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2"/>
  </p:notesMasterIdLst>
  <p:sldIdLst>
    <p:sldId id="387" r:id="rId3"/>
    <p:sldId id="477" r:id="rId4"/>
    <p:sldId id="430" r:id="rId5"/>
    <p:sldId id="423" r:id="rId6"/>
    <p:sldId id="481" r:id="rId7"/>
    <p:sldId id="482" r:id="rId8"/>
    <p:sldId id="483" r:id="rId9"/>
    <p:sldId id="462" r:id="rId10"/>
    <p:sldId id="485" r:id="rId11"/>
    <p:sldId id="393" r:id="rId12"/>
    <p:sldId id="392" r:id="rId13"/>
    <p:sldId id="497" r:id="rId14"/>
    <p:sldId id="366" r:id="rId15"/>
    <p:sldId id="500" r:id="rId16"/>
    <p:sldId id="509" r:id="rId17"/>
    <p:sldId id="487" r:id="rId18"/>
    <p:sldId id="484" r:id="rId19"/>
    <p:sldId id="464" r:id="rId20"/>
    <p:sldId id="395" r:id="rId21"/>
    <p:sldId id="465" r:id="rId22"/>
    <p:sldId id="470" r:id="rId23"/>
    <p:sldId id="486" r:id="rId24"/>
    <p:sldId id="488" r:id="rId25"/>
    <p:sldId id="489" r:id="rId26"/>
    <p:sldId id="490" r:id="rId27"/>
    <p:sldId id="491" r:id="rId28"/>
    <p:sldId id="492" r:id="rId29"/>
    <p:sldId id="493" r:id="rId30"/>
    <p:sldId id="494" r:id="rId31"/>
    <p:sldId id="495" r:id="rId32"/>
    <p:sldId id="496" r:id="rId33"/>
    <p:sldId id="436" r:id="rId34"/>
    <p:sldId id="512" r:id="rId35"/>
    <p:sldId id="437" r:id="rId36"/>
    <p:sldId id="438" r:id="rId37"/>
    <p:sldId id="439" r:id="rId38"/>
    <p:sldId id="510" r:id="rId39"/>
    <p:sldId id="445" r:id="rId40"/>
    <p:sldId id="447" r:id="rId41"/>
    <p:sldId id="499" r:id="rId42"/>
    <p:sldId id="501" r:id="rId43"/>
    <p:sldId id="514" r:id="rId44"/>
    <p:sldId id="502" r:id="rId45"/>
    <p:sldId id="505" r:id="rId46"/>
    <p:sldId id="507" r:id="rId47"/>
    <p:sldId id="508" r:id="rId48"/>
    <p:sldId id="506" r:id="rId49"/>
    <p:sldId id="513" r:id="rId50"/>
    <p:sldId id="456"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Woods" initials="O"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FFFF99"/>
    <a:srgbClr val="FFFF66"/>
    <a:srgbClr val="996600"/>
    <a:srgbClr val="FED821"/>
    <a:srgbClr val="FFCC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4" autoAdjust="0"/>
    <p:restoredTop sz="64173" autoAdjust="0"/>
  </p:normalViewPr>
  <p:slideViewPr>
    <p:cSldViewPr snapToGrid="0" snapToObjects="1">
      <p:cViewPr varScale="1">
        <p:scale>
          <a:sx n="54" d="100"/>
          <a:sy n="54" d="100"/>
        </p:scale>
        <p:origin x="-235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kirschb\Documents\LS_Inv_Files\Global_Database\Oso_LS_3_22_14_event\recent%20rainfall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en-US" sz="1050" dirty="0"/>
              <a:t>Cumulative</a:t>
            </a:r>
            <a:r>
              <a:rPr lang="en-US" sz="1050" baseline="0" dirty="0"/>
              <a:t> Rainfall from Oct 1 - March 23 for </a:t>
            </a:r>
            <a:r>
              <a:rPr lang="en-US" sz="1050" baseline="0" dirty="0" smtClean="0"/>
              <a:t>2000-2014, TMPA </a:t>
            </a:r>
            <a:r>
              <a:rPr lang="en-US" sz="1050" baseline="0" dirty="0"/>
              <a:t>3-hourly V7 RT</a:t>
            </a:r>
            <a:endParaRPr lang="en-US" sz="1050" dirty="0"/>
          </a:p>
        </c:rich>
      </c:tx>
      <c:layout/>
      <c:overlay val="0"/>
    </c:title>
    <c:autoTitleDeleted val="0"/>
    <c:plotArea>
      <c:layout/>
      <c:lineChart>
        <c:grouping val="standard"/>
        <c:varyColors val="0"/>
        <c:ser>
          <c:idx val="0"/>
          <c:order val="0"/>
          <c:spPr>
            <a:ln>
              <a:solidFill>
                <a:schemeClr val="accent1">
                  <a:lumMod val="60000"/>
                  <a:lumOff val="40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Sheet5!$Q$2:$Q$1386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0.18</c:v>
                </c:pt>
                <c:pt idx="65">
                  <c:v>0.18</c:v>
                </c:pt>
                <c:pt idx="66">
                  <c:v>0.46</c:v>
                </c:pt>
                <c:pt idx="67">
                  <c:v>1</c:v>
                </c:pt>
                <c:pt idx="68">
                  <c:v>1.1100000000000001</c:v>
                </c:pt>
                <c:pt idx="69">
                  <c:v>1.1100000000000001</c:v>
                </c:pt>
                <c:pt idx="70">
                  <c:v>1.32</c:v>
                </c:pt>
                <c:pt idx="71">
                  <c:v>2.0300000000000002</c:v>
                </c:pt>
                <c:pt idx="72">
                  <c:v>2.1700000000000004</c:v>
                </c:pt>
                <c:pt idx="73">
                  <c:v>2.1700000000000004</c:v>
                </c:pt>
                <c:pt idx="74">
                  <c:v>2.1700000000000004</c:v>
                </c:pt>
                <c:pt idx="75">
                  <c:v>2.1700000000000004</c:v>
                </c:pt>
                <c:pt idx="76">
                  <c:v>2.1700000000000004</c:v>
                </c:pt>
                <c:pt idx="77">
                  <c:v>2.1700000000000004</c:v>
                </c:pt>
                <c:pt idx="78">
                  <c:v>2.1700000000000004</c:v>
                </c:pt>
                <c:pt idx="79">
                  <c:v>2.1700000000000004</c:v>
                </c:pt>
                <c:pt idx="80">
                  <c:v>2.1700000000000004</c:v>
                </c:pt>
                <c:pt idx="81">
                  <c:v>2.1700000000000004</c:v>
                </c:pt>
                <c:pt idx="82">
                  <c:v>2.1700000000000004</c:v>
                </c:pt>
                <c:pt idx="83">
                  <c:v>2.1700000000000004</c:v>
                </c:pt>
                <c:pt idx="84">
                  <c:v>2.1700000000000004</c:v>
                </c:pt>
                <c:pt idx="85">
                  <c:v>2.1700000000000004</c:v>
                </c:pt>
                <c:pt idx="86">
                  <c:v>2.1700000000000004</c:v>
                </c:pt>
                <c:pt idx="87">
                  <c:v>2.1700000000000004</c:v>
                </c:pt>
                <c:pt idx="88">
                  <c:v>2.1700000000000004</c:v>
                </c:pt>
                <c:pt idx="89">
                  <c:v>2.1700000000000004</c:v>
                </c:pt>
                <c:pt idx="90">
                  <c:v>2.1700000000000004</c:v>
                </c:pt>
                <c:pt idx="91">
                  <c:v>2.1700000000000004</c:v>
                </c:pt>
                <c:pt idx="92">
                  <c:v>2.1700000000000004</c:v>
                </c:pt>
                <c:pt idx="93">
                  <c:v>2.1700000000000004</c:v>
                </c:pt>
                <c:pt idx="94">
                  <c:v>2.1700000000000004</c:v>
                </c:pt>
                <c:pt idx="95">
                  <c:v>2.1700000000000004</c:v>
                </c:pt>
                <c:pt idx="96">
                  <c:v>2.1700000000000004</c:v>
                </c:pt>
                <c:pt idx="97">
                  <c:v>2.1700000000000004</c:v>
                </c:pt>
                <c:pt idx="98">
                  <c:v>2.1700000000000004</c:v>
                </c:pt>
                <c:pt idx="99">
                  <c:v>2.1700000000000004</c:v>
                </c:pt>
                <c:pt idx="100">
                  <c:v>2.1700000000000004</c:v>
                </c:pt>
                <c:pt idx="101">
                  <c:v>2.1700000000000004</c:v>
                </c:pt>
                <c:pt idx="102">
                  <c:v>2.1700000000000004</c:v>
                </c:pt>
                <c:pt idx="103">
                  <c:v>2.1700000000000004</c:v>
                </c:pt>
                <c:pt idx="104">
                  <c:v>2.1700000000000004</c:v>
                </c:pt>
                <c:pt idx="105">
                  <c:v>2.1700000000000004</c:v>
                </c:pt>
                <c:pt idx="106">
                  <c:v>2.1700000000000004</c:v>
                </c:pt>
                <c:pt idx="107">
                  <c:v>2.1700000000000004</c:v>
                </c:pt>
                <c:pt idx="108">
                  <c:v>2.1700000000000004</c:v>
                </c:pt>
                <c:pt idx="109">
                  <c:v>2.1700000000000004</c:v>
                </c:pt>
                <c:pt idx="110">
                  <c:v>2.1700000000000004</c:v>
                </c:pt>
                <c:pt idx="111">
                  <c:v>2.1700000000000004</c:v>
                </c:pt>
                <c:pt idx="112">
                  <c:v>2.1700000000000004</c:v>
                </c:pt>
                <c:pt idx="113">
                  <c:v>2.1700000000000004</c:v>
                </c:pt>
                <c:pt idx="114">
                  <c:v>2.1700000000000004</c:v>
                </c:pt>
                <c:pt idx="115">
                  <c:v>2.1700000000000004</c:v>
                </c:pt>
                <c:pt idx="116">
                  <c:v>2.1700000000000004</c:v>
                </c:pt>
                <c:pt idx="117">
                  <c:v>2.1700000000000004</c:v>
                </c:pt>
                <c:pt idx="118">
                  <c:v>2.1700000000000004</c:v>
                </c:pt>
                <c:pt idx="119">
                  <c:v>2.1700000000000004</c:v>
                </c:pt>
                <c:pt idx="120">
                  <c:v>2.1700000000000004</c:v>
                </c:pt>
                <c:pt idx="121">
                  <c:v>2.1700000000000004</c:v>
                </c:pt>
                <c:pt idx="122">
                  <c:v>2.1700000000000004</c:v>
                </c:pt>
                <c:pt idx="123">
                  <c:v>3.0500000000000003</c:v>
                </c:pt>
                <c:pt idx="124">
                  <c:v>3.0500000000000003</c:v>
                </c:pt>
                <c:pt idx="125">
                  <c:v>3.0500000000000003</c:v>
                </c:pt>
                <c:pt idx="126">
                  <c:v>3.0500000000000003</c:v>
                </c:pt>
                <c:pt idx="127">
                  <c:v>5.24</c:v>
                </c:pt>
                <c:pt idx="128">
                  <c:v>5.24</c:v>
                </c:pt>
                <c:pt idx="129">
                  <c:v>5.3</c:v>
                </c:pt>
                <c:pt idx="130">
                  <c:v>5.93</c:v>
                </c:pt>
                <c:pt idx="131">
                  <c:v>7.1899999999999995</c:v>
                </c:pt>
                <c:pt idx="132">
                  <c:v>7.1899999999999995</c:v>
                </c:pt>
                <c:pt idx="133">
                  <c:v>7.1899999999999995</c:v>
                </c:pt>
                <c:pt idx="134">
                  <c:v>7.1899999999999995</c:v>
                </c:pt>
                <c:pt idx="135">
                  <c:v>7.1899999999999995</c:v>
                </c:pt>
                <c:pt idx="136">
                  <c:v>7.1899999999999995</c:v>
                </c:pt>
                <c:pt idx="137">
                  <c:v>8.52</c:v>
                </c:pt>
                <c:pt idx="138">
                  <c:v>8.93</c:v>
                </c:pt>
                <c:pt idx="139">
                  <c:v>10.07</c:v>
                </c:pt>
                <c:pt idx="140">
                  <c:v>10.07</c:v>
                </c:pt>
                <c:pt idx="141">
                  <c:v>10.07</c:v>
                </c:pt>
                <c:pt idx="142">
                  <c:v>10.07</c:v>
                </c:pt>
                <c:pt idx="143">
                  <c:v>10.07</c:v>
                </c:pt>
                <c:pt idx="144">
                  <c:v>10.14</c:v>
                </c:pt>
                <c:pt idx="145">
                  <c:v>10.39</c:v>
                </c:pt>
                <c:pt idx="146">
                  <c:v>10.39</c:v>
                </c:pt>
                <c:pt idx="147">
                  <c:v>10.39</c:v>
                </c:pt>
                <c:pt idx="148">
                  <c:v>10.39</c:v>
                </c:pt>
                <c:pt idx="149">
                  <c:v>10.39</c:v>
                </c:pt>
                <c:pt idx="150">
                  <c:v>10.860000000000001</c:v>
                </c:pt>
                <c:pt idx="151">
                  <c:v>11.020000000000001</c:v>
                </c:pt>
                <c:pt idx="152">
                  <c:v>12.410000000000002</c:v>
                </c:pt>
                <c:pt idx="153">
                  <c:v>14.520000000000001</c:v>
                </c:pt>
                <c:pt idx="154">
                  <c:v>16.39</c:v>
                </c:pt>
                <c:pt idx="155">
                  <c:v>16.39</c:v>
                </c:pt>
                <c:pt idx="156">
                  <c:v>17.490000000000002</c:v>
                </c:pt>
                <c:pt idx="157">
                  <c:v>18.560000000000002</c:v>
                </c:pt>
                <c:pt idx="158">
                  <c:v>19.310000000000002</c:v>
                </c:pt>
                <c:pt idx="159">
                  <c:v>19.820000000000004</c:v>
                </c:pt>
                <c:pt idx="160">
                  <c:v>19.820000000000004</c:v>
                </c:pt>
                <c:pt idx="161">
                  <c:v>19.820000000000004</c:v>
                </c:pt>
                <c:pt idx="162">
                  <c:v>19.820000000000004</c:v>
                </c:pt>
                <c:pt idx="163">
                  <c:v>19.820000000000004</c:v>
                </c:pt>
                <c:pt idx="164">
                  <c:v>19.820000000000004</c:v>
                </c:pt>
                <c:pt idx="165">
                  <c:v>19.820000000000004</c:v>
                </c:pt>
                <c:pt idx="166">
                  <c:v>19.820000000000004</c:v>
                </c:pt>
                <c:pt idx="167">
                  <c:v>19.820000000000004</c:v>
                </c:pt>
                <c:pt idx="168">
                  <c:v>19.820000000000004</c:v>
                </c:pt>
                <c:pt idx="169">
                  <c:v>19.820000000000004</c:v>
                </c:pt>
                <c:pt idx="170">
                  <c:v>19.820000000000004</c:v>
                </c:pt>
                <c:pt idx="171">
                  <c:v>19.820000000000004</c:v>
                </c:pt>
                <c:pt idx="172">
                  <c:v>19.820000000000004</c:v>
                </c:pt>
                <c:pt idx="173">
                  <c:v>19.820000000000004</c:v>
                </c:pt>
                <c:pt idx="174">
                  <c:v>19.820000000000004</c:v>
                </c:pt>
                <c:pt idx="175">
                  <c:v>19.820000000000004</c:v>
                </c:pt>
                <c:pt idx="176">
                  <c:v>19.820000000000004</c:v>
                </c:pt>
                <c:pt idx="177">
                  <c:v>19.820000000000004</c:v>
                </c:pt>
                <c:pt idx="178">
                  <c:v>19.820000000000004</c:v>
                </c:pt>
                <c:pt idx="179">
                  <c:v>19.820000000000004</c:v>
                </c:pt>
                <c:pt idx="180">
                  <c:v>19.820000000000004</c:v>
                </c:pt>
                <c:pt idx="181">
                  <c:v>19.820000000000004</c:v>
                </c:pt>
                <c:pt idx="182">
                  <c:v>19.820000000000004</c:v>
                </c:pt>
                <c:pt idx="183">
                  <c:v>19.820000000000004</c:v>
                </c:pt>
                <c:pt idx="184">
                  <c:v>19.820000000000004</c:v>
                </c:pt>
                <c:pt idx="185">
                  <c:v>19.820000000000004</c:v>
                </c:pt>
                <c:pt idx="186">
                  <c:v>19.820000000000004</c:v>
                </c:pt>
                <c:pt idx="187">
                  <c:v>19.820000000000004</c:v>
                </c:pt>
                <c:pt idx="188">
                  <c:v>19.820000000000004</c:v>
                </c:pt>
                <c:pt idx="189">
                  <c:v>19.820000000000004</c:v>
                </c:pt>
                <c:pt idx="190">
                  <c:v>19.820000000000004</c:v>
                </c:pt>
                <c:pt idx="191">
                  <c:v>19.820000000000004</c:v>
                </c:pt>
                <c:pt idx="192">
                  <c:v>19.820000000000004</c:v>
                </c:pt>
                <c:pt idx="193">
                  <c:v>19.820000000000004</c:v>
                </c:pt>
                <c:pt idx="194">
                  <c:v>19.820000000000004</c:v>
                </c:pt>
                <c:pt idx="195">
                  <c:v>19.820000000000004</c:v>
                </c:pt>
                <c:pt idx="196">
                  <c:v>19.820000000000004</c:v>
                </c:pt>
                <c:pt idx="197">
                  <c:v>19.820000000000004</c:v>
                </c:pt>
                <c:pt idx="198">
                  <c:v>19.820000000000004</c:v>
                </c:pt>
                <c:pt idx="199">
                  <c:v>19.820000000000004</c:v>
                </c:pt>
                <c:pt idx="200">
                  <c:v>19.820000000000004</c:v>
                </c:pt>
                <c:pt idx="201">
                  <c:v>19.820000000000004</c:v>
                </c:pt>
                <c:pt idx="202">
                  <c:v>19.820000000000004</c:v>
                </c:pt>
                <c:pt idx="203">
                  <c:v>19.820000000000004</c:v>
                </c:pt>
                <c:pt idx="204">
                  <c:v>19.820000000000004</c:v>
                </c:pt>
                <c:pt idx="205">
                  <c:v>19.820000000000004</c:v>
                </c:pt>
                <c:pt idx="206">
                  <c:v>19.820000000000004</c:v>
                </c:pt>
                <c:pt idx="207">
                  <c:v>19.820000000000004</c:v>
                </c:pt>
                <c:pt idx="208">
                  <c:v>19.820000000000004</c:v>
                </c:pt>
                <c:pt idx="209">
                  <c:v>19.820000000000004</c:v>
                </c:pt>
                <c:pt idx="210">
                  <c:v>19.820000000000004</c:v>
                </c:pt>
                <c:pt idx="211">
                  <c:v>19.820000000000004</c:v>
                </c:pt>
                <c:pt idx="212">
                  <c:v>19.820000000000004</c:v>
                </c:pt>
                <c:pt idx="213">
                  <c:v>19.820000000000004</c:v>
                </c:pt>
                <c:pt idx="214">
                  <c:v>19.820000000000004</c:v>
                </c:pt>
                <c:pt idx="215">
                  <c:v>19.820000000000004</c:v>
                </c:pt>
                <c:pt idx="216">
                  <c:v>19.820000000000004</c:v>
                </c:pt>
                <c:pt idx="217">
                  <c:v>19.820000000000004</c:v>
                </c:pt>
                <c:pt idx="218">
                  <c:v>19.820000000000004</c:v>
                </c:pt>
                <c:pt idx="219">
                  <c:v>19.820000000000004</c:v>
                </c:pt>
                <c:pt idx="220">
                  <c:v>20.200000000000003</c:v>
                </c:pt>
                <c:pt idx="221">
                  <c:v>20.200000000000003</c:v>
                </c:pt>
                <c:pt idx="222">
                  <c:v>20.200000000000003</c:v>
                </c:pt>
                <c:pt idx="223">
                  <c:v>20.200000000000003</c:v>
                </c:pt>
                <c:pt idx="224">
                  <c:v>20.200000000000003</c:v>
                </c:pt>
                <c:pt idx="225">
                  <c:v>20.200000000000003</c:v>
                </c:pt>
                <c:pt idx="226">
                  <c:v>20.200000000000003</c:v>
                </c:pt>
                <c:pt idx="227">
                  <c:v>20.200000000000003</c:v>
                </c:pt>
                <c:pt idx="228">
                  <c:v>20.200000000000003</c:v>
                </c:pt>
                <c:pt idx="229">
                  <c:v>20.200000000000003</c:v>
                </c:pt>
                <c:pt idx="230">
                  <c:v>20.200000000000003</c:v>
                </c:pt>
                <c:pt idx="231">
                  <c:v>20.200000000000003</c:v>
                </c:pt>
                <c:pt idx="232">
                  <c:v>20.200000000000003</c:v>
                </c:pt>
                <c:pt idx="233">
                  <c:v>20.200000000000003</c:v>
                </c:pt>
                <c:pt idx="234">
                  <c:v>20.200000000000003</c:v>
                </c:pt>
                <c:pt idx="235">
                  <c:v>20.200000000000003</c:v>
                </c:pt>
                <c:pt idx="236">
                  <c:v>20.200000000000003</c:v>
                </c:pt>
                <c:pt idx="237">
                  <c:v>20.200000000000003</c:v>
                </c:pt>
                <c:pt idx="238">
                  <c:v>20.200000000000003</c:v>
                </c:pt>
                <c:pt idx="239">
                  <c:v>20.200000000000003</c:v>
                </c:pt>
                <c:pt idx="240">
                  <c:v>20.200000000000003</c:v>
                </c:pt>
                <c:pt idx="241">
                  <c:v>20.200000000000003</c:v>
                </c:pt>
                <c:pt idx="242">
                  <c:v>20.200000000000003</c:v>
                </c:pt>
                <c:pt idx="243">
                  <c:v>20.770000000000003</c:v>
                </c:pt>
                <c:pt idx="244">
                  <c:v>20.770000000000003</c:v>
                </c:pt>
                <c:pt idx="245">
                  <c:v>20.770000000000003</c:v>
                </c:pt>
                <c:pt idx="246">
                  <c:v>20.970000000000002</c:v>
                </c:pt>
                <c:pt idx="247">
                  <c:v>20.970000000000002</c:v>
                </c:pt>
                <c:pt idx="248">
                  <c:v>20.970000000000002</c:v>
                </c:pt>
                <c:pt idx="249">
                  <c:v>20.970000000000002</c:v>
                </c:pt>
                <c:pt idx="250">
                  <c:v>20.970000000000002</c:v>
                </c:pt>
                <c:pt idx="251">
                  <c:v>20.970000000000002</c:v>
                </c:pt>
                <c:pt idx="252">
                  <c:v>20.970000000000002</c:v>
                </c:pt>
                <c:pt idx="253">
                  <c:v>20.970000000000002</c:v>
                </c:pt>
                <c:pt idx="254">
                  <c:v>20.970000000000002</c:v>
                </c:pt>
                <c:pt idx="255">
                  <c:v>20.970000000000002</c:v>
                </c:pt>
                <c:pt idx="256">
                  <c:v>20.970000000000002</c:v>
                </c:pt>
                <c:pt idx="257">
                  <c:v>20.970000000000002</c:v>
                </c:pt>
                <c:pt idx="258">
                  <c:v>20.970000000000002</c:v>
                </c:pt>
                <c:pt idx="259">
                  <c:v>20.970000000000002</c:v>
                </c:pt>
                <c:pt idx="260">
                  <c:v>20.970000000000002</c:v>
                </c:pt>
                <c:pt idx="261">
                  <c:v>20.970000000000002</c:v>
                </c:pt>
                <c:pt idx="262">
                  <c:v>21.160000000000004</c:v>
                </c:pt>
                <c:pt idx="263">
                  <c:v>21.160000000000004</c:v>
                </c:pt>
                <c:pt idx="264">
                  <c:v>21.160000000000004</c:v>
                </c:pt>
                <c:pt idx="265">
                  <c:v>21.160000000000004</c:v>
                </c:pt>
                <c:pt idx="266">
                  <c:v>21.160000000000004</c:v>
                </c:pt>
                <c:pt idx="267">
                  <c:v>21.160000000000004</c:v>
                </c:pt>
                <c:pt idx="268">
                  <c:v>21.160000000000004</c:v>
                </c:pt>
                <c:pt idx="269">
                  <c:v>21.160000000000004</c:v>
                </c:pt>
                <c:pt idx="270">
                  <c:v>21.160000000000004</c:v>
                </c:pt>
                <c:pt idx="271">
                  <c:v>21.160000000000004</c:v>
                </c:pt>
                <c:pt idx="272">
                  <c:v>21.160000000000004</c:v>
                </c:pt>
                <c:pt idx="273">
                  <c:v>21.160000000000004</c:v>
                </c:pt>
                <c:pt idx="274">
                  <c:v>21.160000000000004</c:v>
                </c:pt>
                <c:pt idx="275">
                  <c:v>21.160000000000004</c:v>
                </c:pt>
                <c:pt idx="276">
                  <c:v>21.210000000000004</c:v>
                </c:pt>
                <c:pt idx="277">
                  <c:v>21.210000000000004</c:v>
                </c:pt>
                <c:pt idx="278">
                  <c:v>21.210000000000004</c:v>
                </c:pt>
                <c:pt idx="279">
                  <c:v>21.210000000000004</c:v>
                </c:pt>
                <c:pt idx="280">
                  <c:v>21.210000000000004</c:v>
                </c:pt>
                <c:pt idx="281">
                  <c:v>21.210000000000004</c:v>
                </c:pt>
                <c:pt idx="282">
                  <c:v>21.210000000000004</c:v>
                </c:pt>
                <c:pt idx="283">
                  <c:v>21.550000000000004</c:v>
                </c:pt>
                <c:pt idx="284">
                  <c:v>21.550000000000004</c:v>
                </c:pt>
                <c:pt idx="285">
                  <c:v>21.550000000000004</c:v>
                </c:pt>
                <c:pt idx="286">
                  <c:v>21.550000000000004</c:v>
                </c:pt>
                <c:pt idx="287">
                  <c:v>21.550000000000004</c:v>
                </c:pt>
                <c:pt idx="288">
                  <c:v>21.550000000000004</c:v>
                </c:pt>
                <c:pt idx="289">
                  <c:v>21.550000000000004</c:v>
                </c:pt>
                <c:pt idx="290">
                  <c:v>21.550000000000004</c:v>
                </c:pt>
                <c:pt idx="291">
                  <c:v>21.550000000000004</c:v>
                </c:pt>
                <c:pt idx="292">
                  <c:v>21.550000000000004</c:v>
                </c:pt>
                <c:pt idx="293">
                  <c:v>21.550000000000004</c:v>
                </c:pt>
                <c:pt idx="294">
                  <c:v>21.550000000000004</c:v>
                </c:pt>
                <c:pt idx="295">
                  <c:v>21.550000000000004</c:v>
                </c:pt>
                <c:pt idx="296">
                  <c:v>21.550000000000004</c:v>
                </c:pt>
                <c:pt idx="297">
                  <c:v>21.550000000000004</c:v>
                </c:pt>
                <c:pt idx="298">
                  <c:v>21.550000000000004</c:v>
                </c:pt>
                <c:pt idx="299">
                  <c:v>21.550000000000004</c:v>
                </c:pt>
                <c:pt idx="300">
                  <c:v>21.550000000000004</c:v>
                </c:pt>
                <c:pt idx="301">
                  <c:v>21.550000000000004</c:v>
                </c:pt>
                <c:pt idx="302">
                  <c:v>21.550000000000004</c:v>
                </c:pt>
                <c:pt idx="303">
                  <c:v>21.550000000000004</c:v>
                </c:pt>
                <c:pt idx="304">
                  <c:v>21.550000000000004</c:v>
                </c:pt>
                <c:pt idx="305">
                  <c:v>21.550000000000004</c:v>
                </c:pt>
                <c:pt idx="306">
                  <c:v>21.550000000000004</c:v>
                </c:pt>
                <c:pt idx="307">
                  <c:v>21.770000000000003</c:v>
                </c:pt>
                <c:pt idx="308">
                  <c:v>23.290000000000003</c:v>
                </c:pt>
                <c:pt idx="309">
                  <c:v>23.460000000000004</c:v>
                </c:pt>
                <c:pt idx="310">
                  <c:v>23.460000000000004</c:v>
                </c:pt>
                <c:pt idx="311">
                  <c:v>23.460000000000004</c:v>
                </c:pt>
                <c:pt idx="312">
                  <c:v>23.460000000000004</c:v>
                </c:pt>
                <c:pt idx="313">
                  <c:v>23.510000000000005</c:v>
                </c:pt>
                <c:pt idx="314">
                  <c:v>23.510000000000005</c:v>
                </c:pt>
                <c:pt idx="315">
                  <c:v>23.510000000000005</c:v>
                </c:pt>
                <c:pt idx="316">
                  <c:v>23.510000000000005</c:v>
                </c:pt>
                <c:pt idx="317">
                  <c:v>23.510000000000005</c:v>
                </c:pt>
                <c:pt idx="318">
                  <c:v>23.510000000000005</c:v>
                </c:pt>
                <c:pt idx="319">
                  <c:v>23.510000000000005</c:v>
                </c:pt>
                <c:pt idx="320">
                  <c:v>23.510000000000005</c:v>
                </c:pt>
                <c:pt idx="321">
                  <c:v>23.510000000000005</c:v>
                </c:pt>
                <c:pt idx="322">
                  <c:v>23.510000000000005</c:v>
                </c:pt>
                <c:pt idx="323">
                  <c:v>23.510000000000005</c:v>
                </c:pt>
                <c:pt idx="324">
                  <c:v>23.510000000000005</c:v>
                </c:pt>
                <c:pt idx="325">
                  <c:v>23.510000000000005</c:v>
                </c:pt>
                <c:pt idx="326">
                  <c:v>23.510000000000005</c:v>
                </c:pt>
                <c:pt idx="327">
                  <c:v>23.510000000000005</c:v>
                </c:pt>
                <c:pt idx="328">
                  <c:v>23.510000000000005</c:v>
                </c:pt>
                <c:pt idx="329">
                  <c:v>23.510000000000005</c:v>
                </c:pt>
                <c:pt idx="330">
                  <c:v>23.510000000000005</c:v>
                </c:pt>
                <c:pt idx="331">
                  <c:v>23.510000000000005</c:v>
                </c:pt>
                <c:pt idx="332">
                  <c:v>23.510000000000005</c:v>
                </c:pt>
                <c:pt idx="333">
                  <c:v>23.510000000000005</c:v>
                </c:pt>
                <c:pt idx="334">
                  <c:v>23.510000000000005</c:v>
                </c:pt>
                <c:pt idx="335">
                  <c:v>23.510000000000005</c:v>
                </c:pt>
                <c:pt idx="336">
                  <c:v>23.510000000000005</c:v>
                </c:pt>
                <c:pt idx="337">
                  <c:v>23.510000000000005</c:v>
                </c:pt>
                <c:pt idx="338">
                  <c:v>23.510000000000005</c:v>
                </c:pt>
                <c:pt idx="339">
                  <c:v>23.510000000000005</c:v>
                </c:pt>
                <c:pt idx="340">
                  <c:v>23.510000000000005</c:v>
                </c:pt>
                <c:pt idx="341">
                  <c:v>23.510000000000005</c:v>
                </c:pt>
                <c:pt idx="342">
                  <c:v>23.510000000000005</c:v>
                </c:pt>
                <c:pt idx="343">
                  <c:v>23.510000000000005</c:v>
                </c:pt>
                <c:pt idx="344">
                  <c:v>24.620000000000005</c:v>
                </c:pt>
                <c:pt idx="345">
                  <c:v>24.620000000000005</c:v>
                </c:pt>
                <c:pt idx="346">
                  <c:v>24.620000000000005</c:v>
                </c:pt>
                <c:pt idx="347">
                  <c:v>24.620000000000005</c:v>
                </c:pt>
                <c:pt idx="348">
                  <c:v>24.620000000000005</c:v>
                </c:pt>
                <c:pt idx="349">
                  <c:v>24.620000000000005</c:v>
                </c:pt>
                <c:pt idx="350">
                  <c:v>24.620000000000005</c:v>
                </c:pt>
                <c:pt idx="351">
                  <c:v>24.620000000000005</c:v>
                </c:pt>
                <c:pt idx="352">
                  <c:v>24.620000000000005</c:v>
                </c:pt>
                <c:pt idx="353">
                  <c:v>24.620000000000005</c:v>
                </c:pt>
                <c:pt idx="354">
                  <c:v>24.620000000000005</c:v>
                </c:pt>
                <c:pt idx="355">
                  <c:v>24.620000000000005</c:v>
                </c:pt>
                <c:pt idx="356">
                  <c:v>24.620000000000005</c:v>
                </c:pt>
                <c:pt idx="357">
                  <c:v>24.620000000000005</c:v>
                </c:pt>
                <c:pt idx="358">
                  <c:v>24.620000000000005</c:v>
                </c:pt>
                <c:pt idx="359">
                  <c:v>24.620000000000005</c:v>
                </c:pt>
                <c:pt idx="360">
                  <c:v>24.620000000000005</c:v>
                </c:pt>
                <c:pt idx="361">
                  <c:v>24.620000000000005</c:v>
                </c:pt>
                <c:pt idx="362">
                  <c:v>24.620000000000005</c:v>
                </c:pt>
                <c:pt idx="363">
                  <c:v>24.620000000000005</c:v>
                </c:pt>
                <c:pt idx="364">
                  <c:v>24.620000000000005</c:v>
                </c:pt>
                <c:pt idx="365">
                  <c:v>24.620000000000005</c:v>
                </c:pt>
                <c:pt idx="366">
                  <c:v>24.620000000000005</c:v>
                </c:pt>
                <c:pt idx="367">
                  <c:v>24.620000000000005</c:v>
                </c:pt>
                <c:pt idx="368">
                  <c:v>24.620000000000005</c:v>
                </c:pt>
                <c:pt idx="369">
                  <c:v>24.620000000000005</c:v>
                </c:pt>
                <c:pt idx="370">
                  <c:v>24.620000000000005</c:v>
                </c:pt>
                <c:pt idx="371">
                  <c:v>24.620000000000005</c:v>
                </c:pt>
                <c:pt idx="372">
                  <c:v>24.620000000000005</c:v>
                </c:pt>
                <c:pt idx="373">
                  <c:v>24.620000000000005</c:v>
                </c:pt>
                <c:pt idx="374">
                  <c:v>24.620000000000005</c:v>
                </c:pt>
                <c:pt idx="375">
                  <c:v>24.620000000000005</c:v>
                </c:pt>
                <c:pt idx="376">
                  <c:v>24.620000000000005</c:v>
                </c:pt>
                <c:pt idx="377">
                  <c:v>24.620000000000005</c:v>
                </c:pt>
                <c:pt idx="378">
                  <c:v>24.620000000000005</c:v>
                </c:pt>
                <c:pt idx="379">
                  <c:v>24.620000000000005</c:v>
                </c:pt>
                <c:pt idx="380">
                  <c:v>24.620000000000005</c:v>
                </c:pt>
                <c:pt idx="381">
                  <c:v>24.620000000000005</c:v>
                </c:pt>
                <c:pt idx="382">
                  <c:v>24.620000000000005</c:v>
                </c:pt>
                <c:pt idx="383">
                  <c:v>24.620000000000005</c:v>
                </c:pt>
                <c:pt idx="384">
                  <c:v>24.730000000000004</c:v>
                </c:pt>
                <c:pt idx="385">
                  <c:v>24.730000000000004</c:v>
                </c:pt>
                <c:pt idx="386">
                  <c:v>24.950000000000003</c:v>
                </c:pt>
                <c:pt idx="387">
                  <c:v>26.640000000000004</c:v>
                </c:pt>
                <c:pt idx="388">
                  <c:v>26.640000000000004</c:v>
                </c:pt>
                <c:pt idx="389">
                  <c:v>26.640000000000004</c:v>
                </c:pt>
                <c:pt idx="390">
                  <c:v>26.640000000000004</c:v>
                </c:pt>
                <c:pt idx="391">
                  <c:v>26.640000000000004</c:v>
                </c:pt>
                <c:pt idx="392">
                  <c:v>26.640000000000004</c:v>
                </c:pt>
                <c:pt idx="393">
                  <c:v>26.640000000000004</c:v>
                </c:pt>
                <c:pt idx="394">
                  <c:v>26.640000000000004</c:v>
                </c:pt>
                <c:pt idx="395">
                  <c:v>26.640000000000004</c:v>
                </c:pt>
                <c:pt idx="396">
                  <c:v>26.640000000000004</c:v>
                </c:pt>
                <c:pt idx="397">
                  <c:v>26.640000000000004</c:v>
                </c:pt>
                <c:pt idx="398">
                  <c:v>26.640000000000004</c:v>
                </c:pt>
                <c:pt idx="399">
                  <c:v>26.640000000000004</c:v>
                </c:pt>
                <c:pt idx="400">
                  <c:v>27.750000000000004</c:v>
                </c:pt>
                <c:pt idx="401">
                  <c:v>27.750000000000004</c:v>
                </c:pt>
                <c:pt idx="402">
                  <c:v>27.750000000000004</c:v>
                </c:pt>
                <c:pt idx="403">
                  <c:v>27.750000000000004</c:v>
                </c:pt>
                <c:pt idx="404">
                  <c:v>27.750000000000004</c:v>
                </c:pt>
                <c:pt idx="405">
                  <c:v>27.750000000000004</c:v>
                </c:pt>
                <c:pt idx="406">
                  <c:v>27.750000000000004</c:v>
                </c:pt>
                <c:pt idx="407">
                  <c:v>27.750000000000004</c:v>
                </c:pt>
                <c:pt idx="408">
                  <c:v>27.750000000000004</c:v>
                </c:pt>
                <c:pt idx="409">
                  <c:v>27.750000000000004</c:v>
                </c:pt>
                <c:pt idx="410">
                  <c:v>27.750000000000004</c:v>
                </c:pt>
                <c:pt idx="411">
                  <c:v>27.750000000000004</c:v>
                </c:pt>
                <c:pt idx="412">
                  <c:v>27.750000000000004</c:v>
                </c:pt>
                <c:pt idx="413">
                  <c:v>27.750000000000004</c:v>
                </c:pt>
                <c:pt idx="414">
                  <c:v>27.750000000000004</c:v>
                </c:pt>
                <c:pt idx="415">
                  <c:v>27.750000000000004</c:v>
                </c:pt>
                <c:pt idx="416">
                  <c:v>27.750000000000004</c:v>
                </c:pt>
                <c:pt idx="417">
                  <c:v>27.750000000000004</c:v>
                </c:pt>
                <c:pt idx="418">
                  <c:v>27.750000000000004</c:v>
                </c:pt>
                <c:pt idx="419">
                  <c:v>27.750000000000004</c:v>
                </c:pt>
                <c:pt idx="420">
                  <c:v>27.750000000000004</c:v>
                </c:pt>
                <c:pt idx="421">
                  <c:v>27.750000000000004</c:v>
                </c:pt>
                <c:pt idx="422">
                  <c:v>27.750000000000004</c:v>
                </c:pt>
                <c:pt idx="423">
                  <c:v>27.750000000000004</c:v>
                </c:pt>
                <c:pt idx="424">
                  <c:v>27.750000000000004</c:v>
                </c:pt>
                <c:pt idx="425">
                  <c:v>27.750000000000004</c:v>
                </c:pt>
                <c:pt idx="426">
                  <c:v>27.750000000000004</c:v>
                </c:pt>
                <c:pt idx="427">
                  <c:v>27.750000000000004</c:v>
                </c:pt>
                <c:pt idx="428">
                  <c:v>27.820000000000004</c:v>
                </c:pt>
                <c:pt idx="429">
                  <c:v>32.370000000000005</c:v>
                </c:pt>
                <c:pt idx="430">
                  <c:v>32.580000000000005</c:v>
                </c:pt>
                <c:pt idx="431">
                  <c:v>32.630000000000003</c:v>
                </c:pt>
                <c:pt idx="432">
                  <c:v>32.630000000000003</c:v>
                </c:pt>
                <c:pt idx="433">
                  <c:v>32.630000000000003</c:v>
                </c:pt>
                <c:pt idx="434">
                  <c:v>32.630000000000003</c:v>
                </c:pt>
                <c:pt idx="435">
                  <c:v>32.630000000000003</c:v>
                </c:pt>
                <c:pt idx="436">
                  <c:v>32.630000000000003</c:v>
                </c:pt>
                <c:pt idx="437">
                  <c:v>32.630000000000003</c:v>
                </c:pt>
                <c:pt idx="438">
                  <c:v>32.630000000000003</c:v>
                </c:pt>
                <c:pt idx="439">
                  <c:v>32.630000000000003</c:v>
                </c:pt>
                <c:pt idx="440">
                  <c:v>32.630000000000003</c:v>
                </c:pt>
                <c:pt idx="441">
                  <c:v>32.630000000000003</c:v>
                </c:pt>
                <c:pt idx="442">
                  <c:v>33.090000000000003</c:v>
                </c:pt>
                <c:pt idx="443">
                  <c:v>33.71</c:v>
                </c:pt>
                <c:pt idx="444">
                  <c:v>33.81</c:v>
                </c:pt>
                <c:pt idx="445">
                  <c:v>33.81</c:v>
                </c:pt>
                <c:pt idx="446">
                  <c:v>33.81</c:v>
                </c:pt>
                <c:pt idx="447">
                  <c:v>33.81</c:v>
                </c:pt>
                <c:pt idx="448">
                  <c:v>33.81</c:v>
                </c:pt>
                <c:pt idx="449">
                  <c:v>33.81</c:v>
                </c:pt>
                <c:pt idx="450">
                  <c:v>33.81</c:v>
                </c:pt>
                <c:pt idx="451">
                  <c:v>33.81</c:v>
                </c:pt>
                <c:pt idx="452">
                  <c:v>33.81</c:v>
                </c:pt>
                <c:pt idx="453">
                  <c:v>33.950000000000003</c:v>
                </c:pt>
                <c:pt idx="454">
                  <c:v>34.400000000000006</c:v>
                </c:pt>
                <c:pt idx="455">
                  <c:v>35.510000000000005</c:v>
                </c:pt>
                <c:pt idx="456">
                  <c:v>37.290000000000006</c:v>
                </c:pt>
                <c:pt idx="457">
                  <c:v>37.620000000000005</c:v>
                </c:pt>
                <c:pt idx="458">
                  <c:v>37.620000000000005</c:v>
                </c:pt>
                <c:pt idx="459">
                  <c:v>37.620000000000005</c:v>
                </c:pt>
                <c:pt idx="460">
                  <c:v>37.67</c:v>
                </c:pt>
                <c:pt idx="461">
                  <c:v>37.67</c:v>
                </c:pt>
                <c:pt idx="462">
                  <c:v>37.67</c:v>
                </c:pt>
                <c:pt idx="463">
                  <c:v>37.67</c:v>
                </c:pt>
                <c:pt idx="464">
                  <c:v>37.67</c:v>
                </c:pt>
                <c:pt idx="465">
                  <c:v>37.67</c:v>
                </c:pt>
                <c:pt idx="466">
                  <c:v>37.67</c:v>
                </c:pt>
                <c:pt idx="467">
                  <c:v>37.67</c:v>
                </c:pt>
                <c:pt idx="468">
                  <c:v>37.67</c:v>
                </c:pt>
                <c:pt idx="469">
                  <c:v>37.67</c:v>
                </c:pt>
                <c:pt idx="470">
                  <c:v>37.67</c:v>
                </c:pt>
                <c:pt idx="471">
                  <c:v>37.67</c:v>
                </c:pt>
                <c:pt idx="472">
                  <c:v>37.770000000000003</c:v>
                </c:pt>
                <c:pt idx="473">
                  <c:v>39.1</c:v>
                </c:pt>
                <c:pt idx="474">
                  <c:v>40.11</c:v>
                </c:pt>
                <c:pt idx="475">
                  <c:v>40.630000000000003</c:v>
                </c:pt>
                <c:pt idx="476">
                  <c:v>41.99</c:v>
                </c:pt>
                <c:pt idx="477">
                  <c:v>43.910000000000004</c:v>
                </c:pt>
                <c:pt idx="478">
                  <c:v>43.910000000000004</c:v>
                </c:pt>
                <c:pt idx="479">
                  <c:v>43.970000000000006</c:v>
                </c:pt>
                <c:pt idx="480">
                  <c:v>43.970000000000006</c:v>
                </c:pt>
                <c:pt idx="481">
                  <c:v>43.970000000000006</c:v>
                </c:pt>
                <c:pt idx="482">
                  <c:v>44.210000000000008</c:v>
                </c:pt>
                <c:pt idx="483">
                  <c:v>44.210000000000008</c:v>
                </c:pt>
                <c:pt idx="484">
                  <c:v>44.210000000000008</c:v>
                </c:pt>
                <c:pt idx="485">
                  <c:v>44.210000000000008</c:v>
                </c:pt>
                <c:pt idx="486">
                  <c:v>44.210000000000008</c:v>
                </c:pt>
                <c:pt idx="487">
                  <c:v>44.210000000000008</c:v>
                </c:pt>
                <c:pt idx="488">
                  <c:v>44.210000000000008</c:v>
                </c:pt>
                <c:pt idx="489">
                  <c:v>44.210000000000008</c:v>
                </c:pt>
                <c:pt idx="490">
                  <c:v>44.210000000000008</c:v>
                </c:pt>
                <c:pt idx="491">
                  <c:v>44.210000000000008</c:v>
                </c:pt>
                <c:pt idx="492">
                  <c:v>44.210000000000008</c:v>
                </c:pt>
                <c:pt idx="493">
                  <c:v>44.210000000000008</c:v>
                </c:pt>
                <c:pt idx="494">
                  <c:v>44.310000000000009</c:v>
                </c:pt>
                <c:pt idx="495">
                  <c:v>44.310000000000009</c:v>
                </c:pt>
                <c:pt idx="496">
                  <c:v>46.88000000000001</c:v>
                </c:pt>
                <c:pt idx="497">
                  <c:v>46.88000000000001</c:v>
                </c:pt>
                <c:pt idx="498">
                  <c:v>50.760000000000012</c:v>
                </c:pt>
                <c:pt idx="499">
                  <c:v>50.760000000000012</c:v>
                </c:pt>
                <c:pt idx="500">
                  <c:v>51.260000000000012</c:v>
                </c:pt>
                <c:pt idx="501">
                  <c:v>51.260000000000012</c:v>
                </c:pt>
                <c:pt idx="502">
                  <c:v>51.260000000000012</c:v>
                </c:pt>
                <c:pt idx="503">
                  <c:v>51.260000000000012</c:v>
                </c:pt>
                <c:pt idx="504">
                  <c:v>51.260000000000012</c:v>
                </c:pt>
                <c:pt idx="505">
                  <c:v>51.260000000000012</c:v>
                </c:pt>
                <c:pt idx="506">
                  <c:v>51.260000000000012</c:v>
                </c:pt>
                <c:pt idx="507">
                  <c:v>51.260000000000012</c:v>
                </c:pt>
                <c:pt idx="508">
                  <c:v>51.260000000000012</c:v>
                </c:pt>
                <c:pt idx="509">
                  <c:v>51.260000000000012</c:v>
                </c:pt>
                <c:pt idx="510">
                  <c:v>51.260000000000012</c:v>
                </c:pt>
                <c:pt idx="511">
                  <c:v>51.260000000000012</c:v>
                </c:pt>
                <c:pt idx="512">
                  <c:v>51.260000000000012</c:v>
                </c:pt>
                <c:pt idx="513">
                  <c:v>51.260000000000012</c:v>
                </c:pt>
                <c:pt idx="514">
                  <c:v>51.260000000000012</c:v>
                </c:pt>
                <c:pt idx="515">
                  <c:v>51.260000000000012</c:v>
                </c:pt>
                <c:pt idx="516">
                  <c:v>51.260000000000012</c:v>
                </c:pt>
                <c:pt idx="517">
                  <c:v>51.260000000000012</c:v>
                </c:pt>
                <c:pt idx="518">
                  <c:v>51.260000000000012</c:v>
                </c:pt>
                <c:pt idx="519">
                  <c:v>51.260000000000012</c:v>
                </c:pt>
                <c:pt idx="520">
                  <c:v>51.260000000000012</c:v>
                </c:pt>
                <c:pt idx="521">
                  <c:v>51.260000000000012</c:v>
                </c:pt>
                <c:pt idx="522">
                  <c:v>51.260000000000012</c:v>
                </c:pt>
                <c:pt idx="523">
                  <c:v>51.260000000000012</c:v>
                </c:pt>
                <c:pt idx="524">
                  <c:v>51.260000000000012</c:v>
                </c:pt>
                <c:pt idx="525">
                  <c:v>51.260000000000012</c:v>
                </c:pt>
                <c:pt idx="526">
                  <c:v>51.260000000000012</c:v>
                </c:pt>
                <c:pt idx="527">
                  <c:v>51.260000000000012</c:v>
                </c:pt>
                <c:pt idx="528">
                  <c:v>51.260000000000012</c:v>
                </c:pt>
                <c:pt idx="529">
                  <c:v>51.260000000000012</c:v>
                </c:pt>
                <c:pt idx="530">
                  <c:v>51.260000000000012</c:v>
                </c:pt>
                <c:pt idx="531">
                  <c:v>51.260000000000012</c:v>
                </c:pt>
                <c:pt idx="532">
                  <c:v>51.260000000000012</c:v>
                </c:pt>
                <c:pt idx="533">
                  <c:v>51.260000000000012</c:v>
                </c:pt>
                <c:pt idx="534">
                  <c:v>51.260000000000012</c:v>
                </c:pt>
                <c:pt idx="535">
                  <c:v>51.260000000000012</c:v>
                </c:pt>
                <c:pt idx="536">
                  <c:v>51.260000000000012</c:v>
                </c:pt>
                <c:pt idx="537">
                  <c:v>51.260000000000012</c:v>
                </c:pt>
                <c:pt idx="538">
                  <c:v>51.260000000000012</c:v>
                </c:pt>
                <c:pt idx="539">
                  <c:v>51.260000000000012</c:v>
                </c:pt>
                <c:pt idx="540">
                  <c:v>51.260000000000012</c:v>
                </c:pt>
                <c:pt idx="541">
                  <c:v>51.260000000000012</c:v>
                </c:pt>
                <c:pt idx="542">
                  <c:v>51.260000000000012</c:v>
                </c:pt>
                <c:pt idx="543">
                  <c:v>51.260000000000012</c:v>
                </c:pt>
                <c:pt idx="544">
                  <c:v>51.260000000000012</c:v>
                </c:pt>
                <c:pt idx="545">
                  <c:v>51.260000000000012</c:v>
                </c:pt>
                <c:pt idx="546">
                  <c:v>51.260000000000012</c:v>
                </c:pt>
                <c:pt idx="547">
                  <c:v>51.260000000000012</c:v>
                </c:pt>
                <c:pt idx="548">
                  <c:v>51.260000000000012</c:v>
                </c:pt>
                <c:pt idx="549">
                  <c:v>51.260000000000012</c:v>
                </c:pt>
                <c:pt idx="550">
                  <c:v>51.260000000000012</c:v>
                </c:pt>
                <c:pt idx="551">
                  <c:v>51.260000000000012</c:v>
                </c:pt>
                <c:pt idx="552">
                  <c:v>51.260000000000012</c:v>
                </c:pt>
                <c:pt idx="553">
                  <c:v>51.260000000000012</c:v>
                </c:pt>
                <c:pt idx="554">
                  <c:v>51.260000000000012</c:v>
                </c:pt>
                <c:pt idx="555">
                  <c:v>51.340000000000011</c:v>
                </c:pt>
                <c:pt idx="556">
                  <c:v>51.340000000000011</c:v>
                </c:pt>
                <c:pt idx="557">
                  <c:v>51.340000000000011</c:v>
                </c:pt>
                <c:pt idx="558">
                  <c:v>51.340000000000011</c:v>
                </c:pt>
                <c:pt idx="559">
                  <c:v>51.340000000000011</c:v>
                </c:pt>
                <c:pt idx="560">
                  <c:v>51.340000000000011</c:v>
                </c:pt>
                <c:pt idx="561">
                  <c:v>51.340000000000011</c:v>
                </c:pt>
                <c:pt idx="562">
                  <c:v>51.340000000000011</c:v>
                </c:pt>
                <c:pt idx="563">
                  <c:v>51.340000000000011</c:v>
                </c:pt>
                <c:pt idx="564">
                  <c:v>51.340000000000011</c:v>
                </c:pt>
                <c:pt idx="565">
                  <c:v>51.340000000000011</c:v>
                </c:pt>
                <c:pt idx="566">
                  <c:v>51.340000000000011</c:v>
                </c:pt>
                <c:pt idx="567">
                  <c:v>51.340000000000011</c:v>
                </c:pt>
                <c:pt idx="568">
                  <c:v>51.340000000000011</c:v>
                </c:pt>
                <c:pt idx="569">
                  <c:v>51.340000000000011</c:v>
                </c:pt>
                <c:pt idx="570">
                  <c:v>51.340000000000011</c:v>
                </c:pt>
                <c:pt idx="571">
                  <c:v>51.340000000000011</c:v>
                </c:pt>
                <c:pt idx="572">
                  <c:v>51.340000000000011</c:v>
                </c:pt>
                <c:pt idx="573">
                  <c:v>54.540000000000013</c:v>
                </c:pt>
                <c:pt idx="574">
                  <c:v>54.540000000000013</c:v>
                </c:pt>
                <c:pt idx="575">
                  <c:v>54.540000000000013</c:v>
                </c:pt>
                <c:pt idx="576">
                  <c:v>54.540000000000013</c:v>
                </c:pt>
                <c:pt idx="577">
                  <c:v>54.540000000000013</c:v>
                </c:pt>
                <c:pt idx="578">
                  <c:v>54.540000000000013</c:v>
                </c:pt>
                <c:pt idx="579">
                  <c:v>54.540000000000013</c:v>
                </c:pt>
                <c:pt idx="580">
                  <c:v>54.540000000000013</c:v>
                </c:pt>
                <c:pt idx="581">
                  <c:v>54.540000000000013</c:v>
                </c:pt>
                <c:pt idx="582">
                  <c:v>54.540000000000013</c:v>
                </c:pt>
                <c:pt idx="583">
                  <c:v>54.540000000000013</c:v>
                </c:pt>
                <c:pt idx="584">
                  <c:v>54.540000000000013</c:v>
                </c:pt>
                <c:pt idx="585">
                  <c:v>54.540000000000013</c:v>
                </c:pt>
                <c:pt idx="586">
                  <c:v>54.540000000000013</c:v>
                </c:pt>
                <c:pt idx="587">
                  <c:v>54.540000000000013</c:v>
                </c:pt>
                <c:pt idx="588">
                  <c:v>54.540000000000013</c:v>
                </c:pt>
                <c:pt idx="589">
                  <c:v>54.540000000000013</c:v>
                </c:pt>
                <c:pt idx="590">
                  <c:v>54.540000000000013</c:v>
                </c:pt>
                <c:pt idx="591">
                  <c:v>54.540000000000013</c:v>
                </c:pt>
                <c:pt idx="592">
                  <c:v>54.540000000000013</c:v>
                </c:pt>
                <c:pt idx="593">
                  <c:v>54.540000000000013</c:v>
                </c:pt>
                <c:pt idx="594">
                  <c:v>54.540000000000013</c:v>
                </c:pt>
                <c:pt idx="595">
                  <c:v>54.540000000000013</c:v>
                </c:pt>
                <c:pt idx="596">
                  <c:v>55.300000000000011</c:v>
                </c:pt>
                <c:pt idx="597">
                  <c:v>55.300000000000011</c:v>
                </c:pt>
                <c:pt idx="598">
                  <c:v>57.88000000000001</c:v>
                </c:pt>
                <c:pt idx="599">
                  <c:v>57.88000000000001</c:v>
                </c:pt>
                <c:pt idx="600">
                  <c:v>57.960000000000008</c:v>
                </c:pt>
                <c:pt idx="601">
                  <c:v>57.960000000000008</c:v>
                </c:pt>
                <c:pt idx="602">
                  <c:v>57.960000000000008</c:v>
                </c:pt>
                <c:pt idx="603">
                  <c:v>57.960000000000008</c:v>
                </c:pt>
                <c:pt idx="604">
                  <c:v>57.960000000000008</c:v>
                </c:pt>
                <c:pt idx="605">
                  <c:v>57.960000000000008</c:v>
                </c:pt>
                <c:pt idx="606">
                  <c:v>57.960000000000008</c:v>
                </c:pt>
                <c:pt idx="607">
                  <c:v>57.960000000000008</c:v>
                </c:pt>
                <c:pt idx="608">
                  <c:v>58.090000000000011</c:v>
                </c:pt>
                <c:pt idx="609">
                  <c:v>58.090000000000011</c:v>
                </c:pt>
                <c:pt idx="610">
                  <c:v>58.090000000000011</c:v>
                </c:pt>
                <c:pt idx="611">
                  <c:v>60.810000000000009</c:v>
                </c:pt>
                <c:pt idx="612">
                  <c:v>60.810000000000009</c:v>
                </c:pt>
                <c:pt idx="613">
                  <c:v>60.810000000000009</c:v>
                </c:pt>
                <c:pt idx="614">
                  <c:v>60.810000000000009</c:v>
                </c:pt>
                <c:pt idx="615">
                  <c:v>61.760000000000012</c:v>
                </c:pt>
                <c:pt idx="616">
                  <c:v>61.960000000000015</c:v>
                </c:pt>
                <c:pt idx="617">
                  <c:v>62.360000000000014</c:v>
                </c:pt>
                <c:pt idx="618">
                  <c:v>62.360000000000014</c:v>
                </c:pt>
                <c:pt idx="619">
                  <c:v>62.360000000000014</c:v>
                </c:pt>
                <c:pt idx="620">
                  <c:v>62.360000000000014</c:v>
                </c:pt>
                <c:pt idx="621">
                  <c:v>62.360000000000014</c:v>
                </c:pt>
                <c:pt idx="622">
                  <c:v>62.360000000000014</c:v>
                </c:pt>
                <c:pt idx="623">
                  <c:v>62.360000000000014</c:v>
                </c:pt>
                <c:pt idx="624">
                  <c:v>62.360000000000014</c:v>
                </c:pt>
                <c:pt idx="625">
                  <c:v>62.360000000000014</c:v>
                </c:pt>
                <c:pt idx="626">
                  <c:v>62.360000000000014</c:v>
                </c:pt>
                <c:pt idx="627">
                  <c:v>62.360000000000014</c:v>
                </c:pt>
                <c:pt idx="628">
                  <c:v>62.360000000000014</c:v>
                </c:pt>
                <c:pt idx="629">
                  <c:v>63.080000000000013</c:v>
                </c:pt>
                <c:pt idx="630">
                  <c:v>64.900000000000006</c:v>
                </c:pt>
                <c:pt idx="631">
                  <c:v>64.900000000000006</c:v>
                </c:pt>
                <c:pt idx="632">
                  <c:v>65.040000000000006</c:v>
                </c:pt>
                <c:pt idx="633">
                  <c:v>68.27000000000001</c:v>
                </c:pt>
                <c:pt idx="634">
                  <c:v>68.48</c:v>
                </c:pt>
                <c:pt idx="635">
                  <c:v>68.48</c:v>
                </c:pt>
                <c:pt idx="636">
                  <c:v>68.48</c:v>
                </c:pt>
                <c:pt idx="637">
                  <c:v>68.48</c:v>
                </c:pt>
                <c:pt idx="638">
                  <c:v>68.48</c:v>
                </c:pt>
                <c:pt idx="639">
                  <c:v>68.48</c:v>
                </c:pt>
                <c:pt idx="640">
                  <c:v>68.48</c:v>
                </c:pt>
                <c:pt idx="641">
                  <c:v>68.48</c:v>
                </c:pt>
                <c:pt idx="642">
                  <c:v>68.48</c:v>
                </c:pt>
                <c:pt idx="643">
                  <c:v>68.48</c:v>
                </c:pt>
                <c:pt idx="644">
                  <c:v>68.48</c:v>
                </c:pt>
                <c:pt idx="645">
                  <c:v>68.48</c:v>
                </c:pt>
                <c:pt idx="646">
                  <c:v>68.69</c:v>
                </c:pt>
                <c:pt idx="647">
                  <c:v>68.69</c:v>
                </c:pt>
                <c:pt idx="648">
                  <c:v>68.69</c:v>
                </c:pt>
                <c:pt idx="649">
                  <c:v>68.69</c:v>
                </c:pt>
                <c:pt idx="650">
                  <c:v>68.69</c:v>
                </c:pt>
                <c:pt idx="651">
                  <c:v>68.69</c:v>
                </c:pt>
                <c:pt idx="652">
                  <c:v>69.47</c:v>
                </c:pt>
                <c:pt idx="653">
                  <c:v>69.47</c:v>
                </c:pt>
                <c:pt idx="654">
                  <c:v>69.47</c:v>
                </c:pt>
                <c:pt idx="655">
                  <c:v>69.59</c:v>
                </c:pt>
                <c:pt idx="656">
                  <c:v>69.59</c:v>
                </c:pt>
                <c:pt idx="657">
                  <c:v>69.59</c:v>
                </c:pt>
                <c:pt idx="658">
                  <c:v>69.59</c:v>
                </c:pt>
                <c:pt idx="659">
                  <c:v>69.59</c:v>
                </c:pt>
                <c:pt idx="660">
                  <c:v>70.95</c:v>
                </c:pt>
                <c:pt idx="661">
                  <c:v>70.95</c:v>
                </c:pt>
                <c:pt idx="662">
                  <c:v>70.95</c:v>
                </c:pt>
                <c:pt idx="663">
                  <c:v>70.95</c:v>
                </c:pt>
                <c:pt idx="664">
                  <c:v>70.95</c:v>
                </c:pt>
                <c:pt idx="665">
                  <c:v>70.95</c:v>
                </c:pt>
                <c:pt idx="666">
                  <c:v>70.95</c:v>
                </c:pt>
                <c:pt idx="667">
                  <c:v>70.95</c:v>
                </c:pt>
                <c:pt idx="668">
                  <c:v>70.95</c:v>
                </c:pt>
                <c:pt idx="669">
                  <c:v>70.95</c:v>
                </c:pt>
                <c:pt idx="670">
                  <c:v>70.95</c:v>
                </c:pt>
                <c:pt idx="671">
                  <c:v>70.95</c:v>
                </c:pt>
                <c:pt idx="672">
                  <c:v>71.03</c:v>
                </c:pt>
                <c:pt idx="673">
                  <c:v>71.03</c:v>
                </c:pt>
                <c:pt idx="674">
                  <c:v>71.03</c:v>
                </c:pt>
                <c:pt idx="675">
                  <c:v>71.03</c:v>
                </c:pt>
                <c:pt idx="676">
                  <c:v>71.03</c:v>
                </c:pt>
                <c:pt idx="677">
                  <c:v>71.03</c:v>
                </c:pt>
                <c:pt idx="678">
                  <c:v>71.03</c:v>
                </c:pt>
                <c:pt idx="679">
                  <c:v>71.03</c:v>
                </c:pt>
                <c:pt idx="680">
                  <c:v>71.03</c:v>
                </c:pt>
                <c:pt idx="681">
                  <c:v>71.03</c:v>
                </c:pt>
                <c:pt idx="682">
                  <c:v>71.03</c:v>
                </c:pt>
                <c:pt idx="683">
                  <c:v>71.03</c:v>
                </c:pt>
                <c:pt idx="684">
                  <c:v>71.03</c:v>
                </c:pt>
                <c:pt idx="685">
                  <c:v>71.03</c:v>
                </c:pt>
                <c:pt idx="686">
                  <c:v>71.75</c:v>
                </c:pt>
                <c:pt idx="687">
                  <c:v>71.75</c:v>
                </c:pt>
                <c:pt idx="688">
                  <c:v>71.75</c:v>
                </c:pt>
                <c:pt idx="689">
                  <c:v>71.75</c:v>
                </c:pt>
                <c:pt idx="690">
                  <c:v>71.75</c:v>
                </c:pt>
                <c:pt idx="691">
                  <c:v>71.83</c:v>
                </c:pt>
                <c:pt idx="692">
                  <c:v>71.83</c:v>
                </c:pt>
                <c:pt idx="693">
                  <c:v>71.83</c:v>
                </c:pt>
                <c:pt idx="694">
                  <c:v>71.83</c:v>
                </c:pt>
                <c:pt idx="695">
                  <c:v>71.83</c:v>
                </c:pt>
                <c:pt idx="696">
                  <c:v>72.099999999999994</c:v>
                </c:pt>
                <c:pt idx="697">
                  <c:v>74.899999999999991</c:v>
                </c:pt>
                <c:pt idx="698">
                  <c:v>75.05</c:v>
                </c:pt>
                <c:pt idx="699">
                  <c:v>75.05</c:v>
                </c:pt>
                <c:pt idx="700">
                  <c:v>75.05</c:v>
                </c:pt>
                <c:pt idx="701">
                  <c:v>75.05</c:v>
                </c:pt>
                <c:pt idx="702">
                  <c:v>75.05</c:v>
                </c:pt>
                <c:pt idx="703">
                  <c:v>75.05</c:v>
                </c:pt>
                <c:pt idx="704">
                  <c:v>75.05</c:v>
                </c:pt>
                <c:pt idx="705">
                  <c:v>75.05</c:v>
                </c:pt>
                <c:pt idx="706">
                  <c:v>75.05</c:v>
                </c:pt>
                <c:pt idx="707">
                  <c:v>75.05</c:v>
                </c:pt>
                <c:pt idx="708">
                  <c:v>75.05</c:v>
                </c:pt>
                <c:pt idx="709">
                  <c:v>75.05</c:v>
                </c:pt>
                <c:pt idx="710">
                  <c:v>75.05</c:v>
                </c:pt>
                <c:pt idx="711">
                  <c:v>75.05</c:v>
                </c:pt>
                <c:pt idx="712">
                  <c:v>75.05</c:v>
                </c:pt>
                <c:pt idx="713">
                  <c:v>75.05</c:v>
                </c:pt>
                <c:pt idx="714">
                  <c:v>75.05</c:v>
                </c:pt>
                <c:pt idx="715">
                  <c:v>75.05</c:v>
                </c:pt>
                <c:pt idx="716">
                  <c:v>75.05</c:v>
                </c:pt>
                <c:pt idx="717">
                  <c:v>75.05</c:v>
                </c:pt>
                <c:pt idx="718">
                  <c:v>75.05</c:v>
                </c:pt>
                <c:pt idx="719">
                  <c:v>75.05</c:v>
                </c:pt>
                <c:pt idx="720">
                  <c:v>75.05</c:v>
                </c:pt>
                <c:pt idx="721">
                  <c:v>75.05</c:v>
                </c:pt>
                <c:pt idx="722">
                  <c:v>75.05</c:v>
                </c:pt>
                <c:pt idx="723">
                  <c:v>75.05</c:v>
                </c:pt>
                <c:pt idx="724">
                  <c:v>75.05</c:v>
                </c:pt>
                <c:pt idx="725">
                  <c:v>75.05</c:v>
                </c:pt>
                <c:pt idx="726">
                  <c:v>75.05</c:v>
                </c:pt>
                <c:pt idx="727">
                  <c:v>75.05</c:v>
                </c:pt>
                <c:pt idx="728">
                  <c:v>75.05</c:v>
                </c:pt>
                <c:pt idx="729">
                  <c:v>75.05</c:v>
                </c:pt>
                <c:pt idx="730">
                  <c:v>75.05</c:v>
                </c:pt>
                <c:pt idx="731">
                  <c:v>75.05</c:v>
                </c:pt>
                <c:pt idx="732">
                  <c:v>75.05</c:v>
                </c:pt>
                <c:pt idx="733">
                  <c:v>75.05</c:v>
                </c:pt>
                <c:pt idx="734">
                  <c:v>75.05</c:v>
                </c:pt>
                <c:pt idx="735">
                  <c:v>75.05</c:v>
                </c:pt>
                <c:pt idx="736">
                  <c:v>75.05</c:v>
                </c:pt>
                <c:pt idx="737">
                  <c:v>75.13</c:v>
                </c:pt>
                <c:pt idx="738">
                  <c:v>77.17</c:v>
                </c:pt>
                <c:pt idx="739">
                  <c:v>77.17</c:v>
                </c:pt>
                <c:pt idx="740">
                  <c:v>77.17</c:v>
                </c:pt>
                <c:pt idx="741">
                  <c:v>77.17</c:v>
                </c:pt>
                <c:pt idx="742">
                  <c:v>77.17</c:v>
                </c:pt>
                <c:pt idx="743">
                  <c:v>77.17</c:v>
                </c:pt>
                <c:pt idx="744">
                  <c:v>77.17</c:v>
                </c:pt>
                <c:pt idx="745">
                  <c:v>77.17</c:v>
                </c:pt>
                <c:pt idx="746">
                  <c:v>77.17</c:v>
                </c:pt>
                <c:pt idx="747">
                  <c:v>77.350000000000009</c:v>
                </c:pt>
                <c:pt idx="748">
                  <c:v>78.290000000000006</c:v>
                </c:pt>
                <c:pt idx="749">
                  <c:v>78.290000000000006</c:v>
                </c:pt>
                <c:pt idx="750">
                  <c:v>78.290000000000006</c:v>
                </c:pt>
                <c:pt idx="751">
                  <c:v>78.290000000000006</c:v>
                </c:pt>
                <c:pt idx="752">
                  <c:v>78.290000000000006</c:v>
                </c:pt>
                <c:pt idx="753">
                  <c:v>78.290000000000006</c:v>
                </c:pt>
                <c:pt idx="754">
                  <c:v>78.290000000000006</c:v>
                </c:pt>
                <c:pt idx="755">
                  <c:v>78.290000000000006</c:v>
                </c:pt>
                <c:pt idx="756">
                  <c:v>78.290000000000006</c:v>
                </c:pt>
                <c:pt idx="757">
                  <c:v>78.290000000000006</c:v>
                </c:pt>
                <c:pt idx="758">
                  <c:v>79.28</c:v>
                </c:pt>
                <c:pt idx="759">
                  <c:v>81.760000000000005</c:v>
                </c:pt>
                <c:pt idx="760">
                  <c:v>81.760000000000005</c:v>
                </c:pt>
                <c:pt idx="761">
                  <c:v>81.760000000000005</c:v>
                </c:pt>
                <c:pt idx="762">
                  <c:v>81.760000000000005</c:v>
                </c:pt>
                <c:pt idx="763">
                  <c:v>81.760000000000005</c:v>
                </c:pt>
                <c:pt idx="764">
                  <c:v>81.760000000000005</c:v>
                </c:pt>
                <c:pt idx="765">
                  <c:v>81.760000000000005</c:v>
                </c:pt>
                <c:pt idx="766">
                  <c:v>81.760000000000005</c:v>
                </c:pt>
                <c:pt idx="767">
                  <c:v>82.14</c:v>
                </c:pt>
                <c:pt idx="768">
                  <c:v>82.14</c:v>
                </c:pt>
                <c:pt idx="769">
                  <c:v>82.92</c:v>
                </c:pt>
                <c:pt idx="770">
                  <c:v>82.92</c:v>
                </c:pt>
                <c:pt idx="771">
                  <c:v>82.92</c:v>
                </c:pt>
                <c:pt idx="772">
                  <c:v>83.86</c:v>
                </c:pt>
                <c:pt idx="773">
                  <c:v>83.86</c:v>
                </c:pt>
                <c:pt idx="774">
                  <c:v>83.86</c:v>
                </c:pt>
                <c:pt idx="775">
                  <c:v>83.86</c:v>
                </c:pt>
                <c:pt idx="776">
                  <c:v>83.86</c:v>
                </c:pt>
                <c:pt idx="777">
                  <c:v>83.86</c:v>
                </c:pt>
                <c:pt idx="778">
                  <c:v>83.86</c:v>
                </c:pt>
                <c:pt idx="779">
                  <c:v>83.86</c:v>
                </c:pt>
                <c:pt idx="780">
                  <c:v>83.86</c:v>
                </c:pt>
                <c:pt idx="781">
                  <c:v>83.86</c:v>
                </c:pt>
                <c:pt idx="782">
                  <c:v>83.86</c:v>
                </c:pt>
                <c:pt idx="783">
                  <c:v>83.86</c:v>
                </c:pt>
                <c:pt idx="784">
                  <c:v>83.86</c:v>
                </c:pt>
                <c:pt idx="785">
                  <c:v>83.86</c:v>
                </c:pt>
                <c:pt idx="786">
                  <c:v>83.86</c:v>
                </c:pt>
                <c:pt idx="787">
                  <c:v>83.86</c:v>
                </c:pt>
                <c:pt idx="788">
                  <c:v>83.86</c:v>
                </c:pt>
                <c:pt idx="789">
                  <c:v>83.86</c:v>
                </c:pt>
                <c:pt idx="790">
                  <c:v>83.86</c:v>
                </c:pt>
                <c:pt idx="791">
                  <c:v>83.86</c:v>
                </c:pt>
                <c:pt idx="792">
                  <c:v>84.64</c:v>
                </c:pt>
                <c:pt idx="793">
                  <c:v>85.84</c:v>
                </c:pt>
                <c:pt idx="794">
                  <c:v>86.09</c:v>
                </c:pt>
                <c:pt idx="795">
                  <c:v>86.09</c:v>
                </c:pt>
                <c:pt idx="796">
                  <c:v>86.09</c:v>
                </c:pt>
                <c:pt idx="797">
                  <c:v>86.16</c:v>
                </c:pt>
                <c:pt idx="798">
                  <c:v>86.259999999999991</c:v>
                </c:pt>
                <c:pt idx="799">
                  <c:v>86.259999999999991</c:v>
                </c:pt>
                <c:pt idx="800">
                  <c:v>86.259999999999991</c:v>
                </c:pt>
                <c:pt idx="801">
                  <c:v>86.259999999999991</c:v>
                </c:pt>
                <c:pt idx="802">
                  <c:v>86.259999999999991</c:v>
                </c:pt>
                <c:pt idx="803">
                  <c:v>86.259999999999991</c:v>
                </c:pt>
                <c:pt idx="804">
                  <c:v>86.259999999999991</c:v>
                </c:pt>
                <c:pt idx="805">
                  <c:v>86.259999999999991</c:v>
                </c:pt>
                <c:pt idx="806">
                  <c:v>86.329999999999984</c:v>
                </c:pt>
                <c:pt idx="807">
                  <c:v>86.329999999999984</c:v>
                </c:pt>
                <c:pt idx="808">
                  <c:v>88.039999999999978</c:v>
                </c:pt>
                <c:pt idx="809">
                  <c:v>88.039999999999978</c:v>
                </c:pt>
                <c:pt idx="810">
                  <c:v>88.039999999999978</c:v>
                </c:pt>
                <c:pt idx="811">
                  <c:v>88.039999999999978</c:v>
                </c:pt>
                <c:pt idx="812">
                  <c:v>88.039999999999978</c:v>
                </c:pt>
                <c:pt idx="813">
                  <c:v>88.039999999999978</c:v>
                </c:pt>
                <c:pt idx="814">
                  <c:v>88.039999999999978</c:v>
                </c:pt>
                <c:pt idx="815">
                  <c:v>88.039999999999978</c:v>
                </c:pt>
                <c:pt idx="816">
                  <c:v>88.039999999999978</c:v>
                </c:pt>
                <c:pt idx="817">
                  <c:v>88.039999999999978</c:v>
                </c:pt>
                <c:pt idx="818">
                  <c:v>91.159999999999982</c:v>
                </c:pt>
                <c:pt idx="819">
                  <c:v>91.159999999999982</c:v>
                </c:pt>
                <c:pt idx="820">
                  <c:v>91.159999999999982</c:v>
                </c:pt>
                <c:pt idx="821">
                  <c:v>93.749999999999986</c:v>
                </c:pt>
                <c:pt idx="822">
                  <c:v>95.299999999999983</c:v>
                </c:pt>
                <c:pt idx="823">
                  <c:v>95.299999999999983</c:v>
                </c:pt>
                <c:pt idx="824">
                  <c:v>95.299999999999983</c:v>
                </c:pt>
                <c:pt idx="825">
                  <c:v>95.299999999999983</c:v>
                </c:pt>
                <c:pt idx="826">
                  <c:v>95.299999999999983</c:v>
                </c:pt>
                <c:pt idx="827">
                  <c:v>95.299999999999983</c:v>
                </c:pt>
                <c:pt idx="828">
                  <c:v>95.299999999999983</c:v>
                </c:pt>
                <c:pt idx="829">
                  <c:v>95.299999999999983</c:v>
                </c:pt>
                <c:pt idx="830">
                  <c:v>95.299999999999983</c:v>
                </c:pt>
                <c:pt idx="831">
                  <c:v>95.299999999999983</c:v>
                </c:pt>
                <c:pt idx="832">
                  <c:v>95.299999999999983</c:v>
                </c:pt>
                <c:pt idx="833">
                  <c:v>95.299999999999983</c:v>
                </c:pt>
                <c:pt idx="834">
                  <c:v>95.299999999999983</c:v>
                </c:pt>
                <c:pt idx="835">
                  <c:v>95.299999999999983</c:v>
                </c:pt>
                <c:pt idx="836">
                  <c:v>95.299999999999983</c:v>
                </c:pt>
                <c:pt idx="837">
                  <c:v>95.299999999999983</c:v>
                </c:pt>
                <c:pt idx="838">
                  <c:v>95.299999999999983</c:v>
                </c:pt>
                <c:pt idx="839">
                  <c:v>95.299999999999983</c:v>
                </c:pt>
                <c:pt idx="840">
                  <c:v>95.299999999999983</c:v>
                </c:pt>
                <c:pt idx="841">
                  <c:v>95.299999999999983</c:v>
                </c:pt>
                <c:pt idx="842">
                  <c:v>95.299999999999983</c:v>
                </c:pt>
                <c:pt idx="843">
                  <c:v>95.299999999999983</c:v>
                </c:pt>
                <c:pt idx="844">
                  <c:v>95.299999999999983</c:v>
                </c:pt>
                <c:pt idx="845">
                  <c:v>95.299999999999983</c:v>
                </c:pt>
                <c:pt idx="846">
                  <c:v>95.299999999999983</c:v>
                </c:pt>
                <c:pt idx="847">
                  <c:v>95.299999999999983</c:v>
                </c:pt>
                <c:pt idx="848">
                  <c:v>95.299999999999983</c:v>
                </c:pt>
                <c:pt idx="849">
                  <c:v>95.299999999999983</c:v>
                </c:pt>
                <c:pt idx="850">
                  <c:v>95.299999999999983</c:v>
                </c:pt>
                <c:pt idx="851">
                  <c:v>95.299999999999983</c:v>
                </c:pt>
                <c:pt idx="852">
                  <c:v>95.299999999999983</c:v>
                </c:pt>
                <c:pt idx="853">
                  <c:v>95.299999999999983</c:v>
                </c:pt>
                <c:pt idx="854">
                  <c:v>95.299999999999983</c:v>
                </c:pt>
                <c:pt idx="855">
                  <c:v>95.299999999999983</c:v>
                </c:pt>
                <c:pt idx="856">
                  <c:v>95.299999999999983</c:v>
                </c:pt>
                <c:pt idx="857">
                  <c:v>95.299999999999983</c:v>
                </c:pt>
                <c:pt idx="858">
                  <c:v>95.299999999999983</c:v>
                </c:pt>
                <c:pt idx="859">
                  <c:v>95.299999999999983</c:v>
                </c:pt>
                <c:pt idx="860">
                  <c:v>95.299999999999983</c:v>
                </c:pt>
                <c:pt idx="861">
                  <c:v>95.299999999999983</c:v>
                </c:pt>
                <c:pt idx="862">
                  <c:v>95.299999999999983</c:v>
                </c:pt>
                <c:pt idx="863">
                  <c:v>95.299999999999983</c:v>
                </c:pt>
                <c:pt idx="864">
                  <c:v>95.299999999999983</c:v>
                </c:pt>
                <c:pt idx="865">
                  <c:v>95.299999999999983</c:v>
                </c:pt>
                <c:pt idx="866">
                  <c:v>95.299999999999983</c:v>
                </c:pt>
                <c:pt idx="867">
                  <c:v>95.299999999999983</c:v>
                </c:pt>
                <c:pt idx="868">
                  <c:v>95.299999999999983</c:v>
                </c:pt>
                <c:pt idx="869">
                  <c:v>95.299999999999983</c:v>
                </c:pt>
                <c:pt idx="870">
                  <c:v>95.299999999999983</c:v>
                </c:pt>
                <c:pt idx="871">
                  <c:v>95.299999999999983</c:v>
                </c:pt>
                <c:pt idx="872">
                  <c:v>95.299999999999983</c:v>
                </c:pt>
                <c:pt idx="873">
                  <c:v>96.369999999999976</c:v>
                </c:pt>
                <c:pt idx="874">
                  <c:v>96.369999999999976</c:v>
                </c:pt>
                <c:pt idx="875">
                  <c:v>96.369999999999976</c:v>
                </c:pt>
                <c:pt idx="876">
                  <c:v>96.369999999999976</c:v>
                </c:pt>
                <c:pt idx="877">
                  <c:v>96.369999999999976</c:v>
                </c:pt>
                <c:pt idx="878">
                  <c:v>96.369999999999976</c:v>
                </c:pt>
                <c:pt idx="879">
                  <c:v>96.369999999999976</c:v>
                </c:pt>
                <c:pt idx="880">
                  <c:v>98.999999999999972</c:v>
                </c:pt>
                <c:pt idx="881">
                  <c:v>98.999999999999972</c:v>
                </c:pt>
                <c:pt idx="882">
                  <c:v>98.999999999999972</c:v>
                </c:pt>
                <c:pt idx="883">
                  <c:v>98.999999999999972</c:v>
                </c:pt>
                <c:pt idx="884">
                  <c:v>98.999999999999972</c:v>
                </c:pt>
                <c:pt idx="885">
                  <c:v>100.48999999999997</c:v>
                </c:pt>
                <c:pt idx="886">
                  <c:v>100.48999999999997</c:v>
                </c:pt>
                <c:pt idx="887">
                  <c:v>100.48999999999997</c:v>
                </c:pt>
                <c:pt idx="888">
                  <c:v>100.48999999999997</c:v>
                </c:pt>
                <c:pt idx="889">
                  <c:v>100.48999999999997</c:v>
                </c:pt>
                <c:pt idx="890">
                  <c:v>100.48999999999997</c:v>
                </c:pt>
                <c:pt idx="891">
                  <c:v>100.48999999999997</c:v>
                </c:pt>
                <c:pt idx="892">
                  <c:v>100.48999999999997</c:v>
                </c:pt>
                <c:pt idx="893">
                  <c:v>100.57999999999997</c:v>
                </c:pt>
                <c:pt idx="894">
                  <c:v>101.20999999999997</c:v>
                </c:pt>
                <c:pt idx="895">
                  <c:v>101.20999999999997</c:v>
                </c:pt>
                <c:pt idx="896">
                  <c:v>102.65999999999997</c:v>
                </c:pt>
                <c:pt idx="897">
                  <c:v>102.75999999999996</c:v>
                </c:pt>
                <c:pt idx="898">
                  <c:v>103.30999999999996</c:v>
                </c:pt>
                <c:pt idx="899">
                  <c:v>103.30999999999996</c:v>
                </c:pt>
                <c:pt idx="900">
                  <c:v>103.52999999999996</c:v>
                </c:pt>
                <c:pt idx="901">
                  <c:v>104.94999999999996</c:v>
                </c:pt>
                <c:pt idx="902">
                  <c:v>104.94999999999996</c:v>
                </c:pt>
                <c:pt idx="903">
                  <c:v>104.94999999999996</c:v>
                </c:pt>
                <c:pt idx="904">
                  <c:v>104.94999999999996</c:v>
                </c:pt>
                <c:pt idx="905">
                  <c:v>104.94999999999996</c:v>
                </c:pt>
                <c:pt idx="906">
                  <c:v>104.94999999999996</c:v>
                </c:pt>
                <c:pt idx="907">
                  <c:v>104.94999999999996</c:v>
                </c:pt>
                <c:pt idx="908">
                  <c:v>104.94999999999996</c:v>
                </c:pt>
                <c:pt idx="909">
                  <c:v>104.94999999999996</c:v>
                </c:pt>
                <c:pt idx="910">
                  <c:v>104.94999999999996</c:v>
                </c:pt>
                <c:pt idx="911">
                  <c:v>104.94999999999996</c:v>
                </c:pt>
                <c:pt idx="912">
                  <c:v>104.94999999999996</c:v>
                </c:pt>
                <c:pt idx="913">
                  <c:v>104.94999999999996</c:v>
                </c:pt>
                <c:pt idx="914">
                  <c:v>104.94999999999996</c:v>
                </c:pt>
                <c:pt idx="915">
                  <c:v>104.94999999999996</c:v>
                </c:pt>
                <c:pt idx="916">
                  <c:v>104.94999999999996</c:v>
                </c:pt>
                <c:pt idx="917">
                  <c:v>104.94999999999996</c:v>
                </c:pt>
                <c:pt idx="918">
                  <c:v>104.94999999999996</c:v>
                </c:pt>
                <c:pt idx="919">
                  <c:v>104.94999999999996</c:v>
                </c:pt>
                <c:pt idx="920">
                  <c:v>104.94999999999996</c:v>
                </c:pt>
                <c:pt idx="921">
                  <c:v>104.94999999999996</c:v>
                </c:pt>
                <c:pt idx="922">
                  <c:v>104.94999999999996</c:v>
                </c:pt>
                <c:pt idx="923">
                  <c:v>104.94999999999996</c:v>
                </c:pt>
                <c:pt idx="924">
                  <c:v>104.94999999999996</c:v>
                </c:pt>
                <c:pt idx="925">
                  <c:v>104.94999999999996</c:v>
                </c:pt>
                <c:pt idx="926">
                  <c:v>104.94999999999996</c:v>
                </c:pt>
                <c:pt idx="927">
                  <c:v>104.94999999999996</c:v>
                </c:pt>
                <c:pt idx="928">
                  <c:v>104.94999999999996</c:v>
                </c:pt>
                <c:pt idx="929">
                  <c:v>104.94999999999996</c:v>
                </c:pt>
                <c:pt idx="930">
                  <c:v>104.94999999999996</c:v>
                </c:pt>
                <c:pt idx="931">
                  <c:v>104.94999999999996</c:v>
                </c:pt>
                <c:pt idx="932">
                  <c:v>104.94999999999996</c:v>
                </c:pt>
                <c:pt idx="933">
                  <c:v>104.94999999999996</c:v>
                </c:pt>
                <c:pt idx="934">
                  <c:v>104.94999999999996</c:v>
                </c:pt>
                <c:pt idx="935">
                  <c:v>104.94999999999996</c:v>
                </c:pt>
                <c:pt idx="936">
                  <c:v>104.94999999999996</c:v>
                </c:pt>
                <c:pt idx="937">
                  <c:v>104.94999999999996</c:v>
                </c:pt>
                <c:pt idx="938">
                  <c:v>104.94999999999996</c:v>
                </c:pt>
                <c:pt idx="939">
                  <c:v>104.94999999999996</c:v>
                </c:pt>
                <c:pt idx="940">
                  <c:v>104.94999999999996</c:v>
                </c:pt>
                <c:pt idx="941">
                  <c:v>104.94999999999996</c:v>
                </c:pt>
                <c:pt idx="942">
                  <c:v>104.94999999999996</c:v>
                </c:pt>
                <c:pt idx="943">
                  <c:v>104.94999999999996</c:v>
                </c:pt>
                <c:pt idx="944">
                  <c:v>104.94999999999996</c:v>
                </c:pt>
                <c:pt idx="945">
                  <c:v>104.94999999999996</c:v>
                </c:pt>
                <c:pt idx="946">
                  <c:v>104.94999999999996</c:v>
                </c:pt>
                <c:pt idx="947">
                  <c:v>104.94999999999996</c:v>
                </c:pt>
                <c:pt idx="948">
                  <c:v>104.94999999999996</c:v>
                </c:pt>
                <c:pt idx="949">
                  <c:v>104.94999999999996</c:v>
                </c:pt>
                <c:pt idx="950">
                  <c:v>104.94999999999996</c:v>
                </c:pt>
                <c:pt idx="951">
                  <c:v>104.94999999999996</c:v>
                </c:pt>
                <c:pt idx="952">
                  <c:v>104.94999999999996</c:v>
                </c:pt>
                <c:pt idx="953">
                  <c:v>104.94999999999996</c:v>
                </c:pt>
                <c:pt idx="954">
                  <c:v>104.94999999999996</c:v>
                </c:pt>
                <c:pt idx="955">
                  <c:v>104.94999999999996</c:v>
                </c:pt>
                <c:pt idx="956">
                  <c:v>104.94999999999996</c:v>
                </c:pt>
                <c:pt idx="957">
                  <c:v>104.94999999999996</c:v>
                </c:pt>
                <c:pt idx="958">
                  <c:v>104.94999999999996</c:v>
                </c:pt>
                <c:pt idx="959">
                  <c:v>104.94999999999996</c:v>
                </c:pt>
                <c:pt idx="960">
                  <c:v>104.94999999999996</c:v>
                </c:pt>
                <c:pt idx="961">
                  <c:v>104.94999999999996</c:v>
                </c:pt>
                <c:pt idx="962">
                  <c:v>105.80999999999996</c:v>
                </c:pt>
                <c:pt idx="963">
                  <c:v>105.80999999999996</c:v>
                </c:pt>
                <c:pt idx="964">
                  <c:v>105.80999999999996</c:v>
                </c:pt>
                <c:pt idx="965">
                  <c:v>105.80999999999996</c:v>
                </c:pt>
                <c:pt idx="966">
                  <c:v>105.80999999999996</c:v>
                </c:pt>
                <c:pt idx="967">
                  <c:v>105.80999999999996</c:v>
                </c:pt>
                <c:pt idx="968">
                  <c:v>105.80999999999996</c:v>
                </c:pt>
                <c:pt idx="969">
                  <c:v>105.80999999999996</c:v>
                </c:pt>
                <c:pt idx="970">
                  <c:v>105.80999999999996</c:v>
                </c:pt>
                <c:pt idx="971">
                  <c:v>105.80999999999996</c:v>
                </c:pt>
                <c:pt idx="972">
                  <c:v>105.80999999999996</c:v>
                </c:pt>
                <c:pt idx="973">
                  <c:v>105.80999999999996</c:v>
                </c:pt>
                <c:pt idx="974">
                  <c:v>105.80999999999996</c:v>
                </c:pt>
                <c:pt idx="975">
                  <c:v>105.80999999999996</c:v>
                </c:pt>
                <c:pt idx="976">
                  <c:v>105.80999999999996</c:v>
                </c:pt>
                <c:pt idx="977">
                  <c:v>105.80999999999996</c:v>
                </c:pt>
                <c:pt idx="978">
                  <c:v>105.80999999999996</c:v>
                </c:pt>
                <c:pt idx="979">
                  <c:v>105.80999999999996</c:v>
                </c:pt>
                <c:pt idx="980">
                  <c:v>105.80999999999996</c:v>
                </c:pt>
                <c:pt idx="981">
                  <c:v>105.80999999999996</c:v>
                </c:pt>
                <c:pt idx="982">
                  <c:v>105.80999999999996</c:v>
                </c:pt>
                <c:pt idx="983">
                  <c:v>105.80999999999996</c:v>
                </c:pt>
                <c:pt idx="984">
                  <c:v>107.99999999999996</c:v>
                </c:pt>
                <c:pt idx="985">
                  <c:v>107.99999999999996</c:v>
                </c:pt>
                <c:pt idx="986">
                  <c:v>107.99999999999996</c:v>
                </c:pt>
                <c:pt idx="987">
                  <c:v>107.99999999999996</c:v>
                </c:pt>
                <c:pt idx="988">
                  <c:v>107.99999999999996</c:v>
                </c:pt>
                <c:pt idx="989">
                  <c:v>107.99999999999996</c:v>
                </c:pt>
                <c:pt idx="990">
                  <c:v>107.99999999999996</c:v>
                </c:pt>
                <c:pt idx="991">
                  <c:v>107.99999999999996</c:v>
                </c:pt>
                <c:pt idx="992">
                  <c:v>107.99999999999996</c:v>
                </c:pt>
                <c:pt idx="993">
                  <c:v>107.99999999999996</c:v>
                </c:pt>
                <c:pt idx="994">
                  <c:v>112.74999999999996</c:v>
                </c:pt>
                <c:pt idx="995">
                  <c:v>112.74999999999996</c:v>
                </c:pt>
                <c:pt idx="996">
                  <c:v>112.74999999999996</c:v>
                </c:pt>
                <c:pt idx="997">
                  <c:v>112.74999999999996</c:v>
                </c:pt>
                <c:pt idx="998">
                  <c:v>112.74999999999996</c:v>
                </c:pt>
                <c:pt idx="999">
                  <c:v>112.74999999999996</c:v>
                </c:pt>
                <c:pt idx="1000">
                  <c:v>112.74999999999996</c:v>
                </c:pt>
                <c:pt idx="1001">
                  <c:v>112.74999999999996</c:v>
                </c:pt>
                <c:pt idx="1002">
                  <c:v>112.74999999999996</c:v>
                </c:pt>
                <c:pt idx="1003">
                  <c:v>112.74999999999996</c:v>
                </c:pt>
                <c:pt idx="1004">
                  <c:v>112.74999999999996</c:v>
                </c:pt>
                <c:pt idx="1005">
                  <c:v>112.74999999999996</c:v>
                </c:pt>
                <c:pt idx="1006">
                  <c:v>112.74999999999996</c:v>
                </c:pt>
                <c:pt idx="1007">
                  <c:v>112.74999999999996</c:v>
                </c:pt>
                <c:pt idx="1008">
                  <c:v>112.74999999999996</c:v>
                </c:pt>
                <c:pt idx="1009">
                  <c:v>112.92999999999996</c:v>
                </c:pt>
                <c:pt idx="1010">
                  <c:v>114.17999999999996</c:v>
                </c:pt>
                <c:pt idx="1011">
                  <c:v>114.17999999999996</c:v>
                </c:pt>
                <c:pt idx="1012">
                  <c:v>114.40999999999997</c:v>
                </c:pt>
                <c:pt idx="1013">
                  <c:v>116.16999999999997</c:v>
                </c:pt>
                <c:pt idx="1014">
                  <c:v>116.16999999999997</c:v>
                </c:pt>
                <c:pt idx="1015">
                  <c:v>116.16999999999997</c:v>
                </c:pt>
                <c:pt idx="1016">
                  <c:v>116.16999999999997</c:v>
                </c:pt>
                <c:pt idx="1017">
                  <c:v>116.16999999999997</c:v>
                </c:pt>
                <c:pt idx="1018">
                  <c:v>116.16999999999997</c:v>
                </c:pt>
                <c:pt idx="1019">
                  <c:v>116.16999999999997</c:v>
                </c:pt>
                <c:pt idx="1020">
                  <c:v>116.16999999999997</c:v>
                </c:pt>
                <c:pt idx="1021">
                  <c:v>116.16999999999997</c:v>
                </c:pt>
                <c:pt idx="1022">
                  <c:v>116.16999999999997</c:v>
                </c:pt>
                <c:pt idx="1023">
                  <c:v>116.16999999999997</c:v>
                </c:pt>
                <c:pt idx="1024">
                  <c:v>116.16999999999997</c:v>
                </c:pt>
                <c:pt idx="1025">
                  <c:v>116.16999999999997</c:v>
                </c:pt>
                <c:pt idx="1026">
                  <c:v>116.16999999999997</c:v>
                </c:pt>
                <c:pt idx="1027">
                  <c:v>116.16999999999997</c:v>
                </c:pt>
                <c:pt idx="1028">
                  <c:v>116.16999999999997</c:v>
                </c:pt>
                <c:pt idx="1029">
                  <c:v>116.16999999999997</c:v>
                </c:pt>
                <c:pt idx="1030">
                  <c:v>116.16999999999997</c:v>
                </c:pt>
                <c:pt idx="1031">
                  <c:v>116.16999999999997</c:v>
                </c:pt>
                <c:pt idx="1032">
                  <c:v>116.16999999999997</c:v>
                </c:pt>
                <c:pt idx="1033">
                  <c:v>116.16999999999997</c:v>
                </c:pt>
                <c:pt idx="1034">
                  <c:v>116.16999999999997</c:v>
                </c:pt>
                <c:pt idx="1035">
                  <c:v>116.16999999999997</c:v>
                </c:pt>
                <c:pt idx="1036">
                  <c:v>116.16999999999997</c:v>
                </c:pt>
                <c:pt idx="1037">
                  <c:v>116.16999999999997</c:v>
                </c:pt>
                <c:pt idx="1038">
                  <c:v>116.16999999999997</c:v>
                </c:pt>
                <c:pt idx="1039">
                  <c:v>116.16999999999997</c:v>
                </c:pt>
                <c:pt idx="1040">
                  <c:v>116.16999999999997</c:v>
                </c:pt>
                <c:pt idx="1041">
                  <c:v>116.16999999999997</c:v>
                </c:pt>
                <c:pt idx="1042">
                  <c:v>116.16999999999997</c:v>
                </c:pt>
                <c:pt idx="1043">
                  <c:v>116.16999999999997</c:v>
                </c:pt>
                <c:pt idx="1044">
                  <c:v>116.16999999999997</c:v>
                </c:pt>
                <c:pt idx="1045">
                  <c:v>116.16999999999997</c:v>
                </c:pt>
                <c:pt idx="1046">
                  <c:v>116.16999999999997</c:v>
                </c:pt>
                <c:pt idx="1047">
                  <c:v>116.16999999999997</c:v>
                </c:pt>
                <c:pt idx="1048">
                  <c:v>116.16999999999997</c:v>
                </c:pt>
                <c:pt idx="1049">
                  <c:v>116.16999999999997</c:v>
                </c:pt>
                <c:pt idx="1050">
                  <c:v>116.16999999999997</c:v>
                </c:pt>
                <c:pt idx="1051">
                  <c:v>116.16999999999997</c:v>
                </c:pt>
                <c:pt idx="1052">
                  <c:v>116.16999999999997</c:v>
                </c:pt>
                <c:pt idx="1053">
                  <c:v>116.16999999999997</c:v>
                </c:pt>
                <c:pt idx="1054">
                  <c:v>116.16999999999997</c:v>
                </c:pt>
                <c:pt idx="1055">
                  <c:v>116.16999999999997</c:v>
                </c:pt>
                <c:pt idx="1056">
                  <c:v>116.16999999999997</c:v>
                </c:pt>
                <c:pt idx="1057">
                  <c:v>116.16999999999997</c:v>
                </c:pt>
                <c:pt idx="1058">
                  <c:v>116.16999999999997</c:v>
                </c:pt>
                <c:pt idx="1059">
                  <c:v>116.16999999999997</c:v>
                </c:pt>
                <c:pt idx="1060">
                  <c:v>116.16999999999997</c:v>
                </c:pt>
                <c:pt idx="1061">
                  <c:v>116.16999999999997</c:v>
                </c:pt>
                <c:pt idx="1062">
                  <c:v>116.16999999999997</c:v>
                </c:pt>
                <c:pt idx="1063">
                  <c:v>116.16999999999997</c:v>
                </c:pt>
                <c:pt idx="1064">
                  <c:v>116.16999999999997</c:v>
                </c:pt>
                <c:pt idx="1065">
                  <c:v>116.16999999999997</c:v>
                </c:pt>
                <c:pt idx="1066">
                  <c:v>116.16999999999997</c:v>
                </c:pt>
                <c:pt idx="1067">
                  <c:v>116.16999999999997</c:v>
                </c:pt>
                <c:pt idx="1068">
                  <c:v>116.16999999999997</c:v>
                </c:pt>
                <c:pt idx="1069">
                  <c:v>116.16999999999997</c:v>
                </c:pt>
                <c:pt idx="1070">
                  <c:v>116.16999999999997</c:v>
                </c:pt>
                <c:pt idx="1071">
                  <c:v>116.16999999999997</c:v>
                </c:pt>
                <c:pt idx="1072">
                  <c:v>116.16999999999997</c:v>
                </c:pt>
                <c:pt idx="1073">
                  <c:v>116.16999999999997</c:v>
                </c:pt>
                <c:pt idx="1074">
                  <c:v>116.16999999999997</c:v>
                </c:pt>
                <c:pt idx="1075">
                  <c:v>116.16999999999997</c:v>
                </c:pt>
                <c:pt idx="1076">
                  <c:v>116.16999999999997</c:v>
                </c:pt>
                <c:pt idx="1077">
                  <c:v>116.16999999999997</c:v>
                </c:pt>
                <c:pt idx="1078">
                  <c:v>116.16999999999997</c:v>
                </c:pt>
                <c:pt idx="1079">
                  <c:v>116.16999999999997</c:v>
                </c:pt>
                <c:pt idx="1080">
                  <c:v>116.16999999999997</c:v>
                </c:pt>
                <c:pt idx="1081">
                  <c:v>116.16999999999997</c:v>
                </c:pt>
                <c:pt idx="1082">
                  <c:v>116.16999999999997</c:v>
                </c:pt>
                <c:pt idx="1083">
                  <c:v>116.16999999999997</c:v>
                </c:pt>
                <c:pt idx="1084">
                  <c:v>116.16999999999997</c:v>
                </c:pt>
                <c:pt idx="1085">
                  <c:v>116.16999999999997</c:v>
                </c:pt>
                <c:pt idx="1086">
                  <c:v>116.16999999999997</c:v>
                </c:pt>
                <c:pt idx="1087">
                  <c:v>116.16999999999997</c:v>
                </c:pt>
                <c:pt idx="1088">
                  <c:v>116.16999999999997</c:v>
                </c:pt>
                <c:pt idx="1089">
                  <c:v>116.16999999999997</c:v>
                </c:pt>
                <c:pt idx="1090">
                  <c:v>116.16999999999997</c:v>
                </c:pt>
                <c:pt idx="1091">
                  <c:v>116.16999999999997</c:v>
                </c:pt>
                <c:pt idx="1092">
                  <c:v>116.16999999999997</c:v>
                </c:pt>
                <c:pt idx="1093">
                  <c:v>116.16999999999997</c:v>
                </c:pt>
                <c:pt idx="1094">
                  <c:v>116.16999999999997</c:v>
                </c:pt>
                <c:pt idx="1095">
                  <c:v>116.16999999999997</c:v>
                </c:pt>
                <c:pt idx="1096">
                  <c:v>116.16999999999997</c:v>
                </c:pt>
                <c:pt idx="1097">
                  <c:v>116.16999999999997</c:v>
                </c:pt>
                <c:pt idx="1098">
                  <c:v>116.16999999999997</c:v>
                </c:pt>
                <c:pt idx="1099">
                  <c:v>116.16999999999997</c:v>
                </c:pt>
                <c:pt idx="1100">
                  <c:v>116.16999999999997</c:v>
                </c:pt>
                <c:pt idx="1101">
                  <c:v>116.16999999999997</c:v>
                </c:pt>
                <c:pt idx="1102">
                  <c:v>116.16999999999997</c:v>
                </c:pt>
                <c:pt idx="1103">
                  <c:v>116.16999999999997</c:v>
                </c:pt>
                <c:pt idx="1104">
                  <c:v>116.16999999999997</c:v>
                </c:pt>
                <c:pt idx="1105">
                  <c:v>116.16999999999997</c:v>
                </c:pt>
                <c:pt idx="1106">
                  <c:v>116.16999999999997</c:v>
                </c:pt>
                <c:pt idx="1107">
                  <c:v>116.16999999999997</c:v>
                </c:pt>
                <c:pt idx="1108">
                  <c:v>116.29999999999997</c:v>
                </c:pt>
                <c:pt idx="1109">
                  <c:v>116.29999999999997</c:v>
                </c:pt>
                <c:pt idx="1110">
                  <c:v>116.29999999999997</c:v>
                </c:pt>
                <c:pt idx="1111">
                  <c:v>116.38999999999997</c:v>
                </c:pt>
                <c:pt idx="1112">
                  <c:v>116.38999999999997</c:v>
                </c:pt>
                <c:pt idx="1113">
                  <c:v>116.38999999999997</c:v>
                </c:pt>
                <c:pt idx="1114">
                  <c:v>116.38999999999997</c:v>
                </c:pt>
                <c:pt idx="1115">
                  <c:v>116.38999999999997</c:v>
                </c:pt>
                <c:pt idx="1116">
                  <c:v>116.38999999999997</c:v>
                </c:pt>
                <c:pt idx="1117">
                  <c:v>116.38999999999997</c:v>
                </c:pt>
                <c:pt idx="1118">
                  <c:v>116.38999999999997</c:v>
                </c:pt>
                <c:pt idx="1119">
                  <c:v>116.38999999999997</c:v>
                </c:pt>
                <c:pt idx="1120">
                  <c:v>116.38999999999997</c:v>
                </c:pt>
                <c:pt idx="1121">
                  <c:v>116.38999999999997</c:v>
                </c:pt>
                <c:pt idx="1122">
                  <c:v>116.56999999999998</c:v>
                </c:pt>
                <c:pt idx="1123">
                  <c:v>117.50999999999998</c:v>
                </c:pt>
                <c:pt idx="1124">
                  <c:v>117.50999999999998</c:v>
                </c:pt>
                <c:pt idx="1125">
                  <c:v>117.50999999999998</c:v>
                </c:pt>
                <c:pt idx="1126">
                  <c:v>117.50999999999998</c:v>
                </c:pt>
                <c:pt idx="1127">
                  <c:v>117.50999999999998</c:v>
                </c:pt>
                <c:pt idx="1128">
                  <c:v>117.50999999999998</c:v>
                </c:pt>
                <c:pt idx="1129">
                  <c:v>117.50999999999998</c:v>
                </c:pt>
                <c:pt idx="1130">
                  <c:v>117.50999999999998</c:v>
                </c:pt>
                <c:pt idx="1131">
                  <c:v>117.50999999999998</c:v>
                </c:pt>
                <c:pt idx="1132">
                  <c:v>117.50999999999998</c:v>
                </c:pt>
                <c:pt idx="1133">
                  <c:v>117.50999999999998</c:v>
                </c:pt>
                <c:pt idx="1134">
                  <c:v>117.50999999999998</c:v>
                </c:pt>
                <c:pt idx="1135">
                  <c:v>117.50999999999998</c:v>
                </c:pt>
                <c:pt idx="1136">
                  <c:v>117.50999999999998</c:v>
                </c:pt>
                <c:pt idx="1137">
                  <c:v>117.50999999999998</c:v>
                </c:pt>
                <c:pt idx="1138">
                  <c:v>117.50999999999998</c:v>
                </c:pt>
                <c:pt idx="1139">
                  <c:v>117.50999999999998</c:v>
                </c:pt>
                <c:pt idx="1140">
                  <c:v>117.50999999999998</c:v>
                </c:pt>
                <c:pt idx="1141">
                  <c:v>117.50999999999998</c:v>
                </c:pt>
                <c:pt idx="1142">
                  <c:v>117.50999999999998</c:v>
                </c:pt>
                <c:pt idx="1143">
                  <c:v>117.50999999999998</c:v>
                </c:pt>
                <c:pt idx="1144">
                  <c:v>117.50999999999998</c:v>
                </c:pt>
                <c:pt idx="1145">
                  <c:v>117.50999999999998</c:v>
                </c:pt>
                <c:pt idx="1146">
                  <c:v>117.50999999999998</c:v>
                </c:pt>
                <c:pt idx="1147">
                  <c:v>117.50999999999998</c:v>
                </c:pt>
                <c:pt idx="1148">
                  <c:v>117.50999999999998</c:v>
                </c:pt>
                <c:pt idx="1149">
                  <c:v>117.50999999999998</c:v>
                </c:pt>
                <c:pt idx="1150">
                  <c:v>117.50999999999998</c:v>
                </c:pt>
                <c:pt idx="1151">
                  <c:v>117.50999999999998</c:v>
                </c:pt>
                <c:pt idx="1152">
                  <c:v>117.50999999999998</c:v>
                </c:pt>
                <c:pt idx="1153">
                  <c:v>117.50999999999998</c:v>
                </c:pt>
                <c:pt idx="1154">
                  <c:v>117.50999999999998</c:v>
                </c:pt>
                <c:pt idx="1155">
                  <c:v>117.50999999999998</c:v>
                </c:pt>
                <c:pt idx="1156">
                  <c:v>117.50999999999998</c:v>
                </c:pt>
                <c:pt idx="1157">
                  <c:v>117.50999999999998</c:v>
                </c:pt>
                <c:pt idx="1158">
                  <c:v>117.50999999999998</c:v>
                </c:pt>
                <c:pt idx="1159">
                  <c:v>117.50999999999998</c:v>
                </c:pt>
                <c:pt idx="1160">
                  <c:v>117.50999999999998</c:v>
                </c:pt>
                <c:pt idx="1161">
                  <c:v>117.50999999999998</c:v>
                </c:pt>
                <c:pt idx="1162">
                  <c:v>117.50999999999998</c:v>
                </c:pt>
                <c:pt idx="1163">
                  <c:v>117.50999999999998</c:v>
                </c:pt>
                <c:pt idx="1164">
                  <c:v>117.50999999999998</c:v>
                </c:pt>
                <c:pt idx="1165">
                  <c:v>117.50999999999998</c:v>
                </c:pt>
                <c:pt idx="1166">
                  <c:v>117.50999999999998</c:v>
                </c:pt>
                <c:pt idx="1167">
                  <c:v>117.50999999999998</c:v>
                </c:pt>
                <c:pt idx="1168">
                  <c:v>117.50999999999998</c:v>
                </c:pt>
                <c:pt idx="1169">
                  <c:v>117.50999999999998</c:v>
                </c:pt>
                <c:pt idx="1170">
                  <c:v>117.50999999999998</c:v>
                </c:pt>
                <c:pt idx="1171">
                  <c:v>117.50999999999998</c:v>
                </c:pt>
                <c:pt idx="1172">
                  <c:v>117.50999999999998</c:v>
                </c:pt>
                <c:pt idx="1173">
                  <c:v>117.50999999999998</c:v>
                </c:pt>
                <c:pt idx="1174">
                  <c:v>117.50999999999998</c:v>
                </c:pt>
                <c:pt idx="1175">
                  <c:v>117.50999999999998</c:v>
                </c:pt>
                <c:pt idx="1176">
                  <c:v>117.50999999999998</c:v>
                </c:pt>
                <c:pt idx="1177">
                  <c:v>117.50999999999998</c:v>
                </c:pt>
                <c:pt idx="1178">
                  <c:v>117.50999999999998</c:v>
                </c:pt>
                <c:pt idx="1179">
                  <c:v>117.50999999999998</c:v>
                </c:pt>
                <c:pt idx="1180">
                  <c:v>117.50999999999998</c:v>
                </c:pt>
                <c:pt idx="1181">
                  <c:v>117.50999999999998</c:v>
                </c:pt>
                <c:pt idx="1182">
                  <c:v>117.50999999999998</c:v>
                </c:pt>
                <c:pt idx="1183">
                  <c:v>117.50999999999998</c:v>
                </c:pt>
                <c:pt idx="1184">
                  <c:v>117.50999999999998</c:v>
                </c:pt>
                <c:pt idx="1185">
                  <c:v>117.50999999999998</c:v>
                </c:pt>
                <c:pt idx="1186">
                  <c:v>117.50999999999998</c:v>
                </c:pt>
                <c:pt idx="1187">
                  <c:v>117.50999999999998</c:v>
                </c:pt>
                <c:pt idx="1188">
                  <c:v>117.50999999999998</c:v>
                </c:pt>
                <c:pt idx="1189">
                  <c:v>117.50999999999998</c:v>
                </c:pt>
                <c:pt idx="1190">
                  <c:v>117.50999999999998</c:v>
                </c:pt>
                <c:pt idx="1191">
                  <c:v>117.50999999999998</c:v>
                </c:pt>
                <c:pt idx="1192">
                  <c:v>117.50999999999998</c:v>
                </c:pt>
                <c:pt idx="1193">
                  <c:v>117.50999999999998</c:v>
                </c:pt>
                <c:pt idx="1194">
                  <c:v>117.50999999999998</c:v>
                </c:pt>
                <c:pt idx="1195">
                  <c:v>117.50999999999998</c:v>
                </c:pt>
                <c:pt idx="1196">
                  <c:v>117.50999999999998</c:v>
                </c:pt>
                <c:pt idx="1197">
                  <c:v>117.50999999999998</c:v>
                </c:pt>
                <c:pt idx="1198">
                  <c:v>117.50999999999998</c:v>
                </c:pt>
                <c:pt idx="1199">
                  <c:v>117.50999999999998</c:v>
                </c:pt>
                <c:pt idx="1200">
                  <c:v>117.50999999999998</c:v>
                </c:pt>
                <c:pt idx="1201">
                  <c:v>117.50999999999998</c:v>
                </c:pt>
                <c:pt idx="1202">
                  <c:v>117.50999999999998</c:v>
                </c:pt>
                <c:pt idx="1203">
                  <c:v>117.50999999999998</c:v>
                </c:pt>
                <c:pt idx="1204">
                  <c:v>117.50999999999998</c:v>
                </c:pt>
                <c:pt idx="1205">
                  <c:v>117.50999999999998</c:v>
                </c:pt>
                <c:pt idx="1206">
                  <c:v>117.50999999999998</c:v>
                </c:pt>
                <c:pt idx="1207">
                  <c:v>117.50999999999998</c:v>
                </c:pt>
                <c:pt idx="1208">
                  <c:v>117.50999999999998</c:v>
                </c:pt>
                <c:pt idx="1209">
                  <c:v>117.50999999999998</c:v>
                </c:pt>
                <c:pt idx="1210">
                  <c:v>117.50999999999998</c:v>
                </c:pt>
                <c:pt idx="1211">
                  <c:v>117.50999999999998</c:v>
                </c:pt>
                <c:pt idx="1212">
                  <c:v>117.50999999999998</c:v>
                </c:pt>
                <c:pt idx="1213">
                  <c:v>117.50999999999998</c:v>
                </c:pt>
                <c:pt idx="1214">
                  <c:v>117.67999999999998</c:v>
                </c:pt>
                <c:pt idx="1215">
                  <c:v>118.31999999999998</c:v>
                </c:pt>
                <c:pt idx="1216">
                  <c:v>120.94999999999997</c:v>
                </c:pt>
                <c:pt idx="1217">
                  <c:v>122.31999999999998</c:v>
                </c:pt>
                <c:pt idx="1218">
                  <c:v>122.31999999999998</c:v>
                </c:pt>
                <c:pt idx="1219">
                  <c:v>122.31999999999998</c:v>
                </c:pt>
                <c:pt idx="1220">
                  <c:v>122.31999999999998</c:v>
                </c:pt>
                <c:pt idx="1221">
                  <c:v>122.31999999999998</c:v>
                </c:pt>
                <c:pt idx="1222">
                  <c:v>122.31999999999998</c:v>
                </c:pt>
                <c:pt idx="1223">
                  <c:v>122.31999999999998</c:v>
                </c:pt>
                <c:pt idx="1224">
                  <c:v>122.31999999999998</c:v>
                </c:pt>
                <c:pt idx="1225">
                  <c:v>122.31999999999998</c:v>
                </c:pt>
                <c:pt idx="1226">
                  <c:v>122.31999999999998</c:v>
                </c:pt>
                <c:pt idx="1227">
                  <c:v>122.31999999999998</c:v>
                </c:pt>
                <c:pt idx="1228">
                  <c:v>122.31999999999998</c:v>
                </c:pt>
                <c:pt idx="1229">
                  <c:v>122.31999999999998</c:v>
                </c:pt>
                <c:pt idx="1230">
                  <c:v>122.31999999999998</c:v>
                </c:pt>
                <c:pt idx="1231">
                  <c:v>122.31999999999998</c:v>
                </c:pt>
                <c:pt idx="1232">
                  <c:v>122.31999999999998</c:v>
                </c:pt>
                <c:pt idx="1233">
                  <c:v>122.31999999999998</c:v>
                </c:pt>
                <c:pt idx="1234">
                  <c:v>122.31999999999998</c:v>
                </c:pt>
                <c:pt idx="1235">
                  <c:v>122.31999999999998</c:v>
                </c:pt>
                <c:pt idx="1236">
                  <c:v>122.31999999999998</c:v>
                </c:pt>
                <c:pt idx="1237">
                  <c:v>122.31999999999998</c:v>
                </c:pt>
                <c:pt idx="1238">
                  <c:v>122.31999999999998</c:v>
                </c:pt>
                <c:pt idx="1239">
                  <c:v>122.31999999999998</c:v>
                </c:pt>
                <c:pt idx="1240">
                  <c:v>122.31999999999998</c:v>
                </c:pt>
                <c:pt idx="1241">
                  <c:v>122.31999999999998</c:v>
                </c:pt>
                <c:pt idx="1242">
                  <c:v>122.31999999999998</c:v>
                </c:pt>
                <c:pt idx="1243">
                  <c:v>122.44999999999997</c:v>
                </c:pt>
                <c:pt idx="1244">
                  <c:v>122.44999999999997</c:v>
                </c:pt>
                <c:pt idx="1245">
                  <c:v>122.44999999999997</c:v>
                </c:pt>
                <c:pt idx="1246">
                  <c:v>122.44999999999997</c:v>
                </c:pt>
                <c:pt idx="1247">
                  <c:v>122.44999999999997</c:v>
                </c:pt>
                <c:pt idx="1248">
                  <c:v>122.44999999999997</c:v>
                </c:pt>
                <c:pt idx="1249">
                  <c:v>122.44999999999997</c:v>
                </c:pt>
                <c:pt idx="1250">
                  <c:v>122.44999999999997</c:v>
                </c:pt>
                <c:pt idx="1251">
                  <c:v>122.44999999999997</c:v>
                </c:pt>
                <c:pt idx="1252">
                  <c:v>122.44999999999997</c:v>
                </c:pt>
                <c:pt idx="1253">
                  <c:v>122.44999999999997</c:v>
                </c:pt>
                <c:pt idx="1254">
                  <c:v>122.44999999999997</c:v>
                </c:pt>
                <c:pt idx="1255">
                  <c:v>122.44999999999997</c:v>
                </c:pt>
                <c:pt idx="1256">
                  <c:v>122.44999999999997</c:v>
                </c:pt>
                <c:pt idx="1257">
                  <c:v>122.44999999999997</c:v>
                </c:pt>
                <c:pt idx="1258">
                  <c:v>122.44999999999997</c:v>
                </c:pt>
                <c:pt idx="1259">
                  <c:v>122.44999999999997</c:v>
                </c:pt>
                <c:pt idx="1260">
                  <c:v>122.44999999999997</c:v>
                </c:pt>
                <c:pt idx="1261">
                  <c:v>122.44999999999997</c:v>
                </c:pt>
                <c:pt idx="1262">
                  <c:v>122.44999999999997</c:v>
                </c:pt>
                <c:pt idx="1263">
                  <c:v>122.44999999999997</c:v>
                </c:pt>
                <c:pt idx="1264">
                  <c:v>122.44999999999997</c:v>
                </c:pt>
                <c:pt idx="1265">
                  <c:v>122.49999999999997</c:v>
                </c:pt>
                <c:pt idx="1266">
                  <c:v>122.49999999999997</c:v>
                </c:pt>
                <c:pt idx="1267">
                  <c:v>122.99999999999997</c:v>
                </c:pt>
                <c:pt idx="1268">
                  <c:v>122.99999999999997</c:v>
                </c:pt>
                <c:pt idx="1269">
                  <c:v>122.99999999999997</c:v>
                </c:pt>
                <c:pt idx="1270">
                  <c:v>122.99999999999997</c:v>
                </c:pt>
                <c:pt idx="1271">
                  <c:v>122.99999999999997</c:v>
                </c:pt>
                <c:pt idx="1272">
                  <c:v>122.99999999999997</c:v>
                </c:pt>
                <c:pt idx="1273">
                  <c:v>122.99999999999997</c:v>
                </c:pt>
                <c:pt idx="1274">
                  <c:v>122.99999999999997</c:v>
                </c:pt>
                <c:pt idx="1275">
                  <c:v>122.99999999999997</c:v>
                </c:pt>
                <c:pt idx="1276">
                  <c:v>122.99999999999997</c:v>
                </c:pt>
                <c:pt idx="1277">
                  <c:v>122.99999999999997</c:v>
                </c:pt>
                <c:pt idx="1278">
                  <c:v>122.99999999999997</c:v>
                </c:pt>
                <c:pt idx="1279">
                  <c:v>122.99999999999997</c:v>
                </c:pt>
                <c:pt idx="1280">
                  <c:v>122.99999999999997</c:v>
                </c:pt>
                <c:pt idx="1281">
                  <c:v>122.99999999999997</c:v>
                </c:pt>
                <c:pt idx="1282">
                  <c:v>122.99999999999997</c:v>
                </c:pt>
                <c:pt idx="1283">
                  <c:v>122.99999999999997</c:v>
                </c:pt>
                <c:pt idx="1284">
                  <c:v>122.99999999999997</c:v>
                </c:pt>
                <c:pt idx="1285">
                  <c:v>122.99999999999997</c:v>
                </c:pt>
                <c:pt idx="1286">
                  <c:v>122.99999999999997</c:v>
                </c:pt>
                <c:pt idx="1287">
                  <c:v>122.99999999999997</c:v>
                </c:pt>
                <c:pt idx="1288">
                  <c:v>122.99999999999997</c:v>
                </c:pt>
                <c:pt idx="1289">
                  <c:v>122.99999999999997</c:v>
                </c:pt>
                <c:pt idx="1290">
                  <c:v>122.99999999999997</c:v>
                </c:pt>
                <c:pt idx="1291">
                  <c:v>122.99999999999997</c:v>
                </c:pt>
                <c:pt idx="1292">
                  <c:v>122.99999999999997</c:v>
                </c:pt>
                <c:pt idx="1293">
                  <c:v>122.99999999999997</c:v>
                </c:pt>
                <c:pt idx="1294">
                  <c:v>122.99999999999997</c:v>
                </c:pt>
                <c:pt idx="1295">
                  <c:v>122.99999999999997</c:v>
                </c:pt>
                <c:pt idx="1296">
                  <c:v>122.99999999999997</c:v>
                </c:pt>
                <c:pt idx="1297">
                  <c:v>122.99999999999997</c:v>
                </c:pt>
                <c:pt idx="1298">
                  <c:v>122.99999999999997</c:v>
                </c:pt>
                <c:pt idx="1299">
                  <c:v>122.99999999999997</c:v>
                </c:pt>
                <c:pt idx="1300">
                  <c:v>122.99999999999997</c:v>
                </c:pt>
                <c:pt idx="1301">
                  <c:v>122.99999999999997</c:v>
                </c:pt>
                <c:pt idx="1302">
                  <c:v>122.99999999999997</c:v>
                </c:pt>
                <c:pt idx="1303">
                  <c:v>122.99999999999997</c:v>
                </c:pt>
                <c:pt idx="1304">
                  <c:v>122.99999999999997</c:v>
                </c:pt>
                <c:pt idx="1305">
                  <c:v>122.99999999999997</c:v>
                </c:pt>
                <c:pt idx="1306">
                  <c:v>123.16999999999997</c:v>
                </c:pt>
                <c:pt idx="1307">
                  <c:v>123.33999999999997</c:v>
                </c:pt>
                <c:pt idx="1308">
                  <c:v>124.73999999999998</c:v>
                </c:pt>
                <c:pt idx="1309">
                  <c:v>124.73999999999998</c:v>
                </c:pt>
                <c:pt idx="1310">
                  <c:v>124.73999999999998</c:v>
                </c:pt>
                <c:pt idx="1311">
                  <c:v>124.76999999999998</c:v>
                </c:pt>
                <c:pt idx="1312">
                  <c:v>124.76999999999998</c:v>
                </c:pt>
                <c:pt idx="1313">
                  <c:v>124.76999999999998</c:v>
                </c:pt>
                <c:pt idx="1314">
                  <c:v>124.76999999999998</c:v>
                </c:pt>
                <c:pt idx="1315">
                  <c:v>124.76999999999998</c:v>
                </c:pt>
                <c:pt idx="1316">
                  <c:v>124.76999999999998</c:v>
                </c:pt>
                <c:pt idx="1317">
                  <c:v>124.76999999999998</c:v>
                </c:pt>
                <c:pt idx="1318">
                  <c:v>124.76999999999998</c:v>
                </c:pt>
                <c:pt idx="1319">
                  <c:v>124.76999999999998</c:v>
                </c:pt>
                <c:pt idx="1320">
                  <c:v>124.76999999999998</c:v>
                </c:pt>
                <c:pt idx="1321">
                  <c:v>124.76999999999998</c:v>
                </c:pt>
                <c:pt idx="1322">
                  <c:v>124.76999999999998</c:v>
                </c:pt>
                <c:pt idx="1323">
                  <c:v>126.24999999999999</c:v>
                </c:pt>
                <c:pt idx="1324">
                  <c:v>126.24999999999999</c:v>
                </c:pt>
                <c:pt idx="1325">
                  <c:v>126.51999999999998</c:v>
                </c:pt>
                <c:pt idx="1326">
                  <c:v>126.51999999999998</c:v>
                </c:pt>
                <c:pt idx="1327">
                  <c:v>126.51999999999998</c:v>
                </c:pt>
                <c:pt idx="1328">
                  <c:v>126.51999999999998</c:v>
                </c:pt>
                <c:pt idx="1329">
                  <c:v>126.51999999999998</c:v>
                </c:pt>
                <c:pt idx="1330">
                  <c:v>126.51999999999998</c:v>
                </c:pt>
                <c:pt idx="1331">
                  <c:v>126.51999999999998</c:v>
                </c:pt>
                <c:pt idx="1332">
                  <c:v>126.51999999999998</c:v>
                </c:pt>
                <c:pt idx="1333">
                  <c:v>126.51999999999998</c:v>
                </c:pt>
                <c:pt idx="1334">
                  <c:v>126.58999999999997</c:v>
                </c:pt>
                <c:pt idx="1335">
                  <c:v>126.58999999999997</c:v>
                </c:pt>
                <c:pt idx="1336">
                  <c:v>126.58999999999997</c:v>
                </c:pt>
                <c:pt idx="1337">
                  <c:v>126.58999999999997</c:v>
                </c:pt>
                <c:pt idx="1338">
                  <c:v>126.58999999999997</c:v>
                </c:pt>
                <c:pt idx="1339">
                  <c:v>126.58999999999997</c:v>
                </c:pt>
                <c:pt idx="1340">
                  <c:v>126.58999999999997</c:v>
                </c:pt>
                <c:pt idx="1341">
                  <c:v>126.58999999999997</c:v>
                </c:pt>
                <c:pt idx="1342">
                  <c:v>126.58999999999997</c:v>
                </c:pt>
                <c:pt idx="1343">
                  <c:v>126.58999999999997</c:v>
                </c:pt>
                <c:pt idx="1344">
                  <c:v>126.58999999999997</c:v>
                </c:pt>
                <c:pt idx="1345">
                  <c:v>126.58999999999997</c:v>
                </c:pt>
                <c:pt idx="1346">
                  <c:v>126.58999999999997</c:v>
                </c:pt>
                <c:pt idx="1347">
                  <c:v>126.58999999999997</c:v>
                </c:pt>
                <c:pt idx="1348">
                  <c:v>127.36999999999998</c:v>
                </c:pt>
                <c:pt idx="1349">
                  <c:v>127.97999999999998</c:v>
                </c:pt>
                <c:pt idx="1350">
                  <c:v>130.33999999999997</c:v>
                </c:pt>
                <c:pt idx="1351">
                  <c:v>130.33999999999997</c:v>
                </c:pt>
                <c:pt idx="1352">
                  <c:v>136.01999999999998</c:v>
                </c:pt>
                <c:pt idx="1353">
                  <c:v>136.54999999999998</c:v>
                </c:pt>
                <c:pt idx="1354">
                  <c:v>139.80999999999997</c:v>
                </c:pt>
                <c:pt idx="1355">
                  <c:v>139.80999999999997</c:v>
                </c:pt>
                <c:pt idx="1356">
                  <c:v>139.80999999999997</c:v>
                </c:pt>
                <c:pt idx="1357">
                  <c:v>139.80999999999997</c:v>
                </c:pt>
                <c:pt idx="1358">
                  <c:v>139.80999999999997</c:v>
                </c:pt>
                <c:pt idx="1359">
                  <c:v>139.80999999999997</c:v>
                </c:pt>
                <c:pt idx="1360">
                  <c:v>139.80999999999997</c:v>
                </c:pt>
                <c:pt idx="1361">
                  <c:v>139.80999999999997</c:v>
                </c:pt>
                <c:pt idx="1362">
                  <c:v>139.80999999999997</c:v>
                </c:pt>
                <c:pt idx="1363">
                  <c:v>139.80999999999997</c:v>
                </c:pt>
                <c:pt idx="1364">
                  <c:v>139.80999999999997</c:v>
                </c:pt>
                <c:pt idx="1365">
                  <c:v>139.80999999999997</c:v>
                </c:pt>
                <c:pt idx="1366">
                  <c:v>139.80999999999997</c:v>
                </c:pt>
                <c:pt idx="1367">
                  <c:v>139.80999999999997</c:v>
                </c:pt>
                <c:pt idx="1368">
                  <c:v>139.80999999999997</c:v>
                </c:pt>
                <c:pt idx="1369">
                  <c:v>139.80999999999997</c:v>
                </c:pt>
                <c:pt idx="1370">
                  <c:v>139.80999999999997</c:v>
                </c:pt>
                <c:pt idx="1371">
                  <c:v>139.80999999999997</c:v>
                </c:pt>
                <c:pt idx="1372">
                  <c:v>139.80999999999997</c:v>
                </c:pt>
                <c:pt idx="1373">
                  <c:v>139.80999999999997</c:v>
                </c:pt>
                <c:pt idx="1374">
                  <c:v>139.80999999999997</c:v>
                </c:pt>
                <c:pt idx="1375">
                  <c:v>139.80999999999997</c:v>
                </c:pt>
                <c:pt idx="1376">
                  <c:v>139.80999999999997</c:v>
                </c:pt>
                <c:pt idx="1377">
                  <c:v>139.80999999999997</c:v>
                </c:pt>
                <c:pt idx="1378">
                  <c:v>139.80999999999997</c:v>
                </c:pt>
                <c:pt idx="1379">
                  <c:v>139.80999999999997</c:v>
                </c:pt>
                <c:pt idx="1380">
                  <c:v>139.80999999999997</c:v>
                </c:pt>
                <c:pt idx="1381">
                  <c:v>139.80999999999997</c:v>
                </c:pt>
                <c:pt idx="1382">
                  <c:v>139.80999999999997</c:v>
                </c:pt>
                <c:pt idx="1383">
                  <c:v>139.80999999999997</c:v>
                </c:pt>
                <c:pt idx="1384">
                  <c:v>139.80999999999997</c:v>
                </c:pt>
              </c:numCache>
            </c:numRef>
          </c:val>
          <c:smooth val="0"/>
        </c:ser>
        <c:ser>
          <c:idx val="1"/>
          <c:order val="1"/>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Sheet5!$R$2:$R$1386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0.08</c:v>
                </c:pt>
                <c:pt idx="58">
                  <c:v>0.08</c:v>
                </c:pt>
                <c:pt idx="59">
                  <c:v>0.08</c:v>
                </c:pt>
                <c:pt idx="60">
                  <c:v>0.08</c:v>
                </c:pt>
                <c:pt idx="61">
                  <c:v>0.08</c:v>
                </c:pt>
                <c:pt idx="62">
                  <c:v>0.08</c:v>
                </c:pt>
                <c:pt idx="63">
                  <c:v>0.08</c:v>
                </c:pt>
                <c:pt idx="64">
                  <c:v>0.08</c:v>
                </c:pt>
                <c:pt idx="65">
                  <c:v>0.08</c:v>
                </c:pt>
                <c:pt idx="66">
                  <c:v>0.08</c:v>
                </c:pt>
                <c:pt idx="67">
                  <c:v>0.08</c:v>
                </c:pt>
                <c:pt idx="68">
                  <c:v>0.08</c:v>
                </c:pt>
                <c:pt idx="69">
                  <c:v>0.08</c:v>
                </c:pt>
                <c:pt idx="70">
                  <c:v>0.08</c:v>
                </c:pt>
                <c:pt idx="71">
                  <c:v>0.08</c:v>
                </c:pt>
                <c:pt idx="72">
                  <c:v>0.08</c:v>
                </c:pt>
                <c:pt idx="73">
                  <c:v>0.08</c:v>
                </c:pt>
                <c:pt idx="74">
                  <c:v>0.08</c:v>
                </c:pt>
                <c:pt idx="75">
                  <c:v>0.08</c:v>
                </c:pt>
                <c:pt idx="76">
                  <c:v>0.08</c:v>
                </c:pt>
                <c:pt idx="77">
                  <c:v>3.5500000000000003</c:v>
                </c:pt>
                <c:pt idx="78">
                  <c:v>4.5</c:v>
                </c:pt>
                <c:pt idx="79">
                  <c:v>5.23</c:v>
                </c:pt>
                <c:pt idx="80">
                  <c:v>5.23</c:v>
                </c:pt>
                <c:pt idx="81">
                  <c:v>6.49</c:v>
                </c:pt>
                <c:pt idx="82">
                  <c:v>6.49</c:v>
                </c:pt>
                <c:pt idx="83">
                  <c:v>6.49</c:v>
                </c:pt>
                <c:pt idx="84">
                  <c:v>6.49</c:v>
                </c:pt>
                <c:pt idx="85">
                  <c:v>6.49</c:v>
                </c:pt>
                <c:pt idx="86">
                  <c:v>6.49</c:v>
                </c:pt>
                <c:pt idx="87">
                  <c:v>6.49</c:v>
                </c:pt>
                <c:pt idx="88">
                  <c:v>6.49</c:v>
                </c:pt>
                <c:pt idx="89">
                  <c:v>6.49</c:v>
                </c:pt>
                <c:pt idx="90">
                  <c:v>6.49</c:v>
                </c:pt>
                <c:pt idx="91">
                  <c:v>6.49</c:v>
                </c:pt>
                <c:pt idx="92">
                  <c:v>6.69</c:v>
                </c:pt>
                <c:pt idx="93">
                  <c:v>6.69</c:v>
                </c:pt>
                <c:pt idx="94">
                  <c:v>6.69</c:v>
                </c:pt>
                <c:pt idx="95">
                  <c:v>6.69</c:v>
                </c:pt>
                <c:pt idx="96">
                  <c:v>6.69</c:v>
                </c:pt>
                <c:pt idx="97">
                  <c:v>6.69</c:v>
                </c:pt>
                <c:pt idx="98">
                  <c:v>6.69</c:v>
                </c:pt>
                <c:pt idx="99">
                  <c:v>6.69</c:v>
                </c:pt>
                <c:pt idx="100">
                  <c:v>6.69</c:v>
                </c:pt>
                <c:pt idx="101">
                  <c:v>6.69</c:v>
                </c:pt>
                <c:pt idx="102">
                  <c:v>6.69</c:v>
                </c:pt>
                <c:pt idx="103">
                  <c:v>6.69</c:v>
                </c:pt>
                <c:pt idx="104">
                  <c:v>6.69</c:v>
                </c:pt>
                <c:pt idx="105">
                  <c:v>6.69</c:v>
                </c:pt>
                <c:pt idx="106">
                  <c:v>6.8400000000000007</c:v>
                </c:pt>
                <c:pt idx="107">
                  <c:v>6.8400000000000007</c:v>
                </c:pt>
                <c:pt idx="108">
                  <c:v>6.8400000000000007</c:v>
                </c:pt>
                <c:pt idx="109">
                  <c:v>6.8400000000000007</c:v>
                </c:pt>
                <c:pt idx="110">
                  <c:v>6.8400000000000007</c:v>
                </c:pt>
                <c:pt idx="111">
                  <c:v>6.8400000000000007</c:v>
                </c:pt>
                <c:pt idx="112">
                  <c:v>6.8400000000000007</c:v>
                </c:pt>
                <c:pt idx="113">
                  <c:v>6.8400000000000007</c:v>
                </c:pt>
                <c:pt idx="114">
                  <c:v>6.8400000000000007</c:v>
                </c:pt>
                <c:pt idx="115">
                  <c:v>6.8400000000000007</c:v>
                </c:pt>
                <c:pt idx="116">
                  <c:v>6.8400000000000007</c:v>
                </c:pt>
                <c:pt idx="117">
                  <c:v>6.8400000000000007</c:v>
                </c:pt>
                <c:pt idx="118">
                  <c:v>6.8400000000000007</c:v>
                </c:pt>
                <c:pt idx="119">
                  <c:v>6.8400000000000007</c:v>
                </c:pt>
                <c:pt idx="120">
                  <c:v>6.8400000000000007</c:v>
                </c:pt>
                <c:pt idx="121">
                  <c:v>6.8400000000000007</c:v>
                </c:pt>
                <c:pt idx="122">
                  <c:v>6.8400000000000007</c:v>
                </c:pt>
                <c:pt idx="123">
                  <c:v>6.8400000000000007</c:v>
                </c:pt>
                <c:pt idx="124">
                  <c:v>6.8400000000000007</c:v>
                </c:pt>
                <c:pt idx="125">
                  <c:v>6.8400000000000007</c:v>
                </c:pt>
                <c:pt idx="126">
                  <c:v>6.8400000000000007</c:v>
                </c:pt>
                <c:pt idx="127">
                  <c:v>7.0600000000000005</c:v>
                </c:pt>
                <c:pt idx="128">
                  <c:v>7.0600000000000005</c:v>
                </c:pt>
                <c:pt idx="129">
                  <c:v>7.0600000000000005</c:v>
                </c:pt>
                <c:pt idx="130">
                  <c:v>7.0600000000000005</c:v>
                </c:pt>
                <c:pt idx="131">
                  <c:v>7.0600000000000005</c:v>
                </c:pt>
                <c:pt idx="132">
                  <c:v>7.0600000000000005</c:v>
                </c:pt>
                <c:pt idx="133">
                  <c:v>7.0600000000000005</c:v>
                </c:pt>
                <c:pt idx="134">
                  <c:v>7.0600000000000005</c:v>
                </c:pt>
                <c:pt idx="135">
                  <c:v>7.0600000000000005</c:v>
                </c:pt>
                <c:pt idx="136">
                  <c:v>7.0600000000000005</c:v>
                </c:pt>
                <c:pt idx="137">
                  <c:v>7.0600000000000005</c:v>
                </c:pt>
                <c:pt idx="138">
                  <c:v>7.0600000000000005</c:v>
                </c:pt>
                <c:pt idx="139">
                  <c:v>7.0600000000000005</c:v>
                </c:pt>
                <c:pt idx="140">
                  <c:v>7.0600000000000005</c:v>
                </c:pt>
                <c:pt idx="141">
                  <c:v>7.0600000000000005</c:v>
                </c:pt>
                <c:pt idx="142">
                  <c:v>7.0600000000000005</c:v>
                </c:pt>
                <c:pt idx="143">
                  <c:v>7.0600000000000005</c:v>
                </c:pt>
                <c:pt idx="144">
                  <c:v>7.0600000000000005</c:v>
                </c:pt>
                <c:pt idx="145">
                  <c:v>7.0600000000000005</c:v>
                </c:pt>
                <c:pt idx="146">
                  <c:v>7.0600000000000005</c:v>
                </c:pt>
                <c:pt idx="147">
                  <c:v>7.0600000000000005</c:v>
                </c:pt>
                <c:pt idx="148">
                  <c:v>7.0600000000000005</c:v>
                </c:pt>
                <c:pt idx="149">
                  <c:v>7.0600000000000005</c:v>
                </c:pt>
                <c:pt idx="150">
                  <c:v>7.0600000000000005</c:v>
                </c:pt>
                <c:pt idx="151">
                  <c:v>7.0600000000000005</c:v>
                </c:pt>
                <c:pt idx="152">
                  <c:v>7.0600000000000005</c:v>
                </c:pt>
                <c:pt idx="153">
                  <c:v>7.0600000000000005</c:v>
                </c:pt>
                <c:pt idx="154">
                  <c:v>7.0600000000000005</c:v>
                </c:pt>
                <c:pt idx="155">
                  <c:v>7.0600000000000005</c:v>
                </c:pt>
                <c:pt idx="156">
                  <c:v>7.0600000000000005</c:v>
                </c:pt>
                <c:pt idx="157">
                  <c:v>7.0600000000000005</c:v>
                </c:pt>
                <c:pt idx="158">
                  <c:v>7.0600000000000005</c:v>
                </c:pt>
                <c:pt idx="159">
                  <c:v>7.0600000000000005</c:v>
                </c:pt>
                <c:pt idx="160">
                  <c:v>7.2500000000000009</c:v>
                </c:pt>
                <c:pt idx="161">
                  <c:v>7.2500000000000009</c:v>
                </c:pt>
                <c:pt idx="162">
                  <c:v>7.2500000000000009</c:v>
                </c:pt>
                <c:pt idx="163">
                  <c:v>7.2500000000000009</c:v>
                </c:pt>
                <c:pt idx="164">
                  <c:v>7.2500000000000009</c:v>
                </c:pt>
                <c:pt idx="165">
                  <c:v>7.660000000000001</c:v>
                </c:pt>
                <c:pt idx="166">
                  <c:v>9.0400000000000009</c:v>
                </c:pt>
                <c:pt idx="167">
                  <c:v>9.08</c:v>
                </c:pt>
                <c:pt idx="168">
                  <c:v>9.08</c:v>
                </c:pt>
                <c:pt idx="169">
                  <c:v>9.08</c:v>
                </c:pt>
                <c:pt idx="170">
                  <c:v>9.3000000000000007</c:v>
                </c:pt>
                <c:pt idx="171">
                  <c:v>9.3000000000000007</c:v>
                </c:pt>
                <c:pt idx="172">
                  <c:v>9.3000000000000007</c:v>
                </c:pt>
                <c:pt idx="173">
                  <c:v>9.3000000000000007</c:v>
                </c:pt>
                <c:pt idx="174">
                  <c:v>9.5</c:v>
                </c:pt>
                <c:pt idx="175">
                  <c:v>9.56</c:v>
                </c:pt>
                <c:pt idx="176">
                  <c:v>9.56</c:v>
                </c:pt>
                <c:pt idx="177">
                  <c:v>9.7800000000000011</c:v>
                </c:pt>
                <c:pt idx="178">
                  <c:v>9.9100000000000019</c:v>
                </c:pt>
                <c:pt idx="179">
                  <c:v>10.740000000000002</c:v>
                </c:pt>
                <c:pt idx="180">
                  <c:v>10.900000000000002</c:v>
                </c:pt>
                <c:pt idx="181">
                  <c:v>11.150000000000002</c:v>
                </c:pt>
                <c:pt idx="182">
                  <c:v>11.150000000000002</c:v>
                </c:pt>
                <c:pt idx="183">
                  <c:v>11.150000000000002</c:v>
                </c:pt>
                <c:pt idx="184">
                  <c:v>11.150000000000002</c:v>
                </c:pt>
                <c:pt idx="185">
                  <c:v>11.150000000000002</c:v>
                </c:pt>
                <c:pt idx="186">
                  <c:v>12.230000000000002</c:v>
                </c:pt>
                <c:pt idx="187">
                  <c:v>12.770000000000003</c:v>
                </c:pt>
                <c:pt idx="188">
                  <c:v>12.870000000000003</c:v>
                </c:pt>
                <c:pt idx="189">
                  <c:v>12.870000000000003</c:v>
                </c:pt>
                <c:pt idx="190">
                  <c:v>12.870000000000003</c:v>
                </c:pt>
                <c:pt idx="191">
                  <c:v>12.870000000000003</c:v>
                </c:pt>
                <c:pt idx="192">
                  <c:v>13.470000000000002</c:v>
                </c:pt>
                <c:pt idx="193">
                  <c:v>14.270000000000003</c:v>
                </c:pt>
                <c:pt idx="194">
                  <c:v>16.150000000000002</c:v>
                </c:pt>
                <c:pt idx="195">
                  <c:v>16.150000000000002</c:v>
                </c:pt>
                <c:pt idx="196">
                  <c:v>16.8</c:v>
                </c:pt>
                <c:pt idx="197">
                  <c:v>16.8</c:v>
                </c:pt>
                <c:pt idx="198">
                  <c:v>16.8</c:v>
                </c:pt>
                <c:pt idx="199">
                  <c:v>16.8</c:v>
                </c:pt>
                <c:pt idx="200">
                  <c:v>16.8</c:v>
                </c:pt>
                <c:pt idx="201">
                  <c:v>16.8</c:v>
                </c:pt>
                <c:pt idx="202">
                  <c:v>16.8</c:v>
                </c:pt>
                <c:pt idx="203">
                  <c:v>16.8</c:v>
                </c:pt>
                <c:pt idx="204">
                  <c:v>16.8</c:v>
                </c:pt>
                <c:pt idx="205">
                  <c:v>19.560000000000002</c:v>
                </c:pt>
                <c:pt idx="206">
                  <c:v>19.560000000000002</c:v>
                </c:pt>
                <c:pt idx="207">
                  <c:v>19.560000000000002</c:v>
                </c:pt>
                <c:pt idx="208">
                  <c:v>22.720000000000002</c:v>
                </c:pt>
                <c:pt idx="209">
                  <c:v>25.230000000000004</c:v>
                </c:pt>
                <c:pt idx="210">
                  <c:v>25.370000000000005</c:v>
                </c:pt>
                <c:pt idx="211">
                  <c:v>25.420000000000005</c:v>
                </c:pt>
                <c:pt idx="212">
                  <c:v>26.730000000000004</c:v>
                </c:pt>
                <c:pt idx="213">
                  <c:v>26.730000000000004</c:v>
                </c:pt>
                <c:pt idx="214">
                  <c:v>26.830000000000005</c:v>
                </c:pt>
                <c:pt idx="215">
                  <c:v>26.830000000000005</c:v>
                </c:pt>
                <c:pt idx="216">
                  <c:v>26.830000000000005</c:v>
                </c:pt>
                <c:pt idx="217">
                  <c:v>26.830000000000005</c:v>
                </c:pt>
                <c:pt idx="218">
                  <c:v>26.830000000000005</c:v>
                </c:pt>
                <c:pt idx="219">
                  <c:v>26.830000000000005</c:v>
                </c:pt>
                <c:pt idx="220">
                  <c:v>26.830000000000005</c:v>
                </c:pt>
                <c:pt idx="221">
                  <c:v>26.830000000000005</c:v>
                </c:pt>
                <c:pt idx="222">
                  <c:v>26.830000000000005</c:v>
                </c:pt>
                <c:pt idx="223">
                  <c:v>26.830000000000005</c:v>
                </c:pt>
                <c:pt idx="224">
                  <c:v>26.830000000000005</c:v>
                </c:pt>
                <c:pt idx="225">
                  <c:v>27.080000000000005</c:v>
                </c:pt>
                <c:pt idx="226">
                  <c:v>27.080000000000005</c:v>
                </c:pt>
                <c:pt idx="227">
                  <c:v>27.080000000000005</c:v>
                </c:pt>
                <c:pt idx="228">
                  <c:v>27.080000000000005</c:v>
                </c:pt>
                <c:pt idx="229">
                  <c:v>28.970000000000006</c:v>
                </c:pt>
                <c:pt idx="230">
                  <c:v>29.820000000000007</c:v>
                </c:pt>
                <c:pt idx="231">
                  <c:v>29.820000000000007</c:v>
                </c:pt>
                <c:pt idx="232">
                  <c:v>29.820000000000007</c:v>
                </c:pt>
                <c:pt idx="233">
                  <c:v>29.820000000000007</c:v>
                </c:pt>
                <c:pt idx="234">
                  <c:v>29.820000000000007</c:v>
                </c:pt>
                <c:pt idx="235">
                  <c:v>29.820000000000007</c:v>
                </c:pt>
                <c:pt idx="236">
                  <c:v>29.860000000000007</c:v>
                </c:pt>
                <c:pt idx="237">
                  <c:v>29.860000000000007</c:v>
                </c:pt>
                <c:pt idx="238">
                  <c:v>29.860000000000007</c:v>
                </c:pt>
                <c:pt idx="239">
                  <c:v>29.920000000000005</c:v>
                </c:pt>
                <c:pt idx="240">
                  <c:v>32.280000000000008</c:v>
                </c:pt>
                <c:pt idx="241">
                  <c:v>32.280000000000008</c:v>
                </c:pt>
                <c:pt idx="242">
                  <c:v>33.540000000000006</c:v>
                </c:pt>
                <c:pt idx="243">
                  <c:v>33.970000000000006</c:v>
                </c:pt>
                <c:pt idx="244">
                  <c:v>34.430000000000007</c:v>
                </c:pt>
                <c:pt idx="245">
                  <c:v>35.45000000000001</c:v>
                </c:pt>
                <c:pt idx="246">
                  <c:v>35.990000000000009</c:v>
                </c:pt>
                <c:pt idx="247">
                  <c:v>36.040000000000006</c:v>
                </c:pt>
                <c:pt idx="248">
                  <c:v>36.040000000000006</c:v>
                </c:pt>
                <c:pt idx="249">
                  <c:v>36.040000000000006</c:v>
                </c:pt>
                <c:pt idx="250">
                  <c:v>36.040000000000006</c:v>
                </c:pt>
                <c:pt idx="251">
                  <c:v>36.040000000000006</c:v>
                </c:pt>
                <c:pt idx="252">
                  <c:v>36.040000000000006</c:v>
                </c:pt>
                <c:pt idx="253">
                  <c:v>36.040000000000006</c:v>
                </c:pt>
                <c:pt idx="254">
                  <c:v>36.040000000000006</c:v>
                </c:pt>
                <c:pt idx="255">
                  <c:v>36.040000000000006</c:v>
                </c:pt>
                <c:pt idx="256">
                  <c:v>36.040000000000006</c:v>
                </c:pt>
                <c:pt idx="257">
                  <c:v>36.040000000000006</c:v>
                </c:pt>
                <c:pt idx="258">
                  <c:v>36.040000000000006</c:v>
                </c:pt>
                <c:pt idx="259">
                  <c:v>36.040000000000006</c:v>
                </c:pt>
                <c:pt idx="260">
                  <c:v>36.040000000000006</c:v>
                </c:pt>
                <c:pt idx="261">
                  <c:v>36.040000000000006</c:v>
                </c:pt>
                <c:pt idx="262">
                  <c:v>36.040000000000006</c:v>
                </c:pt>
                <c:pt idx="263">
                  <c:v>36.040000000000006</c:v>
                </c:pt>
                <c:pt idx="264">
                  <c:v>36.040000000000006</c:v>
                </c:pt>
                <c:pt idx="265">
                  <c:v>36.040000000000006</c:v>
                </c:pt>
                <c:pt idx="266">
                  <c:v>36.040000000000006</c:v>
                </c:pt>
                <c:pt idx="267">
                  <c:v>36.490000000000009</c:v>
                </c:pt>
                <c:pt idx="268">
                  <c:v>36.490000000000009</c:v>
                </c:pt>
                <c:pt idx="269">
                  <c:v>36.490000000000009</c:v>
                </c:pt>
                <c:pt idx="270">
                  <c:v>36.490000000000009</c:v>
                </c:pt>
                <c:pt idx="271">
                  <c:v>36.490000000000009</c:v>
                </c:pt>
                <c:pt idx="272">
                  <c:v>36.490000000000009</c:v>
                </c:pt>
                <c:pt idx="273">
                  <c:v>36.490000000000009</c:v>
                </c:pt>
                <c:pt idx="274">
                  <c:v>36.490000000000009</c:v>
                </c:pt>
                <c:pt idx="275">
                  <c:v>36.490000000000009</c:v>
                </c:pt>
                <c:pt idx="276">
                  <c:v>36.490000000000009</c:v>
                </c:pt>
                <c:pt idx="277">
                  <c:v>37.45000000000001</c:v>
                </c:pt>
                <c:pt idx="278">
                  <c:v>37.45000000000001</c:v>
                </c:pt>
                <c:pt idx="279">
                  <c:v>37.45000000000001</c:v>
                </c:pt>
                <c:pt idx="280">
                  <c:v>37.730000000000011</c:v>
                </c:pt>
                <c:pt idx="281">
                  <c:v>37.730000000000011</c:v>
                </c:pt>
                <c:pt idx="282">
                  <c:v>37.730000000000011</c:v>
                </c:pt>
                <c:pt idx="283">
                  <c:v>37.730000000000011</c:v>
                </c:pt>
                <c:pt idx="284">
                  <c:v>37.730000000000011</c:v>
                </c:pt>
                <c:pt idx="285">
                  <c:v>37.730000000000011</c:v>
                </c:pt>
                <c:pt idx="286">
                  <c:v>37.730000000000011</c:v>
                </c:pt>
                <c:pt idx="287">
                  <c:v>37.730000000000011</c:v>
                </c:pt>
                <c:pt idx="288">
                  <c:v>37.730000000000011</c:v>
                </c:pt>
                <c:pt idx="289">
                  <c:v>37.800000000000011</c:v>
                </c:pt>
                <c:pt idx="290">
                  <c:v>37.800000000000011</c:v>
                </c:pt>
                <c:pt idx="291">
                  <c:v>37.800000000000011</c:v>
                </c:pt>
                <c:pt idx="292">
                  <c:v>37.800000000000011</c:v>
                </c:pt>
                <c:pt idx="293">
                  <c:v>38.010000000000012</c:v>
                </c:pt>
                <c:pt idx="294">
                  <c:v>38.010000000000012</c:v>
                </c:pt>
                <c:pt idx="295">
                  <c:v>38.010000000000012</c:v>
                </c:pt>
                <c:pt idx="296">
                  <c:v>38.010000000000012</c:v>
                </c:pt>
                <c:pt idx="297">
                  <c:v>38.010000000000012</c:v>
                </c:pt>
                <c:pt idx="298">
                  <c:v>38.010000000000012</c:v>
                </c:pt>
                <c:pt idx="299">
                  <c:v>38.010000000000012</c:v>
                </c:pt>
                <c:pt idx="300">
                  <c:v>38.010000000000012</c:v>
                </c:pt>
                <c:pt idx="301">
                  <c:v>38.010000000000012</c:v>
                </c:pt>
                <c:pt idx="302">
                  <c:v>38.010000000000012</c:v>
                </c:pt>
                <c:pt idx="303">
                  <c:v>38.010000000000012</c:v>
                </c:pt>
                <c:pt idx="304">
                  <c:v>38.010000000000012</c:v>
                </c:pt>
                <c:pt idx="305">
                  <c:v>38.010000000000012</c:v>
                </c:pt>
                <c:pt idx="306">
                  <c:v>38.010000000000012</c:v>
                </c:pt>
                <c:pt idx="307">
                  <c:v>38.010000000000012</c:v>
                </c:pt>
                <c:pt idx="308">
                  <c:v>38.010000000000012</c:v>
                </c:pt>
                <c:pt idx="309">
                  <c:v>38.010000000000012</c:v>
                </c:pt>
                <c:pt idx="310">
                  <c:v>38.140000000000015</c:v>
                </c:pt>
                <c:pt idx="311">
                  <c:v>38.140000000000015</c:v>
                </c:pt>
                <c:pt idx="312">
                  <c:v>38.140000000000015</c:v>
                </c:pt>
                <c:pt idx="313">
                  <c:v>38.140000000000015</c:v>
                </c:pt>
                <c:pt idx="314">
                  <c:v>38.140000000000015</c:v>
                </c:pt>
                <c:pt idx="315">
                  <c:v>38.140000000000015</c:v>
                </c:pt>
                <c:pt idx="316">
                  <c:v>38.140000000000015</c:v>
                </c:pt>
                <c:pt idx="317">
                  <c:v>38.140000000000015</c:v>
                </c:pt>
                <c:pt idx="318">
                  <c:v>38.140000000000015</c:v>
                </c:pt>
                <c:pt idx="319">
                  <c:v>38.140000000000015</c:v>
                </c:pt>
                <c:pt idx="320">
                  <c:v>38.140000000000015</c:v>
                </c:pt>
                <c:pt idx="321">
                  <c:v>38.140000000000015</c:v>
                </c:pt>
                <c:pt idx="322">
                  <c:v>38.140000000000015</c:v>
                </c:pt>
                <c:pt idx="323">
                  <c:v>38.140000000000015</c:v>
                </c:pt>
                <c:pt idx="324">
                  <c:v>38.140000000000015</c:v>
                </c:pt>
                <c:pt idx="325">
                  <c:v>38.140000000000015</c:v>
                </c:pt>
                <c:pt idx="326">
                  <c:v>38.140000000000015</c:v>
                </c:pt>
                <c:pt idx="327">
                  <c:v>38.140000000000015</c:v>
                </c:pt>
                <c:pt idx="328">
                  <c:v>38.140000000000015</c:v>
                </c:pt>
                <c:pt idx="329">
                  <c:v>38.140000000000015</c:v>
                </c:pt>
                <c:pt idx="330">
                  <c:v>38.140000000000015</c:v>
                </c:pt>
                <c:pt idx="331">
                  <c:v>38.140000000000015</c:v>
                </c:pt>
                <c:pt idx="332">
                  <c:v>38.140000000000015</c:v>
                </c:pt>
                <c:pt idx="333">
                  <c:v>38.140000000000015</c:v>
                </c:pt>
                <c:pt idx="334">
                  <c:v>38.140000000000015</c:v>
                </c:pt>
                <c:pt idx="335">
                  <c:v>38.140000000000015</c:v>
                </c:pt>
                <c:pt idx="336">
                  <c:v>38.140000000000015</c:v>
                </c:pt>
                <c:pt idx="337">
                  <c:v>38.140000000000015</c:v>
                </c:pt>
                <c:pt idx="338">
                  <c:v>38.140000000000015</c:v>
                </c:pt>
                <c:pt idx="339">
                  <c:v>38.140000000000015</c:v>
                </c:pt>
                <c:pt idx="340">
                  <c:v>38.140000000000015</c:v>
                </c:pt>
                <c:pt idx="341">
                  <c:v>38.140000000000015</c:v>
                </c:pt>
                <c:pt idx="342">
                  <c:v>44.290000000000013</c:v>
                </c:pt>
                <c:pt idx="343">
                  <c:v>44.290000000000013</c:v>
                </c:pt>
                <c:pt idx="344">
                  <c:v>45.590000000000011</c:v>
                </c:pt>
                <c:pt idx="345">
                  <c:v>45.680000000000014</c:v>
                </c:pt>
                <c:pt idx="346">
                  <c:v>46.590000000000011</c:v>
                </c:pt>
                <c:pt idx="347">
                  <c:v>46.590000000000011</c:v>
                </c:pt>
                <c:pt idx="348">
                  <c:v>46.590000000000011</c:v>
                </c:pt>
                <c:pt idx="349">
                  <c:v>46.590000000000011</c:v>
                </c:pt>
                <c:pt idx="350">
                  <c:v>46.590000000000011</c:v>
                </c:pt>
                <c:pt idx="351">
                  <c:v>47.610000000000014</c:v>
                </c:pt>
                <c:pt idx="352">
                  <c:v>50.400000000000013</c:v>
                </c:pt>
                <c:pt idx="353">
                  <c:v>56.240000000000009</c:v>
                </c:pt>
                <c:pt idx="354">
                  <c:v>59.650000000000006</c:v>
                </c:pt>
                <c:pt idx="355">
                  <c:v>59.720000000000006</c:v>
                </c:pt>
                <c:pt idx="356">
                  <c:v>63.510000000000005</c:v>
                </c:pt>
                <c:pt idx="357">
                  <c:v>65.88000000000001</c:v>
                </c:pt>
                <c:pt idx="358">
                  <c:v>68.510000000000005</c:v>
                </c:pt>
                <c:pt idx="359">
                  <c:v>69.28</c:v>
                </c:pt>
                <c:pt idx="360">
                  <c:v>69.5</c:v>
                </c:pt>
                <c:pt idx="361">
                  <c:v>70.87</c:v>
                </c:pt>
                <c:pt idx="362">
                  <c:v>70.87</c:v>
                </c:pt>
                <c:pt idx="363">
                  <c:v>70.87</c:v>
                </c:pt>
                <c:pt idx="364">
                  <c:v>70.87</c:v>
                </c:pt>
                <c:pt idx="365">
                  <c:v>75.410000000000011</c:v>
                </c:pt>
                <c:pt idx="366">
                  <c:v>76.570000000000007</c:v>
                </c:pt>
                <c:pt idx="367">
                  <c:v>76.990000000000009</c:v>
                </c:pt>
                <c:pt idx="368">
                  <c:v>78.350000000000009</c:v>
                </c:pt>
                <c:pt idx="369">
                  <c:v>78.350000000000009</c:v>
                </c:pt>
                <c:pt idx="370">
                  <c:v>78.350000000000009</c:v>
                </c:pt>
                <c:pt idx="371">
                  <c:v>78.350000000000009</c:v>
                </c:pt>
                <c:pt idx="372">
                  <c:v>78.350000000000009</c:v>
                </c:pt>
                <c:pt idx="373">
                  <c:v>78.350000000000009</c:v>
                </c:pt>
                <c:pt idx="374">
                  <c:v>79.67</c:v>
                </c:pt>
                <c:pt idx="375">
                  <c:v>79.67</c:v>
                </c:pt>
                <c:pt idx="376">
                  <c:v>80.460000000000008</c:v>
                </c:pt>
                <c:pt idx="377">
                  <c:v>80.760000000000005</c:v>
                </c:pt>
                <c:pt idx="378">
                  <c:v>80.760000000000005</c:v>
                </c:pt>
                <c:pt idx="379">
                  <c:v>80.760000000000005</c:v>
                </c:pt>
                <c:pt idx="380">
                  <c:v>80.760000000000005</c:v>
                </c:pt>
                <c:pt idx="381">
                  <c:v>80.760000000000005</c:v>
                </c:pt>
                <c:pt idx="382">
                  <c:v>80.760000000000005</c:v>
                </c:pt>
                <c:pt idx="383">
                  <c:v>80.760000000000005</c:v>
                </c:pt>
                <c:pt idx="384">
                  <c:v>80.760000000000005</c:v>
                </c:pt>
                <c:pt idx="385">
                  <c:v>80.760000000000005</c:v>
                </c:pt>
                <c:pt idx="386">
                  <c:v>80.760000000000005</c:v>
                </c:pt>
                <c:pt idx="387">
                  <c:v>80.760000000000005</c:v>
                </c:pt>
                <c:pt idx="388">
                  <c:v>80.760000000000005</c:v>
                </c:pt>
                <c:pt idx="389">
                  <c:v>80.760000000000005</c:v>
                </c:pt>
                <c:pt idx="390">
                  <c:v>80.760000000000005</c:v>
                </c:pt>
                <c:pt idx="391">
                  <c:v>80.760000000000005</c:v>
                </c:pt>
                <c:pt idx="392">
                  <c:v>80.760000000000005</c:v>
                </c:pt>
                <c:pt idx="393">
                  <c:v>80.760000000000005</c:v>
                </c:pt>
                <c:pt idx="394">
                  <c:v>82.820000000000007</c:v>
                </c:pt>
                <c:pt idx="395">
                  <c:v>84.88000000000001</c:v>
                </c:pt>
                <c:pt idx="396">
                  <c:v>85.210000000000008</c:v>
                </c:pt>
                <c:pt idx="397">
                  <c:v>85.28</c:v>
                </c:pt>
                <c:pt idx="398">
                  <c:v>87.3</c:v>
                </c:pt>
                <c:pt idx="399">
                  <c:v>88.47</c:v>
                </c:pt>
                <c:pt idx="400">
                  <c:v>88.47</c:v>
                </c:pt>
                <c:pt idx="401">
                  <c:v>89.76</c:v>
                </c:pt>
                <c:pt idx="402">
                  <c:v>89.76</c:v>
                </c:pt>
                <c:pt idx="403">
                  <c:v>90.67</c:v>
                </c:pt>
                <c:pt idx="404">
                  <c:v>91.65</c:v>
                </c:pt>
                <c:pt idx="405">
                  <c:v>91.65</c:v>
                </c:pt>
                <c:pt idx="406">
                  <c:v>91.65</c:v>
                </c:pt>
                <c:pt idx="407">
                  <c:v>91.65</c:v>
                </c:pt>
                <c:pt idx="408">
                  <c:v>91.79</c:v>
                </c:pt>
                <c:pt idx="409">
                  <c:v>93.04</c:v>
                </c:pt>
                <c:pt idx="410">
                  <c:v>93.04</c:v>
                </c:pt>
                <c:pt idx="411">
                  <c:v>93.04</c:v>
                </c:pt>
                <c:pt idx="412">
                  <c:v>93.14</c:v>
                </c:pt>
                <c:pt idx="413">
                  <c:v>93.14</c:v>
                </c:pt>
                <c:pt idx="414">
                  <c:v>93.14</c:v>
                </c:pt>
                <c:pt idx="415">
                  <c:v>93.14</c:v>
                </c:pt>
                <c:pt idx="416">
                  <c:v>94.03</c:v>
                </c:pt>
                <c:pt idx="417">
                  <c:v>94.03</c:v>
                </c:pt>
                <c:pt idx="418">
                  <c:v>94.03</c:v>
                </c:pt>
                <c:pt idx="419">
                  <c:v>94.15</c:v>
                </c:pt>
                <c:pt idx="420">
                  <c:v>94.15</c:v>
                </c:pt>
                <c:pt idx="421">
                  <c:v>94.15</c:v>
                </c:pt>
                <c:pt idx="422">
                  <c:v>94.27000000000001</c:v>
                </c:pt>
                <c:pt idx="423">
                  <c:v>94.34</c:v>
                </c:pt>
                <c:pt idx="424">
                  <c:v>94.34</c:v>
                </c:pt>
                <c:pt idx="425">
                  <c:v>94.34</c:v>
                </c:pt>
                <c:pt idx="426">
                  <c:v>94.45</c:v>
                </c:pt>
                <c:pt idx="427">
                  <c:v>94.45</c:v>
                </c:pt>
                <c:pt idx="428">
                  <c:v>94.45</c:v>
                </c:pt>
                <c:pt idx="429">
                  <c:v>94.45</c:v>
                </c:pt>
                <c:pt idx="430">
                  <c:v>94.45</c:v>
                </c:pt>
                <c:pt idx="431">
                  <c:v>94.45</c:v>
                </c:pt>
                <c:pt idx="432">
                  <c:v>94.45</c:v>
                </c:pt>
                <c:pt idx="433">
                  <c:v>94.45</c:v>
                </c:pt>
                <c:pt idx="434">
                  <c:v>94.45</c:v>
                </c:pt>
                <c:pt idx="435">
                  <c:v>94.45</c:v>
                </c:pt>
                <c:pt idx="436">
                  <c:v>94.45</c:v>
                </c:pt>
                <c:pt idx="437">
                  <c:v>94.7</c:v>
                </c:pt>
                <c:pt idx="438">
                  <c:v>95.33</c:v>
                </c:pt>
                <c:pt idx="439">
                  <c:v>95.33</c:v>
                </c:pt>
                <c:pt idx="440">
                  <c:v>96.24</c:v>
                </c:pt>
                <c:pt idx="441">
                  <c:v>96.24</c:v>
                </c:pt>
                <c:pt idx="442">
                  <c:v>96.24</c:v>
                </c:pt>
                <c:pt idx="443">
                  <c:v>96.24</c:v>
                </c:pt>
                <c:pt idx="444">
                  <c:v>96.24</c:v>
                </c:pt>
                <c:pt idx="445">
                  <c:v>96.24</c:v>
                </c:pt>
                <c:pt idx="446">
                  <c:v>96.24</c:v>
                </c:pt>
                <c:pt idx="447">
                  <c:v>96.32</c:v>
                </c:pt>
                <c:pt idx="448">
                  <c:v>96.32</c:v>
                </c:pt>
                <c:pt idx="449">
                  <c:v>96.32</c:v>
                </c:pt>
                <c:pt idx="450">
                  <c:v>96.32</c:v>
                </c:pt>
                <c:pt idx="451">
                  <c:v>96.32</c:v>
                </c:pt>
                <c:pt idx="452">
                  <c:v>96.32</c:v>
                </c:pt>
                <c:pt idx="453">
                  <c:v>96.32</c:v>
                </c:pt>
                <c:pt idx="454">
                  <c:v>96.32</c:v>
                </c:pt>
                <c:pt idx="455">
                  <c:v>96.32</c:v>
                </c:pt>
                <c:pt idx="456">
                  <c:v>96.32</c:v>
                </c:pt>
                <c:pt idx="457">
                  <c:v>96.32</c:v>
                </c:pt>
                <c:pt idx="458">
                  <c:v>96.32</c:v>
                </c:pt>
                <c:pt idx="459">
                  <c:v>96.32</c:v>
                </c:pt>
                <c:pt idx="460">
                  <c:v>96.32</c:v>
                </c:pt>
                <c:pt idx="461">
                  <c:v>96.32</c:v>
                </c:pt>
                <c:pt idx="462">
                  <c:v>96.32</c:v>
                </c:pt>
                <c:pt idx="463">
                  <c:v>96.32</c:v>
                </c:pt>
                <c:pt idx="464">
                  <c:v>96.32</c:v>
                </c:pt>
                <c:pt idx="465">
                  <c:v>96.57</c:v>
                </c:pt>
                <c:pt idx="466">
                  <c:v>97.029999999999987</c:v>
                </c:pt>
                <c:pt idx="467">
                  <c:v>98.279999999999987</c:v>
                </c:pt>
                <c:pt idx="468">
                  <c:v>99.829999999999984</c:v>
                </c:pt>
                <c:pt idx="469">
                  <c:v>102.31999999999998</c:v>
                </c:pt>
                <c:pt idx="470">
                  <c:v>102.65999999999998</c:v>
                </c:pt>
                <c:pt idx="471">
                  <c:v>102.70999999999998</c:v>
                </c:pt>
                <c:pt idx="472">
                  <c:v>102.70999999999998</c:v>
                </c:pt>
                <c:pt idx="473">
                  <c:v>103.34999999999998</c:v>
                </c:pt>
                <c:pt idx="474">
                  <c:v>103.75999999999998</c:v>
                </c:pt>
                <c:pt idx="475">
                  <c:v>104.97999999999998</c:v>
                </c:pt>
                <c:pt idx="476">
                  <c:v>104.97999999999998</c:v>
                </c:pt>
                <c:pt idx="477">
                  <c:v>104.97999999999998</c:v>
                </c:pt>
                <c:pt idx="478">
                  <c:v>104.97999999999998</c:v>
                </c:pt>
                <c:pt idx="479">
                  <c:v>104.97999999999998</c:v>
                </c:pt>
                <c:pt idx="480">
                  <c:v>104.97999999999998</c:v>
                </c:pt>
                <c:pt idx="481">
                  <c:v>104.97999999999998</c:v>
                </c:pt>
                <c:pt idx="482">
                  <c:v>104.97999999999998</c:v>
                </c:pt>
                <c:pt idx="483">
                  <c:v>104.97999999999998</c:v>
                </c:pt>
                <c:pt idx="484">
                  <c:v>105.72999999999998</c:v>
                </c:pt>
                <c:pt idx="485">
                  <c:v>105.72999999999998</c:v>
                </c:pt>
                <c:pt idx="486">
                  <c:v>105.72999999999998</c:v>
                </c:pt>
                <c:pt idx="487">
                  <c:v>105.72999999999998</c:v>
                </c:pt>
                <c:pt idx="488">
                  <c:v>105.72999999999998</c:v>
                </c:pt>
                <c:pt idx="489">
                  <c:v>106.25999999999998</c:v>
                </c:pt>
                <c:pt idx="490">
                  <c:v>107.59999999999998</c:v>
                </c:pt>
                <c:pt idx="491">
                  <c:v>109.17999999999998</c:v>
                </c:pt>
                <c:pt idx="492">
                  <c:v>109.85999999999999</c:v>
                </c:pt>
                <c:pt idx="493">
                  <c:v>110.25999999999999</c:v>
                </c:pt>
                <c:pt idx="494">
                  <c:v>110.25999999999999</c:v>
                </c:pt>
                <c:pt idx="495">
                  <c:v>111.13</c:v>
                </c:pt>
                <c:pt idx="496">
                  <c:v>111.85</c:v>
                </c:pt>
                <c:pt idx="497">
                  <c:v>112.86999999999999</c:v>
                </c:pt>
                <c:pt idx="498">
                  <c:v>116.32</c:v>
                </c:pt>
                <c:pt idx="499">
                  <c:v>116.32</c:v>
                </c:pt>
                <c:pt idx="500">
                  <c:v>116.32</c:v>
                </c:pt>
                <c:pt idx="501">
                  <c:v>116.32</c:v>
                </c:pt>
                <c:pt idx="502">
                  <c:v>118.69999999999999</c:v>
                </c:pt>
                <c:pt idx="503">
                  <c:v>118.69999999999999</c:v>
                </c:pt>
                <c:pt idx="504">
                  <c:v>118.69999999999999</c:v>
                </c:pt>
                <c:pt idx="505">
                  <c:v>121.04999999999998</c:v>
                </c:pt>
                <c:pt idx="506">
                  <c:v>121.04999999999998</c:v>
                </c:pt>
                <c:pt idx="507">
                  <c:v>121.04999999999998</c:v>
                </c:pt>
                <c:pt idx="508">
                  <c:v>121.04999999999998</c:v>
                </c:pt>
                <c:pt idx="509">
                  <c:v>121.04999999999998</c:v>
                </c:pt>
                <c:pt idx="510">
                  <c:v>121.04999999999998</c:v>
                </c:pt>
                <c:pt idx="511">
                  <c:v>121.04999999999998</c:v>
                </c:pt>
                <c:pt idx="512">
                  <c:v>121.04999999999998</c:v>
                </c:pt>
                <c:pt idx="513">
                  <c:v>121.04999999999998</c:v>
                </c:pt>
                <c:pt idx="514">
                  <c:v>123.02999999999999</c:v>
                </c:pt>
                <c:pt idx="515">
                  <c:v>123.02999999999999</c:v>
                </c:pt>
                <c:pt idx="516">
                  <c:v>123.02999999999999</c:v>
                </c:pt>
                <c:pt idx="517">
                  <c:v>123.02999999999999</c:v>
                </c:pt>
                <c:pt idx="518">
                  <c:v>123.02999999999999</c:v>
                </c:pt>
                <c:pt idx="519">
                  <c:v>123.02999999999999</c:v>
                </c:pt>
                <c:pt idx="520">
                  <c:v>123.02999999999999</c:v>
                </c:pt>
                <c:pt idx="521">
                  <c:v>123.02999999999999</c:v>
                </c:pt>
                <c:pt idx="522">
                  <c:v>123.02999999999999</c:v>
                </c:pt>
                <c:pt idx="523">
                  <c:v>123.02999999999999</c:v>
                </c:pt>
                <c:pt idx="524">
                  <c:v>123.02999999999999</c:v>
                </c:pt>
                <c:pt idx="525">
                  <c:v>123.02999999999999</c:v>
                </c:pt>
                <c:pt idx="526">
                  <c:v>123.02999999999999</c:v>
                </c:pt>
                <c:pt idx="527">
                  <c:v>123.02999999999999</c:v>
                </c:pt>
                <c:pt idx="528">
                  <c:v>123.25999999999999</c:v>
                </c:pt>
                <c:pt idx="529">
                  <c:v>123.49</c:v>
                </c:pt>
                <c:pt idx="530">
                  <c:v>123.49</c:v>
                </c:pt>
                <c:pt idx="531">
                  <c:v>123.49</c:v>
                </c:pt>
                <c:pt idx="532">
                  <c:v>123.49</c:v>
                </c:pt>
                <c:pt idx="533">
                  <c:v>123.49</c:v>
                </c:pt>
                <c:pt idx="534">
                  <c:v>123.49</c:v>
                </c:pt>
                <c:pt idx="535">
                  <c:v>124.27</c:v>
                </c:pt>
                <c:pt idx="536">
                  <c:v>124.27</c:v>
                </c:pt>
                <c:pt idx="537">
                  <c:v>124.27</c:v>
                </c:pt>
                <c:pt idx="538">
                  <c:v>124.27</c:v>
                </c:pt>
                <c:pt idx="539">
                  <c:v>124.27</c:v>
                </c:pt>
                <c:pt idx="540">
                  <c:v>124.27</c:v>
                </c:pt>
                <c:pt idx="541">
                  <c:v>124.27</c:v>
                </c:pt>
                <c:pt idx="542">
                  <c:v>124.27</c:v>
                </c:pt>
                <c:pt idx="543">
                  <c:v>124.27</c:v>
                </c:pt>
                <c:pt idx="544">
                  <c:v>124.27</c:v>
                </c:pt>
                <c:pt idx="545">
                  <c:v>124.27</c:v>
                </c:pt>
                <c:pt idx="546">
                  <c:v>124.27</c:v>
                </c:pt>
                <c:pt idx="547">
                  <c:v>124.27</c:v>
                </c:pt>
                <c:pt idx="548">
                  <c:v>124.45</c:v>
                </c:pt>
                <c:pt idx="549">
                  <c:v>124.45</c:v>
                </c:pt>
                <c:pt idx="550">
                  <c:v>124.45</c:v>
                </c:pt>
                <c:pt idx="551">
                  <c:v>124.64</c:v>
                </c:pt>
                <c:pt idx="552">
                  <c:v>124.64</c:v>
                </c:pt>
                <c:pt idx="553">
                  <c:v>124.64</c:v>
                </c:pt>
                <c:pt idx="554">
                  <c:v>124.64</c:v>
                </c:pt>
                <c:pt idx="555">
                  <c:v>124.64</c:v>
                </c:pt>
                <c:pt idx="556">
                  <c:v>124.64</c:v>
                </c:pt>
                <c:pt idx="557">
                  <c:v>124.64</c:v>
                </c:pt>
                <c:pt idx="558">
                  <c:v>124.64</c:v>
                </c:pt>
                <c:pt idx="559">
                  <c:v>124.64</c:v>
                </c:pt>
                <c:pt idx="560">
                  <c:v>124.64</c:v>
                </c:pt>
                <c:pt idx="561">
                  <c:v>124.72</c:v>
                </c:pt>
                <c:pt idx="562">
                  <c:v>124.72</c:v>
                </c:pt>
                <c:pt idx="563">
                  <c:v>124.72</c:v>
                </c:pt>
                <c:pt idx="564">
                  <c:v>124.72</c:v>
                </c:pt>
                <c:pt idx="565">
                  <c:v>124.72</c:v>
                </c:pt>
                <c:pt idx="566">
                  <c:v>124.72</c:v>
                </c:pt>
                <c:pt idx="567">
                  <c:v>124.72</c:v>
                </c:pt>
                <c:pt idx="568">
                  <c:v>124.72</c:v>
                </c:pt>
                <c:pt idx="569">
                  <c:v>124.72</c:v>
                </c:pt>
                <c:pt idx="570">
                  <c:v>124.72</c:v>
                </c:pt>
                <c:pt idx="571">
                  <c:v>124.72</c:v>
                </c:pt>
                <c:pt idx="572">
                  <c:v>124.9</c:v>
                </c:pt>
                <c:pt idx="573">
                  <c:v>124.9</c:v>
                </c:pt>
                <c:pt idx="574">
                  <c:v>124.9</c:v>
                </c:pt>
                <c:pt idx="575">
                  <c:v>124.9</c:v>
                </c:pt>
                <c:pt idx="576">
                  <c:v>124.9</c:v>
                </c:pt>
                <c:pt idx="577">
                  <c:v>124.9</c:v>
                </c:pt>
                <c:pt idx="578">
                  <c:v>124.9</c:v>
                </c:pt>
                <c:pt idx="579">
                  <c:v>124.9</c:v>
                </c:pt>
                <c:pt idx="580">
                  <c:v>124.9</c:v>
                </c:pt>
                <c:pt idx="581">
                  <c:v>124.9</c:v>
                </c:pt>
                <c:pt idx="582">
                  <c:v>125.07000000000001</c:v>
                </c:pt>
                <c:pt idx="583">
                  <c:v>125.18</c:v>
                </c:pt>
                <c:pt idx="584">
                  <c:v>127.55000000000001</c:v>
                </c:pt>
                <c:pt idx="585">
                  <c:v>127.55000000000001</c:v>
                </c:pt>
                <c:pt idx="586">
                  <c:v>127.55000000000001</c:v>
                </c:pt>
                <c:pt idx="587">
                  <c:v>127.55000000000001</c:v>
                </c:pt>
                <c:pt idx="588">
                  <c:v>127.78000000000002</c:v>
                </c:pt>
                <c:pt idx="589">
                  <c:v>131.64000000000001</c:v>
                </c:pt>
                <c:pt idx="590">
                  <c:v>137.99</c:v>
                </c:pt>
                <c:pt idx="591">
                  <c:v>149.79000000000002</c:v>
                </c:pt>
                <c:pt idx="592">
                  <c:v>155.83000000000001</c:v>
                </c:pt>
                <c:pt idx="593">
                  <c:v>155.83000000000001</c:v>
                </c:pt>
                <c:pt idx="594">
                  <c:v>155.99</c:v>
                </c:pt>
                <c:pt idx="595">
                  <c:v>156.24</c:v>
                </c:pt>
                <c:pt idx="596">
                  <c:v>156.92000000000002</c:v>
                </c:pt>
                <c:pt idx="597">
                  <c:v>156.92000000000002</c:v>
                </c:pt>
                <c:pt idx="598">
                  <c:v>156.92000000000002</c:v>
                </c:pt>
                <c:pt idx="599">
                  <c:v>156.92000000000002</c:v>
                </c:pt>
                <c:pt idx="600">
                  <c:v>156.92000000000002</c:v>
                </c:pt>
                <c:pt idx="601">
                  <c:v>156.92000000000002</c:v>
                </c:pt>
                <c:pt idx="602">
                  <c:v>156.92000000000002</c:v>
                </c:pt>
                <c:pt idx="603">
                  <c:v>156.92000000000002</c:v>
                </c:pt>
                <c:pt idx="604">
                  <c:v>156.92000000000002</c:v>
                </c:pt>
                <c:pt idx="605">
                  <c:v>156.92000000000002</c:v>
                </c:pt>
                <c:pt idx="606">
                  <c:v>156.92000000000002</c:v>
                </c:pt>
                <c:pt idx="607">
                  <c:v>157.00000000000003</c:v>
                </c:pt>
                <c:pt idx="608">
                  <c:v>157.10000000000002</c:v>
                </c:pt>
                <c:pt idx="609">
                  <c:v>157.10000000000002</c:v>
                </c:pt>
                <c:pt idx="610">
                  <c:v>157.18000000000004</c:v>
                </c:pt>
                <c:pt idx="611">
                  <c:v>159.65000000000003</c:v>
                </c:pt>
                <c:pt idx="612">
                  <c:v>159.65000000000003</c:v>
                </c:pt>
                <c:pt idx="613">
                  <c:v>159.83000000000004</c:v>
                </c:pt>
                <c:pt idx="614">
                  <c:v>162.01000000000005</c:v>
                </c:pt>
                <c:pt idx="615">
                  <c:v>162.10000000000005</c:v>
                </c:pt>
                <c:pt idx="616">
                  <c:v>163.75000000000006</c:v>
                </c:pt>
                <c:pt idx="617">
                  <c:v>167.22000000000006</c:v>
                </c:pt>
                <c:pt idx="618">
                  <c:v>167.30000000000007</c:v>
                </c:pt>
                <c:pt idx="619">
                  <c:v>167.30000000000007</c:v>
                </c:pt>
                <c:pt idx="620">
                  <c:v>167.42000000000007</c:v>
                </c:pt>
                <c:pt idx="621">
                  <c:v>167.42000000000007</c:v>
                </c:pt>
                <c:pt idx="622">
                  <c:v>167.42000000000007</c:v>
                </c:pt>
                <c:pt idx="623">
                  <c:v>167.42000000000007</c:v>
                </c:pt>
                <c:pt idx="624">
                  <c:v>167.42000000000007</c:v>
                </c:pt>
                <c:pt idx="625">
                  <c:v>167.42000000000007</c:v>
                </c:pt>
                <c:pt idx="626">
                  <c:v>167.63000000000008</c:v>
                </c:pt>
                <c:pt idx="627">
                  <c:v>171.06000000000009</c:v>
                </c:pt>
                <c:pt idx="628">
                  <c:v>171.06000000000009</c:v>
                </c:pt>
                <c:pt idx="629">
                  <c:v>171.45000000000007</c:v>
                </c:pt>
                <c:pt idx="630">
                  <c:v>171.45000000000007</c:v>
                </c:pt>
                <c:pt idx="631">
                  <c:v>172.49000000000007</c:v>
                </c:pt>
                <c:pt idx="632">
                  <c:v>173.53000000000006</c:v>
                </c:pt>
                <c:pt idx="633">
                  <c:v>175.53000000000006</c:v>
                </c:pt>
                <c:pt idx="634">
                  <c:v>175.53000000000006</c:v>
                </c:pt>
                <c:pt idx="635">
                  <c:v>175.53000000000006</c:v>
                </c:pt>
                <c:pt idx="636">
                  <c:v>175.53000000000006</c:v>
                </c:pt>
                <c:pt idx="637">
                  <c:v>175.53000000000006</c:v>
                </c:pt>
                <c:pt idx="638">
                  <c:v>175.53000000000006</c:v>
                </c:pt>
                <c:pt idx="639">
                  <c:v>175.53000000000006</c:v>
                </c:pt>
                <c:pt idx="640">
                  <c:v>175.53000000000006</c:v>
                </c:pt>
                <c:pt idx="641">
                  <c:v>175.72000000000006</c:v>
                </c:pt>
                <c:pt idx="642">
                  <c:v>176.35000000000005</c:v>
                </c:pt>
                <c:pt idx="643">
                  <c:v>176.35000000000005</c:v>
                </c:pt>
                <c:pt idx="644">
                  <c:v>176.71000000000006</c:v>
                </c:pt>
                <c:pt idx="645">
                  <c:v>176.71000000000006</c:v>
                </c:pt>
                <c:pt idx="646">
                  <c:v>176.71000000000006</c:v>
                </c:pt>
                <c:pt idx="647">
                  <c:v>176.71000000000006</c:v>
                </c:pt>
                <c:pt idx="648">
                  <c:v>176.71000000000006</c:v>
                </c:pt>
                <c:pt idx="649">
                  <c:v>176.71000000000006</c:v>
                </c:pt>
                <c:pt idx="650">
                  <c:v>176.71000000000006</c:v>
                </c:pt>
                <c:pt idx="651">
                  <c:v>176.71000000000006</c:v>
                </c:pt>
                <c:pt idx="652">
                  <c:v>176.71000000000006</c:v>
                </c:pt>
                <c:pt idx="653">
                  <c:v>176.71000000000006</c:v>
                </c:pt>
                <c:pt idx="654">
                  <c:v>176.71000000000006</c:v>
                </c:pt>
                <c:pt idx="655">
                  <c:v>176.71000000000006</c:v>
                </c:pt>
                <c:pt idx="656">
                  <c:v>176.71000000000006</c:v>
                </c:pt>
                <c:pt idx="657">
                  <c:v>176.71000000000006</c:v>
                </c:pt>
                <c:pt idx="658">
                  <c:v>176.71000000000006</c:v>
                </c:pt>
                <c:pt idx="659">
                  <c:v>176.71000000000006</c:v>
                </c:pt>
                <c:pt idx="660">
                  <c:v>176.71000000000006</c:v>
                </c:pt>
                <c:pt idx="661">
                  <c:v>176.71000000000006</c:v>
                </c:pt>
                <c:pt idx="662">
                  <c:v>176.71000000000006</c:v>
                </c:pt>
                <c:pt idx="663">
                  <c:v>176.71000000000006</c:v>
                </c:pt>
                <c:pt idx="664">
                  <c:v>176.71000000000006</c:v>
                </c:pt>
                <c:pt idx="665">
                  <c:v>176.71000000000006</c:v>
                </c:pt>
                <c:pt idx="666">
                  <c:v>176.71000000000006</c:v>
                </c:pt>
                <c:pt idx="667">
                  <c:v>176.71000000000006</c:v>
                </c:pt>
                <c:pt idx="668">
                  <c:v>176.71000000000006</c:v>
                </c:pt>
                <c:pt idx="669">
                  <c:v>176.71000000000006</c:v>
                </c:pt>
                <c:pt idx="670">
                  <c:v>176.71000000000006</c:v>
                </c:pt>
                <c:pt idx="671">
                  <c:v>176.71000000000006</c:v>
                </c:pt>
                <c:pt idx="672">
                  <c:v>176.71000000000006</c:v>
                </c:pt>
                <c:pt idx="673">
                  <c:v>176.71000000000006</c:v>
                </c:pt>
                <c:pt idx="674">
                  <c:v>176.71000000000006</c:v>
                </c:pt>
                <c:pt idx="675">
                  <c:v>176.71000000000006</c:v>
                </c:pt>
                <c:pt idx="676">
                  <c:v>176.71000000000006</c:v>
                </c:pt>
                <c:pt idx="677">
                  <c:v>176.71000000000006</c:v>
                </c:pt>
                <c:pt idx="678">
                  <c:v>176.71000000000006</c:v>
                </c:pt>
                <c:pt idx="679">
                  <c:v>176.71000000000006</c:v>
                </c:pt>
                <c:pt idx="680">
                  <c:v>176.71000000000006</c:v>
                </c:pt>
                <c:pt idx="681">
                  <c:v>176.71000000000006</c:v>
                </c:pt>
                <c:pt idx="682">
                  <c:v>176.71000000000006</c:v>
                </c:pt>
                <c:pt idx="683">
                  <c:v>176.71000000000006</c:v>
                </c:pt>
                <c:pt idx="684">
                  <c:v>176.71000000000006</c:v>
                </c:pt>
                <c:pt idx="685">
                  <c:v>176.71000000000006</c:v>
                </c:pt>
                <c:pt idx="686">
                  <c:v>176.71000000000006</c:v>
                </c:pt>
                <c:pt idx="687">
                  <c:v>176.71000000000006</c:v>
                </c:pt>
                <c:pt idx="688">
                  <c:v>176.71000000000006</c:v>
                </c:pt>
                <c:pt idx="689">
                  <c:v>176.71000000000006</c:v>
                </c:pt>
                <c:pt idx="690">
                  <c:v>176.71000000000006</c:v>
                </c:pt>
                <c:pt idx="691">
                  <c:v>176.71000000000006</c:v>
                </c:pt>
                <c:pt idx="692">
                  <c:v>176.71000000000006</c:v>
                </c:pt>
                <c:pt idx="693">
                  <c:v>176.71000000000006</c:v>
                </c:pt>
                <c:pt idx="694">
                  <c:v>176.71000000000006</c:v>
                </c:pt>
                <c:pt idx="695">
                  <c:v>176.71000000000006</c:v>
                </c:pt>
                <c:pt idx="696">
                  <c:v>176.71000000000006</c:v>
                </c:pt>
                <c:pt idx="697">
                  <c:v>176.71000000000006</c:v>
                </c:pt>
                <c:pt idx="698">
                  <c:v>176.71000000000006</c:v>
                </c:pt>
                <c:pt idx="699">
                  <c:v>177.73000000000008</c:v>
                </c:pt>
                <c:pt idx="700">
                  <c:v>177.73000000000008</c:v>
                </c:pt>
                <c:pt idx="701">
                  <c:v>177.73000000000008</c:v>
                </c:pt>
                <c:pt idx="702">
                  <c:v>177.81000000000009</c:v>
                </c:pt>
                <c:pt idx="703">
                  <c:v>177.81000000000009</c:v>
                </c:pt>
                <c:pt idx="704">
                  <c:v>184.5500000000001</c:v>
                </c:pt>
                <c:pt idx="705">
                  <c:v>189.25000000000009</c:v>
                </c:pt>
                <c:pt idx="706">
                  <c:v>189.25000000000009</c:v>
                </c:pt>
                <c:pt idx="707">
                  <c:v>189.40000000000009</c:v>
                </c:pt>
                <c:pt idx="708">
                  <c:v>189.40000000000009</c:v>
                </c:pt>
                <c:pt idx="709">
                  <c:v>189.40000000000009</c:v>
                </c:pt>
                <c:pt idx="710">
                  <c:v>189.40000000000009</c:v>
                </c:pt>
                <c:pt idx="711">
                  <c:v>189.40000000000009</c:v>
                </c:pt>
                <c:pt idx="712">
                  <c:v>189.40000000000009</c:v>
                </c:pt>
                <c:pt idx="713">
                  <c:v>189.40000000000009</c:v>
                </c:pt>
                <c:pt idx="714">
                  <c:v>189.40000000000009</c:v>
                </c:pt>
                <c:pt idx="715">
                  <c:v>189.40000000000009</c:v>
                </c:pt>
                <c:pt idx="716">
                  <c:v>189.40000000000009</c:v>
                </c:pt>
                <c:pt idx="717">
                  <c:v>189.40000000000009</c:v>
                </c:pt>
                <c:pt idx="718">
                  <c:v>189.40000000000009</c:v>
                </c:pt>
                <c:pt idx="719">
                  <c:v>189.40000000000009</c:v>
                </c:pt>
                <c:pt idx="720">
                  <c:v>189.40000000000009</c:v>
                </c:pt>
                <c:pt idx="721">
                  <c:v>189.40000000000009</c:v>
                </c:pt>
                <c:pt idx="722">
                  <c:v>189.40000000000009</c:v>
                </c:pt>
                <c:pt idx="723">
                  <c:v>189.40000000000009</c:v>
                </c:pt>
                <c:pt idx="724">
                  <c:v>189.40000000000009</c:v>
                </c:pt>
                <c:pt idx="725">
                  <c:v>189.40000000000009</c:v>
                </c:pt>
                <c:pt idx="726">
                  <c:v>189.40000000000009</c:v>
                </c:pt>
                <c:pt idx="727">
                  <c:v>189.40000000000009</c:v>
                </c:pt>
                <c:pt idx="728">
                  <c:v>189.40000000000009</c:v>
                </c:pt>
                <c:pt idx="729">
                  <c:v>189.40000000000009</c:v>
                </c:pt>
                <c:pt idx="730">
                  <c:v>189.40000000000009</c:v>
                </c:pt>
                <c:pt idx="731">
                  <c:v>189.40000000000009</c:v>
                </c:pt>
                <c:pt idx="732">
                  <c:v>189.50000000000009</c:v>
                </c:pt>
                <c:pt idx="733">
                  <c:v>189.50000000000009</c:v>
                </c:pt>
                <c:pt idx="734">
                  <c:v>189.50000000000009</c:v>
                </c:pt>
                <c:pt idx="735">
                  <c:v>189.50000000000009</c:v>
                </c:pt>
                <c:pt idx="736">
                  <c:v>189.50000000000009</c:v>
                </c:pt>
                <c:pt idx="737">
                  <c:v>189.50000000000009</c:v>
                </c:pt>
                <c:pt idx="738">
                  <c:v>189.50000000000009</c:v>
                </c:pt>
                <c:pt idx="739">
                  <c:v>189.50000000000009</c:v>
                </c:pt>
                <c:pt idx="740">
                  <c:v>189.50000000000009</c:v>
                </c:pt>
                <c:pt idx="741">
                  <c:v>189.50000000000009</c:v>
                </c:pt>
                <c:pt idx="742">
                  <c:v>189.63000000000008</c:v>
                </c:pt>
                <c:pt idx="743">
                  <c:v>189.82000000000008</c:v>
                </c:pt>
                <c:pt idx="744">
                  <c:v>190.66000000000008</c:v>
                </c:pt>
                <c:pt idx="745">
                  <c:v>190.66000000000008</c:v>
                </c:pt>
                <c:pt idx="746">
                  <c:v>190.79000000000008</c:v>
                </c:pt>
                <c:pt idx="747">
                  <c:v>190.92000000000007</c:v>
                </c:pt>
                <c:pt idx="748">
                  <c:v>191.04000000000008</c:v>
                </c:pt>
                <c:pt idx="749">
                  <c:v>191.04000000000008</c:v>
                </c:pt>
                <c:pt idx="750">
                  <c:v>191.04000000000008</c:v>
                </c:pt>
                <c:pt idx="751">
                  <c:v>191.04000000000008</c:v>
                </c:pt>
                <c:pt idx="752">
                  <c:v>191.04000000000008</c:v>
                </c:pt>
                <c:pt idx="753">
                  <c:v>191.04000000000008</c:v>
                </c:pt>
                <c:pt idx="754">
                  <c:v>191.04000000000008</c:v>
                </c:pt>
                <c:pt idx="755">
                  <c:v>191.04000000000008</c:v>
                </c:pt>
                <c:pt idx="756">
                  <c:v>191.04000000000008</c:v>
                </c:pt>
                <c:pt idx="757">
                  <c:v>191.04000000000008</c:v>
                </c:pt>
                <c:pt idx="758">
                  <c:v>191.04000000000008</c:v>
                </c:pt>
                <c:pt idx="759">
                  <c:v>191.04000000000008</c:v>
                </c:pt>
                <c:pt idx="760">
                  <c:v>191.04000000000008</c:v>
                </c:pt>
                <c:pt idx="761">
                  <c:v>191.04000000000008</c:v>
                </c:pt>
                <c:pt idx="762">
                  <c:v>191.04000000000008</c:v>
                </c:pt>
                <c:pt idx="763">
                  <c:v>191.04000000000008</c:v>
                </c:pt>
                <c:pt idx="764">
                  <c:v>191.04000000000008</c:v>
                </c:pt>
                <c:pt idx="765">
                  <c:v>191.04000000000008</c:v>
                </c:pt>
                <c:pt idx="766">
                  <c:v>191.04000000000008</c:v>
                </c:pt>
                <c:pt idx="767">
                  <c:v>191.04000000000008</c:v>
                </c:pt>
                <c:pt idx="768">
                  <c:v>191.04000000000008</c:v>
                </c:pt>
                <c:pt idx="769">
                  <c:v>191.04000000000008</c:v>
                </c:pt>
                <c:pt idx="770">
                  <c:v>191.14000000000007</c:v>
                </c:pt>
                <c:pt idx="771">
                  <c:v>191.21000000000006</c:v>
                </c:pt>
                <c:pt idx="772">
                  <c:v>191.21000000000006</c:v>
                </c:pt>
                <c:pt idx="773">
                  <c:v>191.21000000000006</c:v>
                </c:pt>
                <c:pt idx="774">
                  <c:v>191.21000000000006</c:v>
                </c:pt>
                <c:pt idx="775">
                  <c:v>191.21000000000006</c:v>
                </c:pt>
                <c:pt idx="776">
                  <c:v>191.21000000000006</c:v>
                </c:pt>
                <c:pt idx="777">
                  <c:v>191.21000000000006</c:v>
                </c:pt>
                <c:pt idx="778">
                  <c:v>193.34000000000006</c:v>
                </c:pt>
                <c:pt idx="779">
                  <c:v>193.34000000000006</c:v>
                </c:pt>
                <c:pt idx="780">
                  <c:v>193.34000000000006</c:v>
                </c:pt>
                <c:pt idx="781">
                  <c:v>193.34000000000006</c:v>
                </c:pt>
                <c:pt idx="782">
                  <c:v>193.44000000000005</c:v>
                </c:pt>
                <c:pt idx="783">
                  <c:v>196.06000000000006</c:v>
                </c:pt>
                <c:pt idx="784">
                  <c:v>198.58000000000007</c:v>
                </c:pt>
                <c:pt idx="785">
                  <c:v>199.40000000000006</c:v>
                </c:pt>
                <c:pt idx="786">
                  <c:v>199.40000000000006</c:v>
                </c:pt>
                <c:pt idx="787">
                  <c:v>199.40000000000006</c:v>
                </c:pt>
                <c:pt idx="788">
                  <c:v>204.42000000000007</c:v>
                </c:pt>
                <c:pt idx="789">
                  <c:v>205.20000000000007</c:v>
                </c:pt>
                <c:pt idx="790">
                  <c:v>208.79000000000008</c:v>
                </c:pt>
                <c:pt idx="791">
                  <c:v>208.79000000000008</c:v>
                </c:pt>
                <c:pt idx="792">
                  <c:v>209.30000000000007</c:v>
                </c:pt>
                <c:pt idx="793">
                  <c:v>212.57000000000008</c:v>
                </c:pt>
                <c:pt idx="794">
                  <c:v>212.57000000000008</c:v>
                </c:pt>
                <c:pt idx="795">
                  <c:v>212.57000000000008</c:v>
                </c:pt>
                <c:pt idx="796">
                  <c:v>212.57000000000008</c:v>
                </c:pt>
                <c:pt idx="797">
                  <c:v>213.08000000000007</c:v>
                </c:pt>
                <c:pt idx="798">
                  <c:v>215.23000000000008</c:v>
                </c:pt>
                <c:pt idx="799">
                  <c:v>215.23000000000008</c:v>
                </c:pt>
                <c:pt idx="800">
                  <c:v>215.23000000000008</c:v>
                </c:pt>
                <c:pt idx="801">
                  <c:v>215.23000000000008</c:v>
                </c:pt>
                <c:pt idx="802">
                  <c:v>215.23000000000008</c:v>
                </c:pt>
                <c:pt idx="803">
                  <c:v>215.23000000000008</c:v>
                </c:pt>
                <c:pt idx="804">
                  <c:v>215.23000000000008</c:v>
                </c:pt>
                <c:pt idx="805">
                  <c:v>215.23000000000008</c:v>
                </c:pt>
                <c:pt idx="806">
                  <c:v>215.23000000000008</c:v>
                </c:pt>
                <c:pt idx="807">
                  <c:v>215.23000000000008</c:v>
                </c:pt>
                <c:pt idx="808">
                  <c:v>215.23000000000008</c:v>
                </c:pt>
                <c:pt idx="809">
                  <c:v>215.23000000000008</c:v>
                </c:pt>
                <c:pt idx="810">
                  <c:v>215.23000000000008</c:v>
                </c:pt>
                <c:pt idx="811">
                  <c:v>215.61000000000007</c:v>
                </c:pt>
                <c:pt idx="812">
                  <c:v>215.61000000000007</c:v>
                </c:pt>
                <c:pt idx="813">
                  <c:v>215.61000000000007</c:v>
                </c:pt>
                <c:pt idx="814">
                  <c:v>215.61000000000007</c:v>
                </c:pt>
                <c:pt idx="815">
                  <c:v>215.78000000000006</c:v>
                </c:pt>
                <c:pt idx="816">
                  <c:v>215.78000000000006</c:v>
                </c:pt>
                <c:pt idx="817">
                  <c:v>215.78000000000006</c:v>
                </c:pt>
                <c:pt idx="818">
                  <c:v>215.78000000000006</c:v>
                </c:pt>
                <c:pt idx="819">
                  <c:v>215.78000000000006</c:v>
                </c:pt>
                <c:pt idx="820">
                  <c:v>215.78000000000006</c:v>
                </c:pt>
                <c:pt idx="821">
                  <c:v>215.78000000000006</c:v>
                </c:pt>
                <c:pt idx="822">
                  <c:v>215.78000000000006</c:v>
                </c:pt>
                <c:pt idx="823">
                  <c:v>215.78000000000006</c:v>
                </c:pt>
                <c:pt idx="824">
                  <c:v>215.78000000000006</c:v>
                </c:pt>
                <c:pt idx="825">
                  <c:v>217.13000000000005</c:v>
                </c:pt>
                <c:pt idx="826">
                  <c:v>218.79000000000005</c:v>
                </c:pt>
                <c:pt idx="827">
                  <c:v>218.79000000000005</c:v>
                </c:pt>
                <c:pt idx="828">
                  <c:v>218.91000000000005</c:v>
                </c:pt>
                <c:pt idx="829">
                  <c:v>218.98000000000005</c:v>
                </c:pt>
                <c:pt idx="830">
                  <c:v>218.98000000000005</c:v>
                </c:pt>
                <c:pt idx="831">
                  <c:v>219.17000000000004</c:v>
                </c:pt>
                <c:pt idx="832">
                  <c:v>219.17000000000004</c:v>
                </c:pt>
                <c:pt idx="833">
                  <c:v>219.17000000000004</c:v>
                </c:pt>
                <c:pt idx="834">
                  <c:v>219.17000000000004</c:v>
                </c:pt>
                <c:pt idx="835">
                  <c:v>219.17000000000004</c:v>
                </c:pt>
                <c:pt idx="836">
                  <c:v>219.17000000000004</c:v>
                </c:pt>
                <c:pt idx="837">
                  <c:v>219.17000000000004</c:v>
                </c:pt>
                <c:pt idx="838">
                  <c:v>219.17000000000004</c:v>
                </c:pt>
                <c:pt idx="839">
                  <c:v>219.17000000000004</c:v>
                </c:pt>
                <c:pt idx="840">
                  <c:v>219.17000000000004</c:v>
                </c:pt>
                <c:pt idx="841">
                  <c:v>219.17000000000004</c:v>
                </c:pt>
                <c:pt idx="842">
                  <c:v>219.29000000000005</c:v>
                </c:pt>
                <c:pt idx="843">
                  <c:v>219.29000000000005</c:v>
                </c:pt>
                <c:pt idx="844">
                  <c:v>219.29000000000005</c:v>
                </c:pt>
                <c:pt idx="845">
                  <c:v>219.29000000000005</c:v>
                </c:pt>
                <c:pt idx="846">
                  <c:v>219.29000000000005</c:v>
                </c:pt>
                <c:pt idx="847">
                  <c:v>219.29000000000005</c:v>
                </c:pt>
                <c:pt idx="848">
                  <c:v>219.29000000000005</c:v>
                </c:pt>
                <c:pt idx="849">
                  <c:v>219.29000000000005</c:v>
                </c:pt>
                <c:pt idx="850">
                  <c:v>219.29000000000005</c:v>
                </c:pt>
                <c:pt idx="851">
                  <c:v>219.29000000000005</c:v>
                </c:pt>
                <c:pt idx="852">
                  <c:v>219.29000000000005</c:v>
                </c:pt>
                <c:pt idx="853">
                  <c:v>219.29000000000005</c:v>
                </c:pt>
                <c:pt idx="854">
                  <c:v>219.29000000000005</c:v>
                </c:pt>
                <c:pt idx="855">
                  <c:v>219.29000000000005</c:v>
                </c:pt>
                <c:pt idx="856">
                  <c:v>219.29000000000005</c:v>
                </c:pt>
                <c:pt idx="857">
                  <c:v>219.29000000000005</c:v>
                </c:pt>
                <c:pt idx="858">
                  <c:v>219.29000000000005</c:v>
                </c:pt>
                <c:pt idx="859">
                  <c:v>219.29000000000005</c:v>
                </c:pt>
                <c:pt idx="860">
                  <c:v>219.29000000000005</c:v>
                </c:pt>
                <c:pt idx="861">
                  <c:v>219.29000000000005</c:v>
                </c:pt>
                <c:pt idx="862">
                  <c:v>219.29000000000005</c:v>
                </c:pt>
                <c:pt idx="863">
                  <c:v>219.29000000000005</c:v>
                </c:pt>
                <c:pt idx="864">
                  <c:v>219.29000000000005</c:v>
                </c:pt>
                <c:pt idx="865">
                  <c:v>219.29000000000005</c:v>
                </c:pt>
                <c:pt idx="866">
                  <c:v>219.29000000000005</c:v>
                </c:pt>
                <c:pt idx="867">
                  <c:v>219.29000000000005</c:v>
                </c:pt>
                <c:pt idx="868">
                  <c:v>219.29000000000005</c:v>
                </c:pt>
                <c:pt idx="869">
                  <c:v>219.29000000000005</c:v>
                </c:pt>
                <c:pt idx="870">
                  <c:v>219.29000000000005</c:v>
                </c:pt>
                <c:pt idx="871">
                  <c:v>219.29000000000005</c:v>
                </c:pt>
                <c:pt idx="872">
                  <c:v>219.29000000000005</c:v>
                </c:pt>
                <c:pt idx="873">
                  <c:v>219.29000000000005</c:v>
                </c:pt>
                <c:pt idx="874">
                  <c:v>219.29000000000005</c:v>
                </c:pt>
                <c:pt idx="875">
                  <c:v>219.29000000000005</c:v>
                </c:pt>
                <c:pt idx="876">
                  <c:v>219.29000000000005</c:v>
                </c:pt>
                <c:pt idx="877">
                  <c:v>219.29000000000005</c:v>
                </c:pt>
                <c:pt idx="878">
                  <c:v>219.29000000000005</c:v>
                </c:pt>
                <c:pt idx="879">
                  <c:v>219.29000000000005</c:v>
                </c:pt>
                <c:pt idx="880">
                  <c:v>219.29000000000005</c:v>
                </c:pt>
                <c:pt idx="881">
                  <c:v>219.29000000000005</c:v>
                </c:pt>
                <c:pt idx="882">
                  <c:v>219.29000000000005</c:v>
                </c:pt>
                <c:pt idx="883">
                  <c:v>219.55000000000004</c:v>
                </c:pt>
                <c:pt idx="884">
                  <c:v>219.55000000000004</c:v>
                </c:pt>
                <c:pt idx="885">
                  <c:v>219.55000000000004</c:v>
                </c:pt>
                <c:pt idx="886">
                  <c:v>219.55000000000004</c:v>
                </c:pt>
                <c:pt idx="887">
                  <c:v>219.69000000000003</c:v>
                </c:pt>
                <c:pt idx="888">
                  <c:v>219.69000000000003</c:v>
                </c:pt>
                <c:pt idx="889">
                  <c:v>219.69000000000003</c:v>
                </c:pt>
                <c:pt idx="890">
                  <c:v>219.69000000000003</c:v>
                </c:pt>
                <c:pt idx="891">
                  <c:v>219.69000000000003</c:v>
                </c:pt>
                <c:pt idx="892">
                  <c:v>219.69000000000003</c:v>
                </c:pt>
                <c:pt idx="893">
                  <c:v>219.69000000000003</c:v>
                </c:pt>
                <c:pt idx="894">
                  <c:v>219.69000000000003</c:v>
                </c:pt>
                <c:pt idx="895">
                  <c:v>219.69000000000003</c:v>
                </c:pt>
                <c:pt idx="896">
                  <c:v>219.69000000000003</c:v>
                </c:pt>
                <c:pt idx="897">
                  <c:v>219.69000000000003</c:v>
                </c:pt>
                <c:pt idx="898">
                  <c:v>219.69000000000003</c:v>
                </c:pt>
                <c:pt idx="899">
                  <c:v>219.69000000000003</c:v>
                </c:pt>
                <c:pt idx="900">
                  <c:v>219.69000000000003</c:v>
                </c:pt>
                <c:pt idx="901">
                  <c:v>219.69000000000003</c:v>
                </c:pt>
                <c:pt idx="902">
                  <c:v>219.69000000000003</c:v>
                </c:pt>
                <c:pt idx="903">
                  <c:v>219.69000000000003</c:v>
                </c:pt>
                <c:pt idx="904">
                  <c:v>219.69000000000003</c:v>
                </c:pt>
                <c:pt idx="905">
                  <c:v>219.69000000000003</c:v>
                </c:pt>
                <c:pt idx="906">
                  <c:v>219.69000000000003</c:v>
                </c:pt>
                <c:pt idx="907">
                  <c:v>219.69000000000003</c:v>
                </c:pt>
                <c:pt idx="908">
                  <c:v>219.69000000000003</c:v>
                </c:pt>
                <c:pt idx="909">
                  <c:v>219.77000000000004</c:v>
                </c:pt>
                <c:pt idx="910">
                  <c:v>219.77000000000004</c:v>
                </c:pt>
                <c:pt idx="911">
                  <c:v>219.77000000000004</c:v>
                </c:pt>
                <c:pt idx="912">
                  <c:v>219.77000000000004</c:v>
                </c:pt>
                <c:pt idx="913">
                  <c:v>219.77000000000004</c:v>
                </c:pt>
                <c:pt idx="914">
                  <c:v>219.77000000000004</c:v>
                </c:pt>
                <c:pt idx="915">
                  <c:v>219.77000000000004</c:v>
                </c:pt>
                <c:pt idx="916">
                  <c:v>219.77000000000004</c:v>
                </c:pt>
                <c:pt idx="917">
                  <c:v>219.77000000000004</c:v>
                </c:pt>
                <c:pt idx="918">
                  <c:v>219.77000000000004</c:v>
                </c:pt>
                <c:pt idx="919">
                  <c:v>219.77000000000004</c:v>
                </c:pt>
                <c:pt idx="920">
                  <c:v>219.77000000000004</c:v>
                </c:pt>
                <c:pt idx="921">
                  <c:v>219.77000000000004</c:v>
                </c:pt>
                <c:pt idx="922">
                  <c:v>219.77000000000004</c:v>
                </c:pt>
                <c:pt idx="923">
                  <c:v>223.69000000000003</c:v>
                </c:pt>
                <c:pt idx="924">
                  <c:v>224.29000000000002</c:v>
                </c:pt>
                <c:pt idx="925">
                  <c:v>227.8</c:v>
                </c:pt>
                <c:pt idx="926">
                  <c:v>230.19</c:v>
                </c:pt>
                <c:pt idx="927">
                  <c:v>232.06</c:v>
                </c:pt>
                <c:pt idx="928">
                  <c:v>233.62</c:v>
                </c:pt>
                <c:pt idx="929">
                  <c:v>235.58</c:v>
                </c:pt>
                <c:pt idx="930">
                  <c:v>238.07000000000002</c:v>
                </c:pt>
                <c:pt idx="931">
                  <c:v>238.17000000000002</c:v>
                </c:pt>
                <c:pt idx="932">
                  <c:v>239.31</c:v>
                </c:pt>
                <c:pt idx="933">
                  <c:v>240.75</c:v>
                </c:pt>
                <c:pt idx="934">
                  <c:v>240.75</c:v>
                </c:pt>
                <c:pt idx="935">
                  <c:v>240.75</c:v>
                </c:pt>
                <c:pt idx="936">
                  <c:v>240.75</c:v>
                </c:pt>
                <c:pt idx="937">
                  <c:v>240.75</c:v>
                </c:pt>
                <c:pt idx="938">
                  <c:v>240.75</c:v>
                </c:pt>
                <c:pt idx="939">
                  <c:v>240.75</c:v>
                </c:pt>
                <c:pt idx="940">
                  <c:v>240.75</c:v>
                </c:pt>
                <c:pt idx="941">
                  <c:v>240.75</c:v>
                </c:pt>
                <c:pt idx="942">
                  <c:v>240.75</c:v>
                </c:pt>
                <c:pt idx="943">
                  <c:v>240.75</c:v>
                </c:pt>
                <c:pt idx="944">
                  <c:v>241.76</c:v>
                </c:pt>
                <c:pt idx="945">
                  <c:v>242.14</c:v>
                </c:pt>
                <c:pt idx="946">
                  <c:v>243.64999999999998</c:v>
                </c:pt>
                <c:pt idx="947">
                  <c:v>243.64999999999998</c:v>
                </c:pt>
                <c:pt idx="948">
                  <c:v>246.99999999999997</c:v>
                </c:pt>
                <c:pt idx="949">
                  <c:v>247.64999999999998</c:v>
                </c:pt>
                <c:pt idx="950">
                  <c:v>247.64999999999998</c:v>
                </c:pt>
                <c:pt idx="951">
                  <c:v>247.64999999999998</c:v>
                </c:pt>
                <c:pt idx="952">
                  <c:v>248.02999999999997</c:v>
                </c:pt>
                <c:pt idx="953">
                  <c:v>248.02999999999997</c:v>
                </c:pt>
                <c:pt idx="954">
                  <c:v>248.02999999999997</c:v>
                </c:pt>
                <c:pt idx="955">
                  <c:v>248.02999999999997</c:v>
                </c:pt>
                <c:pt idx="956">
                  <c:v>248.02999999999997</c:v>
                </c:pt>
                <c:pt idx="957">
                  <c:v>248.02999999999997</c:v>
                </c:pt>
                <c:pt idx="958">
                  <c:v>248.02999999999997</c:v>
                </c:pt>
                <c:pt idx="959">
                  <c:v>248.02999999999997</c:v>
                </c:pt>
                <c:pt idx="960">
                  <c:v>248.02999999999997</c:v>
                </c:pt>
                <c:pt idx="961">
                  <c:v>248.02999999999997</c:v>
                </c:pt>
                <c:pt idx="962">
                  <c:v>248.02999999999997</c:v>
                </c:pt>
                <c:pt idx="963">
                  <c:v>248.21999999999997</c:v>
                </c:pt>
                <c:pt idx="964">
                  <c:v>248.21999999999997</c:v>
                </c:pt>
                <c:pt idx="965">
                  <c:v>248.21999999999997</c:v>
                </c:pt>
                <c:pt idx="966">
                  <c:v>248.21999999999997</c:v>
                </c:pt>
                <c:pt idx="967">
                  <c:v>248.21999999999997</c:v>
                </c:pt>
                <c:pt idx="968">
                  <c:v>248.21999999999997</c:v>
                </c:pt>
                <c:pt idx="969">
                  <c:v>248.21999999999997</c:v>
                </c:pt>
                <c:pt idx="970">
                  <c:v>248.21999999999997</c:v>
                </c:pt>
                <c:pt idx="971">
                  <c:v>248.21999999999997</c:v>
                </c:pt>
                <c:pt idx="972">
                  <c:v>248.84999999999997</c:v>
                </c:pt>
                <c:pt idx="973">
                  <c:v>248.84999999999997</c:v>
                </c:pt>
                <c:pt idx="974">
                  <c:v>248.84999999999997</c:v>
                </c:pt>
                <c:pt idx="975">
                  <c:v>248.84999999999997</c:v>
                </c:pt>
                <c:pt idx="976">
                  <c:v>248.84999999999997</c:v>
                </c:pt>
                <c:pt idx="977">
                  <c:v>248.84999999999997</c:v>
                </c:pt>
                <c:pt idx="978">
                  <c:v>248.84999999999997</c:v>
                </c:pt>
                <c:pt idx="979">
                  <c:v>248.84999999999997</c:v>
                </c:pt>
                <c:pt idx="980">
                  <c:v>248.84999999999997</c:v>
                </c:pt>
                <c:pt idx="981">
                  <c:v>250.22999999999996</c:v>
                </c:pt>
                <c:pt idx="982">
                  <c:v>250.22999999999996</c:v>
                </c:pt>
                <c:pt idx="983">
                  <c:v>250.29999999999995</c:v>
                </c:pt>
                <c:pt idx="984">
                  <c:v>250.29999999999995</c:v>
                </c:pt>
                <c:pt idx="985">
                  <c:v>250.29999999999995</c:v>
                </c:pt>
                <c:pt idx="986">
                  <c:v>250.29999999999995</c:v>
                </c:pt>
                <c:pt idx="987">
                  <c:v>250.29999999999995</c:v>
                </c:pt>
                <c:pt idx="988">
                  <c:v>250.29999999999995</c:v>
                </c:pt>
                <c:pt idx="989">
                  <c:v>250.29999999999995</c:v>
                </c:pt>
                <c:pt idx="990">
                  <c:v>250.29999999999995</c:v>
                </c:pt>
                <c:pt idx="991">
                  <c:v>250.29999999999995</c:v>
                </c:pt>
                <c:pt idx="992">
                  <c:v>250.29999999999995</c:v>
                </c:pt>
                <c:pt idx="993">
                  <c:v>250.29999999999995</c:v>
                </c:pt>
                <c:pt idx="994">
                  <c:v>250.29999999999995</c:v>
                </c:pt>
                <c:pt idx="995">
                  <c:v>250.29999999999995</c:v>
                </c:pt>
                <c:pt idx="996">
                  <c:v>250.29999999999995</c:v>
                </c:pt>
                <c:pt idx="997">
                  <c:v>250.29999999999995</c:v>
                </c:pt>
                <c:pt idx="998">
                  <c:v>250.29999999999995</c:v>
                </c:pt>
                <c:pt idx="999">
                  <c:v>250.29999999999995</c:v>
                </c:pt>
                <c:pt idx="1000">
                  <c:v>250.29999999999995</c:v>
                </c:pt>
                <c:pt idx="1001">
                  <c:v>250.29999999999995</c:v>
                </c:pt>
                <c:pt idx="1002">
                  <c:v>250.29999999999995</c:v>
                </c:pt>
                <c:pt idx="1003">
                  <c:v>250.29999999999995</c:v>
                </c:pt>
                <c:pt idx="1004">
                  <c:v>250.29999999999995</c:v>
                </c:pt>
                <c:pt idx="1005">
                  <c:v>250.29999999999995</c:v>
                </c:pt>
                <c:pt idx="1006">
                  <c:v>250.29999999999995</c:v>
                </c:pt>
                <c:pt idx="1007">
                  <c:v>250.29999999999995</c:v>
                </c:pt>
                <c:pt idx="1008">
                  <c:v>250.29999999999995</c:v>
                </c:pt>
                <c:pt idx="1009">
                  <c:v>250.29999999999995</c:v>
                </c:pt>
                <c:pt idx="1010">
                  <c:v>250.29999999999995</c:v>
                </c:pt>
                <c:pt idx="1011">
                  <c:v>250.29999999999995</c:v>
                </c:pt>
                <c:pt idx="1012">
                  <c:v>250.29999999999995</c:v>
                </c:pt>
                <c:pt idx="1013">
                  <c:v>250.29999999999995</c:v>
                </c:pt>
                <c:pt idx="1014">
                  <c:v>250.29999999999995</c:v>
                </c:pt>
                <c:pt idx="1015">
                  <c:v>250.29999999999995</c:v>
                </c:pt>
                <c:pt idx="1016">
                  <c:v>250.29999999999995</c:v>
                </c:pt>
                <c:pt idx="1017">
                  <c:v>250.47999999999996</c:v>
                </c:pt>
                <c:pt idx="1018">
                  <c:v>250.47999999999996</c:v>
                </c:pt>
                <c:pt idx="1019">
                  <c:v>250.47999999999996</c:v>
                </c:pt>
                <c:pt idx="1020">
                  <c:v>250.47999999999996</c:v>
                </c:pt>
                <c:pt idx="1021">
                  <c:v>251.48999999999995</c:v>
                </c:pt>
                <c:pt idx="1022">
                  <c:v>251.93999999999994</c:v>
                </c:pt>
                <c:pt idx="1023">
                  <c:v>251.93999999999994</c:v>
                </c:pt>
                <c:pt idx="1024">
                  <c:v>251.93999999999994</c:v>
                </c:pt>
                <c:pt idx="1025">
                  <c:v>251.93999999999994</c:v>
                </c:pt>
                <c:pt idx="1026">
                  <c:v>251.93999999999994</c:v>
                </c:pt>
                <c:pt idx="1027">
                  <c:v>253.43999999999994</c:v>
                </c:pt>
                <c:pt idx="1028">
                  <c:v>253.43999999999994</c:v>
                </c:pt>
                <c:pt idx="1029">
                  <c:v>253.96999999999994</c:v>
                </c:pt>
                <c:pt idx="1030">
                  <c:v>255.71999999999994</c:v>
                </c:pt>
                <c:pt idx="1031">
                  <c:v>255.81999999999994</c:v>
                </c:pt>
                <c:pt idx="1032">
                  <c:v>255.81999999999994</c:v>
                </c:pt>
                <c:pt idx="1033">
                  <c:v>255.81999999999994</c:v>
                </c:pt>
                <c:pt idx="1034">
                  <c:v>255.81999999999994</c:v>
                </c:pt>
                <c:pt idx="1035">
                  <c:v>255.81999999999994</c:v>
                </c:pt>
                <c:pt idx="1036">
                  <c:v>255.81999999999994</c:v>
                </c:pt>
                <c:pt idx="1037">
                  <c:v>255.81999999999994</c:v>
                </c:pt>
                <c:pt idx="1038">
                  <c:v>255.81999999999994</c:v>
                </c:pt>
                <c:pt idx="1039">
                  <c:v>255.81999999999994</c:v>
                </c:pt>
                <c:pt idx="1040">
                  <c:v>255.94999999999993</c:v>
                </c:pt>
                <c:pt idx="1041">
                  <c:v>255.94999999999993</c:v>
                </c:pt>
                <c:pt idx="1042">
                  <c:v>255.94999999999993</c:v>
                </c:pt>
                <c:pt idx="1043">
                  <c:v>256.65999999999991</c:v>
                </c:pt>
                <c:pt idx="1044">
                  <c:v>256.65999999999991</c:v>
                </c:pt>
                <c:pt idx="1045">
                  <c:v>256.65999999999991</c:v>
                </c:pt>
                <c:pt idx="1046">
                  <c:v>256.65999999999991</c:v>
                </c:pt>
                <c:pt idx="1047">
                  <c:v>256.65999999999991</c:v>
                </c:pt>
                <c:pt idx="1048">
                  <c:v>256.65999999999991</c:v>
                </c:pt>
                <c:pt idx="1049">
                  <c:v>256.65999999999991</c:v>
                </c:pt>
                <c:pt idx="1050">
                  <c:v>256.65999999999991</c:v>
                </c:pt>
                <c:pt idx="1051">
                  <c:v>256.65999999999991</c:v>
                </c:pt>
                <c:pt idx="1052">
                  <c:v>256.65999999999991</c:v>
                </c:pt>
                <c:pt idx="1053">
                  <c:v>256.74999999999989</c:v>
                </c:pt>
                <c:pt idx="1054">
                  <c:v>260.0499999999999</c:v>
                </c:pt>
                <c:pt idx="1055">
                  <c:v>260.0499999999999</c:v>
                </c:pt>
                <c:pt idx="1056">
                  <c:v>260.0499999999999</c:v>
                </c:pt>
                <c:pt idx="1057">
                  <c:v>260.0499999999999</c:v>
                </c:pt>
                <c:pt idx="1058">
                  <c:v>260.13999999999987</c:v>
                </c:pt>
                <c:pt idx="1059">
                  <c:v>260.13999999999987</c:v>
                </c:pt>
                <c:pt idx="1060">
                  <c:v>260.13999999999987</c:v>
                </c:pt>
                <c:pt idx="1061">
                  <c:v>260.13999999999987</c:v>
                </c:pt>
                <c:pt idx="1062">
                  <c:v>260.13999999999987</c:v>
                </c:pt>
                <c:pt idx="1063">
                  <c:v>260.31999999999988</c:v>
                </c:pt>
                <c:pt idx="1064">
                  <c:v>260.31999999999988</c:v>
                </c:pt>
                <c:pt idx="1065">
                  <c:v>260.31999999999988</c:v>
                </c:pt>
                <c:pt idx="1066">
                  <c:v>260.31999999999988</c:v>
                </c:pt>
                <c:pt idx="1067">
                  <c:v>260.31999999999988</c:v>
                </c:pt>
                <c:pt idx="1068">
                  <c:v>260.31999999999988</c:v>
                </c:pt>
                <c:pt idx="1069">
                  <c:v>260.31999999999988</c:v>
                </c:pt>
                <c:pt idx="1070">
                  <c:v>260.31999999999988</c:v>
                </c:pt>
                <c:pt idx="1071">
                  <c:v>260.31999999999988</c:v>
                </c:pt>
                <c:pt idx="1072">
                  <c:v>260.31999999999988</c:v>
                </c:pt>
                <c:pt idx="1073">
                  <c:v>260.31999999999988</c:v>
                </c:pt>
                <c:pt idx="1074">
                  <c:v>260.31999999999988</c:v>
                </c:pt>
                <c:pt idx="1075">
                  <c:v>260.31999999999988</c:v>
                </c:pt>
                <c:pt idx="1076">
                  <c:v>260.31999999999988</c:v>
                </c:pt>
                <c:pt idx="1077">
                  <c:v>260.31999999999988</c:v>
                </c:pt>
                <c:pt idx="1078">
                  <c:v>260.31999999999988</c:v>
                </c:pt>
                <c:pt idx="1079">
                  <c:v>260.31999999999988</c:v>
                </c:pt>
                <c:pt idx="1080">
                  <c:v>260.31999999999988</c:v>
                </c:pt>
                <c:pt idx="1081">
                  <c:v>260.31999999999988</c:v>
                </c:pt>
                <c:pt idx="1082">
                  <c:v>260.31999999999988</c:v>
                </c:pt>
                <c:pt idx="1083">
                  <c:v>260.31999999999988</c:v>
                </c:pt>
                <c:pt idx="1084">
                  <c:v>260.31999999999988</c:v>
                </c:pt>
                <c:pt idx="1085">
                  <c:v>260.31999999999988</c:v>
                </c:pt>
                <c:pt idx="1086">
                  <c:v>260.31999999999988</c:v>
                </c:pt>
                <c:pt idx="1087">
                  <c:v>260.31999999999988</c:v>
                </c:pt>
                <c:pt idx="1088">
                  <c:v>260.31999999999988</c:v>
                </c:pt>
                <c:pt idx="1089">
                  <c:v>260.31999999999988</c:v>
                </c:pt>
                <c:pt idx="1090">
                  <c:v>260.31999999999988</c:v>
                </c:pt>
                <c:pt idx="1091">
                  <c:v>260.31999999999988</c:v>
                </c:pt>
                <c:pt idx="1092">
                  <c:v>260.31999999999988</c:v>
                </c:pt>
                <c:pt idx="1093">
                  <c:v>260.31999999999988</c:v>
                </c:pt>
                <c:pt idx="1094">
                  <c:v>260.31999999999988</c:v>
                </c:pt>
                <c:pt idx="1095">
                  <c:v>260.31999999999988</c:v>
                </c:pt>
                <c:pt idx="1096">
                  <c:v>260.31999999999988</c:v>
                </c:pt>
                <c:pt idx="1097">
                  <c:v>260.31999999999988</c:v>
                </c:pt>
                <c:pt idx="1098">
                  <c:v>260.31999999999988</c:v>
                </c:pt>
                <c:pt idx="1099">
                  <c:v>260.31999999999988</c:v>
                </c:pt>
                <c:pt idx="1100">
                  <c:v>260.31999999999988</c:v>
                </c:pt>
                <c:pt idx="1101">
                  <c:v>260.31999999999988</c:v>
                </c:pt>
                <c:pt idx="1102">
                  <c:v>260.31999999999988</c:v>
                </c:pt>
                <c:pt idx="1103">
                  <c:v>260.31999999999988</c:v>
                </c:pt>
                <c:pt idx="1104">
                  <c:v>260.31999999999988</c:v>
                </c:pt>
                <c:pt idx="1105">
                  <c:v>260.31999999999988</c:v>
                </c:pt>
                <c:pt idx="1106">
                  <c:v>260.31999999999988</c:v>
                </c:pt>
                <c:pt idx="1107">
                  <c:v>260.31999999999988</c:v>
                </c:pt>
                <c:pt idx="1108">
                  <c:v>260.31999999999988</c:v>
                </c:pt>
                <c:pt idx="1109">
                  <c:v>260.31999999999988</c:v>
                </c:pt>
                <c:pt idx="1110">
                  <c:v>260.31999999999988</c:v>
                </c:pt>
                <c:pt idx="1111">
                  <c:v>260.31999999999988</c:v>
                </c:pt>
                <c:pt idx="1112">
                  <c:v>260.31999999999988</c:v>
                </c:pt>
                <c:pt idx="1113">
                  <c:v>260.31999999999988</c:v>
                </c:pt>
                <c:pt idx="1114">
                  <c:v>260.31999999999988</c:v>
                </c:pt>
                <c:pt idx="1115">
                  <c:v>260.31999999999988</c:v>
                </c:pt>
                <c:pt idx="1116">
                  <c:v>260.31999999999988</c:v>
                </c:pt>
                <c:pt idx="1117">
                  <c:v>260.31999999999988</c:v>
                </c:pt>
                <c:pt idx="1118">
                  <c:v>260.31999999999988</c:v>
                </c:pt>
                <c:pt idx="1119">
                  <c:v>260.31999999999988</c:v>
                </c:pt>
                <c:pt idx="1120">
                  <c:v>260.31999999999988</c:v>
                </c:pt>
                <c:pt idx="1121">
                  <c:v>260.31999999999988</c:v>
                </c:pt>
                <c:pt idx="1122">
                  <c:v>260.31999999999988</c:v>
                </c:pt>
                <c:pt idx="1123">
                  <c:v>260.31999999999988</c:v>
                </c:pt>
                <c:pt idx="1124">
                  <c:v>260.31999999999988</c:v>
                </c:pt>
                <c:pt idx="1125">
                  <c:v>260.31999999999988</c:v>
                </c:pt>
                <c:pt idx="1126">
                  <c:v>260.31999999999988</c:v>
                </c:pt>
                <c:pt idx="1127">
                  <c:v>260.31999999999988</c:v>
                </c:pt>
                <c:pt idx="1128">
                  <c:v>260.31999999999988</c:v>
                </c:pt>
                <c:pt idx="1129">
                  <c:v>262.03999999999991</c:v>
                </c:pt>
                <c:pt idx="1130">
                  <c:v>262.03999999999991</c:v>
                </c:pt>
                <c:pt idx="1131">
                  <c:v>262.03999999999991</c:v>
                </c:pt>
                <c:pt idx="1132">
                  <c:v>262.03999999999991</c:v>
                </c:pt>
                <c:pt idx="1133">
                  <c:v>262.03999999999991</c:v>
                </c:pt>
                <c:pt idx="1134">
                  <c:v>262.03999999999991</c:v>
                </c:pt>
                <c:pt idx="1135">
                  <c:v>262.03999999999991</c:v>
                </c:pt>
                <c:pt idx="1136">
                  <c:v>262.03999999999991</c:v>
                </c:pt>
                <c:pt idx="1137">
                  <c:v>262.03999999999991</c:v>
                </c:pt>
                <c:pt idx="1138">
                  <c:v>262.03999999999991</c:v>
                </c:pt>
                <c:pt idx="1139">
                  <c:v>262.03999999999991</c:v>
                </c:pt>
                <c:pt idx="1140">
                  <c:v>262.03999999999991</c:v>
                </c:pt>
                <c:pt idx="1141">
                  <c:v>262.03999999999991</c:v>
                </c:pt>
                <c:pt idx="1142">
                  <c:v>262.03999999999991</c:v>
                </c:pt>
                <c:pt idx="1143">
                  <c:v>262.03999999999991</c:v>
                </c:pt>
                <c:pt idx="1144">
                  <c:v>262.03999999999991</c:v>
                </c:pt>
                <c:pt idx="1145">
                  <c:v>262.03999999999991</c:v>
                </c:pt>
                <c:pt idx="1146">
                  <c:v>262.03999999999991</c:v>
                </c:pt>
                <c:pt idx="1147">
                  <c:v>262.14999999999992</c:v>
                </c:pt>
                <c:pt idx="1148">
                  <c:v>264.5499999999999</c:v>
                </c:pt>
                <c:pt idx="1149">
                  <c:v>265.7399999999999</c:v>
                </c:pt>
                <c:pt idx="1150">
                  <c:v>265.7399999999999</c:v>
                </c:pt>
                <c:pt idx="1151">
                  <c:v>266.93999999999988</c:v>
                </c:pt>
                <c:pt idx="1152">
                  <c:v>269.84999999999991</c:v>
                </c:pt>
                <c:pt idx="1153">
                  <c:v>269.95999999999992</c:v>
                </c:pt>
                <c:pt idx="1154">
                  <c:v>269.95999999999992</c:v>
                </c:pt>
                <c:pt idx="1155">
                  <c:v>270.4899999999999</c:v>
                </c:pt>
                <c:pt idx="1156">
                  <c:v>270.96999999999991</c:v>
                </c:pt>
                <c:pt idx="1157">
                  <c:v>270.96999999999991</c:v>
                </c:pt>
                <c:pt idx="1158">
                  <c:v>270.96999999999991</c:v>
                </c:pt>
                <c:pt idx="1159">
                  <c:v>271.77999999999992</c:v>
                </c:pt>
                <c:pt idx="1160">
                  <c:v>271.90999999999991</c:v>
                </c:pt>
                <c:pt idx="1161">
                  <c:v>271.90999999999991</c:v>
                </c:pt>
                <c:pt idx="1162">
                  <c:v>271.90999999999991</c:v>
                </c:pt>
                <c:pt idx="1163">
                  <c:v>271.90999999999991</c:v>
                </c:pt>
                <c:pt idx="1164">
                  <c:v>271.90999999999991</c:v>
                </c:pt>
                <c:pt idx="1165">
                  <c:v>271.90999999999991</c:v>
                </c:pt>
                <c:pt idx="1166">
                  <c:v>271.90999999999991</c:v>
                </c:pt>
                <c:pt idx="1167">
                  <c:v>271.90999999999991</c:v>
                </c:pt>
                <c:pt idx="1168">
                  <c:v>271.90999999999991</c:v>
                </c:pt>
                <c:pt idx="1169">
                  <c:v>271.90999999999991</c:v>
                </c:pt>
                <c:pt idx="1170">
                  <c:v>271.90999999999991</c:v>
                </c:pt>
                <c:pt idx="1171">
                  <c:v>271.90999999999991</c:v>
                </c:pt>
                <c:pt idx="1172">
                  <c:v>271.90999999999991</c:v>
                </c:pt>
                <c:pt idx="1173">
                  <c:v>271.90999999999991</c:v>
                </c:pt>
                <c:pt idx="1174">
                  <c:v>271.90999999999991</c:v>
                </c:pt>
                <c:pt idx="1175">
                  <c:v>271.90999999999991</c:v>
                </c:pt>
                <c:pt idx="1176">
                  <c:v>271.90999999999991</c:v>
                </c:pt>
                <c:pt idx="1177">
                  <c:v>271.90999999999991</c:v>
                </c:pt>
                <c:pt idx="1178">
                  <c:v>271.90999999999991</c:v>
                </c:pt>
                <c:pt idx="1179">
                  <c:v>271.90999999999991</c:v>
                </c:pt>
                <c:pt idx="1180">
                  <c:v>271.90999999999991</c:v>
                </c:pt>
                <c:pt idx="1181">
                  <c:v>271.90999999999991</c:v>
                </c:pt>
                <c:pt idx="1182">
                  <c:v>271.90999999999991</c:v>
                </c:pt>
                <c:pt idx="1183">
                  <c:v>271.90999999999991</c:v>
                </c:pt>
                <c:pt idx="1184">
                  <c:v>271.90999999999991</c:v>
                </c:pt>
                <c:pt idx="1185">
                  <c:v>271.90999999999991</c:v>
                </c:pt>
                <c:pt idx="1186">
                  <c:v>271.90999999999991</c:v>
                </c:pt>
                <c:pt idx="1187">
                  <c:v>272.2299999999999</c:v>
                </c:pt>
                <c:pt idx="1188">
                  <c:v>272.37999999999988</c:v>
                </c:pt>
                <c:pt idx="1189">
                  <c:v>272.37999999999988</c:v>
                </c:pt>
                <c:pt idx="1190">
                  <c:v>272.37999999999988</c:v>
                </c:pt>
                <c:pt idx="1191">
                  <c:v>272.37999999999988</c:v>
                </c:pt>
                <c:pt idx="1192">
                  <c:v>272.37999999999988</c:v>
                </c:pt>
                <c:pt idx="1193">
                  <c:v>272.37999999999988</c:v>
                </c:pt>
                <c:pt idx="1194">
                  <c:v>272.37999999999988</c:v>
                </c:pt>
                <c:pt idx="1195">
                  <c:v>272.37999999999988</c:v>
                </c:pt>
                <c:pt idx="1196">
                  <c:v>272.37999999999988</c:v>
                </c:pt>
                <c:pt idx="1197">
                  <c:v>272.37999999999988</c:v>
                </c:pt>
                <c:pt idx="1198">
                  <c:v>274.03999999999991</c:v>
                </c:pt>
                <c:pt idx="1199">
                  <c:v>274.03999999999991</c:v>
                </c:pt>
                <c:pt idx="1200">
                  <c:v>274.03999999999991</c:v>
                </c:pt>
                <c:pt idx="1201">
                  <c:v>274.03999999999991</c:v>
                </c:pt>
                <c:pt idx="1202">
                  <c:v>274.03999999999991</c:v>
                </c:pt>
                <c:pt idx="1203">
                  <c:v>274.03999999999991</c:v>
                </c:pt>
                <c:pt idx="1204">
                  <c:v>274.03999999999991</c:v>
                </c:pt>
                <c:pt idx="1205">
                  <c:v>274.03999999999991</c:v>
                </c:pt>
                <c:pt idx="1206">
                  <c:v>274.03999999999991</c:v>
                </c:pt>
                <c:pt idx="1207">
                  <c:v>274.03999999999991</c:v>
                </c:pt>
                <c:pt idx="1208">
                  <c:v>274.03999999999991</c:v>
                </c:pt>
                <c:pt idx="1209">
                  <c:v>274.03999999999991</c:v>
                </c:pt>
                <c:pt idx="1210">
                  <c:v>274.03999999999991</c:v>
                </c:pt>
                <c:pt idx="1211">
                  <c:v>274.03999999999991</c:v>
                </c:pt>
                <c:pt idx="1212">
                  <c:v>274.03999999999991</c:v>
                </c:pt>
                <c:pt idx="1213">
                  <c:v>274.03999999999991</c:v>
                </c:pt>
                <c:pt idx="1214">
                  <c:v>274.03999999999991</c:v>
                </c:pt>
                <c:pt idx="1215">
                  <c:v>274.03999999999991</c:v>
                </c:pt>
                <c:pt idx="1216">
                  <c:v>274.03999999999991</c:v>
                </c:pt>
                <c:pt idx="1217">
                  <c:v>274.03999999999991</c:v>
                </c:pt>
                <c:pt idx="1218">
                  <c:v>274.03999999999991</c:v>
                </c:pt>
                <c:pt idx="1219">
                  <c:v>274.03999999999991</c:v>
                </c:pt>
                <c:pt idx="1220">
                  <c:v>274.03999999999991</c:v>
                </c:pt>
                <c:pt idx="1221">
                  <c:v>274.03999999999991</c:v>
                </c:pt>
                <c:pt idx="1222">
                  <c:v>274.03999999999991</c:v>
                </c:pt>
                <c:pt idx="1223">
                  <c:v>274.03999999999991</c:v>
                </c:pt>
                <c:pt idx="1224">
                  <c:v>274.03999999999991</c:v>
                </c:pt>
                <c:pt idx="1225">
                  <c:v>274.03999999999991</c:v>
                </c:pt>
                <c:pt idx="1226">
                  <c:v>274.03999999999991</c:v>
                </c:pt>
                <c:pt idx="1227">
                  <c:v>274.03999999999991</c:v>
                </c:pt>
                <c:pt idx="1228">
                  <c:v>274.03999999999991</c:v>
                </c:pt>
                <c:pt idx="1229">
                  <c:v>274.03999999999991</c:v>
                </c:pt>
                <c:pt idx="1230">
                  <c:v>274.03999999999991</c:v>
                </c:pt>
                <c:pt idx="1231">
                  <c:v>274.03999999999991</c:v>
                </c:pt>
                <c:pt idx="1232">
                  <c:v>274.03999999999991</c:v>
                </c:pt>
                <c:pt idx="1233">
                  <c:v>274.03999999999991</c:v>
                </c:pt>
                <c:pt idx="1234">
                  <c:v>274.03999999999991</c:v>
                </c:pt>
                <c:pt idx="1235">
                  <c:v>274.03999999999991</c:v>
                </c:pt>
                <c:pt idx="1236">
                  <c:v>274.03999999999991</c:v>
                </c:pt>
                <c:pt idx="1237">
                  <c:v>274.03999999999991</c:v>
                </c:pt>
                <c:pt idx="1238">
                  <c:v>274.03999999999991</c:v>
                </c:pt>
                <c:pt idx="1239">
                  <c:v>274.03999999999991</c:v>
                </c:pt>
                <c:pt idx="1240">
                  <c:v>274.03999999999991</c:v>
                </c:pt>
                <c:pt idx="1241">
                  <c:v>274.03999999999991</c:v>
                </c:pt>
                <c:pt idx="1242">
                  <c:v>274.03999999999991</c:v>
                </c:pt>
                <c:pt idx="1243">
                  <c:v>274.03999999999991</c:v>
                </c:pt>
                <c:pt idx="1244">
                  <c:v>274.03999999999991</c:v>
                </c:pt>
                <c:pt idx="1245">
                  <c:v>274.03999999999991</c:v>
                </c:pt>
                <c:pt idx="1246">
                  <c:v>274.03999999999991</c:v>
                </c:pt>
                <c:pt idx="1247">
                  <c:v>274.03999999999991</c:v>
                </c:pt>
                <c:pt idx="1248">
                  <c:v>274.03999999999991</c:v>
                </c:pt>
                <c:pt idx="1249">
                  <c:v>274.03999999999991</c:v>
                </c:pt>
                <c:pt idx="1250">
                  <c:v>274.03999999999991</c:v>
                </c:pt>
                <c:pt idx="1251">
                  <c:v>274.03999999999991</c:v>
                </c:pt>
                <c:pt idx="1252">
                  <c:v>274.03999999999991</c:v>
                </c:pt>
                <c:pt idx="1253">
                  <c:v>274.03999999999991</c:v>
                </c:pt>
                <c:pt idx="1254">
                  <c:v>274.03999999999991</c:v>
                </c:pt>
                <c:pt idx="1255">
                  <c:v>274.03999999999991</c:v>
                </c:pt>
                <c:pt idx="1256">
                  <c:v>274.03999999999991</c:v>
                </c:pt>
                <c:pt idx="1257">
                  <c:v>274.03999999999991</c:v>
                </c:pt>
                <c:pt idx="1258">
                  <c:v>274.03999999999991</c:v>
                </c:pt>
                <c:pt idx="1259">
                  <c:v>274.03999999999991</c:v>
                </c:pt>
                <c:pt idx="1260">
                  <c:v>274.03999999999991</c:v>
                </c:pt>
                <c:pt idx="1261">
                  <c:v>274.03999999999991</c:v>
                </c:pt>
                <c:pt idx="1262">
                  <c:v>274.03999999999991</c:v>
                </c:pt>
                <c:pt idx="1263">
                  <c:v>274.03999999999991</c:v>
                </c:pt>
                <c:pt idx="1264">
                  <c:v>274.03999999999991</c:v>
                </c:pt>
                <c:pt idx="1265">
                  <c:v>274.03999999999991</c:v>
                </c:pt>
                <c:pt idx="1266">
                  <c:v>274.03999999999991</c:v>
                </c:pt>
                <c:pt idx="1267">
                  <c:v>274.03999999999991</c:v>
                </c:pt>
                <c:pt idx="1268">
                  <c:v>274.03999999999991</c:v>
                </c:pt>
                <c:pt idx="1269">
                  <c:v>274.03999999999991</c:v>
                </c:pt>
                <c:pt idx="1270">
                  <c:v>274.03999999999991</c:v>
                </c:pt>
                <c:pt idx="1271">
                  <c:v>274.03999999999991</c:v>
                </c:pt>
                <c:pt idx="1272">
                  <c:v>274.03999999999991</c:v>
                </c:pt>
                <c:pt idx="1273">
                  <c:v>274.03999999999991</c:v>
                </c:pt>
                <c:pt idx="1274">
                  <c:v>274.03999999999991</c:v>
                </c:pt>
                <c:pt idx="1275">
                  <c:v>274.03999999999991</c:v>
                </c:pt>
                <c:pt idx="1276">
                  <c:v>274.03999999999991</c:v>
                </c:pt>
                <c:pt idx="1277">
                  <c:v>274.03999999999991</c:v>
                </c:pt>
                <c:pt idx="1278">
                  <c:v>274.03999999999991</c:v>
                </c:pt>
                <c:pt idx="1279">
                  <c:v>274.03999999999991</c:v>
                </c:pt>
                <c:pt idx="1280">
                  <c:v>274.03999999999991</c:v>
                </c:pt>
                <c:pt idx="1281">
                  <c:v>274.03999999999991</c:v>
                </c:pt>
                <c:pt idx="1282">
                  <c:v>274.03999999999991</c:v>
                </c:pt>
                <c:pt idx="1283">
                  <c:v>274.03999999999991</c:v>
                </c:pt>
                <c:pt idx="1284">
                  <c:v>274.30999999999989</c:v>
                </c:pt>
                <c:pt idx="1285">
                  <c:v>275.55999999999989</c:v>
                </c:pt>
                <c:pt idx="1286">
                  <c:v>275.65999999999991</c:v>
                </c:pt>
                <c:pt idx="1287">
                  <c:v>275.82999999999993</c:v>
                </c:pt>
                <c:pt idx="1288">
                  <c:v>275.82999999999993</c:v>
                </c:pt>
                <c:pt idx="1289">
                  <c:v>275.82999999999993</c:v>
                </c:pt>
                <c:pt idx="1290">
                  <c:v>276.4199999999999</c:v>
                </c:pt>
                <c:pt idx="1291">
                  <c:v>277.9799999999999</c:v>
                </c:pt>
                <c:pt idx="1292">
                  <c:v>278.31999999999988</c:v>
                </c:pt>
                <c:pt idx="1293">
                  <c:v>281.95999999999987</c:v>
                </c:pt>
                <c:pt idx="1294">
                  <c:v>282.45999999999987</c:v>
                </c:pt>
                <c:pt idx="1295">
                  <c:v>282.48999999999984</c:v>
                </c:pt>
                <c:pt idx="1296">
                  <c:v>282.48999999999984</c:v>
                </c:pt>
                <c:pt idx="1297">
                  <c:v>282.48999999999984</c:v>
                </c:pt>
                <c:pt idx="1298">
                  <c:v>282.48999999999984</c:v>
                </c:pt>
                <c:pt idx="1299">
                  <c:v>282.48999999999984</c:v>
                </c:pt>
                <c:pt idx="1300">
                  <c:v>282.48999999999984</c:v>
                </c:pt>
                <c:pt idx="1301">
                  <c:v>282.70999999999987</c:v>
                </c:pt>
                <c:pt idx="1302">
                  <c:v>283.05999999999989</c:v>
                </c:pt>
                <c:pt idx="1303">
                  <c:v>283.42999999999989</c:v>
                </c:pt>
                <c:pt idx="1304">
                  <c:v>283.55999999999989</c:v>
                </c:pt>
                <c:pt idx="1305">
                  <c:v>283.68999999999988</c:v>
                </c:pt>
                <c:pt idx="1306">
                  <c:v>283.7299999999999</c:v>
                </c:pt>
                <c:pt idx="1307">
                  <c:v>283.7299999999999</c:v>
                </c:pt>
                <c:pt idx="1308">
                  <c:v>283.7299999999999</c:v>
                </c:pt>
                <c:pt idx="1309">
                  <c:v>283.7299999999999</c:v>
                </c:pt>
                <c:pt idx="1310">
                  <c:v>283.7299999999999</c:v>
                </c:pt>
                <c:pt idx="1311">
                  <c:v>283.7299999999999</c:v>
                </c:pt>
                <c:pt idx="1312">
                  <c:v>283.7299999999999</c:v>
                </c:pt>
                <c:pt idx="1313">
                  <c:v>283.7299999999999</c:v>
                </c:pt>
                <c:pt idx="1314">
                  <c:v>283.7299999999999</c:v>
                </c:pt>
                <c:pt idx="1315">
                  <c:v>283.7299999999999</c:v>
                </c:pt>
                <c:pt idx="1316">
                  <c:v>283.7299999999999</c:v>
                </c:pt>
                <c:pt idx="1317">
                  <c:v>283.7299999999999</c:v>
                </c:pt>
                <c:pt idx="1318">
                  <c:v>283.7299999999999</c:v>
                </c:pt>
                <c:pt idx="1319">
                  <c:v>283.7299999999999</c:v>
                </c:pt>
                <c:pt idx="1320">
                  <c:v>283.7299999999999</c:v>
                </c:pt>
                <c:pt idx="1321">
                  <c:v>283.7299999999999</c:v>
                </c:pt>
                <c:pt idx="1322">
                  <c:v>283.7299999999999</c:v>
                </c:pt>
                <c:pt idx="1323">
                  <c:v>283.7299999999999</c:v>
                </c:pt>
                <c:pt idx="1324">
                  <c:v>283.7299999999999</c:v>
                </c:pt>
                <c:pt idx="1325">
                  <c:v>283.7299999999999</c:v>
                </c:pt>
                <c:pt idx="1326">
                  <c:v>283.7299999999999</c:v>
                </c:pt>
                <c:pt idx="1327">
                  <c:v>284.01999999999992</c:v>
                </c:pt>
                <c:pt idx="1328">
                  <c:v>284.01999999999992</c:v>
                </c:pt>
                <c:pt idx="1329">
                  <c:v>284.01999999999992</c:v>
                </c:pt>
                <c:pt idx="1330">
                  <c:v>284.01999999999992</c:v>
                </c:pt>
                <c:pt idx="1331">
                  <c:v>284.01999999999992</c:v>
                </c:pt>
                <c:pt idx="1332">
                  <c:v>284.01999999999992</c:v>
                </c:pt>
                <c:pt idx="1333">
                  <c:v>284.01999999999992</c:v>
                </c:pt>
                <c:pt idx="1334">
                  <c:v>284.01999999999992</c:v>
                </c:pt>
                <c:pt idx="1335">
                  <c:v>284.01999999999992</c:v>
                </c:pt>
                <c:pt idx="1336">
                  <c:v>284.01999999999992</c:v>
                </c:pt>
                <c:pt idx="1337">
                  <c:v>284.01999999999992</c:v>
                </c:pt>
                <c:pt idx="1338">
                  <c:v>284.01999999999992</c:v>
                </c:pt>
                <c:pt idx="1339">
                  <c:v>284.01999999999992</c:v>
                </c:pt>
                <c:pt idx="1340">
                  <c:v>284.01999999999992</c:v>
                </c:pt>
                <c:pt idx="1341">
                  <c:v>284.01999999999992</c:v>
                </c:pt>
                <c:pt idx="1342">
                  <c:v>284.01999999999992</c:v>
                </c:pt>
                <c:pt idx="1343">
                  <c:v>284.01999999999992</c:v>
                </c:pt>
                <c:pt idx="1344">
                  <c:v>284.01999999999992</c:v>
                </c:pt>
                <c:pt idx="1345">
                  <c:v>284.01999999999992</c:v>
                </c:pt>
                <c:pt idx="1346">
                  <c:v>284.01999999999992</c:v>
                </c:pt>
                <c:pt idx="1347">
                  <c:v>284.01999999999992</c:v>
                </c:pt>
                <c:pt idx="1348">
                  <c:v>284.01999999999992</c:v>
                </c:pt>
                <c:pt idx="1349">
                  <c:v>284.01999999999992</c:v>
                </c:pt>
                <c:pt idx="1350">
                  <c:v>284.01999999999992</c:v>
                </c:pt>
                <c:pt idx="1351">
                  <c:v>284.05999999999995</c:v>
                </c:pt>
                <c:pt idx="1352">
                  <c:v>284.05999999999995</c:v>
                </c:pt>
                <c:pt idx="1353">
                  <c:v>284.05999999999995</c:v>
                </c:pt>
                <c:pt idx="1354">
                  <c:v>284.05999999999995</c:v>
                </c:pt>
                <c:pt idx="1355">
                  <c:v>284.05999999999995</c:v>
                </c:pt>
                <c:pt idx="1356">
                  <c:v>284.05999999999995</c:v>
                </c:pt>
                <c:pt idx="1357">
                  <c:v>284.05999999999995</c:v>
                </c:pt>
                <c:pt idx="1358">
                  <c:v>284.05999999999995</c:v>
                </c:pt>
                <c:pt idx="1359">
                  <c:v>284.73999999999995</c:v>
                </c:pt>
                <c:pt idx="1360">
                  <c:v>284.73999999999995</c:v>
                </c:pt>
                <c:pt idx="1361">
                  <c:v>284.73999999999995</c:v>
                </c:pt>
                <c:pt idx="1362">
                  <c:v>284.73999999999995</c:v>
                </c:pt>
                <c:pt idx="1363">
                  <c:v>284.73999999999995</c:v>
                </c:pt>
                <c:pt idx="1364">
                  <c:v>284.73999999999995</c:v>
                </c:pt>
                <c:pt idx="1365">
                  <c:v>284.73999999999995</c:v>
                </c:pt>
                <c:pt idx="1366">
                  <c:v>284.73999999999995</c:v>
                </c:pt>
                <c:pt idx="1367">
                  <c:v>284.83999999999997</c:v>
                </c:pt>
                <c:pt idx="1368">
                  <c:v>284.83999999999997</c:v>
                </c:pt>
                <c:pt idx="1369">
                  <c:v>284.83999999999997</c:v>
                </c:pt>
                <c:pt idx="1370">
                  <c:v>284.83999999999997</c:v>
                </c:pt>
                <c:pt idx="1371">
                  <c:v>284.83999999999997</c:v>
                </c:pt>
                <c:pt idx="1372">
                  <c:v>284.86999999999995</c:v>
                </c:pt>
                <c:pt idx="1373">
                  <c:v>286.21999999999997</c:v>
                </c:pt>
                <c:pt idx="1374">
                  <c:v>286.21999999999997</c:v>
                </c:pt>
                <c:pt idx="1375">
                  <c:v>286.21999999999997</c:v>
                </c:pt>
                <c:pt idx="1376">
                  <c:v>286.39</c:v>
                </c:pt>
                <c:pt idx="1377">
                  <c:v>286.39</c:v>
                </c:pt>
                <c:pt idx="1378">
                  <c:v>286.39</c:v>
                </c:pt>
                <c:pt idx="1379">
                  <c:v>286.39</c:v>
                </c:pt>
                <c:pt idx="1380">
                  <c:v>286.39</c:v>
                </c:pt>
                <c:pt idx="1381">
                  <c:v>286.39</c:v>
                </c:pt>
                <c:pt idx="1382">
                  <c:v>286.39</c:v>
                </c:pt>
                <c:pt idx="1383">
                  <c:v>286.39</c:v>
                </c:pt>
                <c:pt idx="1384">
                  <c:v>286.39</c:v>
                </c:pt>
              </c:numCache>
            </c:numRef>
          </c:val>
          <c:smooth val="0"/>
        </c:ser>
        <c:ser>
          <c:idx val="2"/>
          <c:order val="2"/>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Sheet5!$S$2:$S$1386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0.27</c:v>
                </c:pt>
                <c:pt idx="21">
                  <c:v>0.48</c:v>
                </c:pt>
                <c:pt idx="22">
                  <c:v>0.48</c:v>
                </c:pt>
                <c:pt idx="23">
                  <c:v>0.48</c:v>
                </c:pt>
                <c:pt idx="24">
                  <c:v>0.48</c:v>
                </c:pt>
                <c:pt idx="25">
                  <c:v>0.48</c:v>
                </c:pt>
                <c:pt idx="26">
                  <c:v>0.48</c:v>
                </c:pt>
                <c:pt idx="27">
                  <c:v>0.48</c:v>
                </c:pt>
                <c:pt idx="28">
                  <c:v>0.48</c:v>
                </c:pt>
                <c:pt idx="29">
                  <c:v>0.48</c:v>
                </c:pt>
                <c:pt idx="30">
                  <c:v>0.48</c:v>
                </c:pt>
                <c:pt idx="31">
                  <c:v>0.48</c:v>
                </c:pt>
                <c:pt idx="32">
                  <c:v>0.55999999999999994</c:v>
                </c:pt>
                <c:pt idx="33">
                  <c:v>0.55999999999999994</c:v>
                </c:pt>
                <c:pt idx="34">
                  <c:v>0.55999999999999994</c:v>
                </c:pt>
                <c:pt idx="35">
                  <c:v>0.55999999999999994</c:v>
                </c:pt>
                <c:pt idx="36">
                  <c:v>0.55999999999999994</c:v>
                </c:pt>
                <c:pt idx="37">
                  <c:v>0.55999999999999994</c:v>
                </c:pt>
                <c:pt idx="38">
                  <c:v>0.55999999999999994</c:v>
                </c:pt>
                <c:pt idx="39">
                  <c:v>0.55999999999999994</c:v>
                </c:pt>
                <c:pt idx="40">
                  <c:v>0.55999999999999994</c:v>
                </c:pt>
                <c:pt idx="41">
                  <c:v>0.55999999999999994</c:v>
                </c:pt>
                <c:pt idx="42">
                  <c:v>0.55999999999999994</c:v>
                </c:pt>
                <c:pt idx="43">
                  <c:v>0.55999999999999994</c:v>
                </c:pt>
                <c:pt idx="44">
                  <c:v>0.55999999999999994</c:v>
                </c:pt>
                <c:pt idx="45">
                  <c:v>0.55999999999999994</c:v>
                </c:pt>
                <c:pt idx="46">
                  <c:v>0.55999999999999994</c:v>
                </c:pt>
                <c:pt idx="47">
                  <c:v>0.55999999999999994</c:v>
                </c:pt>
                <c:pt idx="48">
                  <c:v>0.55999999999999994</c:v>
                </c:pt>
                <c:pt idx="49">
                  <c:v>0.55999999999999994</c:v>
                </c:pt>
                <c:pt idx="50">
                  <c:v>0.55999999999999994</c:v>
                </c:pt>
                <c:pt idx="51">
                  <c:v>0.55999999999999994</c:v>
                </c:pt>
                <c:pt idx="52">
                  <c:v>0.55999999999999994</c:v>
                </c:pt>
                <c:pt idx="53">
                  <c:v>0.55999999999999994</c:v>
                </c:pt>
                <c:pt idx="54">
                  <c:v>0.55999999999999994</c:v>
                </c:pt>
                <c:pt idx="55">
                  <c:v>0.55999999999999994</c:v>
                </c:pt>
                <c:pt idx="56">
                  <c:v>0.55999999999999994</c:v>
                </c:pt>
                <c:pt idx="57">
                  <c:v>0.55999999999999994</c:v>
                </c:pt>
                <c:pt idx="58">
                  <c:v>0.55999999999999994</c:v>
                </c:pt>
                <c:pt idx="59">
                  <c:v>0.55999999999999994</c:v>
                </c:pt>
                <c:pt idx="60">
                  <c:v>0.55999999999999994</c:v>
                </c:pt>
                <c:pt idx="61">
                  <c:v>0.55999999999999994</c:v>
                </c:pt>
                <c:pt idx="62">
                  <c:v>0.55999999999999994</c:v>
                </c:pt>
                <c:pt idx="63">
                  <c:v>0.55999999999999994</c:v>
                </c:pt>
                <c:pt idx="64">
                  <c:v>0.55999999999999994</c:v>
                </c:pt>
                <c:pt idx="65">
                  <c:v>0.55999999999999994</c:v>
                </c:pt>
                <c:pt idx="66">
                  <c:v>0.55999999999999994</c:v>
                </c:pt>
                <c:pt idx="67">
                  <c:v>0.55999999999999994</c:v>
                </c:pt>
                <c:pt idx="68">
                  <c:v>0.55999999999999994</c:v>
                </c:pt>
                <c:pt idx="69">
                  <c:v>0.55999999999999994</c:v>
                </c:pt>
                <c:pt idx="70">
                  <c:v>0.55999999999999994</c:v>
                </c:pt>
                <c:pt idx="71">
                  <c:v>0.55999999999999994</c:v>
                </c:pt>
                <c:pt idx="72">
                  <c:v>0.55999999999999994</c:v>
                </c:pt>
                <c:pt idx="73">
                  <c:v>0.55999999999999994</c:v>
                </c:pt>
                <c:pt idx="74">
                  <c:v>0.55999999999999994</c:v>
                </c:pt>
                <c:pt idx="75">
                  <c:v>0.55999999999999994</c:v>
                </c:pt>
                <c:pt idx="76">
                  <c:v>0.55999999999999994</c:v>
                </c:pt>
                <c:pt idx="77">
                  <c:v>0.55999999999999994</c:v>
                </c:pt>
                <c:pt idx="78">
                  <c:v>0.55999999999999994</c:v>
                </c:pt>
                <c:pt idx="79">
                  <c:v>0.55999999999999994</c:v>
                </c:pt>
                <c:pt idx="80">
                  <c:v>0.55999999999999994</c:v>
                </c:pt>
                <c:pt idx="81">
                  <c:v>0.55999999999999994</c:v>
                </c:pt>
                <c:pt idx="82">
                  <c:v>0.55999999999999994</c:v>
                </c:pt>
                <c:pt idx="83">
                  <c:v>0.55999999999999994</c:v>
                </c:pt>
                <c:pt idx="84">
                  <c:v>0.55999999999999994</c:v>
                </c:pt>
                <c:pt idx="85">
                  <c:v>0.55999999999999994</c:v>
                </c:pt>
                <c:pt idx="86">
                  <c:v>0.55999999999999994</c:v>
                </c:pt>
                <c:pt idx="87">
                  <c:v>0.55999999999999994</c:v>
                </c:pt>
                <c:pt idx="88">
                  <c:v>0.55999999999999994</c:v>
                </c:pt>
                <c:pt idx="89">
                  <c:v>0.55999999999999994</c:v>
                </c:pt>
                <c:pt idx="90">
                  <c:v>0.55999999999999994</c:v>
                </c:pt>
                <c:pt idx="91">
                  <c:v>0.55999999999999994</c:v>
                </c:pt>
                <c:pt idx="92">
                  <c:v>0.55999999999999994</c:v>
                </c:pt>
                <c:pt idx="93">
                  <c:v>0.55999999999999994</c:v>
                </c:pt>
                <c:pt idx="94">
                  <c:v>0.55999999999999994</c:v>
                </c:pt>
                <c:pt idx="95">
                  <c:v>0.55999999999999994</c:v>
                </c:pt>
                <c:pt idx="96">
                  <c:v>0.55999999999999994</c:v>
                </c:pt>
                <c:pt idx="97">
                  <c:v>0.55999999999999994</c:v>
                </c:pt>
                <c:pt idx="98">
                  <c:v>0.55999999999999994</c:v>
                </c:pt>
                <c:pt idx="99">
                  <c:v>0.55999999999999994</c:v>
                </c:pt>
                <c:pt idx="100">
                  <c:v>0.55999999999999994</c:v>
                </c:pt>
                <c:pt idx="101">
                  <c:v>0.55999999999999994</c:v>
                </c:pt>
                <c:pt idx="102">
                  <c:v>0.55999999999999994</c:v>
                </c:pt>
                <c:pt idx="103">
                  <c:v>0.55999999999999994</c:v>
                </c:pt>
                <c:pt idx="104">
                  <c:v>0.55999999999999994</c:v>
                </c:pt>
                <c:pt idx="105">
                  <c:v>0.55999999999999994</c:v>
                </c:pt>
                <c:pt idx="106">
                  <c:v>0.55999999999999994</c:v>
                </c:pt>
                <c:pt idx="107">
                  <c:v>0.55999999999999994</c:v>
                </c:pt>
                <c:pt idx="108">
                  <c:v>0.55999999999999994</c:v>
                </c:pt>
                <c:pt idx="109">
                  <c:v>0.55999999999999994</c:v>
                </c:pt>
                <c:pt idx="110">
                  <c:v>0.55999999999999994</c:v>
                </c:pt>
                <c:pt idx="111">
                  <c:v>0.55999999999999994</c:v>
                </c:pt>
                <c:pt idx="112">
                  <c:v>0.55999999999999994</c:v>
                </c:pt>
                <c:pt idx="113">
                  <c:v>0.55999999999999994</c:v>
                </c:pt>
                <c:pt idx="114">
                  <c:v>0.55999999999999994</c:v>
                </c:pt>
                <c:pt idx="115">
                  <c:v>0.55999999999999994</c:v>
                </c:pt>
                <c:pt idx="116">
                  <c:v>0.55999999999999994</c:v>
                </c:pt>
                <c:pt idx="117">
                  <c:v>0.55999999999999994</c:v>
                </c:pt>
                <c:pt idx="118">
                  <c:v>0.55999999999999994</c:v>
                </c:pt>
                <c:pt idx="119">
                  <c:v>0.55999999999999994</c:v>
                </c:pt>
                <c:pt idx="120">
                  <c:v>0.55999999999999994</c:v>
                </c:pt>
                <c:pt idx="121">
                  <c:v>0.55999999999999994</c:v>
                </c:pt>
                <c:pt idx="122">
                  <c:v>0.55999999999999994</c:v>
                </c:pt>
                <c:pt idx="123">
                  <c:v>0.55999999999999994</c:v>
                </c:pt>
                <c:pt idx="124">
                  <c:v>0.55999999999999994</c:v>
                </c:pt>
                <c:pt idx="125">
                  <c:v>0.55999999999999994</c:v>
                </c:pt>
                <c:pt idx="126">
                  <c:v>0.55999999999999994</c:v>
                </c:pt>
                <c:pt idx="127">
                  <c:v>0.55999999999999994</c:v>
                </c:pt>
                <c:pt idx="128">
                  <c:v>0.55999999999999994</c:v>
                </c:pt>
                <c:pt idx="129">
                  <c:v>0.55999999999999994</c:v>
                </c:pt>
                <c:pt idx="130">
                  <c:v>0.55999999999999994</c:v>
                </c:pt>
                <c:pt idx="131">
                  <c:v>0.55999999999999994</c:v>
                </c:pt>
                <c:pt idx="132">
                  <c:v>0.55999999999999994</c:v>
                </c:pt>
                <c:pt idx="133">
                  <c:v>0.55999999999999994</c:v>
                </c:pt>
                <c:pt idx="134">
                  <c:v>0.55999999999999994</c:v>
                </c:pt>
                <c:pt idx="135">
                  <c:v>0.55999999999999994</c:v>
                </c:pt>
                <c:pt idx="136">
                  <c:v>0.55999999999999994</c:v>
                </c:pt>
                <c:pt idx="137">
                  <c:v>0.55999999999999994</c:v>
                </c:pt>
                <c:pt idx="138">
                  <c:v>0.55999999999999994</c:v>
                </c:pt>
                <c:pt idx="139">
                  <c:v>0.55999999999999994</c:v>
                </c:pt>
                <c:pt idx="140">
                  <c:v>0.55999999999999994</c:v>
                </c:pt>
                <c:pt idx="141">
                  <c:v>0.55999999999999994</c:v>
                </c:pt>
                <c:pt idx="142">
                  <c:v>0.55999999999999994</c:v>
                </c:pt>
                <c:pt idx="143">
                  <c:v>0.55999999999999994</c:v>
                </c:pt>
                <c:pt idx="144">
                  <c:v>0.55999999999999994</c:v>
                </c:pt>
                <c:pt idx="145">
                  <c:v>0.55999999999999994</c:v>
                </c:pt>
                <c:pt idx="146">
                  <c:v>0.55999999999999994</c:v>
                </c:pt>
                <c:pt idx="147">
                  <c:v>0.55999999999999994</c:v>
                </c:pt>
                <c:pt idx="148">
                  <c:v>0.55999999999999994</c:v>
                </c:pt>
                <c:pt idx="149">
                  <c:v>0.55999999999999994</c:v>
                </c:pt>
                <c:pt idx="150">
                  <c:v>0.55999999999999994</c:v>
                </c:pt>
                <c:pt idx="151">
                  <c:v>0.55999999999999994</c:v>
                </c:pt>
                <c:pt idx="152">
                  <c:v>0.55999999999999994</c:v>
                </c:pt>
                <c:pt idx="153">
                  <c:v>0.55999999999999994</c:v>
                </c:pt>
                <c:pt idx="154">
                  <c:v>0.55999999999999994</c:v>
                </c:pt>
                <c:pt idx="155">
                  <c:v>0.55999999999999994</c:v>
                </c:pt>
                <c:pt idx="156">
                  <c:v>0.55999999999999994</c:v>
                </c:pt>
                <c:pt idx="157">
                  <c:v>0.55999999999999994</c:v>
                </c:pt>
                <c:pt idx="158">
                  <c:v>0.55999999999999994</c:v>
                </c:pt>
                <c:pt idx="159">
                  <c:v>0.55999999999999994</c:v>
                </c:pt>
                <c:pt idx="160">
                  <c:v>0.55999999999999994</c:v>
                </c:pt>
                <c:pt idx="161">
                  <c:v>0.55999999999999994</c:v>
                </c:pt>
                <c:pt idx="162">
                  <c:v>0.55999999999999994</c:v>
                </c:pt>
                <c:pt idx="163">
                  <c:v>0.55999999999999994</c:v>
                </c:pt>
                <c:pt idx="164">
                  <c:v>0.55999999999999994</c:v>
                </c:pt>
                <c:pt idx="165">
                  <c:v>0.55999999999999994</c:v>
                </c:pt>
                <c:pt idx="166">
                  <c:v>0.55999999999999994</c:v>
                </c:pt>
                <c:pt idx="167">
                  <c:v>0.55999999999999994</c:v>
                </c:pt>
                <c:pt idx="168">
                  <c:v>0.55999999999999994</c:v>
                </c:pt>
                <c:pt idx="169">
                  <c:v>0.55999999999999994</c:v>
                </c:pt>
                <c:pt idx="170">
                  <c:v>0.55999999999999994</c:v>
                </c:pt>
                <c:pt idx="171">
                  <c:v>0.55999999999999994</c:v>
                </c:pt>
                <c:pt idx="172">
                  <c:v>0.55999999999999994</c:v>
                </c:pt>
                <c:pt idx="173">
                  <c:v>0.55999999999999994</c:v>
                </c:pt>
                <c:pt idx="174">
                  <c:v>0.55999999999999994</c:v>
                </c:pt>
                <c:pt idx="175">
                  <c:v>0.55999999999999994</c:v>
                </c:pt>
                <c:pt idx="176">
                  <c:v>0.55999999999999994</c:v>
                </c:pt>
                <c:pt idx="177">
                  <c:v>0.55999999999999994</c:v>
                </c:pt>
                <c:pt idx="178">
                  <c:v>0.55999999999999994</c:v>
                </c:pt>
                <c:pt idx="179">
                  <c:v>0.55999999999999994</c:v>
                </c:pt>
                <c:pt idx="180">
                  <c:v>0.55999999999999994</c:v>
                </c:pt>
                <c:pt idx="181">
                  <c:v>0.55999999999999994</c:v>
                </c:pt>
                <c:pt idx="182">
                  <c:v>0.55999999999999994</c:v>
                </c:pt>
                <c:pt idx="183">
                  <c:v>0.55999999999999994</c:v>
                </c:pt>
                <c:pt idx="184">
                  <c:v>0.55999999999999994</c:v>
                </c:pt>
                <c:pt idx="185">
                  <c:v>0.55999999999999994</c:v>
                </c:pt>
                <c:pt idx="186">
                  <c:v>0.55999999999999994</c:v>
                </c:pt>
                <c:pt idx="187">
                  <c:v>0.55999999999999994</c:v>
                </c:pt>
                <c:pt idx="188">
                  <c:v>0.55999999999999994</c:v>
                </c:pt>
                <c:pt idx="189">
                  <c:v>0.55999999999999994</c:v>
                </c:pt>
                <c:pt idx="190">
                  <c:v>0.55999999999999994</c:v>
                </c:pt>
                <c:pt idx="191">
                  <c:v>0.55999999999999994</c:v>
                </c:pt>
                <c:pt idx="192">
                  <c:v>0.55999999999999994</c:v>
                </c:pt>
                <c:pt idx="193">
                  <c:v>0.55999999999999994</c:v>
                </c:pt>
                <c:pt idx="194">
                  <c:v>0.55999999999999994</c:v>
                </c:pt>
                <c:pt idx="195">
                  <c:v>0.55999999999999994</c:v>
                </c:pt>
                <c:pt idx="196">
                  <c:v>0.55999999999999994</c:v>
                </c:pt>
                <c:pt idx="197">
                  <c:v>0.55999999999999994</c:v>
                </c:pt>
                <c:pt idx="198">
                  <c:v>0.55999999999999994</c:v>
                </c:pt>
                <c:pt idx="199">
                  <c:v>0.55999999999999994</c:v>
                </c:pt>
                <c:pt idx="200">
                  <c:v>0.55999999999999994</c:v>
                </c:pt>
                <c:pt idx="201">
                  <c:v>0.55999999999999994</c:v>
                </c:pt>
                <c:pt idx="202">
                  <c:v>0.55999999999999994</c:v>
                </c:pt>
                <c:pt idx="203">
                  <c:v>0.55999999999999994</c:v>
                </c:pt>
                <c:pt idx="204">
                  <c:v>0.55999999999999994</c:v>
                </c:pt>
                <c:pt idx="205">
                  <c:v>0.55999999999999994</c:v>
                </c:pt>
                <c:pt idx="206">
                  <c:v>0.55999999999999994</c:v>
                </c:pt>
                <c:pt idx="207">
                  <c:v>0.55999999999999994</c:v>
                </c:pt>
                <c:pt idx="208">
                  <c:v>0.55999999999999994</c:v>
                </c:pt>
                <c:pt idx="209">
                  <c:v>0.55999999999999994</c:v>
                </c:pt>
                <c:pt idx="210">
                  <c:v>0.55999999999999994</c:v>
                </c:pt>
                <c:pt idx="211">
                  <c:v>0.55999999999999994</c:v>
                </c:pt>
                <c:pt idx="212">
                  <c:v>0.71</c:v>
                </c:pt>
                <c:pt idx="213">
                  <c:v>0.71</c:v>
                </c:pt>
                <c:pt idx="214">
                  <c:v>0.71</c:v>
                </c:pt>
                <c:pt idx="215">
                  <c:v>0.71</c:v>
                </c:pt>
                <c:pt idx="216">
                  <c:v>0.71</c:v>
                </c:pt>
                <c:pt idx="217">
                  <c:v>0.71</c:v>
                </c:pt>
                <c:pt idx="218">
                  <c:v>0.71</c:v>
                </c:pt>
                <c:pt idx="219">
                  <c:v>0.71</c:v>
                </c:pt>
                <c:pt idx="220">
                  <c:v>0.71</c:v>
                </c:pt>
                <c:pt idx="221">
                  <c:v>0.71</c:v>
                </c:pt>
                <c:pt idx="222">
                  <c:v>0.71</c:v>
                </c:pt>
                <c:pt idx="223">
                  <c:v>0.71</c:v>
                </c:pt>
                <c:pt idx="224">
                  <c:v>0.71</c:v>
                </c:pt>
                <c:pt idx="225">
                  <c:v>0.71</c:v>
                </c:pt>
                <c:pt idx="226">
                  <c:v>0.71</c:v>
                </c:pt>
                <c:pt idx="227">
                  <c:v>0.71</c:v>
                </c:pt>
                <c:pt idx="228">
                  <c:v>0.71</c:v>
                </c:pt>
                <c:pt idx="229">
                  <c:v>0.71</c:v>
                </c:pt>
                <c:pt idx="230">
                  <c:v>0.71</c:v>
                </c:pt>
                <c:pt idx="231">
                  <c:v>0.71</c:v>
                </c:pt>
                <c:pt idx="232">
                  <c:v>0.71</c:v>
                </c:pt>
                <c:pt idx="233">
                  <c:v>0.71</c:v>
                </c:pt>
                <c:pt idx="234">
                  <c:v>0.71</c:v>
                </c:pt>
                <c:pt idx="235">
                  <c:v>0.71</c:v>
                </c:pt>
                <c:pt idx="236">
                  <c:v>0.71</c:v>
                </c:pt>
                <c:pt idx="237">
                  <c:v>0.71</c:v>
                </c:pt>
                <c:pt idx="238">
                  <c:v>0.71</c:v>
                </c:pt>
                <c:pt idx="239">
                  <c:v>0.71</c:v>
                </c:pt>
                <c:pt idx="240">
                  <c:v>0.71</c:v>
                </c:pt>
                <c:pt idx="241">
                  <c:v>0.71</c:v>
                </c:pt>
                <c:pt idx="242">
                  <c:v>0.71</c:v>
                </c:pt>
                <c:pt idx="243">
                  <c:v>0.71</c:v>
                </c:pt>
                <c:pt idx="244">
                  <c:v>0.71</c:v>
                </c:pt>
                <c:pt idx="245">
                  <c:v>0.71</c:v>
                </c:pt>
                <c:pt idx="246">
                  <c:v>0.71</c:v>
                </c:pt>
                <c:pt idx="247">
                  <c:v>0.71</c:v>
                </c:pt>
                <c:pt idx="248">
                  <c:v>0.71</c:v>
                </c:pt>
                <c:pt idx="249">
                  <c:v>0.71</c:v>
                </c:pt>
                <c:pt idx="250">
                  <c:v>0.71</c:v>
                </c:pt>
                <c:pt idx="251">
                  <c:v>0.71</c:v>
                </c:pt>
                <c:pt idx="252">
                  <c:v>0.71</c:v>
                </c:pt>
                <c:pt idx="253">
                  <c:v>0.71</c:v>
                </c:pt>
                <c:pt idx="254">
                  <c:v>0.71</c:v>
                </c:pt>
                <c:pt idx="255">
                  <c:v>0.71</c:v>
                </c:pt>
                <c:pt idx="256">
                  <c:v>0.71</c:v>
                </c:pt>
                <c:pt idx="257">
                  <c:v>0.71</c:v>
                </c:pt>
                <c:pt idx="258">
                  <c:v>0.71</c:v>
                </c:pt>
                <c:pt idx="259">
                  <c:v>0.71</c:v>
                </c:pt>
                <c:pt idx="260">
                  <c:v>0.71</c:v>
                </c:pt>
                <c:pt idx="261">
                  <c:v>0.71</c:v>
                </c:pt>
                <c:pt idx="262">
                  <c:v>0.71</c:v>
                </c:pt>
                <c:pt idx="263">
                  <c:v>0.71</c:v>
                </c:pt>
                <c:pt idx="264">
                  <c:v>0.71</c:v>
                </c:pt>
                <c:pt idx="265">
                  <c:v>0.71</c:v>
                </c:pt>
                <c:pt idx="266">
                  <c:v>0.71</c:v>
                </c:pt>
                <c:pt idx="267">
                  <c:v>0.71</c:v>
                </c:pt>
                <c:pt idx="268">
                  <c:v>0.71</c:v>
                </c:pt>
                <c:pt idx="269">
                  <c:v>0.71</c:v>
                </c:pt>
                <c:pt idx="270">
                  <c:v>0.71</c:v>
                </c:pt>
                <c:pt idx="271">
                  <c:v>0.71</c:v>
                </c:pt>
                <c:pt idx="272">
                  <c:v>0.71</c:v>
                </c:pt>
                <c:pt idx="273">
                  <c:v>0.71</c:v>
                </c:pt>
                <c:pt idx="274">
                  <c:v>0.71</c:v>
                </c:pt>
                <c:pt idx="275">
                  <c:v>0.71</c:v>
                </c:pt>
                <c:pt idx="276">
                  <c:v>0.71</c:v>
                </c:pt>
                <c:pt idx="277">
                  <c:v>0.71</c:v>
                </c:pt>
                <c:pt idx="278">
                  <c:v>0.71</c:v>
                </c:pt>
                <c:pt idx="279">
                  <c:v>0.71</c:v>
                </c:pt>
                <c:pt idx="280">
                  <c:v>0.71</c:v>
                </c:pt>
                <c:pt idx="281">
                  <c:v>0.71</c:v>
                </c:pt>
                <c:pt idx="282">
                  <c:v>0.71</c:v>
                </c:pt>
                <c:pt idx="283">
                  <c:v>0.71</c:v>
                </c:pt>
                <c:pt idx="284">
                  <c:v>0.71</c:v>
                </c:pt>
                <c:pt idx="285">
                  <c:v>0.71</c:v>
                </c:pt>
                <c:pt idx="286">
                  <c:v>0.71</c:v>
                </c:pt>
                <c:pt idx="287">
                  <c:v>0.71</c:v>
                </c:pt>
                <c:pt idx="288">
                  <c:v>1.0699999999999998</c:v>
                </c:pt>
                <c:pt idx="289">
                  <c:v>1.2999999999999998</c:v>
                </c:pt>
                <c:pt idx="290">
                  <c:v>1.2999999999999998</c:v>
                </c:pt>
                <c:pt idx="291">
                  <c:v>1.2999999999999998</c:v>
                </c:pt>
                <c:pt idx="292">
                  <c:v>1.2999999999999998</c:v>
                </c:pt>
                <c:pt idx="293">
                  <c:v>1.5999999999999999</c:v>
                </c:pt>
                <c:pt idx="294">
                  <c:v>1.71</c:v>
                </c:pt>
                <c:pt idx="295">
                  <c:v>1.71</c:v>
                </c:pt>
                <c:pt idx="296">
                  <c:v>2.0699999999999998</c:v>
                </c:pt>
                <c:pt idx="297">
                  <c:v>2.0699999999999998</c:v>
                </c:pt>
                <c:pt idx="298">
                  <c:v>2.0699999999999998</c:v>
                </c:pt>
                <c:pt idx="299">
                  <c:v>2.0699999999999998</c:v>
                </c:pt>
                <c:pt idx="300">
                  <c:v>2.1399999999999997</c:v>
                </c:pt>
                <c:pt idx="301">
                  <c:v>2.1399999999999997</c:v>
                </c:pt>
                <c:pt idx="302">
                  <c:v>3.0599999999999996</c:v>
                </c:pt>
                <c:pt idx="303">
                  <c:v>3.0599999999999996</c:v>
                </c:pt>
                <c:pt idx="304">
                  <c:v>3.0599999999999996</c:v>
                </c:pt>
                <c:pt idx="305">
                  <c:v>3.0599999999999996</c:v>
                </c:pt>
                <c:pt idx="306">
                  <c:v>3.1399999999999997</c:v>
                </c:pt>
                <c:pt idx="307">
                  <c:v>3.1399999999999997</c:v>
                </c:pt>
                <c:pt idx="308">
                  <c:v>3.1399999999999997</c:v>
                </c:pt>
                <c:pt idx="309">
                  <c:v>3.1399999999999997</c:v>
                </c:pt>
                <c:pt idx="310">
                  <c:v>3.9099999999999997</c:v>
                </c:pt>
                <c:pt idx="311">
                  <c:v>4.4799999999999995</c:v>
                </c:pt>
                <c:pt idx="312">
                  <c:v>4.5799999999999992</c:v>
                </c:pt>
                <c:pt idx="313">
                  <c:v>4.5799999999999992</c:v>
                </c:pt>
                <c:pt idx="314">
                  <c:v>4.5799999999999992</c:v>
                </c:pt>
                <c:pt idx="315">
                  <c:v>4.5799999999999992</c:v>
                </c:pt>
                <c:pt idx="316">
                  <c:v>4.5799999999999992</c:v>
                </c:pt>
                <c:pt idx="317">
                  <c:v>4.5799999999999992</c:v>
                </c:pt>
                <c:pt idx="318">
                  <c:v>4.5799999999999992</c:v>
                </c:pt>
                <c:pt idx="319">
                  <c:v>4.5799999999999992</c:v>
                </c:pt>
                <c:pt idx="320">
                  <c:v>4.5799999999999992</c:v>
                </c:pt>
                <c:pt idx="321">
                  <c:v>4.5799999999999992</c:v>
                </c:pt>
                <c:pt idx="322">
                  <c:v>4.5799999999999992</c:v>
                </c:pt>
                <c:pt idx="323">
                  <c:v>4.5799999999999992</c:v>
                </c:pt>
                <c:pt idx="324">
                  <c:v>4.5799999999999992</c:v>
                </c:pt>
                <c:pt idx="325">
                  <c:v>4.5799999999999992</c:v>
                </c:pt>
                <c:pt idx="326">
                  <c:v>4.5799999999999992</c:v>
                </c:pt>
                <c:pt idx="327">
                  <c:v>4.5799999999999992</c:v>
                </c:pt>
                <c:pt idx="328">
                  <c:v>4.5799999999999992</c:v>
                </c:pt>
                <c:pt idx="329">
                  <c:v>4.5799999999999992</c:v>
                </c:pt>
                <c:pt idx="330">
                  <c:v>4.5799999999999992</c:v>
                </c:pt>
                <c:pt idx="331">
                  <c:v>4.5799999999999992</c:v>
                </c:pt>
                <c:pt idx="332">
                  <c:v>4.5799999999999992</c:v>
                </c:pt>
                <c:pt idx="333">
                  <c:v>4.5799999999999992</c:v>
                </c:pt>
                <c:pt idx="334">
                  <c:v>4.5799999999999992</c:v>
                </c:pt>
                <c:pt idx="335">
                  <c:v>4.5799999999999992</c:v>
                </c:pt>
                <c:pt idx="336">
                  <c:v>4.5799999999999992</c:v>
                </c:pt>
                <c:pt idx="337">
                  <c:v>4.5799999999999992</c:v>
                </c:pt>
                <c:pt idx="338">
                  <c:v>4.5799999999999992</c:v>
                </c:pt>
                <c:pt idx="339">
                  <c:v>6.169999999999999</c:v>
                </c:pt>
                <c:pt idx="340">
                  <c:v>6.8699999999999992</c:v>
                </c:pt>
                <c:pt idx="341">
                  <c:v>6.8699999999999992</c:v>
                </c:pt>
                <c:pt idx="342">
                  <c:v>7.5599999999999987</c:v>
                </c:pt>
                <c:pt idx="343">
                  <c:v>7.5599999999999987</c:v>
                </c:pt>
                <c:pt idx="344">
                  <c:v>7.5599999999999987</c:v>
                </c:pt>
                <c:pt idx="345">
                  <c:v>7.5599999999999987</c:v>
                </c:pt>
                <c:pt idx="346">
                  <c:v>7.5599999999999987</c:v>
                </c:pt>
                <c:pt idx="347">
                  <c:v>7.5599999999999987</c:v>
                </c:pt>
                <c:pt idx="348">
                  <c:v>7.5599999999999987</c:v>
                </c:pt>
                <c:pt idx="349">
                  <c:v>7.5599999999999987</c:v>
                </c:pt>
                <c:pt idx="350">
                  <c:v>7.5599999999999987</c:v>
                </c:pt>
                <c:pt idx="351">
                  <c:v>7.5599999999999987</c:v>
                </c:pt>
                <c:pt idx="352">
                  <c:v>7.8299999999999983</c:v>
                </c:pt>
                <c:pt idx="353">
                  <c:v>7.8299999999999983</c:v>
                </c:pt>
                <c:pt idx="354">
                  <c:v>7.8299999999999983</c:v>
                </c:pt>
                <c:pt idx="355">
                  <c:v>8.6999999999999975</c:v>
                </c:pt>
                <c:pt idx="356">
                  <c:v>8.6999999999999975</c:v>
                </c:pt>
                <c:pt idx="357">
                  <c:v>8.6999999999999975</c:v>
                </c:pt>
                <c:pt idx="358">
                  <c:v>8.6999999999999975</c:v>
                </c:pt>
                <c:pt idx="359">
                  <c:v>8.6999999999999975</c:v>
                </c:pt>
                <c:pt idx="360">
                  <c:v>8.6999999999999975</c:v>
                </c:pt>
                <c:pt idx="361">
                  <c:v>8.6999999999999975</c:v>
                </c:pt>
                <c:pt idx="362">
                  <c:v>8.6999999999999975</c:v>
                </c:pt>
                <c:pt idx="363">
                  <c:v>8.6999999999999975</c:v>
                </c:pt>
                <c:pt idx="364">
                  <c:v>8.6999999999999975</c:v>
                </c:pt>
                <c:pt idx="365">
                  <c:v>9.3299999999999983</c:v>
                </c:pt>
                <c:pt idx="366">
                  <c:v>9.3299999999999983</c:v>
                </c:pt>
                <c:pt idx="367">
                  <c:v>9.3299999999999983</c:v>
                </c:pt>
                <c:pt idx="368">
                  <c:v>9.3299999999999983</c:v>
                </c:pt>
                <c:pt idx="369">
                  <c:v>9.4199999999999982</c:v>
                </c:pt>
                <c:pt idx="370">
                  <c:v>10.179999999999998</c:v>
                </c:pt>
                <c:pt idx="371">
                  <c:v>10.179999999999998</c:v>
                </c:pt>
                <c:pt idx="372">
                  <c:v>11.789999999999997</c:v>
                </c:pt>
                <c:pt idx="373">
                  <c:v>11.869999999999997</c:v>
                </c:pt>
                <c:pt idx="374">
                  <c:v>12.439999999999998</c:v>
                </c:pt>
                <c:pt idx="375">
                  <c:v>12.579999999999998</c:v>
                </c:pt>
                <c:pt idx="376">
                  <c:v>12.579999999999998</c:v>
                </c:pt>
                <c:pt idx="377">
                  <c:v>12.629999999999999</c:v>
                </c:pt>
                <c:pt idx="378">
                  <c:v>12.629999999999999</c:v>
                </c:pt>
                <c:pt idx="379">
                  <c:v>12.629999999999999</c:v>
                </c:pt>
                <c:pt idx="380">
                  <c:v>12.629999999999999</c:v>
                </c:pt>
                <c:pt idx="381">
                  <c:v>12.7</c:v>
                </c:pt>
                <c:pt idx="382">
                  <c:v>12.7</c:v>
                </c:pt>
                <c:pt idx="383">
                  <c:v>12.7</c:v>
                </c:pt>
                <c:pt idx="384">
                  <c:v>12.7</c:v>
                </c:pt>
                <c:pt idx="385">
                  <c:v>12.7</c:v>
                </c:pt>
                <c:pt idx="386">
                  <c:v>12.7</c:v>
                </c:pt>
                <c:pt idx="387">
                  <c:v>12.77</c:v>
                </c:pt>
                <c:pt idx="388">
                  <c:v>12.77</c:v>
                </c:pt>
                <c:pt idx="389">
                  <c:v>12.77</c:v>
                </c:pt>
                <c:pt idx="390">
                  <c:v>12.77</c:v>
                </c:pt>
                <c:pt idx="391">
                  <c:v>12.77</c:v>
                </c:pt>
                <c:pt idx="392">
                  <c:v>13.459999999999999</c:v>
                </c:pt>
                <c:pt idx="393">
                  <c:v>13.559999999999999</c:v>
                </c:pt>
                <c:pt idx="394">
                  <c:v>13.559999999999999</c:v>
                </c:pt>
                <c:pt idx="395">
                  <c:v>13.559999999999999</c:v>
                </c:pt>
                <c:pt idx="396">
                  <c:v>13.559999999999999</c:v>
                </c:pt>
                <c:pt idx="397">
                  <c:v>14.689999999999998</c:v>
                </c:pt>
                <c:pt idx="398">
                  <c:v>14.959999999999997</c:v>
                </c:pt>
                <c:pt idx="399">
                  <c:v>16.009999999999998</c:v>
                </c:pt>
                <c:pt idx="400">
                  <c:v>16.009999999999998</c:v>
                </c:pt>
                <c:pt idx="401">
                  <c:v>16.369999999999997</c:v>
                </c:pt>
                <c:pt idx="402">
                  <c:v>16.369999999999997</c:v>
                </c:pt>
                <c:pt idx="403">
                  <c:v>16.369999999999997</c:v>
                </c:pt>
                <c:pt idx="404">
                  <c:v>16.369999999999997</c:v>
                </c:pt>
                <c:pt idx="405">
                  <c:v>16.369999999999997</c:v>
                </c:pt>
                <c:pt idx="406">
                  <c:v>16.369999999999997</c:v>
                </c:pt>
                <c:pt idx="407">
                  <c:v>16.369999999999997</c:v>
                </c:pt>
                <c:pt idx="408">
                  <c:v>16.369999999999997</c:v>
                </c:pt>
                <c:pt idx="409">
                  <c:v>16.369999999999997</c:v>
                </c:pt>
                <c:pt idx="410">
                  <c:v>16.369999999999997</c:v>
                </c:pt>
                <c:pt idx="411">
                  <c:v>16.369999999999997</c:v>
                </c:pt>
                <c:pt idx="412">
                  <c:v>16.369999999999997</c:v>
                </c:pt>
                <c:pt idx="413">
                  <c:v>16.369999999999997</c:v>
                </c:pt>
                <c:pt idx="414">
                  <c:v>16.369999999999997</c:v>
                </c:pt>
                <c:pt idx="415">
                  <c:v>16.369999999999997</c:v>
                </c:pt>
                <c:pt idx="416">
                  <c:v>16.369999999999997</c:v>
                </c:pt>
                <c:pt idx="417">
                  <c:v>16.369999999999997</c:v>
                </c:pt>
                <c:pt idx="418">
                  <c:v>16.369999999999997</c:v>
                </c:pt>
                <c:pt idx="419">
                  <c:v>16.369999999999997</c:v>
                </c:pt>
                <c:pt idx="420">
                  <c:v>16.369999999999997</c:v>
                </c:pt>
                <c:pt idx="421">
                  <c:v>16.369999999999997</c:v>
                </c:pt>
                <c:pt idx="422">
                  <c:v>16.369999999999997</c:v>
                </c:pt>
                <c:pt idx="423">
                  <c:v>16.369999999999997</c:v>
                </c:pt>
                <c:pt idx="424">
                  <c:v>16.369999999999997</c:v>
                </c:pt>
                <c:pt idx="425">
                  <c:v>16.369999999999997</c:v>
                </c:pt>
                <c:pt idx="426">
                  <c:v>16.369999999999997</c:v>
                </c:pt>
                <c:pt idx="427">
                  <c:v>16.369999999999997</c:v>
                </c:pt>
                <c:pt idx="428">
                  <c:v>16.369999999999997</c:v>
                </c:pt>
                <c:pt idx="429">
                  <c:v>16.369999999999997</c:v>
                </c:pt>
                <c:pt idx="430">
                  <c:v>16.369999999999997</c:v>
                </c:pt>
                <c:pt idx="431">
                  <c:v>16.369999999999997</c:v>
                </c:pt>
                <c:pt idx="432">
                  <c:v>16.369999999999997</c:v>
                </c:pt>
                <c:pt idx="433">
                  <c:v>16.369999999999997</c:v>
                </c:pt>
                <c:pt idx="434">
                  <c:v>16.369999999999997</c:v>
                </c:pt>
                <c:pt idx="435">
                  <c:v>16.369999999999997</c:v>
                </c:pt>
                <c:pt idx="436">
                  <c:v>16.369999999999997</c:v>
                </c:pt>
                <c:pt idx="437">
                  <c:v>16.369999999999997</c:v>
                </c:pt>
                <c:pt idx="438">
                  <c:v>16.369999999999997</c:v>
                </c:pt>
                <c:pt idx="439">
                  <c:v>16.369999999999997</c:v>
                </c:pt>
                <c:pt idx="440">
                  <c:v>16.369999999999997</c:v>
                </c:pt>
                <c:pt idx="441">
                  <c:v>16.369999999999997</c:v>
                </c:pt>
                <c:pt idx="442">
                  <c:v>16.369999999999997</c:v>
                </c:pt>
                <c:pt idx="443">
                  <c:v>16.369999999999997</c:v>
                </c:pt>
                <c:pt idx="444">
                  <c:v>16.369999999999997</c:v>
                </c:pt>
                <c:pt idx="445">
                  <c:v>16.369999999999997</c:v>
                </c:pt>
                <c:pt idx="446">
                  <c:v>16.369999999999997</c:v>
                </c:pt>
                <c:pt idx="447">
                  <c:v>16.369999999999997</c:v>
                </c:pt>
                <c:pt idx="448">
                  <c:v>16.369999999999997</c:v>
                </c:pt>
                <c:pt idx="449">
                  <c:v>16.369999999999997</c:v>
                </c:pt>
                <c:pt idx="450">
                  <c:v>16.369999999999997</c:v>
                </c:pt>
                <c:pt idx="451">
                  <c:v>16.369999999999997</c:v>
                </c:pt>
                <c:pt idx="452">
                  <c:v>16.369999999999997</c:v>
                </c:pt>
                <c:pt idx="453">
                  <c:v>16.369999999999997</c:v>
                </c:pt>
                <c:pt idx="454">
                  <c:v>16.369999999999997</c:v>
                </c:pt>
                <c:pt idx="455">
                  <c:v>16.369999999999997</c:v>
                </c:pt>
                <c:pt idx="456">
                  <c:v>16.369999999999997</c:v>
                </c:pt>
                <c:pt idx="457">
                  <c:v>16.369999999999997</c:v>
                </c:pt>
                <c:pt idx="458">
                  <c:v>16.369999999999997</c:v>
                </c:pt>
                <c:pt idx="459">
                  <c:v>16.369999999999997</c:v>
                </c:pt>
                <c:pt idx="460">
                  <c:v>16.369999999999997</c:v>
                </c:pt>
                <c:pt idx="461">
                  <c:v>16.369999999999997</c:v>
                </c:pt>
                <c:pt idx="462">
                  <c:v>16.369999999999997</c:v>
                </c:pt>
                <c:pt idx="463">
                  <c:v>16.369999999999997</c:v>
                </c:pt>
                <c:pt idx="464">
                  <c:v>16.369999999999997</c:v>
                </c:pt>
                <c:pt idx="465">
                  <c:v>16.369999999999997</c:v>
                </c:pt>
                <c:pt idx="466">
                  <c:v>16.369999999999997</c:v>
                </c:pt>
                <c:pt idx="467">
                  <c:v>16.369999999999997</c:v>
                </c:pt>
                <c:pt idx="468">
                  <c:v>16.369999999999997</c:v>
                </c:pt>
                <c:pt idx="469">
                  <c:v>16.369999999999997</c:v>
                </c:pt>
                <c:pt idx="470">
                  <c:v>16.369999999999997</c:v>
                </c:pt>
                <c:pt idx="471">
                  <c:v>16.369999999999997</c:v>
                </c:pt>
                <c:pt idx="472">
                  <c:v>16.369999999999997</c:v>
                </c:pt>
                <c:pt idx="473">
                  <c:v>16.369999999999997</c:v>
                </c:pt>
                <c:pt idx="474">
                  <c:v>16.369999999999997</c:v>
                </c:pt>
                <c:pt idx="475">
                  <c:v>16.369999999999997</c:v>
                </c:pt>
                <c:pt idx="476">
                  <c:v>16.369999999999997</c:v>
                </c:pt>
                <c:pt idx="477">
                  <c:v>16.369999999999997</c:v>
                </c:pt>
                <c:pt idx="478">
                  <c:v>16.369999999999997</c:v>
                </c:pt>
                <c:pt idx="479">
                  <c:v>16.369999999999997</c:v>
                </c:pt>
                <c:pt idx="480">
                  <c:v>16.369999999999997</c:v>
                </c:pt>
                <c:pt idx="481">
                  <c:v>16.369999999999997</c:v>
                </c:pt>
                <c:pt idx="482">
                  <c:v>16.369999999999997</c:v>
                </c:pt>
                <c:pt idx="483">
                  <c:v>16.369999999999997</c:v>
                </c:pt>
                <c:pt idx="484">
                  <c:v>16.369999999999997</c:v>
                </c:pt>
                <c:pt idx="485">
                  <c:v>16.369999999999997</c:v>
                </c:pt>
                <c:pt idx="486">
                  <c:v>16.369999999999997</c:v>
                </c:pt>
                <c:pt idx="487">
                  <c:v>16.369999999999997</c:v>
                </c:pt>
                <c:pt idx="488">
                  <c:v>16.369999999999997</c:v>
                </c:pt>
                <c:pt idx="489">
                  <c:v>16.369999999999997</c:v>
                </c:pt>
                <c:pt idx="490">
                  <c:v>16.369999999999997</c:v>
                </c:pt>
                <c:pt idx="491">
                  <c:v>16.369999999999997</c:v>
                </c:pt>
                <c:pt idx="492">
                  <c:v>16.369999999999997</c:v>
                </c:pt>
                <c:pt idx="493">
                  <c:v>16.369999999999997</c:v>
                </c:pt>
                <c:pt idx="494">
                  <c:v>16.369999999999997</c:v>
                </c:pt>
                <c:pt idx="495">
                  <c:v>16.369999999999997</c:v>
                </c:pt>
                <c:pt idx="496">
                  <c:v>16.369999999999997</c:v>
                </c:pt>
                <c:pt idx="497">
                  <c:v>16.369999999999997</c:v>
                </c:pt>
                <c:pt idx="498">
                  <c:v>16.369999999999997</c:v>
                </c:pt>
                <c:pt idx="499">
                  <c:v>16.369999999999997</c:v>
                </c:pt>
                <c:pt idx="500">
                  <c:v>16.369999999999997</c:v>
                </c:pt>
                <c:pt idx="501">
                  <c:v>16.369999999999997</c:v>
                </c:pt>
                <c:pt idx="502">
                  <c:v>16.369999999999997</c:v>
                </c:pt>
                <c:pt idx="503">
                  <c:v>16.369999999999997</c:v>
                </c:pt>
                <c:pt idx="504">
                  <c:v>16.369999999999997</c:v>
                </c:pt>
                <c:pt idx="505">
                  <c:v>16.369999999999997</c:v>
                </c:pt>
                <c:pt idx="506">
                  <c:v>16.369999999999997</c:v>
                </c:pt>
                <c:pt idx="507">
                  <c:v>16.369999999999997</c:v>
                </c:pt>
                <c:pt idx="508">
                  <c:v>16.369999999999997</c:v>
                </c:pt>
                <c:pt idx="509">
                  <c:v>16.369999999999997</c:v>
                </c:pt>
                <c:pt idx="510">
                  <c:v>16.369999999999997</c:v>
                </c:pt>
                <c:pt idx="511">
                  <c:v>16.369999999999997</c:v>
                </c:pt>
                <c:pt idx="512">
                  <c:v>16.369999999999997</c:v>
                </c:pt>
                <c:pt idx="513">
                  <c:v>16.369999999999997</c:v>
                </c:pt>
                <c:pt idx="514">
                  <c:v>16.369999999999997</c:v>
                </c:pt>
                <c:pt idx="515">
                  <c:v>16.369999999999997</c:v>
                </c:pt>
                <c:pt idx="516">
                  <c:v>16.369999999999997</c:v>
                </c:pt>
                <c:pt idx="517">
                  <c:v>16.369999999999997</c:v>
                </c:pt>
                <c:pt idx="518">
                  <c:v>16.369999999999997</c:v>
                </c:pt>
                <c:pt idx="519">
                  <c:v>17.04</c:v>
                </c:pt>
                <c:pt idx="520">
                  <c:v>17.04</c:v>
                </c:pt>
                <c:pt idx="521">
                  <c:v>17.04</c:v>
                </c:pt>
                <c:pt idx="522">
                  <c:v>17.04</c:v>
                </c:pt>
                <c:pt idx="523">
                  <c:v>17.04</c:v>
                </c:pt>
                <c:pt idx="524">
                  <c:v>17.04</c:v>
                </c:pt>
                <c:pt idx="525">
                  <c:v>17.04</c:v>
                </c:pt>
                <c:pt idx="526">
                  <c:v>17.04</c:v>
                </c:pt>
                <c:pt idx="527">
                  <c:v>17.04</c:v>
                </c:pt>
                <c:pt idx="528">
                  <c:v>17.04</c:v>
                </c:pt>
                <c:pt idx="529">
                  <c:v>17.04</c:v>
                </c:pt>
                <c:pt idx="530">
                  <c:v>17.04</c:v>
                </c:pt>
                <c:pt idx="531">
                  <c:v>17.04</c:v>
                </c:pt>
                <c:pt idx="532">
                  <c:v>17.04</c:v>
                </c:pt>
                <c:pt idx="533">
                  <c:v>17.04</c:v>
                </c:pt>
                <c:pt idx="534">
                  <c:v>17.04</c:v>
                </c:pt>
                <c:pt idx="535">
                  <c:v>17.04</c:v>
                </c:pt>
                <c:pt idx="536">
                  <c:v>17.04</c:v>
                </c:pt>
                <c:pt idx="537">
                  <c:v>17.04</c:v>
                </c:pt>
                <c:pt idx="538">
                  <c:v>17.04</c:v>
                </c:pt>
                <c:pt idx="539">
                  <c:v>17.04</c:v>
                </c:pt>
                <c:pt idx="540">
                  <c:v>17.04</c:v>
                </c:pt>
                <c:pt idx="541">
                  <c:v>17.04</c:v>
                </c:pt>
                <c:pt idx="542">
                  <c:v>17.04</c:v>
                </c:pt>
                <c:pt idx="543">
                  <c:v>17.04</c:v>
                </c:pt>
                <c:pt idx="544">
                  <c:v>17.04</c:v>
                </c:pt>
                <c:pt idx="545">
                  <c:v>17.04</c:v>
                </c:pt>
                <c:pt idx="546">
                  <c:v>17.04</c:v>
                </c:pt>
                <c:pt idx="547">
                  <c:v>17.04</c:v>
                </c:pt>
                <c:pt idx="548">
                  <c:v>17.04</c:v>
                </c:pt>
                <c:pt idx="549">
                  <c:v>17.04</c:v>
                </c:pt>
                <c:pt idx="550">
                  <c:v>17.04</c:v>
                </c:pt>
                <c:pt idx="551">
                  <c:v>17.04</c:v>
                </c:pt>
                <c:pt idx="552">
                  <c:v>17.04</c:v>
                </c:pt>
                <c:pt idx="553">
                  <c:v>17.04</c:v>
                </c:pt>
                <c:pt idx="554">
                  <c:v>17.04</c:v>
                </c:pt>
                <c:pt idx="555">
                  <c:v>17.14</c:v>
                </c:pt>
                <c:pt idx="556">
                  <c:v>17.14</c:v>
                </c:pt>
                <c:pt idx="557">
                  <c:v>17.14</c:v>
                </c:pt>
                <c:pt idx="558">
                  <c:v>17.14</c:v>
                </c:pt>
                <c:pt idx="559">
                  <c:v>17.14</c:v>
                </c:pt>
                <c:pt idx="560">
                  <c:v>17.14</c:v>
                </c:pt>
                <c:pt idx="561">
                  <c:v>17.14</c:v>
                </c:pt>
                <c:pt idx="562">
                  <c:v>17.14</c:v>
                </c:pt>
                <c:pt idx="563">
                  <c:v>17.43</c:v>
                </c:pt>
                <c:pt idx="564">
                  <c:v>17.43</c:v>
                </c:pt>
                <c:pt idx="565">
                  <c:v>17.43</c:v>
                </c:pt>
                <c:pt idx="566">
                  <c:v>19</c:v>
                </c:pt>
                <c:pt idx="567">
                  <c:v>19.21</c:v>
                </c:pt>
                <c:pt idx="568">
                  <c:v>20.21</c:v>
                </c:pt>
                <c:pt idx="569">
                  <c:v>20.43</c:v>
                </c:pt>
                <c:pt idx="570">
                  <c:v>20.43</c:v>
                </c:pt>
                <c:pt idx="571">
                  <c:v>20.43</c:v>
                </c:pt>
                <c:pt idx="572">
                  <c:v>20.43</c:v>
                </c:pt>
                <c:pt idx="573">
                  <c:v>22.35</c:v>
                </c:pt>
                <c:pt idx="574">
                  <c:v>24.73</c:v>
                </c:pt>
                <c:pt idx="575">
                  <c:v>26.86</c:v>
                </c:pt>
                <c:pt idx="576">
                  <c:v>30.11</c:v>
                </c:pt>
                <c:pt idx="577">
                  <c:v>31.27</c:v>
                </c:pt>
                <c:pt idx="578">
                  <c:v>31.27</c:v>
                </c:pt>
                <c:pt idx="579">
                  <c:v>31.27</c:v>
                </c:pt>
                <c:pt idx="580">
                  <c:v>31.27</c:v>
                </c:pt>
                <c:pt idx="581">
                  <c:v>31.27</c:v>
                </c:pt>
                <c:pt idx="582">
                  <c:v>31.38</c:v>
                </c:pt>
                <c:pt idx="583">
                  <c:v>31.48</c:v>
                </c:pt>
                <c:pt idx="584">
                  <c:v>35.94</c:v>
                </c:pt>
                <c:pt idx="585">
                  <c:v>37.64</c:v>
                </c:pt>
                <c:pt idx="586">
                  <c:v>37.72</c:v>
                </c:pt>
                <c:pt idx="587">
                  <c:v>37.72</c:v>
                </c:pt>
                <c:pt idx="588">
                  <c:v>38.33</c:v>
                </c:pt>
                <c:pt idx="589">
                  <c:v>38.33</c:v>
                </c:pt>
                <c:pt idx="590">
                  <c:v>38.33</c:v>
                </c:pt>
                <c:pt idx="591">
                  <c:v>38.33</c:v>
                </c:pt>
                <c:pt idx="592">
                  <c:v>41.75</c:v>
                </c:pt>
                <c:pt idx="593">
                  <c:v>43.15</c:v>
                </c:pt>
                <c:pt idx="594">
                  <c:v>43.15</c:v>
                </c:pt>
                <c:pt idx="595">
                  <c:v>43.15</c:v>
                </c:pt>
                <c:pt idx="596">
                  <c:v>43.24</c:v>
                </c:pt>
                <c:pt idx="597">
                  <c:v>49.21</c:v>
                </c:pt>
                <c:pt idx="598">
                  <c:v>53.99</c:v>
                </c:pt>
                <c:pt idx="599">
                  <c:v>54.080000000000005</c:v>
                </c:pt>
                <c:pt idx="600">
                  <c:v>54.080000000000005</c:v>
                </c:pt>
                <c:pt idx="601">
                  <c:v>55.030000000000008</c:v>
                </c:pt>
                <c:pt idx="602">
                  <c:v>58.510000000000005</c:v>
                </c:pt>
                <c:pt idx="603">
                  <c:v>58.510000000000005</c:v>
                </c:pt>
                <c:pt idx="604">
                  <c:v>58.510000000000005</c:v>
                </c:pt>
                <c:pt idx="605">
                  <c:v>58.750000000000007</c:v>
                </c:pt>
                <c:pt idx="606">
                  <c:v>58.750000000000007</c:v>
                </c:pt>
                <c:pt idx="607">
                  <c:v>58.750000000000007</c:v>
                </c:pt>
                <c:pt idx="608">
                  <c:v>62.230000000000004</c:v>
                </c:pt>
                <c:pt idx="609">
                  <c:v>62.230000000000004</c:v>
                </c:pt>
                <c:pt idx="610">
                  <c:v>65.7</c:v>
                </c:pt>
                <c:pt idx="611">
                  <c:v>67.7</c:v>
                </c:pt>
                <c:pt idx="612">
                  <c:v>72</c:v>
                </c:pt>
                <c:pt idx="613">
                  <c:v>72</c:v>
                </c:pt>
                <c:pt idx="614">
                  <c:v>72.209999999999994</c:v>
                </c:pt>
                <c:pt idx="615">
                  <c:v>72.209999999999994</c:v>
                </c:pt>
                <c:pt idx="616">
                  <c:v>74.949999999999989</c:v>
                </c:pt>
                <c:pt idx="617">
                  <c:v>74.949999999999989</c:v>
                </c:pt>
                <c:pt idx="618">
                  <c:v>75.269999999999982</c:v>
                </c:pt>
                <c:pt idx="619">
                  <c:v>75.469999999999985</c:v>
                </c:pt>
                <c:pt idx="620">
                  <c:v>76.009999999999991</c:v>
                </c:pt>
                <c:pt idx="621">
                  <c:v>76.209999999999994</c:v>
                </c:pt>
                <c:pt idx="622">
                  <c:v>76.38</c:v>
                </c:pt>
                <c:pt idx="623">
                  <c:v>77.42</c:v>
                </c:pt>
                <c:pt idx="624">
                  <c:v>77.42</c:v>
                </c:pt>
                <c:pt idx="625">
                  <c:v>77.42</c:v>
                </c:pt>
                <c:pt idx="626">
                  <c:v>77.42</c:v>
                </c:pt>
                <c:pt idx="627">
                  <c:v>77.42</c:v>
                </c:pt>
                <c:pt idx="628">
                  <c:v>77.42</c:v>
                </c:pt>
                <c:pt idx="629">
                  <c:v>77.94</c:v>
                </c:pt>
                <c:pt idx="630">
                  <c:v>77.94</c:v>
                </c:pt>
                <c:pt idx="631">
                  <c:v>77.94</c:v>
                </c:pt>
                <c:pt idx="632">
                  <c:v>77.94</c:v>
                </c:pt>
                <c:pt idx="633">
                  <c:v>77.94</c:v>
                </c:pt>
                <c:pt idx="634">
                  <c:v>78.41</c:v>
                </c:pt>
                <c:pt idx="635">
                  <c:v>78.41</c:v>
                </c:pt>
                <c:pt idx="636">
                  <c:v>78.509999999999991</c:v>
                </c:pt>
                <c:pt idx="637">
                  <c:v>78.509999999999991</c:v>
                </c:pt>
                <c:pt idx="638">
                  <c:v>83.579999999999984</c:v>
                </c:pt>
                <c:pt idx="639">
                  <c:v>83.579999999999984</c:v>
                </c:pt>
                <c:pt idx="640">
                  <c:v>83.579999999999984</c:v>
                </c:pt>
                <c:pt idx="641">
                  <c:v>86.739999999999981</c:v>
                </c:pt>
                <c:pt idx="642">
                  <c:v>86.95999999999998</c:v>
                </c:pt>
                <c:pt idx="643">
                  <c:v>87.109999999999985</c:v>
                </c:pt>
                <c:pt idx="644">
                  <c:v>87.109999999999985</c:v>
                </c:pt>
                <c:pt idx="645">
                  <c:v>87.109999999999985</c:v>
                </c:pt>
                <c:pt idx="646">
                  <c:v>87.109999999999985</c:v>
                </c:pt>
                <c:pt idx="647">
                  <c:v>87.109999999999985</c:v>
                </c:pt>
                <c:pt idx="648">
                  <c:v>87.109999999999985</c:v>
                </c:pt>
                <c:pt idx="649">
                  <c:v>87.109999999999985</c:v>
                </c:pt>
                <c:pt idx="650">
                  <c:v>87.109999999999985</c:v>
                </c:pt>
                <c:pt idx="651">
                  <c:v>87.109999999999985</c:v>
                </c:pt>
                <c:pt idx="652">
                  <c:v>87.109999999999985</c:v>
                </c:pt>
                <c:pt idx="653">
                  <c:v>87.109999999999985</c:v>
                </c:pt>
                <c:pt idx="654">
                  <c:v>87.109999999999985</c:v>
                </c:pt>
                <c:pt idx="655">
                  <c:v>87.109999999999985</c:v>
                </c:pt>
                <c:pt idx="656">
                  <c:v>87.109999999999985</c:v>
                </c:pt>
                <c:pt idx="657">
                  <c:v>87.109999999999985</c:v>
                </c:pt>
                <c:pt idx="658">
                  <c:v>87.109999999999985</c:v>
                </c:pt>
                <c:pt idx="659">
                  <c:v>87.109999999999985</c:v>
                </c:pt>
                <c:pt idx="660">
                  <c:v>87.109999999999985</c:v>
                </c:pt>
                <c:pt idx="661">
                  <c:v>87.109999999999985</c:v>
                </c:pt>
                <c:pt idx="662">
                  <c:v>87.109999999999985</c:v>
                </c:pt>
                <c:pt idx="663">
                  <c:v>87.109999999999985</c:v>
                </c:pt>
                <c:pt idx="664">
                  <c:v>87.109999999999985</c:v>
                </c:pt>
                <c:pt idx="665">
                  <c:v>87.109999999999985</c:v>
                </c:pt>
                <c:pt idx="666">
                  <c:v>87.109999999999985</c:v>
                </c:pt>
                <c:pt idx="667">
                  <c:v>87.109999999999985</c:v>
                </c:pt>
                <c:pt idx="668">
                  <c:v>87.109999999999985</c:v>
                </c:pt>
                <c:pt idx="669">
                  <c:v>87.109999999999985</c:v>
                </c:pt>
                <c:pt idx="670">
                  <c:v>87.109999999999985</c:v>
                </c:pt>
                <c:pt idx="671">
                  <c:v>87.109999999999985</c:v>
                </c:pt>
                <c:pt idx="672">
                  <c:v>87.109999999999985</c:v>
                </c:pt>
                <c:pt idx="673">
                  <c:v>87.109999999999985</c:v>
                </c:pt>
                <c:pt idx="674">
                  <c:v>87.109999999999985</c:v>
                </c:pt>
                <c:pt idx="675">
                  <c:v>87.109999999999985</c:v>
                </c:pt>
                <c:pt idx="676">
                  <c:v>87.109999999999985</c:v>
                </c:pt>
                <c:pt idx="677">
                  <c:v>87.109999999999985</c:v>
                </c:pt>
                <c:pt idx="678">
                  <c:v>87.109999999999985</c:v>
                </c:pt>
                <c:pt idx="679">
                  <c:v>87.199999999999989</c:v>
                </c:pt>
                <c:pt idx="680">
                  <c:v>87.199999999999989</c:v>
                </c:pt>
                <c:pt idx="681">
                  <c:v>87.199999999999989</c:v>
                </c:pt>
                <c:pt idx="682">
                  <c:v>87.199999999999989</c:v>
                </c:pt>
                <c:pt idx="683">
                  <c:v>87.199999999999989</c:v>
                </c:pt>
                <c:pt idx="684">
                  <c:v>87.199999999999989</c:v>
                </c:pt>
                <c:pt idx="685">
                  <c:v>88.899999999999991</c:v>
                </c:pt>
                <c:pt idx="686">
                  <c:v>90.36999999999999</c:v>
                </c:pt>
                <c:pt idx="687">
                  <c:v>91.249999999999986</c:v>
                </c:pt>
                <c:pt idx="688">
                  <c:v>91.329999999999984</c:v>
                </c:pt>
                <c:pt idx="689">
                  <c:v>91.539999999999978</c:v>
                </c:pt>
                <c:pt idx="690">
                  <c:v>91.609999999999971</c:v>
                </c:pt>
                <c:pt idx="691">
                  <c:v>92.139999999999972</c:v>
                </c:pt>
                <c:pt idx="692">
                  <c:v>92.139999999999972</c:v>
                </c:pt>
                <c:pt idx="693">
                  <c:v>92.139999999999972</c:v>
                </c:pt>
                <c:pt idx="694">
                  <c:v>92.139999999999972</c:v>
                </c:pt>
                <c:pt idx="695">
                  <c:v>92.139999999999972</c:v>
                </c:pt>
                <c:pt idx="696">
                  <c:v>92.139999999999972</c:v>
                </c:pt>
                <c:pt idx="697">
                  <c:v>92.139999999999972</c:v>
                </c:pt>
                <c:pt idx="698">
                  <c:v>92.139999999999972</c:v>
                </c:pt>
                <c:pt idx="699">
                  <c:v>94.57999999999997</c:v>
                </c:pt>
                <c:pt idx="700">
                  <c:v>94.57999999999997</c:v>
                </c:pt>
                <c:pt idx="701">
                  <c:v>94.57999999999997</c:v>
                </c:pt>
                <c:pt idx="702">
                  <c:v>94.57999999999997</c:v>
                </c:pt>
                <c:pt idx="703">
                  <c:v>96.559999999999974</c:v>
                </c:pt>
                <c:pt idx="704">
                  <c:v>96.559999999999974</c:v>
                </c:pt>
                <c:pt idx="705">
                  <c:v>96.559999999999974</c:v>
                </c:pt>
                <c:pt idx="706">
                  <c:v>96.559999999999974</c:v>
                </c:pt>
                <c:pt idx="707">
                  <c:v>96.559999999999974</c:v>
                </c:pt>
                <c:pt idx="708">
                  <c:v>98.999999999999972</c:v>
                </c:pt>
                <c:pt idx="709">
                  <c:v>100.10999999999997</c:v>
                </c:pt>
                <c:pt idx="710">
                  <c:v>100.10999999999997</c:v>
                </c:pt>
                <c:pt idx="711">
                  <c:v>100.10999999999997</c:v>
                </c:pt>
                <c:pt idx="712">
                  <c:v>100.10999999999997</c:v>
                </c:pt>
                <c:pt idx="713">
                  <c:v>100.10999999999997</c:v>
                </c:pt>
                <c:pt idx="714">
                  <c:v>100.10999999999997</c:v>
                </c:pt>
                <c:pt idx="715">
                  <c:v>100.10999999999997</c:v>
                </c:pt>
                <c:pt idx="716">
                  <c:v>100.10999999999997</c:v>
                </c:pt>
                <c:pt idx="717">
                  <c:v>100.10999999999997</c:v>
                </c:pt>
                <c:pt idx="718">
                  <c:v>100.10999999999997</c:v>
                </c:pt>
                <c:pt idx="719">
                  <c:v>100.10999999999997</c:v>
                </c:pt>
                <c:pt idx="720">
                  <c:v>100.10999999999997</c:v>
                </c:pt>
                <c:pt idx="721">
                  <c:v>100.10999999999997</c:v>
                </c:pt>
                <c:pt idx="722">
                  <c:v>101.08999999999997</c:v>
                </c:pt>
                <c:pt idx="723">
                  <c:v>101.27999999999997</c:v>
                </c:pt>
                <c:pt idx="724">
                  <c:v>101.27999999999997</c:v>
                </c:pt>
                <c:pt idx="725">
                  <c:v>101.27999999999997</c:v>
                </c:pt>
                <c:pt idx="726">
                  <c:v>101.27999999999997</c:v>
                </c:pt>
                <c:pt idx="727">
                  <c:v>101.27999999999997</c:v>
                </c:pt>
                <c:pt idx="728">
                  <c:v>101.37999999999997</c:v>
                </c:pt>
                <c:pt idx="729">
                  <c:v>101.56999999999996</c:v>
                </c:pt>
                <c:pt idx="730">
                  <c:v>101.56999999999996</c:v>
                </c:pt>
                <c:pt idx="731">
                  <c:v>101.56999999999996</c:v>
                </c:pt>
                <c:pt idx="732">
                  <c:v>101.85999999999997</c:v>
                </c:pt>
                <c:pt idx="733">
                  <c:v>101.85999999999997</c:v>
                </c:pt>
                <c:pt idx="734">
                  <c:v>101.85999999999997</c:v>
                </c:pt>
                <c:pt idx="735">
                  <c:v>101.85999999999997</c:v>
                </c:pt>
                <c:pt idx="736">
                  <c:v>101.85999999999997</c:v>
                </c:pt>
                <c:pt idx="737">
                  <c:v>101.85999999999997</c:v>
                </c:pt>
                <c:pt idx="738">
                  <c:v>101.85999999999997</c:v>
                </c:pt>
                <c:pt idx="739">
                  <c:v>101.85999999999997</c:v>
                </c:pt>
                <c:pt idx="740">
                  <c:v>101.85999999999997</c:v>
                </c:pt>
                <c:pt idx="741">
                  <c:v>101.96999999999997</c:v>
                </c:pt>
                <c:pt idx="742">
                  <c:v>106.14999999999998</c:v>
                </c:pt>
                <c:pt idx="743">
                  <c:v>109.23999999999998</c:v>
                </c:pt>
                <c:pt idx="744">
                  <c:v>109.23999999999998</c:v>
                </c:pt>
                <c:pt idx="745">
                  <c:v>109.23999999999998</c:v>
                </c:pt>
                <c:pt idx="746">
                  <c:v>109.36999999999998</c:v>
                </c:pt>
                <c:pt idx="747">
                  <c:v>109.64999999999998</c:v>
                </c:pt>
                <c:pt idx="748">
                  <c:v>113.54999999999998</c:v>
                </c:pt>
                <c:pt idx="749">
                  <c:v>113.54999999999998</c:v>
                </c:pt>
                <c:pt idx="750">
                  <c:v>113.54999999999998</c:v>
                </c:pt>
                <c:pt idx="751">
                  <c:v>113.54999999999998</c:v>
                </c:pt>
                <c:pt idx="752">
                  <c:v>113.54999999999998</c:v>
                </c:pt>
                <c:pt idx="753">
                  <c:v>114.32999999999998</c:v>
                </c:pt>
                <c:pt idx="754">
                  <c:v>114.62999999999998</c:v>
                </c:pt>
                <c:pt idx="755">
                  <c:v>116.58999999999997</c:v>
                </c:pt>
                <c:pt idx="756">
                  <c:v>119.67999999999998</c:v>
                </c:pt>
                <c:pt idx="757">
                  <c:v>119.67999999999998</c:v>
                </c:pt>
                <c:pt idx="758">
                  <c:v>119.67999999999998</c:v>
                </c:pt>
                <c:pt idx="759">
                  <c:v>119.67999999999998</c:v>
                </c:pt>
                <c:pt idx="760">
                  <c:v>119.67999999999998</c:v>
                </c:pt>
                <c:pt idx="761">
                  <c:v>119.67999999999998</c:v>
                </c:pt>
                <c:pt idx="762">
                  <c:v>119.67999999999998</c:v>
                </c:pt>
                <c:pt idx="763">
                  <c:v>119.75999999999998</c:v>
                </c:pt>
                <c:pt idx="764">
                  <c:v>119.75999999999998</c:v>
                </c:pt>
                <c:pt idx="765">
                  <c:v>121.17999999999998</c:v>
                </c:pt>
                <c:pt idx="766">
                  <c:v>122.28999999999998</c:v>
                </c:pt>
                <c:pt idx="767">
                  <c:v>122.35999999999997</c:v>
                </c:pt>
                <c:pt idx="768">
                  <c:v>122.35999999999997</c:v>
                </c:pt>
                <c:pt idx="769">
                  <c:v>122.35999999999997</c:v>
                </c:pt>
                <c:pt idx="770">
                  <c:v>122.35999999999997</c:v>
                </c:pt>
                <c:pt idx="771">
                  <c:v>122.35999999999997</c:v>
                </c:pt>
                <c:pt idx="772">
                  <c:v>122.35999999999997</c:v>
                </c:pt>
                <c:pt idx="773">
                  <c:v>122.35999999999997</c:v>
                </c:pt>
                <c:pt idx="774">
                  <c:v>122.35999999999997</c:v>
                </c:pt>
                <c:pt idx="775">
                  <c:v>122.35999999999997</c:v>
                </c:pt>
                <c:pt idx="776">
                  <c:v>122.35999999999997</c:v>
                </c:pt>
                <c:pt idx="777">
                  <c:v>122.35999999999997</c:v>
                </c:pt>
                <c:pt idx="778">
                  <c:v>122.35999999999997</c:v>
                </c:pt>
                <c:pt idx="779">
                  <c:v>122.35999999999997</c:v>
                </c:pt>
                <c:pt idx="780">
                  <c:v>122.35999999999997</c:v>
                </c:pt>
                <c:pt idx="781">
                  <c:v>122.35999999999997</c:v>
                </c:pt>
                <c:pt idx="782">
                  <c:v>122.35999999999997</c:v>
                </c:pt>
                <c:pt idx="783">
                  <c:v>122.35999999999997</c:v>
                </c:pt>
                <c:pt idx="784">
                  <c:v>122.35999999999997</c:v>
                </c:pt>
                <c:pt idx="785">
                  <c:v>122.35999999999997</c:v>
                </c:pt>
                <c:pt idx="786">
                  <c:v>122.35999999999997</c:v>
                </c:pt>
                <c:pt idx="787">
                  <c:v>122.35999999999997</c:v>
                </c:pt>
                <c:pt idx="788">
                  <c:v>122.35999999999997</c:v>
                </c:pt>
                <c:pt idx="789">
                  <c:v>122.35999999999997</c:v>
                </c:pt>
                <c:pt idx="790">
                  <c:v>122.35999999999997</c:v>
                </c:pt>
                <c:pt idx="791">
                  <c:v>122.35999999999997</c:v>
                </c:pt>
                <c:pt idx="792">
                  <c:v>122.35999999999997</c:v>
                </c:pt>
                <c:pt idx="793">
                  <c:v>122.35999999999997</c:v>
                </c:pt>
                <c:pt idx="794">
                  <c:v>122.35999999999997</c:v>
                </c:pt>
                <c:pt idx="795">
                  <c:v>122.35999999999997</c:v>
                </c:pt>
                <c:pt idx="796">
                  <c:v>122.35999999999997</c:v>
                </c:pt>
                <c:pt idx="797">
                  <c:v>122.35999999999997</c:v>
                </c:pt>
                <c:pt idx="798">
                  <c:v>122.35999999999997</c:v>
                </c:pt>
                <c:pt idx="799">
                  <c:v>122.35999999999997</c:v>
                </c:pt>
                <c:pt idx="800">
                  <c:v>122.35999999999997</c:v>
                </c:pt>
                <c:pt idx="801">
                  <c:v>122.35999999999997</c:v>
                </c:pt>
                <c:pt idx="802">
                  <c:v>122.35999999999997</c:v>
                </c:pt>
                <c:pt idx="803">
                  <c:v>122.35999999999997</c:v>
                </c:pt>
                <c:pt idx="804">
                  <c:v>122.35999999999997</c:v>
                </c:pt>
                <c:pt idx="805">
                  <c:v>122.35999999999997</c:v>
                </c:pt>
                <c:pt idx="806">
                  <c:v>122.35999999999997</c:v>
                </c:pt>
                <c:pt idx="807">
                  <c:v>122.35999999999997</c:v>
                </c:pt>
                <c:pt idx="808">
                  <c:v>122.35999999999997</c:v>
                </c:pt>
                <c:pt idx="809">
                  <c:v>122.35999999999997</c:v>
                </c:pt>
                <c:pt idx="810">
                  <c:v>122.35999999999997</c:v>
                </c:pt>
                <c:pt idx="811">
                  <c:v>122.35999999999997</c:v>
                </c:pt>
                <c:pt idx="812">
                  <c:v>122.35999999999997</c:v>
                </c:pt>
                <c:pt idx="813">
                  <c:v>122.35999999999997</c:v>
                </c:pt>
                <c:pt idx="814">
                  <c:v>122.35999999999997</c:v>
                </c:pt>
                <c:pt idx="815">
                  <c:v>122.35999999999997</c:v>
                </c:pt>
                <c:pt idx="816">
                  <c:v>122.35999999999997</c:v>
                </c:pt>
                <c:pt idx="817">
                  <c:v>122.35999999999997</c:v>
                </c:pt>
                <c:pt idx="818">
                  <c:v>122.35999999999997</c:v>
                </c:pt>
                <c:pt idx="819">
                  <c:v>122.35999999999997</c:v>
                </c:pt>
                <c:pt idx="820">
                  <c:v>122.35999999999997</c:v>
                </c:pt>
                <c:pt idx="821">
                  <c:v>122.35999999999997</c:v>
                </c:pt>
                <c:pt idx="822">
                  <c:v>122.35999999999997</c:v>
                </c:pt>
                <c:pt idx="823">
                  <c:v>122.35999999999997</c:v>
                </c:pt>
                <c:pt idx="824">
                  <c:v>122.85999999999997</c:v>
                </c:pt>
                <c:pt idx="825">
                  <c:v>125.53999999999998</c:v>
                </c:pt>
                <c:pt idx="826">
                  <c:v>127.80999999999997</c:v>
                </c:pt>
                <c:pt idx="827">
                  <c:v>128.35999999999999</c:v>
                </c:pt>
                <c:pt idx="828">
                  <c:v>129.13999999999999</c:v>
                </c:pt>
                <c:pt idx="829">
                  <c:v>130.27999999999997</c:v>
                </c:pt>
                <c:pt idx="830">
                  <c:v>130.44999999999996</c:v>
                </c:pt>
                <c:pt idx="831">
                  <c:v>130.44999999999996</c:v>
                </c:pt>
                <c:pt idx="832">
                  <c:v>130.44999999999996</c:v>
                </c:pt>
                <c:pt idx="833">
                  <c:v>130.44999999999996</c:v>
                </c:pt>
                <c:pt idx="834">
                  <c:v>130.44999999999996</c:v>
                </c:pt>
                <c:pt idx="835">
                  <c:v>130.44999999999996</c:v>
                </c:pt>
                <c:pt idx="836">
                  <c:v>130.44999999999996</c:v>
                </c:pt>
                <c:pt idx="837">
                  <c:v>130.44999999999996</c:v>
                </c:pt>
                <c:pt idx="838">
                  <c:v>130.44999999999996</c:v>
                </c:pt>
                <c:pt idx="839">
                  <c:v>130.44999999999996</c:v>
                </c:pt>
                <c:pt idx="840">
                  <c:v>130.98999999999995</c:v>
                </c:pt>
                <c:pt idx="841">
                  <c:v>133.28999999999996</c:v>
                </c:pt>
                <c:pt idx="842">
                  <c:v>133.47999999999996</c:v>
                </c:pt>
                <c:pt idx="843">
                  <c:v>133.47999999999996</c:v>
                </c:pt>
                <c:pt idx="844">
                  <c:v>133.59999999999997</c:v>
                </c:pt>
                <c:pt idx="845">
                  <c:v>133.59999999999997</c:v>
                </c:pt>
                <c:pt idx="846">
                  <c:v>133.59999999999997</c:v>
                </c:pt>
                <c:pt idx="847">
                  <c:v>133.59999999999997</c:v>
                </c:pt>
                <c:pt idx="848">
                  <c:v>133.59999999999997</c:v>
                </c:pt>
                <c:pt idx="849">
                  <c:v>133.59999999999997</c:v>
                </c:pt>
                <c:pt idx="850">
                  <c:v>133.59999999999997</c:v>
                </c:pt>
                <c:pt idx="851">
                  <c:v>133.59999999999997</c:v>
                </c:pt>
                <c:pt idx="852">
                  <c:v>133.59999999999997</c:v>
                </c:pt>
                <c:pt idx="853">
                  <c:v>133.59999999999997</c:v>
                </c:pt>
                <c:pt idx="854">
                  <c:v>133.71999999999997</c:v>
                </c:pt>
                <c:pt idx="855">
                  <c:v>133.71999999999997</c:v>
                </c:pt>
                <c:pt idx="856">
                  <c:v>133.71999999999997</c:v>
                </c:pt>
                <c:pt idx="857">
                  <c:v>133.71999999999997</c:v>
                </c:pt>
                <c:pt idx="858">
                  <c:v>133.71999999999997</c:v>
                </c:pt>
                <c:pt idx="859">
                  <c:v>133.71999999999997</c:v>
                </c:pt>
                <c:pt idx="860">
                  <c:v>133.71999999999997</c:v>
                </c:pt>
                <c:pt idx="861">
                  <c:v>133.71999999999997</c:v>
                </c:pt>
                <c:pt idx="862">
                  <c:v>133.71999999999997</c:v>
                </c:pt>
                <c:pt idx="863">
                  <c:v>133.71999999999997</c:v>
                </c:pt>
                <c:pt idx="864">
                  <c:v>133.71999999999997</c:v>
                </c:pt>
                <c:pt idx="865">
                  <c:v>133.71999999999997</c:v>
                </c:pt>
                <c:pt idx="866">
                  <c:v>133.71999999999997</c:v>
                </c:pt>
                <c:pt idx="867">
                  <c:v>133.71999999999997</c:v>
                </c:pt>
                <c:pt idx="868">
                  <c:v>133.71999999999997</c:v>
                </c:pt>
                <c:pt idx="869">
                  <c:v>133.71999999999997</c:v>
                </c:pt>
                <c:pt idx="870">
                  <c:v>133.71999999999997</c:v>
                </c:pt>
                <c:pt idx="871">
                  <c:v>133.71999999999997</c:v>
                </c:pt>
                <c:pt idx="872">
                  <c:v>133.71999999999997</c:v>
                </c:pt>
                <c:pt idx="873">
                  <c:v>133.71999999999997</c:v>
                </c:pt>
                <c:pt idx="874">
                  <c:v>133.71999999999997</c:v>
                </c:pt>
                <c:pt idx="875">
                  <c:v>133.71999999999997</c:v>
                </c:pt>
                <c:pt idx="876">
                  <c:v>133.71999999999997</c:v>
                </c:pt>
                <c:pt idx="877">
                  <c:v>133.71999999999997</c:v>
                </c:pt>
                <c:pt idx="878">
                  <c:v>133.71999999999997</c:v>
                </c:pt>
                <c:pt idx="879">
                  <c:v>133.71999999999997</c:v>
                </c:pt>
                <c:pt idx="880">
                  <c:v>133.71999999999997</c:v>
                </c:pt>
                <c:pt idx="881">
                  <c:v>133.71999999999997</c:v>
                </c:pt>
                <c:pt idx="882">
                  <c:v>133.71999999999997</c:v>
                </c:pt>
                <c:pt idx="883">
                  <c:v>133.71999999999997</c:v>
                </c:pt>
                <c:pt idx="884">
                  <c:v>133.71999999999997</c:v>
                </c:pt>
                <c:pt idx="885">
                  <c:v>133.71999999999997</c:v>
                </c:pt>
                <c:pt idx="886">
                  <c:v>133.71999999999997</c:v>
                </c:pt>
                <c:pt idx="887">
                  <c:v>133.71999999999997</c:v>
                </c:pt>
                <c:pt idx="888">
                  <c:v>133.71999999999997</c:v>
                </c:pt>
                <c:pt idx="889">
                  <c:v>133.71999999999997</c:v>
                </c:pt>
                <c:pt idx="890">
                  <c:v>133.71999999999997</c:v>
                </c:pt>
                <c:pt idx="891">
                  <c:v>133.71999999999997</c:v>
                </c:pt>
                <c:pt idx="892">
                  <c:v>133.71999999999997</c:v>
                </c:pt>
                <c:pt idx="893">
                  <c:v>133.71999999999997</c:v>
                </c:pt>
                <c:pt idx="894">
                  <c:v>133.71999999999997</c:v>
                </c:pt>
                <c:pt idx="895">
                  <c:v>133.71999999999997</c:v>
                </c:pt>
                <c:pt idx="896">
                  <c:v>133.71999999999997</c:v>
                </c:pt>
                <c:pt idx="897">
                  <c:v>133.71999999999997</c:v>
                </c:pt>
                <c:pt idx="898">
                  <c:v>133.71999999999997</c:v>
                </c:pt>
                <c:pt idx="899">
                  <c:v>133.90999999999997</c:v>
                </c:pt>
                <c:pt idx="900">
                  <c:v>133.90999999999997</c:v>
                </c:pt>
                <c:pt idx="901">
                  <c:v>133.90999999999997</c:v>
                </c:pt>
                <c:pt idx="902">
                  <c:v>133.90999999999997</c:v>
                </c:pt>
                <c:pt idx="903">
                  <c:v>133.90999999999997</c:v>
                </c:pt>
                <c:pt idx="904">
                  <c:v>133.90999999999997</c:v>
                </c:pt>
                <c:pt idx="905">
                  <c:v>133.90999999999997</c:v>
                </c:pt>
                <c:pt idx="906">
                  <c:v>133.90999999999997</c:v>
                </c:pt>
                <c:pt idx="907">
                  <c:v>133.90999999999997</c:v>
                </c:pt>
                <c:pt idx="908">
                  <c:v>133.90999999999997</c:v>
                </c:pt>
                <c:pt idx="909">
                  <c:v>142.13999999999996</c:v>
                </c:pt>
                <c:pt idx="910">
                  <c:v>143.87999999999997</c:v>
                </c:pt>
                <c:pt idx="911">
                  <c:v>143.87999999999997</c:v>
                </c:pt>
                <c:pt idx="912">
                  <c:v>144.09999999999997</c:v>
                </c:pt>
                <c:pt idx="913">
                  <c:v>144.09999999999997</c:v>
                </c:pt>
                <c:pt idx="914">
                  <c:v>144.64999999999998</c:v>
                </c:pt>
                <c:pt idx="915">
                  <c:v>146.42999999999998</c:v>
                </c:pt>
                <c:pt idx="916">
                  <c:v>146.64999999999998</c:v>
                </c:pt>
                <c:pt idx="917">
                  <c:v>146.64999999999998</c:v>
                </c:pt>
                <c:pt idx="918">
                  <c:v>146.64999999999998</c:v>
                </c:pt>
                <c:pt idx="919">
                  <c:v>146.64999999999998</c:v>
                </c:pt>
                <c:pt idx="920">
                  <c:v>146.64999999999998</c:v>
                </c:pt>
                <c:pt idx="921">
                  <c:v>146.64999999999998</c:v>
                </c:pt>
                <c:pt idx="922">
                  <c:v>146.64999999999998</c:v>
                </c:pt>
                <c:pt idx="923">
                  <c:v>146.64999999999998</c:v>
                </c:pt>
                <c:pt idx="924">
                  <c:v>147.78999999999996</c:v>
                </c:pt>
                <c:pt idx="925">
                  <c:v>147.78999999999996</c:v>
                </c:pt>
                <c:pt idx="926">
                  <c:v>147.78999999999996</c:v>
                </c:pt>
                <c:pt idx="927">
                  <c:v>147.78999999999996</c:v>
                </c:pt>
                <c:pt idx="928">
                  <c:v>147.78999999999996</c:v>
                </c:pt>
                <c:pt idx="929">
                  <c:v>147.78999999999996</c:v>
                </c:pt>
                <c:pt idx="930">
                  <c:v>147.78999999999996</c:v>
                </c:pt>
                <c:pt idx="931">
                  <c:v>147.78999999999996</c:v>
                </c:pt>
                <c:pt idx="932">
                  <c:v>147.78999999999996</c:v>
                </c:pt>
                <c:pt idx="933">
                  <c:v>147.78999999999996</c:v>
                </c:pt>
                <c:pt idx="934">
                  <c:v>147.78999999999996</c:v>
                </c:pt>
                <c:pt idx="935">
                  <c:v>147.78999999999996</c:v>
                </c:pt>
                <c:pt idx="936">
                  <c:v>147.78999999999996</c:v>
                </c:pt>
                <c:pt idx="937">
                  <c:v>148.51999999999995</c:v>
                </c:pt>
                <c:pt idx="938">
                  <c:v>152.19999999999996</c:v>
                </c:pt>
                <c:pt idx="939">
                  <c:v>154.15999999999997</c:v>
                </c:pt>
                <c:pt idx="940">
                  <c:v>159.16999999999996</c:v>
                </c:pt>
                <c:pt idx="941">
                  <c:v>159.16999999999996</c:v>
                </c:pt>
                <c:pt idx="942">
                  <c:v>159.94999999999996</c:v>
                </c:pt>
                <c:pt idx="943">
                  <c:v>160.72999999999996</c:v>
                </c:pt>
                <c:pt idx="944">
                  <c:v>160.72999999999996</c:v>
                </c:pt>
                <c:pt idx="945">
                  <c:v>160.82999999999996</c:v>
                </c:pt>
                <c:pt idx="946">
                  <c:v>161.20999999999995</c:v>
                </c:pt>
                <c:pt idx="947">
                  <c:v>161.20999999999995</c:v>
                </c:pt>
                <c:pt idx="948">
                  <c:v>161.20999999999995</c:v>
                </c:pt>
                <c:pt idx="949">
                  <c:v>161.20999999999995</c:v>
                </c:pt>
                <c:pt idx="950">
                  <c:v>161.20999999999995</c:v>
                </c:pt>
                <c:pt idx="951">
                  <c:v>161.26999999999995</c:v>
                </c:pt>
                <c:pt idx="952">
                  <c:v>161.26999999999995</c:v>
                </c:pt>
                <c:pt idx="953">
                  <c:v>161.26999999999995</c:v>
                </c:pt>
                <c:pt idx="954">
                  <c:v>161.26999999999995</c:v>
                </c:pt>
                <c:pt idx="955">
                  <c:v>161.26999999999995</c:v>
                </c:pt>
                <c:pt idx="956">
                  <c:v>161.26999999999995</c:v>
                </c:pt>
                <c:pt idx="957">
                  <c:v>161.26999999999995</c:v>
                </c:pt>
                <c:pt idx="958">
                  <c:v>161.26999999999995</c:v>
                </c:pt>
                <c:pt idx="959">
                  <c:v>161.26999999999995</c:v>
                </c:pt>
                <c:pt idx="960">
                  <c:v>161.26999999999995</c:v>
                </c:pt>
                <c:pt idx="961">
                  <c:v>161.26999999999995</c:v>
                </c:pt>
                <c:pt idx="962">
                  <c:v>161.26999999999995</c:v>
                </c:pt>
                <c:pt idx="963">
                  <c:v>161.26999999999995</c:v>
                </c:pt>
                <c:pt idx="964">
                  <c:v>161.60999999999996</c:v>
                </c:pt>
                <c:pt idx="965">
                  <c:v>167.22999999999996</c:v>
                </c:pt>
                <c:pt idx="966">
                  <c:v>170.26999999999995</c:v>
                </c:pt>
                <c:pt idx="967">
                  <c:v>170.26999999999995</c:v>
                </c:pt>
                <c:pt idx="968">
                  <c:v>170.85999999999996</c:v>
                </c:pt>
                <c:pt idx="969">
                  <c:v>170.98999999999995</c:v>
                </c:pt>
                <c:pt idx="970">
                  <c:v>170.98999999999995</c:v>
                </c:pt>
                <c:pt idx="971">
                  <c:v>170.98999999999995</c:v>
                </c:pt>
                <c:pt idx="972">
                  <c:v>170.98999999999995</c:v>
                </c:pt>
                <c:pt idx="973">
                  <c:v>170.98999999999995</c:v>
                </c:pt>
                <c:pt idx="974">
                  <c:v>170.98999999999995</c:v>
                </c:pt>
                <c:pt idx="975">
                  <c:v>170.98999999999995</c:v>
                </c:pt>
                <c:pt idx="976">
                  <c:v>171.04999999999995</c:v>
                </c:pt>
                <c:pt idx="977">
                  <c:v>174.84999999999997</c:v>
                </c:pt>
                <c:pt idx="978">
                  <c:v>174.84999999999997</c:v>
                </c:pt>
                <c:pt idx="979">
                  <c:v>174.84999999999997</c:v>
                </c:pt>
                <c:pt idx="980">
                  <c:v>174.84999999999997</c:v>
                </c:pt>
                <c:pt idx="981">
                  <c:v>176.99999999999997</c:v>
                </c:pt>
                <c:pt idx="982">
                  <c:v>177.06999999999996</c:v>
                </c:pt>
                <c:pt idx="983">
                  <c:v>177.06999999999996</c:v>
                </c:pt>
                <c:pt idx="984">
                  <c:v>177.43999999999997</c:v>
                </c:pt>
                <c:pt idx="985">
                  <c:v>177.43999999999997</c:v>
                </c:pt>
                <c:pt idx="986">
                  <c:v>177.56999999999996</c:v>
                </c:pt>
                <c:pt idx="987">
                  <c:v>177.56999999999996</c:v>
                </c:pt>
                <c:pt idx="988">
                  <c:v>177.56999999999996</c:v>
                </c:pt>
                <c:pt idx="989">
                  <c:v>177.56999999999996</c:v>
                </c:pt>
                <c:pt idx="990">
                  <c:v>177.56999999999996</c:v>
                </c:pt>
                <c:pt idx="991">
                  <c:v>177.56999999999996</c:v>
                </c:pt>
                <c:pt idx="992">
                  <c:v>177.56999999999996</c:v>
                </c:pt>
                <c:pt idx="993">
                  <c:v>177.56999999999996</c:v>
                </c:pt>
                <c:pt idx="994">
                  <c:v>177.56999999999996</c:v>
                </c:pt>
                <c:pt idx="995">
                  <c:v>177.56999999999996</c:v>
                </c:pt>
                <c:pt idx="996">
                  <c:v>177.56999999999996</c:v>
                </c:pt>
                <c:pt idx="997">
                  <c:v>177.56999999999996</c:v>
                </c:pt>
                <c:pt idx="998">
                  <c:v>177.56999999999996</c:v>
                </c:pt>
                <c:pt idx="999">
                  <c:v>177.56999999999996</c:v>
                </c:pt>
                <c:pt idx="1000">
                  <c:v>177.56999999999996</c:v>
                </c:pt>
                <c:pt idx="1001">
                  <c:v>177.56999999999996</c:v>
                </c:pt>
                <c:pt idx="1002">
                  <c:v>177.56999999999996</c:v>
                </c:pt>
                <c:pt idx="1003">
                  <c:v>177.56999999999996</c:v>
                </c:pt>
                <c:pt idx="1004">
                  <c:v>177.56999999999996</c:v>
                </c:pt>
                <c:pt idx="1005">
                  <c:v>177.56999999999996</c:v>
                </c:pt>
                <c:pt idx="1006">
                  <c:v>177.56999999999996</c:v>
                </c:pt>
                <c:pt idx="1007">
                  <c:v>177.56999999999996</c:v>
                </c:pt>
                <c:pt idx="1008">
                  <c:v>177.56999999999996</c:v>
                </c:pt>
                <c:pt idx="1009">
                  <c:v>177.56999999999996</c:v>
                </c:pt>
                <c:pt idx="1010">
                  <c:v>177.56999999999996</c:v>
                </c:pt>
                <c:pt idx="1011">
                  <c:v>177.56999999999996</c:v>
                </c:pt>
                <c:pt idx="1012">
                  <c:v>177.56999999999996</c:v>
                </c:pt>
                <c:pt idx="1013">
                  <c:v>177.56999999999996</c:v>
                </c:pt>
                <c:pt idx="1014">
                  <c:v>177.56999999999996</c:v>
                </c:pt>
                <c:pt idx="1015">
                  <c:v>177.56999999999996</c:v>
                </c:pt>
                <c:pt idx="1016">
                  <c:v>177.56999999999996</c:v>
                </c:pt>
                <c:pt idx="1017">
                  <c:v>177.56999999999996</c:v>
                </c:pt>
                <c:pt idx="1018">
                  <c:v>177.56999999999996</c:v>
                </c:pt>
                <c:pt idx="1019">
                  <c:v>177.56999999999996</c:v>
                </c:pt>
                <c:pt idx="1020">
                  <c:v>177.56999999999996</c:v>
                </c:pt>
                <c:pt idx="1021">
                  <c:v>177.56999999999996</c:v>
                </c:pt>
                <c:pt idx="1022">
                  <c:v>177.56999999999996</c:v>
                </c:pt>
                <c:pt idx="1023">
                  <c:v>177.56999999999996</c:v>
                </c:pt>
                <c:pt idx="1024">
                  <c:v>177.56999999999996</c:v>
                </c:pt>
                <c:pt idx="1025">
                  <c:v>177.56999999999996</c:v>
                </c:pt>
                <c:pt idx="1026">
                  <c:v>177.56999999999996</c:v>
                </c:pt>
                <c:pt idx="1027">
                  <c:v>177.56999999999996</c:v>
                </c:pt>
                <c:pt idx="1028">
                  <c:v>177.56999999999996</c:v>
                </c:pt>
                <c:pt idx="1029">
                  <c:v>177.56999999999996</c:v>
                </c:pt>
                <c:pt idx="1030">
                  <c:v>177.56999999999996</c:v>
                </c:pt>
                <c:pt idx="1031">
                  <c:v>177.56999999999996</c:v>
                </c:pt>
                <c:pt idx="1032">
                  <c:v>177.56999999999996</c:v>
                </c:pt>
                <c:pt idx="1033">
                  <c:v>177.56999999999996</c:v>
                </c:pt>
                <c:pt idx="1034">
                  <c:v>177.56999999999996</c:v>
                </c:pt>
                <c:pt idx="1035">
                  <c:v>177.56999999999996</c:v>
                </c:pt>
                <c:pt idx="1036">
                  <c:v>177.56999999999996</c:v>
                </c:pt>
                <c:pt idx="1037">
                  <c:v>177.56999999999996</c:v>
                </c:pt>
                <c:pt idx="1038">
                  <c:v>177.56999999999996</c:v>
                </c:pt>
                <c:pt idx="1039">
                  <c:v>177.56999999999996</c:v>
                </c:pt>
                <c:pt idx="1040">
                  <c:v>177.56999999999996</c:v>
                </c:pt>
                <c:pt idx="1041">
                  <c:v>177.56999999999996</c:v>
                </c:pt>
                <c:pt idx="1042">
                  <c:v>177.56999999999996</c:v>
                </c:pt>
                <c:pt idx="1043">
                  <c:v>177.56999999999996</c:v>
                </c:pt>
                <c:pt idx="1044">
                  <c:v>177.56999999999996</c:v>
                </c:pt>
                <c:pt idx="1045">
                  <c:v>177.56999999999996</c:v>
                </c:pt>
                <c:pt idx="1046">
                  <c:v>177.56999999999996</c:v>
                </c:pt>
                <c:pt idx="1047">
                  <c:v>177.56999999999996</c:v>
                </c:pt>
                <c:pt idx="1048">
                  <c:v>177.56999999999996</c:v>
                </c:pt>
                <c:pt idx="1049">
                  <c:v>177.56999999999996</c:v>
                </c:pt>
                <c:pt idx="1050">
                  <c:v>177.56999999999996</c:v>
                </c:pt>
                <c:pt idx="1051">
                  <c:v>177.56999999999996</c:v>
                </c:pt>
                <c:pt idx="1052">
                  <c:v>177.56999999999996</c:v>
                </c:pt>
                <c:pt idx="1053">
                  <c:v>177.56999999999996</c:v>
                </c:pt>
                <c:pt idx="1054">
                  <c:v>177.56999999999996</c:v>
                </c:pt>
                <c:pt idx="1055">
                  <c:v>177.56999999999996</c:v>
                </c:pt>
                <c:pt idx="1056">
                  <c:v>177.69999999999996</c:v>
                </c:pt>
                <c:pt idx="1057">
                  <c:v>177.69999999999996</c:v>
                </c:pt>
                <c:pt idx="1058">
                  <c:v>177.69999999999996</c:v>
                </c:pt>
                <c:pt idx="1059">
                  <c:v>177.69999999999996</c:v>
                </c:pt>
                <c:pt idx="1060">
                  <c:v>177.69999999999996</c:v>
                </c:pt>
                <c:pt idx="1061">
                  <c:v>177.69999999999996</c:v>
                </c:pt>
                <c:pt idx="1062">
                  <c:v>177.69999999999996</c:v>
                </c:pt>
                <c:pt idx="1063">
                  <c:v>177.69999999999996</c:v>
                </c:pt>
                <c:pt idx="1064">
                  <c:v>177.69999999999996</c:v>
                </c:pt>
                <c:pt idx="1065">
                  <c:v>177.69999999999996</c:v>
                </c:pt>
                <c:pt idx="1066">
                  <c:v>177.69999999999996</c:v>
                </c:pt>
                <c:pt idx="1067">
                  <c:v>177.69999999999996</c:v>
                </c:pt>
                <c:pt idx="1068">
                  <c:v>177.69999999999996</c:v>
                </c:pt>
                <c:pt idx="1069">
                  <c:v>177.69999999999996</c:v>
                </c:pt>
                <c:pt idx="1070">
                  <c:v>177.69999999999996</c:v>
                </c:pt>
                <c:pt idx="1071">
                  <c:v>177.69999999999996</c:v>
                </c:pt>
                <c:pt idx="1072">
                  <c:v>177.69999999999996</c:v>
                </c:pt>
                <c:pt idx="1073">
                  <c:v>177.69999999999996</c:v>
                </c:pt>
                <c:pt idx="1074">
                  <c:v>177.69999999999996</c:v>
                </c:pt>
                <c:pt idx="1075">
                  <c:v>177.69999999999996</c:v>
                </c:pt>
                <c:pt idx="1076">
                  <c:v>177.69999999999996</c:v>
                </c:pt>
                <c:pt idx="1077">
                  <c:v>177.69999999999996</c:v>
                </c:pt>
                <c:pt idx="1078">
                  <c:v>177.69999999999996</c:v>
                </c:pt>
                <c:pt idx="1079">
                  <c:v>177.69999999999996</c:v>
                </c:pt>
                <c:pt idx="1080">
                  <c:v>177.69999999999996</c:v>
                </c:pt>
                <c:pt idx="1081">
                  <c:v>177.69999999999996</c:v>
                </c:pt>
                <c:pt idx="1082">
                  <c:v>177.69999999999996</c:v>
                </c:pt>
                <c:pt idx="1083">
                  <c:v>177.69999999999996</c:v>
                </c:pt>
                <c:pt idx="1084">
                  <c:v>177.69999999999996</c:v>
                </c:pt>
                <c:pt idx="1085">
                  <c:v>177.69999999999996</c:v>
                </c:pt>
                <c:pt idx="1086">
                  <c:v>177.69999999999996</c:v>
                </c:pt>
                <c:pt idx="1087">
                  <c:v>177.69999999999996</c:v>
                </c:pt>
                <c:pt idx="1088">
                  <c:v>177.69999999999996</c:v>
                </c:pt>
                <c:pt idx="1089">
                  <c:v>177.69999999999996</c:v>
                </c:pt>
                <c:pt idx="1090">
                  <c:v>177.69999999999996</c:v>
                </c:pt>
                <c:pt idx="1091">
                  <c:v>177.69999999999996</c:v>
                </c:pt>
                <c:pt idx="1092">
                  <c:v>177.69999999999996</c:v>
                </c:pt>
                <c:pt idx="1093">
                  <c:v>177.69999999999996</c:v>
                </c:pt>
                <c:pt idx="1094">
                  <c:v>177.69999999999996</c:v>
                </c:pt>
                <c:pt idx="1095">
                  <c:v>177.69999999999996</c:v>
                </c:pt>
                <c:pt idx="1096">
                  <c:v>177.69999999999996</c:v>
                </c:pt>
                <c:pt idx="1097">
                  <c:v>177.69999999999996</c:v>
                </c:pt>
                <c:pt idx="1098">
                  <c:v>177.69999999999996</c:v>
                </c:pt>
                <c:pt idx="1099">
                  <c:v>180.85999999999996</c:v>
                </c:pt>
                <c:pt idx="1100">
                  <c:v>180.85999999999996</c:v>
                </c:pt>
                <c:pt idx="1101">
                  <c:v>180.85999999999996</c:v>
                </c:pt>
                <c:pt idx="1102">
                  <c:v>180.85999999999996</c:v>
                </c:pt>
                <c:pt idx="1103">
                  <c:v>180.85999999999996</c:v>
                </c:pt>
                <c:pt idx="1104">
                  <c:v>180.85999999999996</c:v>
                </c:pt>
                <c:pt idx="1105">
                  <c:v>180.85999999999996</c:v>
                </c:pt>
                <c:pt idx="1106">
                  <c:v>181.91999999999996</c:v>
                </c:pt>
                <c:pt idx="1107">
                  <c:v>182.04999999999995</c:v>
                </c:pt>
                <c:pt idx="1108">
                  <c:v>182.04999999999995</c:v>
                </c:pt>
                <c:pt idx="1109">
                  <c:v>182.04999999999995</c:v>
                </c:pt>
                <c:pt idx="1110">
                  <c:v>182.04999999999995</c:v>
                </c:pt>
                <c:pt idx="1111">
                  <c:v>182.04999999999995</c:v>
                </c:pt>
                <c:pt idx="1112">
                  <c:v>182.04999999999995</c:v>
                </c:pt>
                <c:pt idx="1113">
                  <c:v>182.04999999999995</c:v>
                </c:pt>
                <c:pt idx="1114">
                  <c:v>182.27999999999994</c:v>
                </c:pt>
                <c:pt idx="1115">
                  <c:v>182.27999999999994</c:v>
                </c:pt>
                <c:pt idx="1116">
                  <c:v>182.65999999999994</c:v>
                </c:pt>
                <c:pt idx="1117">
                  <c:v>182.65999999999994</c:v>
                </c:pt>
                <c:pt idx="1118">
                  <c:v>182.65999999999994</c:v>
                </c:pt>
                <c:pt idx="1119">
                  <c:v>182.65999999999994</c:v>
                </c:pt>
                <c:pt idx="1120">
                  <c:v>182.65999999999994</c:v>
                </c:pt>
                <c:pt idx="1121">
                  <c:v>182.65999999999994</c:v>
                </c:pt>
                <c:pt idx="1122">
                  <c:v>182.65999999999994</c:v>
                </c:pt>
                <c:pt idx="1123">
                  <c:v>182.65999999999994</c:v>
                </c:pt>
                <c:pt idx="1124">
                  <c:v>182.65999999999994</c:v>
                </c:pt>
                <c:pt idx="1125">
                  <c:v>182.65999999999994</c:v>
                </c:pt>
                <c:pt idx="1126">
                  <c:v>182.65999999999994</c:v>
                </c:pt>
                <c:pt idx="1127">
                  <c:v>182.65999999999994</c:v>
                </c:pt>
                <c:pt idx="1128">
                  <c:v>182.65999999999994</c:v>
                </c:pt>
                <c:pt idx="1129">
                  <c:v>182.65999999999994</c:v>
                </c:pt>
                <c:pt idx="1130">
                  <c:v>182.65999999999994</c:v>
                </c:pt>
                <c:pt idx="1131">
                  <c:v>182.65999999999994</c:v>
                </c:pt>
                <c:pt idx="1132">
                  <c:v>182.65999999999994</c:v>
                </c:pt>
                <c:pt idx="1133">
                  <c:v>182.65999999999994</c:v>
                </c:pt>
                <c:pt idx="1134">
                  <c:v>182.65999999999994</c:v>
                </c:pt>
                <c:pt idx="1135">
                  <c:v>182.65999999999994</c:v>
                </c:pt>
                <c:pt idx="1136">
                  <c:v>182.65999999999994</c:v>
                </c:pt>
                <c:pt idx="1137">
                  <c:v>182.65999999999994</c:v>
                </c:pt>
                <c:pt idx="1138">
                  <c:v>182.65999999999994</c:v>
                </c:pt>
                <c:pt idx="1139">
                  <c:v>182.65999999999994</c:v>
                </c:pt>
                <c:pt idx="1140">
                  <c:v>182.65999999999994</c:v>
                </c:pt>
                <c:pt idx="1141">
                  <c:v>182.65999999999994</c:v>
                </c:pt>
                <c:pt idx="1142">
                  <c:v>182.65999999999994</c:v>
                </c:pt>
                <c:pt idx="1143">
                  <c:v>182.65999999999994</c:v>
                </c:pt>
                <c:pt idx="1144">
                  <c:v>182.65999999999994</c:v>
                </c:pt>
                <c:pt idx="1145">
                  <c:v>182.65999999999994</c:v>
                </c:pt>
                <c:pt idx="1146">
                  <c:v>182.65999999999994</c:v>
                </c:pt>
                <c:pt idx="1147">
                  <c:v>182.65999999999994</c:v>
                </c:pt>
                <c:pt idx="1148">
                  <c:v>182.65999999999994</c:v>
                </c:pt>
                <c:pt idx="1149">
                  <c:v>182.65999999999994</c:v>
                </c:pt>
                <c:pt idx="1150">
                  <c:v>182.65999999999994</c:v>
                </c:pt>
                <c:pt idx="1151">
                  <c:v>182.91999999999993</c:v>
                </c:pt>
                <c:pt idx="1152">
                  <c:v>182.91999999999993</c:v>
                </c:pt>
                <c:pt idx="1153">
                  <c:v>182.91999999999993</c:v>
                </c:pt>
                <c:pt idx="1154">
                  <c:v>182.91999999999993</c:v>
                </c:pt>
                <c:pt idx="1155">
                  <c:v>182.91999999999993</c:v>
                </c:pt>
                <c:pt idx="1156">
                  <c:v>182.91999999999993</c:v>
                </c:pt>
                <c:pt idx="1157">
                  <c:v>182.91999999999993</c:v>
                </c:pt>
                <c:pt idx="1158">
                  <c:v>182.91999999999993</c:v>
                </c:pt>
                <c:pt idx="1159">
                  <c:v>182.91999999999993</c:v>
                </c:pt>
                <c:pt idx="1160">
                  <c:v>182.91999999999993</c:v>
                </c:pt>
                <c:pt idx="1161">
                  <c:v>182.91999999999993</c:v>
                </c:pt>
                <c:pt idx="1162">
                  <c:v>182.91999999999993</c:v>
                </c:pt>
                <c:pt idx="1163">
                  <c:v>182.91999999999993</c:v>
                </c:pt>
                <c:pt idx="1164">
                  <c:v>182.91999999999993</c:v>
                </c:pt>
                <c:pt idx="1165">
                  <c:v>182.91999999999993</c:v>
                </c:pt>
                <c:pt idx="1166">
                  <c:v>182.91999999999993</c:v>
                </c:pt>
                <c:pt idx="1167">
                  <c:v>182.91999999999993</c:v>
                </c:pt>
                <c:pt idx="1168">
                  <c:v>182.91999999999993</c:v>
                </c:pt>
                <c:pt idx="1169">
                  <c:v>182.91999999999993</c:v>
                </c:pt>
                <c:pt idx="1170">
                  <c:v>182.91999999999993</c:v>
                </c:pt>
                <c:pt idx="1171">
                  <c:v>182.91999999999993</c:v>
                </c:pt>
                <c:pt idx="1172">
                  <c:v>182.91999999999993</c:v>
                </c:pt>
                <c:pt idx="1173">
                  <c:v>182.91999999999993</c:v>
                </c:pt>
                <c:pt idx="1174">
                  <c:v>182.91999999999993</c:v>
                </c:pt>
                <c:pt idx="1175">
                  <c:v>182.91999999999993</c:v>
                </c:pt>
                <c:pt idx="1176">
                  <c:v>182.91999999999993</c:v>
                </c:pt>
                <c:pt idx="1177">
                  <c:v>182.91999999999993</c:v>
                </c:pt>
                <c:pt idx="1178">
                  <c:v>182.91999999999993</c:v>
                </c:pt>
                <c:pt idx="1179">
                  <c:v>182.91999999999993</c:v>
                </c:pt>
                <c:pt idx="1180">
                  <c:v>182.91999999999993</c:v>
                </c:pt>
                <c:pt idx="1181">
                  <c:v>182.91999999999993</c:v>
                </c:pt>
                <c:pt idx="1182">
                  <c:v>182.91999999999993</c:v>
                </c:pt>
                <c:pt idx="1183">
                  <c:v>182.91999999999993</c:v>
                </c:pt>
                <c:pt idx="1184">
                  <c:v>182.91999999999993</c:v>
                </c:pt>
                <c:pt idx="1185">
                  <c:v>182.91999999999993</c:v>
                </c:pt>
                <c:pt idx="1186">
                  <c:v>182.91999999999993</c:v>
                </c:pt>
                <c:pt idx="1187">
                  <c:v>182.91999999999993</c:v>
                </c:pt>
                <c:pt idx="1188">
                  <c:v>182.91999999999993</c:v>
                </c:pt>
                <c:pt idx="1189">
                  <c:v>182.91999999999993</c:v>
                </c:pt>
                <c:pt idx="1190">
                  <c:v>182.91999999999993</c:v>
                </c:pt>
                <c:pt idx="1191">
                  <c:v>182.91999999999993</c:v>
                </c:pt>
                <c:pt idx="1192">
                  <c:v>182.91999999999993</c:v>
                </c:pt>
                <c:pt idx="1193">
                  <c:v>182.91999999999993</c:v>
                </c:pt>
                <c:pt idx="1194">
                  <c:v>182.91999999999993</c:v>
                </c:pt>
                <c:pt idx="1195">
                  <c:v>182.91999999999993</c:v>
                </c:pt>
                <c:pt idx="1196">
                  <c:v>182.91999999999993</c:v>
                </c:pt>
                <c:pt idx="1197">
                  <c:v>182.91999999999993</c:v>
                </c:pt>
                <c:pt idx="1198">
                  <c:v>182.91999999999993</c:v>
                </c:pt>
                <c:pt idx="1199">
                  <c:v>182.91999999999993</c:v>
                </c:pt>
                <c:pt idx="1200">
                  <c:v>182.91999999999993</c:v>
                </c:pt>
                <c:pt idx="1201">
                  <c:v>182.91999999999993</c:v>
                </c:pt>
                <c:pt idx="1202">
                  <c:v>182.91999999999993</c:v>
                </c:pt>
                <c:pt idx="1203">
                  <c:v>182.91999999999993</c:v>
                </c:pt>
                <c:pt idx="1204">
                  <c:v>182.91999999999993</c:v>
                </c:pt>
                <c:pt idx="1205">
                  <c:v>182.91999999999993</c:v>
                </c:pt>
                <c:pt idx="1206">
                  <c:v>182.91999999999993</c:v>
                </c:pt>
                <c:pt idx="1207">
                  <c:v>182.91999999999993</c:v>
                </c:pt>
                <c:pt idx="1208">
                  <c:v>182.91999999999993</c:v>
                </c:pt>
                <c:pt idx="1209">
                  <c:v>182.91999999999993</c:v>
                </c:pt>
                <c:pt idx="1210">
                  <c:v>182.91999999999993</c:v>
                </c:pt>
                <c:pt idx="1211">
                  <c:v>182.91999999999993</c:v>
                </c:pt>
                <c:pt idx="1212">
                  <c:v>182.91999999999993</c:v>
                </c:pt>
                <c:pt idx="1213">
                  <c:v>182.91999999999993</c:v>
                </c:pt>
                <c:pt idx="1214">
                  <c:v>182.91999999999993</c:v>
                </c:pt>
                <c:pt idx="1215">
                  <c:v>182.91999999999993</c:v>
                </c:pt>
                <c:pt idx="1216">
                  <c:v>182.91999999999993</c:v>
                </c:pt>
                <c:pt idx="1217">
                  <c:v>182.91999999999993</c:v>
                </c:pt>
                <c:pt idx="1218">
                  <c:v>182.91999999999993</c:v>
                </c:pt>
                <c:pt idx="1219">
                  <c:v>182.91999999999993</c:v>
                </c:pt>
                <c:pt idx="1220">
                  <c:v>182.91999999999993</c:v>
                </c:pt>
                <c:pt idx="1221">
                  <c:v>182.91999999999993</c:v>
                </c:pt>
                <c:pt idx="1222">
                  <c:v>183.22999999999993</c:v>
                </c:pt>
                <c:pt idx="1223">
                  <c:v>183.22999999999993</c:v>
                </c:pt>
                <c:pt idx="1224">
                  <c:v>183.22999999999993</c:v>
                </c:pt>
                <c:pt idx="1225">
                  <c:v>183.22999999999993</c:v>
                </c:pt>
                <c:pt idx="1226">
                  <c:v>183.22999999999993</c:v>
                </c:pt>
                <c:pt idx="1227">
                  <c:v>183.22999999999993</c:v>
                </c:pt>
                <c:pt idx="1228">
                  <c:v>183.22999999999993</c:v>
                </c:pt>
                <c:pt idx="1229">
                  <c:v>183.22999999999993</c:v>
                </c:pt>
                <c:pt idx="1230">
                  <c:v>183.22999999999993</c:v>
                </c:pt>
                <c:pt idx="1231">
                  <c:v>183.22999999999993</c:v>
                </c:pt>
                <c:pt idx="1232">
                  <c:v>183.22999999999993</c:v>
                </c:pt>
                <c:pt idx="1233">
                  <c:v>183.22999999999993</c:v>
                </c:pt>
                <c:pt idx="1234">
                  <c:v>183.22999999999993</c:v>
                </c:pt>
                <c:pt idx="1235">
                  <c:v>183.22999999999993</c:v>
                </c:pt>
                <c:pt idx="1236">
                  <c:v>183.22999999999993</c:v>
                </c:pt>
                <c:pt idx="1237">
                  <c:v>183.22999999999993</c:v>
                </c:pt>
                <c:pt idx="1238">
                  <c:v>183.22999999999993</c:v>
                </c:pt>
                <c:pt idx="1239">
                  <c:v>183.22999999999993</c:v>
                </c:pt>
                <c:pt idx="1240">
                  <c:v>183.22999999999993</c:v>
                </c:pt>
                <c:pt idx="1241">
                  <c:v>183.22999999999993</c:v>
                </c:pt>
                <c:pt idx="1242">
                  <c:v>183.22999999999993</c:v>
                </c:pt>
                <c:pt idx="1243">
                  <c:v>183.22999999999993</c:v>
                </c:pt>
                <c:pt idx="1244">
                  <c:v>183.22999999999993</c:v>
                </c:pt>
                <c:pt idx="1245">
                  <c:v>183.78999999999994</c:v>
                </c:pt>
                <c:pt idx="1246">
                  <c:v>185.88999999999993</c:v>
                </c:pt>
                <c:pt idx="1247">
                  <c:v>186.89999999999992</c:v>
                </c:pt>
                <c:pt idx="1248">
                  <c:v>187.11999999999992</c:v>
                </c:pt>
                <c:pt idx="1249">
                  <c:v>187.11999999999992</c:v>
                </c:pt>
                <c:pt idx="1250">
                  <c:v>187.11999999999992</c:v>
                </c:pt>
                <c:pt idx="1251">
                  <c:v>187.11999999999992</c:v>
                </c:pt>
                <c:pt idx="1252">
                  <c:v>187.11999999999992</c:v>
                </c:pt>
                <c:pt idx="1253">
                  <c:v>187.11999999999992</c:v>
                </c:pt>
                <c:pt idx="1254">
                  <c:v>187.11999999999992</c:v>
                </c:pt>
                <c:pt idx="1255">
                  <c:v>187.11999999999992</c:v>
                </c:pt>
                <c:pt idx="1256">
                  <c:v>187.42999999999992</c:v>
                </c:pt>
                <c:pt idx="1257">
                  <c:v>187.63999999999993</c:v>
                </c:pt>
                <c:pt idx="1258">
                  <c:v>188.17999999999992</c:v>
                </c:pt>
                <c:pt idx="1259">
                  <c:v>188.69999999999993</c:v>
                </c:pt>
                <c:pt idx="1260">
                  <c:v>190.86999999999992</c:v>
                </c:pt>
                <c:pt idx="1261">
                  <c:v>190.86999999999992</c:v>
                </c:pt>
                <c:pt idx="1262">
                  <c:v>190.86999999999992</c:v>
                </c:pt>
                <c:pt idx="1263">
                  <c:v>190.86999999999992</c:v>
                </c:pt>
                <c:pt idx="1264">
                  <c:v>190.86999999999992</c:v>
                </c:pt>
                <c:pt idx="1265">
                  <c:v>190.86999999999992</c:v>
                </c:pt>
                <c:pt idx="1266">
                  <c:v>190.86999999999992</c:v>
                </c:pt>
                <c:pt idx="1267">
                  <c:v>190.86999999999992</c:v>
                </c:pt>
                <c:pt idx="1268">
                  <c:v>190.86999999999992</c:v>
                </c:pt>
                <c:pt idx="1269">
                  <c:v>190.86999999999992</c:v>
                </c:pt>
                <c:pt idx="1270">
                  <c:v>190.86999999999992</c:v>
                </c:pt>
                <c:pt idx="1271">
                  <c:v>191.06999999999991</c:v>
                </c:pt>
                <c:pt idx="1272">
                  <c:v>191.77999999999992</c:v>
                </c:pt>
                <c:pt idx="1273">
                  <c:v>191.98999999999992</c:v>
                </c:pt>
                <c:pt idx="1274">
                  <c:v>192.29999999999993</c:v>
                </c:pt>
                <c:pt idx="1275">
                  <c:v>195.40999999999994</c:v>
                </c:pt>
                <c:pt idx="1276">
                  <c:v>196.79999999999993</c:v>
                </c:pt>
                <c:pt idx="1277">
                  <c:v>196.86999999999992</c:v>
                </c:pt>
                <c:pt idx="1278">
                  <c:v>196.86999999999992</c:v>
                </c:pt>
                <c:pt idx="1279">
                  <c:v>196.86999999999992</c:v>
                </c:pt>
                <c:pt idx="1280">
                  <c:v>196.86999999999992</c:v>
                </c:pt>
                <c:pt idx="1281">
                  <c:v>196.86999999999992</c:v>
                </c:pt>
                <c:pt idx="1282">
                  <c:v>196.86999999999992</c:v>
                </c:pt>
                <c:pt idx="1283">
                  <c:v>196.86999999999992</c:v>
                </c:pt>
                <c:pt idx="1284">
                  <c:v>196.86999999999992</c:v>
                </c:pt>
                <c:pt idx="1285">
                  <c:v>196.86999999999992</c:v>
                </c:pt>
                <c:pt idx="1286">
                  <c:v>196.86999999999992</c:v>
                </c:pt>
                <c:pt idx="1287">
                  <c:v>196.86999999999992</c:v>
                </c:pt>
                <c:pt idx="1288">
                  <c:v>196.86999999999992</c:v>
                </c:pt>
                <c:pt idx="1289">
                  <c:v>196.86999999999992</c:v>
                </c:pt>
                <c:pt idx="1290">
                  <c:v>196.86999999999992</c:v>
                </c:pt>
                <c:pt idx="1291">
                  <c:v>196.86999999999992</c:v>
                </c:pt>
                <c:pt idx="1292">
                  <c:v>196.86999999999992</c:v>
                </c:pt>
                <c:pt idx="1293">
                  <c:v>197.28999999999991</c:v>
                </c:pt>
                <c:pt idx="1294">
                  <c:v>198.2999999999999</c:v>
                </c:pt>
                <c:pt idx="1295">
                  <c:v>199.27999999999989</c:v>
                </c:pt>
                <c:pt idx="1296">
                  <c:v>200.56999999999988</c:v>
                </c:pt>
                <c:pt idx="1297">
                  <c:v>200.56999999999988</c:v>
                </c:pt>
                <c:pt idx="1298">
                  <c:v>200.56999999999988</c:v>
                </c:pt>
                <c:pt idx="1299">
                  <c:v>200.56999999999988</c:v>
                </c:pt>
                <c:pt idx="1300">
                  <c:v>200.56999999999988</c:v>
                </c:pt>
                <c:pt idx="1301">
                  <c:v>200.56999999999988</c:v>
                </c:pt>
                <c:pt idx="1302">
                  <c:v>204.02999999999989</c:v>
                </c:pt>
                <c:pt idx="1303">
                  <c:v>204.02999999999989</c:v>
                </c:pt>
                <c:pt idx="1304">
                  <c:v>207.69999999999987</c:v>
                </c:pt>
                <c:pt idx="1305">
                  <c:v>211.96999999999989</c:v>
                </c:pt>
                <c:pt idx="1306">
                  <c:v>218.8299999999999</c:v>
                </c:pt>
                <c:pt idx="1307">
                  <c:v>219.17999999999989</c:v>
                </c:pt>
                <c:pt idx="1308">
                  <c:v>220.02999999999989</c:v>
                </c:pt>
                <c:pt idx="1309">
                  <c:v>220.02999999999989</c:v>
                </c:pt>
                <c:pt idx="1310">
                  <c:v>220.02999999999989</c:v>
                </c:pt>
                <c:pt idx="1311">
                  <c:v>220.12999999999988</c:v>
                </c:pt>
                <c:pt idx="1312">
                  <c:v>220.86999999999989</c:v>
                </c:pt>
                <c:pt idx="1313">
                  <c:v>221.06999999999988</c:v>
                </c:pt>
                <c:pt idx="1314">
                  <c:v>221.06999999999988</c:v>
                </c:pt>
                <c:pt idx="1315">
                  <c:v>221.06999999999988</c:v>
                </c:pt>
                <c:pt idx="1316">
                  <c:v>221.15999999999988</c:v>
                </c:pt>
                <c:pt idx="1317">
                  <c:v>222.54999999999987</c:v>
                </c:pt>
                <c:pt idx="1318">
                  <c:v>222.54999999999987</c:v>
                </c:pt>
                <c:pt idx="1319">
                  <c:v>222.81999999999988</c:v>
                </c:pt>
                <c:pt idx="1320">
                  <c:v>222.81999999999988</c:v>
                </c:pt>
                <c:pt idx="1321">
                  <c:v>222.81999999999988</c:v>
                </c:pt>
                <c:pt idx="1322">
                  <c:v>223.02999999999989</c:v>
                </c:pt>
                <c:pt idx="1323">
                  <c:v>223.02999999999989</c:v>
                </c:pt>
                <c:pt idx="1324">
                  <c:v>223.02999999999989</c:v>
                </c:pt>
                <c:pt idx="1325">
                  <c:v>223.02999999999989</c:v>
                </c:pt>
                <c:pt idx="1326">
                  <c:v>223.02999999999989</c:v>
                </c:pt>
                <c:pt idx="1327">
                  <c:v>223.02999999999989</c:v>
                </c:pt>
                <c:pt idx="1328">
                  <c:v>223.02999999999989</c:v>
                </c:pt>
                <c:pt idx="1329">
                  <c:v>223.02999999999989</c:v>
                </c:pt>
                <c:pt idx="1330">
                  <c:v>223.02999999999989</c:v>
                </c:pt>
                <c:pt idx="1331">
                  <c:v>223.02999999999989</c:v>
                </c:pt>
                <c:pt idx="1332">
                  <c:v>223.02999999999989</c:v>
                </c:pt>
                <c:pt idx="1333">
                  <c:v>223.02999999999989</c:v>
                </c:pt>
                <c:pt idx="1334">
                  <c:v>223.02999999999989</c:v>
                </c:pt>
                <c:pt idx="1335">
                  <c:v>223.02999999999989</c:v>
                </c:pt>
                <c:pt idx="1336">
                  <c:v>223.02999999999989</c:v>
                </c:pt>
                <c:pt idx="1337">
                  <c:v>223.02999999999989</c:v>
                </c:pt>
                <c:pt idx="1338">
                  <c:v>223.02999999999989</c:v>
                </c:pt>
                <c:pt idx="1339">
                  <c:v>223.02999999999989</c:v>
                </c:pt>
                <c:pt idx="1340">
                  <c:v>223.02999999999989</c:v>
                </c:pt>
                <c:pt idx="1341">
                  <c:v>223.02999999999989</c:v>
                </c:pt>
                <c:pt idx="1342">
                  <c:v>223.02999999999989</c:v>
                </c:pt>
                <c:pt idx="1343">
                  <c:v>223.02999999999989</c:v>
                </c:pt>
                <c:pt idx="1344">
                  <c:v>223.02999999999989</c:v>
                </c:pt>
                <c:pt idx="1345">
                  <c:v>223.02999999999989</c:v>
                </c:pt>
                <c:pt idx="1346">
                  <c:v>223.02999999999989</c:v>
                </c:pt>
                <c:pt idx="1347">
                  <c:v>223.02999999999989</c:v>
                </c:pt>
                <c:pt idx="1348">
                  <c:v>223.02999999999989</c:v>
                </c:pt>
                <c:pt idx="1349">
                  <c:v>223.02999999999989</c:v>
                </c:pt>
                <c:pt idx="1350">
                  <c:v>223.02999999999989</c:v>
                </c:pt>
                <c:pt idx="1351">
                  <c:v>223.02999999999989</c:v>
                </c:pt>
                <c:pt idx="1352">
                  <c:v>223.02999999999989</c:v>
                </c:pt>
                <c:pt idx="1353">
                  <c:v>223.02999999999989</c:v>
                </c:pt>
                <c:pt idx="1354">
                  <c:v>223.02999999999989</c:v>
                </c:pt>
                <c:pt idx="1355">
                  <c:v>223.02999999999989</c:v>
                </c:pt>
                <c:pt idx="1356">
                  <c:v>223.02999999999989</c:v>
                </c:pt>
                <c:pt idx="1357">
                  <c:v>223.02999999999989</c:v>
                </c:pt>
                <c:pt idx="1358">
                  <c:v>223.14999999999989</c:v>
                </c:pt>
                <c:pt idx="1359">
                  <c:v>223.14999999999989</c:v>
                </c:pt>
                <c:pt idx="1360">
                  <c:v>225.33999999999989</c:v>
                </c:pt>
                <c:pt idx="1361">
                  <c:v>225.33999999999989</c:v>
                </c:pt>
                <c:pt idx="1362">
                  <c:v>225.33999999999989</c:v>
                </c:pt>
                <c:pt idx="1363">
                  <c:v>225.33999999999989</c:v>
                </c:pt>
                <c:pt idx="1364">
                  <c:v>225.33999999999989</c:v>
                </c:pt>
                <c:pt idx="1365">
                  <c:v>225.33999999999989</c:v>
                </c:pt>
                <c:pt idx="1366">
                  <c:v>225.33999999999989</c:v>
                </c:pt>
                <c:pt idx="1367">
                  <c:v>225.33999999999989</c:v>
                </c:pt>
                <c:pt idx="1368">
                  <c:v>225.33999999999989</c:v>
                </c:pt>
                <c:pt idx="1369">
                  <c:v>227.03999999999988</c:v>
                </c:pt>
                <c:pt idx="1370">
                  <c:v>227.03999999999988</c:v>
                </c:pt>
                <c:pt idx="1371">
                  <c:v>227.07999999999987</c:v>
                </c:pt>
                <c:pt idx="1372">
                  <c:v>227.07999999999987</c:v>
                </c:pt>
                <c:pt idx="1373">
                  <c:v>227.17999999999986</c:v>
                </c:pt>
                <c:pt idx="1374">
                  <c:v>227.17999999999986</c:v>
                </c:pt>
                <c:pt idx="1375">
                  <c:v>227.17999999999986</c:v>
                </c:pt>
                <c:pt idx="1376">
                  <c:v>227.38999999999987</c:v>
                </c:pt>
                <c:pt idx="1377">
                  <c:v>228.02999999999986</c:v>
                </c:pt>
                <c:pt idx="1378">
                  <c:v>230.23999999999987</c:v>
                </c:pt>
                <c:pt idx="1379">
                  <c:v>231.69999999999987</c:v>
                </c:pt>
                <c:pt idx="1380">
                  <c:v>235.23999999999987</c:v>
                </c:pt>
                <c:pt idx="1381">
                  <c:v>235.23999999999987</c:v>
                </c:pt>
                <c:pt idx="1382">
                  <c:v>235.23999999999987</c:v>
                </c:pt>
                <c:pt idx="1383">
                  <c:v>235.23999999999987</c:v>
                </c:pt>
                <c:pt idx="1384">
                  <c:v>235.23999999999987</c:v>
                </c:pt>
              </c:numCache>
            </c:numRef>
          </c:val>
          <c:smooth val="0"/>
        </c:ser>
        <c:ser>
          <c:idx val="3"/>
          <c:order val="3"/>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Sheet5!$T$2:$T$1386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0.28000000000000003</c:v>
                </c:pt>
                <c:pt idx="49">
                  <c:v>0.28000000000000003</c:v>
                </c:pt>
                <c:pt idx="50">
                  <c:v>1.71</c:v>
                </c:pt>
                <c:pt idx="51">
                  <c:v>7.34</c:v>
                </c:pt>
                <c:pt idx="52">
                  <c:v>7.88</c:v>
                </c:pt>
                <c:pt idx="53">
                  <c:v>10.35</c:v>
                </c:pt>
                <c:pt idx="54">
                  <c:v>10.35</c:v>
                </c:pt>
                <c:pt idx="55">
                  <c:v>10.35</c:v>
                </c:pt>
                <c:pt idx="56">
                  <c:v>10.35</c:v>
                </c:pt>
                <c:pt idx="57">
                  <c:v>10.35</c:v>
                </c:pt>
                <c:pt idx="58">
                  <c:v>10.35</c:v>
                </c:pt>
                <c:pt idx="59">
                  <c:v>10.35</c:v>
                </c:pt>
                <c:pt idx="60">
                  <c:v>10.41</c:v>
                </c:pt>
                <c:pt idx="61">
                  <c:v>10.41</c:v>
                </c:pt>
                <c:pt idx="62">
                  <c:v>10.41</c:v>
                </c:pt>
                <c:pt idx="63">
                  <c:v>10.41</c:v>
                </c:pt>
                <c:pt idx="64">
                  <c:v>10.41</c:v>
                </c:pt>
                <c:pt idx="65">
                  <c:v>11.09</c:v>
                </c:pt>
                <c:pt idx="66">
                  <c:v>11.09</c:v>
                </c:pt>
                <c:pt idx="67">
                  <c:v>11.24</c:v>
                </c:pt>
                <c:pt idx="68">
                  <c:v>11.24</c:v>
                </c:pt>
                <c:pt idx="69">
                  <c:v>11.49</c:v>
                </c:pt>
                <c:pt idx="70">
                  <c:v>11.49</c:v>
                </c:pt>
                <c:pt idx="71">
                  <c:v>11.49</c:v>
                </c:pt>
                <c:pt idx="72">
                  <c:v>11.49</c:v>
                </c:pt>
                <c:pt idx="73">
                  <c:v>11.49</c:v>
                </c:pt>
                <c:pt idx="74">
                  <c:v>11.49</c:v>
                </c:pt>
                <c:pt idx="75">
                  <c:v>11.49</c:v>
                </c:pt>
                <c:pt idx="76">
                  <c:v>11.49</c:v>
                </c:pt>
                <c:pt idx="77">
                  <c:v>11.49</c:v>
                </c:pt>
                <c:pt idx="78">
                  <c:v>11.49</c:v>
                </c:pt>
                <c:pt idx="79">
                  <c:v>11.49</c:v>
                </c:pt>
                <c:pt idx="80">
                  <c:v>11.49</c:v>
                </c:pt>
                <c:pt idx="81">
                  <c:v>11.49</c:v>
                </c:pt>
                <c:pt idx="82">
                  <c:v>11.49</c:v>
                </c:pt>
                <c:pt idx="83">
                  <c:v>11.49</c:v>
                </c:pt>
                <c:pt idx="84">
                  <c:v>11.49</c:v>
                </c:pt>
                <c:pt idx="85">
                  <c:v>11.81</c:v>
                </c:pt>
                <c:pt idx="86">
                  <c:v>11.81</c:v>
                </c:pt>
                <c:pt idx="87">
                  <c:v>11.81</c:v>
                </c:pt>
                <c:pt idx="88">
                  <c:v>11.81</c:v>
                </c:pt>
                <c:pt idx="89">
                  <c:v>11.81</c:v>
                </c:pt>
                <c:pt idx="90">
                  <c:v>11.81</c:v>
                </c:pt>
                <c:pt idx="91">
                  <c:v>11.950000000000001</c:v>
                </c:pt>
                <c:pt idx="92">
                  <c:v>11.950000000000001</c:v>
                </c:pt>
                <c:pt idx="93">
                  <c:v>11.950000000000001</c:v>
                </c:pt>
                <c:pt idx="94">
                  <c:v>11.950000000000001</c:v>
                </c:pt>
                <c:pt idx="95">
                  <c:v>11.950000000000001</c:v>
                </c:pt>
                <c:pt idx="96">
                  <c:v>13.020000000000001</c:v>
                </c:pt>
                <c:pt idx="97">
                  <c:v>13.020000000000001</c:v>
                </c:pt>
                <c:pt idx="98">
                  <c:v>13.020000000000001</c:v>
                </c:pt>
                <c:pt idx="99">
                  <c:v>13.020000000000001</c:v>
                </c:pt>
                <c:pt idx="100">
                  <c:v>13.020000000000001</c:v>
                </c:pt>
                <c:pt idx="101">
                  <c:v>13.020000000000001</c:v>
                </c:pt>
                <c:pt idx="102">
                  <c:v>13.020000000000001</c:v>
                </c:pt>
                <c:pt idx="103">
                  <c:v>13.020000000000001</c:v>
                </c:pt>
                <c:pt idx="104">
                  <c:v>13.020000000000001</c:v>
                </c:pt>
                <c:pt idx="105">
                  <c:v>13.020000000000001</c:v>
                </c:pt>
                <c:pt idx="106">
                  <c:v>13.020000000000001</c:v>
                </c:pt>
                <c:pt idx="107">
                  <c:v>13.020000000000001</c:v>
                </c:pt>
                <c:pt idx="108">
                  <c:v>13.020000000000001</c:v>
                </c:pt>
                <c:pt idx="109">
                  <c:v>13.020000000000001</c:v>
                </c:pt>
                <c:pt idx="110">
                  <c:v>13.020000000000001</c:v>
                </c:pt>
                <c:pt idx="111">
                  <c:v>13.020000000000001</c:v>
                </c:pt>
                <c:pt idx="112">
                  <c:v>13.020000000000001</c:v>
                </c:pt>
                <c:pt idx="113">
                  <c:v>13.020000000000001</c:v>
                </c:pt>
                <c:pt idx="114">
                  <c:v>13.020000000000001</c:v>
                </c:pt>
                <c:pt idx="115">
                  <c:v>13.020000000000001</c:v>
                </c:pt>
                <c:pt idx="116">
                  <c:v>13.020000000000001</c:v>
                </c:pt>
                <c:pt idx="117">
                  <c:v>13.020000000000001</c:v>
                </c:pt>
                <c:pt idx="118">
                  <c:v>17.03</c:v>
                </c:pt>
                <c:pt idx="119">
                  <c:v>17.03</c:v>
                </c:pt>
                <c:pt idx="120">
                  <c:v>17.03</c:v>
                </c:pt>
                <c:pt idx="121">
                  <c:v>17.03</c:v>
                </c:pt>
                <c:pt idx="122">
                  <c:v>17.03</c:v>
                </c:pt>
                <c:pt idx="123">
                  <c:v>18.200000000000003</c:v>
                </c:pt>
                <c:pt idx="124">
                  <c:v>19.470000000000002</c:v>
                </c:pt>
                <c:pt idx="125">
                  <c:v>23.6</c:v>
                </c:pt>
                <c:pt idx="126">
                  <c:v>25.19</c:v>
                </c:pt>
                <c:pt idx="127">
                  <c:v>26.71</c:v>
                </c:pt>
                <c:pt idx="128">
                  <c:v>26.77</c:v>
                </c:pt>
                <c:pt idx="129">
                  <c:v>28.04</c:v>
                </c:pt>
                <c:pt idx="130">
                  <c:v>28.08</c:v>
                </c:pt>
                <c:pt idx="131">
                  <c:v>28.08</c:v>
                </c:pt>
                <c:pt idx="132">
                  <c:v>28.29</c:v>
                </c:pt>
                <c:pt idx="133">
                  <c:v>29.81</c:v>
                </c:pt>
                <c:pt idx="134">
                  <c:v>30.48</c:v>
                </c:pt>
                <c:pt idx="135">
                  <c:v>30.48</c:v>
                </c:pt>
                <c:pt idx="136">
                  <c:v>30.48</c:v>
                </c:pt>
                <c:pt idx="137">
                  <c:v>30.48</c:v>
                </c:pt>
                <c:pt idx="138">
                  <c:v>30.48</c:v>
                </c:pt>
                <c:pt idx="139">
                  <c:v>30.48</c:v>
                </c:pt>
                <c:pt idx="140">
                  <c:v>30.48</c:v>
                </c:pt>
                <c:pt idx="141">
                  <c:v>30.48</c:v>
                </c:pt>
                <c:pt idx="142">
                  <c:v>30.48</c:v>
                </c:pt>
                <c:pt idx="143">
                  <c:v>30.48</c:v>
                </c:pt>
                <c:pt idx="144">
                  <c:v>30.48</c:v>
                </c:pt>
                <c:pt idx="145">
                  <c:v>30.48</c:v>
                </c:pt>
                <c:pt idx="146">
                  <c:v>30.48</c:v>
                </c:pt>
                <c:pt idx="147">
                  <c:v>30.48</c:v>
                </c:pt>
                <c:pt idx="148">
                  <c:v>32.67</c:v>
                </c:pt>
                <c:pt idx="149">
                  <c:v>34.020000000000003</c:v>
                </c:pt>
                <c:pt idx="150">
                  <c:v>34.020000000000003</c:v>
                </c:pt>
                <c:pt idx="151">
                  <c:v>34.020000000000003</c:v>
                </c:pt>
                <c:pt idx="152">
                  <c:v>34.020000000000003</c:v>
                </c:pt>
                <c:pt idx="153">
                  <c:v>34.020000000000003</c:v>
                </c:pt>
                <c:pt idx="154">
                  <c:v>34.020000000000003</c:v>
                </c:pt>
                <c:pt idx="155">
                  <c:v>34.290000000000006</c:v>
                </c:pt>
                <c:pt idx="156">
                  <c:v>35.650000000000006</c:v>
                </c:pt>
                <c:pt idx="157">
                  <c:v>40.620000000000005</c:v>
                </c:pt>
                <c:pt idx="158">
                  <c:v>44.220000000000006</c:v>
                </c:pt>
                <c:pt idx="159">
                  <c:v>47.300000000000004</c:v>
                </c:pt>
                <c:pt idx="160">
                  <c:v>49.220000000000006</c:v>
                </c:pt>
                <c:pt idx="161">
                  <c:v>51.59</c:v>
                </c:pt>
                <c:pt idx="162">
                  <c:v>51.59</c:v>
                </c:pt>
                <c:pt idx="163">
                  <c:v>52.85</c:v>
                </c:pt>
                <c:pt idx="164">
                  <c:v>53.53</c:v>
                </c:pt>
                <c:pt idx="165">
                  <c:v>53.53</c:v>
                </c:pt>
                <c:pt idx="166">
                  <c:v>53.53</c:v>
                </c:pt>
                <c:pt idx="167">
                  <c:v>53.53</c:v>
                </c:pt>
                <c:pt idx="168">
                  <c:v>53.53</c:v>
                </c:pt>
                <c:pt idx="169">
                  <c:v>53.53</c:v>
                </c:pt>
                <c:pt idx="170">
                  <c:v>53.53</c:v>
                </c:pt>
                <c:pt idx="171">
                  <c:v>53.53</c:v>
                </c:pt>
                <c:pt idx="172">
                  <c:v>53.53</c:v>
                </c:pt>
                <c:pt idx="173">
                  <c:v>53.53</c:v>
                </c:pt>
                <c:pt idx="174">
                  <c:v>53.53</c:v>
                </c:pt>
                <c:pt idx="175">
                  <c:v>53.53</c:v>
                </c:pt>
                <c:pt idx="176">
                  <c:v>53.58</c:v>
                </c:pt>
                <c:pt idx="177">
                  <c:v>53.58</c:v>
                </c:pt>
                <c:pt idx="178">
                  <c:v>53.989999999999995</c:v>
                </c:pt>
                <c:pt idx="179">
                  <c:v>53.989999999999995</c:v>
                </c:pt>
                <c:pt idx="180">
                  <c:v>53.989999999999995</c:v>
                </c:pt>
                <c:pt idx="181">
                  <c:v>53.989999999999995</c:v>
                </c:pt>
                <c:pt idx="182">
                  <c:v>54.099999999999994</c:v>
                </c:pt>
                <c:pt idx="183">
                  <c:v>54.099999999999994</c:v>
                </c:pt>
                <c:pt idx="184">
                  <c:v>54.099999999999994</c:v>
                </c:pt>
                <c:pt idx="185">
                  <c:v>54.099999999999994</c:v>
                </c:pt>
                <c:pt idx="186">
                  <c:v>54.099999999999994</c:v>
                </c:pt>
                <c:pt idx="187">
                  <c:v>54.099999999999994</c:v>
                </c:pt>
                <c:pt idx="188">
                  <c:v>54.099999999999994</c:v>
                </c:pt>
                <c:pt idx="189">
                  <c:v>54.099999999999994</c:v>
                </c:pt>
                <c:pt idx="190">
                  <c:v>54.099999999999994</c:v>
                </c:pt>
                <c:pt idx="191">
                  <c:v>54.099999999999994</c:v>
                </c:pt>
                <c:pt idx="192">
                  <c:v>54.099999999999994</c:v>
                </c:pt>
                <c:pt idx="193">
                  <c:v>54.099999999999994</c:v>
                </c:pt>
                <c:pt idx="194">
                  <c:v>54.099999999999994</c:v>
                </c:pt>
                <c:pt idx="195">
                  <c:v>54.099999999999994</c:v>
                </c:pt>
                <c:pt idx="196">
                  <c:v>54.099999999999994</c:v>
                </c:pt>
                <c:pt idx="197">
                  <c:v>54.099999999999994</c:v>
                </c:pt>
                <c:pt idx="198">
                  <c:v>54.099999999999994</c:v>
                </c:pt>
                <c:pt idx="199">
                  <c:v>54.099999999999994</c:v>
                </c:pt>
                <c:pt idx="200">
                  <c:v>54.099999999999994</c:v>
                </c:pt>
                <c:pt idx="201">
                  <c:v>54.099999999999994</c:v>
                </c:pt>
                <c:pt idx="202">
                  <c:v>54.099999999999994</c:v>
                </c:pt>
                <c:pt idx="203">
                  <c:v>54.099999999999994</c:v>
                </c:pt>
                <c:pt idx="204">
                  <c:v>54.099999999999994</c:v>
                </c:pt>
                <c:pt idx="205">
                  <c:v>54.099999999999994</c:v>
                </c:pt>
                <c:pt idx="206">
                  <c:v>54.099999999999994</c:v>
                </c:pt>
                <c:pt idx="207">
                  <c:v>54.099999999999994</c:v>
                </c:pt>
                <c:pt idx="208">
                  <c:v>54.099999999999994</c:v>
                </c:pt>
                <c:pt idx="209">
                  <c:v>54.099999999999994</c:v>
                </c:pt>
                <c:pt idx="210">
                  <c:v>54.099999999999994</c:v>
                </c:pt>
                <c:pt idx="211">
                  <c:v>54.099999999999994</c:v>
                </c:pt>
                <c:pt idx="212">
                  <c:v>54.099999999999994</c:v>
                </c:pt>
                <c:pt idx="213">
                  <c:v>54.099999999999994</c:v>
                </c:pt>
                <c:pt idx="214">
                  <c:v>54.099999999999994</c:v>
                </c:pt>
                <c:pt idx="215">
                  <c:v>54.099999999999994</c:v>
                </c:pt>
                <c:pt idx="216">
                  <c:v>54.099999999999994</c:v>
                </c:pt>
                <c:pt idx="217">
                  <c:v>54.099999999999994</c:v>
                </c:pt>
                <c:pt idx="218">
                  <c:v>54.099999999999994</c:v>
                </c:pt>
                <c:pt idx="219">
                  <c:v>54.099999999999994</c:v>
                </c:pt>
                <c:pt idx="220">
                  <c:v>54.23</c:v>
                </c:pt>
                <c:pt idx="221">
                  <c:v>54.44</c:v>
                </c:pt>
                <c:pt idx="222">
                  <c:v>54.44</c:v>
                </c:pt>
                <c:pt idx="223">
                  <c:v>54.629999999999995</c:v>
                </c:pt>
                <c:pt idx="224">
                  <c:v>54.629999999999995</c:v>
                </c:pt>
                <c:pt idx="225">
                  <c:v>54.629999999999995</c:v>
                </c:pt>
                <c:pt idx="226">
                  <c:v>54.629999999999995</c:v>
                </c:pt>
                <c:pt idx="227">
                  <c:v>54.629999999999995</c:v>
                </c:pt>
                <c:pt idx="228">
                  <c:v>54.629999999999995</c:v>
                </c:pt>
                <c:pt idx="229">
                  <c:v>54.629999999999995</c:v>
                </c:pt>
                <c:pt idx="230">
                  <c:v>54.629999999999995</c:v>
                </c:pt>
                <c:pt idx="231">
                  <c:v>54.629999999999995</c:v>
                </c:pt>
                <c:pt idx="232">
                  <c:v>54.629999999999995</c:v>
                </c:pt>
                <c:pt idx="233">
                  <c:v>54.629999999999995</c:v>
                </c:pt>
                <c:pt idx="234">
                  <c:v>54.629999999999995</c:v>
                </c:pt>
                <c:pt idx="235">
                  <c:v>54.629999999999995</c:v>
                </c:pt>
                <c:pt idx="236">
                  <c:v>54.629999999999995</c:v>
                </c:pt>
                <c:pt idx="237">
                  <c:v>54.629999999999995</c:v>
                </c:pt>
                <c:pt idx="238">
                  <c:v>54.629999999999995</c:v>
                </c:pt>
                <c:pt idx="239">
                  <c:v>54.629999999999995</c:v>
                </c:pt>
                <c:pt idx="240">
                  <c:v>54.629999999999995</c:v>
                </c:pt>
                <c:pt idx="241">
                  <c:v>54.629999999999995</c:v>
                </c:pt>
                <c:pt idx="242">
                  <c:v>54.629999999999995</c:v>
                </c:pt>
                <c:pt idx="243">
                  <c:v>54.629999999999995</c:v>
                </c:pt>
                <c:pt idx="244">
                  <c:v>54.629999999999995</c:v>
                </c:pt>
                <c:pt idx="245">
                  <c:v>54.629999999999995</c:v>
                </c:pt>
                <c:pt idx="246">
                  <c:v>54.629999999999995</c:v>
                </c:pt>
                <c:pt idx="247">
                  <c:v>54.629999999999995</c:v>
                </c:pt>
                <c:pt idx="248">
                  <c:v>54.629999999999995</c:v>
                </c:pt>
                <c:pt idx="249">
                  <c:v>54.629999999999995</c:v>
                </c:pt>
                <c:pt idx="250">
                  <c:v>54.629999999999995</c:v>
                </c:pt>
                <c:pt idx="251">
                  <c:v>54.629999999999995</c:v>
                </c:pt>
                <c:pt idx="252">
                  <c:v>54.629999999999995</c:v>
                </c:pt>
                <c:pt idx="253">
                  <c:v>54.959999999999994</c:v>
                </c:pt>
                <c:pt idx="254">
                  <c:v>54.959999999999994</c:v>
                </c:pt>
                <c:pt idx="255">
                  <c:v>54.959999999999994</c:v>
                </c:pt>
                <c:pt idx="256">
                  <c:v>54.959999999999994</c:v>
                </c:pt>
                <c:pt idx="257">
                  <c:v>54.959999999999994</c:v>
                </c:pt>
                <c:pt idx="258">
                  <c:v>54.959999999999994</c:v>
                </c:pt>
                <c:pt idx="259">
                  <c:v>54.959999999999994</c:v>
                </c:pt>
                <c:pt idx="260">
                  <c:v>54.959999999999994</c:v>
                </c:pt>
                <c:pt idx="261">
                  <c:v>54.959999999999994</c:v>
                </c:pt>
                <c:pt idx="262">
                  <c:v>54.959999999999994</c:v>
                </c:pt>
                <c:pt idx="263">
                  <c:v>54.959999999999994</c:v>
                </c:pt>
                <c:pt idx="264">
                  <c:v>54.959999999999994</c:v>
                </c:pt>
                <c:pt idx="265">
                  <c:v>54.959999999999994</c:v>
                </c:pt>
                <c:pt idx="266">
                  <c:v>54.959999999999994</c:v>
                </c:pt>
                <c:pt idx="267">
                  <c:v>54.959999999999994</c:v>
                </c:pt>
                <c:pt idx="268">
                  <c:v>54.959999999999994</c:v>
                </c:pt>
                <c:pt idx="269">
                  <c:v>54.959999999999994</c:v>
                </c:pt>
                <c:pt idx="270">
                  <c:v>54.959999999999994</c:v>
                </c:pt>
                <c:pt idx="271">
                  <c:v>54.959999999999994</c:v>
                </c:pt>
                <c:pt idx="272">
                  <c:v>54.959999999999994</c:v>
                </c:pt>
                <c:pt idx="273">
                  <c:v>54.959999999999994</c:v>
                </c:pt>
                <c:pt idx="274">
                  <c:v>54.959999999999994</c:v>
                </c:pt>
                <c:pt idx="275">
                  <c:v>54.959999999999994</c:v>
                </c:pt>
                <c:pt idx="276">
                  <c:v>54.959999999999994</c:v>
                </c:pt>
                <c:pt idx="277">
                  <c:v>54.959999999999994</c:v>
                </c:pt>
                <c:pt idx="278">
                  <c:v>54.959999999999994</c:v>
                </c:pt>
                <c:pt idx="279">
                  <c:v>54.959999999999994</c:v>
                </c:pt>
                <c:pt idx="280">
                  <c:v>54.959999999999994</c:v>
                </c:pt>
                <c:pt idx="281">
                  <c:v>54.959999999999994</c:v>
                </c:pt>
                <c:pt idx="282">
                  <c:v>54.959999999999994</c:v>
                </c:pt>
                <c:pt idx="283">
                  <c:v>54.959999999999994</c:v>
                </c:pt>
                <c:pt idx="284">
                  <c:v>54.959999999999994</c:v>
                </c:pt>
                <c:pt idx="285">
                  <c:v>54.959999999999994</c:v>
                </c:pt>
                <c:pt idx="286">
                  <c:v>54.959999999999994</c:v>
                </c:pt>
                <c:pt idx="287">
                  <c:v>54.959999999999994</c:v>
                </c:pt>
                <c:pt idx="288">
                  <c:v>54.959999999999994</c:v>
                </c:pt>
                <c:pt idx="289">
                  <c:v>54.959999999999994</c:v>
                </c:pt>
                <c:pt idx="290">
                  <c:v>54.959999999999994</c:v>
                </c:pt>
                <c:pt idx="291">
                  <c:v>54.959999999999994</c:v>
                </c:pt>
                <c:pt idx="292">
                  <c:v>54.959999999999994</c:v>
                </c:pt>
                <c:pt idx="293">
                  <c:v>54.959999999999994</c:v>
                </c:pt>
                <c:pt idx="294">
                  <c:v>54.959999999999994</c:v>
                </c:pt>
                <c:pt idx="295">
                  <c:v>54.959999999999994</c:v>
                </c:pt>
                <c:pt idx="296">
                  <c:v>54.959999999999994</c:v>
                </c:pt>
                <c:pt idx="297">
                  <c:v>54.959999999999994</c:v>
                </c:pt>
                <c:pt idx="298">
                  <c:v>54.959999999999994</c:v>
                </c:pt>
                <c:pt idx="299">
                  <c:v>54.959999999999994</c:v>
                </c:pt>
                <c:pt idx="300">
                  <c:v>54.959999999999994</c:v>
                </c:pt>
                <c:pt idx="301">
                  <c:v>54.959999999999994</c:v>
                </c:pt>
                <c:pt idx="302">
                  <c:v>54.959999999999994</c:v>
                </c:pt>
                <c:pt idx="303">
                  <c:v>54.959999999999994</c:v>
                </c:pt>
                <c:pt idx="304">
                  <c:v>54.959999999999994</c:v>
                </c:pt>
                <c:pt idx="305">
                  <c:v>54.959999999999994</c:v>
                </c:pt>
                <c:pt idx="306">
                  <c:v>54.959999999999994</c:v>
                </c:pt>
                <c:pt idx="307">
                  <c:v>54.959999999999994</c:v>
                </c:pt>
                <c:pt idx="308">
                  <c:v>54.959999999999994</c:v>
                </c:pt>
                <c:pt idx="309">
                  <c:v>54.959999999999994</c:v>
                </c:pt>
                <c:pt idx="310">
                  <c:v>54.959999999999994</c:v>
                </c:pt>
                <c:pt idx="311">
                  <c:v>54.959999999999994</c:v>
                </c:pt>
                <c:pt idx="312">
                  <c:v>54.959999999999994</c:v>
                </c:pt>
                <c:pt idx="313">
                  <c:v>54.959999999999994</c:v>
                </c:pt>
                <c:pt idx="314">
                  <c:v>54.959999999999994</c:v>
                </c:pt>
                <c:pt idx="315">
                  <c:v>54.959999999999994</c:v>
                </c:pt>
                <c:pt idx="316">
                  <c:v>54.959999999999994</c:v>
                </c:pt>
                <c:pt idx="317">
                  <c:v>54.959999999999994</c:v>
                </c:pt>
                <c:pt idx="318">
                  <c:v>54.959999999999994</c:v>
                </c:pt>
                <c:pt idx="319">
                  <c:v>54.959999999999994</c:v>
                </c:pt>
                <c:pt idx="320">
                  <c:v>54.959999999999994</c:v>
                </c:pt>
                <c:pt idx="321">
                  <c:v>54.959999999999994</c:v>
                </c:pt>
                <c:pt idx="322">
                  <c:v>54.959999999999994</c:v>
                </c:pt>
                <c:pt idx="323">
                  <c:v>54.959999999999994</c:v>
                </c:pt>
                <c:pt idx="324">
                  <c:v>54.959999999999994</c:v>
                </c:pt>
                <c:pt idx="325">
                  <c:v>55.079999999999991</c:v>
                </c:pt>
                <c:pt idx="326">
                  <c:v>57.409999999999989</c:v>
                </c:pt>
                <c:pt idx="327">
                  <c:v>57.469999999999992</c:v>
                </c:pt>
                <c:pt idx="328">
                  <c:v>58.579999999999991</c:v>
                </c:pt>
                <c:pt idx="329">
                  <c:v>58.759999999999991</c:v>
                </c:pt>
                <c:pt idx="330">
                  <c:v>58.759999999999991</c:v>
                </c:pt>
                <c:pt idx="331">
                  <c:v>58.829999999999991</c:v>
                </c:pt>
                <c:pt idx="332">
                  <c:v>58.969999999999992</c:v>
                </c:pt>
                <c:pt idx="333">
                  <c:v>58.969999999999992</c:v>
                </c:pt>
                <c:pt idx="334">
                  <c:v>59.099999999999994</c:v>
                </c:pt>
                <c:pt idx="335">
                  <c:v>59.099999999999994</c:v>
                </c:pt>
                <c:pt idx="336">
                  <c:v>59.099999999999994</c:v>
                </c:pt>
                <c:pt idx="337">
                  <c:v>59.099999999999994</c:v>
                </c:pt>
                <c:pt idx="338">
                  <c:v>59.099999999999994</c:v>
                </c:pt>
                <c:pt idx="339">
                  <c:v>59.099999999999994</c:v>
                </c:pt>
                <c:pt idx="340">
                  <c:v>59.099999999999994</c:v>
                </c:pt>
                <c:pt idx="341">
                  <c:v>59.099999999999994</c:v>
                </c:pt>
                <c:pt idx="342">
                  <c:v>59.099999999999994</c:v>
                </c:pt>
                <c:pt idx="343">
                  <c:v>59.099999999999994</c:v>
                </c:pt>
                <c:pt idx="344">
                  <c:v>59.099999999999994</c:v>
                </c:pt>
                <c:pt idx="345">
                  <c:v>59.099999999999994</c:v>
                </c:pt>
                <c:pt idx="346">
                  <c:v>59.099999999999994</c:v>
                </c:pt>
                <c:pt idx="347">
                  <c:v>59.099999999999994</c:v>
                </c:pt>
                <c:pt idx="348">
                  <c:v>59.099999999999994</c:v>
                </c:pt>
                <c:pt idx="349">
                  <c:v>59.099999999999994</c:v>
                </c:pt>
                <c:pt idx="350">
                  <c:v>59.099999999999994</c:v>
                </c:pt>
                <c:pt idx="351">
                  <c:v>59.099999999999994</c:v>
                </c:pt>
                <c:pt idx="352">
                  <c:v>59.099999999999994</c:v>
                </c:pt>
                <c:pt idx="353">
                  <c:v>59.099999999999994</c:v>
                </c:pt>
                <c:pt idx="354">
                  <c:v>59.099999999999994</c:v>
                </c:pt>
                <c:pt idx="355">
                  <c:v>59.099999999999994</c:v>
                </c:pt>
                <c:pt idx="356">
                  <c:v>59.099999999999994</c:v>
                </c:pt>
                <c:pt idx="357">
                  <c:v>59.309999999999995</c:v>
                </c:pt>
                <c:pt idx="358">
                  <c:v>59.309999999999995</c:v>
                </c:pt>
                <c:pt idx="359">
                  <c:v>59.309999999999995</c:v>
                </c:pt>
                <c:pt idx="360">
                  <c:v>59.309999999999995</c:v>
                </c:pt>
                <c:pt idx="361">
                  <c:v>59.309999999999995</c:v>
                </c:pt>
                <c:pt idx="362">
                  <c:v>59.309999999999995</c:v>
                </c:pt>
                <c:pt idx="363">
                  <c:v>59.309999999999995</c:v>
                </c:pt>
                <c:pt idx="364">
                  <c:v>59.309999999999995</c:v>
                </c:pt>
                <c:pt idx="365">
                  <c:v>61.019999999999996</c:v>
                </c:pt>
                <c:pt idx="366">
                  <c:v>62.04</c:v>
                </c:pt>
                <c:pt idx="367">
                  <c:v>62.04</c:v>
                </c:pt>
                <c:pt idx="368">
                  <c:v>62.92</c:v>
                </c:pt>
                <c:pt idx="369">
                  <c:v>62.92</c:v>
                </c:pt>
                <c:pt idx="370">
                  <c:v>62.92</c:v>
                </c:pt>
                <c:pt idx="371">
                  <c:v>62.92</c:v>
                </c:pt>
                <c:pt idx="372">
                  <c:v>62.92</c:v>
                </c:pt>
                <c:pt idx="373">
                  <c:v>63.77</c:v>
                </c:pt>
                <c:pt idx="374">
                  <c:v>63.910000000000004</c:v>
                </c:pt>
                <c:pt idx="375">
                  <c:v>63.910000000000004</c:v>
                </c:pt>
                <c:pt idx="376">
                  <c:v>63.96</c:v>
                </c:pt>
                <c:pt idx="377">
                  <c:v>64.790000000000006</c:v>
                </c:pt>
                <c:pt idx="378">
                  <c:v>64.92</c:v>
                </c:pt>
                <c:pt idx="379">
                  <c:v>64.92</c:v>
                </c:pt>
                <c:pt idx="380">
                  <c:v>64.92</c:v>
                </c:pt>
                <c:pt idx="381">
                  <c:v>64.92</c:v>
                </c:pt>
                <c:pt idx="382">
                  <c:v>64.92</c:v>
                </c:pt>
                <c:pt idx="383">
                  <c:v>64.92</c:v>
                </c:pt>
                <c:pt idx="384">
                  <c:v>66.03</c:v>
                </c:pt>
                <c:pt idx="385">
                  <c:v>66.180000000000007</c:v>
                </c:pt>
                <c:pt idx="386">
                  <c:v>66.63000000000001</c:v>
                </c:pt>
                <c:pt idx="387">
                  <c:v>66.95</c:v>
                </c:pt>
                <c:pt idx="388">
                  <c:v>67.05</c:v>
                </c:pt>
                <c:pt idx="389">
                  <c:v>67.099999999999994</c:v>
                </c:pt>
                <c:pt idx="390">
                  <c:v>67.33</c:v>
                </c:pt>
                <c:pt idx="391">
                  <c:v>67.73</c:v>
                </c:pt>
                <c:pt idx="392">
                  <c:v>67.92</c:v>
                </c:pt>
                <c:pt idx="393">
                  <c:v>68.010000000000005</c:v>
                </c:pt>
                <c:pt idx="394">
                  <c:v>68.300000000000011</c:v>
                </c:pt>
                <c:pt idx="395">
                  <c:v>68.37</c:v>
                </c:pt>
                <c:pt idx="396">
                  <c:v>71.48</c:v>
                </c:pt>
                <c:pt idx="397">
                  <c:v>72.03</c:v>
                </c:pt>
                <c:pt idx="398">
                  <c:v>72.09</c:v>
                </c:pt>
                <c:pt idx="399">
                  <c:v>72.09</c:v>
                </c:pt>
                <c:pt idx="400">
                  <c:v>72.09</c:v>
                </c:pt>
                <c:pt idx="401">
                  <c:v>72.09</c:v>
                </c:pt>
                <c:pt idx="402">
                  <c:v>72.09</c:v>
                </c:pt>
                <c:pt idx="403">
                  <c:v>72.09</c:v>
                </c:pt>
                <c:pt idx="404">
                  <c:v>72.09</c:v>
                </c:pt>
                <c:pt idx="405">
                  <c:v>72.09</c:v>
                </c:pt>
                <c:pt idx="406">
                  <c:v>72.09</c:v>
                </c:pt>
                <c:pt idx="407">
                  <c:v>72.09</c:v>
                </c:pt>
                <c:pt idx="408">
                  <c:v>72.09</c:v>
                </c:pt>
                <c:pt idx="409">
                  <c:v>72.09</c:v>
                </c:pt>
                <c:pt idx="410">
                  <c:v>72.09</c:v>
                </c:pt>
                <c:pt idx="411">
                  <c:v>72.09</c:v>
                </c:pt>
                <c:pt idx="412">
                  <c:v>72.09</c:v>
                </c:pt>
                <c:pt idx="413">
                  <c:v>72.09</c:v>
                </c:pt>
                <c:pt idx="414">
                  <c:v>72.09</c:v>
                </c:pt>
                <c:pt idx="415">
                  <c:v>72.09</c:v>
                </c:pt>
                <c:pt idx="416">
                  <c:v>72.09</c:v>
                </c:pt>
                <c:pt idx="417">
                  <c:v>72.09</c:v>
                </c:pt>
                <c:pt idx="418">
                  <c:v>72.09</c:v>
                </c:pt>
                <c:pt idx="419">
                  <c:v>72.09</c:v>
                </c:pt>
                <c:pt idx="420">
                  <c:v>72.09</c:v>
                </c:pt>
                <c:pt idx="421">
                  <c:v>72.09</c:v>
                </c:pt>
                <c:pt idx="422">
                  <c:v>72.09</c:v>
                </c:pt>
                <c:pt idx="423">
                  <c:v>72.09</c:v>
                </c:pt>
                <c:pt idx="424">
                  <c:v>72.09</c:v>
                </c:pt>
                <c:pt idx="425">
                  <c:v>72.09</c:v>
                </c:pt>
                <c:pt idx="426">
                  <c:v>72.09</c:v>
                </c:pt>
                <c:pt idx="427">
                  <c:v>72.09</c:v>
                </c:pt>
                <c:pt idx="428">
                  <c:v>72.09</c:v>
                </c:pt>
                <c:pt idx="429">
                  <c:v>72.19</c:v>
                </c:pt>
                <c:pt idx="430">
                  <c:v>72.739999999999995</c:v>
                </c:pt>
                <c:pt idx="431">
                  <c:v>73.289999999999992</c:v>
                </c:pt>
                <c:pt idx="432">
                  <c:v>75.039999999999992</c:v>
                </c:pt>
                <c:pt idx="433">
                  <c:v>75.039999999999992</c:v>
                </c:pt>
                <c:pt idx="434">
                  <c:v>75.039999999999992</c:v>
                </c:pt>
                <c:pt idx="435">
                  <c:v>75.039999999999992</c:v>
                </c:pt>
                <c:pt idx="436">
                  <c:v>75.039999999999992</c:v>
                </c:pt>
                <c:pt idx="437">
                  <c:v>75.039999999999992</c:v>
                </c:pt>
                <c:pt idx="438">
                  <c:v>75.039999999999992</c:v>
                </c:pt>
                <c:pt idx="439">
                  <c:v>75.039999999999992</c:v>
                </c:pt>
                <c:pt idx="440">
                  <c:v>75.039999999999992</c:v>
                </c:pt>
                <c:pt idx="441">
                  <c:v>75.039999999999992</c:v>
                </c:pt>
                <c:pt idx="442">
                  <c:v>75.449999999999989</c:v>
                </c:pt>
                <c:pt idx="443">
                  <c:v>76.679999999999993</c:v>
                </c:pt>
                <c:pt idx="444">
                  <c:v>76.88</c:v>
                </c:pt>
                <c:pt idx="445">
                  <c:v>76.88</c:v>
                </c:pt>
                <c:pt idx="446">
                  <c:v>76.88</c:v>
                </c:pt>
                <c:pt idx="447">
                  <c:v>76.88</c:v>
                </c:pt>
                <c:pt idx="448">
                  <c:v>76.88</c:v>
                </c:pt>
                <c:pt idx="449">
                  <c:v>76.88</c:v>
                </c:pt>
                <c:pt idx="450">
                  <c:v>76.88</c:v>
                </c:pt>
                <c:pt idx="451">
                  <c:v>76.88</c:v>
                </c:pt>
                <c:pt idx="452">
                  <c:v>76.88</c:v>
                </c:pt>
                <c:pt idx="453">
                  <c:v>76.88</c:v>
                </c:pt>
                <c:pt idx="454">
                  <c:v>76.88</c:v>
                </c:pt>
                <c:pt idx="455">
                  <c:v>76.88</c:v>
                </c:pt>
                <c:pt idx="456">
                  <c:v>76.88</c:v>
                </c:pt>
                <c:pt idx="457">
                  <c:v>76.88</c:v>
                </c:pt>
                <c:pt idx="458">
                  <c:v>76.88</c:v>
                </c:pt>
                <c:pt idx="459">
                  <c:v>76.88</c:v>
                </c:pt>
                <c:pt idx="460">
                  <c:v>76.88</c:v>
                </c:pt>
                <c:pt idx="461">
                  <c:v>76.88</c:v>
                </c:pt>
                <c:pt idx="462">
                  <c:v>77.959999999999994</c:v>
                </c:pt>
                <c:pt idx="463">
                  <c:v>77.959999999999994</c:v>
                </c:pt>
                <c:pt idx="464">
                  <c:v>77.959999999999994</c:v>
                </c:pt>
                <c:pt idx="465">
                  <c:v>77.959999999999994</c:v>
                </c:pt>
                <c:pt idx="466">
                  <c:v>78.669999999999987</c:v>
                </c:pt>
                <c:pt idx="467">
                  <c:v>80.179999999999993</c:v>
                </c:pt>
                <c:pt idx="468">
                  <c:v>81.399999999999991</c:v>
                </c:pt>
                <c:pt idx="469">
                  <c:v>89.16</c:v>
                </c:pt>
                <c:pt idx="470">
                  <c:v>90.32</c:v>
                </c:pt>
                <c:pt idx="471">
                  <c:v>93.11</c:v>
                </c:pt>
                <c:pt idx="472">
                  <c:v>93.3</c:v>
                </c:pt>
                <c:pt idx="473">
                  <c:v>95.19</c:v>
                </c:pt>
                <c:pt idx="474">
                  <c:v>96.47</c:v>
                </c:pt>
                <c:pt idx="475">
                  <c:v>96.47</c:v>
                </c:pt>
                <c:pt idx="476">
                  <c:v>96.47</c:v>
                </c:pt>
                <c:pt idx="477">
                  <c:v>96.47</c:v>
                </c:pt>
                <c:pt idx="478">
                  <c:v>96.47</c:v>
                </c:pt>
                <c:pt idx="479">
                  <c:v>96.47</c:v>
                </c:pt>
                <c:pt idx="480">
                  <c:v>96.47</c:v>
                </c:pt>
                <c:pt idx="481">
                  <c:v>96.47</c:v>
                </c:pt>
                <c:pt idx="482">
                  <c:v>96.47</c:v>
                </c:pt>
                <c:pt idx="483">
                  <c:v>96.47</c:v>
                </c:pt>
                <c:pt idx="484">
                  <c:v>96.47</c:v>
                </c:pt>
                <c:pt idx="485">
                  <c:v>96.47</c:v>
                </c:pt>
                <c:pt idx="486">
                  <c:v>96.47</c:v>
                </c:pt>
                <c:pt idx="487">
                  <c:v>96.47</c:v>
                </c:pt>
                <c:pt idx="488">
                  <c:v>96.47</c:v>
                </c:pt>
                <c:pt idx="489">
                  <c:v>96.47</c:v>
                </c:pt>
                <c:pt idx="490">
                  <c:v>96.47</c:v>
                </c:pt>
                <c:pt idx="491">
                  <c:v>96.62</c:v>
                </c:pt>
                <c:pt idx="492">
                  <c:v>96.62</c:v>
                </c:pt>
                <c:pt idx="493">
                  <c:v>96.62</c:v>
                </c:pt>
                <c:pt idx="494">
                  <c:v>96.62</c:v>
                </c:pt>
                <c:pt idx="495">
                  <c:v>96.62</c:v>
                </c:pt>
                <c:pt idx="496">
                  <c:v>96.62</c:v>
                </c:pt>
                <c:pt idx="497">
                  <c:v>96.62</c:v>
                </c:pt>
                <c:pt idx="498">
                  <c:v>96.62</c:v>
                </c:pt>
                <c:pt idx="499">
                  <c:v>96.62</c:v>
                </c:pt>
                <c:pt idx="500">
                  <c:v>96.62</c:v>
                </c:pt>
                <c:pt idx="501">
                  <c:v>96.62</c:v>
                </c:pt>
                <c:pt idx="502">
                  <c:v>96.62</c:v>
                </c:pt>
                <c:pt idx="503">
                  <c:v>96.62</c:v>
                </c:pt>
                <c:pt idx="504">
                  <c:v>96.72</c:v>
                </c:pt>
                <c:pt idx="505">
                  <c:v>98.86</c:v>
                </c:pt>
                <c:pt idx="506">
                  <c:v>98.86</c:v>
                </c:pt>
                <c:pt idx="507">
                  <c:v>98.86</c:v>
                </c:pt>
                <c:pt idx="508">
                  <c:v>98.86</c:v>
                </c:pt>
                <c:pt idx="509">
                  <c:v>98.86</c:v>
                </c:pt>
                <c:pt idx="510">
                  <c:v>98.86</c:v>
                </c:pt>
                <c:pt idx="511">
                  <c:v>98.86</c:v>
                </c:pt>
                <c:pt idx="512">
                  <c:v>98.86</c:v>
                </c:pt>
                <c:pt idx="513">
                  <c:v>98.86</c:v>
                </c:pt>
                <c:pt idx="514">
                  <c:v>98.86</c:v>
                </c:pt>
                <c:pt idx="515">
                  <c:v>98.86</c:v>
                </c:pt>
                <c:pt idx="516">
                  <c:v>98.94</c:v>
                </c:pt>
                <c:pt idx="517">
                  <c:v>101.75</c:v>
                </c:pt>
                <c:pt idx="518">
                  <c:v>108.28</c:v>
                </c:pt>
                <c:pt idx="519">
                  <c:v>117.57</c:v>
                </c:pt>
                <c:pt idx="520">
                  <c:v>121.27999999999999</c:v>
                </c:pt>
                <c:pt idx="521">
                  <c:v>131.82999999999998</c:v>
                </c:pt>
                <c:pt idx="522">
                  <c:v>133.70999999999998</c:v>
                </c:pt>
                <c:pt idx="523">
                  <c:v>138.84999999999997</c:v>
                </c:pt>
                <c:pt idx="524">
                  <c:v>141.77999999999997</c:v>
                </c:pt>
                <c:pt idx="525">
                  <c:v>142.02999999999997</c:v>
                </c:pt>
                <c:pt idx="526">
                  <c:v>142.13999999999999</c:v>
                </c:pt>
                <c:pt idx="527">
                  <c:v>142.13999999999999</c:v>
                </c:pt>
                <c:pt idx="528">
                  <c:v>142.25</c:v>
                </c:pt>
                <c:pt idx="529">
                  <c:v>142.25</c:v>
                </c:pt>
                <c:pt idx="530">
                  <c:v>143.79</c:v>
                </c:pt>
                <c:pt idx="531">
                  <c:v>143.79</c:v>
                </c:pt>
                <c:pt idx="532">
                  <c:v>143.79</c:v>
                </c:pt>
                <c:pt idx="533">
                  <c:v>143.79</c:v>
                </c:pt>
                <c:pt idx="534">
                  <c:v>143.79</c:v>
                </c:pt>
                <c:pt idx="535">
                  <c:v>143.79</c:v>
                </c:pt>
                <c:pt idx="536">
                  <c:v>143.79</c:v>
                </c:pt>
                <c:pt idx="537">
                  <c:v>143.79</c:v>
                </c:pt>
                <c:pt idx="538">
                  <c:v>143.79</c:v>
                </c:pt>
                <c:pt idx="539">
                  <c:v>143.79</c:v>
                </c:pt>
                <c:pt idx="540">
                  <c:v>143.79</c:v>
                </c:pt>
                <c:pt idx="541">
                  <c:v>144.07999999999998</c:v>
                </c:pt>
                <c:pt idx="542">
                  <c:v>144.07999999999998</c:v>
                </c:pt>
                <c:pt idx="543">
                  <c:v>144.07999999999998</c:v>
                </c:pt>
                <c:pt idx="544">
                  <c:v>144.07999999999998</c:v>
                </c:pt>
                <c:pt idx="545">
                  <c:v>144.07999999999998</c:v>
                </c:pt>
                <c:pt idx="546">
                  <c:v>144.07999999999998</c:v>
                </c:pt>
                <c:pt idx="547">
                  <c:v>144.07999999999998</c:v>
                </c:pt>
                <c:pt idx="548">
                  <c:v>144.07999999999998</c:v>
                </c:pt>
                <c:pt idx="549">
                  <c:v>144.07999999999998</c:v>
                </c:pt>
                <c:pt idx="550">
                  <c:v>144.07999999999998</c:v>
                </c:pt>
                <c:pt idx="551">
                  <c:v>144.07999999999998</c:v>
                </c:pt>
                <c:pt idx="552">
                  <c:v>144.07999999999998</c:v>
                </c:pt>
                <c:pt idx="553">
                  <c:v>144.07999999999998</c:v>
                </c:pt>
                <c:pt idx="554">
                  <c:v>144.07999999999998</c:v>
                </c:pt>
                <c:pt idx="555">
                  <c:v>144.07999999999998</c:v>
                </c:pt>
                <c:pt idx="556">
                  <c:v>144.07999999999998</c:v>
                </c:pt>
                <c:pt idx="557">
                  <c:v>144.07999999999998</c:v>
                </c:pt>
                <c:pt idx="558">
                  <c:v>144.26</c:v>
                </c:pt>
                <c:pt idx="559">
                  <c:v>146.97</c:v>
                </c:pt>
                <c:pt idx="560">
                  <c:v>146.97</c:v>
                </c:pt>
                <c:pt idx="561">
                  <c:v>155.19999999999999</c:v>
                </c:pt>
                <c:pt idx="562">
                  <c:v>163.26999999999998</c:v>
                </c:pt>
                <c:pt idx="563">
                  <c:v>163.26999999999998</c:v>
                </c:pt>
                <c:pt idx="564">
                  <c:v>163.26999999999998</c:v>
                </c:pt>
                <c:pt idx="565">
                  <c:v>164.64999999999998</c:v>
                </c:pt>
                <c:pt idx="566">
                  <c:v>164.64999999999998</c:v>
                </c:pt>
                <c:pt idx="567">
                  <c:v>164.64999999999998</c:v>
                </c:pt>
                <c:pt idx="568">
                  <c:v>164.64999999999998</c:v>
                </c:pt>
                <c:pt idx="569">
                  <c:v>164.64999999999998</c:v>
                </c:pt>
                <c:pt idx="570">
                  <c:v>164.64999999999998</c:v>
                </c:pt>
                <c:pt idx="571">
                  <c:v>164.64999999999998</c:v>
                </c:pt>
                <c:pt idx="572">
                  <c:v>164.64999999999998</c:v>
                </c:pt>
                <c:pt idx="573">
                  <c:v>164.64999999999998</c:v>
                </c:pt>
                <c:pt idx="574">
                  <c:v>164.64999999999998</c:v>
                </c:pt>
                <c:pt idx="575">
                  <c:v>164.64999999999998</c:v>
                </c:pt>
                <c:pt idx="576">
                  <c:v>164.64999999999998</c:v>
                </c:pt>
                <c:pt idx="577">
                  <c:v>164.64999999999998</c:v>
                </c:pt>
                <c:pt idx="578">
                  <c:v>164.64999999999998</c:v>
                </c:pt>
                <c:pt idx="579">
                  <c:v>164.85999999999999</c:v>
                </c:pt>
                <c:pt idx="580">
                  <c:v>164.85999999999999</c:v>
                </c:pt>
                <c:pt idx="581">
                  <c:v>164.85999999999999</c:v>
                </c:pt>
                <c:pt idx="582">
                  <c:v>164.85999999999999</c:v>
                </c:pt>
                <c:pt idx="583">
                  <c:v>164.85999999999999</c:v>
                </c:pt>
                <c:pt idx="584">
                  <c:v>164.85999999999999</c:v>
                </c:pt>
                <c:pt idx="585">
                  <c:v>164.85999999999999</c:v>
                </c:pt>
                <c:pt idx="586">
                  <c:v>164.85999999999999</c:v>
                </c:pt>
                <c:pt idx="587">
                  <c:v>164.85999999999999</c:v>
                </c:pt>
                <c:pt idx="588">
                  <c:v>165.07</c:v>
                </c:pt>
                <c:pt idx="589">
                  <c:v>165.15</c:v>
                </c:pt>
                <c:pt idx="590">
                  <c:v>169.71</c:v>
                </c:pt>
                <c:pt idx="591">
                  <c:v>170.69</c:v>
                </c:pt>
                <c:pt idx="592">
                  <c:v>172.2</c:v>
                </c:pt>
                <c:pt idx="593">
                  <c:v>172.2</c:v>
                </c:pt>
                <c:pt idx="594">
                  <c:v>172.2</c:v>
                </c:pt>
                <c:pt idx="595">
                  <c:v>172.2</c:v>
                </c:pt>
                <c:pt idx="596">
                  <c:v>172.2</c:v>
                </c:pt>
                <c:pt idx="597">
                  <c:v>172.2</c:v>
                </c:pt>
                <c:pt idx="598">
                  <c:v>172.2</c:v>
                </c:pt>
                <c:pt idx="599">
                  <c:v>172.2</c:v>
                </c:pt>
                <c:pt idx="600">
                  <c:v>172.2</c:v>
                </c:pt>
                <c:pt idx="601">
                  <c:v>172.2</c:v>
                </c:pt>
                <c:pt idx="602">
                  <c:v>172.2</c:v>
                </c:pt>
                <c:pt idx="603">
                  <c:v>172.2</c:v>
                </c:pt>
                <c:pt idx="604">
                  <c:v>172.2</c:v>
                </c:pt>
                <c:pt idx="605">
                  <c:v>172.2</c:v>
                </c:pt>
                <c:pt idx="606">
                  <c:v>172.92</c:v>
                </c:pt>
                <c:pt idx="607">
                  <c:v>172.92</c:v>
                </c:pt>
                <c:pt idx="608">
                  <c:v>172.92</c:v>
                </c:pt>
                <c:pt idx="609">
                  <c:v>183.01</c:v>
                </c:pt>
                <c:pt idx="610">
                  <c:v>188.01</c:v>
                </c:pt>
                <c:pt idx="611">
                  <c:v>190.94</c:v>
                </c:pt>
                <c:pt idx="612">
                  <c:v>191.39</c:v>
                </c:pt>
                <c:pt idx="613">
                  <c:v>200.04</c:v>
                </c:pt>
                <c:pt idx="614">
                  <c:v>200.5</c:v>
                </c:pt>
                <c:pt idx="615">
                  <c:v>201.09</c:v>
                </c:pt>
                <c:pt idx="616">
                  <c:v>201.09</c:v>
                </c:pt>
                <c:pt idx="617">
                  <c:v>201.09</c:v>
                </c:pt>
                <c:pt idx="618">
                  <c:v>201.09</c:v>
                </c:pt>
                <c:pt idx="619">
                  <c:v>201.09</c:v>
                </c:pt>
                <c:pt idx="620">
                  <c:v>201.09</c:v>
                </c:pt>
                <c:pt idx="621">
                  <c:v>201.09</c:v>
                </c:pt>
                <c:pt idx="622">
                  <c:v>201.09</c:v>
                </c:pt>
                <c:pt idx="623">
                  <c:v>201.09</c:v>
                </c:pt>
                <c:pt idx="624">
                  <c:v>201.09</c:v>
                </c:pt>
                <c:pt idx="625">
                  <c:v>201.09</c:v>
                </c:pt>
                <c:pt idx="626">
                  <c:v>201.09</c:v>
                </c:pt>
                <c:pt idx="627">
                  <c:v>201.09</c:v>
                </c:pt>
                <c:pt idx="628">
                  <c:v>201.09</c:v>
                </c:pt>
                <c:pt idx="629">
                  <c:v>201.09</c:v>
                </c:pt>
                <c:pt idx="630">
                  <c:v>201.09</c:v>
                </c:pt>
                <c:pt idx="631">
                  <c:v>201.09</c:v>
                </c:pt>
                <c:pt idx="632">
                  <c:v>201.09</c:v>
                </c:pt>
                <c:pt idx="633">
                  <c:v>201.09</c:v>
                </c:pt>
                <c:pt idx="634">
                  <c:v>201.09</c:v>
                </c:pt>
                <c:pt idx="635">
                  <c:v>201.09</c:v>
                </c:pt>
                <c:pt idx="636">
                  <c:v>201.09</c:v>
                </c:pt>
                <c:pt idx="637">
                  <c:v>201.09</c:v>
                </c:pt>
                <c:pt idx="638">
                  <c:v>201.09</c:v>
                </c:pt>
                <c:pt idx="639">
                  <c:v>201.09</c:v>
                </c:pt>
                <c:pt idx="640">
                  <c:v>201.09</c:v>
                </c:pt>
                <c:pt idx="641">
                  <c:v>201.34</c:v>
                </c:pt>
                <c:pt idx="642">
                  <c:v>201.34</c:v>
                </c:pt>
                <c:pt idx="643">
                  <c:v>201.34</c:v>
                </c:pt>
                <c:pt idx="644">
                  <c:v>201.34</c:v>
                </c:pt>
                <c:pt idx="645">
                  <c:v>201.34</c:v>
                </c:pt>
                <c:pt idx="646">
                  <c:v>201.34</c:v>
                </c:pt>
                <c:pt idx="647">
                  <c:v>201.34</c:v>
                </c:pt>
                <c:pt idx="648">
                  <c:v>201.34</c:v>
                </c:pt>
                <c:pt idx="649">
                  <c:v>201.34</c:v>
                </c:pt>
                <c:pt idx="650">
                  <c:v>201.34</c:v>
                </c:pt>
                <c:pt idx="651">
                  <c:v>201.34</c:v>
                </c:pt>
                <c:pt idx="652">
                  <c:v>201.34</c:v>
                </c:pt>
                <c:pt idx="653">
                  <c:v>201.34</c:v>
                </c:pt>
                <c:pt idx="654">
                  <c:v>201.34</c:v>
                </c:pt>
                <c:pt idx="655">
                  <c:v>201.34</c:v>
                </c:pt>
                <c:pt idx="656">
                  <c:v>201.34</c:v>
                </c:pt>
                <c:pt idx="657">
                  <c:v>201.34</c:v>
                </c:pt>
                <c:pt idx="658">
                  <c:v>201.34</c:v>
                </c:pt>
                <c:pt idx="659">
                  <c:v>201.34</c:v>
                </c:pt>
                <c:pt idx="660">
                  <c:v>201.34</c:v>
                </c:pt>
                <c:pt idx="661">
                  <c:v>201.34</c:v>
                </c:pt>
                <c:pt idx="662">
                  <c:v>201.34</c:v>
                </c:pt>
                <c:pt idx="663">
                  <c:v>201.34</c:v>
                </c:pt>
                <c:pt idx="664">
                  <c:v>201.34</c:v>
                </c:pt>
                <c:pt idx="665">
                  <c:v>201.34</c:v>
                </c:pt>
                <c:pt idx="666">
                  <c:v>201.34</c:v>
                </c:pt>
                <c:pt idx="667">
                  <c:v>201.34</c:v>
                </c:pt>
                <c:pt idx="668">
                  <c:v>201.34</c:v>
                </c:pt>
                <c:pt idx="669">
                  <c:v>201.41</c:v>
                </c:pt>
                <c:pt idx="670">
                  <c:v>201.41</c:v>
                </c:pt>
                <c:pt idx="671">
                  <c:v>201.41</c:v>
                </c:pt>
                <c:pt idx="672">
                  <c:v>201.41</c:v>
                </c:pt>
                <c:pt idx="673">
                  <c:v>201.41</c:v>
                </c:pt>
                <c:pt idx="674">
                  <c:v>201.41</c:v>
                </c:pt>
                <c:pt idx="675">
                  <c:v>201.41</c:v>
                </c:pt>
                <c:pt idx="676">
                  <c:v>203.85999999999999</c:v>
                </c:pt>
                <c:pt idx="677">
                  <c:v>203.85999999999999</c:v>
                </c:pt>
                <c:pt idx="678">
                  <c:v>203.85999999999999</c:v>
                </c:pt>
                <c:pt idx="679">
                  <c:v>203.85999999999999</c:v>
                </c:pt>
                <c:pt idx="680">
                  <c:v>203.85999999999999</c:v>
                </c:pt>
                <c:pt idx="681">
                  <c:v>203.85999999999999</c:v>
                </c:pt>
                <c:pt idx="682">
                  <c:v>203.85999999999999</c:v>
                </c:pt>
                <c:pt idx="683">
                  <c:v>203.85999999999999</c:v>
                </c:pt>
                <c:pt idx="684">
                  <c:v>203.85999999999999</c:v>
                </c:pt>
                <c:pt idx="685">
                  <c:v>203.85999999999999</c:v>
                </c:pt>
                <c:pt idx="686">
                  <c:v>203.85999999999999</c:v>
                </c:pt>
                <c:pt idx="687">
                  <c:v>203.85999999999999</c:v>
                </c:pt>
                <c:pt idx="688">
                  <c:v>203.85999999999999</c:v>
                </c:pt>
                <c:pt idx="689">
                  <c:v>203.85999999999999</c:v>
                </c:pt>
                <c:pt idx="690">
                  <c:v>203.85999999999999</c:v>
                </c:pt>
                <c:pt idx="691">
                  <c:v>203.85999999999999</c:v>
                </c:pt>
                <c:pt idx="692">
                  <c:v>203.85999999999999</c:v>
                </c:pt>
                <c:pt idx="693">
                  <c:v>203.85999999999999</c:v>
                </c:pt>
                <c:pt idx="694">
                  <c:v>203.85999999999999</c:v>
                </c:pt>
                <c:pt idx="695">
                  <c:v>203.85999999999999</c:v>
                </c:pt>
                <c:pt idx="696">
                  <c:v>203.85999999999999</c:v>
                </c:pt>
                <c:pt idx="697">
                  <c:v>203.85999999999999</c:v>
                </c:pt>
                <c:pt idx="698">
                  <c:v>203.85999999999999</c:v>
                </c:pt>
                <c:pt idx="699">
                  <c:v>203.85999999999999</c:v>
                </c:pt>
                <c:pt idx="700">
                  <c:v>203.85999999999999</c:v>
                </c:pt>
                <c:pt idx="701">
                  <c:v>203.85999999999999</c:v>
                </c:pt>
                <c:pt idx="702">
                  <c:v>203.85999999999999</c:v>
                </c:pt>
                <c:pt idx="703">
                  <c:v>203.85999999999999</c:v>
                </c:pt>
                <c:pt idx="704">
                  <c:v>203.85999999999999</c:v>
                </c:pt>
                <c:pt idx="705">
                  <c:v>203.85999999999999</c:v>
                </c:pt>
                <c:pt idx="706">
                  <c:v>203.85999999999999</c:v>
                </c:pt>
                <c:pt idx="707">
                  <c:v>203.85999999999999</c:v>
                </c:pt>
                <c:pt idx="708">
                  <c:v>203.85999999999999</c:v>
                </c:pt>
                <c:pt idx="709">
                  <c:v>203.85999999999999</c:v>
                </c:pt>
                <c:pt idx="710">
                  <c:v>203.85999999999999</c:v>
                </c:pt>
                <c:pt idx="711">
                  <c:v>203.85999999999999</c:v>
                </c:pt>
                <c:pt idx="712">
                  <c:v>203.85999999999999</c:v>
                </c:pt>
                <c:pt idx="713">
                  <c:v>203.85999999999999</c:v>
                </c:pt>
                <c:pt idx="714">
                  <c:v>203.85999999999999</c:v>
                </c:pt>
                <c:pt idx="715">
                  <c:v>203.85999999999999</c:v>
                </c:pt>
                <c:pt idx="716">
                  <c:v>203.85999999999999</c:v>
                </c:pt>
                <c:pt idx="717">
                  <c:v>203.85999999999999</c:v>
                </c:pt>
                <c:pt idx="718">
                  <c:v>203.85999999999999</c:v>
                </c:pt>
                <c:pt idx="719">
                  <c:v>203.85999999999999</c:v>
                </c:pt>
                <c:pt idx="720">
                  <c:v>203.85999999999999</c:v>
                </c:pt>
                <c:pt idx="721">
                  <c:v>203.85999999999999</c:v>
                </c:pt>
                <c:pt idx="722">
                  <c:v>203.85999999999999</c:v>
                </c:pt>
                <c:pt idx="723">
                  <c:v>203.85999999999999</c:v>
                </c:pt>
                <c:pt idx="724">
                  <c:v>203.85999999999999</c:v>
                </c:pt>
                <c:pt idx="725">
                  <c:v>205.51</c:v>
                </c:pt>
                <c:pt idx="726">
                  <c:v>205.51</c:v>
                </c:pt>
                <c:pt idx="727">
                  <c:v>205.51</c:v>
                </c:pt>
                <c:pt idx="728">
                  <c:v>205.51</c:v>
                </c:pt>
                <c:pt idx="729">
                  <c:v>205.51</c:v>
                </c:pt>
                <c:pt idx="730">
                  <c:v>205.51</c:v>
                </c:pt>
                <c:pt idx="731">
                  <c:v>205.51</c:v>
                </c:pt>
                <c:pt idx="732">
                  <c:v>205.51</c:v>
                </c:pt>
                <c:pt idx="733">
                  <c:v>205.51</c:v>
                </c:pt>
                <c:pt idx="734">
                  <c:v>205.51</c:v>
                </c:pt>
                <c:pt idx="735">
                  <c:v>205.51</c:v>
                </c:pt>
                <c:pt idx="736">
                  <c:v>205.51</c:v>
                </c:pt>
                <c:pt idx="737">
                  <c:v>205.51</c:v>
                </c:pt>
                <c:pt idx="738">
                  <c:v>205.51</c:v>
                </c:pt>
                <c:pt idx="739">
                  <c:v>205.51</c:v>
                </c:pt>
                <c:pt idx="740">
                  <c:v>205.51</c:v>
                </c:pt>
                <c:pt idx="741">
                  <c:v>205.51</c:v>
                </c:pt>
                <c:pt idx="742">
                  <c:v>205.51</c:v>
                </c:pt>
                <c:pt idx="743">
                  <c:v>205.51</c:v>
                </c:pt>
                <c:pt idx="744">
                  <c:v>205.51</c:v>
                </c:pt>
                <c:pt idx="745">
                  <c:v>205.51</c:v>
                </c:pt>
                <c:pt idx="746">
                  <c:v>205.51</c:v>
                </c:pt>
                <c:pt idx="747">
                  <c:v>205.51</c:v>
                </c:pt>
                <c:pt idx="748">
                  <c:v>205.51</c:v>
                </c:pt>
                <c:pt idx="749">
                  <c:v>205.51</c:v>
                </c:pt>
                <c:pt idx="750">
                  <c:v>205.51</c:v>
                </c:pt>
                <c:pt idx="751">
                  <c:v>205.51</c:v>
                </c:pt>
                <c:pt idx="752">
                  <c:v>205.51</c:v>
                </c:pt>
                <c:pt idx="753">
                  <c:v>205.51</c:v>
                </c:pt>
                <c:pt idx="754">
                  <c:v>205.51</c:v>
                </c:pt>
                <c:pt idx="755">
                  <c:v>205.51</c:v>
                </c:pt>
                <c:pt idx="756">
                  <c:v>205.51</c:v>
                </c:pt>
                <c:pt idx="757">
                  <c:v>205.51</c:v>
                </c:pt>
                <c:pt idx="758">
                  <c:v>205.51</c:v>
                </c:pt>
                <c:pt idx="759">
                  <c:v>205.51</c:v>
                </c:pt>
                <c:pt idx="760">
                  <c:v>205.51</c:v>
                </c:pt>
                <c:pt idx="761">
                  <c:v>205.51</c:v>
                </c:pt>
                <c:pt idx="762">
                  <c:v>205.51</c:v>
                </c:pt>
                <c:pt idx="763">
                  <c:v>205.51</c:v>
                </c:pt>
                <c:pt idx="764">
                  <c:v>205.51</c:v>
                </c:pt>
                <c:pt idx="765">
                  <c:v>205.51</c:v>
                </c:pt>
                <c:pt idx="766">
                  <c:v>205.51</c:v>
                </c:pt>
                <c:pt idx="767">
                  <c:v>205.51</c:v>
                </c:pt>
                <c:pt idx="768">
                  <c:v>205.51</c:v>
                </c:pt>
                <c:pt idx="769">
                  <c:v>205.51</c:v>
                </c:pt>
                <c:pt idx="770">
                  <c:v>205.51</c:v>
                </c:pt>
                <c:pt idx="771">
                  <c:v>205.51</c:v>
                </c:pt>
                <c:pt idx="772">
                  <c:v>205.51</c:v>
                </c:pt>
                <c:pt idx="773">
                  <c:v>205.51</c:v>
                </c:pt>
                <c:pt idx="774">
                  <c:v>205.51</c:v>
                </c:pt>
                <c:pt idx="775">
                  <c:v>205.51</c:v>
                </c:pt>
                <c:pt idx="776">
                  <c:v>205.51</c:v>
                </c:pt>
                <c:pt idx="777">
                  <c:v>205.51</c:v>
                </c:pt>
                <c:pt idx="778">
                  <c:v>205.51</c:v>
                </c:pt>
                <c:pt idx="779">
                  <c:v>205.51</c:v>
                </c:pt>
                <c:pt idx="780">
                  <c:v>205.51</c:v>
                </c:pt>
                <c:pt idx="781">
                  <c:v>207.57</c:v>
                </c:pt>
                <c:pt idx="782">
                  <c:v>209.84</c:v>
                </c:pt>
                <c:pt idx="783">
                  <c:v>209.84</c:v>
                </c:pt>
                <c:pt idx="784">
                  <c:v>209.84</c:v>
                </c:pt>
                <c:pt idx="785">
                  <c:v>209.96</c:v>
                </c:pt>
                <c:pt idx="786">
                  <c:v>210.89000000000001</c:v>
                </c:pt>
                <c:pt idx="787">
                  <c:v>210.97000000000003</c:v>
                </c:pt>
                <c:pt idx="788">
                  <c:v>212.53000000000003</c:v>
                </c:pt>
                <c:pt idx="789">
                  <c:v>213.10000000000002</c:v>
                </c:pt>
                <c:pt idx="790">
                  <c:v>213.31000000000003</c:v>
                </c:pt>
                <c:pt idx="791">
                  <c:v>214.56000000000003</c:v>
                </c:pt>
                <c:pt idx="792">
                  <c:v>217.54000000000002</c:v>
                </c:pt>
                <c:pt idx="793">
                  <c:v>217.54000000000002</c:v>
                </c:pt>
                <c:pt idx="794">
                  <c:v>217.62000000000003</c:v>
                </c:pt>
                <c:pt idx="795">
                  <c:v>217.62000000000003</c:v>
                </c:pt>
                <c:pt idx="796">
                  <c:v>217.62000000000003</c:v>
                </c:pt>
                <c:pt idx="797">
                  <c:v>217.62000000000003</c:v>
                </c:pt>
                <c:pt idx="798">
                  <c:v>217.62000000000003</c:v>
                </c:pt>
                <c:pt idx="799">
                  <c:v>217.62000000000003</c:v>
                </c:pt>
                <c:pt idx="800">
                  <c:v>217.62000000000003</c:v>
                </c:pt>
                <c:pt idx="801">
                  <c:v>217.62000000000003</c:v>
                </c:pt>
                <c:pt idx="802">
                  <c:v>221.27000000000004</c:v>
                </c:pt>
                <c:pt idx="803">
                  <c:v>221.27000000000004</c:v>
                </c:pt>
                <c:pt idx="804">
                  <c:v>223.46000000000004</c:v>
                </c:pt>
                <c:pt idx="805">
                  <c:v>223.46000000000004</c:v>
                </c:pt>
                <c:pt idx="806">
                  <c:v>223.46000000000004</c:v>
                </c:pt>
                <c:pt idx="807">
                  <c:v>223.46000000000004</c:v>
                </c:pt>
                <c:pt idx="808">
                  <c:v>225.64000000000004</c:v>
                </c:pt>
                <c:pt idx="809">
                  <c:v>225.64000000000004</c:v>
                </c:pt>
                <c:pt idx="810">
                  <c:v>225.64000000000004</c:v>
                </c:pt>
                <c:pt idx="811">
                  <c:v>225.64000000000004</c:v>
                </c:pt>
                <c:pt idx="812">
                  <c:v>225.64000000000004</c:v>
                </c:pt>
                <c:pt idx="813">
                  <c:v>225.64000000000004</c:v>
                </c:pt>
                <c:pt idx="814">
                  <c:v>225.64000000000004</c:v>
                </c:pt>
                <c:pt idx="815">
                  <c:v>225.64000000000004</c:v>
                </c:pt>
                <c:pt idx="816">
                  <c:v>225.64000000000004</c:v>
                </c:pt>
                <c:pt idx="817">
                  <c:v>225.64000000000004</c:v>
                </c:pt>
                <c:pt idx="818">
                  <c:v>225.64000000000004</c:v>
                </c:pt>
                <c:pt idx="819">
                  <c:v>225.64000000000004</c:v>
                </c:pt>
                <c:pt idx="820">
                  <c:v>225.64000000000004</c:v>
                </c:pt>
                <c:pt idx="821">
                  <c:v>229.01000000000005</c:v>
                </c:pt>
                <c:pt idx="822">
                  <c:v>229.08000000000004</c:v>
                </c:pt>
                <c:pt idx="823">
                  <c:v>229.08000000000004</c:v>
                </c:pt>
                <c:pt idx="824">
                  <c:v>229.08000000000004</c:v>
                </c:pt>
                <c:pt idx="825">
                  <c:v>229.08000000000004</c:v>
                </c:pt>
                <c:pt idx="826">
                  <c:v>229.08000000000004</c:v>
                </c:pt>
                <c:pt idx="827">
                  <c:v>229.08000000000004</c:v>
                </c:pt>
                <c:pt idx="828">
                  <c:v>229.08000000000004</c:v>
                </c:pt>
                <c:pt idx="829">
                  <c:v>230.82000000000005</c:v>
                </c:pt>
                <c:pt idx="830">
                  <c:v>230.82000000000005</c:v>
                </c:pt>
                <c:pt idx="831">
                  <c:v>230.82000000000005</c:v>
                </c:pt>
                <c:pt idx="832">
                  <c:v>230.82000000000005</c:v>
                </c:pt>
                <c:pt idx="833">
                  <c:v>231.41000000000005</c:v>
                </c:pt>
                <c:pt idx="834">
                  <c:v>231.41000000000005</c:v>
                </c:pt>
                <c:pt idx="835">
                  <c:v>231.41000000000005</c:v>
                </c:pt>
                <c:pt idx="836">
                  <c:v>231.41000000000005</c:v>
                </c:pt>
                <c:pt idx="837">
                  <c:v>231.41000000000005</c:v>
                </c:pt>
                <c:pt idx="838">
                  <c:v>232.87000000000006</c:v>
                </c:pt>
                <c:pt idx="839">
                  <c:v>232.87000000000006</c:v>
                </c:pt>
                <c:pt idx="840">
                  <c:v>232.87000000000006</c:v>
                </c:pt>
                <c:pt idx="841">
                  <c:v>232.87000000000006</c:v>
                </c:pt>
                <c:pt idx="842">
                  <c:v>232.87000000000006</c:v>
                </c:pt>
                <c:pt idx="843">
                  <c:v>234.63000000000005</c:v>
                </c:pt>
                <c:pt idx="844">
                  <c:v>234.63000000000005</c:v>
                </c:pt>
                <c:pt idx="845">
                  <c:v>234.63000000000005</c:v>
                </c:pt>
                <c:pt idx="846">
                  <c:v>235.18000000000006</c:v>
                </c:pt>
                <c:pt idx="847">
                  <c:v>235.18000000000006</c:v>
                </c:pt>
                <c:pt idx="848">
                  <c:v>235.28000000000006</c:v>
                </c:pt>
                <c:pt idx="849">
                  <c:v>235.28000000000006</c:v>
                </c:pt>
                <c:pt idx="850">
                  <c:v>235.28000000000006</c:v>
                </c:pt>
                <c:pt idx="851">
                  <c:v>235.28000000000006</c:v>
                </c:pt>
                <c:pt idx="852">
                  <c:v>235.28000000000006</c:v>
                </c:pt>
                <c:pt idx="853">
                  <c:v>235.28000000000006</c:v>
                </c:pt>
                <c:pt idx="854">
                  <c:v>235.28000000000006</c:v>
                </c:pt>
                <c:pt idx="855">
                  <c:v>235.28000000000006</c:v>
                </c:pt>
                <c:pt idx="856">
                  <c:v>235.28000000000006</c:v>
                </c:pt>
                <c:pt idx="857">
                  <c:v>235.28000000000006</c:v>
                </c:pt>
                <c:pt idx="858">
                  <c:v>235.28000000000006</c:v>
                </c:pt>
                <c:pt idx="859">
                  <c:v>235.28000000000006</c:v>
                </c:pt>
                <c:pt idx="860">
                  <c:v>235.28000000000006</c:v>
                </c:pt>
                <c:pt idx="861">
                  <c:v>235.28000000000006</c:v>
                </c:pt>
                <c:pt idx="862">
                  <c:v>235.28000000000006</c:v>
                </c:pt>
                <c:pt idx="863">
                  <c:v>235.28000000000006</c:v>
                </c:pt>
                <c:pt idx="864">
                  <c:v>235.28000000000006</c:v>
                </c:pt>
                <c:pt idx="865">
                  <c:v>235.28000000000006</c:v>
                </c:pt>
                <c:pt idx="866">
                  <c:v>235.28000000000006</c:v>
                </c:pt>
                <c:pt idx="867">
                  <c:v>235.28000000000006</c:v>
                </c:pt>
                <c:pt idx="868">
                  <c:v>235.28000000000006</c:v>
                </c:pt>
                <c:pt idx="869">
                  <c:v>235.28000000000006</c:v>
                </c:pt>
                <c:pt idx="870">
                  <c:v>235.28000000000006</c:v>
                </c:pt>
                <c:pt idx="871">
                  <c:v>235.28000000000006</c:v>
                </c:pt>
                <c:pt idx="872">
                  <c:v>235.28000000000006</c:v>
                </c:pt>
                <c:pt idx="873">
                  <c:v>235.28000000000006</c:v>
                </c:pt>
                <c:pt idx="874">
                  <c:v>235.28000000000006</c:v>
                </c:pt>
                <c:pt idx="875">
                  <c:v>235.28000000000006</c:v>
                </c:pt>
                <c:pt idx="876">
                  <c:v>235.28000000000006</c:v>
                </c:pt>
                <c:pt idx="877">
                  <c:v>235.28000000000006</c:v>
                </c:pt>
                <c:pt idx="878">
                  <c:v>235.28000000000006</c:v>
                </c:pt>
                <c:pt idx="879">
                  <c:v>235.28000000000006</c:v>
                </c:pt>
                <c:pt idx="880">
                  <c:v>235.28000000000006</c:v>
                </c:pt>
                <c:pt idx="881">
                  <c:v>235.28000000000006</c:v>
                </c:pt>
                <c:pt idx="882">
                  <c:v>235.28000000000006</c:v>
                </c:pt>
                <c:pt idx="883">
                  <c:v>235.28000000000006</c:v>
                </c:pt>
                <c:pt idx="884">
                  <c:v>235.28000000000006</c:v>
                </c:pt>
                <c:pt idx="885">
                  <c:v>235.28000000000006</c:v>
                </c:pt>
                <c:pt idx="886">
                  <c:v>235.28000000000006</c:v>
                </c:pt>
                <c:pt idx="887">
                  <c:v>235.28000000000006</c:v>
                </c:pt>
                <c:pt idx="888">
                  <c:v>235.28000000000006</c:v>
                </c:pt>
                <c:pt idx="889">
                  <c:v>235.28000000000006</c:v>
                </c:pt>
                <c:pt idx="890">
                  <c:v>235.28000000000006</c:v>
                </c:pt>
                <c:pt idx="891">
                  <c:v>235.28000000000006</c:v>
                </c:pt>
                <c:pt idx="892">
                  <c:v>235.28000000000006</c:v>
                </c:pt>
                <c:pt idx="893">
                  <c:v>235.28000000000006</c:v>
                </c:pt>
                <c:pt idx="894">
                  <c:v>235.28000000000006</c:v>
                </c:pt>
                <c:pt idx="895">
                  <c:v>235.28000000000006</c:v>
                </c:pt>
                <c:pt idx="896">
                  <c:v>235.28000000000006</c:v>
                </c:pt>
                <c:pt idx="897">
                  <c:v>235.28000000000006</c:v>
                </c:pt>
                <c:pt idx="898">
                  <c:v>235.28000000000006</c:v>
                </c:pt>
                <c:pt idx="899">
                  <c:v>235.28000000000006</c:v>
                </c:pt>
                <c:pt idx="900">
                  <c:v>235.28000000000006</c:v>
                </c:pt>
                <c:pt idx="901">
                  <c:v>235.28000000000006</c:v>
                </c:pt>
                <c:pt idx="902">
                  <c:v>235.28000000000006</c:v>
                </c:pt>
                <c:pt idx="903">
                  <c:v>235.28000000000006</c:v>
                </c:pt>
                <c:pt idx="904">
                  <c:v>235.64000000000007</c:v>
                </c:pt>
                <c:pt idx="905">
                  <c:v>235.64000000000007</c:v>
                </c:pt>
                <c:pt idx="906">
                  <c:v>235.64000000000007</c:v>
                </c:pt>
                <c:pt idx="907">
                  <c:v>235.64000000000007</c:v>
                </c:pt>
                <c:pt idx="908">
                  <c:v>235.64000000000007</c:v>
                </c:pt>
                <c:pt idx="909">
                  <c:v>235.64000000000007</c:v>
                </c:pt>
                <c:pt idx="910">
                  <c:v>235.71000000000006</c:v>
                </c:pt>
                <c:pt idx="911">
                  <c:v>235.71000000000006</c:v>
                </c:pt>
                <c:pt idx="912">
                  <c:v>235.71000000000006</c:v>
                </c:pt>
                <c:pt idx="913">
                  <c:v>237.03000000000006</c:v>
                </c:pt>
                <c:pt idx="914">
                  <c:v>238.61000000000007</c:v>
                </c:pt>
                <c:pt idx="915">
                  <c:v>238.61000000000007</c:v>
                </c:pt>
                <c:pt idx="916">
                  <c:v>238.61000000000007</c:v>
                </c:pt>
                <c:pt idx="917">
                  <c:v>238.61000000000007</c:v>
                </c:pt>
                <c:pt idx="918">
                  <c:v>238.61000000000007</c:v>
                </c:pt>
                <c:pt idx="919">
                  <c:v>238.61000000000007</c:v>
                </c:pt>
                <c:pt idx="920">
                  <c:v>238.61000000000007</c:v>
                </c:pt>
                <c:pt idx="921">
                  <c:v>238.80000000000007</c:v>
                </c:pt>
                <c:pt idx="922">
                  <c:v>238.99000000000007</c:v>
                </c:pt>
                <c:pt idx="923">
                  <c:v>238.99000000000007</c:v>
                </c:pt>
                <c:pt idx="924">
                  <c:v>238.99000000000007</c:v>
                </c:pt>
                <c:pt idx="925">
                  <c:v>238.99000000000007</c:v>
                </c:pt>
                <c:pt idx="926">
                  <c:v>238.99000000000007</c:v>
                </c:pt>
                <c:pt idx="927">
                  <c:v>238.99000000000007</c:v>
                </c:pt>
                <c:pt idx="928">
                  <c:v>238.99000000000007</c:v>
                </c:pt>
                <c:pt idx="929">
                  <c:v>238.99000000000007</c:v>
                </c:pt>
                <c:pt idx="930">
                  <c:v>238.99000000000007</c:v>
                </c:pt>
                <c:pt idx="931">
                  <c:v>238.99000000000007</c:v>
                </c:pt>
                <c:pt idx="932">
                  <c:v>238.99000000000007</c:v>
                </c:pt>
                <c:pt idx="933">
                  <c:v>238.99000000000007</c:v>
                </c:pt>
                <c:pt idx="934">
                  <c:v>238.99000000000007</c:v>
                </c:pt>
                <c:pt idx="935">
                  <c:v>238.99000000000007</c:v>
                </c:pt>
                <c:pt idx="936">
                  <c:v>238.99000000000007</c:v>
                </c:pt>
                <c:pt idx="937">
                  <c:v>238.99000000000007</c:v>
                </c:pt>
                <c:pt idx="938">
                  <c:v>238.99000000000007</c:v>
                </c:pt>
                <c:pt idx="939">
                  <c:v>238.99000000000007</c:v>
                </c:pt>
                <c:pt idx="940">
                  <c:v>238.99000000000007</c:v>
                </c:pt>
                <c:pt idx="941">
                  <c:v>238.99000000000007</c:v>
                </c:pt>
                <c:pt idx="942">
                  <c:v>238.99000000000007</c:v>
                </c:pt>
                <c:pt idx="943">
                  <c:v>238.99000000000007</c:v>
                </c:pt>
                <c:pt idx="944">
                  <c:v>238.99000000000007</c:v>
                </c:pt>
                <c:pt idx="945">
                  <c:v>238.99000000000007</c:v>
                </c:pt>
                <c:pt idx="946">
                  <c:v>238.99000000000007</c:v>
                </c:pt>
                <c:pt idx="947">
                  <c:v>238.99000000000007</c:v>
                </c:pt>
                <c:pt idx="948">
                  <c:v>238.99000000000007</c:v>
                </c:pt>
                <c:pt idx="949">
                  <c:v>238.99000000000007</c:v>
                </c:pt>
                <c:pt idx="950">
                  <c:v>238.99000000000007</c:v>
                </c:pt>
                <c:pt idx="951">
                  <c:v>238.99000000000007</c:v>
                </c:pt>
                <c:pt idx="952">
                  <c:v>238.99000000000007</c:v>
                </c:pt>
                <c:pt idx="953">
                  <c:v>238.99000000000007</c:v>
                </c:pt>
                <c:pt idx="954">
                  <c:v>240.82000000000008</c:v>
                </c:pt>
                <c:pt idx="955">
                  <c:v>240.82000000000008</c:v>
                </c:pt>
                <c:pt idx="956">
                  <c:v>242.09000000000009</c:v>
                </c:pt>
                <c:pt idx="957">
                  <c:v>242.09000000000009</c:v>
                </c:pt>
                <c:pt idx="958">
                  <c:v>242.09000000000009</c:v>
                </c:pt>
                <c:pt idx="959">
                  <c:v>242.09000000000009</c:v>
                </c:pt>
                <c:pt idx="960">
                  <c:v>244.09000000000009</c:v>
                </c:pt>
                <c:pt idx="961">
                  <c:v>244.26000000000008</c:v>
                </c:pt>
                <c:pt idx="962">
                  <c:v>244.26000000000008</c:v>
                </c:pt>
                <c:pt idx="963">
                  <c:v>248.62000000000009</c:v>
                </c:pt>
                <c:pt idx="964">
                  <c:v>248.72000000000008</c:v>
                </c:pt>
                <c:pt idx="965">
                  <c:v>248.72000000000008</c:v>
                </c:pt>
                <c:pt idx="966">
                  <c:v>248.72000000000008</c:v>
                </c:pt>
                <c:pt idx="967">
                  <c:v>248.72000000000008</c:v>
                </c:pt>
                <c:pt idx="968">
                  <c:v>249.68000000000009</c:v>
                </c:pt>
                <c:pt idx="969">
                  <c:v>249.87000000000009</c:v>
                </c:pt>
                <c:pt idx="970">
                  <c:v>250.06000000000009</c:v>
                </c:pt>
                <c:pt idx="971">
                  <c:v>252.10000000000008</c:v>
                </c:pt>
                <c:pt idx="972">
                  <c:v>254.07000000000008</c:v>
                </c:pt>
                <c:pt idx="973">
                  <c:v>255.20000000000007</c:v>
                </c:pt>
                <c:pt idx="974">
                  <c:v>255.20000000000007</c:v>
                </c:pt>
                <c:pt idx="975">
                  <c:v>255.20000000000007</c:v>
                </c:pt>
                <c:pt idx="976">
                  <c:v>255.20000000000007</c:v>
                </c:pt>
                <c:pt idx="977">
                  <c:v>255.20000000000007</c:v>
                </c:pt>
                <c:pt idx="978">
                  <c:v>255.20000000000007</c:v>
                </c:pt>
                <c:pt idx="979">
                  <c:v>255.20000000000007</c:v>
                </c:pt>
                <c:pt idx="980">
                  <c:v>255.20000000000007</c:v>
                </c:pt>
                <c:pt idx="981">
                  <c:v>255.20000000000007</c:v>
                </c:pt>
                <c:pt idx="982">
                  <c:v>255.20000000000007</c:v>
                </c:pt>
                <c:pt idx="983">
                  <c:v>255.20000000000007</c:v>
                </c:pt>
                <c:pt idx="984">
                  <c:v>255.73000000000008</c:v>
                </c:pt>
                <c:pt idx="985">
                  <c:v>255.73000000000008</c:v>
                </c:pt>
                <c:pt idx="986">
                  <c:v>255.73000000000008</c:v>
                </c:pt>
                <c:pt idx="987">
                  <c:v>255.73000000000008</c:v>
                </c:pt>
                <c:pt idx="988">
                  <c:v>255.73000000000008</c:v>
                </c:pt>
                <c:pt idx="989">
                  <c:v>255.73000000000008</c:v>
                </c:pt>
                <c:pt idx="990">
                  <c:v>255.73000000000008</c:v>
                </c:pt>
                <c:pt idx="991">
                  <c:v>255.73000000000008</c:v>
                </c:pt>
                <c:pt idx="992">
                  <c:v>255.73000000000008</c:v>
                </c:pt>
                <c:pt idx="993">
                  <c:v>255.73000000000008</c:v>
                </c:pt>
                <c:pt idx="994">
                  <c:v>255.73000000000008</c:v>
                </c:pt>
                <c:pt idx="995">
                  <c:v>255.73000000000008</c:v>
                </c:pt>
                <c:pt idx="996">
                  <c:v>255.73000000000008</c:v>
                </c:pt>
                <c:pt idx="997">
                  <c:v>255.73000000000008</c:v>
                </c:pt>
                <c:pt idx="998">
                  <c:v>255.73000000000008</c:v>
                </c:pt>
                <c:pt idx="999">
                  <c:v>255.73000000000008</c:v>
                </c:pt>
                <c:pt idx="1000">
                  <c:v>256.29000000000008</c:v>
                </c:pt>
                <c:pt idx="1001">
                  <c:v>256.29000000000008</c:v>
                </c:pt>
                <c:pt idx="1002">
                  <c:v>256.29000000000008</c:v>
                </c:pt>
                <c:pt idx="1003">
                  <c:v>256.29000000000008</c:v>
                </c:pt>
                <c:pt idx="1004">
                  <c:v>256.29000000000008</c:v>
                </c:pt>
                <c:pt idx="1005">
                  <c:v>256.29000000000008</c:v>
                </c:pt>
                <c:pt idx="1006">
                  <c:v>256.29000000000008</c:v>
                </c:pt>
                <c:pt idx="1007">
                  <c:v>256.29000000000008</c:v>
                </c:pt>
                <c:pt idx="1008">
                  <c:v>256.29000000000008</c:v>
                </c:pt>
                <c:pt idx="1009">
                  <c:v>256.29000000000008</c:v>
                </c:pt>
                <c:pt idx="1010">
                  <c:v>256.29000000000008</c:v>
                </c:pt>
                <c:pt idx="1011">
                  <c:v>256.29000000000008</c:v>
                </c:pt>
                <c:pt idx="1012">
                  <c:v>256.29000000000008</c:v>
                </c:pt>
                <c:pt idx="1013">
                  <c:v>256.29000000000008</c:v>
                </c:pt>
                <c:pt idx="1014">
                  <c:v>256.29000000000008</c:v>
                </c:pt>
                <c:pt idx="1015">
                  <c:v>256.29000000000008</c:v>
                </c:pt>
                <c:pt idx="1016">
                  <c:v>256.29000000000008</c:v>
                </c:pt>
                <c:pt idx="1017">
                  <c:v>256.29000000000008</c:v>
                </c:pt>
                <c:pt idx="1018">
                  <c:v>256.29000000000008</c:v>
                </c:pt>
                <c:pt idx="1019">
                  <c:v>256.29000000000008</c:v>
                </c:pt>
                <c:pt idx="1020">
                  <c:v>256.29000000000008</c:v>
                </c:pt>
                <c:pt idx="1021">
                  <c:v>256.29000000000008</c:v>
                </c:pt>
                <c:pt idx="1022">
                  <c:v>256.29000000000008</c:v>
                </c:pt>
                <c:pt idx="1023">
                  <c:v>259.5100000000001</c:v>
                </c:pt>
                <c:pt idx="1024">
                  <c:v>259.5100000000001</c:v>
                </c:pt>
                <c:pt idx="1025">
                  <c:v>259.5100000000001</c:v>
                </c:pt>
                <c:pt idx="1026">
                  <c:v>259.5100000000001</c:v>
                </c:pt>
                <c:pt idx="1027">
                  <c:v>259.5100000000001</c:v>
                </c:pt>
                <c:pt idx="1028">
                  <c:v>259.5100000000001</c:v>
                </c:pt>
                <c:pt idx="1029">
                  <c:v>259.5100000000001</c:v>
                </c:pt>
                <c:pt idx="1030">
                  <c:v>259.5100000000001</c:v>
                </c:pt>
                <c:pt idx="1031">
                  <c:v>259.5100000000001</c:v>
                </c:pt>
                <c:pt idx="1032">
                  <c:v>259.5100000000001</c:v>
                </c:pt>
                <c:pt idx="1033">
                  <c:v>259.5100000000001</c:v>
                </c:pt>
                <c:pt idx="1034">
                  <c:v>259.5100000000001</c:v>
                </c:pt>
                <c:pt idx="1035">
                  <c:v>259.5100000000001</c:v>
                </c:pt>
                <c:pt idx="1036">
                  <c:v>259.5100000000001</c:v>
                </c:pt>
                <c:pt idx="1037">
                  <c:v>259.5100000000001</c:v>
                </c:pt>
                <c:pt idx="1038">
                  <c:v>259.5100000000001</c:v>
                </c:pt>
                <c:pt idx="1039">
                  <c:v>259.5100000000001</c:v>
                </c:pt>
                <c:pt idx="1040">
                  <c:v>259.5100000000001</c:v>
                </c:pt>
                <c:pt idx="1041">
                  <c:v>259.5100000000001</c:v>
                </c:pt>
                <c:pt idx="1042">
                  <c:v>259.5100000000001</c:v>
                </c:pt>
                <c:pt idx="1043">
                  <c:v>259.5100000000001</c:v>
                </c:pt>
                <c:pt idx="1044">
                  <c:v>259.5100000000001</c:v>
                </c:pt>
                <c:pt idx="1045">
                  <c:v>259.5100000000001</c:v>
                </c:pt>
                <c:pt idx="1046">
                  <c:v>259.5100000000001</c:v>
                </c:pt>
                <c:pt idx="1047">
                  <c:v>259.5100000000001</c:v>
                </c:pt>
                <c:pt idx="1048">
                  <c:v>259.5100000000001</c:v>
                </c:pt>
                <c:pt idx="1049">
                  <c:v>259.5100000000001</c:v>
                </c:pt>
                <c:pt idx="1050">
                  <c:v>259.5100000000001</c:v>
                </c:pt>
                <c:pt idx="1051">
                  <c:v>259.5100000000001</c:v>
                </c:pt>
                <c:pt idx="1052">
                  <c:v>259.5100000000001</c:v>
                </c:pt>
                <c:pt idx="1053">
                  <c:v>259.5100000000001</c:v>
                </c:pt>
                <c:pt idx="1054">
                  <c:v>259.5100000000001</c:v>
                </c:pt>
                <c:pt idx="1055">
                  <c:v>259.5100000000001</c:v>
                </c:pt>
                <c:pt idx="1056">
                  <c:v>259.5100000000001</c:v>
                </c:pt>
                <c:pt idx="1057">
                  <c:v>259.5100000000001</c:v>
                </c:pt>
                <c:pt idx="1058">
                  <c:v>259.5100000000001</c:v>
                </c:pt>
                <c:pt idx="1059">
                  <c:v>259.5100000000001</c:v>
                </c:pt>
                <c:pt idx="1060">
                  <c:v>259.5100000000001</c:v>
                </c:pt>
                <c:pt idx="1061">
                  <c:v>259.5100000000001</c:v>
                </c:pt>
                <c:pt idx="1062">
                  <c:v>259.5100000000001</c:v>
                </c:pt>
                <c:pt idx="1063">
                  <c:v>259.5100000000001</c:v>
                </c:pt>
                <c:pt idx="1064">
                  <c:v>259.5100000000001</c:v>
                </c:pt>
                <c:pt idx="1065">
                  <c:v>259.5100000000001</c:v>
                </c:pt>
                <c:pt idx="1066">
                  <c:v>259.5100000000001</c:v>
                </c:pt>
                <c:pt idx="1067">
                  <c:v>259.5100000000001</c:v>
                </c:pt>
                <c:pt idx="1068">
                  <c:v>259.5100000000001</c:v>
                </c:pt>
                <c:pt idx="1069">
                  <c:v>259.5100000000001</c:v>
                </c:pt>
                <c:pt idx="1070">
                  <c:v>259.5100000000001</c:v>
                </c:pt>
                <c:pt idx="1071">
                  <c:v>259.5100000000001</c:v>
                </c:pt>
                <c:pt idx="1072">
                  <c:v>259.5100000000001</c:v>
                </c:pt>
                <c:pt idx="1073">
                  <c:v>259.5100000000001</c:v>
                </c:pt>
                <c:pt idx="1074">
                  <c:v>259.5100000000001</c:v>
                </c:pt>
                <c:pt idx="1075">
                  <c:v>259.5100000000001</c:v>
                </c:pt>
                <c:pt idx="1076">
                  <c:v>259.5100000000001</c:v>
                </c:pt>
                <c:pt idx="1077">
                  <c:v>259.5100000000001</c:v>
                </c:pt>
                <c:pt idx="1078">
                  <c:v>259.5100000000001</c:v>
                </c:pt>
                <c:pt idx="1079">
                  <c:v>259.5100000000001</c:v>
                </c:pt>
                <c:pt idx="1080">
                  <c:v>259.5100000000001</c:v>
                </c:pt>
                <c:pt idx="1081">
                  <c:v>259.5100000000001</c:v>
                </c:pt>
                <c:pt idx="1082">
                  <c:v>259.5100000000001</c:v>
                </c:pt>
                <c:pt idx="1083">
                  <c:v>259.5100000000001</c:v>
                </c:pt>
                <c:pt idx="1084">
                  <c:v>259.5100000000001</c:v>
                </c:pt>
                <c:pt idx="1085">
                  <c:v>259.5100000000001</c:v>
                </c:pt>
                <c:pt idx="1086">
                  <c:v>259.5100000000001</c:v>
                </c:pt>
                <c:pt idx="1087">
                  <c:v>259.5100000000001</c:v>
                </c:pt>
                <c:pt idx="1088">
                  <c:v>259.5100000000001</c:v>
                </c:pt>
                <c:pt idx="1089">
                  <c:v>259.5100000000001</c:v>
                </c:pt>
                <c:pt idx="1090">
                  <c:v>259.5100000000001</c:v>
                </c:pt>
                <c:pt idx="1091">
                  <c:v>259.5100000000001</c:v>
                </c:pt>
                <c:pt idx="1092">
                  <c:v>259.5100000000001</c:v>
                </c:pt>
                <c:pt idx="1093">
                  <c:v>259.5100000000001</c:v>
                </c:pt>
                <c:pt idx="1094">
                  <c:v>259.5100000000001</c:v>
                </c:pt>
                <c:pt idx="1095">
                  <c:v>259.5100000000001</c:v>
                </c:pt>
                <c:pt idx="1096">
                  <c:v>259.5100000000001</c:v>
                </c:pt>
                <c:pt idx="1097">
                  <c:v>259.5100000000001</c:v>
                </c:pt>
                <c:pt idx="1098">
                  <c:v>259.5100000000001</c:v>
                </c:pt>
                <c:pt idx="1099">
                  <c:v>259.5100000000001</c:v>
                </c:pt>
                <c:pt idx="1100">
                  <c:v>259.5100000000001</c:v>
                </c:pt>
                <c:pt idx="1101">
                  <c:v>259.63000000000011</c:v>
                </c:pt>
                <c:pt idx="1102">
                  <c:v>259.63000000000011</c:v>
                </c:pt>
                <c:pt idx="1103">
                  <c:v>259.63000000000011</c:v>
                </c:pt>
                <c:pt idx="1104">
                  <c:v>259.63000000000011</c:v>
                </c:pt>
                <c:pt idx="1105">
                  <c:v>259.63000000000011</c:v>
                </c:pt>
                <c:pt idx="1106">
                  <c:v>259.63000000000011</c:v>
                </c:pt>
                <c:pt idx="1107">
                  <c:v>259.63000000000011</c:v>
                </c:pt>
                <c:pt idx="1108">
                  <c:v>259.63000000000011</c:v>
                </c:pt>
                <c:pt idx="1109">
                  <c:v>263.2000000000001</c:v>
                </c:pt>
                <c:pt idx="1110">
                  <c:v>269.5800000000001</c:v>
                </c:pt>
                <c:pt idx="1111">
                  <c:v>276.86000000000007</c:v>
                </c:pt>
                <c:pt idx="1112">
                  <c:v>279.18000000000006</c:v>
                </c:pt>
                <c:pt idx="1113">
                  <c:v>279.18000000000006</c:v>
                </c:pt>
                <c:pt idx="1114">
                  <c:v>279.18000000000006</c:v>
                </c:pt>
                <c:pt idx="1115">
                  <c:v>279.18000000000006</c:v>
                </c:pt>
                <c:pt idx="1116">
                  <c:v>279.18000000000006</c:v>
                </c:pt>
                <c:pt idx="1117">
                  <c:v>279.18000000000006</c:v>
                </c:pt>
                <c:pt idx="1118">
                  <c:v>279.44000000000005</c:v>
                </c:pt>
                <c:pt idx="1119">
                  <c:v>282.15000000000003</c:v>
                </c:pt>
                <c:pt idx="1120">
                  <c:v>282.15000000000003</c:v>
                </c:pt>
                <c:pt idx="1121">
                  <c:v>282.15000000000003</c:v>
                </c:pt>
                <c:pt idx="1122">
                  <c:v>282.15000000000003</c:v>
                </c:pt>
                <c:pt idx="1123">
                  <c:v>282.15000000000003</c:v>
                </c:pt>
                <c:pt idx="1124">
                  <c:v>282.15000000000003</c:v>
                </c:pt>
                <c:pt idx="1125">
                  <c:v>282.15000000000003</c:v>
                </c:pt>
                <c:pt idx="1126">
                  <c:v>282.15000000000003</c:v>
                </c:pt>
                <c:pt idx="1127">
                  <c:v>282.15000000000003</c:v>
                </c:pt>
                <c:pt idx="1128">
                  <c:v>282.15000000000003</c:v>
                </c:pt>
                <c:pt idx="1129">
                  <c:v>282.15000000000003</c:v>
                </c:pt>
                <c:pt idx="1130">
                  <c:v>282.15000000000003</c:v>
                </c:pt>
                <c:pt idx="1131">
                  <c:v>282.15000000000003</c:v>
                </c:pt>
                <c:pt idx="1132">
                  <c:v>282.15000000000003</c:v>
                </c:pt>
                <c:pt idx="1133">
                  <c:v>282.15000000000003</c:v>
                </c:pt>
                <c:pt idx="1134">
                  <c:v>282.15000000000003</c:v>
                </c:pt>
                <c:pt idx="1135">
                  <c:v>282.15000000000003</c:v>
                </c:pt>
                <c:pt idx="1136">
                  <c:v>282.15000000000003</c:v>
                </c:pt>
                <c:pt idx="1137">
                  <c:v>282.15000000000003</c:v>
                </c:pt>
                <c:pt idx="1138">
                  <c:v>282.15000000000003</c:v>
                </c:pt>
                <c:pt idx="1139">
                  <c:v>282.15000000000003</c:v>
                </c:pt>
                <c:pt idx="1140">
                  <c:v>282.15000000000003</c:v>
                </c:pt>
                <c:pt idx="1141">
                  <c:v>282.15000000000003</c:v>
                </c:pt>
                <c:pt idx="1142">
                  <c:v>282.15000000000003</c:v>
                </c:pt>
                <c:pt idx="1143">
                  <c:v>282.15000000000003</c:v>
                </c:pt>
                <c:pt idx="1144">
                  <c:v>282.15000000000003</c:v>
                </c:pt>
                <c:pt idx="1145">
                  <c:v>282.15000000000003</c:v>
                </c:pt>
                <c:pt idx="1146">
                  <c:v>282.15000000000003</c:v>
                </c:pt>
                <c:pt idx="1147">
                  <c:v>282.15000000000003</c:v>
                </c:pt>
                <c:pt idx="1148">
                  <c:v>282.15000000000003</c:v>
                </c:pt>
                <c:pt idx="1149">
                  <c:v>282.15000000000003</c:v>
                </c:pt>
                <c:pt idx="1150">
                  <c:v>282.15000000000003</c:v>
                </c:pt>
                <c:pt idx="1151">
                  <c:v>282.15000000000003</c:v>
                </c:pt>
                <c:pt idx="1152">
                  <c:v>282.15000000000003</c:v>
                </c:pt>
                <c:pt idx="1153">
                  <c:v>282.15000000000003</c:v>
                </c:pt>
                <c:pt idx="1154">
                  <c:v>282.15000000000003</c:v>
                </c:pt>
                <c:pt idx="1155">
                  <c:v>282.15000000000003</c:v>
                </c:pt>
                <c:pt idx="1156">
                  <c:v>282.15000000000003</c:v>
                </c:pt>
                <c:pt idx="1157">
                  <c:v>282.15000000000003</c:v>
                </c:pt>
                <c:pt idx="1158">
                  <c:v>282.15000000000003</c:v>
                </c:pt>
                <c:pt idx="1159">
                  <c:v>282.15000000000003</c:v>
                </c:pt>
                <c:pt idx="1160">
                  <c:v>282.15000000000003</c:v>
                </c:pt>
                <c:pt idx="1161">
                  <c:v>282.15000000000003</c:v>
                </c:pt>
                <c:pt idx="1162">
                  <c:v>282.15000000000003</c:v>
                </c:pt>
                <c:pt idx="1163">
                  <c:v>282.15000000000003</c:v>
                </c:pt>
                <c:pt idx="1164">
                  <c:v>282.15000000000003</c:v>
                </c:pt>
                <c:pt idx="1165">
                  <c:v>282.15000000000003</c:v>
                </c:pt>
                <c:pt idx="1166">
                  <c:v>282.15000000000003</c:v>
                </c:pt>
                <c:pt idx="1167">
                  <c:v>282.15000000000003</c:v>
                </c:pt>
                <c:pt idx="1168">
                  <c:v>282.15000000000003</c:v>
                </c:pt>
                <c:pt idx="1169">
                  <c:v>282.15000000000003</c:v>
                </c:pt>
                <c:pt idx="1170">
                  <c:v>282.15000000000003</c:v>
                </c:pt>
                <c:pt idx="1171">
                  <c:v>282.15000000000003</c:v>
                </c:pt>
                <c:pt idx="1172">
                  <c:v>282.15000000000003</c:v>
                </c:pt>
                <c:pt idx="1173">
                  <c:v>282.15000000000003</c:v>
                </c:pt>
                <c:pt idx="1174">
                  <c:v>282.24</c:v>
                </c:pt>
                <c:pt idx="1175">
                  <c:v>282.24</c:v>
                </c:pt>
                <c:pt idx="1176">
                  <c:v>282.24</c:v>
                </c:pt>
                <c:pt idx="1177">
                  <c:v>282.24</c:v>
                </c:pt>
                <c:pt idx="1178">
                  <c:v>282.24</c:v>
                </c:pt>
                <c:pt idx="1179">
                  <c:v>282.24</c:v>
                </c:pt>
                <c:pt idx="1180">
                  <c:v>282.24</c:v>
                </c:pt>
                <c:pt idx="1181">
                  <c:v>282.33</c:v>
                </c:pt>
                <c:pt idx="1182">
                  <c:v>282.52999999999997</c:v>
                </c:pt>
                <c:pt idx="1183">
                  <c:v>282.95999999999998</c:v>
                </c:pt>
                <c:pt idx="1184">
                  <c:v>283.10999999999996</c:v>
                </c:pt>
                <c:pt idx="1185">
                  <c:v>283.10999999999996</c:v>
                </c:pt>
                <c:pt idx="1186">
                  <c:v>284.08999999999997</c:v>
                </c:pt>
                <c:pt idx="1187">
                  <c:v>284.08999999999997</c:v>
                </c:pt>
                <c:pt idx="1188">
                  <c:v>284.08999999999997</c:v>
                </c:pt>
                <c:pt idx="1189">
                  <c:v>284.08999999999997</c:v>
                </c:pt>
                <c:pt idx="1190">
                  <c:v>284.08999999999997</c:v>
                </c:pt>
                <c:pt idx="1191">
                  <c:v>284.08999999999997</c:v>
                </c:pt>
                <c:pt idx="1192">
                  <c:v>284.08999999999997</c:v>
                </c:pt>
                <c:pt idx="1193">
                  <c:v>285.22999999999996</c:v>
                </c:pt>
                <c:pt idx="1194">
                  <c:v>285.22999999999996</c:v>
                </c:pt>
                <c:pt idx="1195">
                  <c:v>285.22999999999996</c:v>
                </c:pt>
                <c:pt idx="1196">
                  <c:v>285.22999999999996</c:v>
                </c:pt>
                <c:pt idx="1197">
                  <c:v>285.22999999999996</c:v>
                </c:pt>
                <c:pt idx="1198">
                  <c:v>285.22999999999996</c:v>
                </c:pt>
                <c:pt idx="1199">
                  <c:v>285.22999999999996</c:v>
                </c:pt>
                <c:pt idx="1200">
                  <c:v>285.22999999999996</c:v>
                </c:pt>
                <c:pt idx="1201">
                  <c:v>285.22999999999996</c:v>
                </c:pt>
                <c:pt idx="1202">
                  <c:v>285.22999999999996</c:v>
                </c:pt>
                <c:pt idx="1203">
                  <c:v>285.22999999999996</c:v>
                </c:pt>
                <c:pt idx="1204">
                  <c:v>285.22999999999996</c:v>
                </c:pt>
                <c:pt idx="1205">
                  <c:v>285.22999999999996</c:v>
                </c:pt>
                <c:pt idx="1206">
                  <c:v>285.22999999999996</c:v>
                </c:pt>
                <c:pt idx="1207">
                  <c:v>285.22999999999996</c:v>
                </c:pt>
                <c:pt idx="1208">
                  <c:v>285.22999999999996</c:v>
                </c:pt>
                <c:pt idx="1209">
                  <c:v>285.22999999999996</c:v>
                </c:pt>
                <c:pt idx="1210">
                  <c:v>285.22999999999996</c:v>
                </c:pt>
                <c:pt idx="1211">
                  <c:v>285.22999999999996</c:v>
                </c:pt>
                <c:pt idx="1212">
                  <c:v>285.22999999999996</c:v>
                </c:pt>
                <c:pt idx="1213">
                  <c:v>285.22999999999996</c:v>
                </c:pt>
                <c:pt idx="1214">
                  <c:v>285.22999999999996</c:v>
                </c:pt>
                <c:pt idx="1215">
                  <c:v>285.22999999999996</c:v>
                </c:pt>
                <c:pt idx="1216">
                  <c:v>285.22999999999996</c:v>
                </c:pt>
                <c:pt idx="1217">
                  <c:v>285.22999999999996</c:v>
                </c:pt>
                <c:pt idx="1218">
                  <c:v>285.22999999999996</c:v>
                </c:pt>
                <c:pt idx="1219">
                  <c:v>285.22999999999996</c:v>
                </c:pt>
                <c:pt idx="1220">
                  <c:v>285.22999999999996</c:v>
                </c:pt>
                <c:pt idx="1221">
                  <c:v>285.22999999999996</c:v>
                </c:pt>
                <c:pt idx="1222">
                  <c:v>285.22999999999996</c:v>
                </c:pt>
                <c:pt idx="1223">
                  <c:v>285.22999999999996</c:v>
                </c:pt>
                <c:pt idx="1224">
                  <c:v>285.22999999999996</c:v>
                </c:pt>
                <c:pt idx="1225">
                  <c:v>285.22999999999996</c:v>
                </c:pt>
                <c:pt idx="1226">
                  <c:v>285.22999999999996</c:v>
                </c:pt>
                <c:pt idx="1227">
                  <c:v>285.22999999999996</c:v>
                </c:pt>
                <c:pt idx="1228">
                  <c:v>285.39999999999998</c:v>
                </c:pt>
                <c:pt idx="1229">
                  <c:v>286.08</c:v>
                </c:pt>
                <c:pt idx="1230">
                  <c:v>286.08</c:v>
                </c:pt>
                <c:pt idx="1231">
                  <c:v>286.08</c:v>
                </c:pt>
                <c:pt idx="1232">
                  <c:v>286.08</c:v>
                </c:pt>
                <c:pt idx="1233">
                  <c:v>286.08</c:v>
                </c:pt>
                <c:pt idx="1234">
                  <c:v>286.08</c:v>
                </c:pt>
                <c:pt idx="1235">
                  <c:v>286.08</c:v>
                </c:pt>
                <c:pt idx="1236">
                  <c:v>286.08</c:v>
                </c:pt>
                <c:pt idx="1237">
                  <c:v>286.08</c:v>
                </c:pt>
                <c:pt idx="1238">
                  <c:v>286.08</c:v>
                </c:pt>
                <c:pt idx="1239">
                  <c:v>286.08</c:v>
                </c:pt>
                <c:pt idx="1240">
                  <c:v>286.08</c:v>
                </c:pt>
                <c:pt idx="1241">
                  <c:v>286.08</c:v>
                </c:pt>
                <c:pt idx="1242">
                  <c:v>286.08</c:v>
                </c:pt>
                <c:pt idx="1243">
                  <c:v>286.08</c:v>
                </c:pt>
                <c:pt idx="1244">
                  <c:v>286.08</c:v>
                </c:pt>
                <c:pt idx="1245">
                  <c:v>287.53999999999996</c:v>
                </c:pt>
                <c:pt idx="1246">
                  <c:v>287.53999999999996</c:v>
                </c:pt>
                <c:pt idx="1247">
                  <c:v>287.53999999999996</c:v>
                </c:pt>
                <c:pt idx="1248">
                  <c:v>287.53999999999996</c:v>
                </c:pt>
                <c:pt idx="1249">
                  <c:v>287.53999999999996</c:v>
                </c:pt>
                <c:pt idx="1250">
                  <c:v>287.53999999999996</c:v>
                </c:pt>
                <c:pt idx="1251">
                  <c:v>287.53999999999996</c:v>
                </c:pt>
                <c:pt idx="1252">
                  <c:v>287.53999999999996</c:v>
                </c:pt>
                <c:pt idx="1253">
                  <c:v>287.74999999999994</c:v>
                </c:pt>
                <c:pt idx="1254">
                  <c:v>287.74999999999994</c:v>
                </c:pt>
                <c:pt idx="1255">
                  <c:v>287.74999999999994</c:v>
                </c:pt>
                <c:pt idx="1256">
                  <c:v>287.74999999999994</c:v>
                </c:pt>
                <c:pt idx="1257">
                  <c:v>287.74999999999994</c:v>
                </c:pt>
                <c:pt idx="1258">
                  <c:v>287.74999999999994</c:v>
                </c:pt>
                <c:pt idx="1259">
                  <c:v>287.74999999999994</c:v>
                </c:pt>
                <c:pt idx="1260">
                  <c:v>287.74999999999994</c:v>
                </c:pt>
                <c:pt idx="1261">
                  <c:v>287.74999999999994</c:v>
                </c:pt>
                <c:pt idx="1262">
                  <c:v>287.74999999999994</c:v>
                </c:pt>
                <c:pt idx="1263">
                  <c:v>287.74999999999994</c:v>
                </c:pt>
                <c:pt idx="1264">
                  <c:v>287.74999999999994</c:v>
                </c:pt>
                <c:pt idx="1265">
                  <c:v>287.74999999999994</c:v>
                </c:pt>
                <c:pt idx="1266">
                  <c:v>287.74999999999994</c:v>
                </c:pt>
                <c:pt idx="1267">
                  <c:v>287.74999999999994</c:v>
                </c:pt>
                <c:pt idx="1268">
                  <c:v>287.74999999999994</c:v>
                </c:pt>
                <c:pt idx="1269">
                  <c:v>287.74999999999994</c:v>
                </c:pt>
                <c:pt idx="1270">
                  <c:v>287.74999999999994</c:v>
                </c:pt>
                <c:pt idx="1271">
                  <c:v>287.74999999999994</c:v>
                </c:pt>
                <c:pt idx="1272">
                  <c:v>287.74999999999994</c:v>
                </c:pt>
                <c:pt idx="1273">
                  <c:v>287.74999999999994</c:v>
                </c:pt>
                <c:pt idx="1274">
                  <c:v>287.74999999999994</c:v>
                </c:pt>
                <c:pt idx="1275">
                  <c:v>287.74999999999994</c:v>
                </c:pt>
                <c:pt idx="1276">
                  <c:v>287.74999999999994</c:v>
                </c:pt>
                <c:pt idx="1277">
                  <c:v>287.84999999999997</c:v>
                </c:pt>
                <c:pt idx="1278">
                  <c:v>287.84999999999997</c:v>
                </c:pt>
                <c:pt idx="1279">
                  <c:v>287.84999999999997</c:v>
                </c:pt>
                <c:pt idx="1280">
                  <c:v>287.84999999999997</c:v>
                </c:pt>
                <c:pt idx="1281">
                  <c:v>287.84999999999997</c:v>
                </c:pt>
                <c:pt idx="1282">
                  <c:v>287.84999999999997</c:v>
                </c:pt>
                <c:pt idx="1283">
                  <c:v>287.84999999999997</c:v>
                </c:pt>
                <c:pt idx="1284">
                  <c:v>287.84999999999997</c:v>
                </c:pt>
                <c:pt idx="1285">
                  <c:v>287.84999999999997</c:v>
                </c:pt>
                <c:pt idx="1286">
                  <c:v>287.84999999999997</c:v>
                </c:pt>
                <c:pt idx="1287">
                  <c:v>287.84999999999997</c:v>
                </c:pt>
                <c:pt idx="1288">
                  <c:v>287.84999999999997</c:v>
                </c:pt>
                <c:pt idx="1289">
                  <c:v>287.84999999999997</c:v>
                </c:pt>
                <c:pt idx="1290">
                  <c:v>287.84999999999997</c:v>
                </c:pt>
                <c:pt idx="1291">
                  <c:v>287.84999999999997</c:v>
                </c:pt>
                <c:pt idx="1292">
                  <c:v>287.84999999999997</c:v>
                </c:pt>
                <c:pt idx="1293">
                  <c:v>287.84999999999997</c:v>
                </c:pt>
                <c:pt idx="1294">
                  <c:v>287.84999999999997</c:v>
                </c:pt>
                <c:pt idx="1295">
                  <c:v>287.84999999999997</c:v>
                </c:pt>
                <c:pt idx="1296">
                  <c:v>287.84999999999997</c:v>
                </c:pt>
                <c:pt idx="1297">
                  <c:v>287.84999999999997</c:v>
                </c:pt>
                <c:pt idx="1298">
                  <c:v>287.84999999999997</c:v>
                </c:pt>
                <c:pt idx="1299">
                  <c:v>287.84999999999997</c:v>
                </c:pt>
                <c:pt idx="1300">
                  <c:v>287.84999999999997</c:v>
                </c:pt>
                <c:pt idx="1301">
                  <c:v>287.84999999999997</c:v>
                </c:pt>
                <c:pt idx="1302">
                  <c:v>287.84999999999997</c:v>
                </c:pt>
                <c:pt idx="1303">
                  <c:v>287.84999999999997</c:v>
                </c:pt>
                <c:pt idx="1304">
                  <c:v>287.84999999999997</c:v>
                </c:pt>
                <c:pt idx="1305">
                  <c:v>287.84999999999997</c:v>
                </c:pt>
                <c:pt idx="1306">
                  <c:v>287.84999999999997</c:v>
                </c:pt>
                <c:pt idx="1307">
                  <c:v>287.84999999999997</c:v>
                </c:pt>
                <c:pt idx="1308">
                  <c:v>287.84999999999997</c:v>
                </c:pt>
                <c:pt idx="1309">
                  <c:v>287.84999999999997</c:v>
                </c:pt>
                <c:pt idx="1310">
                  <c:v>287.84999999999997</c:v>
                </c:pt>
                <c:pt idx="1311">
                  <c:v>287.84999999999997</c:v>
                </c:pt>
                <c:pt idx="1312">
                  <c:v>287.84999999999997</c:v>
                </c:pt>
                <c:pt idx="1313">
                  <c:v>287.84999999999997</c:v>
                </c:pt>
                <c:pt idx="1314">
                  <c:v>287.84999999999997</c:v>
                </c:pt>
                <c:pt idx="1315">
                  <c:v>287.84999999999997</c:v>
                </c:pt>
                <c:pt idx="1316">
                  <c:v>287.84999999999997</c:v>
                </c:pt>
                <c:pt idx="1317">
                  <c:v>287.84999999999997</c:v>
                </c:pt>
                <c:pt idx="1318">
                  <c:v>287.84999999999997</c:v>
                </c:pt>
                <c:pt idx="1319">
                  <c:v>287.84999999999997</c:v>
                </c:pt>
                <c:pt idx="1320">
                  <c:v>287.84999999999997</c:v>
                </c:pt>
                <c:pt idx="1321">
                  <c:v>287.84999999999997</c:v>
                </c:pt>
                <c:pt idx="1322">
                  <c:v>287.84999999999997</c:v>
                </c:pt>
                <c:pt idx="1323">
                  <c:v>287.84999999999997</c:v>
                </c:pt>
                <c:pt idx="1324">
                  <c:v>287.84999999999997</c:v>
                </c:pt>
                <c:pt idx="1325">
                  <c:v>287.84999999999997</c:v>
                </c:pt>
                <c:pt idx="1326">
                  <c:v>287.84999999999997</c:v>
                </c:pt>
                <c:pt idx="1327">
                  <c:v>287.84999999999997</c:v>
                </c:pt>
                <c:pt idx="1328">
                  <c:v>287.84999999999997</c:v>
                </c:pt>
                <c:pt idx="1329">
                  <c:v>287.84999999999997</c:v>
                </c:pt>
                <c:pt idx="1330">
                  <c:v>287.84999999999997</c:v>
                </c:pt>
                <c:pt idx="1331">
                  <c:v>287.84999999999997</c:v>
                </c:pt>
                <c:pt idx="1332">
                  <c:v>287.84999999999997</c:v>
                </c:pt>
                <c:pt idx="1333">
                  <c:v>287.84999999999997</c:v>
                </c:pt>
                <c:pt idx="1334">
                  <c:v>287.84999999999997</c:v>
                </c:pt>
                <c:pt idx="1335">
                  <c:v>287.84999999999997</c:v>
                </c:pt>
                <c:pt idx="1336">
                  <c:v>287.84999999999997</c:v>
                </c:pt>
                <c:pt idx="1337">
                  <c:v>287.84999999999997</c:v>
                </c:pt>
                <c:pt idx="1338">
                  <c:v>287.84999999999997</c:v>
                </c:pt>
                <c:pt idx="1339">
                  <c:v>287.84999999999997</c:v>
                </c:pt>
                <c:pt idx="1340">
                  <c:v>287.84999999999997</c:v>
                </c:pt>
                <c:pt idx="1341">
                  <c:v>287.84999999999997</c:v>
                </c:pt>
                <c:pt idx="1342">
                  <c:v>287.84999999999997</c:v>
                </c:pt>
                <c:pt idx="1343">
                  <c:v>287.84999999999997</c:v>
                </c:pt>
                <c:pt idx="1344">
                  <c:v>287.84999999999997</c:v>
                </c:pt>
                <c:pt idx="1345">
                  <c:v>289.49999999999994</c:v>
                </c:pt>
                <c:pt idx="1346">
                  <c:v>289.49999999999994</c:v>
                </c:pt>
                <c:pt idx="1347">
                  <c:v>289.49999999999994</c:v>
                </c:pt>
                <c:pt idx="1348">
                  <c:v>289.49999999999994</c:v>
                </c:pt>
                <c:pt idx="1349">
                  <c:v>289.49999999999994</c:v>
                </c:pt>
                <c:pt idx="1350">
                  <c:v>289.49999999999994</c:v>
                </c:pt>
                <c:pt idx="1351">
                  <c:v>289.49999999999994</c:v>
                </c:pt>
                <c:pt idx="1352">
                  <c:v>289.49999999999994</c:v>
                </c:pt>
                <c:pt idx="1353">
                  <c:v>289.49999999999994</c:v>
                </c:pt>
                <c:pt idx="1354">
                  <c:v>289.49999999999994</c:v>
                </c:pt>
                <c:pt idx="1355">
                  <c:v>289.49999999999994</c:v>
                </c:pt>
                <c:pt idx="1356">
                  <c:v>289.49999999999994</c:v>
                </c:pt>
                <c:pt idx="1357">
                  <c:v>289.49999999999994</c:v>
                </c:pt>
                <c:pt idx="1358">
                  <c:v>289.49999999999994</c:v>
                </c:pt>
                <c:pt idx="1359">
                  <c:v>289.49999999999994</c:v>
                </c:pt>
                <c:pt idx="1360">
                  <c:v>289.49999999999994</c:v>
                </c:pt>
                <c:pt idx="1361">
                  <c:v>289.49999999999994</c:v>
                </c:pt>
                <c:pt idx="1362">
                  <c:v>289.49999999999994</c:v>
                </c:pt>
                <c:pt idx="1363">
                  <c:v>289.49999999999994</c:v>
                </c:pt>
                <c:pt idx="1364">
                  <c:v>289.49999999999994</c:v>
                </c:pt>
                <c:pt idx="1365">
                  <c:v>289.49999999999994</c:v>
                </c:pt>
                <c:pt idx="1366">
                  <c:v>289.49999999999994</c:v>
                </c:pt>
                <c:pt idx="1367">
                  <c:v>289.49999999999994</c:v>
                </c:pt>
                <c:pt idx="1368">
                  <c:v>289.49999999999994</c:v>
                </c:pt>
                <c:pt idx="1369">
                  <c:v>289.49999999999994</c:v>
                </c:pt>
                <c:pt idx="1370">
                  <c:v>289.49999999999994</c:v>
                </c:pt>
                <c:pt idx="1371">
                  <c:v>289.49999999999994</c:v>
                </c:pt>
                <c:pt idx="1372">
                  <c:v>289.49999999999994</c:v>
                </c:pt>
                <c:pt idx="1373">
                  <c:v>289.49999999999994</c:v>
                </c:pt>
                <c:pt idx="1374">
                  <c:v>289.49999999999994</c:v>
                </c:pt>
                <c:pt idx="1375">
                  <c:v>289.49999999999994</c:v>
                </c:pt>
                <c:pt idx="1376">
                  <c:v>289.49999999999994</c:v>
                </c:pt>
                <c:pt idx="1377">
                  <c:v>289.49999999999994</c:v>
                </c:pt>
                <c:pt idx="1378">
                  <c:v>289.49999999999994</c:v>
                </c:pt>
                <c:pt idx="1379">
                  <c:v>289.49999999999994</c:v>
                </c:pt>
                <c:pt idx="1380">
                  <c:v>289.49999999999994</c:v>
                </c:pt>
                <c:pt idx="1381">
                  <c:v>289.49999999999994</c:v>
                </c:pt>
                <c:pt idx="1382">
                  <c:v>289.49999999999994</c:v>
                </c:pt>
                <c:pt idx="1383">
                  <c:v>289.49999999999994</c:v>
                </c:pt>
                <c:pt idx="1384">
                  <c:v>289.49999999999994</c:v>
                </c:pt>
              </c:numCache>
            </c:numRef>
          </c:val>
          <c:smooth val="0"/>
        </c:ser>
        <c:ser>
          <c:idx val="4"/>
          <c:order val="4"/>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Sheet5!$U$2:$U$1386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0.43</c:v>
                </c:pt>
                <c:pt idx="41">
                  <c:v>0.55000000000000004</c:v>
                </c:pt>
                <c:pt idx="42">
                  <c:v>0.55000000000000004</c:v>
                </c:pt>
                <c:pt idx="43">
                  <c:v>0.55000000000000004</c:v>
                </c:pt>
                <c:pt idx="44">
                  <c:v>0.55000000000000004</c:v>
                </c:pt>
                <c:pt idx="45">
                  <c:v>0.55000000000000004</c:v>
                </c:pt>
                <c:pt idx="46">
                  <c:v>0.55000000000000004</c:v>
                </c:pt>
                <c:pt idx="47">
                  <c:v>0.55000000000000004</c:v>
                </c:pt>
                <c:pt idx="48">
                  <c:v>0.55000000000000004</c:v>
                </c:pt>
                <c:pt idx="49">
                  <c:v>0.55000000000000004</c:v>
                </c:pt>
                <c:pt idx="50">
                  <c:v>0.55000000000000004</c:v>
                </c:pt>
                <c:pt idx="51">
                  <c:v>0.55000000000000004</c:v>
                </c:pt>
                <c:pt idx="52">
                  <c:v>0.55000000000000004</c:v>
                </c:pt>
                <c:pt idx="53">
                  <c:v>0.55000000000000004</c:v>
                </c:pt>
                <c:pt idx="54">
                  <c:v>0.55000000000000004</c:v>
                </c:pt>
                <c:pt idx="55">
                  <c:v>0.55000000000000004</c:v>
                </c:pt>
                <c:pt idx="56">
                  <c:v>0.55000000000000004</c:v>
                </c:pt>
                <c:pt idx="57">
                  <c:v>0.55000000000000004</c:v>
                </c:pt>
                <c:pt idx="58">
                  <c:v>0.55000000000000004</c:v>
                </c:pt>
                <c:pt idx="59">
                  <c:v>2.5999999999999996</c:v>
                </c:pt>
                <c:pt idx="60">
                  <c:v>2.6399999999999997</c:v>
                </c:pt>
                <c:pt idx="61">
                  <c:v>3.4899999999999998</c:v>
                </c:pt>
                <c:pt idx="62">
                  <c:v>3.61</c:v>
                </c:pt>
                <c:pt idx="63">
                  <c:v>6.98</c:v>
                </c:pt>
                <c:pt idx="64">
                  <c:v>8.39</c:v>
                </c:pt>
                <c:pt idx="65">
                  <c:v>9.58</c:v>
                </c:pt>
                <c:pt idx="66">
                  <c:v>9.58</c:v>
                </c:pt>
                <c:pt idx="67">
                  <c:v>9.7900000000000009</c:v>
                </c:pt>
                <c:pt idx="68">
                  <c:v>9.7900000000000009</c:v>
                </c:pt>
                <c:pt idx="69">
                  <c:v>9.7900000000000009</c:v>
                </c:pt>
                <c:pt idx="70">
                  <c:v>10.000000000000002</c:v>
                </c:pt>
                <c:pt idx="71">
                  <c:v>10.000000000000002</c:v>
                </c:pt>
                <c:pt idx="72">
                  <c:v>10.000000000000002</c:v>
                </c:pt>
                <c:pt idx="73">
                  <c:v>10.000000000000002</c:v>
                </c:pt>
                <c:pt idx="74">
                  <c:v>10.000000000000002</c:v>
                </c:pt>
                <c:pt idx="75">
                  <c:v>10.000000000000002</c:v>
                </c:pt>
                <c:pt idx="76">
                  <c:v>10.000000000000002</c:v>
                </c:pt>
                <c:pt idx="77">
                  <c:v>10.000000000000002</c:v>
                </c:pt>
                <c:pt idx="78">
                  <c:v>10.000000000000002</c:v>
                </c:pt>
                <c:pt idx="79">
                  <c:v>10.000000000000002</c:v>
                </c:pt>
                <c:pt idx="80">
                  <c:v>10.000000000000002</c:v>
                </c:pt>
                <c:pt idx="81">
                  <c:v>10.000000000000002</c:v>
                </c:pt>
                <c:pt idx="82">
                  <c:v>10.000000000000002</c:v>
                </c:pt>
                <c:pt idx="83">
                  <c:v>10.000000000000002</c:v>
                </c:pt>
                <c:pt idx="84">
                  <c:v>10.000000000000002</c:v>
                </c:pt>
                <c:pt idx="85">
                  <c:v>10.000000000000002</c:v>
                </c:pt>
                <c:pt idx="86">
                  <c:v>10.000000000000002</c:v>
                </c:pt>
                <c:pt idx="87">
                  <c:v>10.000000000000002</c:v>
                </c:pt>
                <c:pt idx="88">
                  <c:v>10.000000000000002</c:v>
                </c:pt>
                <c:pt idx="89">
                  <c:v>10.000000000000002</c:v>
                </c:pt>
                <c:pt idx="90">
                  <c:v>10.000000000000002</c:v>
                </c:pt>
                <c:pt idx="91">
                  <c:v>10.000000000000002</c:v>
                </c:pt>
                <c:pt idx="92">
                  <c:v>10.000000000000002</c:v>
                </c:pt>
                <c:pt idx="93">
                  <c:v>10.000000000000002</c:v>
                </c:pt>
                <c:pt idx="94">
                  <c:v>10.000000000000002</c:v>
                </c:pt>
                <c:pt idx="95">
                  <c:v>10.000000000000002</c:v>
                </c:pt>
                <c:pt idx="96">
                  <c:v>10.000000000000002</c:v>
                </c:pt>
                <c:pt idx="97">
                  <c:v>10.000000000000002</c:v>
                </c:pt>
                <c:pt idx="98">
                  <c:v>10.000000000000002</c:v>
                </c:pt>
                <c:pt idx="99">
                  <c:v>10.000000000000002</c:v>
                </c:pt>
                <c:pt idx="100">
                  <c:v>10.000000000000002</c:v>
                </c:pt>
                <c:pt idx="101">
                  <c:v>10.000000000000002</c:v>
                </c:pt>
                <c:pt idx="102">
                  <c:v>10.000000000000002</c:v>
                </c:pt>
                <c:pt idx="103">
                  <c:v>10.000000000000002</c:v>
                </c:pt>
                <c:pt idx="104">
                  <c:v>10.000000000000002</c:v>
                </c:pt>
                <c:pt idx="105">
                  <c:v>10.000000000000002</c:v>
                </c:pt>
                <c:pt idx="106">
                  <c:v>10.000000000000002</c:v>
                </c:pt>
                <c:pt idx="107">
                  <c:v>10.000000000000002</c:v>
                </c:pt>
                <c:pt idx="108">
                  <c:v>10.000000000000002</c:v>
                </c:pt>
                <c:pt idx="109">
                  <c:v>10.000000000000002</c:v>
                </c:pt>
                <c:pt idx="110">
                  <c:v>10.000000000000002</c:v>
                </c:pt>
                <c:pt idx="111">
                  <c:v>10.000000000000002</c:v>
                </c:pt>
                <c:pt idx="112">
                  <c:v>10.000000000000002</c:v>
                </c:pt>
                <c:pt idx="113">
                  <c:v>10.000000000000002</c:v>
                </c:pt>
                <c:pt idx="114">
                  <c:v>10.000000000000002</c:v>
                </c:pt>
                <c:pt idx="115">
                  <c:v>10.000000000000002</c:v>
                </c:pt>
                <c:pt idx="116">
                  <c:v>10.000000000000002</c:v>
                </c:pt>
                <c:pt idx="117">
                  <c:v>10.000000000000002</c:v>
                </c:pt>
                <c:pt idx="118">
                  <c:v>10.000000000000002</c:v>
                </c:pt>
                <c:pt idx="119">
                  <c:v>10.000000000000002</c:v>
                </c:pt>
                <c:pt idx="120">
                  <c:v>10.000000000000002</c:v>
                </c:pt>
                <c:pt idx="121">
                  <c:v>10.000000000000002</c:v>
                </c:pt>
                <c:pt idx="122">
                  <c:v>10.000000000000002</c:v>
                </c:pt>
                <c:pt idx="123">
                  <c:v>10.000000000000002</c:v>
                </c:pt>
                <c:pt idx="124">
                  <c:v>10.000000000000002</c:v>
                </c:pt>
                <c:pt idx="125">
                  <c:v>10.000000000000002</c:v>
                </c:pt>
                <c:pt idx="126">
                  <c:v>10.000000000000002</c:v>
                </c:pt>
                <c:pt idx="127">
                  <c:v>10.000000000000002</c:v>
                </c:pt>
                <c:pt idx="128">
                  <c:v>10.000000000000002</c:v>
                </c:pt>
                <c:pt idx="129">
                  <c:v>10.000000000000002</c:v>
                </c:pt>
                <c:pt idx="130">
                  <c:v>10.380000000000003</c:v>
                </c:pt>
                <c:pt idx="131">
                  <c:v>10.480000000000002</c:v>
                </c:pt>
                <c:pt idx="132">
                  <c:v>11.810000000000002</c:v>
                </c:pt>
                <c:pt idx="133">
                  <c:v>11.940000000000003</c:v>
                </c:pt>
                <c:pt idx="134">
                  <c:v>13.200000000000003</c:v>
                </c:pt>
                <c:pt idx="135">
                  <c:v>13.200000000000003</c:v>
                </c:pt>
                <c:pt idx="136">
                  <c:v>13.380000000000003</c:v>
                </c:pt>
                <c:pt idx="137">
                  <c:v>13.380000000000003</c:v>
                </c:pt>
                <c:pt idx="138">
                  <c:v>13.380000000000003</c:v>
                </c:pt>
                <c:pt idx="139">
                  <c:v>13.660000000000002</c:v>
                </c:pt>
                <c:pt idx="140">
                  <c:v>13.660000000000002</c:v>
                </c:pt>
                <c:pt idx="141">
                  <c:v>13.660000000000002</c:v>
                </c:pt>
                <c:pt idx="142">
                  <c:v>13.660000000000002</c:v>
                </c:pt>
                <c:pt idx="143">
                  <c:v>13.660000000000002</c:v>
                </c:pt>
                <c:pt idx="144">
                  <c:v>13.660000000000002</c:v>
                </c:pt>
                <c:pt idx="145">
                  <c:v>13.660000000000002</c:v>
                </c:pt>
                <c:pt idx="146">
                  <c:v>13.660000000000002</c:v>
                </c:pt>
                <c:pt idx="147">
                  <c:v>13.660000000000002</c:v>
                </c:pt>
                <c:pt idx="148">
                  <c:v>13.660000000000002</c:v>
                </c:pt>
                <c:pt idx="149">
                  <c:v>13.660000000000002</c:v>
                </c:pt>
                <c:pt idx="150">
                  <c:v>13.660000000000002</c:v>
                </c:pt>
                <c:pt idx="151">
                  <c:v>13.660000000000002</c:v>
                </c:pt>
                <c:pt idx="152">
                  <c:v>13.660000000000002</c:v>
                </c:pt>
                <c:pt idx="153">
                  <c:v>13.660000000000002</c:v>
                </c:pt>
                <c:pt idx="154">
                  <c:v>13.660000000000002</c:v>
                </c:pt>
                <c:pt idx="155">
                  <c:v>13.660000000000002</c:v>
                </c:pt>
                <c:pt idx="156">
                  <c:v>13.660000000000002</c:v>
                </c:pt>
                <c:pt idx="157">
                  <c:v>13.660000000000002</c:v>
                </c:pt>
                <c:pt idx="158">
                  <c:v>13.660000000000002</c:v>
                </c:pt>
                <c:pt idx="159">
                  <c:v>13.660000000000002</c:v>
                </c:pt>
                <c:pt idx="160">
                  <c:v>13.660000000000002</c:v>
                </c:pt>
                <c:pt idx="161">
                  <c:v>13.660000000000002</c:v>
                </c:pt>
                <c:pt idx="162">
                  <c:v>13.660000000000002</c:v>
                </c:pt>
                <c:pt idx="163">
                  <c:v>13.660000000000002</c:v>
                </c:pt>
                <c:pt idx="164">
                  <c:v>13.660000000000002</c:v>
                </c:pt>
                <c:pt idx="165">
                  <c:v>13.660000000000002</c:v>
                </c:pt>
                <c:pt idx="166">
                  <c:v>13.660000000000002</c:v>
                </c:pt>
                <c:pt idx="167">
                  <c:v>13.660000000000002</c:v>
                </c:pt>
                <c:pt idx="168">
                  <c:v>13.660000000000002</c:v>
                </c:pt>
                <c:pt idx="169">
                  <c:v>13.660000000000002</c:v>
                </c:pt>
                <c:pt idx="170">
                  <c:v>13.660000000000002</c:v>
                </c:pt>
                <c:pt idx="171">
                  <c:v>13.660000000000002</c:v>
                </c:pt>
                <c:pt idx="172">
                  <c:v>13.750000000000002</c:v>
                </c:pt>
                <c:pt idx="173">
                  <c:v>13.750000000000002</c:v>
                </c:pt>
                <c:pt idx="174">
                  <c:v>13.750000000000002</c:v>
                </c:pt>
                <c:pt idx="175">
                  <c:v>13.750000000000002</c:v>
                </c:pt>
                <c:pt idx="176">
                  <c:v>13.750000000000002</c:v>
                </c:pt>
                <c:pt idx="177">
                  <c:v>13.750000000000002</c:v>
                </c:pt>
                <c:pt idx="178">
                  <c:v>13.750000000000002</c:v>
                </c:pt>
                <c:pt idx="179">
                  <c:v>13.750000000000002</c:v>
                </c:pt>
                <c:pt idx="180">
                  <c:v>13.750000000000002</c:v>
                </c:pt>
                <c:pt idx="181">
                  <c:v>13.750000000000002</c:v>
                </c:pt>
                <c:pt idx="182">
                  <c:v>13.750000000000002</c:v>
                </c:pt>
                <c:pt idx="183">
                  <c:v>13.830000000000002</c:v>
                </c:pt>
                <c:pt idx="184">
                  <c:v>13.830000000000002</c:v>
                </c:pt>
                <c:pt idx="185">
                  <c:v>13.830000000000002</c:v>
                </c:pt>
                <c:pt idx="186">
                  <c:v>13.830000000000002</c:v>
                </c:pt>
                <c:pt idx="187">
                  <c:v>13.830000000000002</c:v>
                </c:pt>
                <c:pt idx="188">
                  <c:v>13.830000000000002</c:v>
                </c:pt>
                <c:pt idx="189">
                  <c:v>13.830000000000002</c:v>
                </c:pt>
                <c:pt idx="190">
                  <c:v>13.830000000000002</c:v>
                </c:pt>
                <c:pt idx="191">
                  <c:v>13.830000000000002</c:v>
                </c:pt>
                <c:pt idx="192">
                  <c:v>13.830000000000002</c:v>
                </c:pt>
                <c:pt idx="193">
                  <c:v>13.830000000000002</c:v>
                </c:pt>
                <c:pt idx="194">
                  <c:v>13.830000000000002</c:v>
                </c:pt>
                <c:pt idx="195">
                  <c:v>13.830000000000002</c:v>
                </c:pt>
                <c:pt idx="196">
                  <c:v>13.830000000000002</c:v>
                </c:pt>
                <c:pt idx="197">
                  <c:v>13.830000000000002</c:v>
                </c:pt>
                <c:pt idx="198">
                  <c:v>13.830000000000002</c:v>
                </c:pt>
                <c:pt idx="199">
                  <c:v>13.830000000000002</c:v>
                </c:pt>
                <c:pt idx="200">
                  <c:v>13.830000000000002</c:v>
                </c:pt>
                <c:pt idx="201">
                  <c:v>13.830000000000002</c:v>
                </c:pt>
                <c:pt idx="202">
                  <c:v>13.830000000000002</c:v>
                </c:pt>
                <c:pt idx="203">
                  <c:v>13.830000000000002</c:v>
                </c:pt>
                <c:pt idx="204">
                  <c:v>13.830000000000002</c:v>
                </c:pt>
                <c:pt idx="205">
                  <c:v>13.830000000000002</c:v>
                </c:pt>
                <c:pt idx="206">
                  <c:v>13.830000000000002</c:v>
                </c:pt>
                <c:pt idx="207">
                  <c:v>13.830000000000002</c:v>
                </c:pt>
                <c:pt idx="208">
                  <c:v>13.830000000000002</c:v>
                </c:pt>
                <c:pt idx="209">
                  <c:v>13.830000000000002</c:v>
                </c:pt>
                <c:pt idx="210">
                  <c:v>13.830000000000002</c:v>
                </c:pt>
                <c:pt idx="211">
                  <c:v>13.830000000000002</c:v>
                </c:pt>
                <c:pt idx="212">
                  <c:v>13.830000000000002</c:v>
                </c:pt>
                <c:pt idx="213">
                  <c:v>13.830000000000002</c:v>
                </c:pt>
                <c:pt idx="214">
                  <c:v>13.830000000000002</c:v>
                </c:pt>
                <c:pt idx="215">
                  <c:v>13.830000000000002</c:v>
                </c:pt>
                <c:pt idx="216">
                  <c:v>13.830000000000002</c:v>
                </c:pt>
                <c:pt idx="217">
                  <c:v>13.830000000000002</c:v>
                </c:pt>
                <c:pt idx="218">
                  <c:v>13.830000000000002</c:v>
                </c:pt>
                <c:pt idx="219">
                  <c:v>13.830000000000002</c:v>
                </c:pt>
                <c:pt idx="220">
                  <c:v>13.830000000000002</c:v>
                </c:pt>
                <c:pt idx="221">
                  <c:v>13.830000000000002</c:v>
                </c:pt>
                <c:pt idx="222">
                  <c:v>13.830000000000002</c:v>
                </c:pt>
                <c:pt idx="223">
                  <c:v>13.830000000000002</c:v>
                </c:pt>
                <c:pt idx="224">
                  <c:v>13.830000000000002</c:v>
                </c:pt>
                <c:pt idx="225">
                  <c:v>13.830000000000002</c:v>
                </c:pt>
                <c:pt idx="226">
                  <c:v>13.830000000000002</c:v>
                </c:pt>
                <c:pt idx="227">
                  <c:v>13.830000000000002</c:v>
                </c:pt>
                <c:pt idx="228">
                  <c:v>13.830000000000002</c:v>
                </c:pt>
                <c:pt idx="229">
                  <c:v>13.830000000000002</c:v>
                </c:pt>
                <c:pt idx="230">
                  <c:v>13.830000000000002</c:v>
                </c:pt>
                <c:pt idx="231">
                  <c:v>13.830000000000002</c:v>
                </c:pt>
                <c:pt idx="232">
                  <c:v>13.830000000000002</c:v>
                </c:pt>
                <c:pt idx="233">
                  <c:v>15.420000000000002</c:v>
                </c:pt>
                <c:pt idx="234">
                  <c:v>15.470000000000002</c:v>
                </c:pt>
                <c:pt idx="235">
                  <c:v>15.470000000000002</c:v>
                </c:pt>
                <c:pt idx="236">
                  <c:v>15.470000000000002</c:v>
                </c:pt>
                <c:pt idx="237">
                  <c:v>16.470000000000002</c:v>
                </c:pt>
                <c:pt idx="238">
                  <c:v>16.470000000000002</c:v>
                </c:pt>
                <c:pt idx="239">
                  <c:v>16.470000000000002</c:v>
                </c:pt>
                <c:pt idx="240">
                  <c:v>16.470000000000002</c:v>
                </c:pt>
                <c:pt idx="241">
                  <c:v>16.470000000000002</c:v>
                </c:pt>
                <c:pt idx="242">
                  <c:v>16.470000000000002</c:v>
                </c:pt>
                <c:pt idx="243">
                  <c:v>16.470000000000002</c:v>
                </c:pt>
                <c:pt idx="244">
                  <c:v>16.470000000000002</c:v>
                </c:pt>
                <c:pt idx="245">
                  <c:v>16.470000000000002</c:v>
                </c:pt>
                <c:pt idx="246">
                  <c:v>16.470000000000002</c:v>
                </c:pt>
                <c:pt idx="247">
                  <c:v>16.470000000000002</c:v>
                </c:pt>
                <c:pt idx="248">
                  <c:v>16.470000000000002</c:v>
                </c:pt>
                <c:pt idx="249">
                  <c:v>16.470000000000002</c:v>
                </c:pt>
                <c:pt idx="250">
                  <c:v>16.470000000000002</c:v>
                </c:pt>
                <c:pt idx="251">
                  <c:v>16.540000000000003</c:v>
                </c:pt>
                <c:pt idx="252">
                  <c:v>16.540000000000003</c:v>
                </c:pt>
                <c:pt idx="253">
                  <c:v>16.700000000000003</c:v>
                </c:pt>
                <c:pt idx="254">
                  <c:v>16.840000000000003</c:v>
                </c:pt>
                <c:pt idx="255">
                  <c:v>16.840000000000003</c:v>
                </c:pt>
                <c:pt idx="256">
                  <c:v>17.230000000000004</c:v>
                </c:pt>
                <c:pt idx="257">
                  <c:v>17.230000000000004</c:v>
                </c:pt>
                <c:pt idx="258">
                  <c:v>17.230000000000004</c:v>
                </c:pt>
                <c:pt idx="259">
                  <c:v>17.230000000000004</c:v>
                </c:pt>
                <c:pt idx="260">
                  <c:v>19.780000000000005</c:v>
                </c:pt>
                <c:pt idx="261">
                  <c:v>22.160000000000004</c:v>
                </c:pt>
                <c:pt idx="262">
                  <c:v>25.810000000000002</c:v>
                </c:pt>
                <c:pt idx="263">
                  <c:v>25.810000000000002</c:v>
                </c:pt>
                <c:pt idx="264">
                  <c:v>25.810000000000002</c:v>
                </c:pt>
                <c:pt idx="265">
                  <c:v>25.810000000000002</c:v>
                </c:pt>
                <c:pt idx="266">
                  <c:v>25.810000000000002</c:v>
                </c:pt>
                <c:pt idx="267">
                  <c:v>25.810000000000002</c:v>
                </c:pt>
                <c:pt idx="268">
                  <c:v>25.810000000000002</c:v>
                </c:pt>
                <c:pt idx="269">
                  <c:v>25.810000000000002</c:v>
                </c:pt>
                <c:pt idx="270">
                  <c:v>25.810000000000002</c:v>
                </c:pt>
                <c:pt idx="271">
                  <c:v>25.810000000000002</c:v>
                </c:pt>
                <c:pt idx="272">
                  <c:v>25.810000000000002</c:v>
                </c:pt>
                <c:pt idx="273">
                  <c:v>25.810000000000002</c:v>
                </c:pt>
                <c:pt idx="274">
                  <c:v>25.810000000000002</c:v>
                </c:pt>
                <c:pt idx="275">
                  <c:v>25.810000000000002</c:v>
                </c:pt>
                <c:pt idx="276">
                  <c:v>25.810000000000002</c:v>
                </c:pt>
                <c:pt idx="277">
                  <c:v>25.810000000000002</c:v>
                </c:pt>
                <c:pt idx="278">
                  <c:v>25.810000000000002</c:v>
                </c:pt>
                <c:pt idx="279">
                  <c:v>25.810000000000002</c:v>
                </c:pt>
                <c:pt idx="280">
                  <c:v>26.000000000000004</c:v>
                </c:pt>
                <c:pt idx="281">
                  <c:v>26.000000000000004</c:v>
                </c:pt>
                <c:pt idx="282">
                  <c:v>26.000000000000004</c:v>
                </c:pt>
                <c:pt idx="283">
                  <c:v>26.000000000000004</c:v>
                </c:pt>
                <c:pt idx="284">
                  <c:v>26.000000000000004</c:v>
                </c:pt>
                <c:pt idx="285">
                  <c:v>26.000000000000004</c:v>
                </c:pt>
                <c:pt idx="286">
                  <c:v>26.000000000000004</c:v>
                </c:pt>
                <c:pt idx="287">
                  <c:v>26.000000000000004</c:v>
                </c:pt>
                <c:pt idx="288">
                  <c:v>26.000000000000004</c:v>
                </c:pt>
                <c:pt idx="289">
                  <c:v>26.000000000000004</c:v>
                </c:pt>
                <c:pt idx="290">
                  <c:v>26.000000000000004</c:v>
                </c:pt>
                <c:pt idx="291">
                  <c:v>26.000000000000004</c:v>
                </c:pt>
                <c:pt idx="292">
                  <c:v>26.000000000000004</c:v>
                </c:pt>
                <c:pt idx="293">
                  <c:v>26.000000000000004</c:v>
                </c:pt>
                <c:pt idx="294">
                  <c:v>26.000000000000004</c:v>
                </c:pt>
                <c:pt idx="295">
                  <c:v>26.000000000000004</c:v>
                </c:pt>
                <c:pt idx="296">
                  <c:v>26.000000000000004</c:v>
                </c:pt>
                <c:pt idx="297">
                  <c:v>26.830000000000002</c:v>
                </c:pt>
                <c:pt idx="298">
                  <c:v>26.830000000000002</c:v>
                </c:pt>
                <c:pt idx="299">
                  <c:v>26.830000000000002</c:v>
                </c:pt>
                <c:pt idx="300">
                  <c:v>26.830000000000002</c:v>
                </c:pt>
                <c:pt idx="301">
                  <c:v>26.830000000000002</c:v>
                </c:pt>
                <c:pt idx="302">
                  <c:v>26.830000000000002</c:v>
                </c:pt>
                <c:pt idx="303">
                  <c:v>26.830000000000002</c:v>
                </c:pt>
                <c:pt idx="304">
                  <c:v>26.830000000000002</c:v>
                </c:pt>
                <c:pt idx="305">
                  <c:v>26.830000000000002</c:v>
                </c:pt>
                <c:pt idx="306">
                  <c:v>26.830000000000002</c:v>
                </c:pt>
                <c:pt idx="307">
                  <c:v>26.830000000000002</c:v>
                </c:pt>
                <c:pt idx="308">
                  <c:v>26.830000000000002</c:v>
                </c:pt>
                <c:pt idx="309">
                  <c:v>26.830000000000002</c:v>
                </c:pt>
                <c:pt idx="310">
                  <c:v>26.830000000000002</c:v>
                </c:pt>
                <c:pt idx="311">
                  <c:v>26.830000000000002</c:v>
                </c:pt>
                <c:pt idx="312">
                  <c:v>26.830000000000002</c:v>
                </c:pt>
                <c:pt idx="313">
                  <c:v>26.830000000000002</c:v>
                </c:pt>
                <c:pt idx="314">
                  <c:v>26.830000000000002</c:v>
                </c:pt>
                <c:pt idx="315">
                  <c:v>26.830000000000002</c:v>
                </c:pt>
                <c:pt idx="316">
                  <c:v>26.830000000000002</c:v>
                </c:pt>
                <c:pt idx="317">
                  <c:v>26.830000000000002</c:v>
                </c:pt>
                <c:pt idx="318">
                  <c:v>26.830000000000002</c:v>
                </c:pt>
                <c:pt idx="319">
                  <c:v>26.830000000000002</c:v>
                </c:pt>
                <c:pt idx="320">
                  <c:v>26.830000000000002</c:v>
                </c:pt>
                <c:pt idx="321">
                  <c:v>26.830000000000002</c:v>
                </c:pt>
                <c:pt idx="322">
                  <c:v>26.830000000000002</c:v>
                </c:pt>
                <c:pt idx="323">
                  <c:v>26.830000000000002</c:v>
                </c:pt>
                <c:pt idx="324">
                  <c:v>26.830000000000002</c:v>
                </c:pt>
                <c:pt idx="325">
                  <c:v>26.830000000000002</c:v>
                </c:pt>
                <c:pt idx="326">
                  <c:v>26.830000000000002</c:v>
                </c:pt>
                <c:pt idx="327">
                  <c:v>26.830000000000002</c:v>
                </c:pt>
                <c:pt idx="328">
                  <c:v>26.830000000000002</c:v>
                </c:pt>
                <c:pt idx="329">
                  <c:v>26.830000000000002</c:v>
                </c:pt>
                <c:pt idx="330">
                  <c:v>26.830000000000002</c:v>
                </c:pt>
                <c:pt idx="331">
                  <c:v>26.830000000000002</c:v>
                </c:pt>
                <c:pt idx="332">
                  <c:v>26.830000000000002</c:v>
                </c:pt>
                <c:pt idx="333">
                  <c:v>26.830000000000002</c:v>
                </c:pt>
                <c:pt idx="334">
                  <c:v>26.830000000000002</c:v>
                </c:pt>
                <c:pt idx="335">
                  <c:v>26.830000000000002</c:v>
                </c:pt>
                <c:pt idx="336">
                  <c:v>26.830000000000002</c:v>
                </c:pt>
                <c:pt idx="337">
                  <c:v>26.830000000000002</c:v>
                </c:pt>
                <c:pt idx="338">
                  <c:v>26.830000000000002</c:v>
                </c:pt>
                <c:pt idx="339">
                  <c:v>26.830000000000002</c:v>
                </c:pt>
                <c:pt idx="340">
                  <c:v>26.830000000000002</c:v>
                </c:pt>
                <c:pt idx="341">
                  <c:v>26.830000000000002</c:v>
                </c:pt>
                <c:pt idx="342">
                  <c:v>26.830000000000002</c:v>
                </c:pt>
                <c:pt idx="343">
                  <c:v>26.830000000000002</c:v>
                </c:pt>
                <c:pt idx="344">
                  <c:v>27.060000000000002</c:v>
                </c:pt>
                <c:pt idx="345">
                  <c:v>27.060000000000002</c:v>
                </c:pt>
                <c:pt idx="346">
                  <c:v>27.060000000000002</c:v>
                </c:pt>
                <c:pt idx="347">
                  <c:v>27.060000000000002</c:v>
                </c:pt>
                <c:pt idx="348">
                  <c:v>27.060000000000002</c:v>
                </c:pt>
                <c:pt idx="349">
                  <c:v>27.060000000000002</c:v>
                </c:pt>
                <c:pt idx="350">
                  <c:v>27.060000000000002</c:v>
                </c:pt>
                <c:pt idx="351">
                  <c:v>27.060000000000002</c:v>
                </c:pt>
                <c:pt idx="352">
                  <c:v>27.060000000000002</c:v>
                </c:pt>
                <c:pt idx="353">
                  <c:v>29.44</c:v>
                </c:pt>
                <c:pt idx="354">
                  <c:v>31.540000000000003</c:v>
                </c:pt>
                <c:pt idx="355">
                  <c:v>33.6</c:v>
                </c:pt>
                <c:pt idx="356">
                  <c:v>33.75</c:v>
                </c:pt>
                <c:pt idx="357">
                  <c:v>38.32</c:v>
                </c:pt>
                <c:pt idx="358">
                  <c:v>38.32</c:v>
                </c:pt>
                <c:pt idx="359">
                  <c:v>38.42</c:v>
                </c:pt>
                <c:pt idx="360">
                  <c:v>38.42</c:v>
                </c:pt>
                <c:pt idx="361">
                  <c:v>38.49</c:v>
                </c:pt>
                <c:pt idx="362">
                  <c:v>38.49</c:v>
                </c:pt>
                <c:pt idx="363">
                  <c:v>40.71</c:v>
                </c:pt>
                <c:pt idx="364">
                  <c:v>40.71</c:v>
                </c:pt>
                <c:pt idx="365">
                  <c:v>41.31</c:v>
                </c:pt>
                <c:pt idx="366">
                  <c:v>41.31</c:v>
                </c:pt>
                <c:pt idx="367">
                  <c:v>41.31</c:v>
                </c:pt>
                <c:pt idx="368">
                  <c:v>41.31</c:v>
                </c:pt>
                <c:pt idx="369">
                  <c:v>41.31</c:v>
                </c:pt>
                <c:pt idx="370">
                  <c:v>41.31</c:v>
                </c:pt>
                <c:pt idx="371">
                  <c:v>41.31</c:v>
                </c:pt>
                <c:pt idx="372">
                  <c:v>41.31</c:v>
                </c:pt>
                <c:pt idx="373">
                  <c:v>41.31</c:v>
                </c:pt>
                <c:pt idx="374">
                  <c:v>41.31</c:v>
                </c:pt>
                <c:pt idx="375">
                  <c:v>41.31</c:v>
                </c:pt>
                <c:pt idx="376">
                  <c:v>41.31</c:v>
                </c:pt>
                <c:pt idx="377">
                  <c:v>41.31</c:v>
                </c:pt>
                <c:pt idx="378">
                  <c:v>41.31</c:v>
                </c:pt>
                <c:pt idx="379">
                  <c:v>41.31</c:v>
                </c:pt>
                <c:pt idx="380">
                  <c:v>41.31</c:v>
                </c:pt>
                <c:pt idx="381">
                  <c:v>41.31</c:v>
                </c:pt>
                <c:pt idx="382">
                  <c:v>41.31</c:v>
                </c:pt>
                <c:pt idx="383">
                  <c:v>41.31</c:v>
                </c:pt>
                <c:pt idx="384">
                  <c:v>41.31</c:v>
                </c:pt>
                <c:pt idx="385">
                  <c:v>42.900000000000006</c:v>
                </c:pt>
                <c:pt idx="386">
                  <c:v>43.120000000000005</c:v>
                </c:pt>
                <c:pt idx="387">
                  <c:v>44.7</c:v>
                </c:pt>
                <c:pt idx="388">
                  <c:v>44.99</c:v>
                </c:pt>
                <c:pt idx="389">
                  <c:v>44.99</c:v>
                </c:pt>
                <c:pt idx="390">
                  <c:v>44.99</c:v>
                </c:pt>
                <c:pt idx="391">
                  <c:v>44.99</c:v>
                </c:pt>
                <c:pt idx="392">
                  <c:v>44.99</c:v>
                </c:pt>
                <c:pt idx="393">
                  <c:v>44.99</c:v>
                </c:pt>
                <c:pt idx="394">
                  <c:v>44.99</c:v>
                </c:pt>
                <c:pt idx="395">
                  <c:v>44.99</c:v>
                </c:pt>
                <c:pt idx="396">
                  <c:v>44.99</c:v>
                </c:pt>
                <c:pt idx="397">
                  <c:v>44.99</c:v>
                </c:pt>
                <c:pt idx="398">
                  <c:v>44.99</c:v>
                </c:pt>
                <c:pt idx="399">
                  <c:v>44.99</c:v>
                </c:pt>
                <c:pt idx="400">
                  <c:v>44.99</c:v>
                </c:pt>
                <c:pt idx="401">
                  <c:v>44.99</c:v>
                </c:pt>
                <c:pt idx="402">
                  <c:v>44.99</c:v>
                </c:pt>
                <c:pt idx="403">
                  <c:v>44.99</c:v>
                </c:pt>
                <c:pt idx="404">
                  <c:v>44.99</c:v>
                </c:pt>
                <c:pt idx="405">
                  <c:v>44.99</c:v>
                </c:pt>
                <c:pt idx="406">
                  <c:v>44.99</c:v>
                </c:pt>
                <c:pt idx="407">
                  <c:v>44.99</c:v>
                </c:pt>
                <c:pt idx="408">
                  <c:v>44.99</c:v>
                </c:pt>
                <c:pt idx="409">
                  <c:v>44.99</c:v>
                </c:pt>
                <c:pt idx="410">
                  <c:v>44.99</c:v>
                </c:pt>
                <c:pt idx="411">
                  <c:v>44.99</c:v>
                </c:pt>
                <c:pt idx="412">
                  <c:v>44.99</c:v>
                </c:pt>
                <c:pt idx="413">
                  <c:v>44.99</c:v>
                </c:pt>
                <c:pt idx="414">
                  <c:v>44.99</c:v>
                </c:pt>
                <c:pt idx="415">
                  <c:v>44.99</c:v>
                </c:pt>
                <c:pt idx="416">
                  <c:v>44.99</c:v>
                </c:pt>
                <c:pt idx="417">
                  <c:v>44.99</c:v>
                </c:pt>
                <c:pt idx="418">
                  <c:v>44.99</c:v>
                </c:pt>
                <c:pt idx="419">
                  <c:v>44.99</c:v>
                </c:pt>
                <c:pt idx="420">
                  <c:v>44.99</c:v>
                </c:pt>
                <c:pt idx="421">
                  <c:v>44.99</c:v>
                </c:pt>
                <c:pt idx="422">
                  <c:v>44.99</c:v>
                </c:pt>
                <c:pt idx="423">
                  <c:v>44.99</c:v>
                </c:pt>
                <c:pt idx="424">
                  <c:v>44.99</c:v>
                </c:pt>
                <c:pt idx="425">
                  <c:v>44.99</c:v>
                </c:pt>
                <c:pt idx="426">
                  <c:v>44.99</c:v>
                </c:pt>
                <c:pt idx="427">
                  <c:v>44.99</c:v>
                </c:pt>
                <c:pt idx="428">
                  <c:v>44.99</c:v>
                </c:pt>
                <c:pt idx="429">
                  <c:v>45.06</c:v>
                </c:pt>
                <c:pt idx="430">
                  <c:v>45.06</c:v>
                </c:pt>
                <c:pt idx="431">
                  <c:v>45.06</c:v>
                </c:pt>
                <c:pt idx="432">
                  <c:v>45.06</c:v>
                </c:pt>
                <c:pt idx="433">
                  <c:v>45.06</c:v>
                </c:pt>
                <c:pt idx="434">
                  <c:v>45.260000000000005</c:v>
                </c:pt>
                <c:pt idx="435">
                  <c:v>45.260000000000005</c:v>
                </c:pt>
                <c:pt idx="436">
                  <c:v>46.56</c:v>
                </c:pt>
                <c:pt idx="437">
                  <c:v>46.980000000000004</c:v>
                </c:pt>
                <c:pt idx="438">
                  <c:v>47.470000000000006</c:v>
                </c:pt>
                <c:pt idx="439">
                  <c:v>47.470000000000006</c:v>
                </c:pt>
                <c:pt idx="440">
                  <c:v>47.470000000000006</c:v>
                </c:pt>
                <c:pt idx="441">
                  <c:v>47.550000000000004</c:v>
                </c:pt>
                <c:pt idx="442">
                  <c:v>47.690000000000005</c:v>
                </c:pt>
                <c:pt idx="443">
                  <c:v>47.88</c:v>
                </c:pt>
                <c:pt idx="444">
                  <c:v>47.88</c:v>
                </c:pt>
                <c:pt idx="445">
                  <c:v>47.88</c:v>
                </c:pt>
                <c:pt idx="446">
                  <c:v>47.88</c:v>
                </c:pt>
                <c:pt idx="447">
                  <c:v>47.88</c:v>
                </c:pt>
                <c:pt idx="448">
                  <c:v>47.88</c:v>
                </c:pt>
                <c:pt idx="449">
                  <c:v>47.88</c:v>
                </c:pt>
                <c:pt idx="450">
                  <c:v>47.88</c:v>
                </c:pt>
                <c:pt idx="451">
                  <c:v>47.88</c:v>
                </c:pt>
                <c:pt idx="452">
                  <c:v>47.88</c:v>
                </c:pt>
                <c:pt idx="453">
                  <c:v>47.88</c:v>
                </c:pt>
                <c:pt idx="454">
                  <c:v>47.88</c:v>
                </c:pt>
                <c:pt idx="455">
                  <c:v>47.88</c:v>
                </c:pt>
                <c:pt idx="456">
                  <c:v>47.88</c:v>
                </c:pt>
                <c:pt idx="457">
                  <c:v>47.88</c:v>
                </c:pt>
                <c:pt idx="458">
                  <c:v>47.88</c:v>
                </c:pt>
                <c:pt idx="459">
                  <c:v>47.88</c:v>
                </c:pt>
                <c:pt idx="460">
                  <c:v>47.88</c:v>
                </c:pt>
                <c:pt idx="461">
                  <c:v>47.88</c:v>
                </c:pt>
                <c:pt idx="462">
                  <c:v>47.88</c:v>
                </c:pt>
                <c:pt idx="463">
                  <c:v>47.88</c:v>
                </c:pt>
                <c:pt idx="464">
                  <c:v>47.88</c:v>
                </c:pt>
                <c:pt idx="465">
                  <c:v>47.88</c:v>
                </c:pt>
                <c:pt idx="466">
                  <c:v>47.88</c:v>
                </c:pt>
                <c:pt idx="467">
                  <c:v>47.88</c:v>
                </c:pt>
                <c:pt idx="468">
                  <c:v>47.88</c:v>
                </c:pt>
                <c:pt idx="469">
                  <c:v>47.88</c:v>
                </c:pt>
                <c:pt idx="470">
                  <c:v>47.88</c:v>
                </c:pt>
                <c:pt idx="471">
                  <c:v>47.88</c:v>
                </c:pt>
                <c:pt idx="472">
                  <c:v>47.88</c:v>
                </c:pt>
                <c:pt idx="473">
                  <c:v>47.88</c:v>
                </c:pt>
                <c:pt idx="474">
                  <c:v>47.88</c:v>
                </c:pt>
                <c:pt idx="475">
                  <c:v>47.88</c:v>
                </c:pt>
                <c:pt idx="476">
                  <c:v>47.88</c:v>
                </c:pt>
                <c:pt idx="477">
                  <c:v>47.88</c:v>
                </c:pt>
                <c:pt idx="478">
                  <c:v>47.88</c:v>
                </c:pt>
                <c:pt idx="479">
                  <c:v>47.88</c:v>
                </c:pt>
                <c:pt idx="480">
                  <c:v>47.88</c:v>
                </c:pt>
                <c:pt idx="481">
                  <c:v>47.88</c:v>
                </c:pt>
                <c:pt idx="482">
                  <c:v>47.88</c:v>
                </c:pt>
                <c:pt idx="483">
                  <c:v>47.88</c:v>
                </c:pt>
                <c:pt idx="484">
                  <c:v>47.88</c:v>
                </c:pt>
                <c:pt idx="485">
                  <c:v>47.88</c:v>
                </c:pt>
                <c:pt idx="486">
                  <c:v>47.88</c:v>
                </c:pt>
                <c:pt idx="487">
                  <c:v>47.88</c:v>
                </c:pt>
                <c:pt idx="488">
                  <c:v>47.88</c:v>
                </c:pt>
                <c:pt idx="489">
                  <c:v>47.88</c:v>
                </c:pt>
                <c:pt idx="490">
                  <c:v>47.88</c:v>
                </c:pt>
                <c:pt idx="491">
                  <c:v>47.88</c:v>
                </c:pt>
                <c:pt idx="492">
                  <c:v>47.88</c:v>
                </c:pt>
                <c:pt idx="493">
                  <c:v>47.88</c:v>
                </c:pt>
                <c:pt idx="494">
                  <c:v>47.88</c:v>
                </c:pt>
                <c:pt idx="495">
                  <c:v>47.88</c:v>
                </c:pt>
                <c:pt idx="496">
                  <c:v>47.88</c:v>
                </c:pt>
                <c:pt idx="497">
                  <c:v>47.88</c:v>
                </c:pt>
                <c:pt idx="498">
                  <c:v>47.88</c:v>
                </c:pt>
                <c:pt idx="499">
                  <c:v>47.88</c:v>
                </c:pt>
                <c:pt idx="500">
                  <c:v>47.88</c:v>
                </c:pt>
                <c:pt idx="501">
                  <c:v>47.88</c:v>
                </c:pt>
                <c:pt idx="502">
                  <c:v>47.88</c:v>
                </c:pt>
                <c:pt idx="503">
                  <c:v>47.88</c:v>
                </c:pt>
                <c:pt idx="504">
                  <c:v>47.88</c:v>
                </c:pt>
                <c:pt idx="505">
                  <c:v>47.88</c:v>
                </c:pt>
                <c:pt idx="506">
                  <c:v>47.88</c:v>
                </c:pt>
                <c:pt idx="507">
                  <c:v>47.88</c:v>
                </c:pt>
                <c:pt idx="508">
                  <c:v>47.88</c:v>
                </c:pt>
                <c:pt idx="509">
                  <c:v>54.71</c:v>
                </c:pt>
                <c:pt idx="510">
                  <c:v>54.71</c:v>
                </c:pt>
                <c:pt idx="511">
                  <c:v>54.71</c:v>
                </c:pt>
                <c:pt idx="512">
                  <c:v>54.71</c:v>
                </c:pt>
                <c:pt idx="513">
                  <c:v>55.06</c:v>
                </c:pt>
                <c:pt idx="514">
                  <c:v>55.25</c:v>
                </c:pt>
                <c:pt idx="515">
                  <c:v>55.25</c:v>
                </c:pt>
                <c:pt idx="516">
                  <c:v>55.34</c:v>
                </c:pt>
                <c:pt idx="517">
                  <c:v>55.34</c:v>
                </c:pt>
                <c:pt idx="518">
                  <c:v>55.540000000000006</c:v>
                </c:pt>
                <c:pt idx="519">
                  <c:v>56.460000000000008</c:v>
                </c:pt>
                <c:pt idx="520">
                  <c:v>56.70000000000001</c:v>
                </c:pt>
                <c:pt idx="521">
                  <c:v>56.70000000000001</c:v>
                </c:pt>
                <c:pt idx="522">
                  <c:v>56.970000000000013</c:v>
                </c:pt>
                <c:pt idx="523">
                  <c:v>56.970000000000013</c:v>
                </c:pt>
                <c:pt idx="524">
                  <c:v>57.400000000000013</c:v>
                </c:pt>
                <c:pt idx="525">
                  <c:v>57.400000000000013</c:v>
                </c:pt>
                <c:pt idx="526">
                  <c:v>57.400000000000013</c:v>
                </c:pt>
                <c:pt idx="527">
                  <c:v>57.400000000000013</c:v>
                </c:pt>
                <c:pt idx="528">
                  <c:v>57.400000000000013</c:v>
                </c:pt>
                <c:pt idx="529">
                  <c:v>57.400000000000013</c:v>
                </c:pt>
                <c:pt idx="530">
                  <c:v>57.400000000000013</c:v>
                </c:pt>
                <c:pt idx="531">
                  <c:v>57.400000000000013</c:v>
                </c:pt>
                <c:pt idx="532">
                  <c:v>57.400000000000013</c:v>
                </c:pt>
                <c:pt idx="533">
                  <c:v>57.400000000000013</c:v>
                </c:pt>
                <c:pt idx="534">
                  <c:v>57.400000000000013</c:v>
                </c:pt>
                <c:pt idx="535">
                  <c:v>57.400000000000013</c:v>
                </c:pt>
                <c:pt idx="536">
                  <c:v>57.400000000000013</c:v>
                </c:pt>
                <c:pt idx="537">
                  <c:v>57.400000000000013</c:v>
                </c:pt>
                <c:pt idx="538">
                  <c:v>57.400000000000013</c:v>
                </c:pt>
                <c:pt idx="539">
                  <c:v>57.400000000000013</c:v>
                </c:pt>
                <c:pt idx="540">
                  <c:v>57.400000000000013</c:v>
                </c:pt>
                <c:pt idx="541">
                  <c:v>57.400000000000013</c:v>
                </c:pt>
                <c:pt idx="542">
                  <c:v>57.400000000000013</c:v>
                </c:pt>
                <c:pt idx="543">
                  <c:v>57.400000000000013</c:v>
                </c:pt>
                <c:pt idx="544">
                  <c:v>57.400000000000013</c:v>
                </c:pt>
                <c:pt idx="545">
                  <c:v>57.480000000000011</c:v>
                </c:pt>
                <c:pt idx="546">
                  <c:v>57.610000000000014</c:v>
                </c:pt>
                <c:pt idx="547">
                  <c:v>57.850000000000016</c:v>
                </c:pt>
                <c:pt idx="548">
                  <c:v>57.850000000000016</c:v>
                </c:pt>
                <c:pt idx="549">
                  <c:v>57.850000000000016</c:v>
                </c:pt>
                <c:pt idx="550">
                  <c:v>57.850000000000016</c:v>
                </c:pt>
                <c:pt idx="551">
                  <c:v>57.930000000000014</c:v>
                </c:pt>
                <c:pt idx="552">
                  <c:v>57.930000000000014</c:v>
                </c:pt>
                <c:pt idx="553">
                  <c:v>57.930000000000014</c:v>
                </c:pt>
                <c:pt idx="554">
                  <c:v>57.930000000000014</c:v>
                </c:pt>
                <c:pt idx="555">
                  <c:v>57.930000000000014</c:v>
                </c:pt>
                <c:pt idx="556">
                  <c:v>57.930000000000014</c:v>
                </c:pt>
                <c:pt idx="557">
                  <c:v>57.930000000000014</c:v>
                </c:pt>
                <c:pt idx="558">
                  <c:v>57.930000000000014</c:v>
                </c:pt>
                <c:pt idx="559">
                  <c:v>57.930000000000014</c:v>
                </c:pt>
                <c:pt idx="560">
                  <c:v>57.930000000000014</c:v>
                </c:pt>
                <c:pt idx="561">
                  <c:v>57.930000000000014</c:v>
                </c:pt>
                <c:pt idx="562">
                  <c:v>57.930000000000014</c:v>
                </c:pt>
                <c:pt idx="563">
                  <c:v>61.990000000000016</c:v>
                </c:pt>
                <c:pt idx="564">
                  <c:v>63.08000000000002</c:v>
                </c:pt>
                <c:pt idx="565">
                  <c:v>63.15000000000002</c:v>
                </c:pt>
                <c:pt idx="566">
                  <c:v>63.340000000000018</c:v>
                </c:pt>
                <c:pt idx="567">
                  <c:v>64.90000000000002</c:v>
                </c:pt>
                <c:pt idx="568">
                  <c:v>64.970000000000013</c:v>
                </c:pt>
                <c:pt idx="569">
                  <c:v>64.970000000000013</c:v>
                </c:pt>
                <c:pt idx="570">
                  <c:v>66.080000000000013</c:v>
                </c:pt>
                <c:pt idx="571">
                  <c:v>66.160000000000011</c:v>
                </c:pt>
                <c:pt idx="572">
                  <c:v>66.160000000000011</c:v>
                </c:pt>
                <c:pt idx="573">
                  <c:v>66.160000000000011</c:v>
                </c:pt>
                <c:pt idx="574">
                  <c:v>66.160000000000011</c:v>
                </c:pt>
                <c:pt idx="575">
                  <c:v>66.160000000000011</c:v>
                </c:pt>
                <c:pt idx="576">
                  <c:v>66.160000000000011</c:v>
                </c:pt>
                <c:pt idx="577">
                  <c:v>66.160000000000011</c:v>
                </c:pt>
                <c:pt idx="578">
                  <c:v>66.160000000000011</c:v>
                </c:pt>
                <c:pt idx="579">
                  <c:v>66.160000000000011</c:v>
                </c:pt>
                <c:pt idx="580">
                  <c:v>66.160000000000011</c:v>
                </c:pt>
                <c:pt idx="581">
                  <c:v>66.160000000000011</c:v>
                </c:pt>
                <c:pt idx="582">
                  <c:v>66.160000000000011</c:v>
                </c:pt>
                <c:pt idx="583">
                  <c:v>66.160000000000011</c:v>
                </c:pt>
                <c:pt idx="584">
                  <c:v>66.160000000000011</c:v>
                </c:pt>
                <c:pt idx="585">
                  <c:v>66.280000000000015</c:v>
                </c:pt>
                <c:pt idx="586">
                  <c:v>68.160000000000011</c:v>
                </c:pt>
                <c:pt idx="587">
                  <c:v>68.48</c:v>
                </c:pt>
                <c:pt idx="588">
                  <c:v>68.48</c:v>
                </c:pt>
                <c:pt idx="589">
                  <c:v>68.48</c:v>
                </c:pt>
                <c:pt idx="590">
                  <c:v>68.48</c:v>
                </c:pt>
                <c:pt idx="591">
                  <c:v>68.58</c:v>
                </c:pt>
                <c:pt idx="592">
                  <c:v>68.58</c:v>
                </c:pt>
                <c:pt idx="593">
                  <c:v>69.34</c:v>
                </c:pt>
                <c:pt idx="594">
                  <c:v>69.34</c:v>
                </c:pt>
                <c:pt idx="595">
                  <c:v>70.12</c:v>
                </c:pt>
                <c:pt idx="596">
                  <c:v>70.12</c:v>
                </c:pt>
                <c:pt idx="597">
                  <c:v>70.12</c:v>
                </c:pt>
                <c:pt idx="598">
                  <c:v>70.12</c:v>
                </c:pt>
                <c:pt idx="599">
                  <c:v>70.650000000000006</c:v>
                </c:pt>
                <c:pt idx="600">
                  <c:v>70.88000000000001</c:v>
                </c:pt>
                <c:pt idx="601">
                  <c:v>70.88000000000001</c:v>
                </c:pt>
                <c:pt idx="602">
                  <c:v>70.88000000000001</c:v>
                </c:pt>
                <c:pt idx="603">
                  <c:v>70.88000000000001</c:v>
                </c:pt>
                <c:pt idx="604">
                  <c:v>70.88000000000001</c:v>
                </c:pt>
                <c:pt idx="605">
                  <c:v>70.88000000000001</c:v>
                </c:pt>
                <c:pt idx="606">
                  <c:v>70.88000000000001</c:v>
                </c:pt>
                <c:pt idx="607">
                  <c:v>70.88000000000001</c:v>
                </c:pt>
                <c:pt idx="608">
                  <c:v>70.88000000000001</c:v>
                </c:pt>
                <c:pt idx="609">
                  <c:v>71.000000000000014</c:v>
                </c:pt>
                <c:pt idx="610">
                  <c:v>71.000000000000014</c:v>
                </c:pt>
                <c:pt idx="611">
                  <c:v>71.000000000000014</c:v>
                </c:pt>
                <c:pt idx="612">
                  <c:v>71.000000000000014</c:v>
                </c:pt>
                <c:pt idx="613">
                  <c:v>71.000000000000014</c:v>
                </c:pt>
                <c:pt idx="614">
                  <c:v>71.000000000000014</c:v>
                </c:pt>
                <c:pt idx="615">
                  <c:v>71.000000000000014</c:v>
                </c:pt>
                <c:pt idx="616">
                  <c:v>75.870000000000019</c:v>
                </c:pt>
                <c:pt idx="617">
                  <c:v>76.390000000000015</c:v>
                </c:pt>
                <c:pt idx="618">
                  <c:v>76.390000000000015</c:v>
                </c:pt>
                <c:pt idx="619">
                  <c:v>76.390000000000015</c:v>
                </c:pt>
                <c:pt idx="620">
                  <c:v>76.390000000000015</c:v>
                </c:pt>
                <c:pt idx="621">
                  <c:v>76.390000000000015</c:v>
                </c:pt>
                <c:pt idx="622">
                  <c:v>76.390000000000015</c:v>
                </c:pt>
                <c:pt idx="623">
                  <c:v>76.390000000000015</c:v>
                </c:pt>
                <c:pt idx="624">
                  <c:v>76.390000000000015</c:v>
                </c:pt>
                <c:pt idx="625">
                  <c:v>76.390000000000015</c:v>
                </c:pt>
                <c:pt idx="626">
                  <c:v>76.470000000000013</c:v>
                </c:pt>
                <c:pt idx="627">
                  <c:v>76.470000000000013</c:v>
                </c:pt>
                <c:pt idx="628">
                  <c:v>76.470000000000013</c:v>
                </c:pt>
                <c:pt idx="629">
                  <c:v>76.470000000000013</c:v>
                </c:pt>
                <c:pt idx="630">
                  <c:v>76.470000000000013</c:v>
                </c:pt>
                <c:pt idx="631">
                  <c:v>76.470000000000013</c:v>
                </c:pt>
                <c:pt idx="632">
                  <c:v>76.470000000000013</c:v>
                </c:pt>
                <c:pt idx="633">
                  <c:v>76.470000000000013</c:v>
                </c:pt>
                <c:pt idx="634">
                  <c:v>76.470000000000013</c:v>
                </c:pt>
                <c:pt idx="635">
                  <c:v>77.730000000000018</c:v>
                </c:pt>
                <c:pt idx="636">
                  <c:v>77.730000000000018</c:v>
                </c:pt>
                <c:pt idx="637">
                  <c:v>77.730000000000018</c:v>
                </c:pt>
                <c:pt idx="638">
                  <c:v>77.730000000000018</c:v>
                </c:pt>
                <c:pt idx="639">
                  <c:v>77.730000000000018</c:v>
                </c:pt>
                <c:pt idx="640">
                  <c:v>77.730000000000018</c:v>
                </c:pt>
                <c:pt idx="641">
                  <c:v>77.730000000000018</c:v>
                </c:pt>
                <c:pt idx="642">
                  <c:v>77.730000000000018</c:v>
                </c:pt>
                <c:pt idx="643">
                  <c:v>77.730000000000018</c:v>
                </c:pt>
                <c:pt idx="644">
                  <c:v>77.730000000000018</c:v>
                </c:pt>
                <c:pt idx="645">
                  <c:v>77.730000000000018</c:v>
                </c:pt>
                <c:pt idx="646">
                  <c:v>77.730000000000018</c:v>
                </c:pt>
                <c:pt idx="647">
                  <c:v>77.730000000000018</c:v>
                </c:pt>
                <c:pt idx="648">
                  <c:v>77.730000000000018</c:v>
                </c:pt>
                <c:pt idx="649">
                  <c:v>77.730000000000018</c:v>
                </c:pt>
                <c:pt idx="650">
                  <c:v>77.730000000000018</c:v>
                </c:pt>
                <c:pt idx="651">
                  <c:v>77.730000000000018</c:v>
                </c:pt>
                <c:pt idx="652">
                  <c:v>77.730000000000018</c:v>
                </c:pt>
                <c:pt idx="653">
                  <c:v>77.730000000000018</c:v>
                </c:pt>
                <c:pt idx="654">
                  <c:v>77.730000000000018</c:v>
                </c:pt>
                <c:pt idx="655">
                  <c:v>77.730000000000018</c:v>
                </c:pt>
                <c:pt idx="656">
                  <c:v>77.730000000000018</c:v>
                </c:pt>
                <c:pt idx="657">
                  <c:v>77.730000000000018</c:v>
                </c:pt>
                <c:pt idx="658">
                  <c:v>77.730000000000018</c:v>
                </c:pt>
                <c:pt idx="659">
                  <c:v>77.730000000000018</c:v>
                </c:pt>
                <c:pt idx="660">
                  <c:v>77.730000000000018</c:v>
                </c:pt>
                <c:pt idx="661">
                  <c:v>77.730000000000018</c:v>
                </c:pt>
                <c:pt idx="662">
                  <c:v>77.730000000000018</c:v>
                </c:pt>
                <c:pt idx="663">
                  <c:v>77.730000000000018</c:v>
                </c:pt>
                <c:pt idx="664">
                  <c:v>77.730000000000018</c:v>
                </c:pt>
                <c:pt idx="665">
                  <c:v>80.760000000000019</c:v>
                </c:pt>
                <c:pt idx="666">
                  <c:v>80.760000000000019</c:v>
                </c:pt>
                <c:pt idx="667">
                  <c:v>80.760000000000019</c:v>
                </c:pt>
                <c:pt idx="668">
                  <c:v>80.760000000000019</c:v>
                </c:pt>
                <c:pt idx="669">
                  <c:v>81.090000000000018</c:v>
                </c:pt>
                <c:pt idx="670">
                  <c:v>81.090000000000018</c:v>
                </c:pt>
                <c:pt idx="671">
                  <c:v>81.090000000000018</c:v>
                </c:pt>
                <c:pt idx="672">
                  <c:v>81.090000000000018</c:v>
                </c:pt>
                <c:pt idx="673">
                  <c:v>81.090000000000018</c:v>
                </c:pt>
                <c:pt idx="674">
                  <c:v>81.090000000000018</c:v>
                </c:pt>
                <c:pt idx="675">
                  <c:v>81.090000000000018</c:v>
                </c:pt>
                <c:pt idx="676">
                  <c:v>81.090000000000018</c:v>
                </c:pt>
                <c:pt idx="677">
                  <c:v>81.090000000000018</c:v>
                </c:pt>
                <c:pt idx="678">
                  <c:v>81.090000000000018</c:v>
                </c:pt>
                <c:pt idx="679">
                  <c:v>81.090000000000018</c:v>
                </c:pt>
                <c:pt idx="680">
                  <c:v>81.090000000000018</c:v>
                </c:pt>
                <c:pt idx="681">
                  <c:v>81.090000000000018</c:v>
                </c:pt>
                <c:pt idx="682">
                  <c:v>81.090000000000018</c:v>
                </c:pt>
                <c:pt idx="683">
                  <c:v>81.460000000000022</c:v>
                </c:pt>
                <c:pt idx="684">
                  <c:v>81.580000000000027</c:v>
                </c:pt>
                <c:pt idx="685">
                  <c:v>81.580000000000027</c:v>
                </c:pt>
                <c:pt idx="686">
                  <c:v>81.580000000000027</c:v>
                </c:pt>
                <c:pt idx="687">
                  <c:v>83.580000000000027</c:v>
                </c:pt>
                <c:pt idx="688">
                  <c:v>83.710000000000022</c:v>
                </c:pt>
                <c:pt idx="689">
                  <c:v>83.710000000000022</c:v>
                </c:pt>
                <c:pt idx="690">
                  <c:v>83.710000000000022</c:v>
                </c:pt>
                <c:pt idx="691">
                  <c:v>83.710000000000022</c:v>
                </c:pt>
                <c:pt idx="692">
                  <c:v>83.710000000000022</c:v>
                </c:pt>
                <c:pt idx="693">
                  <c:v>83.960000000000022</c:v>
                </c:pt>
                <c:pt idx="694">
                  <c:v>83.960000000000022</c:v>
                </c:pt>
                <c:pt idx="695">
                  <c:v>83.960000000000022</c:v>
                </c:pt>
                <c:pt idx="696">
                  <c:v>83.960000000000022</c:v>
                </c:pt>
                <c:pt idx="697">
                  <c:v>83.960000000000022</c:v>
                </c:pt>
                <c:pt idx="698">
                  <c:v>83.960000000000022</c:v>
                </c:pt>
                <c:pt idx="699">
                  <c:v>83.960000000000022</c:v>
                </c:pt>
                <c:pt idx="700">
                  <c:v>83.960000000000022</c:v>
                </c:pt>
                <c:pt idx="701">
                  <c:v>83.960000000000022</c:v>
                </c:pt>
                <c:pt idx="702">
                  <c:v>83.960000000000022</c:v>
                </c:pt>
                <c:pt idx="703">
                  <c:v>83.960000000000022</c:v>
                </c:pt>
                <c:pt idx="704">
                  <c:v>83.960000000000022</c:v>
                </c:pt>
                <c:pt idx="705">
                  <c:v>83.960000000000022</c:v>
                </c:pt>
                <c:pt idx="706">
                  <c:v>83.960000000000022</c:v>
                </c:pt>
                <c:pt idx="707">
                  <c:v>83.960000000000022</c:v>
                </c:pt>
                <c:pt idx="708">
                  <c:v>83.960000000000022</c:v>
                </c:pt>
                <c:pt idx="709">
                  <c:v>83.960000000000022</c:v>
                </c:pt>
                <c:pt idx="710">
                  <c:v>83.960000000000022</c:v>
                </c:pt>
                <c:pt idx="711">
                  <c:v>83.960000000000022</c:v>
                </c:pt>
                <c:pt idx="712">
                  <c:v>83.960000000000022</c:v>
                </c:pt>
                <c:pt idx="713">
                  <c:v>83.960000000000022</c:v>
                </c:pt>
                <c:pt idx="714">
                  <c:v>83.960000000000022</c:v>
                </c:pt>
                <c:pt idx="715">
                  <c:v>83.960000000000022</c:v>
                </c:pt>
                <c:pt idx="716">
                  <c:v>83.960000000000022</c:v>
                </c:pt>
                <c:pt idx="717">
                  <c:v>83.960000000000022</c:v>
                </c:pt>
                <c:pt idx="718">
                  <c:v>83.960000000000022</c:v>
                </c:pt>
                <c:pt idx="719">
                  <c:v>83.960000000000022</c:v>
                </c:pt>
                <c:pt idx="720">
                  <c:v>83.960000000000022</c:v>
                </c:pt>
                <c:pt idx="721">
                  <c:v>83.960000000000022</c:v>
                </c:pt>
                <c:pt idx="722">
                  <c:v>83.960000000000022</c:v>
                </c:pt>
                <c:pt idx="723">
                  <c:v>83.960000000000022</c:v>
                </c:pt>
                <c:pt idx="724">
                  <c:v>84.190000000000026</c:v>
                </c:pt>
                <c:pt idx="725">
                  <c:v>84.190000000000026</c:v>
                </c:pt>
                <c:pt idx="726">
                  <c:v>84.190000000000026</c:v>
                </c:pt>
                <c:pt idx="727">
                  <c:v>84.190000000000026</c:v>
                </c:pt>
                <c:pt idx="728">
                  <c:v>84.190000000000026</c:v>
                </c:pt>
                <c:pt idx="729">
                  <c:v>84.190000000000026</c:v>
                </c:pt>
                <c:pt idx="730">
                  <c:v>84.190000000000026</c:v>
                </c:pt>
                <c:pt idx="731">
                  <c:v>84.190000000000026</c:v>
                </c:pt>
                <c:pt idx="732">
                  <c:v>84.190000000000026</c:v>
                </c:pt>
                <c:pt idx="733">
                  <c:v>84.190000000000026</c:v>
                </c:pt>
                <c:pt idx="734">
                  <c:v>84.190000000000026</c:v>
                </c:pt>
                <c:pt idx="735">
                  <c:v>84.190000000000026</c:v>
                </c:pt>
                <c:pt idx="736">
                  <c:v>84.190000000000026</c:v>
                </c:pt>
                <c:pt idx="737">
                  <c:v>84.190000000000026</c:v>
                </c:pt>
                <c:pt idx="738">
                  <c:v>84.190000000000026</c:v>
                </c:pt>
                <c:pt idx="739">
                  <c:v>84.190000000000026</c:v>
                </c:pt>
                <c:pt idx="740">
                  <c:v>84.190000000000026</c:v>
                </c:pt>
                <c:pt idx="741">
                  <c:v>84.190000000000026</c:v>
                </c:pt>
                <c:pt idx="742">
                  <c:v>84.190000000000026</c:v>
                </c:pt>
                <c:pt idx="743">
                  <c:v>84.190000000000026</c:v>
                </c:pt>
                <c:pt idx="744">
                  <c:v>84.190000000000026</c:v>
                </c:pt>
                <c:pt idx="745">
                  <c:v>84.190000000000026</c:v>
                </c:pt>
                <c:pt idx="746">
                  <c:v>84.190000000000026</c:v>
                </c:pt>
                <c:pt idx="747">
                  <c:v>84.190000000000026</c:v>
                </c:pt>
                <c:pt idx="748">
                  <c:v>84.190000000000026</c:v>
                </c:pt>
                <c:pt idx="749">
                  <c:v>84.190000000000026</c:v>
                </c:pt>
                <c:pt idx="750">
                  <c:v>84.190000000000026</c:v>
                </c:pt>
                <c:pt idx="751">
                  <c:v>84.190000000000026</c:v>
                </c:pt>
                <c:pt idx="752">
                  <c:v>84.190000000000026</c:v>
                </c:pt>
                <c:pt idx="753">
                  <c:v>84.190000000000026</c:v>
                </c:pt>
                <c:pt idx="754">
                  <c:v>84.190000000000026</c:v>
                </c:pt>
                <c:pt idx="755">
                  <c:v>84.190000000000026</c:v>
                </c:pt>
                <c:pt idx="756">
                  <c:v>84.190000000000026</c:v>
                </c:pt>
                <c:pt idx="757">
                  <c:v>84.190000000000026</c:v>
                </c:pt>
                <c:pt idx="758">
                  <c:v>84.190000000000026</c:v>
                </c:pt>
                <c:pt idx="759">
                  <c:v>84.190000000000026</c:v>
                </c:pt>
                <c:pt idx="760">
                  <c:v>84.190000000000026</c:v>
                </c:pt>
                <c:pt idx="761">
                  <c:v>84.190000000000026</c:v>
                </c:pt>
                <c:pt idx="762">
                  <c:v>84.190000000000026</c:v>
                </c:pt>
                <c:pt idx="763">
                  <c:v>84.190000000000026</c:v>
                </c:pt>
                <c:pt idx="764">
                  <c:v>84.190000000000026</c:v>
                </c:pt>
                <c:pt idx="765">
                  <c:v>84.190000000000026</c:v>
                </c:pt>
                <c:pt idx="766">
                  <c:v>84.190000000000026</c:v>
                </c:pt>
                <c:pt idx="767">
                  <c:v>84.190000000000026</c:v>
                </c:pt>
                <c:pt idx="768">
                  <c:v>84.190000000000026</c:v>
                </c:pt>
                <c:pt idx="769">
                  <c:v>84.190000000000026</c:v>
                </c:pt>
                <c:pt idx="770">
                  <c:v>84.190000000000026</c:v>
                </c:pt>
                <c:pt idx="771">
                  <c:v>84.190000000000026</c:v>
                </c:pt>
                <c:pt idx="772">
                  <c:v>84.190000000000026</c:v>
                </c:pt>
                <c:pt idx="773">
                  <c:v>84.190000000000026</c:v>
                </c:pt>
                <c:pt idx="774">
                  <c:v>84.190000000000026</c:v>
                </c:pt>
                <c:pt idx="775">
                  <c:v>84.190000000000026</c:v>
                </c:pt>
                <c:pt idx="776">
                  <c:v>84.190000000000026</c:v>
                </c:pt>
                <c:pt idx="777">
                  <c:v>84.190000000000026</c:v>
                </c:pt>
                <c:pt idx="778">
                  <c:v>84.190000000000026</c:v>
                </c:pt>
                <c:pt idx="779">
                  <c:v>84.190000000000026</c:v>
                </c:pt>
                <c:pt idx="780">
                  <c:v>84.190000000000026</c:v>
                </c:pt>
                <c:pt idx="781">
                  <c:v>84.190000000000026</c:v>
                </c:pt>
                <c:pt idx="782">
                  <c:v>84.190000000000026</c:v>
                </c:pt>
                <c:pt idx="783">
                  <c:v>84.190000000000026</c:v>
                </c:pt>
                <c:pt idx="784">
                  <c:v>84.190000000000026</c:v>
                </c:pt>
                <c:pt idx="785">
                  <c:v>84.190000000000026</c:v>
                </c:pt>
                <c:pt idx="786">
                  <c:v>84.40000000000002</c:v>
                </c:pt>
                <c:pt idx="787">
                  <c:v>84.40000000000002</c:v>
                </c:pt>
                <c:pt idx="788">
                  <c:v>84.40000000000002</c:v>
                </c:pt>
                <c:pt idx="789">
                  <c:v>84.40000000000002</c:v>
                </c:pt>
                <c:pt idx="790">
                  <c:v>84.40000000000002</c:v>
                </c:pt>
                <c:pt idx="791">
                  <c:v>84.40000000000002</c:v>
                </c:pt>
                <c:pt idx="792">
                  <c:v>84.40000000000002</c:v>
                </c:pt>
                <c:pt idx="793">
                  <c:v>86.960000000000022</c:v>
                </c:pt>
                <c:pt idx="794">
                  <c:v>89.680000000000021</c:v>
                </c:pt>
                <c:pt idx="795">
                  <c:v>89.680000000000021</c:v>
                </c:pt>
                <c:pt idx="796">
                  <c:v>89.680000000000021</c:v>
                </c:pt>
                <c:pt idx="797">
                  <c:v>89.680000000000021</c:v>
                </c:pt>
                <c:pt idx="798">
                  <c:v>89.680000000000021</c:v>
                </c:pt>
                <c:pt idx="799">
                  <c:v>89.680000000000021</c:v>
                </c:pt>
                <c:pt idx="800">
                  <c:v>89.680000000000021</c:v>
                </c:pt>
                <c:pt idx="801">
                  <c:v>89.680000000000021</c:v>
                </c:pt>
                <c:pt idx="802">
                  <c:v>89.680000000000021</c:v>
                </c:pt>
                <c:pt idx="803">
                  <c:v>89.680000000000021</c:v>
                </c:pt>
                <c:pt idx="804">
                  <c:v>90.330000000000027</c:v>
                </c:pt>
                <c:pt idx="805">
                  <c:v>90.550000000000026</c:v>
                </c:pt>
                <c:pt idx="806">
                  <c:v>90.550000000000026</c:v>
                </c:pt>
                <c:pt idx="807">
                  <c:v>90.550000000000026</c:v>
                </c:pt>
                <c:pt idx="808">
                  <c:v>90.550000000000026</c:v>
                </c:pt>
                <c:pt idx="809">
                  <c:v>90.550000000000026</c:v>
                </c:pt>
                <c:pt idx="810">
                  <c:v>90.550000000000026</c:v>
                </c:pt>
                <c:pt idx="811">
                  <c:v>90.550000000000026</c:v>
                </c:pt>
                <c:pt idx="812">
                  <c:v>90.550000000000026</c:v>
                </c:pt>
                <c:pt idx="813">
                  <c:v>90.550000000000026</c:v>
                </c:pt>
                <c:pt idx="814">
                  <c:v>90.550000000000026</c:v>
                </c:pt>
                <c:pt idx="815">
                  <c:v>90.550000000000026</c:v>
                </c:pt>
                <c:pt idx="816">
                  <c:v>90.550000000000026</c:v>
                </c:pt>
                <c:pt idx="817">
                  <c:v>90.550000000000026</c:v>
                </c:pt>
                <c:pt idx="818">
                  <c:v>90.550000000000026</c:v>
                </c:pt>
                <c:pt idx="819">
                  <c:v>90.550000000000026</c:v>
                </c:pt>
                <c:pt idx="820">
                  <c:v>90.550000000000026</c:v>
                </c:pt>
                <c:pt idx="821">
                  <c:v>90.550000000000026</c:v>
                </c:pt>
                <c:pt idx="822">
                  <c:v>90.550000000000026</c:v>
                </c:pt>
                <c:pt idx="823">
                  <c:v>90.550000000000026</c:v>
                </c:pt>
                <c:pt idx="824">
                  <c:v>90.550000000000026</c:v>
                </c:pt>
                <c:pt idx="825">
                  <c:v>90.550000000000026</c:v>
                </c:pt>
                <c:pt idx="826">
                  <c:v>90.550000000000026</c:v>
                </c:pt>
                <c:pt idx="827">
                  <c:v>90.550000000000026</c:v>
                </c:pt>
                <c:pt idx="828">
                  <c:v>90.550000000000026</c:v>
                </c:pt>
                <c:pt idx="829">
                  <c:v>90.800000000000026</c:v>
                </c:pt>
                <c:pt idx="830">
                  <c:v>90.800000000000026</c:v>
                </c:pt>
                <c:pt idx="831">
                  <c:v>90.800000000000026</c:v>
                </c:pt>
                <c:pt idx="832">
                  <c:v>90.800000000000026</c:v>
                </c:pt>
                <c:pt idx="833">
                  <c:v>90.800000000000026</c:v>
                </c:pt>
                <c:pt idx="834">
                  <c:v>90.800000000000026</c:v>
                </c:pt>
                <c:pt idx="835">
                  <c:v>90.800000000000026</c:v>
                </c:pt>
                <c:pt idx="836">
                  <c:v>90.800000000000026</c:v>
                </c:pt>
                <c:pt idx="837">
                  <c:v>90.800000000000026</c:v>
                </c:pt>
                <c:pt idx="838">
                  <c:v>90.800000000000026</c:v>
                </c:pt>
                <c:pt idx="839">
                  <c:v>90.800000000000026</c:v>
                </c:pt>
                <c:pt idx="840">
                  <c:v>90.800000000000026</c:v>
                </c:pt>
                <c:pt idx="841">
                  <c:v>90.800000000000026</c:v>
                </c:pt>
                <c:pt idx="842">
                  <c:v>90.800000000000026</c:v>
                </c:pt>
                <c:pt idx="843">
                  <c:v>90.800000000000026</c:v>
                </c:pt>
                <c:pt idx="844">
                  <c:v>90.800000000000026</c:v>
                </c:pt>
                <c:pt idx="845">
                  <c:v>90.800000000000026</c:v>
                </c:pt>
                <c:pt idx="846">
                  <c:v>90.800000000000026</c:v>
                </c:pt>
                <c:pt idx="847">
                  <c:v>90.800000000000026</c:v>
                </c:pt>
                <c:pt idx="848">
                  <c:v>90.800000000000026</c:v>
                </c:pt>
                <c:pt idx="849">
                  <c:v>90.800000000000026</c:v>
                </c:pt>
                <c:pt idx="850">
                  <c:v>90.800000000000026</c:v>
                </c:pt>
                <c:pt idx="851">
                  <c:v>90.800000000000026</c:v>
                </c:pt>
                <c:pt idx="852">
                  <c:v>90.800000000000026</c:v>
                </c:pt>
                <c:pt idx="853">
                  <c:v>90.800000000000026</c:v>
                </c:pt>
                <c:pt idx="854">
                  <c:v>90.800000000000026</c:v>
                </c:pt>
                <c:pt idx="855">
                  <c:v>90.800000000000026</c:v>
                </c:pt>
                <c:pt idx="856">
                  <c:v>90.800000000000026</c:v>
                </c:pt>
                <c:pt idx="857">
                  <c:v>90.800000000000026</c:v>
                </c:pt>
                <c:pt idx="858">
                  <c:v>90.800000000000026</c:v>
                </c:pt>
                <c:pt idx="859">
                  <c:v>91.120000000000019</c:v>
                </c:pt>
                <c:pt idx="860">
                  <c:v>93.000000000000014</c:v>
                </c:pt>
                <c:pt idx="861">
                  <c:v>93.000000000000014</c:v>
                </c:pt>
                <c:pt idx="862">
                  <c:v>93.000000000000014</c:v>
                </c:pt>
                <c:pt idx="863">
                  <c:v>93.000000000000014</c:v>
                </c:pt>
                <c:pt idx="864">
                  <c:v>93.000000000000014</c:v>
                </c:pt>
                <c:pt idx="865">
                  <c:v>93.000000000000014</c:v>
                </c:pt>
                <c:pt idx="866">
                  <c:v>93.000000000000014</c:v>
                </c:pt>
                <c:pt idx="867">
                  <c:v>93.000000000000014</c:v>
                </c:pt>
                <c:pt idx="868">
                  <c:v>94.090000000000018</c:v>
                </c:pt>
                <c:pt idx="869">
                  <c:v>97.390000000000015</c:v>
                </c:pt>
                <c:pt idx="870">
                  <c:v>99.740000000000009</c:v>
                </c:pt>
                <c:pt idx="871">
                  <c:v>100.52000000000001</c:v>
                </c:pt>
                <c:pt idx="872">
                  <c:v>100.62</c:v>
                </c:pt>
                <c:pt idx="873">
                  <c:v>100.62</c:v>
                </c:pt>
                <c:pt idx="874">
                  <c:v>101.25</c:v>
                </c:pt>
                <c:pt idx="875">
                  <c:v>101.34</c:v>
                </c:pt>
                <c:pt idx="876">
                  <c:v>102.28</c:v>
                </c:pt>
                <c:pt idx="877">
                  <c:v>102.28</c:v>
                </c:pt>
                <c:pt idx="878">
                  <c:v>102.28</c:v>
                </c:pt>
                <c:pt idx="879">
                  <c:v>102.28</c:v>
                </c:pt>
                <c:pt idx="880">
                  <c:v>102.65</c:v>
                </c:pt>
                <c:pt idx="881">
                  <c:v>104.19000000000001</c:v>
                </c:pt>
                <c:pt idx="882">
                  <c:v>104.19000000000001</c:v>
                </c:pt>
                <c:pt idx="883">
                  <c:v>104.19000000000001</c:v>
                </c:pt>
                <c:pt idx="884">
                  <c:v>104.19000000000001</c:v>
                </c:pt>
                <c:pt idx="885">
                  <c:v>104.19000000000001</c:v>
                </c:pt>
                <c:pt idx="886">
                  <c:v>104.55000000000001</c:v>
                </c:pt>
                <c:pt idx="887">
                  <c:v>104.55000000000001</c:v>
                </c:pt>
                <c:pt idx="888">
                  <c:v>104.55000000000001</c:v>
                </c:pt>
                <c:pt idx="889">
                  <c:v>104.79</c:v>
                </c:pt>
                <c:pt idx="890">
                  <c:v>104.84</c:v>
                </c:pt>
                <c:pt idx="891">
                  <c:v>106.14</c:v>
                </c:pt>
                <c:pt idx="892">
                  <c:v>106.14</c:v>
                </c:pt>
                <c:pt idx="893">
                  <c:v>106.35</c:v>
                </c:pt>
                <c:pt idx="894">
                  <c:v>107.14999999999999</c:v>
                </c:pt>
                <c:pt idx="895">
                  <c:v>107.14999999999999</c:v>
                </c:pt>
                <c:pt idx="896">
                  <c:v>107.14999999999999</c:v>
                </c:pt>
                <c:pt idx="897">
                  <c:v>107.14999999999999</c:v>
                </c:pt>
                <c:pt idx="898">
                  <c:v>107.14999999999999</c:v>
                </c:pt>
                <c:pt idx="899">
                  <c:v>107.14999999999999</c:v>
                </c:pt>
                <c:pt idx="900">
                  <c:v>107.14999999999999</c:v>
                </c:pt>
                <c:pt idx="901">
                  <c:v>107.14999999999999</c:v>
                </c:pt>
                <c:pt idx="902">
                  <c:v>107.14999999999999</c:v>
                </c:pt>
                <c:pt idx="903">
                  <c:v>107.14999999999999</c:v>
                </c:pt>
                <c:pt idx="904">
                  <c:v>107.14999999999999</c:v>
                </c:pt>
                <c:pt idx="905">
                  <c:v>107.14999999999999</c:v>
                </c:pt>
                <c:pt idx="906">
                  <c:v>107.14999999999999</c:v>
                </c:pt>
                <c:pt idx="907">
                  <c:v>107.27</c:v>
                </c:pt>
                <c:pt idx="908">
                  <c:v>108.85</c:v>
                </c:pt>
                <c:pt idx="909">
                  <c:v>108.97</c:v>
                </c:pt>
                <c:pt idx="910">
                  <c:v>109.33</c:v>
                </c:pt>
                <c:pt idx="911">
                  <c:v>109.33</c:v>
                </c:pt>
                <c:pt idx="912">
                  <c:v>110.34</c:v>
                </c:pt>
                <c:pt idx="913">
                  <c:v>111.43</c:v>
                </c:pt>
                <c:pt idx="914">
                  <c:v>112.08000000000001</c:v>
                </c:pt>
                <c:pt idx="915">
                  <c:v>112.08000000000001</c:v>
                </c:pt>
                <c:pt idx="916">
                  <c:v>112.08000000000001</c:v>
                </c:pt>
                <c:pt idx="917">
                  <c:v>112.08000000000001</c:v>
                </c:pt>
                <c:pt idx="918">
                  <c:v>112.08000000000001</c:v>
                </c:pt>
                <c:pt idx="919">
                  <c:v>112.08000000000001</c:v>
                </c:pt>
                <c:pt idx="920">
                  <c:v>112.08000000000001</c:v>
                </c:pt>
                <c:pt idx="921">
                  <c:v>112.08000000000001</c:v>
                </c:pt>
                <c:pt idx="922">
                  <c:v>112.08000000000001</c:v>
                </c:pt>
                <c:pt idx="923">
                  <c:v>112.08000000000001</c:v>
                </c:pt>
                <c:pt idx="924">
                  <c:v>112.08000000000001</c:v>
                </c:pt>
                <c:pt idx="925">
                  <c:v>112.08000000000001</c:v>
                </c:pt>
                <c:pt idx="926">
                  <c:v>112.08000000000001</c:v>
                </c:pt>
                <c:pt idx="927">
                  <c:v>112.08000000000001</c:v>
                </c:pt>
                <c:pt idx="928">
                  <c:v>112.08000000000001</c:v>
                </c:pt>
                <c:pt idx="929">
                  <c:v>112.08000000000001</c:v>
                </c:pt>
                <c:pt idx="930">
                  <c:v>112.08000000000001</c:v>
                </c:pt>
                <c:pt idx="931">
                  <c:v>112.08000000000001</c:v>
                </c:pt>
                <c:pt idx="932">
                  <c:v>112.08000000000001</c:v>
                </c:pt>
                <c:pt idx="933">
                  <c:v>112.08000000000001</c:v>
                </c:pt>
                <c:pt idx="934">
                  <c:v>112.08000000000001</c:v>
                </c:pt>
                <c:pt idx="935">
                  <c:v>112.08000000000001</c:v>
                </c:pt>
                <c:pt idx="936">
                  <c:v>112.08000000000001</c:v>
                </c:pt>
                <c:pt idx="937">
                  <c:v>112.08000000000001</c:v>
                </c:pt>
                <c:pt idx="938">
                  <c:v>112.08000000000001</c:v>
                </c:pt>
                <c:pt idx="939">
                  <c:v>112.08000000000001</c:v>
                </c:pt>
                <c:pt idx="940">
                  <c:v>112.08000000000001</c:v>
                </c:pt>
                <c:pt idx="941">
                  <c:v>112.08000000000001</c:v>
                </c:pt>
                <c:pt idx="942">
                  <c:v>112.08000000000001</c:v>
                </c:pt>
                <c:pt idx="943">
                  <c:v>112.08000000000001</c:v>
                </c:pt>
                <c:pt idx="944">
                  <c:v>112.08000000000001</c:v>
                </c:pt>
                <c:pt idx="945">
                  <c:v>112.46000000000001</c:v>
                </c:pt>
                <c:pt idx="946">
                  <c:v>112.46000000000001</c:v>
                </c:pt>
                <c:pt idx="947">
                  <c:v>112.46000000000001</c:v>
                </c:pt>
                <c:pt idx="948">
                  <c:v>112.46000000000001</c:v>
                </c:pt>
                <c:pt idx="949">
                  <c:v>112.46000000000001</c:v>
                </c:pt>
                <c:pt idx="950">
                  <c:v>112.46000000000001</c:v>
                </c:pt>
                <c:pt idx="951">
                  <c:v>112.46000000000001</c:v>
                </c:pt>
                <c:pt idx="952">
                  <c:v>112.46000000000001</c:v>
                </c:pt>
                <c:pt idx="953">
                  <c:v>112.46000000000001</c:v>
                </c:pt>
                <c:pt idx="954">
                  <c:v>112.46000000000001</c:v>
                </c:pt>
                <c:pt idx="955">
                  <c:v>112.46000000000001</c:v>
                </c:pt>
                <c:pt idx="956">
                  <c:v>112.46000000000001</c:v>
                </c:pt>
                <c:pt idx="957">
                  <c:v>112.46000000000001</c:v>
                </c:pt>
                <c:pt idx="958">
                  <c:v>112.46000000000001</c:v>
                </c:pt>
                <c:pt idx="959">
                  <c:v>112.46000000000001</c:v>
                </c:pt>
                <c:pt idx="960">
                  <c:v>112.46000000000001</c:v>
                </c:pt>
                <c:pt idx="961">
                  <c:v>112.46000000000001</c:v>
                </c:pt>
                <c:pt idx="962">
                  <c:v>112.46000000000001</c:v>
                </c:pt>
                <c:pt idx="963">
                  <c:v>112.46000000000001</c:v>
                </c:pt>
                <c:pt idx="964">
                  <c:v>112.46000000000001</c:v>
                </c:pt>
                <c:pt idx="965">
                  <c:v>112.46000000000001</c:v>
                </c:pt>
                <c:pt idx="966">
                  <c:v>112.46000000000001</c:v>
                </c:pt>
                <c:pt idx="967">
                  <c:v>112.46000000000001</c:v>
                </c:pt>
                <c:pt idx="968">
                  <c:v>112.46000000000001</c:v>
                </c:pt>
                <c:pt idx="969">
                  <c:v>114.50000000000001</c:v>
                </c:pt>
                <c:pt idx="970">
                  <c:v>114.50000000000001</c:v>
                </c:pt>
                <c:pt idx="971">
                  <c:v>114.61000000000001</c:v>
                </c:pt>
                <c:pt idx="972">
                  <c:v>114.61000000000001</c:v>
                </c:pt>
                <c:pt idx="973">
                  <c:v>114.61000000000001</c:v>
                </c:pt>
                <c:pt idx="974">
                  <c:v>114.61000000000001</c:v>
                </c:pt>
                <c:pt idx="975">
                  <c:v>114.61000000000001</c:v>
                </c:pt>
                <c:pt idx="976">
                  <c:v>114.61000000000001</c:v>
                </c:pt>
                <c:pt idx="977">
                  <c:v>114.61000000000001</c:v>
                </c:pt>
                <c:pt idx="978">
                  <c:v>114.61000000000001</c:v>
                </c:pt>
                <c:pt idx="979">
                  <c:v>116.38000000000001</c:v>
                </c:pt>
                <c:pt idx="980">
                  <c:v>116.38000000000001</c:v>
                </c:pt>
                <c:pt idx="981">
                  <c:v>116.38000000000001</c:v>
                </c:pt>
                <c:pt idx="982">
                  <c:v>116.38000000000001</c:v>
                </c:pt>
                <c:pt idx="983">
                  <c:v>116.38000000000001</c:v>
                </c:pt>
                <c:pt idx="984">
                  <c:v>116.38000000000001</c:v>
                </c:pt>
                <c:pt idx="985">
                  <c:v>116.38000000000001</c:v>
                </c:pt>
                <c:pt idx="986">
                  <c:v>116.38000000000001</c:v>
                </c:pt>
                <c:pt idx="987">
                  <c:v>116.38000000000001</c:v>
                </c:pt>
                <c:pt idx="988">
                  <c:v>116.38000000000001</c:v>
                </c:pt>
                <c:pt idx="989">
                  <c:v>116.38000000000001</c:v>
                </c:pt>
                <c:pt idx="990">
                  <c:v>116.38000000000001</c:v>
                </c:pt>
                <c:pt idx="991">
                  <c:v>116.38000000000001</c:v>
                </c:pt>
                <c:pt idx="992">
                  <c:v>116.38000000000001</c:v>
                </c:pt>
                <c:pt idx="993">
                  <c:v>116.38000000000001</c:v>
                </c:pt>
                <c:pt idx="994">
                  <c:v>116.38000000000001</c:v>
                </c:pt>
                <c:pt idx="995">
                  <c:v>116.38000000000001</c:v>
                </c:pt>
                <c:pt idx="996">
                  <c:v>116.38000000000001</c:v>
                </c:pt>
                <c:pt idx="997">
                  <c:v>116.38000000000001</c:v>
                </c:pt>
                <c:pt idx="998">
                  <c:v>116.38000000000001</c:v>
                </c:pt>
                <c:pt idx="999">
                  <c:v>116.38000000000001</c:v>
                </c:pt>
                <c:pt idx="1000">
                  <c:v>116.38000000000001</c:v>
                </c:pt>
                <c:pt idx="1001">
                  <c:v>116.38000000000001</c:v>
                </c:pt>
                <c:pt idx="1002">
                  <c:v>116.38000000000001</c:v>
                </c:pt>
                <c:pt idx="1003">
                  <c:v>116.38000000000001</c:v>
                </c:pt>
                <c:pt idx="1004">
                  <c:v>116.38000000000001</c:v>
                </c:pt>
                <c:pt idx="1005">
                  <c:v>116.38000000000001</c:v>
                </c:pt>
                <c:pt idx="1006">
                  <c:v>116.38000000000001</c:v>
                </c:pt>
                <c:pt idx="1007">
                  <c:v>116.38000000000001</c:v>
                </c:pt>
                <c:pt idx="1008">
                  <c:v>116.38000000000001</c:v>
                </c:pt>
                <c:pt idx="1009">
                  <c:v>116.38000000000001</c:v>
                </c:pt>
                <c:pt idx="1010">
                  <c:v>116.38000000000001</c:v>
                </c:pt>
                <c:pt idx="1011">
                  <c:v>116.38000000000001</c:v>
                </c:pt>
                <c:pt idx="1012">
                  <c:v>116.38000000000001</c:v>
                </c:pt>
                <c:pt idx="1013">
                  <c:v>116.53000000000002</c:v>
                </c:pt>
                <c:pt idx="1014">
                  <c:v>116.53000000000002</c:v>
                </c:pt>
                <c:pt idx="1015">
                  <c:v>116.53000000000002</c:v>
                </c:pt>
                <c:pt idx="1016">
                  <c:v>116.53000000000002</c:v>
                </c:pt>
                <c:pt idx="1017">
                  <c:v>116.53000000000002</c:v>
                </c:pt>
                <c:pt idx="1018">
                  <c:v>116.53000000000002</c:v>
                </c:pt>
                <c:pt idx="1019">
                  <c:v>116.53000000000002</c:v>
                </c:pt>
                <c:pt idx="1020">
                  <c:v>116.53000000000002</c:v>
                </c:pt>
                <c:pt idx="1021">
                  <c:v>116.53000000000002</c:v>
                </c:pt>
                <c:pt idx="1022">
                  <c:v>116.53000000000002</c:v>
                </c:pt>
                <c:pt idx="1023">
                  <c:v>116.53000000000002</c:v>
                </c:pt>
                <c:pt idx="1024">
                  <c:v>116.53000000000002</c:v>
                </c:pt>
                <c:pt idx="1025">
                  <c:v>116.53000000000002</c:v>
                </c:pt>
                <c:pt idx="1026">
                  <c:v>116.53000000000002</c:v>
                </c:pt>
                <c:pt idx="1027">
                  <c:v>116.53000000000002</c:v>
                </c:pt>
                <c:pt idx="1028">
                  <c:v>116.53000000000002</c:v>
                </c:pt>
                <c:pt idx="1029">
                  <c:v>116.53000000000002</c:v>
                </c:pt>
                <c:pt idx="1030">
                  <c:v>116.53000000000002</c:v>
                </c:pt>
                <c:pt idx="1031">
                  <c:v>116.53000000000002</c:v>
                </c:pt>
                <c:pt idx="1032">
                  <c:v>116.53000000000002</c:v>
                </c:pt>
                <c:pt idx="1033">
                  <c:v>116.53000000000002</c:v>
                </c:pt>
                <c:pt idx="1034">
                  <c:v>116.53000000000002</c:v>
                </c:pt>
                <c:pt idx="1035">
                  <c:v>116.53000000000002</c:v>
                </c:pt>
                <c:pt idx="1036">
                  <c:v>116.53000000000002</c:v>
                </c:pt>
                <c:pt idx="1037">
                  <c:v>116.53000000000002</c:v>
                </c:pt>
                <c:pt idx="1038">
                  <c:v>116.53000000000002</c:v>
                </c:pt>
                <c:pt idx="1039">
                  <c:v>116.53000000000002</c:v>
                </c:pt>
                <c:pt idx="1040">
                  <c:v>116.53000000000002</c:v>
                </c:pt>
                <c:pt idx="1041">
                  <c:v>116.53000000000002</c:v>
                </c:pt>
                <c:pt idx="1042">
                  <c:v>116.53000000000002</c:v>
                </c:pt>
                <c:pt idx="1043">
                  <c:v>116.53000000000002</c:v>
                </c:pt>
                <c:pt idx="1044">
                  <c:v>116.53000000000002</c:v>
                </c:pt>
                <c:pt idx="1045">
                  <c:v>116.53000000000002</c:v>
                </c:pt>
                <c:pt idx="1046">
                  <c:v>116.53000000000002</c:v>
                </c:pt>
                <c:pt idx="1047">
                  <c:v>116.53000000000002</c:v>
                </c:pt>
                <c:pt idx="1048">
                  <c:v>116.53000000000002</c:v>
                </c:pt>
                <c:pt idx="1049">
                  <c:v>116.53000000000002</c:v>
                </c:pt>
                <c:pt idx="1050">
                  <c:v>116.53000000000002</c:v>
                </c:pt>
                <c:pt idx="1051">
                  <c:v>116.53000000000002</c:v>
                </c:pt>
                <c:pt idx="1052">
                  <c:v>116.53000000000002</c:v>
                </c:pt>
                <c:pt idx="1053">
                  <c:v>116.53000000000002</c:v>
                </c:pt>
                <c:pt idx="1054">
                  <c:v>116.53000000000002</c:v>
                </c:pt>
                <c:pt idx="1055">
                  <c:v>116.53000000000002</c:v>
                </c:pt>
                <c:pt idx="1056">
                  <c:v>116.53000000000002</c:v>
                </c:pt>
                <c:pt idx="1057">
                  <c:v>116.53000000000002</c:v>
                </c:pt>
                <c:pt idx="1058">
                  <c:v>116.53000000000002</c:v>
                </c:pt>
                <c:pt idx="1059">
                  <c:v>116.53000000000002</c:v>
                </c:pt>
                <c:pt idx="1060">
                  <c:v>116.53000000000002</c:v>
                </c:pt>
                <c:pt idx="1061">
                  <c:v>116.53000000000002</c:v>
                </c:pt>
                <c:pt idx="1062">
                  <c:v>116.53000000000002</c:v>
                </c:pt>
                <c:pt idx="1063">
                  <c:v>116.53000000000002</c:v>
                </c:pt>
                <c:pt idx="1064">
                  <c:v>116.53000000000002</c:v>
                </c:pt>
                <c:pt idx="1065">
                  <c:v>116.53000000000002</c:v>
                </c:pt>
                <c:pt idx="1066">
                  <c:v>116.53000000000002</c:v>
                </c:pt>
                <c:pt idx="1067">
                  <c:v>116.53000000000002</c:v>
                </c:pt>
                <c:pt idx="1068">
                  <c:v>116.53000000000002</c:v>
                </c:pt>
                <c:pt idx="1069">
                  <c:v>116.53000000000002</c:v>
                </c:pt>
                <c:pt idx="1070">
                  <c:v>116.53000000000002</c:v>
                </c:pt>
                <c:pt idx="1071">
                  <c:v>116.53000000000002</c:v>
                </c:pt>
                <c:pt idx="1072">
                  <c:v>116.53000000000002</c:v>
                </c:pt>
                <c:pt idx="1073">
                  <c:v>116.53000000000002</c:v>
                </c:pt>
                <c:pt idx="1074">
                  <c:v>116.53000000000002</c:v>
                </c:pt>
                <c:pt idx="1075">
                  <c:v>116.53000000000002</c:v>
                </c:pt>
                <c:pt idx="1076">
                  <c:v>116.53000000000002</c:v>
                </c:pt>
                <c:pt idx="1077">
                  <c:v>116.53000000000002</c:v>
                </c:pt>
                <c:pt idx="1078">
                  <c:v>116.53000000000002</c:v>
                </c:pt>
                <c:pt idx="1079">
                  <c:v>116.53000000000002</c:v>
                </c:pt>
                <c:pt idx="1080">
                  <c:v>116.53000000000002</c:v>
                </c:pt>
                <c:pt idx="1081">
                  <c:v>116.53000000000002</c:v>
                </c:pt>
                <c:pt idx="1082">
                  <c:v>116.53000000000002</c:v>
                </c:pt>
                <c:pt idx="1083">
                  <c:v>116.53000000000002</c:v>
                </c:pt>
                <c:pt idx="1084">
                  <c:v>116.69000000000001</c:v>
                </c:pt>
                <c:pt idx="1085">
                  <c:v>116.69000000000001</c:v>
                </c:pt>
                <c:pt idx="1086">
                  <c:v>116.69000000000001</c:v>
                </c:pt>
                <c:pt idx="1087">
                  <c:v>116.69000000000001</c:v>
                </c:pt>
                <c:pt idx="1088">
                  <c:v>116.69000000000001</c:v>
                </c:pt>
                <c:pt idx="1089">
                  <c:v>116.69000000000001</c:v>
                </c:pt>
                <c:pt idx="1090">
                  <c:v>116.69000000000001</c:v>
                </c:pt>
                <c:pt idx="1091">
                  <c:v>116.69000000000001</c:v>
                </c:pt>
                <c:pt idx="1092">
                  <c:v>116.69000000000001</c:v>
                </c:pt>
                <c:pt idx="1093">
                  <c:v>116.69000000000001</c:v>
                </c:pt>
                <c:pt idx="1094">
                  <c:v>116.69000000000001</c:v>
                </c:pt>
                <c:pt idx="1095">
                  <c:v>116.69000000000001</c:v>
                </c:pt>
                <c:pt idx="1096">
                  <c:v>116.69000000000001</c:v>
                </c:pt>
                <c:pt idx="1097">
                  <c:v>116.69000000000001</c:v>
                </c:pt>
                <c:pt idx="1098">
                  <c:v>116.69000000000001</c:v>
                </c:pt>
                <c:pt idx="1099">
                  <c:v>116.69000000000001</c:v>
                </c:pt>
                <c:pt idx="1100">
                  <c:v>116.69000000000001</c:v>
                </c:pt>
                <c:pt idx="1101">
                  <c:v>116.69000000000001</c:v>
                </c:pt>
                <c:pt idx="1102">
                  <c:v>116.69000000000001</c:v>
                </c:pt>
                <c:pt idx="1103">
                  <c:v>116.69000000000001</c:v>
                </c:pt>
                <c:pt idx="1104">
                  <c:v>116.69000000000001</c:v>
                </c:pt>
                <c:pt idx="1105">
                  <c:v>116.69000000000001</c:v>
                </c:pt>
                <c:pt idx="1106">
                  <c:v>116.69000000000001</c:v>
                </c:pt>
                <c:pt idx="1107">
                  <c:v>116.69000000000001</c:v>
                </c:pt>
                <c:pt idx="1108">
                  <c:v>116.69000000000001</c:v>
                </c:pt>
                <c:pt idx="1109">
                  <c:v>116.69000000000001</c:v>
                </c:pt>
                <c:pt idx="1110">
                  <c:v>116.69000000000001</c:v>
                </c:pt>
                <c:pt idx="1111">
                  <c:v>116.69000000000001</c:v>
                </c:pt>
                <c:pt idx="1112">
                  <c:v>116.69000000000001</c:v>
                </c:pt>
                <c:pt idx="1113">
                  <c:v>116.69000000000001</c:v>
                </c:pt>
                <c:pt idx="1114">
                  <c:v>116.69000000000001</c:v>
                </c:pt>
                <c:pt idx="1115">
                  <c:v>116.69000000000001</c:v>
                </c:pt>
                <c:pt idx="1116">
                  <c:v>116.69000000000001</c:v>
                </c:pt>
                <c:pt idx="1117">
                  <c:v>116.69000000000001</c:v>
                </c:pt>
                <c:pt idx="1118">
                  <c:v>116.69000000000001</c:v>
                </c:pt>
                <c:pt idx="1119">
                  <c:v>116.69000000000001</c:v>
                </c:pt>
                <c:pt idx="1120">
                  <c:v>116.69000000000001</c:v>
                </c:pt>
                <c:pt idx="1121">
                  <c:v>116.69000000000001</c:v>
                </c:pt>
                <c:pt idx="1122">
                  <c:v>116.69000000000001</c:v>
                </c:pt>
                <c:pt idx="1123">
                  <c:v>116.69000000000001</c:v>
                </c:pt>
                <c:pt idx="1124">
                  <c:v>116.69000000000001</c:v>
                </c:pt>
                <c:pt idx="1125">
                  <c:v>116.69000000000001</c:v>
                </c:pt>
                <c:pt idx="1126">
                  <c:v>116.69000000000001</c:v>
                </c:pt>
                <c:pt idx="1127">
                  <c:v>116.69000000000001</c:v>
                </c:pt>
                <c:pt idx="1128">
                  <c:v>116.69000000000001</c:v>
                </c:pt>
                <c:pt idx="1129">
                  <c:v>116.69000000000001</c:v>
                </c:pt>
                <c:pt idx="1130">
                  <c:v>116.69000000000001</c:v>
                </c:pt>
                <c:pt idx="1131">
                  <c:v>116.69000000000001</c:v>
                </c:pt>
                <c:pt idx="1132">
                  <c:v>116.69000000000001</c:v>
                </c:pt>
                <c:pt idx="1133">
                  <c:v>116.69000000000001</c:v>
                </c:pt>
                <c:pt idx="1134">
                  <c:v>116.69000000000001</c:v>
                </c:pt>
                <c:pt idx="1135">
                  <c:v>116.69000000000001</c:v>
                </c:pt>
                <c:pt idx="1136">
                  <c:v>116.69000000000001</c:v>
                </c:pt>
                <c:pt idx="1137">
                  <c:v>116.69000000000001</c:v>
                </c:pt>
                <c:pt idx="1138">
                  <c:v>116.69000000000001</c:v>
                </c:pt>
                <c:pt idx="1139">
                  <c:v>116.69000000000001</c:v>
                </c:pt>
                <c:pt idx="1140">
                  <c:v>116.69000000000001</c:v>
                </c:pt>
                <c:pt idx="1141">
                  <c:v>116.69000000000001</c:v>
                </c:pt>
                <c:pt idx="1142">
                  <c:v>116.69000000000001</c:v>
                </c:pt>
                <c:pt idx="1143">
                  <c:v>116.69000000000001</c:v>
                </c:pt>
                <c:pt idx="1144">
                  <c:v>116.69000000000001</c:v>
                </c:pt>
                <c:pt idx="1145">
                  <c:v>116.69000000000001</c:v>
                </c:pt>
                <c:pt idx="1146">
                  <c:v>116.69000000000001</c:v>
                </c:pt>
                <c:pt idx="1147">
                  <c:v>116.69000000000001</c:v>
                </c:pt>
                <c:pt idx="1148">
                  <c:v>116.69000000000001</c:v>
                </c:pt>
                <c:pt idx="1149">
                  <c:v>116.69000000000001</c:v>
                </c:pt>
                <c:pt idx="1150">
                  <c:v>116.69000000000001</c:v>
                </c:pt>
                <c:pt idx="1151">
                  <c:v>116.69000000000001</c:v>
                </c:pt>
                <c:pt idx="1152">
                  <c:v>116.69000000000001</c:v>
                </c:pt>
                <c:pt idx="1153">
                  <c:v>116.69000000000001</c:v>
                </c:pt>
                <c:pt idx="1154">
                  <c:v>116.69000000000001</c:v>
                </c:pt>
                <c:pt idx="1155">
                  <c:v>116.69000000000001</c:v>
                </c:pt>
                <c:pt idx="1156">
                  <c:v>116.69000000000001</c:v>
                </c:pt>
                <c:pt idx="1157">
                  <c:v>116.69000000000001</c:v>
                </c:pt>
                <c:pt idx="1158">
                  <c:v>116.69000000000001</c:v>
                </c:pt>
                <c:pt idx="1159">
                  <c:v>116.69000000000001</c:v>
                </c:pt>
                <c:pt idx="1160">
                  <c:v>116.69000000000001</c:v>
                </c:pt>
                <c:pt idx="1161">
                  <c:v>116.69000000000001</c:v>
                </c:pt>
                <c:pt idx="1162">
                  <c:v>116.69000000000001</c:v>
                </c:pt>
                <c:pt idx="1163">
                  <c:v>116.69000000000001</c:v>
                </c:pt>
                <c:pt idx="1164">
                  <c:v>116.69000000000001</c:v>
                </c:pt>
                <c:pt idx="1165">
                  <c:v>116.69000000000001</c:v>
                </c:pt>
                <c:pt idx="1166">
                  <c:v>116.69000000000001</c:v>
                </c:pt>
                <c:pt idx="1167">
                  <c:v>116.69000000000001</c:v>
                </c:pt>
                <c:pt idx="1168">
                  <c:v>116.69000000000001</c:v>
                </c:pt>
                <c:pt idx="1169">
                  <c:v>116.69000000000001</c:v>
                </c:pt>
                <c:pt idx="1170">
                  <c:v>116.69000000000001</c:v>
                </c:pt>
                <c:pt idx="1171">
                  <c:v>116.69000000000001</c:v>
                </c:pt>
                <c:pt idx="1172">
                  <c:v>116.69000000000001</c:v>
                </c:pt>
                <c:pt idx="1173">
                  <c:v>116.69000000000001</c:v>
                </c:pt>
                <c:pt idx="1174">
                  <c:v>116.69000000000001</c:v>
                </c:pt>
                <c:pt idx="1175">
                  <c:v>116.69000000000001</c:v>
                </c:pt>
                <c:pt idx="1176">
                  <c:v>116.69000000000001</c:v>
                </c:pt>
                <c:pt idx="1177">
                  <c:v>116.69000000000001</c:v>
                </c:pt>
                <c:pt idx="1178">
                  <c:v>116.69000000000001</c:v>
                </c:pt>
                <c:pt idx="1179">
                  <c:v>116.69000000000001</c:v>
                </c:pt>
                <c:pt idx="1180">
                  <c:v>116.69000000000001</c:v>
                </c:pt>
                <c:pt idx="1181">
                  <c:v>116.69000000000001</c:v>
                </c:pt>
                <c:pt idx="1182">
                  <c:v>116.69000000000001</c:v>
                </c:pt>
                <c:pt idx="1183">
                  <c:v>116.69000000000001</c:v>
                </c:pt>
                <c:pt idx="1184">
                  <c:v>116.69000000000001</c:v>
                </c:pt>
                <c:pt idx="1185">
                  <c:v>116.69000000000001</c:v>
                </c:pt>
                <c:pt idx="1186">
                  <c:v>116.69000000000001</c:v>
                </c:pt>
                <c:pt idx="1187">
                  <c:v>116.69000000000001</c:v>
                </c:pt>
                <c:pt idx="1188">
                  <c:v>116.69000000000001</c:v>
                </c:pt>
                <c:pt idx="1189">
                  <c:v>116.69000000000001</c:v>
                </c:pt>
                <c:pt idx="1190">
                  <c:v>116.69000000000001</c:v>
                </c:pt>
                <c:pt idx="1191">
                  <c:v>116.69000000000001</c:v>
                </c:pt>
                <c:pt idx="1192">
                  <c:v>116.69000000000001</c:v>
                </c:pt>
                <c:pt idx="1193">
                  <c:v>116.69000000000001</c:v>
                </c:pt>
                <c:pt idx="1194">
                  <c:v>116.69000000000001</c:v>
                </c:pt>
                <c:pt idx="1195">
                  <c:v>116.69000000000001</c:v>
                </c:pt>
                <c:pt idx="1196">
                  <c:v>116.69000000000001</c:v>
                </c:pt>
                <c:pt idx="1197">
                  <c:v>116.69000000000001</c:v>
                </c:pt>
                <c:pt idx="1198">
                  <c:v>116.69000000000001</c:v>
                </c:pt>
                <c:pt idx="1199">
                  <c:v>116.69000000000001</c:v>
                </c:pt>
                <c:pt idx="1200">
                  <c:v>116.69000000000001</c:v>
                </c:pt>
                <c:pt idx="1201">
                  <c:v>116.69000000000001</c:v>
                </c:pt>
                <c:pt idx="1202">
                  <c:v>116.69000000000001</c:v>
                </c:pt>
                <c:pt idx="1203">
                  <c:v>116.69000000000001</c:v>
                </c:pt>
                <c:pt idx="1204">
                  <c:v>116.69000000000001</c:v>
                </c:pt>
                <c:pt idx="1205">
                  <c:v>116.69000000000001</c:v>
                </c:pt>
                <c:pt idx="1206">
                  <c:v>116.69000000000001</c:v>
                </c:pt>
                <c:pt idx="1207">
                  <c:v>116.69000000000001</c:v>
                </c:pt>
                <c:pt idx="1208">
                  <c:v>116.94000000000001</c:v>
                </c:pt>
                <c:pt idx="1209">
                  <c:v>116.94000000000001</c:v>
                </c:pt>
                <c:pt idx="1210">
                  <c:v>116.94000000000001</c:v>
                </c:pt>
                <c:pt idx="1211">
                  <c:v>116.94000000000001</c:v>
                </c:pt>
                <c:pt idx="1212">
                  <c:v>117.39000000000001</c:v>
                </c:pt>
                <c:pt idx="1213">
                  <c:v>117.39000000000001</c:v>
                </c:pt>
                <c:pt idx="1214">
                  <c:v>117.39000000000001</c:v>
                </c:pt>
                <c:pt idx="1215">
                  <c:v>117.39000000000001</c:v>
                </c:pt>
                <c:pt idx="1216">
                  <c:v>117.39000000000001</c:v>
                </c:pt>
                <c:pt idx="1217">
                  <c:v>117.39000000000001</c:v>
                </c:pt>
                <c:pt idx="1218">
                  <c:v>117.65000000000002</c:v>
                </c:pt>
                <c:pt idx="1219">
                  <c:v>117.65000000000002</c:v>
                </c:pt>
                <c:pt idx="1220">
                  <c:v>117.65000000000002</c:v>
                </c:pt>
                <c:pt idx="1221">
                  <c:v>117.65000000000002</c:v>
                </c:pt>
                <c:pt idx="1222">
                  <c:v>117.65000000000002</c:v>
                </c:pt>
                <c:pt idx="1223">
                  <c:v>117.65000000000002</c:v>
                </c:pt>
                <c:pt idx="1224">
                  <c:v>117.65000000000002</c:v>
                </c:pt>
                <c:pt idx="1225">
                  <c:v>117.65000000000002</c:v>
                </c:pt>
                <c:pt idx="1226">
                  <c:v>117.65000000000002</c:v>
                </c:pt>
                <c:pt idx="1227">
                  <c:v>117.70000000000002</c:v>
                </c:pt>
                <c:pt idx="1228">
                  <c:v>117.70000000000002</c:v>
                </c:pt>
                <c:pt idx="1229">
                  <c:v>117.70000000000002</c:v>
                </c:pt>
                <c:pt idx="1230">
                  <c:v>117.70000000000002</c:v>
                </c:pt>
                <c:pt idx="1231">
                  <c:v>117.70000000000002</c:v>
                </c:pt>
                <c:pt idx="1232">
                  <c:v>117.70000000000002</c:v>
                </c:pt>
                <c:pt idx="1233">
                  <c:v>117.70000000000002</c:v>
                </c:pt>
                <c:pt idx="1234">
                  <c:v>117.70000000000002</c:v>
                </c:pt>
                <c:pt idx="1235">
                  <c:v>117.70000000000002</c:v>
                </c:pt>
                <c:pt idx="1236">
                  <c:v>117.70000000000002</c:v>
                </c:pt>
                <c:pt idx="1237">
                  <c:v>117.70000000000002</c:v>
                </c:pt>
                <c:pt idx="1238">
                  <c:v>117.70000000000002</c:v>
                </c:pt>
                <c:pt idx="1239">
                  <c:v>117.70000000000002</c:v>
                </c:pt>
                <c:pt idx="1240">
                  <c:v>117.70000000000002</c:v>
                </c:pt>
                <c:pt idx="1241">
                  <c:v>117.70000000000002</c:v>
                </c:pt>
                <c:pt idx="1242">
                  <c:v>117.70000000000002</c:v>
                </c:pt>
                <c:pt idx="1243">
                  <c:v>117.70000000000002</c:v>
                </c:pt>
                <c:pt idx="1244">
                  <c:v>117.70000000000002</c:v>
                </c:pt>
                <c:pt idx="1245">
                  <c:v>117.70000000000002</c:v>
                </c:pt>
                <c:pt idx="1246">
                  <c:v>117.70000000000002</c:v>
                </c:pt>
                <c:pt idx="1247">
                  <c:v>117.70000000000002</c:v>
                </c:pt>
                <c:pt idx="1248">
                  <c:v>117.70000000000002</c:v>
                </c:pt>
                <c:pt idx="1249">
                  <c:v>117.70000000000002</c:v>
                </c:pt>
                <c:pt idx="1250">
                  <c:v>117.70000000000002</c:v>
                </c:pt>
                <c:pt idx="1251">
                  <c:v>117.70000000000002</c:v>
                </c:pt>
                <c:pt idx="1252">
                  <c:v>117.70000000000002</c:v>
                </c:pt>
                <c:pt idx="1253">
                  <c:v>117.70000000000002</c:v>
                </c:pt>
                <c:pt idx="1254">
                  <c:v>117.70000000000002</c:v>
                </c:pt>
                <c:pt idx="1255">
                  <c:v>117.70000000000002</c:v>
                </c:pt>
                <c:pt idx="1256">
                  <c:v>117.70000000000002</c:v>
                </c:pt>
                <c:pt idx="1257">
                  <c:v>117.70000000000002</c:v>
                </c:pt>
                <c:pt idx="1258">
                  <c:v>117.70000000000002</c:v>
                </c:pt>
                <c:pt idx="1259">
                  <c:v>117.70000000000002</c:v>
                </c:pt>
                <c:pt idx="1260">
                  <c:v>117.70000000000002</c:v>
                </c:pt>
                <c:pt idx="1261">
                  <c:v>117.70000000000002</c:v>
                </c:pt>
                <c:pt idx="1262">
                  <c:v>117.70000000000002</c:v>
                </c:pt>
                <c:pt idx="1263">
                  <c:v>117.70000000000002</c:v>
                </c:pt>
                <c:pt idx="1264">
                  <c:v>117.70000000000002</c:v>
                </c:pt>
                <c:pt idx="1265">
                  <c:v>117.70000000000002</c:v>
                </c:pt>
                <c:pt idx="1266">
                  <c:v>117.70000000000002</c:v>
                </c:pt>
                <c:pt idx="1267">
                  <c:v>117.70000000000002</c:v>
                </c:pt>
                <c:pt idx="1268">
                  <c:v>117.70000000000002</c:v>
                </c:pt>
                <c:pt idx="1269">
                  <c:v>117.70000000000002</c:v>
                </c:pt>
                <c:pt idx="1270">
                  <c:v>117.70000000000002</c:v>
                </c:pt>
                <c:pt idx="1271">
                  <c:v>117.70000000000002</c:v>
                </c:pt>
                <c:pt idx="1272">
                  <c:v>117.70000000000002</c:v>
                </c:pt>
                <c:pt idx="1273">
                  <c:v>117.70000000000002</c:v>
                </c:pt>
                <c:pt idx="1274">
                  <c:v>117.70000000000002</c:v>
                </c:pt>
                <c:pt idx="1275">
                  <c:v>117.70000000000002</c:v>
                </c:pt>
                <c:pt idx="1276">
                  <c:v>117.91000000000001</c:v>
                </c:pt>
                <c:pt idx="1277">
                  <c:v>117.91000000000001</c:v>
                </c:pt>
                <c:pt idx="1278">
                  <c:v>117.91000000000001</c:v>
                </c:pt>
                <c:pt idx="1279">
                  <c:v>117.91000000000001</c:v>
                </c:pt>
                <c:pt idx="1280">
                  <c:v>117.91000000000001</c:v>
                </c:pt>
                <c:pt idx="1281">
                  <c:v>117.91000000000001</c:v>
                </c:pt>
                <c:pt idx="1282">
                  <c:v>117.91000000000001</c:v>
                </c:pt>
                <c:pt idx="1283">
                  <c:v>117.91000000000001</c:v>
                </c:pt>
                <c:pt idx="1284">
                  <c:v>117.91000000000001</c:v>
                </c:pt>
                <c:pt idx="1285">
                  <c:v>117.91000000000001</c:v>
                </c:pt>
                <c:pt idx="1286">
                  <c:v>117.91000000000001</c:v>
                </c:pt>
                <c:pt idx="1287">
                  <c:v>117.91000000000001</c:v>
                </c:pt>
                <c:pt idx="1288">
                  <c:v>117.91000000000001</c:v>
                </c:pt>
                <c:pt idx="1289">
                  <c:v>117.91000000000001</c:v>
                </c:pt>
                <c:pt idx="1290">
                  <c:v>117.91000000000001</c:v>
                </c:pt>
                <c:pt idx="1291">
                  <c:v>117.91000000000001</c:v>
                </c:pt>
                <c:pt idx="1292">
                  <c:v>117.91000000000001</c:v>
                </c:pt>
                <c:pt idx="1293">
                  <c:v>117.91000000000001</c:v>
                </c:pt>
                <c:pt idx="1294">
                  <c:v>117.91000000000001</c:v>
                </c:pt>
                <c:pt idx="1295">
                  <c:v>117.91000000000001</c:v>
                </c:pt>
                <c:pt idx="1296">
                  <c:v>117.91000000000001</c:v>
                </c:pt>
                <c:pt idx="1297">
                  <c:v>117.91000000000001</c:v>
                </c:pt>
                <c:pt idx="1298">
                  <c:v>117.91000000000001</c:v>
                </c:pt>
                <c:pt idx="1299">
                  <c:v>117.91000000000001</c:v>
                </c:pt>
                <c:pt idx="1300">
                  <c:v>117.91000000000001</c:v>
                </c:pt>
                <c:pt idx="1301">
                  <c:v>117.91000000000001</c:v>
                </c:pt>
                <c:pt idx="1302">
                  <c:v>117.91000000000001</c:v>
                </c:pt>
                <c:pt idx="1303">
                  <c:v>117.91000000000001</c:v>
                </c:pt>
                <c:pt idx="1304">
                  <c:v>117.91000000000001</c:v>
                </c:pt>
                <c:pt idx="1305">
                  <c:v>117.91000000000001</c:v>
                </c:pt>
                <c:pt idx="1306">
                  <c:v>117.91000000000001</c:v>
                </c:pt>
                <c:pt idx="1307">
                  <c:v>117.91000000000001</c:v>
                </c:pt>
                <c:pt idx="1308">
                  <c:v>117.91000000000001</c:v>
                </c:pt>
                <c:pt idx="1309">
                  <c:v>117.91000000000001</c:v>
                </c:pt>
                <c:pt idx="1310">
                  <c:v>117.91000000000001</c:v>
                </c:pt>
                <c:pt idx="1311">
                  <c:v>117.91000000000001</c:v>
                </c:pt>
                <c:pt idx="1312">
                  <c:v>117.91000000000001</c:v>
                </c:pt>
                <c:pt idx="1313">
                  <c:v>117.91000000000001</c:v>
                </c:pt>
                <c:pt idx="1314">
                  <c:v>117.91000000000001</c:v>
                </c:pt>
                <c:pt idx="1315">
                  <c:v>117.91000000000001</c:v>
                </c:pt>
                <c:pt idx="1316">
                  <c:v>117.91000000000001</c:v>
                </c:pt>
                <c:pt idx="1317">
                  <c:v>117.91000000000001</c:v>
                </c:pt>
                <c:pt idx="1318">
                  <c:v>117.91000000000001</c:v>
                </c:pt>
                <c:pt idx="1319">
                  <c:v>117.91000000000001</c:v>
                </c:pt>
                <c:pt idx="1320">
                  <c:v>117.91000000000001</c:v>
                </c:pt>
                <c:pt idx="1321">
                  <c:v>117.91000000000001</c:v>
                </c:pt>
                <c:pt idx="1322">
                  <c:v>117.91000000000001</c:v>
                </c:pt>
                <c:pt idx="1323">
                  <c:v>117.91000000000001</c:v>
                </c:pt>
                <c:pt idx="1324">
                  <c:v>117.91000000000001</c:v>
                </c:pt>
                <c:pt idx="1325">
                  <c:v>117.91000000000001</c:v>
                </c:pt>
                <c:pt idx="1326">
                  <c:v>118.22000000000001</c:v>
                </c:pt>
                <c:pt idx="1327">
                  <c:v>118.22000000000001</c:v>
                </c:pt>
                <c:pt idx="1328">
                  <c:v>118.22000000000001</c:v>
                </c:pt>
                <c:pt idx="1329">
                  <c:v>119.01000000000002</c:v>
                </c:pt>
                <c:pt idx="1330">
                  <c:v>119.93000000000002</c:v>
                </c:pt>
                <c:pt idx="1331">
                  <c:v>121.24000000000002</c:v>
                </c:pt>
                <c:pt idx="1332">
                  <c:v>126.94000000000003</c:v>
                </c:pt>
                <c:pt idx="1333">
                  <c:v>129.15000000000003</c:v>
                </c:pt>
                <c:pt idx="1334">
                  <c:v>130.19000000000003</c:v>
                </c:pt>
                <c:pt idx="1335">
                  <c:v>131.31000000000003</c:v>
                </c:pt>
                <c:pt idx="1336">
                  <c:v>131.59000000000003</c:v>
                </c:pt>
                <c:pt idx="1337">
                  <c:v>131.59000000000003</c:v>
                </c:pt>
                <c:pt idx="1338">
                  <c:v>131.59000000000003</c:v>
                </c:pt>
                <c:pt idx="1339">
                  <c:v>131.59000000000003</c:v>
                </c:pt>
                <c:pt idx="1340">
                  <c:v>131.59000000000003</c:v>
                </c:pt>
                <c:pt idx="1341">
                  <c:v>131.59000000000003</c:v>
                </c:pt>
                <c:pt idx="1342">
                  <c:v>131.59000000000003</c:v>
                </c:pt>
                <c:pt idx="1343">
                  <c:v>131.59000000000003</c:v>
                </c:pt>
                <c:pt idx="1344">
                  <c:v>131.59000000000003</c:v>
                </c:pt>
                <c:pt idx="1345">
                  <c:v>131.59000000000003</c:v>
                </c:pt>
                <c:pt idx="1346">
                  <c:v>131.59000000000003</c:v>
                </c:pt>
                <c:pt idx="1347">
                  <c:v>131.59000000000003</c:v>
                </c:pt>
                <c:pt idx="1348">
                  <c:v>131.59000000000003</c:v>
                </c:pt>
                <c:pt idx="1349">
                  <c:v>131.59000000000003</c:v>
                </c:pt>
                <c:pt idx="1350">
                  <c:v>131.59000000000003</c:v>
                </c:pt>
                <c:pt idx="1351">
                  <c:v>131.59000000000003</c:v>
                </c:pt>
                <c:pt idx="1352">
                  <c:v>131.59000000000003</c:v>
                </c:pt>
                <c:pt idx="1353">
                  <c:v>131.59000000000003</c:v>
                </c:pt>
                <c:pt idx="1354">
                  <c:v>131.59000000000003</c:v>
                </c:pt>
                <c:pt idx="1355">
                  <c:v>131.59000000000003</c:v>
                </c:pt>
                <c:pt idx="1356">
                  <c:v>131.81000000000003</c:v>
                </c:pt>
                <c:pt idx="1357">
                  <c:v>132.08000000000004</c:v>
                </c:pt>
                <c:pt idx="1358">
                  <c:v>132.08000000000004</c:v>
                </c:pt>
                <c:pt idx="1359">
                  <c:v>132.08000000000004</c:v>
                </c:pt>
                <c:pt idx="1360">
                  <c:v>133.58000000000004</c:v>
                </c:pt>
                <c:pt idx="1361">
                  <c:v>135.36000000000004</c:v>
                </c:pt>
                <c:pt idx="1362">
                  <c:v>135.36000000000004</c:v>
                </c:pt>
                <c:pt idx="1363">
                  <c:v>136.37000000000003</c:v>
                </c:pt>
                <c:pt idx="1364">
                  <c:v>136.58000000000004</c:v>
                </c:pt>
                <c:pt idx="1365">
                  <c:v>137.67000000000004</c:v>
                </c:pt>
                <c:pt idx="1366">
                  <c:v>141.47000000000006</c:v>
                </c:pt>
                <c:pt idx="1367">
                  <c:v>141.47000000000006</c:v>
                </c:pt>
                <c:pt idx="1368">
                  <c:v>141.47000000000006</c:v>
                </c:pt>
                <c:pt idx="1369">
                  <c:v>142.93000000000006</c:v>
                </c:pt>
                <c:pt idx="1370">
                  <c:v>142.93000000000006</c:v>
                </c:pt>
                <c:pt idx="1371">
                  <c:v>143.14000000000007</c:v>
                </c:pt>
                <c:pt idx="1372">
                  <c:v>143.21000000000006</c:v>
                </c:pt>
                <c:pt idx="1373">
                  <c:v>143.21000000000006</c:v>
                </c:pt>
                <c:pt idx="1374">
                  <c:v>143.21000000000006</c:v>
                </c:pt>
                <c:pt idx="1375">
                  <c:v>143.21000000000006</c:v>
                </c:pt>
                <c:pt idx="1376">
                  <c:v>143.21000000000006</c:v>
                </c:pt>
                <c:pt idx="1377">
                  <c:v>143.21000000000006</c:v>
                </c:pt>
                <c:pt idx="1378">
                  <c:v>143.21000000000006</c:v>
                </c:pt>
                <c:pt idx="1379">
                  <c:v>143.21000000000006</c:v>
                </c:pt>
                <c:pt idx="1380">
                  <c:v>143.21000000000006</c:v>
                </c:pt>
                <c:pt idx="1381">
                  <c:v>143.21000000000006</c:v>
                </c:pt>
                <c:pt idx="1382">
                  <c:v>143.21000000000006</c:v>
                </c:pt>
                <c:pt idx="1383">
                  <c:v>143.21000000000006</c:v>
                </c:pt>
                <c:pt idx="1384">
                  <c:v>143.21000000000006</c:v>
                </c:pt>
              </c:numCache>
            </c:numRef>
          </c:val>
          <c:smooth val="0"/>
        </c:ser>
        <c:ser>
          <c:idx val="5"/>
          <c:order val="5"/>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Sheet5!$V$2:$V$1386</c:f>
              <c:numCache>
                <c:formatCode>General</c:formatCode>
                <c:ptCount val="1385"/>
                <c:pt idx="0">
                  <c:v>2.0499999999999998</c:v>
                </c:pt>
                <c:pt idx="1">
                  <c:v>2.0499999999999998</c:v>
                </c:pt>
                <c:pt idx="2">
                  <c:v>2.0499999999999998</c:v>
                </c:pt>
                <c:pt idx="3">
                  <c:v>2.0499999999999998</c:v>
                </c:pt>
                <c:pt idx="4">
                  <c:v>2.0499999999999998</c:v>
                </c:pt>
                <c:pt idx="5">
                  <c:v>2.33</c:v>
                </c:pt>
                <c:pt idx="6">
                  <c:v>2.33</c:v>
                </c:pt>
                <c:pt idx="7">
                  <c:v>2.33</c:v>
                </c:pt>
                <c:pt idx="8">
                  <c:v>2.33</c:v>
                </c:pt>
                <c:pt idx="9">
                  <c:v>2.33</c:v>
                </c:pt>
                <c:pt idx="10">
                  <c:v>2.33</c:v>
                </c:pt>
                <c:pt idx="11">
                  <c:v>2.33</c:v>
                </c:pt>
                <c:pt idx="12">
                  <c:v>2.33</c:v>
                </c:pt>
                <c:pt idx="13">
                  <c:v>2.33</c:v>
                </c:pt>
                <c:pt idx="14">
                  <c:v>2.33</c:v>
                </c:pt>
                <c:pt idx="15">
                  <c:v>2.33</c:v>
                </c:pt>
                <c:pt idx="16">
                  <c:v>2.33</c:v>
                </c:pt>
                <c:pt idx="17">
                  <c:v>2.33</c:v>
                </c:pt>
                <c:pt idx="18">
                  <c:v>2.33</c:v>
                </c:pt>
                <c:pt idx="19">
                  <c:v>2.33</c:v>
                </c:pt>
                <c:pt idx="20">
                  <c:v>2.33</c:v>
                </c:pt>
                <c:pt idx="21">
                  <c:v>2.33</c:v>
                </c:pt>
                <c:pt idx="22">
                  <c:v>2.33</c:v>
                </c:pt>
                <c:pt idx="23">
                  <c:v>2.33</c:v>
                </c:pt>
                <c:pt idx="24">
                  <c:v>2.33</c:v>
                </c:pt>
                <c:pt idx="25">
                  <c:v>2.33</c:v>
                </c:pt>
                <c:pt idx="26">
                  <c:v>2.33</c:v>
                </c:pt>
                <c:pt idx="27">
                  <c:v>2.33</c:v>
                </c:pt>
                <c:pt idx="28">
                  <c:v>2.33</c:v>
                </c:pt>
                <c:pt idx="29">
                  <c:v>2.33</c:v>
                </c:pt>
                <c:pt idx="30">
                  <c:v>2.33</c:v>
                </c:pt>
                <c:pt idx="31">
                  <c:v>2.33</c:v>
                </c:pt>
                <c:pt idx="32">
                  <c:v>2.33</c:v>
                </c:pt>
                <c:pt idx="33">
                  <c:v>2.33</c:v>
                </c:pt>
                <c:pt idx="34">
                  <c:v>2.33</c:v>
                </c:pt>
                <c:pt idx="35">
                  <c:v>2.33</c:v>
                </c:pt>
                <c:pt idx="36">
                  <c:v>2.33</c:v>
                </c:pt>
                <c:pt idx="37">
                  <c:v>2.33</c:v>
                </c:pt>
                <c:pt idx="38">
                  <c:v>2.33</c:v>
                </c:pt>
                <c:pt idx="39">
                  <c:v>2.33</c:v>
                </c:pt>
                <c:pt idx="40">
                  <c:v>2.33</c:v>
                </c:pt>
                <c:pt idx="41">
                  <c:v>2.33</c:v>
                </c:pt>
                <c:pt idx="42">
                  <c:v>2.33</c:v>
                </c:pt>
                <c:pt idx="43">
                  <c:v>2.33</c:v>
                </c:pt>
                <c:pt idx="44">
                  <c:v>2.33</c:v>
                </c:pt>
                <c:pt idx="45">
                  <c:v>2.33</c:v>
                </c:pt>
                <c:pt idx="46">
                  <c:v>2.33</c:v>
                </c:pt>
                <c:pt idx="47">
                  <c:v>3.02</c:v>
                </c:pt>
                <c:pt idx="48">
                  <c:v>3.32</c:v>
                </c:pt>
                <c:pt idx="49">
                  <c:v>3.4699999999999998</c:v>
                </c:pt>
                <c:pt idx="50">
                  <c:v>3.4699999999999998</c:v>
                </c:pt>
                <c:pt idx="51">
                  <c:v>6.06</c:v>
                </c:pt>
                <c:pt idx="52">
                  <c:v>6.06</c:v>
                </c:pt>
                <c:pt idx="53">
                  <c:v>6.06</c:v>
                </c:pt>
                <c:pt idx="54">
                  <c:v>6.06</c:v>
                </c:pt>
                <c:pt idx="55">
                  <c:v>6.06</c:v>
                </c:pt>
                <c:pt idx="56">
                  <c:v>6.06</c:v>
                </c:pt>
                <c:pt idx="57">
                  <c:v>6.06</c:v>
                </c:pt>
                <c:pt idx="58">
                  <c:v>6.06</c:v>
                </c:pt>
                <c:pt idx="59">
                  <c:v>6.06</c:v>
                </c:pt>
                <c:pt idx="60">
                  <c:v>6.06</c:v>
                </c:pt>
                <c:pt idx="61">
                  <c:v>6.06</c:v>
                </c:pt>
                <c:pt idx="62">
                  <c:v>6.06</c:v>
                </c:pt>
                <c:pt idx="63">
                  <c:v>6.06</c:v>
                </c:pt>
                <c:pt idx="64">
                  <c:v>6.06</c:v>
                </c:pt>
                <c:pt idx="65">
                  <c:v>6.06</c:v>
                </c:pt>
                <c:pt idx="66">
                  <c:v>6.06</c:v>
                </c:pt>
                <c:pt idx="67">
                  <c:v>6.06</c:v>
                </c:pt>
                <c:pt idx="68">
                  <c:v>6.06</c:v>
                </c:pt>
                <c:pt idx="69">
                  <c:v>6.06</c:v>
                </c:pt>
                <c:pt idx="70">
                  <c:v>6.06</c:v>
                </c:pt>
                <c:pt idx="71">
                  <c:v>6.06</c:v>
                </c:pt>
                <c:pt idx="72">
                  <c:v>6.06</c:v>
                </c:pt>
                <c:pt idx="73">
                  <c:v>6.06</c:v>
                </c:pt>
                <c:pt idx="74">
                  <c:v>6.06</c:v>
                </c:pt>
                <c:pt idx="75">
                  <c:v>6.06</c:v>
                </c:pt>
                <c:pt idx="76">
                  <c:v>6.06</c:v>
                </c:pt>
                <c:pt idx="77">
                  <c:v>6.18</c:v>
                </c:pt>
                <c:pt idx="78">
                  <c:v>6.18</c:v>
                </c:pt>
                <c:pt idx="79">
                  <c:v>6.18</c:v>
                </c:pt>
                <c:pt idx="80">
                  <c:v>6.18</c:v>
                </c:pt>
                <c:pt idx="81">
                  <c:v>6.18</c:v>
                </c:pt>
                <c:pt idx="82">
                  <c:v>6.18</c:v>
                </c:pt>
                <c:pt idx="83">
                  <c:v>6.18</c:v>
                </c:pt>
                <c:pt idx="84">
                  <c:v>6.18</c:v>
                </c:pt>
                <c:pt idx="85">
                  <c:v>6.18</c:v>
                </c:pt>
                <c:pt idx="86">
                  <c:v>6.18</c:v>
                </c:pt>
                <c:pt idx="87">
                  <c:v>6.18</c:v>
                </c:pt>
                <c:pt idx="88">
                  <c:v>6.18</c:v>
                </c:pt>
                <c:pt idx="89">
                  <c:v>6.18</c:v>
                </c:pt>
                <c:pt idx="90">
                  <c:v>6.18</c:v>
                </c:pt>
                <c:pt idx="91">
                  <c:v>6.18</c:v>
                </c:pt>
                <c:pt idx="92">
                  <c:v>6.18</c:v>
                </c:pt>
                <c:pt idx="93">
                  <c:v>6.18</c:v>
                </c:pt>
                <c:pt idx="94">
                  <c:v>6.18</c:v>
                </c:pt>
                <c:pt idx="95">
                  <c:v>8.33</c:v>
                </c:pt>
                <c:pt idx="96">
                  <c:v>12.11</c:v>
                </c:pt>
                <c:pt idx="97">
                  <c:v>12.11</c:v>
                </c:pt>
                <c:pt idx="98">
                  <c:v>12.299999999999999</c:v>
                </c:pt>
                <c:pt idx="99">
                  <c:v>12.299999999999999</c:v>
                </c:pt>
                <c:pt idx="100">
                  <c:v>12.299999999999999</c:v>
                </c:pt>
                <c:pt idx="101">
                  <c:v>12.299999999999999</c:v>
                </c:pt>
                <c:pt idx="102">
                  <c:v>12.299999999999999</c:v>
                </c:pt>
                <c:pt idx="103">
                  <c:v>12.299999999999999</c:v>
                </c:pt>
                <c:pt idx="104">
                  <c:v>12.299999999999999</c:v>
                </c:pt>
                <c:pt idx="105">
                  <c:v>12.299999999999999</c:v>
                </c:pt>
                <c:pt idx="106">
                  <c:v>12.299999999999999</c:v>
                </c:pt>
                <c:pt idx="107">
                  <c:v>12.299999999999999</c:v>
                </c:pt>
                <c:pt idx="108">
                  <c:v>12.78</c:v>
                </c:pt>
                <c:pt idx="109">
                  <c:v>12.78</c:v>
                </c:pt>
                <c:pt idx="110">
                  <c:v>12.78</c:v>
                </c:pt>
                <c:pt idx="111">
                  <c:v>12.78</c:v>
                </c:pt>
                <c:pt idx="112">
                  <c:v>12.78</c:v>
                </c:pt>
                <c:pt idx="113">
                  <c:v>12.78</c:v>
                </c:pt>
                <c:pt idx="114">
                  <c:v>12.78</c:v>
                </c:pt>
                <c:pt idx="115">
                  <c:v>12.78</c:v>
                </c:pt>
                <c:pt idx="116">
                  <c:v>12.78</c:v>
                </c:pt>
                <c:pt idx="117">
                  <c:v>12.78</c:v>
                </c:pt>
                <c:pt idx="118">
                  <c:v>12.78</c:v>
                </c:pt>
                <c:pt idx="119">
                  <c:v>12.78</c:v>
                </c:pt>
                <c:pt idx="120">
                  <c:v>12.78</c:v>
                </c:pt>
                <c:pt idx="121">
                  <c:v>12.78</c:v>
                </c:pt>
                <c:pt idx="122">
                  <c:v>12.78</c:v>
                </c:pt>
                <c:pt idx="123">
                  <c:v>12.78</c:v>
                </c:pt>
                <c:pt idx="124">
                  <c:v>12.78</c:v>
                </c:pt>
                <c:pt idx="125">
                  <c:v>12.78</c:v>
                </c:pt>
                <c:pt idx="126">
                  <c:v>12.899999999999999</c:v>
                </c:pt>
                <c:pt idx="127">
                  <c:v>12.899999999999999</c:v>
                </c:pt>
                <c:pt idx="128">
                  <c:v>12.899999999999999</c:v>
                </c:pt>
                <c:pt idx="129">
                  <c:v>12.899999999999999</c:v>
                </c:pt>
                <c:pt idx="130">
                  <c:v>12.899999999999999</c:v>
                </c:pt>
                <c:pt idx="131">
                  <c:v>12.899999999999999</c:v>
                </c:pt>
                <c:pt idx="132">
                  <c:v>12.899999999999999</c:v>
                </c:pt>
                <c:pt idx="133">
                  <c:v>12.899999999999999</c:v>
                </c:pt>
                <c:pt idx="134">
                  <c:v>12.899999999999999</c:v>
                </c:pt>
                <c:pt idx="135">
                  <c:v>12.899999999999999</c:v>
                </c:pt>
                <c:pt idx="136">
                  <c:v>12.959999999999999</c:v>
                </c:pt>
                <c:pt idx="137">
                  <c:v>12.959999999999999</c:v>
                </c:pt>
                <c:pt idx="138">
                  <c:v>12.959999999999999</c:v>
                </c:pt>
                <c:pt idx="139">
                  <c:v>12.959999999999999</c:v>
                </c:pt>
                <c:pt idx="140">
                  <c:v>12.959999999999999</c:v>
                </c:pt>
                <c:pt idx="141">
                  <c:v>12.959999999999999</c:v>
                </c:pt>
                <c:pt idx="142">
                  <c:v>12.959999999999999</c:v>
                </c:pt>
                <c:pt idx="143">
                  <c:v>12.959999999999999</c:v>
                </c:pt>
                <c:pt idx="144">
                  <c:v>12.959999999999999</c:v>
                </c:pt>
                <c:pt idx="145">
                  <c:v>12.959999999999999</c:v>
                </c:pt>
                <c:pt idx="146">
                  <c:v>14.239999999999998</c:v>
                </c:pt>
                <c:pt idx="147">
                  <c:v>15.819999999999999</c:v>
                </c:pt>
                <c:pt idx="148">
                  <c:v>15.859999999999998</c:v>
                </c:pt>
                <c:pt idx="149">
                  <c:v>15.859999999999998</c:v>
                </c:pt>
                <c:pt idx="150">
                  <c:v>15.859999999999998</c:v>
                </c:pt>
                <c:pt idx="151">
                  <c:v>15.919999999999998</c:v>
                </c:pt>
                <c:pt idx="152">
                  <c:v>15.919999999999998</c:v>
                </c:pt>
                <c:pt idx="153">
                  <c:v>15.919999999999998</c:v>
                </c:pt>
                <c:pt idx="154">
                  <c:v>15.919999999999998</c:v>
                </c:pt>
                <c:pt idx="155">
                  <c:v>15.919999999999998</c:v>
                </c:pt>
                <c:pt idx="156">
                  <c:v>15.919999999999998</c:v>
                </c:pt>
                <c:pt idx="157">
                  <c:v>15.919999999999998</c:v>
                </c:pt>
                <c:pt idx="158">
                  <c:v>15.919999999999998</c:v>
                </c:pt>
                <c:pt idx="159">
                  <c:v>15.919999999999998</c:v>
                </c:pt>
                <c:pt idx="160">
                  <c:v>15.919999999999998</c:v>
                </c:pt>
                <c:pt idx="161">
                  <c:v>15.919999999999998</c:v>
                </c:pt>
                <c:pt idx="162">
                  <c:v>15.919999999999998</c:v>
                </c:pt>
                <c:pt idx="163">
                  <c:v>15.919999999999998</c:v>
                </c:pt>
                <c:pt idx="164">
                  <c:v>15.919999999999998</c:v>
                </c:pt>
                <c:pt idx="165">
                  <c:v>15.919999999999998</c:v>
                </c:pt>
                <c:pt idx="166">
                  <c:v>15.919999999999998</c:v>
                </c:pt>
                <c:pt idx="167">
                  <c:v>15.919999999999998</c:v>
                </c:pt>
                <c:pt idx="168">
                  <c:v>15.919999999999998</c:v>
                </c:pt>
                <c:pt idx="169">
                  <c:v>15.919999999999998</c:v>
                </c:pt>
                <c:pt idx="170">
                  <c:v>15.919999999999998</c:v>
                </c:pt>
                <c:pt idx="171">
                  <c:v>15.919999999999998</c:v>
                </c:pt>
                <c:pt idx="172">
                  <c:v>15.919999999999998</c:v>
                </c:pt>
                <c:pt idx="173">
                  <c:v>15.919999999999998</c:v>
                </c:pt>
                <c:pt idx="174">
                  <c:v>15.919999999999998</c:v>
                </c:pt>
                <c:pt idx="175">
                  <c:v>15.919999999999998</c:v>
                </c:pt>
                <c:pt idx="176">
                  <c:v>15.919999999999998</c:v>
                </c:pt>
                <c:pt idx="177">
                  <c:v>15.919999999999998</c:v>
                </c:pt>
                <c:pt idx="178">
                  <c:v>15.919999999999998</c:v>
                </c:pt>
                <c:pt idx="179">
                  <c:v>15.919999999999998</c:v>
                </c:pt>
                <c:pt idx="180">
                  <c:v>15.919999999999998</c:v>
                </c:pt>
                <c:pt idx="181">
                  <c:v>15.919999999999998</c:v>
                </c:pt>
                <c:pt idx="182">
                  <c:v>15.919999999999998</c:v>
                </c:pt>
                <c:pt idx="183">
                  <c:v>15.989999999999998</c:v>
                </c:pt>
                <c:pt idx="184">
                  <c:v>15.989999999999998</c:v>
                </c:pt>
                <c:pt idx="185">
                  <c:v>15.989999999999998</c:v>
                </c:pt>
                <c:pt idx="186">
                  <c:v>15.989999999999998</c:v>
                </c:pt>
                <c:pt idx="187">
                  <c:v>15.989999999999998</c:v>
                </c:pt>
                <c:pt idx="188">
                  <c:v>15.989999999999998</c:v>
                </c:pt>
                <c:pt idx="189">
                  <c:v>15.989999999999998</c:v>
                </c:pt>
                <c:pt idx="190">
                  <c:v>15.989999999999998</c:v>
                </c:pt>
                <c:pt idx="191">
                  <c:v>15.989999999999998</c:v>
                </c:pt>
                <c:pt idx="192">
                  <c:v>15.989999999999998</c:v>
                </c:pt>
                <c:pt idx="193">
                  <c:v>15.989999999999998</c:v>
                </c:pt>
                <c:pt idx="194">
                  <c:v>15.989999999999998</c:v>
                </c:pt>
                <c:pt idx="195">
                  <c:v>15.989999999999998</c:v>
                </c:pt>
                <c:pt idx="196">
                  <c:v>15.989999999999998</c:v>
                </c:pt>
                <c:pt idx="197">
                  <c:v>15.989999999999998</c:v>
                </c:pt>
                <c:pt idx="198">
                  <c:v>15.989999999999998</c:v>
                </c:pt>
                <c:pt idx="199">
                  <c:v>15.989999999999998</c:v>
                </c:pt>
                <c:pt idx="200">
                  <c:v>15.989999999999998</c:v>
                </c:pt>
                <c:pt idx="201">
                  <c:v>15.989999999999998</c:v>
                </c:pt>
                <c:pt idx="202">
                  <c:v>15.989999999999998</c:v>
                </c:pt>
                <c:pt idx="203">
                  <c:v>15.989999999999998</c:v>
                </c:pt>
                <c:pt idx="204">
                  <c:v>15.989999999999998</c:v>
                </c:pt>
                <c:pt idx="205">
                  <c:v>15.989999999999998</c:v>
                </c:pt>
                <c:pt idx="206">
                  <c:v>15.989999999999998</c:v>
                </c:pt>
                <c:pt idx="207">
                  <c:v>15.989999999999998</c:v>
                </c:pt>
                <c:pt idx="208">
                  <c:v>15.989999999999998</c:v>
                </c:pt>
                <c:pt idx="209">
                  <c:v>15.989999999999998</c:v>
                </c:pt>
                <c:pt idx="210">
                  <c:v>15.989999999999998</c:v>
                </c:pt>
                <c:pt idx="211">
                  <c:v>15.989999999999998</c:v>
                </c:pt>
                <c:pt idx="212">
                  <c:v>15.989999999999998</c:v>
                </c:pt>
                <c:pt idx="213">
                  <c:v>15.989999999999998</c:v>
                </c:pt>
                <c:pt idx="214">
                  <c:v>15.989999999999998</c:v>
                </c:pt>
                <c:pt idx="215">
                  <c:v>15.989999999999998</c:v>
                </c:pt>
                <c:pt idx="216">
                  <c:v>15.989999999999998</c:v>
                </c:pt>
                <c:pt idx="217">
                  <c:v>15.989999999999998</c:v>
                </c:pt>
                <c:pt idx="218">
                  <c:v>16.069999999999997</c:v>
                </c:pt>
                <c:pt idx="219">
                  <c:v>16.069999999999997</c:v>
                </c:pt>
                <c:pt idx="220">
                  <c:v>17.139999999999997</c:v>
                </c:pt>
                <c:pt idx="221">
                  <c:v>17.139999999999997</c:v>
                </c:pt>
                <c:pt idx="222">
                  <c:v>17.139999999999997</c:v>
                </c:pt>
                <c:pt idx="223">
                  <c:v>17.139999999999997</c:v>
                </c:pt>
                <c:pt idx="224">
                  <c:v>17.139999999999997</c:v>
                </c:pt>
                <c:pt idx="225">
                  <c:v>17.319999999999997</c:v>
                </c:pt>
                <c:pt idx="226">
                  <c:v>17.449999999999996</c:v>
                </c:pt>
                <c:pt idx="227">
                  <c:v>17.449999999999996</c:v>
                </c:pt>
                <c:pt idx="228">
                  <c:v>17.449999999999996</c:v>
                </c:pt>
                <c:pt idx="229">
                  <c:v>17.449999999999996</c:v>
                </c:pt>
                <c:pt idx="230">
                  <c:v>17.449999999999996</c:v>
                </c:pt>
                <c:pt idx="231">
                  <c:v>17.629999999999995</c:v>
                </c:pt>
                <c:pt idx="232">
                  <c:v>17.629999999999995</c:v>
                </c:pt>
                <c:pt idx="233">
                  <c:v>17.629999999999995</c:v>
                </c:pt>
                <c:pt idx="234">
                  <c:v>17.629999999999995</c:v>
                </c:pt>
                <c:pt idx="235">
                  <c:v>17.629999999999995</c:v>
                </c:pt>
                <c:pt idx="236">
                  <c:v>17.629999999999995</c:v>
                </c:pt>
                <c:pt idx="237">
                  <c:v>17.629999999999995</c:v>
                </c:pt>
                <c:pt idx="238">
                  <c:v>17.629999999999995</c:v>
                </c:pt>
                <c:pt idx="239">
                  <c:v>17.709999999999994</c:v>
                </c:pt>
                <c:pt idx="240">
                  <c:v>18.969999999999995</c:v>
                </c:pt>
                <c:pt idx="241">
                  <c:v>20.299999999999997</c:v>
                </c:pt>
                <c:pt idx="242">
                  <c:v>22.9</c:v>
                </c:pt>
                <c:pt idx="243">
                  <c:v>23.979999999999997</c:v>
                </c:pt>
                <c:pt idx="244">
                  <c:v>27.129999999999995</c:v>
                </c:pt>
                <c:pt idx="245">
                  <c:v>28.639999999999997</c:v>
                </c:pt>
                <c:pt idx="246">
                  <c:v>28.639999999999997</c:v>
                </c:pt>
                <c:pt idx="247">
                  <c:v>28.779999999999998</c:v>
                </c:pt>
                <c:pt idx="248">
                  <c:v>29.29</c:v>
                </c:pt>
                <c:pt idx="249">
                  <c:v>29.509999999999998</c:v>
                </c:pt>
                <c:pt idx="250">
                  <c:v>29.599999999999998</c:v>
                </c:pt>
                <c:pt idx="251">
                  <c:v>29.599999999999998</c:v>
                </c:pt>
                <c:pt idx="252">
                  <c:v>29.669999999999998</c:v>
                </c:pt>
                <c:pt idx="253">
                  <c:v>32.18</c:v>
                </c:pt>
                <c:pt idx="254">
                  <c:v>33.339999999999996</c:v>
                </c:pt>
                <c:pt idx="255">
                  <c:v>33.339999999999996</c:v>
                </c:pt>
                <c:pt idx="256">
                  <c:v>33.569999999999993</c:v>
                </c:pt>
                <c:pt idx="257">
                  <c:v>33.569999999999993</c:v>
                </c:pt>
                <c:pt idx="258">
                  <c:v>33.569999999999993</c:v>
                </c:pt>
                <c:pt idx="259">
                  <c:v>33.569999999999993</c:v>
                </c:pt>
                <c:pt idx="260">
                  <c:v>33.569999999999993</c:v>
                </c:pt>
                <c:pt idx="261">
                  <c:v>33.569999999999993</c:v>
                </c:pt>
                <c:pt idx="262">
                  <c:v>33.569999999999993</c:v>
                </c:pt>
                <c:pt idx="263">
                  <c:v>33.569999999999993</c:v>
                </c:pt>
                <c:pt idx="264">
                  <c:v>33.569999999999993</c:v>
                </c:pt>
                <c:pt idx="265">
                  <c:v>33.839999999999996</c:v>
                </c:pt>
                <c:pt idx="266">
                  <c:v>33.839999999999996</c:v>
                </c:pt>
                <c:pt idx="267">
                  <c:v>33.839999999999996</c:v>
                </c:pt>
                <c:pt idx="268">
                  <c:v>33.839999999999996</c:v>
                </c:pt>
                <c:pt idx="269">
                  <c:v>37.139999999999993</c:v>
                </c:pt>
                <c:pt idx="270">
                  <c:v>40.429999999999993</c:v>
                </c:pt>
                <c:pt idx="271">
                  <c:v>40.539999999999992</c:v>
                </c:pt>
                <c:pt idx="272">
                  <c:v>40.539999999999992</c:v>
                </c:pt>
                <c:pt idx="273">
                  <c:v>40.539999999999992</c:v>
                </c:pt>
                <c:pt idx="274">
                  <c:v>40.539999999999992</c:v>
                </c:pt>
                <c:pt idx="275">
                  <c:v>40.539999999999992</c:v>
                </c:pt>
                <c:pt idx="276">
                  <c:v>40.539999999999992</c:v>
                </c:pt>
                <c:pt idx="277">
                  <c:v>40.539999999999992</c:v>
                </c:pt>
                <c:pt idx="278">
                  <c:v>42.129999999999995</c:v>
                </c:pt>
                <c:pt idx="279">
                  <c:v>42.819999999999993</c:v>
                </c:pt>
                <c:pt idx="280">
                  <c:v>42.819999999999993</c:v>
                </c:pt>
                <c:pt idx="281">
                  <c:v>42.819999999999993</c:v>
                </c:pt>
                <c:pt idx="282">
                  <c:v>42.819999999999993</c:v>
                </c:pt>
                <c:pt idx="283">
                  <c:v>42.819999999999993</c:v>
                </c:pt>
                <c:pt idx="284">
                  <c:v>42.819999999999993</c:v>
                </c:pt>
                <c:pt idx="285">
                  <c:v>42.819999999999993</c:v>
                </c:pt>
                <c:pt idx="286">
                  <c:v>42.86999999999999</c:v>
                </c:pt>
                <c:pt idx="287">
                  <c:v>42.939999999999991</c:v>
                </c:pt>
                <c:pt idx="288">
                  <c:v>45.849999999999994</c:v>
                </c:pt>
                <c:pt idx="289">
                  <c:v>45.969999999999992</c:v>
                </c:pt>
                <c:pt idx="290">
                  <c:v>46.019999999999989</c:v>
                </c:pt>
                <c:pt idx="291">
                  <c:v>46.019999999999989</c:v>
                </c:pt>
                <c:pt idx="292">
                  <c:v>46.129999999999988</c:v>
                </c:pt>
                <c:pt idx="293">
                  <c:v>46.129999999999988</c:v>
                </c:pt>
                <c:pt idx="294">
                  <c:v>46.129999999999988</c:v>
                </c:pt>
                <c:pt idx="295">
                  <c:v>46.129999999999988</c:v>
                </c:pt>
                <c:pt idx="296">
                  <c:v>46.129999999999988</c:v>
                </c:pt>
                <c:pt idx="297">
                  <c:v>46.129999999999988</c:v>
                </c:pt>
                <c:pt idx="298">
                  <c:v>46.129999999999988</c:v>
                </c:pt>
                <c:pt idx="299">
                  <c:v>46.129999999999988</c:v>
                </c:pt>
                <c:pt idx="300">
                  <c:v>46.129999999999988</c:v>
                </c:pt>
                <c:pt idx="301">
                  <c:v>46.219999999999992</c:v>
                </c:pt>
                <c:pt idx="302">
                  <c:v>46.219999999999992</c:v>
                </c:pt>
                <c:pt idx="303">
                  <c:v>46.219999999999992</c:v>
                </c:pt>
                <c:pt idx="304">
                  <c:v>46.219999999999992</c:v>
                </c:pt>
                <c:pt idx="305">
                  <c:v>46.219999999999992</c:v>
                </c:pt>
                <c:pt idx="306">
                  <c:v>46.219999999999992</c:v>
                </c:pt>
                <c:pt idx="307">
                  <c:v>46.219999999999992</c:v>
                </c:pt>
                <c:pt idx="308">
                  <c:v>46.219999999999992</c:v>
                </c:pt>
                <c:pt idx="309">
                  <c:v>46.219999999999992</c:v>
                </c:pt>
                <c:pt idx="310">
                  <c:v>46.219999999999992</c:v>
                </c:pt>
                <c:pt idx="311">
                  <c:v>46.219999999999992</c:v>
                </c:pt>
                <c:pt idx="312">
                  <c:v>46.219999999999992</c:v>
                </c:pt>
                <c:pt idx="313">
                  <c:v>47.379999999999988</c:v>
                </c:pt>
                <c:pt idx="314">
                  <c:v>47.889999999999986</c:v>
                </c:pt>
                <c:pt idx="315">
                  <c:v>47.939999999999984</c:v>
                </c:pt>
                <c:pt idx="316">
                  <c:v>47.939999999999984</c:v>
                </c:pt>
                <c:pt idx="317">
                  <c:v>47.939999999999984</c:v>
                </c:pt>
                <c:pt idx="318">
                  <c:v>47.939999999999984</c:v>
                </c:pt>
                <c:pt idx="319">
                  <c:v>47.939999999999984</c:v>
                </c:pt>
                <c:pt idx="320">
                  <c:v>47.939999999999984</c:v>
                </c:pt>
                <c:pt idx="321">
                  <c:v>47.939999999999984</c:v>
                </c:pt>
                <c:pt idx="322">
                  <c:v>47.939999999999984</c:v>
                </c:pt>
                <c:pt idx="323">
                  <c:v>47.939999999999984</c:v>
                </c:pt>
                <c:pt idx="324">
                  <c:v>47.939999999999984</c:v>
                </c:pt>
                <c:pt idx="325">
                  <c:v>47.939999999999984</c:v>
                </c:pt>
                <c:pt idx="326">
                  <c:v>47.939999999999984</c:v>
                </c:pt>
                <c:pt idx="327">
                  <c:v>47.939999999999984</c:v>
                </c:pt>
                <c:pt idx="328">
                  <c:v>47.939999999999984</c:v>
                </c:pt>
                <c:pt idx="329">
                  <c:v>47.939999999999984</c:v>
                </c:pt>
                <c:pt idx="330">
                  <c:v>47.939999999999984</c:v>
                </c:pt>
                <c:pt idx="331">
                  <c:v>47.939999999999984</c:v>
                </c:pt>
                <c:pt idx="332">
                  <c:v>47.939999999999984</c:v>
                </c:pt>
                <c:pt idx="333">
                  <c:v>47.939999999999984</c:v>
                </c:pt>
                <c:pt idx="334">
                  <c:v>48.009999999999984</c:v>
                </c:pt>
                <c:pt idx="335">
                  <c:v>48.409999999999982</c:v>
                </c:pt>
                <c:pt idx="336">
                  <c:v>49.119999999999983</c:v>
                </c:pt>
                <c:pt idx="337">
                  <c:v>49.119999999999983</c:v>
                </c:pt>
                <c:pt idx="338">
                  <c:v>49.119999999999983</c:v>
                </c:pt>
                <c:pt idx="339">
                  <c:v>49.119999999999983</c:v>
                </c:pt>
                <c:pt idx="340">
                  <c:v>49.119999999999983</c:v>
                </c:pt>
                <c:pt idx="341">
                  <c:v>49.119999999999983</c:v>
                </c:pt>
                <c:pt idx="342">
                  <c:v>49.119999999999983</c:v>
                </c:pt>
                <c:pt idx="343">
                  <c:v>49.119999999999983</c:v>
                </c:pt>
                <c:pt idx="344">
                  <c:v>49.16999999999998</c:v>
                </c:pt>
                <c:pt idx="345">
                  <c:v>49.239999999999981</c:v>
                </c:pt>
                <c:pt idx="346">
                  <c:v>50.02999999999998</c:v>
                </c:pt>
                <c:pt idx="347">
                  <c:v>51.91999999999998</c:v>
                </c:pt>
                <c:pt idx="348">
                  <c:v>51.91999999999998</c:v>
                </c:pt>
                <c:pt idx="349">
                  <c:v>51.91999999999998</c:v>
                </c:pt>
                <c:pt idx="350">
                  <c:v>51.91999999999998</c:v>
                </c:pt>
                <c:pt idx="351">
                  <c:v>51.91999999999998</c:v>
                </c:pt>
                <c:pt idx="352">
                  <c:v>51.91999999999998</c:v>
                </c:pt>
                <c:pt idx="353">
                  <c:v>54.509999999999977</c:v>
                </c:pt>
                <c:pt idx="354">
                  <c:v>54.509999999999977</c:v>
                </c:pt>
                <c:pt idx="355">
                  <c:v>54.509999999999977</c:v>
                </c:pt>
                <c:pt idx="356">
                  <c:v>54.509999999999977</c:v>
                </c:pt>
                <c:pt idx="357">
                  <c:v>54.509999999999977</c:v>
                </c:pt>
                <c:pt idx="358">
                  <c:v>54.509999999999977</c:v>
                </c:pt>
                <c:pt idx="359">
                  <c:v>54.509999999999977</c:v>
                </c:pt>
                <c:pt idx="360">
                  <c:v>54.509999999999977</c:v>
                </c:pt>
                <c:pt idx="361">
                  <c:v>54.509999999999977</c:v>
                </c:pt>
                <c:pt idx="362">
                  <c:v>54.509999999999977</c:v>
                </c:pt>
                <c:pt idx="363">
                  <c:v>54.509999999999977</c:v>
                </c:pt>
                <c:pt idx="364">
                  <c:v>54.509999999999977</c:v>
                </c:pt>
                <c:pt idx="365">
                  <c:v>55.659999999999975</c:v>
                </c:pt>
                <c:pt idx="366">
                  <c:v>55.659999999999975</c:v>
                </c:pt>
                <c:pt idx="367">
                  <c:v>55.659999999999975</c:v>
                </c:pt>
                <c:pt idx="368">
                  <c:v>55.659999999999975</c:v>
                </c:pt>
                <c:pt idx="369">
                  <c:v>55.659999999999975</c:v>
                </c:pt>
                <c:pt idx="370">
                  <c:v>55.659999999999975</c:v>
                </c:pt>
                <c:pt idx="371">
                  <c:v>55.659999999999975</c:v>
                </c:pt>
                <c:pt idx="372">
                  <c:v>55.659999999999975</c:v>
                </c:pt>
                <c:pt idx="373">
                  <c:v>55.659999999999975</c:v>
                </c:pt>
                <c:pt idx="374">
                  <c:v>55.659999999999975</c:v>
                </c:pt>
                <c:pt idx="375">
                  <c:v>55.659999999999975</c:v>
                </c:pt>
                <c:pt idx="376">
                  <c:v>55.659999999999975</c:v>
                </c:pt>
                <c:pt idx="377">
                  <c:v>55.659999999999975</c:v>
                </c:pt>
                <c:pt idx="378">
                  <c:v>55.659999999999975</c:v>
                </c:pt>
                <c:pt idx="379">
                  <c:v>55.659999999999975</c:v>
                </c:pt>
                <c:pt idx="380">
                  <c:v>55.659999999999975</c:v>
                </c:pt>
                <c:pt idx="381">
                  <c:v>55.659999999999975</c:v>
                </c:pt>
                <c:pt idx="382">
                  <c:v>55.659999999999975</c:v>
                </c:pt>
                <c:pt idx="383">
                  <c:v>55.659999999999975</c:v>
                </c:pt>
                <c:pt idx="384">
                  <c:v>55.659999999999975</c:v>
                </c:pt>
                <c:pt idx="385">
                  <c:v>55.659999999999975</c:v>
                </c:pt>
                <c:pt idx="386">
                  <c:v>55.659999999999975</c:v>
                </c:pt>
                <c:pt idx="387">
                  <c:v>55.659999999999975</c:v>
                </c:pt>
                <c:pt idx="388">
                  <c:v>55.659999999999975</c:v>
                </c:pt>
                <c:pt idx="389">
                  <c:v>55.769999999999975</c:v>
                </c:pt>
                <c:pt idx="390">
                  <c:v>55.769999999999975</c:v>
                </c:pt>
                <c:pt idx="391">
                  <c:v>55.769999999999975</c:v>
                </c:pt>
                <c:pt idx="392">
                  <c:v>55.769999999999975</c:v>
                </c:pt>
                <c:pt idx="393">
                  <c:v>55.769999999999975</c:v>
                </c:pt>
                <c:pt idx="394">
                  <c:v>55.769999999999975</c:v>
                </c:pt>
                <c:pt idx="395">
                  <c:v>55.769999999999975</c:v>
                </c:pt>
                <c:pt idx="396">
                  <c:v>55.769999999999975</c:v>
                </c:pt>
                <c:pt idx="397">
                  <c:v>55.769999999999975</c:v>
                </c:pt>
                <c:pt idx="398">
                  <c:v>55.769999999999975</c:v>
                </c:pt>
                <c:pt idx="399">
                  <c:v>55.769999999999975</c:v>
                </c:pt>
                <c:pt idx="400">
                  <c:v>55.769999999999975</c:v>
                </c:pt>
                <c:pt idx="401">
                  <c:v>55.769999999999975</c:v>
                </c:pt>
                <c:pt idx="402">
                  <c:v>55.769999999999975</c:v>
                </c:pt>
                <c:pt idx="403">
                  <c:v>55.769999999999975</c:v>
                </c:pt>
                <c:pt idx="404">
                  <c:v>55.769999999999975</c:v>
                </c:pt>
                <c:pt idx="405">
                  <c:v>55.769999999999975</c:v>
                </c:pt>
                <c:pt idx="406">
                  <c:v>55.769999999999975</c:v>
                </c:pt>
                <c:pt idx="407">
                  <c:v>55.769999999999975</c:v>
                </c:pt>
                <c:pt idx="408">
                  <c:v>55.769999999999975</c:v>
                </c:pt>
                <c:pt idx="409">
                  <c:v>55.769999999999975</c:v>
                </c:pt>
                <c:pt idx="410">
                  <c:v>55.769999999999975</c:v>
                </c:pt>
                <c:pt idx="411">
                  <c:v>55.769999999999975</c:v>
                </c:pt>
                <c:pt idx="412">
                  <c:v>55.769999999999975</c:v>
                </c:pt>
                <c:pt idx="413">
                  <c:v>55.769999999999975</c:v>
                </c:pt>
                <c:pt idx="414">
                  <c:v>55.769999999999975</c:v>
                </c:pt>
                <c:pt idx="415">
                  <c:v>55.769999999999975</c:v>
                </c:pt>
                <c:pt idx="416">
                  <c:v>55.769999999999975</c:v>
                </c:pt>
                <c:pt idx="417">
                  <c:v>55.769999999999975</c:v>
                </c:pt>
                <c:pt idx="418">
                  <c:v>55.769999999999975</c:v>
                </c:pt>
                <c:pt idx="419">
                  <c:v>55.769999999999975</c:v>
                </c:pt>
                <c:pt idx="420">
                  <c:v>55.769999999999975</c:v>
                </c:pt>
                <c:pt idx="421">
                  <c:v>55.769999999999975</c:v>
                </c:pt>
                <c:pt idx="422">
                  <c:v>55.769999999999975</c:v>
                </c:pt>
                <c:pt idx="423">
                  <c:v>55.769999999999975</c:v>
                </c:pt>
                <c:pt idx="424">
                  <c:v>55.769999999999975</c:v>
                </c:pt>
                <c:pt idx="425">
                  <c:v>55.769999999999975</c:v>
                </c:pt>
                <c:pt idx="426">
                  <c:v>55.769999999999975</c:v>
                </c:pt>
                <c:pt idx="427">
                  <c:v>55.769999999999975</c:v>
                </c:pt>
                <c:pt idx="428">
                  <c:v>55.769999999999975</c:v>
                </c:pt>
                <c:pt idx="429">
                  <c:v>55.769999999999975</c:v>
                </c:pt>
                <c:pt idx="430">
                  <c:v>55.769999999999975</c:v>
                </c:pt>
                <c:pt idx="431">
                  <c:v>55.769999999999975</c:v>
                </c:pt>
                <c:pt idx="432">
                  <c:v>55.769999999999975</c:v>
                </c:pt>
                <c:pt idx="433">
                  <c:v>55.769999999999975</c:v>
                </c:pt>
                <c:pt idx="434">
                  <c:v>55.769999999999975</c:v>
                </c:pt>
                <c:pt idx="435">
                  <c:v>55.769999999999975</c:v>
                </c:pt>
                <c:pt idx="436">
                  <c:v>55.769999999999975</c:v>
                </c:pt>
                <c:pt idx="437">
                  <c:v>55.769999999999975</c:v>
                </c:pt>
                <c:pt idx="438">
                  <c:v>55.769999999999975</c:v>
                </c:pt>
                <c:pt idx="439">
                  <c:v>55.769999999999975</c:v>
                </c:pt>
                <c:pt idx="440">
                  <c:v>55.769999999999975</c:v>
                </c:pt>
                <c:pt idx="441">
                  <c:v>55.769999999999975</c:v>
                </c:pt>
                <c:pt idx="442">
                  <c:v>55.769999999999975</c:v>
                </c:pt>
                <c:pt idx="443">
                  <c:v>55.769999999999975</c:v>
                </c:pt>
                <c:pt idx="444">
                  <c:v>55.769999999999975</c:v>
                </c:pt>
                <c:pt idx="445">
                  <c:v>56.499999999999972</c:v>
                </c:pt>
                <c:pt idx="446">
                  <c:v>56.569999999999972</c:v>
                </c:pt>
                <c:pt idx="447">
                  <c:v>56.749999999999972</c:v>
                </c:pt>
                <c:pt idx="448">
                  <c:v>56.749999999999972</c:v>
                </c:pt>
                <c:pt idx="449">
                  <c:v>56.749999999999972</c:v>
                </c:pt>
                <c:pt idx="450">
                  <c:v>56.749999999999972</c:v>
                </c:pt>
                <c:pt idx="451">
                  <c:v>56.749999999999972</c:v>
                </c:pt>
                <c:pt idx="452">
                  <c:v>56.749999999999972</c:v>
                </c:pt>
                <c:pt idx="453">
                  <c:v>56.749999999999972</c:v>
                </c:pt>
                <c:pt idx="454">
                  <c:v>56.749999999999972</c:v>
                </c:pt>
                <c:pt idx="455">
                  <c:v>56.749999999999972</c:v>
                </c:pt>
                <c:pt idx="456">
                  <c:v>56.749999999999972</c:v>
                </c:pt>
                <c:pt idx="457">
                  <c:v>56.749999999999972</c:v>
                </c:pt>
                <c:pt idx="458">
                  <c:v>56.749999999999972</c:v>
                </c:pt>
                <c:pt idx="459">
                  <c:v>56.749999999999972</c:v>
                </c:pt>
                <c:pt idx="460">
                  <c:v>56.849999999999973</c:v>
                </c:pt>
                <c:pt idx="461">
                  <c:v>56.849999999999973</c:v>
                </c:pt>
                <c:pt idx="462">
                  <c:v>56.849999999999973</c:v>
                </c:pt>
                <c:pt idx="463">
                  <c:v>56.849999999999973</c:v>
                </c:pt>
                <c:pt idx="464">
                  <c:v>56.849999999999973</c:v>
                </c:pt>
                <c:pt idx="465">
                  <c:v>56.849999999999973</c:v>
                </c:pt>
                <c:pt idx="466">
                  <c:v>56.849999999999973</c:v>
                </c:pt>
                <c:pt idx="467">
                  <c:v>56.849999999999973</c:v>
                </c:pt>
                <c:pt idx="468">
                  <c:v>56.849999999999973</c:v>
                </c:pt>
                <c:pt idx="469">
                  <c:v>56.849999999999973</c:v>
                </c:pt>
                <c:pt idx="470">
                  <c:v>56.849999999999973</c:v>
                </c:pt>
                <c:pt idx="471">
                  <c:v>56.849999999999973</c:v>
                </c:pt>
                <c:pt idx="472">
                  <c:v>56.849999999999973</c:v>
                </c:pt>
                <c:pt idx="473">
                  <c:v>56.849999999999973</c:v>
                </c:pt>
                <c:pt idx="474">
                  <c:v>56.849999999999973</c:v>
                </c:pt>
                <c:pt idx="475">
                  <c:v>56.849999999999973</c:v>
                </c:pt>
                <c:pt idx="476">
                  <c:v>56.919999999999973</c:v>
                </c:pt>
                <c:pt idx="477">
                  <c:v>56.919999999999973</c:v>
                </c:pt>
                <c:pt idx="478">
                  <c:v>56.919999999999973</c:v>
                </c:pt>
                <c:pt idx="479">
                  <c:v>56.919999999999973</c:v>
                </c:pt>
                <c:pt idx="480">
                  <c:v>56.919999999999973</c:v>
                </c:pt>
                <c:pt idx="481">
                  <c:v>56.919999999999973</c:v>
                </c:pt>
                <c:pt idx="482">
                  <c:v>56.919999999999973</c:v>
                </c:pt>
                <c:pt idx="483">
                  <c:v>56.919999999999973</c:v>
                </c:pt>
                <c:pt idx="484">
                  <c:v>56.919999999999973</c:v>
                </c:pt>
                <c:pt idx="485">
                  <c:v>56.919999999999973</c:v>
                </c:pt>
                <c:pt idx="486">
                  <c:v>56.919999999999973</c:v>
                </c:pt>
                <c:pt idx="487">
                  <c:v>56.919999999999973</c:v>
                </c:pt>
                <c:pt idx="488">
                  <c:v>56.919999999999973</c:v>
                </c:pt>
                <c:pt idx="489">
                  <c:v>56.919999999999973</c:v>
                </c:pt>
                <c:pt idx="490">
                  <c:v>56.919999999999973</c:v>
                </c:pt>
                <c:pt idx="491">
                  <c:v>56.919999999999973</c:v>
                </c:pt>
                <c:pt idx="492">
                  <c:v>57.169999999999973</c:v>
                </c:pt>
                <c:pt idx="493">
                  <c:v>57.269999999999975</c:v>
                </c:pt>
                <c:pt idx="494">
                  <c:v>57.369999999999976</c:v>
                </c:pt>
                <c:pt idx="495">
                  <c:v>57.559999999999974</c:v>
                </c:pt>
                <c:pt idx="496">
                  <c:v>57.559999999999974</c:v>
                </c:pt>
                <c:pt idx="497">
                  <c:v>57.559999999999974</c:v>
                </c:pt>
                <c:pt idx="498">
                  <c:v>57.559999999999974</c:v>
                </c:pt>
                <c:pt idx="499">
                  <c:v>57.779999999999973</c:v>
                </c:pt>
                <c:pt idx="500">
                  <c:v>57.929999999999971</c:v>
                </c:pt>
                <c:pt idx="501">
                  <c:v>57.929999999999971</c:v>
                </c:pt>
                <c:pt idx="502">
                  <c:v>57.929999999999971</c:v>
                </c:pt>
                <c:pt idx="503">
                  <c:v>57.929999999999971</c:v>
                </c:pt>
                <c:pt idx="504">
                  <c:v>57.929999999999971</c:v>
                </c:pt>
                <c:pt idx="505">
                  <c:v>57.929999999999971</c:v>
                </c:pt>
                <c:pt idx="506">
                  <c:v>57.929999999999971</c:v>
                </c:pt>
                <c:pt idx="507">
                  <c:v>57.929999999999971</c:v>
                </c:pt>
                <c:pt idx="508">
                  <c:v>58.029999999999973</c:v>
                </c:pt>
                <c:pt idx="509">
                  <c:v>58.029999999999973</c:v>
                </c:pt>
                <c:pt idx="510">
                  <c:v>58.029999999999973</c:v>
                </c:pt>
                <c:pt idx="511">
                  <c:v>58.029999999999973</c:v>
                </c:pt>
                <c:pt idx="512">
                  <c:v>58.029999999999973</c:v>
                </c:pt>
                <c:pt idx="513">
                  <c:v>58.029999999999973</c:v>
                </c:pt>
                <c:pt idx="514">
                  <c:v>58.029999999999973</c:v>
                </c:pt>
                <c:pt idx="515">
                  <c:v>58.029999999999973</c:v>
                </c:pt>
                <c:pt idx="516">
                  <c:v>58.029999999999973</c:v>
                </c:pt>
                <c:pt idx="517">
                  <c:v>58.029999999999973</c:v>
                </c:pt>
                <c:pt idx="518">
                  <c:v>58.139999999999972</c:v>
                </c:pt>
                <c:pt idx="519">
                  <c:v>58.459999999999972</c:v>
                </c:pt>
                <c:pt idx="520">
                  <c:v>58.749999999999972</c:v>
                </c:pt>
                <c:pt idx="521">
                  <c:v>61.369999999999969</c:v>
                </c:pt>
                <c:pt idx="522">
                  <c:v>63.159999999999968</c:v>
                </c:pt>
                <c:pt idx="523">
                  <c:v>63.159999999999968</c:v>
                </c:pt>
                <c:pt idx="524">
                  <c:v>63.159999999999968</c:v>
                </c:pt>
                <c:pt idx="525">
                  <c:v>63.159999999999968</c:v>
                </c:pt>
                <c:pt idx="526">
                  <c:v>63.159999999999968</c:v>
                </c:pt>
                <c:pt idx="527">
                  <c:v>63.159999999999968</c:v>
                </c:pt>
                <c:pt idx="528">
                  <c:v>63.159999999999968</c:v>
                </c:pt>
                <c:pt idx="529">
                  <c:v>63.159999999999968</c:v>
                </c:pt>
                <c:pt idx="530">
                  <c:v>63.159999999999968</c:v>
                </c:pt>
                <c:pt idx="531">
                  <c:v>63.159999999999968</c:v>
                </c:pt>
                <c:pt idx="532">
                  <c:v>63.159999999999968</c:v>
                </c:pt>
                <c:pt idx="533">
                  <c:v>63.159999999999968</c:v>
                </c:pt>
                <c:pt idx="534">
                  <c:v>63.159999999999968</c:v>
                </c:pt>
                <c:pt idx="535">
                  <c:v>63.159999999999968</c:v>
                </c:pt>
                <c:pt idx="536">
                  <c:v>63.159999999999968</c:v>
                </c:pt>
                <c:pt idx="537">
                  <c:v>63.159999999999968</c:v>
                </c:pt>
                <c:pt idx="538">
                  <c:v>63.159999999999968</c:v>
                </c:pt>
                <c:pt idx="539">
                  <c:v>63.159999999999968</c:v>
                </c:pt>
                <c:pt idx="540">
                  <c:v>63.159999999999968</c:v>
                </c:pt>
                <c:pt idx="541">
                  <c:v>63.159999999999968</c:v>
                </c:pt>
                <c:pt idx="542">
                  <c:v>63.159999999999968</c:v>
                </c:pt>
                <c:pt idx="543">
                  <c:v>63.159999999999968</c:v>
                </c:pt>
                <c:pt idx="544">
                  <c:v>63.159999999999968</c:v>
                </c:pt>
                <c:pt idx="545">
                  <c:v>63.159999999999968</c:v>
                </c:pt>
                <c:pt idx="546">
                  <c:v>63.159999999999968</c:v>
                </c:pt>
                <c:pt idx="547">
                  <c:v>63.159999999999968</c:v>
                </c:pt>
                <c:pt idx="548">
                  <c:v>63.159999999999968</c:v>
                </c:pt>
                <c:pt idx="549">
                  <c:v>63.159999999999968</c:v>
                </c:pt>
                <c:pt idx="550">
                  <c:v>63.159999999999968</c:v>
                </c:pt>
                <c:pt idx="551">
                  <c:v>63.159999999999968</c:v>
                </c:pt>
                <c:pt idx="552">
                  <c:v>63.159999999999968</c:v>
                </c:pt>
                <c:pt idx="553">
                  <c:v>63.159999999999968</c:v>
                </c:pt>
                <c:pt idx="554">
                  <c:v>63.159999999999968</c:v>
                </c:pt>
                <c:pt idx="555">
                  <c:v>63.159999999999968</c:v>
                </c:pt>
                <c:pt idx="556">
                  <c:v>63.159999999999968</c:v>
                </c:pt>
                <c:pt idx="557">
                  <c:v>63.159999999999968</c:v>
                </c:pt>
                <c:pt idx="558">
                  <c:v>63.159999999999968</c:v>
                </c:pt>
                <c:pt idx="559">
                  <c:v>63.159999999999968</c:v>
                </c:pt>
                <c:pt idx="560">
                  <c:v>63.159999999999968</c:v>
                </c:pt>
                <c:pt idx="561">
                  <c:v>63.159999999999968</c:v>
                </c:pt>
                <c:pt idx="562">
                  <c:v>63.159999999999968</c:v>
                </c:pt>
                <c:pt idx="563">
                  <c:v>63.159999999999968</c:v>
                </c:pt>
                <c:pt idx="564">
                  <c:v>63.159999999999968</c:v>
                </c:pt>
                <c:pt idx="565">
                  <c:v>63.159999999999968</c:v>
                </c:pt>
                <c:pt idx="566">
                  <c:v>63.159999999999968</c:v>
                </c:pt>
                <c:pt idx="567">
                  <c:v>63.159999999999968</c:v>
                </c:pt>
                <c:pt idx="568">
                  <c:v>63.159999999999968</c:v>
                </c:pt>
                <c:pt idx="569">
                  <c:v>63.159999999999968</c:v>
                </c:pt>
                <c:pt idx="570">
                  <c:v>63.159999999999968</c:v>
                </c:pt>
                <c:pt idx="571">
                  <c:v>63.159999999999968</c:v>
                </c:pt>
                <c:pt idx="572">
                  <c:v>63.159999999999968</c:v>
                </c:pt>
                <c:pt idx="573">
                  <c:v>63.159999999999968</c:v>
                </c:pt>
                <c:pt idx="574">
                  <c:v>63.159999999999968</c:v>
                </c:pt>
                <c:pt idx="575">
                  <c:v>63.159999999999968</c:v>
                </c:pt>
                <c:pt idx="576">
                  <c:v>63.159999999999968</c:v>
                </c:pt>
                <c:pt idx="577">
                  <c:v>63.159999999999968</c:v>
                </c:pt>
                <c:pt idx="578">
                  <c:v>63.159999999999968</c:v>
                </c:pt>
                <c:pt idx="579">
                  <c:v>63.159999999999968</c:v>
                </c:pt>
                <c:pt idx="580">
                  <c:v>63.159999999999968</c:v>
                </c:pt>
                <c:pt idx="581">
                  <c:v>63.159999999999968</c:v>
                </c:pt>
                <c:pt idx="582">
                  <c:v>63.159999999999968</c:v>
                </c:pt>
                <c:pt idx="583">
                  <c:v>63.159999999999968</c:v>
                </c:pt>
                <c:pt idx="584">
                  <c:v>63.159999999999968</c:v>
                </c:pt>
                <c:pt idx="585">
                  <c:v>63.159999999999968</c:v>
                </c:pt>
                <c:pt idx="586">
                  <c:v>63.159999999999968</c:v>
                </c:pt>
                <c:pt idx="587">
                  <c:v>63.159999999999968</c:v>
                </c:pt>
                <c:pt idx="588">
                  <c:v>63.159999999999968</c:v>
                </c:pt>
                <c:pt idx="589">
                  <c:v>63.159999999999968</c:v>
                </c:pt>
                <c:pt idx="590">
                  <c:v>63.159999999999968</c:v>
                </c:pt>
                <c:pt idx="591">
                  <c:v>63.159999999999968</c:v>
                </c:pt>
                <c:pt idx="592">
                  <c:v>63.159999999999968</c:v>
                </c:pt>
                <c:pt idx="593">
                  <c:v>63.159999999999968</c:v>
                </c:pt>
                <c:pt idx="594">
                  <c:v>63.159999999999968</c:v>
                </c:pt>
                <c:pt idx="595">
                  <c:v>63.159999999999968</c:v>
                </c:pt>
                <c:pt idx="596">
                  <c:v>63.159999999999968</c:v>
                </c:pt>
                <c:pt idx="597">
                  <c:v>63.159999999999968</c:v>
                </c:pt>
                <c:pt idx="598">
                  <c:v>63.159999999999968</c:v>
                </c:pt>
                <c:pt idx="599">
                  <c:v>63.159999999999968</c:v>
                </c:pt>
                <c:pt idx="600">
                  <c:v>63.159999999999968</c:v>
                </c:pt>
                <c:pt idx="601">
                  <c:v>63.159999999999968</c:v>
                </c:pt>
                <c:pt idx="602">
                  <c:v>63.159999999999968</c:v>
                </c:pt>
                <c:pt idx="603">
                  <c:v>63.159999999999968</c:v>
                </c:pt>
                <c:pt idx="604">
                  <c:v>63.159999999999968</c:v>
                </c:pt>
                <c:pt idx="605">
                  <c:v>63.159999999999968</c:v>
                </c:pt>
                <c:pt idx="606">
                  <c:v>63.159999999999968</c:v>
                </c:pt>
                <c:pt idx="607">
                  <c:v>63.159999999999968</c:v>
                </c:pt>
                <c:pt idx="608">
                  <c:v>63.159999999999968</c:v>
                </c:pt>
                <c:pt idx="609">
                  <c:v>63.159999999999968</c:v>
                </c:pt>
                <c:pt idx="610">
                  <c:v>63.159999999999968</c:v>
                </c:pt>
                <c:pt idx="611">
                  <c:v>63.159999999999968</c:v>
                </c:pt>
                <c:pt idx="612">
                  <c:v>63.159999999999968</c:v>
                </c:pt>
                <c:pt idx="613">
                  <c:v>63.159999999999968</c:v>
                </c:pt>
                <c:pt idx="614">
                  <c:v>63.159999999999968</c:v>
                </c:pt>
                <c:pt idx="615">
                  <c:v>63.159999999999968</c:v>
                </c:pt>
                <c:pt idx="616">
                  <c:v>63.159999999999968</c:v>
                </c:pt>
                <c:pt idx="617">
                  <c:v>63.159999999999968</c:v>
                </c:pt>
                <c:pt idx="618">
                  <c:v>63.159999999999968</c:v>
                </c:pt>
                <c:pt idx="619">
                  <c:v>63.159999999999968</c:v>
                </c:pt>
                <c:pt idx="620">
                  <c:v>63.159999999999968</c:v>
                </c:pt>
                <c:pt idx="621">
                  <c:v>63.159999999999968</c:v>
                </c:pt>
                <c:pt idx="622">
                  <c:v>63.159999999999968</c:v>
                </c:pt>
                <c:pt idx="623">
                  <c:v>63.159999999999968</c:v>
                </c:pt>
                <c:pt idx="624">
                  <c:v>63.159999999999968</c:v>
                </c:pt>
                <c:pt idx="625">
                  <c:v>63.159999999999968</c:v>
                </c:pt>
                <c:pt idx="626">
                  <c:v>63.159999999999968</c:v>
                </c:pt>
                <c:pt idx="627">
                  <c:v>63.159999999999968</c:v>
                </c:pt>
                <c:pt idx="628">
                  <c:v>63.159999999999968</c:v>
                </c:pt>
                <c:pt idx="629">
                  <c:v>63.159999999999968</c:v>
                </c:pt>
                <c:pt idx="630">
                  <c:v>63.159999999999968</c:v>
                </c:pt>
                <c:pt idx="631">
                  <c:v>63.159999999999968</c:v>
                </c:pt>
                <c:pt idx="632">
                  <c:v>63.159999999999968</c:v>
                </c:pt>
                <c:pt idx="633">
                  <c:v>63.159999999999968</c:v>
                </c:pt>
                <c:pt idx="634">
                  <c:v>63.159999999999968</c:v>
                </c:pt>
                <c:pt idx="635">
                  <c:v>63.159999999999968</c:v>
                </c:pt>
                <c:pt idx="636">
                  <c:v>63.159999999999968</c:v>
                </c:pt>
                <c:pt idx="637">
                  <c:v>66.439999999999969</c:v>
                </c:pt>
                <c:pt idx="638">
                  <c:v>66.439999999999969</c:v>
                </c:pt>
                <c:pt idx="639">
                  <c:v>66.439999999999969</c:v>
                </c:pt>
                <c:pt idx="640">
                  <c:v>66.669999999999973</c:v>
                </c:pt>
                <c:pt idx="641">
                  <c:v>66.749999999999972</c:v>
                </c:pt>
                <c:pt idx="642">
                  <c:v>66.749999999999972</c:v>
                </c:pt>
                <c:pt idx="643">
                  <c:v>66.749999999999972</c:v>
                </c:pt>
                <c:pt idx="644">
                  <c:v>66.899999999999977</c:v>
                </c:pt>
                <c:pt idx="645">
                  <c:v>66.899999999999977</c:v>
                </c:pt>
                <c:pt idx="646">
                  <c:v>66.899999999999977</c:v>
                </c:pt>
                <c:pt idx="647">
                  <c:v>67.029999999999973</c:v>
                </c:pt>
                <c:pt idx="648">
                  <c:v>69.32999999999997</c:v>
                </c:pt>
                <c:pt idx="649">
                  <c:v>69.859999999999971</c:v>
                </c:pt>
                <c:pt idx="650">
                  <c:v>69.989999999999966</c:v>
                </c:pt>
                <c:pt idx="651">
                  <c:v>69.989999999999966</c:v>
                </c:pt>
                <c:pt idx="652">
                  <c:v>69.989999999999966</c:v>
                </c:pt>
                <c:pt idx="653">
                  <c:v>72.089999999999961</c:v>
                </c:pt>
                <c:pt idx="654">
                  <c:v>74.169999999999959</c:v>
                </c:pt>
                <c:pt idx="655">
                  <c:v>74.169999999999959</c:v>
                </c:pt>
                <c:pt idx="656">
                  <c:v>74.259999999999962</c:v>
                </c:pt>
                <c:pt idx="657">
                  <c:v>74.389999999999958</c:v>
                </c:pt>
                <c:pt idx="658">
                  <c:v>74.389999999999958</c:v>
                </c:pt>
                <c:pt idx="659">
                  <c:v>74.389999999999958</c:v>
                </c:pt>
                <c:pt idx="660">
                  <c:v>74.859999999999957</c:v>
                </c:pt>
                <c:pt idx="661">
                  <c:v>75.829999999999956</c:v>
                </c:pt>
                <c:pt idx="662">
                  <c:v>75.829999999999956</c:v>
                </c:pt>
                <c:pt idx="663">
                  <c:v>75.829999999999956</c:v>
                </c:pt>
                <c:pt idx="664">
                  <c:v>76.989999999999952</c:v>
                </c:pt>
                <c:pt idx="665">
                  <c:v>77.079999999999956</c:v>
                </c:pt>
                <c:pt idx="666">
                  <c:v>77.079999999999956</c:v>
                </c:pt>
                <c:pt idx="667">
                  <c:v>77.079999999999956</c:v>
                </c:pt>
                <c:pt idx="668">
                  <c:v>77.079999999999956</c:v>
                </c:pt>
                <c:pt idx="669">
                  <c:v>77.079999999999956</c:v>
                </c:pt>
                <c:pt idx="670">
                  <c:v>77.079999999999956</c:v>
                </c:pt>
                <c:pt idx="671">
                  <c:v>77.079999999999956</c:v>
                </c:pt>
                <c:pt idx="672">
                  <c:v>78.30999999999996</c:v>
                </c:pt>
                <c:pt idx="673">
                  <c:v>78.30999999999996</c:v>
                </c:pt>
                <c:pt idx="674">
                  <c:v>78.399999999999963</c:v>
                </c:pt>
                <c:pt idx="675">
                  <c:v>82.019999999999968</c:v>
                </c:pt>
                <c:pt idx="676">
                  <c:v>89.709999999999965</c:v>
                </c:pt>
                <c:pt idx="677">
                  <c:v>89.709999999999965</c:v>
                </c:pt>
                <c:pt idx="678">
                  <c:v>89.709999999999965</c:v>
                </c:pt>
                <c:pt idx="679">
                  <c:v>89.709999999999965</c:v>
                </c:pt>
                <c:pt idx="680">
                  <c:v>89.709999999999965</c:v>
                </c:pt>
                <c:pt idx="681">
                  <c:v>89.709999999999965</c:v>
                </c:pt>
                <c:pt idx="682">
                  <c:v>89.709999999999965</c:v>
                </c:pt>
                <c:pt idx="683">
                  <c:v>92.05999999999996</c:v>
                </c:pt>
                <c:pt idx="684">
                  <c:v>93.009999999999962</c:v>
                </c:pt>
                <c:pt idx="685">
                  <c:v>93.009999999999962</c:v>
                </c:pt>
                <c:pt idx="686">
                  <c:v>93.009999999999962</c:v>
                </c:pt>
                <c:pt idx="687">
                  <c:v>93.009999999999962</c:v>
                </c:pt>
                <c:pt idx="688">
                  <c:v>93.009999999999962</c:v>
                </c:pt>
                <c:pt idx="689">
                  <c:v>93.009999999999962</c:v>
                </c:pt>
                <c:pt idx="690">
                  <c:v>94.039999999999964</c:v>
                </c:pt>
                <c:pt idx="691">
                  <c:v>94.039999999999964</c:v>
                </c:pt>
                <c:pt idx="692">
                  <c:v>94.039999999999964</c:v>
                </c:pt>
                <c:pt idx="693">
                  <c:v>94.109999999999957</c:v>
                </c:pt>
                <c:pt idx="694">
                  <c:v>95.089999999999961</c:v>
                </c:pt>
                <c:pt idx="695">
                  <c:v>95.089999999999961</c:v>
                </c:pt>
                <c:pt idx="696">
                  <c:v>95.089999999999961</c:v>
                </c:pt>
                <c:pt idx="697">
                  <c:v>95.089999999999961</c:v>
                </c:pt>
                <c:pt idx="698">
                  <c:v>95.089999999999961</c:v>
                </c:pt>
                <c:pt idx="699">
                  <c:v>96.379999999999967</c:v>
                </c:pt>
                <c:pt idx="700">
                  <c:v>98.729999999999961</c:v>
                </c:pt>
                <c:pt idx="701">
                  <c:v>98.729999999999961</c:v>
                </c:pt>
                <c:pt idx="702">
                  <c:v>98.729999999999961</c:v>
                </c:pt>
                <c:pt idx="703">
                  <c:v>98.729999999999961</c:v>
                </c:pt>
                <c:pt idx="704">
                  <c:v>98.729999999999961</c:v>
                </c:pt>
                <c:pt idx="705">
                  <c:v>98.729999999999961</c:v>
                </c:pt>
                <c:pt idx="706">
                  <c:v>98.729999999999961</c:v>
                </c:pt>
                <c:pt idx="707">
                  <c:v>99.759999999999962</c:v>
                </c:pt>
                <c:pt idx="708">
                  <c:v>101.33999999999996</c:v>
                </c:pt>
                <c:pt idx="709">
                  <c:v>103.77999999999996</c:v>
                </c:pt>
                <c:pt idx="710">
                  <c:v>106.93999999999996</c:v>
                </c:pt>
                <c:pt idx="711">
                  <c:v>107.07999999999996</c:v>
                </c:pt>
                <c:pt idx="712">
                  <c:v>107.07999999999996</c:v>
                </c:pt>
                <c:pt idx="713">
                  <c:v>107.07999999999996</c:v>
                </c:pt>
                <c:pt idx="714">
                  <c:v>107.22999999999996</c:v>
                </c:pt>
                <c:pt idx="715">
                  <c:v>107.22999999999996</c:v>
                </c:pt>
                <c:pt idx="716">
                  <c:v>107.22999999999996</c:v>
                </c:pt>
                <c:pt idx="717">
                  <c:v>107.22999999999996</c:v>
                </c:pt>
                <c:pt idx="718">
                  <c:v>107.22999999999996</c:v>
                </c:pt>
                <c:pt idx="719">
                  <c:v>107.22999999999996</c:v>
                </c:pt>
                <c:pt idx="720">
                  <c:v>107.97999999999996</c:v>
                </c:pt>
                <c:pt idx="721">
                  <c:v>109.05999999999996</c:v>
                </c:pt>
                <c:pt idx="722">
                  <c:v>109.05999999999996</c:v>
                </c:pt>
                <c:pt idx="723">
                  <c:v>110.81999999999996</c:v>
                </c:pt>
                <c:pt idx="724">
                  <c:v>110.89999999999996</c:v>
                </c:pt>
                <c:pt idx="725">
                  <c:v>110.89999999999996</c:v>
                </c:pt>
                <c:pt idx="726">
                  <c:v>110.97999999999996</c:v>
                </c:pt>
                <c:pt idx="727">
                  <c:v>110.97999999999996</c:v>
                </c:pt>
                <c:pt idx="728">
                  <c:v>110.97999999999996</c:v>
                </c:pt>
                <c:pt idx="729">
                  <c:v>110.97999999999996</c:v>
                </c:pt>
                <c:pt idx="730">
                  <c:v>111.24999999999996</c:v>
                </c:pt>
                <c:pt idx="731">
                  <c:v>111.24999999999996</c:v>
                </c:pt>
                <c:pt idx="732">
                  <c:v>111.31999999999995</c:v>
                </c:pt>
                <c:pt idx="733">
                  <c:v>111.31999999999995</c:v>
                </c:pt>
                <c:pt idx="734">
                  <c:v>111.31999999999995</c:v>
                </c:pt>
                <c:pt idx="735">
                  <c:v>111.31999999999995</c:v>
                </c:pt>
                <c:pt idx="736">
                  <c:v>111.31999999999995</c:v>
                </c:pt>
                <c:pt idx="737">
                  <c:v>111.31999999999995</c:v>
                </c:pt>
                <c:pt idx="738">
                  <c:v>111.31999999999995</c:v>
                </c:pt>
                <c:pt idx="739">
                  <c:v>111.31999999999995</c:v>
                </c:pt>
                <c:pt idx="740">
                  <c:v>111.31999999999995</c:v>
                </c:pt>
                <c:pt idx="741">
                  <c:v>111.39999999999995</c:v>
                </c:pt>
                <c:pt idx="742">
                  <c:v>111.70999999999995</c:v>
                </c:pt>
                <c:pt idx="743">
                  <c:v>111.70999999999995</c:v>
                </c:pt>
                <c:pt idx="744">
                  <c:v>111.76999999999995</c:v>
                </c:pt>
                <c:pt idx="745">
                  <c:v>111.76999999999995</c:v>
                </c:pt>
                <c:pt idx="746">
                  <c:v>111.76999999999995</c:v>
                </c:pt>
                <c:pt idx="747">
                  <c:v>111.76999999999995</c:v>
                </c:pt>
                <c:pt idx="748">
                  <c:v>111.76999999999995</c:v>
                </c:pt>
                <c:pt idx="749">
                  <c:v>111.76999999999995</c:v>
                </c:pt>
                <c:pt idx="750">
                  <c:v>111.76999999999995</c:v>
                </c:pt>
                <c:pt idx="751">
                  <c:v>111.76999999999995</c:v>
                </c:pt>
                <c:pt idx="752">
                  <c:v>111.76999999999995</c:v>
                </c:pt>
                <c:pt idx="753">
                  <c:v>111.76999999999995</c:v>
                </c:pt>
                <c:pt idx="754">
                  <c:v>111.76999999999995</c:v>
                </c:pt>
                <c:pt idx="755">
                  <c:v>111.76999999999995</c:v>
                </c:pt>
                <c:pt idx="756">
                  <c:v>111.76999999999995</c:v>
                </c:pt>
                <c:pt idx="757">
                  <c:v>111.76999999999995</c:v>
                </c:pt>
                <c:pt idx="758">
                  <c:v>111.76999999999995</c:v>
                </c:pt>
                <c:pt idx="759">
                  <c:v>111.76999999999995</c:v>
                </c:pt>
                <c:pt idx="760">
                  <c:v>111.93999999999996</c:v>
                </c:pt>
                <c:pt idx="761">
                  <c:v>112.06999999999995</c:v>
                </c:pt>
                <c:pt idx="762">
                  <c:v>112.06999999999995</c:v>
                </c:pt>
                <c:pt idx="763">
                  <c:v>112.06999999999995</c:v>
                </c:pt>
                <c:pt idx="764">
                  <c:v>112.06999999999995</c:v>
                </c:pt>
                <c:pt idx="765">
                  <c:v>112.06999999999995</c:v>
                </c:pt>
                <c:pt idx="766">
                  <c:v>112.06999999999995</c:v>
                </c:pt>
                <c:pt idx="767">
                  <c:v>112.06999999999995</c:v>
                </c:pt>
                <c:pt idx="768">
                  <c:v>112.06999999999995</c:v>
                </c:pt>
                <c:pt idx="769">
                  <c:v>113.70999999999995</c:v>
                </c:pt>
                <c:pt idx="770">
                  <c:v>113.70999999999995</c:v>
                </c:pt>
                <c:pt idx="771">
                  <c:v>113.70999999999995</c:v>
                </c:pt>
                <c:pt idx="772">
                  <c:v>113.70999999999995</c:v>
                </c:pt>
                <c:pt idx="773">
                  <c:v>114.15999999999995</c:v>
                </c:pt>
                <c:pt idx="774">
                  <c:v>120.42999999999995</c:v>
                </c:pt>
                <c:pt idx="775">
                  <c:v>121.97999999999995</c:v>
                </c:pt>
                <c:pt idx="776">
                  <c:v>124.08999999999995</c:v>
                </c:pt>
                <c:pt idx="777">
                  <c:v>124.33999999999995</c:v>
                </c:pt>
                <c:pt idx="778">
                  <c:v>127.29999999999994</c:v>
                </c:pt>
                <c:pt idx="779">
                  <c:v>127.29999999999994</c:v>
                </c:pt>
                <c:pt idx="780">
                  <c:v>127.29999999999994</c:v>
                </c:pt>
                <c:pt idx="781">
                  <c:v>127.29999999999994</c:v>
                </c:pt>
                <c:pt idx="782">
                  <c:v>127.29999999999994</c:v>
                </c:pt>
                <c:pt idx="783">
                  <c:v>127.39999999999993</c:v>
                </c:pt>
                <c:pt idx="784">
                  <c:v>127.39999999999993</c:v>
                </c:pt>
                <c:pt idx="785">
                  <c:v>127.39999999999993</c:v>
                </c:pt>
                <c:pt idx="786">
                  <c:v>127.39999999999993</c:v>
                </c:pt>
                <c:pt idx="787">
                  <c:v>127.39999999999993</c:v>
                </c:pt>
                <c:pt idx="788">
                  <c:v>127.39999999999993</c:v>
                </c:pt>
                <c:pt idx="789">
                  <c:v>127.39999999999993</c:v>
                </c:pt>
                <c:pt idx="790">
                  <c:v>127.39999999999993</c:v>
                </c:pt>
                <c:pt idx="791">
                  <c:v>127.39999999999993</c:v>
                </c:pt>
                <c:pt idx="792">
                  <c:v>127.39999999999993</c:v>
                </c:pt>
                <c:pt idx="793">
                  <c:v>127.53999999999994</c:v>
                </c:pt>
                <c:pt idx="794">
                  <c:v>127.53999999999994</c:v>
                </c:pt>
                <c:pt idx="795">
                  <c:v>127.53999999999994</c:v>
                </c:pt>
                <c:pt idx="796">
                  <c:v>127.53999999999994</c:v>
                </c:pt>
                <c:pt idx="797">
                  <c:v>127.53999999999994</c:v>
                </c:pt>
                <c:pt idx="798">
                  <c:v>127.53999999999994</c:v>
                </c:pt>
                <c:pt idx="799">
                  <c:v>127.53999999999994</c:v>
                </c:pt>
                <c:pt idx="800">
                  <c:v>127.53999999999994</c:v>
                </c:pt>
                <c:pt idx="801">
                  <c:v>127.53999999999994</c:v>
                </c:pt>
                <c:pt idx="802">
                  <c:v>129.68999999999994</c:v>
                </c:pt>
                <c:pt idx="803">
                  <c:v>131.79999999999995</c:v>
                </c:pt>
                <c:pt idx="804">
                  <c:v>132.88999999999996</c:v>
                </c:pt>
                <c:pt idx="805">
                  <c:v>133.25999999999996</c:v>
                </c:pt>
                <c:pt idx="806">
                  <c:v>133.25999999999996</c:v>
                </c:pt>
                <c:pt idx="807">
                  <c:v>133.25999999999996</c:v>
                </c:pt>
                <c:pt idx="808">
                  <c:v>133.25999999999996</c:v>
                </c:pt>
                <c:pt idx="809">
                  <c:v>136.75999999999996</c:v>
                </c:pt>
                <c:pt idx="810">
                  <c:v>140.79999999999995</c:v>
                </c:pt>
                <c:pt idx="811">
                  <c:v>142.90999999999997</c:v>
                </c:pt>
                <c:pt idx="812">
                  <c:v>142.90999999999997</c:v>
                </c:pt>
                <c:pt idx="813">
                  <c:v>142.90999999999997</c:v>
                </c:pt>
                <c:pt idx="814">
                  <c:v>142.90999999999997</c:v>
                </c:pt>
                <c:pt idx="815">
                  <c:v>143.16999999999996</c:v>
                </c:pt>
                <c:pt idx="816">
                  <c:v>143.34999999999997</c:v>
                </c:pt>
                <c:pt idx="817">
                  <c:v>143.34999999999997</c:v>
                </c:pt>
                <c:pt idx="818">
                  <c:v>143.34999999999997</c:v>
                </c:pt>
                <c:pt idx="819">
                  <c:v>143.34999999999997</c:v>
                </c:pt>
                <c:pt idx="820">
                  <c:v>145.64999999999998</c:v>
                </c:pt>
                <c:pt idx="821">
                  <c:v>145.64999999999998</c:v>
                </c:pt>
                <c:pt idx="822">
                  <c:v>145.64999999999998</c:v>
                </c:pt>
                <c:pt idx="823">
                  <c:v>145.64999999999998</c:v>
                </c:pt>
                <c:pt idx="824">
                  <c:v>145.64999999999998</c:v>
                </c:pt>
                <c:pt idx="825">
                  <c:v>145.64999999999998</c:v>
                </c:pt>
                <c:pt idx="826">
                  <c:v>145.64999999999998</c:v>
                </c:pt>
                <c:pt idx="827">
                  <c:v>145.64999999999998</c:v>
                </c:pt>
                <c:pt idx="828">
                  <c:v>145.64999999999998</c:v>
                </c:pt>
                <c:pt idx="829">
                  <c:v>145.64999999999998</c:v>
                </c:pt>
                <c:pt idx="830">
                  <c:v>145.64999999999998</c:v>
                </c:pt>
                <c:pt idx="831">
                  <c:v>146.54999999999998</c:v>
                </c:pt>
                <c:pt idx="832">
                  <c:v>146.79</c:v>
                </c:pt>
                <c:pt idx="833">
                  <c:v>149.51999999999998</c:v>
                </c:pt>
                <c:pt idx="834">
                  <c:v>151.55999999999997</c:v>
                </c:pt>
                <c:pt idx="835">
                  <c:v>151.55999999999997</c:v>
                </c:pt>
                <c:pt idx="836">
                  <c:v>151.55999999999997</c:v>
                </c:pt>
                <c:pt idx="837">
                  <c:v>151.55999999999997</c:v>
                </c:pt>
                <c:pt idx="838">
                  <c:v>151.55999999999997</c:v>
                </c:pt>
                <c:pt idx="839">
                  <c:v>151.55999999999997</c:v>
                </c:pt>
                <c:pt idx="840">
                  <c:v>151.55999999999997</c:v>
                </c:pt>
                <c:pt idx="841">
                  <c:v>151.55999999999997</c:v>
                </c:pt>
                <c:pt idx="842">
                  <c:v>151.55999999999997</c:v>
                </c:pt>
                <c:pt idx="843">
                  <c:v>151.55999999999997</c:v>
                </c:pt>
                <c:pt idx="844">
                  <c:v>151.55999999999997</c:v>
                </c:pt>
                <c:pt idx="845">
                  <c:v>151.55999999999997</c:v>
                </c:pt>
                <c:pt idx="846">
                  <c:v>151.55999999999997</c:v>
                </c:pt>
                <c:pt idx="847">
                  <c:v>151.55999999999997</c:v>
                </c:pt>
                <c:pt idx="848">
                  <c:v>151.55999999999997</c:v>
                </c:pt>
                <c:pt idx="849">
                  <c:v>151.55999999999997</c:v>
                </c:pt>
                <c:pt idx="850">
                  <c:v>151.55999999999997</c:v>
                </c:pt>
                <c:pt idx="851">
                  <c:v>151.55999999999997</c:v>
                </c:pt>
                <c:pt idx="852">
                  <c:v>151.55999999999997</c:v>
                </c:pt>
                <c:pt idx="853">
                  <c:v>151.55999999999997</c:v>
                </c:pt>
                <c:pt idx="854">
                  <c:v>151.55999999999997</c:v>
                </c:pt>
                <c:pt idx="855">
                  <c:v>151.55999999999997</c:v>
                </c:pt>
                <c:pt idx="856">
                  <c:v>151.55999999999997</c:v>
                </c:pt>
                <c:pt idx="857">
                  <c:v>151.55999999999997</c:v>
                </c:pt>
                <c:pt idx="858">
                  <c:v>154.23999999999998</c:v>
                </c:pt>
                <c:pt idx="859">
                  <c:v>154.23999999999998</c:v>
                </c:pt>
                <c:pt idx="860">
                  <c:v>154.30999999999997</c:v>
                </c:pt>
                <c:pt idx="861">
                  <c:v>155.31999999999996</c:v>
                </c:pt>
                <c:pt idx="862">
                  <c:v>155.40999999999997</c:v>
                </c:pt>
                <c:pt idx="863">
                  <c:v>157.43999999999997</c:v>
                </c:pt>
                <c:pt idx="864">
                  <c:v>158.81999999999996</c:v>
                </c:pt>
                <c:pt idx="865">
                  <c:v>169.14999999999998</c:v>
                </c:pt>
                <c:pt idx="866">
                  <c:v>174.09999999999997</c:v>
                </c:pt>
                <c:pt idx="867">
                  <c:v>174.09999999999997</c:v>
                </c:pt>
                <c:pt idx="868">
                  <c:v>174.19999999999996</c:v>
                </c:pt>
                <c:pt idx="869">
                  <c:v>174.19999999999996</c:v>
                </c:pt>
                <c:pt idx="870">
                  <c:v>174.19999999999996</c:v>
                </c:pt>
                <c:pt idx="871">
                  <c:v>174.19999999999996</c:v>
                </c:pt>
                <c:pt idx="872">
                  <c:v>174.19999999999996</c:v>
                </c:pt>
                <c:pt idx="873">
                  <c:v>174.19999999999996</c:v>
                </c:pt>
                <c:pt idx="874">
                  <c:v>174.19999999999996</c:v>
                </c:pt>
                <c:pt idx="875">
                  <c:v>174.19999999999996</c:v>
                </c:pt>
                <c:pt idx="876">
                  <c:v>174.19999999999996</c:v>
                </c:pt>
                <c:pt idx="877">
                  <c:v>174.19999999999996</c:v>
                </c:pt>
                <c:pt idx="878">
                  <c:v>174.19999999999996</c:v>
                </c:pt>
                <c:pt idx="879">
                  <c:v>174.19999999999996</c:v>
                </c:pt>
                <c:pt idx="880">
                  <c:v>174.19999999999996</c:v>
                </c:pt>
                <c:pt idx="881">
                  <c:v>174.19999999999996</c:v>
                </c:pt>
                <c:pt idx="882">
                  <c:v>174.19999999999996</c:v>
                </c:pt>
                <c:pt idx="883">
                  <c:v>174.19999999999996</c:v>
                </c:pt>
                <c:pt idx="884">
                  <c:v>174.19999999999996</c:v>
                </c:pt>
                <c:pt idx="885">
                  <c:v>174.19999999999996</c:v>
                </c:pt>
                <c:pt idx="886">
                  <c:v>174.19999999999996</c:v>
                </c:pt>
                <c:pt idx="887">
                  <c:v>174.19999999999996</c:v>
                </c:pt>
                <c:pt idx="888">
                  <c:v>174.19999999999996</c:v>
                </c:pt>
                <c:pt idx="889">
                  <c:v>177.80999999999997</c:v>
                </c:pt>
                <c:pt idx="890">
                  <c:v>179.15999999999997</c:v>
                </c:pt>
                <c:pt idx="891">
                  <c:v>181.11999999999998</c:v>
                </c:pt>
                <c:pt idx="892">
                  <c:v>182.43999999999997</c:v>
                </c:pt>
                <c:pt idx="893">
                  <c:v>182.43999999999997</c:v>
                </c:pt>
                <c:pt idx="894">
                  <c:v>182.43999999999997</c:v>
                </c:pt>
                <c:pt idx="895">
                  <c:v>182.43999999999997</c:v>
                </c:pt>
                <c:pt idx="896">
                  <c:v>182.43999999999997</c:v>
                </c:pt>
                <c:pt idx="897">
                  <c:v>182.43999999999997</c:v>
                </c:pt>
                <c:pt idx="898">
                  <c:v>182.43999999999997</c:v>
                </c:pt>
                <c:pt idx="899">
                  <c:v>182.43999999999997</c:v>
                </c:pt>
                <c:pt idx="900">
                  <c:v>182.43999999999997</c:v>
                </c:pt>
                <c:pt idx="901">
                  <c:v>182.57999999999996</c:v>
                </c:pt>
                <c:pt idx="902">
                  <c:v>182.57999999999996</c:v>
                </c:pt>
                <c:pt idx="903">
                  <c:v>182.57999999999996</c:v>
                </c:pt>
                <c:pt idx="904">
                  <c:v>182.57999999999996</c:v>
                </c:pt>
                <c:pt idx="905">
                  <c:v>182.57999999999996</c:v>
                </c:pt>
                <c:pt idx="906">
                  <c:v>182.57999999999996</c:v>
                </c:pt>
                <c:pt idx="907">
                  <c:v>182.57999999999996</c:v>
                </c:pt>
                <c:pt idx="908">
                  <c:v>182.57999999999996</c:v>
                </c:pt>
                <c:pt idx="909">
                  <c:v>182.57999999999996</c:v>
                </c:pt>
                <c:pt idx="910">
                  <c:v>182.57999999999996</c:v>
                </c:pt>
                <c:pt idx="911">
                  <c:v>182.57999999999996</c:v>
                </c:pt>
                <c:pt idx="912">
                  <c:v>182.57999999999996</c:v>
                </c:pt>
                <c:pt idx="913">
                  <c:v>182.57999999999996</c:v>
                </c:pt>
                <c:pt idx="914">
                  <c:v>182.57999999999996</c:v>
                </c:pt>
                <c:pt idx="915">
                  <c:v>182.57999999999996</c:v>
                </c:pt>
                <c:pt idx="916">
                  <c:v>182.57999999999996</c:v>
                </c:pt>
                <c:pt idx="917">
                  <c:v>182.57999999999996</c:v>
                </c:pt>
                <c:pt idx="918">
                  <c:v>182.57999999999996</c:v>
                </c:pt>
                <c:pt idx="919">
                  <c:v>182.57999999999996</c:v>
                </c:pt>
                <c:pt idx="920">
                  <c:v>182.57999999999996</c:v>
                </c:pt>
                <c:pt idx="921">
                  <c:v>182.57999999999996</c:v>
                </c:pt>
                <c:pt idx="922">
                  <c:v>182.57999999999996</c:v>
                </c:pt>
                <c:pt idx="923">
                  <c:v>182.57999999999996</c:v>
                </c:pt>
                <c:pt idx="924">
                  <c:v>182.57999999999996</c:v>
                </c:pt>
                <c:pt idx="925">
                  <c:v>182.57999999999996</c:v>
                </c:pt>
                <c:pt idx="926">
                  <c:v>182.57999999999996</c:v>
                </c:pt>
                <c:pt idx="927">
                  <c:v>182.57999999999996</c:v>
                </c:pt>
                <c:pt idx="928">
                  <c:v>182.57999999999996</c:v>
                </c:pt>
                <c:pt idx="929">
                  <c:v>182.57999999999996</c:v>
                </c:pt>
                <c:pt idx="930">
                  <c:v>182.89999999999995</c:v>
                </c:pt>
                <c:pt idx="931">
                  <c:v>182.89999999999995</c:v>
                </c:pt>
                <c:pt idx="932">
                  <c:v>182.89999999999995</c:v>
                </c:pt>
                <c:pt idx="933">
                  <c:v>182.89999999999995</c:v>
                </c:pt>
                <c:pt idx="934">
                  <c:v>182.89999999999995</c:v>
                </c:pt>
                <c:pt idx="935">
                  <c:v>182.89999999999995</c:v>
                </c:pt>
                <c:pt idx="936">
                  <c:v>182.89999999999995</c:v>
                </c:pt>
                <c:pt idx="937">
                  <c:v>182.89999999999995</c:v>
                </c:pt>
                <c:pt idx="938">
                  <c:v>182.89999999999995</c:v>
                </c:pt>
                <c:pt idx="939">
                  <c:v>182.89999999999995</c:v>
                </c:pt>
                <c:pt idx="940">
                  <c:v>182.89999999999995</c:v>
                </c:pt>
                <c:pt idx="941">
                  <c:v>182.97999999999996</c:v>
                </c:pt>
                <c:pt idx="942">
                  <c:v>182.97999999999996</c:v>
                </c:pt>
                <c:pt idx="943">
                  <c:v>182.97999999999996</c:v>
                </c:pt>
                <c:pt idx="944">
                  <c:v>183.18999999999997</c:v>
                </c:pt>
                <c:pt idx="945">
                  <c:v>184.86999999999998</c:v>
                </c:pt>
                <c:pt idx="946">
                  <c:v>184.86999999999998</c:v>
                </c:pt>
                <c:pt idx="947">
                  <c:v>184.86999999999998</c:v>
                </c:pt>
                <c:pt idx="948">
                  <c:v>184.86999999999998</c:v>
                </c:pt>
                <c:pt idx="949">
                  <c:v>184.86999999999998</c:v>
                </c:pt>
                <c:pt idx="950">
                  <c:v>184.86999999999998</c:v>
                </c:pt>
                <c:pt idx="951">
                  <c:v>184.86999999999998</c:v>
                </c:pt>
                <c:pt idx="952">
                  <c:v>184.86999999999998</c:v>
                </c:pt>
                <c:pt idx="953">
                  <c:v>185.05999999999997</c:v>
                </c:pt>
                <c:pt idx="954">
                  <c:v>187.09999999999997</c:v>
                </c:pt>
                <c:pt idx="955">
                  <c:v>195.99999999999997</c:v>
                </c:pt>
                <c:pt idx="956">
                  <c:v>196.30999999999997</c:v>
                </c:pt>
                <c:pt idx="957">
                  <c:v>196.30999999999997</c:v>
                </c:pt>
                <c:pt idx="958">
                  <c:v>196.30999999999997</c:v>
                </c:pt>
                <c:pt idx="959">
                  <c:v>196.30999999999997</c:v>
                </c:pt>
                <c:pt idx="960">
                  <c:v>196.30999999999997</c:v>
                </c:pt>
                <c:pt idx="961">
                  <c:v>196.30999999999997</c:v>
                </c:pt>
                <c:pt idx="962">
                  <c:v>196.30999999999997</c:v>
                </c:pt>
                <c:pt idx="963">
                  <c:v>196.30999999999997</c:v>
                </c:pt>
                <c:pt idx="964">
                  <c:v>196.30999999999997</c:v>
                </c:pt>
                <c:pt idx="965">
                  <c:v>196.30999999999997</c:v>
                </c:pt>
                <c:pt idx="966">
                  <c:v>196.30999999999997</c:v>
                </c:pt>
                <c:pt idx="967">
                  <c:v>197.65999999999997</c:v>
                </c:pt>
                <c:pt idx="968">
                  <c:v>201.48999999999998</c:v>
                </c:pt>
                <c:pt idx="969">
                  <c:v>204.98999999999998</c:v>
                </c:pt>
                <c:pt idx="970">
                  <c:v>206.64999999999998</c:v>
                </c:pt>
                <c:pt idx="971">
                  <c:v>206.96999999999997</c:v>
                </c:pt>
                <c:pt idx="972">
                  <c:v>207.18999999999997</c:v>
                </c:pt>
                <c:pt idx="973">
                  <c:v>207.18999999999997</c:v>
                </c:pt>
                <c:pt idx="974">
                  <c:v>208.21999999999997</c:v>
                </c:pt>
                <c:pt idx="975">
                  <c:v>208.21999999999997</c:v>
                </c:pt>
                <c:pt idx="976">
                  <c:v>208.21999999999997</c:v>
                </c:pt>
                <c:pt idx="977">
                  <c:v>208.21999999999997</c:v>
                </c:pt>
                <c:pt idx="978">
                  <c:v>208.21999999999997</c:v>
                </c:pt>
                <c:pt idx="979">
                  <c:v>208.21999999999997</c:v>
                </c:pt>
                <c:pt idx="980">
                  <c:v>208.21999999999997</c:v>
                </c:pt>
                <c:pt idx="981">
                  <c:v>208.21999999999997</c:v>
                </c:pt>
                <c:pt idx="982">
                  <c:v>208.29999999999998</c:v>
                </c:pt>
                <c:pt idx="983">
                  <c:v>208.29999999999998</c:v>
                </c:pt>
                <c:pt idx="984">
                  <c:v>208.29999999999998</c:v>
                </c:pt>
                <c:pt idx="985">
                  <c:v>208.29999999999998</c:v>
                </c:pt>
                <c:pt idx="986">
                  <c:v>208.29999999999998</c:v>
                </c:pt>
                <c:pt idx="987">
                  <c:v>208.29999999999998</c:v>
                </c:pt>
                <c:pt idx="988">
                  <c:v>208.29999999999998</c:v>
                </c:pt>
                <c:pt idx="989">
                  <c:v>208.54999999999998</c:v>
                </c:pt>
                <c:pt idx="990">
                  <c:v>208.54999999999998</c:v>
                </c:pt>
                <c:pt idx="991">
                  <c:v>208.54999999999998</c:v>
                </c:pt>
                <c:pt idx="992">
                  <c:v>208.7</c:v>
                </c:pt>
                <c:pt idx="993">
                  <c:v>209.25</c:v>
                </c:pt>
                <c:pt idx="994">
                  <c:v>210.92</c:v>
                </c:pt>
                <c:pt idx="995">
                  <c:v>210.92</c:v>
                </c:pt>
                <c:pt idx="996">
                  <c:v>210.92</c:v>
                </c:pt>
                <c:pt idx="997">
                  <c:v>210.92</c:v>
                </c:pt>
                <c:pt idx="998">
                  <c:v>210.92</c:v>
                </c:pt>
                <c:pt idx="999">
                  <c:v>210.92</c:v>
                </c:pt>
                <c:pt idx="1000">
                  <c:v>211.32999999999998</c:v>
                </c:pt>
                <c:pt idx="1001">
                  <c:v>211.63</c:v>
                </c:pt>
                <c:pt idx="1002">
                  <c:v>211.63</c:v>
                </c:pt>
                <c:pt idx="1003">
                  <c:v>211.63</c:v>
                </c:pt>
                <c:pt idx="1004">
                  <c:v>211.63</c:v>
                </c:pt>
                <c:pt idx="1005">
                  <c:v>211.63</c:v>
                </c:pt>
                <c:pt idx="1006">
                  <c:v>211.63</c:v>
                </c:pt>
                <c:pt idx="1007">
                  <c:v>211.63</c:v>
                </c:pt>
                <c:pt idx="1008">
                  <c:v>212.7</c:v>
                </c:pt>
                <c:pt idx="1009">
                  <c:v>212.7</c:v>
                </c:pt>
                <c:pt idx="1010">
                  <c:v>212.7</c:v>
                </c:pt>
                <c:pt idx="1011">
                  <c:v>213.53</c:v>
                </c:pt>
                <c:pt idx="1012">
                  <c:v>213.53</c:v>
                </c:pt>
                <c:pt idx="1013">
                  <c:v>215.07</c:v>
                </c:pt>
                <c:pt idx="1014">
                  <c:v>215.26999999999998</c:v>
                </c:pt>
                <c:pt idx="1015">
                  <c:v>215.26999999999998</c:v>
                </c:pt>
                <c:pt idx="1016">
                  <c:v>215.26999999999998</c:v>
                </c:pt>
                <c:pt idx="1017">
                  <c:v>215.26999999999998</c:v>
                </c:pt>
                <c:pt idx="1018">
                  <c:v>215.26999999999998</c:v>
                </c:pt>
                <c:pt idx="1019">
                  <c:v>215.26999999999998</c:v>
                </c:pt>
                <c:pt idx="1020">
                  <c:v>215.26999999999998</c:v>
                </c:pt>
                <c:pt idx="1021">
                  <c:v>215.26999999999998</c:v>
                </c:pt>
                <c:pt idx="1022">
                  <c:v>215.26999999999998</c:v>
                </c:pt>
                <c:pt idx="1023">
                  <c:v>215.26999999999998</c:v>
                </c:pt>
                <c:pt idx="1024">
                  <c:v>215.26999999999998</c:v>
                </c:pt>
                <c:pt idx="1025">
                  <c:v>215.26999999999998</c:v>
                </c:pt>
                <c:pt idx="1026">
                  <c:v>215.26999999999998</c:v>
                </c:pt>
                <c:pt idx="1027">
                  <c:v>217.61999999999998</c:v>
                </c:pt>
                <c:pt idx="1028">
                  <c:v>217.61999999999998</c:v>
                </c:pt>
                <c:pt idx="1029">
                  <c:v>217.61999999999998</c:v>
                </c:pt>
                <c:pt idx="1030">
                  <c:v>217.61999999999998</c:v>
                </c:pt>
                <c:pt idx="1031">
                  <c:v>217.61999999999998</c:v>
                </c:pt>
                <c:pt idx="1032">
                  <c:v>217.61999999999998</c:v>
                </c:pt>
                <c:pt idx="1033">
                  <c:v>217.61999999999998</c:v>
                </c:pt>
                <c:pt idx="1034">
                  <c:v>217.61999999999998</c:v>
                </c:pt>
                <c:pt idx="1035">
                  <c:v>217.61999999999998</c:v>
                </c:pt>
                <c:pt idx="1036">
                  <c:v>217.61999999999998</c:v>
                </c:pt>
                <c:pt idx="1037">
                  <c:v>217.61999999999998</c:v>
                </c:pt>
                <c:pt idx="1038">
                  <c:v>217.61999999999998</c:v>
                </c:pt>
                <c:pt idx="1039">
                  <c:v>217.61999999999998</c:v>
                </c:pt>
                <c:pt idx="1040">
                  <c:v>217.61999999999998</c:v>
                </c:pt>
                <c:pt idx="1041">
                  <c:v>217.61999999999998</c:v>
                </c:pt>
                <c:pt idx="1042">
                  <c:v>217.84999999999997</c:v>
                </c:pt>
                <c:pt idx="1043">
                  <c:v>217.84999999999997</c:v>
                </c:pt>
                <c:pt idx="1044">
                  <c:v>217.84999999999997</c:v>
                </c:pt>
                <c:pt idx="1045">
                  <c:v>217.84999999999997</c:v>
                </c:pt>
                <c:pt idx="1046">
                  <c:v>217.84999999999997</c:v>
                </c:pt>
                <c:pt idx="1047">
                  <c:v>217.84999999999997</c:v>
                </c:pt>
                <c:pt idx="1048">
                  <c:v>217.84999999999997</c:v>
                </c:pt>
                <c:pt idx="1049">
                  <c:v>217.84999999999997</c:v>
                </c:pt>
                <c:pt idx="1050">
                  <c:v>217.84999999999997</c:v>
                </c:pt>
                <c:pt idx="1051">
                  <c:v>217.84999999999997</c:v>
                </c:pt>
                <c:pt idx="1052">
                  <c:v>217.84999999999997</c:v>
                </c:pt>
                <c:pt idx="1053">
                  <c:v>217.84999999999997</c:v>
                </c:pt>
                <c:pt idx="1054">
                  <c:v>217.84999999999997</c:v>
                </c:pt>
                <c:pt idx="1055">
                  <c:v>217.84999999999997</c:v>
                </c:pt>
                <c:pt idx="1056">
                  <c:v>217.84999999999997</c:v>
                </c:pt>
                <c:pt idx="1057">
                  <c:v>217.84999999999997</c:v>
                </c:pt>
                <c:pt idx="1058">
                  <c:v>217.84999999999997</c:v>
                </c:pt>
                <c:pt idx="1059">
                  <c:v>217.84999999999997</c:v>
                </c:pt>
                <c:pt idx="1060">
                  <c:v>217.84999999999997</c:v>
                </c:pt>
                <c:pt idx="1061">
                  <c:v>217.84999999999997</c:v>
                </c:pt>
                <c:pt idx="1062">
                  <c:v>217.84999999999997</c:v>
                </c:pt>
                <c:pt idx="1063">
                  <c:v>217.84999999999997</c:v>
                </c:pt>
                <c:pt idx="1064">
                  <c:v>217.84999999999997</c:v>
                </c:pt>
                <c:pt idx="1065">
                  <c:v>217.84999999999997</c:v>
                </c:pt>
                <c:pt idx="1066">
                  <c:v>217.84999999999997</c:v>
                </c:pt>
                <c:pt idx="1067">
                  <c:v>217.84999999999997</c:v>
                </c:pt>
                <c:pt idx="1068">
                  <c:v>217.84999999999997</c:v>
                </c:pt>
                <c:pt idx="1069">
                  <c:v>217.84999999999997</c:v>
                </c:pt>
                <c:pt idx="1070">
                  <c:v>217.84999999999997</c:v>
                </c:pt>
                <c:pt idx="1071">
                  <c:v>217.84999999999997</c:v>
                </c:pt>
                <c:pt idx="1072">
                  <c:v>217.84999999999997</c:v>
                </c:pt>
                <c:pt idx="1073">
                  <c:v>217.84999999999997</c:v>
                </c:pt>
                <c:pt idx="1074">
                  <c:v>217.84999999999997</c:v>
                </c:pt>
                <c:pt idx="1075">
                  <c:v>217.84999999999997</c:v>
                </c:pt>
                <c:pt idx="1076">
                  <c:v>217.84999999999997</c:v>
                </c:pt>
                <c:pt idx="1077">
                  <c:v>217.84999999999997</c:v>
                </c:pt>
                <c:pt idx="1078">
                  <c:v>217.84999999999997</c:v>
                </c:pt>
                <c:pt idx="1079">
                  <c:v>217.84999999999997</c:v>
                </c:pt>
                <c:pt idx="1080">
                  <c:v>217.84999999999997</c:v>
                </c:pt>
                <c:pt idx="1081">
                  <c:v>217.84999999999997</c:v>
                </c:pt>
                <c:pt idx="1082">
                  <c:v>217.84999999999997</c:v>
                </c:pt>
                <c:pt idx="1083">
                  <c:v>217.84999999999997</c:v>
                </c:pt>
                <c:pt idx="1084">
                  <c:v>217.84999999999997</c:v>
                </c:pt>
                <c:pt idx="1085">
                  <c:v>217.84999999999997</c:v>
                </c:pt>
                <c:pt idx="1086">
                  <c:v>217.84999999999997</c:v>
                </c:pt>
                <c:pt idx="1087">
                  <c:v>217.84999999999997</c:v>
                </c:pt>
                <c:pt idx="1088">
                  <c:v>217.84999999999997</c:v>
                </c:pt>
                <c:pt idx="1089">
                  <c:v>217.84999999999997</c:v>
                </c:pt>
                <c:pt idx="1090">
                  <c:v>217.84999999999997</c:v>
                </c:pt>
                <c:pt idx="1091">
                  <c:v>217.84999999999997</c:v>
                </c:pt>
                <c:pt idx="1092">
                  <c:v>217.84999999999997</c:v>
                </c:pt>
                <c:pt idx="1093">
                  <c:v>217.84999999999997</c:v>
                </c:pt>
                <c:pt idx="1094">
                  <c:v>217.84999999999997</c:v>
                </c:pt>
                <c:pt idx="1095">
                  <c:v>217.84999999999997</c:v>
                </c:pt>
                <c:pt idx="1096">
                  <c:v>217.84999999999997</c:v>
                </c:pt>
                <c:pt idx="1097">
                  <c:v>217.84999999999997</c:v>
                </c:pt>
                <c:pt idx="1098">
                  <c:v>217.84999999999997</c:v>
                </c:pt>
                <c:pt idx="1099">
                  <c:v>217.84999999999997</c:v>
                </c:pt>
                <c:pt idx="1100">
                  <c:v>217.84999999999997</c:v>
                </c:pt>
                <c:pt idx="1101">
                  <c:v>217.84999999999997</c:v>
                </c:pt>
                <c:pt idx="1102">
                  <c:v>217.84999999999997</c:v>
                </c:pt>
                <c:pt idx="1103">
                  <c:v>217.84999999999997</c:v>
                </c:pt>
                <c:pt idx="1104">
                  <c:v>217.84999999999997</c:v>
                </c:pt>
                <c:pt idx="1105">
                  <c:v>217.84999999999997</c:v>
                </c:pt>
                <c:pt idx="1106">
                  <c:v>217.84999999999997</c:v>
                </c:pt>
                <c:pt idx="1107">
                  <c:v>217.84999999999997</c:v>
                </c:pt>
                <c:pt idx="1108">
                  <c:v>217.84999999999997</c:v>
                </c:pt>
                <c:pt idx="1109">
                  <c:v>217.84999999999997</c:v>
                </c:pt>
                <c:pt idx="1110">
                  <c:v>217.84999999999997</c:v>
                </c:pt>
                <c:pt idx="1111">
                  <c:v>217.84999999999997</c:v>
                </c:pt>
                <c:pt idx="1112">
                  <c:v>217.84999999999997</c:v>
                </c:pt>
                <c:pt idx="1113">
                  <c:v>217.84999999999997</c:v>
                </c:pt>
                <c:pt idx="1114">
                  <c:v>217.84999999999997</c:v>
                </c:pt>
                <c:pt idx="1115">
                  <c:v>217.84999999999997</c:v>
                </c:pt>
                <c:pt idx="1116">
                  <c:v>217.84999999999997</c:v>
                </c:pt>
                <c:pt idx="1117">
                  <c:v>217.84999999999997</c:v>
                </c:pt>
                <c:pt idx="1118">
                  <c:v>217.84999999999997</c:v>
                </c:pt>
                <c:pt idx="1119">
                  <c:v>217.84999999999997</c:v>
                </c:pt>
                <c:pt idx="1120">
                  <c:v>217.84999999999997</c:v>
                </c:pt>
                <c:pt idx="1121">
                  <c:v>217.84999999999997</c:v>
                </c:pt>
                <c:pt idx="1122">
                  <c:v>217.84999999999997</c:v>
                </c:pt>
                <c:pt idx="1123">
                  <c:v>217.84999999999997</c:v>
                </c:pt>
                <c:pt idx="1124">
                  <c:v>217.84999999999997</c:v>
                </c:pt>
                <c:pt idx="1125">
                  <c:v>217.84999999999997</c:v>
                </c:pt>
                <c:pt idx="1126">
                  <c:v>217.84999999999997</c:v>
                </c:pt>
                <c:pt idx="1127">
                  <c:v>217.84999999999997</c:v>
                </c:pt>
                <c:pt idx="1128">
                  <c:v>217.84999999999997</c:v>
                </c:pt>
                <c:pt idx="1129">
                  <c:v>217.84999999999997</c:v>
                </c:pt>
                <c:pt idx="1130">
                  <c:v>217.84999999999997</c:v>
                </c:pt>
                <c:pt idx="1131">
                  <c:v>217.84999999999997</c:v>
                </c:pt>
                <c:pt idx="1132">
                  <c:v>217.84999999999997</c:v>
                </c:pt>
                <c:pt idx="1133">
                  <c:v>217.84999999999997</c:v>
                </c:pt>
                <c:pt idx="1134">
                  <c:v>217.84999999999997</c:v>
                </c:pt>
                <c:pt idx="1135">
                  <c:v>217.84999999999997</c:v>
                </c:pt>
                <c:pt idx="1136">
                  <c:v>217.84999999999997</c:v>
                </c:pt>
                <c:pt idx="1137">
                  <c:v>217.84999999999997</c:v>
                </c:pt>
                <c:pt idx="1138">
                  <c:v>217.84999999999997</c:v>
                </c:pt>
                <c:pt idx="1139">
                  <c:v>217.84999999999997</c:v>
                </c:pt>
                <c:pt idx="1140">
                  <c:v>217.84999999999997</c:v>
                </c:pt>
                <c:pt idx="1141">
                  <c:v>217.84999999999997</c:v>
                </c:pt>
                <c:pt idx="1142">
                  <c:v>217.84999999999997</c:v>
                </c:pt>
                <c:pt idx="1143">
                  <c:v>217.84999999999997</c:v>
                </c:pt>
                <c:pt idx="1144">
                  <c:v>217.84999999999997</c:v>
                </c:pt>
                <c:pt idx="1145">
                  <c:v>217.84999999999997</c:v>
                </c:pt>
                <c:pt idx="1146">
                  <c:v>217.84999999999997</c:v>
                </c:pt>
                <c:pt idx="1147">
                  <c:v>217.84999999999997</c:v>
                </c:pt>
                <c:pt idx="1148">
                  <c:v>217.84999999999997</c:v>
                </c:pt>
                <c:pt idx="1149">
                  <c:v>217.84999999999997</c:v>
                </c:pt>
                <c:pt idx="1150">
                  <c:v>217.84999999999997</c:v>
                </c:pt>
                <c:pt idx="1151">
                  <c:v>217.84999999999997</c:v>
                </c:pt>
                <c:pt idx="1152">
                  <c:v>217.84999999999997</c:v>
                </c:pt>
                <c:pt idx="1153">
                  <c:v>218.54999999999995</c:v>
                </c:pt>
                <c:pt idx="1154">
                  <c:v>219.46999999999994</c:v>
                </c:pt>
                <c:pt idx="1155">
                  <c:v>219.46999999999994</c:v>
                </c:pt>
                <c:pt idx="1156">
                  <c:v>219.46999999999994</c:v>
                </c:pt>
                <c:pt idx="1157">
                  <c:v>219.46999999999994</c:v>
                </c:pt>
                <c:pt idx="1158">
                  <c:v>219.46999999999994</c:v>
                </c:pt>
                <c:pt idx="1159">
                  <c:v>219.46999999999994</c:v>
                </c:pt>
                <c:pt idx="1160">
                  <c:v>219.61999999999995</c:v>
                </c:pt>
                <c:pt idx="1161">
                  <c:v>219.61999999999995</c:v>
                </c:pt>
                <c:pt idx="1162">
                  <c:v>219.61999999999995</c:v>
                </c:pt>
                <c:pt idx="1163">
                  <c:v>219.84999999999994</c:v>
                </c:pt>
                <c:pt idx="1164">
                  <c:v>220.10999999999993</c:v>
                </c:pt>
                <c:pt idx="1165">
                  <c:v>220.10999999999993</c:v>
                </c:pt>
                <c:pt idx="1166">
                  <c:v>220.37999999999994</c:v>
                </c:pt>
                <c:pt idx="1167">
                  <c:v>220.37999999999994</c:v>
                </c:pt>
                <c:pt idx="1168">
                  <c:v>220.37999999999994</c:v>
                </c:pt>
                <c:pt idx="1169">
                  <c:v>220.37999999999994</c:v>
                </c:pt>
                <c:pt idx="1170">
                  <c:v>220.37999999999994</c:v>
                </c:pt>
                <c:pt idx="1171">
                  <c:v>220.37999999999994</c:v>
                </c:pt>
                <c:pt idx="1172">
                  <c:v>220.37999999999994</c:v>
                </c:pt>
                <c:pt idx="1173">
                  <c:v>220.37999999999994</c:v>
                </c:pt>
                <c:pt idx="1174">
                  <c:v>220.37999999999994</c:v>
                </c:pt>
                <c:pt idx="1175">
                  <c:v>220.37999999999994</c:v>
                </c:pt>
                <c:pt idx="1176">
                  <c:v>220.37999999999994</c:v>
                </c:pt>
                <c:pt idx="1177">
                  <c:v>220.37999999999994</c:v>
                </c:pt>
                <c:pt idx="1178">
                  <c:v>220.37999999999994</c:v>
                </c:pt>
                <c:pt idx="1179">
                  <c:v>220.37999999999994</c:v>
                </c:pt>
                <c:pt idx="1180">
                  <c:v>220.37999999999994</c:v>
                </c:pt>
                <c:pt idx="1181">
                  <c:v>220.37999999999994</c:v>
                </c:pt>
                <c:pt idx="1182">
                  <c:v>220.55999999999995</c:v>
                </c:pt>
                <c:pt idx="1183">
                  <c:v>221.32999999999996</c:v>
                </c:pt>
                <c:pt idx="1184">
                  <c:v>221.52999999999994</c:v>
                </c:pt>
                <c:pt idx="1185">
                  <c:v>221.70999999999995</c:v>
                </c:pt>
                <c:pt idx="1186">
                  <c:v>223.17999999999995</c:v>
                </c:pt>
                <c:pt idx="1187">
                  <c:v>224.19999999999996</c:v>
                </c:pt>
                <c:pt idx="1188">
                  <c:v>224.27999999999997</c:v>
                </c:pt>
                <c:pt idx="1189">
                  <c:v>224.27999999999997</c:v>
                </c:pt>
                <c:pt idx="1190">
                  <c:v>224.27999999999997</c:v>
                </c:pt>
                <c:pt idx="1191">
                  <c:v>224.27999999999997</c:v>
                </c:pt>
                <c:pt idx="1192">
                  <c:v>224.27999999999997</c:v>
                </c:pt>
                <c:pt idx="1193">
                  <c:v>224.27999999999997</c:v>
                </c:pt>
                <c:pt idx="1194">
                  <c:v>224.27999999999997</c:v>
                </c:pt>
                <c:pt idx="1195">
                  <c:v>224.27999999999997</c:v>
                </c:pt>
                <c:pt idx="1196">
                  <c:v>224.27999999999997</c:v>
                </c:pt>
                <c:pt idx="1197">
                  <c:v>224.27999999999997</c:v>
                </c:pt>
                <c:pt idx="1198">
                  <c:v>224.27999999999997</c:v>
                </c:pt>
                <c:pt idx="1199">
                  <c:v>224.27999999999997</c:v>
                </c:pt>
                <c:pt idx="1200">
                  <c:v>224.27999999999997</c:v>
                </c:pt>
                <c:pt idx="1201">
                  <c:v>224.27999999999997</c:v>
                </c:pt>
                <c:pt idx="1202">
                  <c:v>224.27999999999997</c:v>
                </c:pt>
                <c:pt idx="1203">
                  <c:v>224.27999999999997</c:v>
                </c:pt>
                <c:pt idx="1204">
                  <c:v>225.22999999999996</c:v>
                </c:pt>
                <c:pt idx="1205">
                  <c:v>225.53999999999996</c:v>
                </c:pt>
                <c:pt idx="1206">
                  <c:v>225.53999999999996</c:v>
                </c:pt>
                <c:pt idx="1207">
                  <c:v>225.53999999999996</c:v>
                </c:pt>
                <c:pt idx="1208">
                  <c:v>225.53999999999996</c:v>
                </c:pt>
                <c:pt idx="1209">
                  <c:v>225.53999999999996</c:v>
                </c:pt>
                <c:pt idx="1210">
                  <c:v>225.53999999999996</c:v>
                </c:pt>
                <c:pt idx="1211">
                  <c:v>225.53999999999996</c:v>
                </c:pt>
                <c:pt idx="1212">
                  <c:v>225.53999999999996</c:v>
                </c:pt>
                <c:pt idx="1213">
                  <c:v>225.53999999999996</c:v>
                </c:pt>
                <c:pt idx="1214">
                  <c:v>225.53999999999996</c:v>
                </c:pt>
                <c:pt idx="1215">
                  <c:v>225.53999999999996</c:v>
                </c:pt>
                <c:pt idx="1216">
                  <c:v>225.53999999999996</c:v>
                </c:pt>
                <c:pt idx="1217">
                  <c:v>225.53999999999996</c:v>
                </c:pt>
                <c:pt idx="1218">
                  <c:v>225.53999999999996</c:v>
                </c:pt>
                <c:pt idx="1219">
                  <c:v>226.70999999999995</c:v>
                </c:pt>
                <c:pt idx="1220">
                  <c:v>226.70999999999995</c:v>
                </c:pt>
                <c:pt idx="1221">
                  <c:v>227.01999999999995</c:v>
                </c:pt>
                <c:pt idx="1222">
                  <c:v>227.32999999999996</c:v>
                </c:pt>
                <c:pt idx="1223">
                  <c:v>227.32999999999996</c:v>
                </c:pt>
                <c:pt idx="1224">
                  <c:v>227.32999999999996</c:v>
                </c:pt>
                <c:pt idx="1225">
                  <c:v>227.32999999999996</c:v>
                </c:pt>
                <c:pt idx="1226">
                  <c:v>227.32999999999996</c:v>
                </c:pt>
                <c:pt idx="1227">
                  <c:v>227.32999999999996</c:v>
                </c:pt>
                <c:pt idx="1228">
                  <c:v>227.32999999999996</c:v>
                </c:pt>
                <c:pt idx="1229">
                  <c:v>227.32999999999996</c:v>
                </c:pt>
                <c:pt idx="1230">
                  <c:v>227.32999999999996</c:v>
                </c:pt>
                <c:pt idx="1231">
                  <c:v>227.32999999999996</c:v>
                </c:pt>
                <c:pt idx="1232">
                  <c:v>227.32999999999996</c:v>
                </c:pt>
                <c:pt idx="1233">
                  <c:v>227.32999999999996</c:v>
                </c:pt>
                <c:pt idx="1234">
                  <c:v>227.32999999999996</c:v>
                </c:pt>
                <c:pt idx="1235">
                  <c:v>227.32999999999996</c:v>
                </c:pt>
                <c:pt idx="1236">
                  <c:v>227.32999999999996</c:v>
                </c:pt>
                <c:pt idx="1237">
                  <c:v>227.32999999999996</c:v>
                </c:pt>
                <c:pt idx="1238">
                  <c:v>227.32999999999996</c:v>
                </c:pt>
                <c:pt idx="1239">
                  <c:v>227.32999999999996</c:v>
                </c:pt>
                <c:pt idx="1240">
                  <c:v>227.32999999999996</c:v>
                </c:pt>
                <c:pt idx="1241">
                  <c:v>227.32999999999996</c:v>
                </c:pt>
                <c:pt idx="1242">
                  <c:v>227.32999999999996</c:v>
                </c:pt>
                <c:pt idx="1243">
                  <c:v>227.32999999999996</c:v>
                </c:pt>
                <c:pt idx="1244">
                  <c:v>227.32999999999996</c:v>
                </c:pt>
                <c:pt idx="1245">
                  <c:v>227.90999999999997</c:v>
                </c:pt>
                <c:pt idx="1246">
                  <c:v>227.90999999999997</c:v>
                </c:pt>
                <c:pt idx="1247">
                  <c:v>227.90999999999997</c:v>
                </c:pt>
                <c:pt idx="1248">
                  <c:v>227.90999999999997</c:v>
                </c:pt>
                <c:pt idx="1249">
                  <c:v>227.90999999999997</c:v>
                </c:pt>
                <c:pt idx="1250">
                  <c:v>227.90999999999997</c:v>
                </c:pt>
                <c:pt idx="1251">
                  <c:v>227.90999999999997</c:v>
                </c:pt>
                <c:pt idx="1252">
                  <c:v>227.90999999999997</c:v>
                </c:pt>
                <c:pt idx="1253">
                  <c:v>227.90999999999997</c:v>
                </c:pt>
                <c:pt idx="1254">
                  <c:v>227.90999999999997</c:v>
                </c:pt>
                <c:pt idx="1255">
                  <c:v>227.90999999999997</c:v>
                </c:pt>
                <c:pt idx="1256">
                  <c:v>227.90999999999997</c:v>
                </c:pt>
                <c:pt idx="1257">
                  <c:v>227.90999999999997</c:v>
                </c:pt>
                <c:pt idx="1258">
                  <c:v>227.90999999999997</c:v>
                </c:pt>
                <c:pt idx="1259">
                  <c:v>227.90999999999997</c:v>
                </c:pt>
                <c:pt idx="1260">
                  <c:v>227.90999999999997</c:v>
                </c:pt>
                <c:pt idx="1261">
                  <c:v>227.90999999999997</c:v>
                </c:pt>
                <c:pt idx="1262">
                  <c:v>227.90999999999997</c:v>
                </c:pt>
                <c:pt idx="1263">
                  <c:v>227.90999999999997</c:v>
                </c:pt>
                <c:pt idx="1264">
                  <c:v>227.90999999999997</c:v>
                </c:pt>
                <c:pt idx="1265">
                  <c:v>227.90999999999997</c:v>
                </c:pt>
                <c:pt idx="1266">
                  <c:v>227.90999999999997</c:v>
                </c:pt>
                <c:pt idx="1267">
                  <c:v>227.90999999999997</c:v>
                </c:pt>
                <c:pt idx="1268">
                  <c:v>227.90999999999997</c:v>
                </c:pt>
                <c:pt idx="1269">
                  <c:v>227.90999999999997</c:v>
                </c:pt>
                <c:pt idx="1270">
                  <c:v>228.04999999999995</c:v>
                </c:pt>
                <c:pt idx="1271">
                  <c:v>229.33999999999995</c:v>
                </c:pt>
                <c:pt idx="1272">
                  <c:v>229.54999999999995</c:v>
                </c:pt>
                <c:pt idx="1273">
                  <c:v>229.54999999999995</c:v>
                </c:pt>
                <c:pt idx="1274">
                  <c:v>229.54999999999995</c:v>
                </c:pt>
                <c:pt idx="1275">
                  <c:v>229.54999999999995</c:v>
                </c:pt>
                <c:pt idx="1276">
                  <c:v>229.54999999999995</c:v>
                </c:pt>
                <c:pt idx="1277">
                  <c:v>229.54999999999995</c:v>
                </c:pt>
                <c:pt idx="1278">
                  <c:v>229.54999999999995</c:v>
                </c:pt>
                <c:pt idx="1279">
                  <c:v>229.54999999999995</c:v>
                </c:pt>
                <c:pt idx="1280">
                  <c:v>229.54999999999995</c:v>
                </c:pt>
                <c:pt idx="1281">
                  <c:v>229.54999999999995</c:v>
                </c:pt>
                <c:pt idx="1282">
                  <c:v>229.54999999999995</c:v>
                </c:pt>
                <c:pt idx="1283">
                  <c:v>229.54999999999995</c:v>
                </c:pt>
                <c:pt idx="1284">
                  <c:v>229.54999999999995</c:v>
                </c:pt>
                <c:pt idx="1285">
                  <c:v>229.54999999999995</c:v>
                </c:pt>
                <c:pt idx="1286">
                  <c:v>229.54999999999995</c:v>
                </c:pt>
                <c:pt idx="1287">
                  <c:v>229.54999999999995</c:v>
                </c:pt>
                <c:pt idx="1288">
                  <c:v>229.54999999999995</c:v>
                </c:pt>
                <c:pt idx="1289">
                  <c:v>229.54999999999995</c:v>
                </c:pt>
                <c:pt idx="1290">
                  <c:v>229.54999999999995</c:v>
                </c:pt>
                <c:pt idx="1291">
                  <c:v>229.54999999999995</c:v>
                </c:pt>
                <c:pt idx="1292">
                  <c:v>229.54999999999995</c:v>
                </c:pt>
                <c:pt idx="1293">
                  <c:v>229.54999999999995</c:v>
                </c:pt>
                <c:pt idx="1294">
                  <c:v>229.54999999999995</c:v>
                </c:pt>
                <c:pt idx="1295">
                  <c:v>229.54999999999995</c:v>
                </c:pt>
                <c:pt idx="1296">
                  <c:v>229.54999999999995</c:v>
                </c:pt>
                <c:pt idx="1297">
                  <c:v>229.54999999999995</c:v>
                </c:pt>
                <c:pt idx="1298">
                  <c:v>229.54999999999995</c:v>
                </c:pt>
                <c:pt idx="1299">
                  <c:v>229.54999999999995</c:v>
                </c:pt>
                <c:pt idx="1300">
                  <c:v>229.54999999999995</c:v>
                </c:pt>
                <c:pt idx="1301">
                  <c:v>229.54999999999995</c:v>
                </c:pt>
                <c:pt idx="1302">
                  <c:v>229.54999999999995</c:v>
                </c:pt>
                <c:pt idx="1303">
                  <c:v>229.54999999999995</c:v>
                </c:pt>
                <c:pt idx="1304">
                  <c:v>229.54999999999995</c:v>
                </c:pt>
                <c:pt idx="1305">
                  <c:v>229.54999999999995</c:v>
                </c:pt>
                <c:pt idx="1306">
                  <c:v>229.54999999999995</c:v>
                </c:pt>
                <c:pt idx="1307">
                  <c:v>229.54999999999995</c:v>
                </c:pt>
                <c:pt idx="1308">
                  <c:v>229.54999999999995</c:v>
                </c:pt>
                <c:pt idx="1309">
                  <c:v>229.54999999999995</c:v>
                </c:pt>
                <c:pt idx="1310">
                  <c:v>229.54999999999995</c:v>
                </c:pt>
                <c:pt idx="1311">
                  <c:v>229.54999999999995</c:v>
                </c:pt>
                <c:pt idx="1312">
                  <c:v>229.54999999999995</c:v>
                </c:pt>
                <c:pt idx="1313">
                  <c:v>229.54999999999995</c:v>
                </c:pt>
                <c:pt idx="1314">
                  <c:v>229.54999999999995</c:v>
                </c:pt>
                <c:pt idx="1315">
                  <c:v>229.54999999999995</c:v>
                </c:pt>
                <c:pt idx="1316">
                  <c:v>229.54999999999995</c:v>
                </c:pt>
                <c:pt idx="1317">
                  <c:v>229.54999999999995</c:v>
                </c:pt>
                <c:pt idx="1318">
                  <c:v>229.54999999999995</c:v>
                </c:pt>
                <c:pt idx="1319">
                  <c:v>229.54999999999995</c:v>
                </c:pt>
                <c:pt idx="1320">
                  <c:v>229.54999999999995</c:v>
                </c:pt>
                <c:pt idx="1321">
                  <c:v>229.54999999999995</c:v>
                </c:pt>
                <c:pt idx="1322">
                  <c:v>229.54999999999995</c:v>
                </c:pt>
                <c:pt idx="1323">
                  <c:v>229.54999999999995</c:v>
                </c:pt>
                <c:pt idx="1324">
                  <c:v>229.54999999999995</c:v>
                </c:pt>
                <c:pt idx="1325">
                  <c:v>229.54999999999995</c:v>
                </c:pt>
                <c:pt idx="1326">
                  <c:v>229.54999999999995</c:v>
                </c:pt>
                <c:pt idx="1327">
                  <c:v>229.54999999999995</c:v>
                </c:pt>
                <c:pt idx="1328">
                  <c:v>229.54999999999995</c:v>
                </c:pt>
                <c:pt idx="1329">
                  <c:v>229.54999999999995</c:v>
                </c:pt>
                <c:pt idx="1330">
                  <c:v>229.54999999999995</c:v>
                </c:pt>
                <c:pt idx="1331">
                  <c:v>229.54999999999995</c:v>
                </c:pt>
                <c:pt idx="1332">
                  <c:v>229.54999999999995</c:v>
                </c:pt>
                <c:pt idx="1333">
                  <c:v>229.54999999999995</c:v>
                </c:pt>
                <c:pt idx="1334">
                  <c:v>230.71999999999994</c:v>
                </c:pt>
                <c:pt idx="1335">
                  <c:v>230.71999999999994</c:v>
                </c:pt>
                <c:pt idx="1336">
                  <c:v>230.71999999999994</c:v>
                </c:pt>
                <c:pt idx="1337">
                  <c:v>230.71999999999994</c:v>
                </c:pt>
                <c:pt idx="1338">
                  <c:v>230.71999999999994</c:v>
                </c:pt>
                <c:pt idx="1339">
                  <c:v>230.71999999999994</c:v>
                </c:pt>
                <c:pt idx="1340">
                  <c:v>230.71999999999994</c:v>
                </c:pt>
                <c:pt idx="1341">
                  <c:v>230.71999999999994</c:v>
                </c:pt>
                <c:pt idx="1342">
                  <c:v>230.71999999999994</c:v>
                </c:pt>
                <c:pt idx="1343">
                  <c:v>230.74999999999994</c:v>
                </c:pt>
                <c:pt idx="1344">
                  <c:v>230.74999999999994</c:v>
                </c:pt>
                <c:pt idx="1345">
                  <c:v>230.74999999999994</c:v>
                </c:pt>
                <c:pt idx="1346">
                  <c:v>230.74999999999994</c:v>
                </c:pt>
                <c:pt idx="1347">
                  <c:v>230.74999999999994</c:v>
                </c:pt>
                <c:pt idx="1348">
                  <c:v>230.74999999999994</c:v>
                </c:pt>
                <c:pt idx="1349">
                  <c:v>230.74999999999994</c:v>
                </c:pt>
                <c:pt idx="1350">
                  <c:v>230.74999999999994</c:v>
                </c:pt>
                <c:pt idx="1351">
                  <c:v>230.74999999999994</c:v>
                </c:pt>
                <c:pt idx="1352">
                  <c:v>230.74999999999994</c:v>
                </c:pt>
                <c:pt idx="1353">
                  <c:v>230.74999999999994</c:v>
                </c:pt>
                <c:pt idx="1354">
                  <c:v>230.74999999999994</c:v>
                </c:pt>
                <c:pt idx="1355">
                  <c:v>230.74999999999994</c:v>
                </c:pt>
                <c:pt idx="1356">
                  <c:v>230.74999999999994</c:v>
                </c:pt>
                <c:pt idx="1357">
                  <c:v>230.74999999999994</c:v>
                </c:pt>
                <c:pt idx="1358">
                  <c:v>230.74999999999994</c:v>
                </c:pt>
                <c:pt idx="1359">
                  <c:v>230.74999999999994</c:v>
                </c:pt>
                <c:pt idx="1360">
                  <c:v>230.74999999999994</c:v>
                </c:pt>
                <c:pt idx="1361">
                  <c:v>230.74999999999994</c:v>
                </c:pt>
                <c:pt idx="1362">
                  <c:v>230.74999999999994</c:v>
                </c:pt>
                <c:pt idx="1363">
                  <c:v>230.74999999999994</c:v>
                </c:pt>
                <c:pt idx="1364">
                  <c:v>230.74999999999994</c:v>
                </c:pt>
                <c:pt idx="1365">
                  <c:v>230.74999999999994</c:v>
                </c:pt>
                <c:pt idx="1366">
                  <c:v>230.74999999999994</c:v>
                </c:pt>
                <c:pt idx="1367">
                  <c:v>230.74999999999994</c:v>
                </c:pt>
                <c:pt idx="1368">
                  <c:v>230.74999999999994</c:v>
                </c:pt>
                <c:pt idx="1369">
                  <c:v>230.74999999999994</c:v>
                </c:pt>
                <c:pt idx="1370">
                  <c:v>230.74999999999994</c:v>
                </c:pt>
                <c:pt idx="1371">
                  <c:v>230.74999999999994</c:v>
                </c:pt>
                <c:pt idx="1372">
                  <c:v>230.74999999999994</c:v>
                </c:pt>
                <c:pt idx="1373">
                  <c:v>230.74999999999994</c:v>
                </c:pt>
                <c:pt idx="1374">
                  <c:v>230.74999999999994</c:v>
                </c:pt>
                <c:pt idx="1375">
                  <c:v>230.74999999999994</c:v>
                </c:pt>
                <c:pt idx="1376">
                  <c:v>230.74999999999994</c:v>
                </c:pt>
                <c:pt idx="1377">
                  <c:v>230.74999999999994</c:v>
                </c:pt>
                <c:pt idx="1378">
                  <c:v>230.74999999999994</c:v>
                </c:pt>
                <c:pt idx="1379">
                  <c:v>230.74999999999994</c:v>
                </c:pt>
                <c:pt idx="1380">
                  <c:v>231.20999999999995</c:v>
                </c:pt>
                <c:pt idx="1381">
                  <c:v>231.20999999999995</c:v>
                </c:pt>
                <c:pt idx="1382">
                  <c:v>231.20999999999995</c:v>
                </c:pt>
                <c:pt idx="1383">
                  <c:v>231.20999999999995</c:v>
                </c:pt>
                <c:pt idx="1384">
                  <c:v>231.20999999999995</c:v>
                </c:pt>
              </c:numCache>
            </c:numRef>
          </c:val>
          <c:smooth val="0"/>
        </c:ser>
        <c:ser>
          <c:idx val="6"/>
          <c:order val="6"/>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Sheet5!$W$2:$W$1386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0.13</c:v>
                </c:pt>
                <c:pt idx="25">
                  <c:v>0.18</c:v>
                </c:pt>
                <c:pt idx="26">
                  <c:v>0.18</c:v>
                </c:pt>
                <c:pt idx="27">
                  <c:v>0.18</c:v>
                </c:pt>
                <c:pt idx="28">
                  <c:v>0.18</c:v>
                </c:pt>
                <c:pt idx="29">
                  <c:v>0.18</c:v>
                </c:pt>
                <c:pt idx="30">
                  <c:v>0.18</c:v>
                </c:pt>
                <c:pt idx="31">
                  <c:v>0.18</c:v>
                </c:pt>
                <c:pt idx="32">
                  <c:v>0.18</c:v>
                </c:pt>
                <c:pt idx="33">
                  <c:v>0.18</c:v>
                </c:pt>
                <c:pt idx="34">
                  <c:v>0.18</c:v>
                </c:pt>
                <c:pt idx="35">
                  <c:v>0.18</c:v>
                </c:pt>
                <c:pt idx="36">
                  <c:v>0.18</c:v>
                </c:pt>
                <c:pt idx="37">
                  <c:v>0.18</c:v>
                </c:pt>
                <c:pt idx="38">
                  <c:v>0.18</c:v>
                </c:pt>
                <c:pt idx="39">
                  <c:v>0.18</c:v>
                </c:pt>
                <c:pt idx="40">
                  <c:v>0.18</c:v>
                </c:pt>
                <c:pt idx="41">
                  <c:v>0.18</c:v>
                </c:pt>
                <c:pt idx="42">
                  <c:v>0.18</c:v>
                </c:pt>
                <c:pt idx="43">
                  <c:v>0.18</c:v>
                </c:pt>
                <c:pt idx="44">
                  <c:v>0.18</c:v>
                </c:pt>
                <c:pt idx="45">
                  <c:v>0.90999999999999992</c:v>
                </c:pt>
                <c:pt idx="46">
                  <c:v>0.90999999999999992</c:v>
                </c:pt>
                <c:pt idx="47">
                  <c:v>0.90999999999999992</c:v>
                </c:pt>
                <c:pt idx="48">
                  <c:v>0.90999999999999992</c:v>
                </c:pt>
                <c:pt idx="49">
                  <c:v>0.90999999999999992</c:v>
                </c:pt>
                <c:pt idx="50">
                  <c:v>0.90999999999999992</c:v>
                </c:pt>
                <c:pt idx="51">
                  <c:v>0.90999999999999992</c:v>
                </c:pt>
                <c:pt idx="52">
                  <c:v>0.90999999999999992</c:v>
                </c:pt>
                <c:pt idx="53">
                  <c:v>0.90999999999999992</c:v>
                </c:pt>
                <c:pt idx="54">
                  <c:v>0.90999999999999992</c:v>
                </c:pt>
                <c:pt idx="55">
                  <c:v>0.90999999999999992</c:v>
                </c:pt>
                <c:pt idx="56">
                  <c:v>0.90999999999999992</c:v>
                </c:pt>
                <c:pt idx="57">
                  <c:v>0.90999999999999992</c:v>
                </c:pt>
                <c:pt idx="58">
                  <c:v>0.90999999999999992</c:v>
                </c:pt>
                <c:pt idx="59">
                  <c:v>0.90999999999999992</c:v>
                </c:pt>
                <c:pt idx="60">
                  <c:v>0.90999999999999992</c:v>
                </c:pt>
                <c:pt idx="61">
                  <c:v>0.90999999999999992</c:v>
                </c:pt>
                <c:pt idx="62">
                  <c:v>0.90999999999999992</c:v>
                </c:pt>
                <c:pt idx="63">
                  <c:v>0.90999999999999992</c:v>
                </c:pt>
                <c:pt idx="64">
                  <c:v>0.90999999999999992</c:v>
                </c:pt>
                <c:pt idx="65">
                  <c:v>0.90999999999999992</c:v>
                </c:pt>
                <c:pt idx="66">
                  <c:v>0.90999999999999992</c:v>
                </c:pt>
                <c:pt idx="67">
                  <c:v>0.90999999999999992</c:v>
                </c:pt>
                <c:pt idx="68">
                  <c:v>0.90999999999999992</c:v>
                </c:pt>
                <c:pt idx="69">
                  <c:v>0.90999999999999992</c:v>
                </c:pt>
                <c:pt idx="70">
                  <c:v>0.90999999999999992</c:v>
                </c:pt>
                <c:pt idx="71">
                  <c:v>0.90999999999999992</c:v>
                </c:pt>
                <c:pt idx="72">
                  <c:v>0.90999999999999992</c:v>
                </c:pt>
                <c:pt idx="73">
                  <c:v>0.90999999999999992</c:v>
                </c:pt>
                <c:pt idx="74">
                  <c:v>0.90999999999999992</c:v>
                </c:pt>
                <c:pt idx="75">
                  <c:v>0.90999999999999992</c:v>
                </c:pt>
                <c:pt idx="76">
                  <c:v>0.90999999999999992</c:v>
                </c:pt>
                <c:pt idx="77">
                  <c:v>0.90999999999999992</c:v>
                </c:pt>
                <c:pt idx="78">
                  <c:v>0.90999999999999992</c:v>
                </c:pt>
                <c:pt idx="79">
                  <c:v>0.90999999999999992</c:v>
                </c:pt>
                <c:pt idx="80">
                  <c:v>0.90999999999999992</c:v>
                </c:pt>
                <c:pt idx="81">
                  <c:v>0.90999999999999992</c:v>
                </c:pt>
                <c:pt idx="82">
                  <c:v>0.90999999999999992</c:v>
                </c:pt>
                <c:pt idx="83">
                  <c:v>0.90999999999999992</c:v>
                </c:pt>
                <c:pt idx="84">
                  <c:v>0.90999999999999992</c:v>
                </c:pt>
                <c:pt idx="85">
                  <c:v>0.90999999999999992</c:v>
                </c:pt>
                <c:pt idx="86">
                  <c:v>0.90999999999999992</c:v>
                </c:pt>
                <c:pt idx="87">
                  <c:v>0.90999999999999992</c:v>
                </c:pt>
                <c:pt idx="88">
                  <c:v>0.90999999999999992</c:v>
                </c:pt>
                <c:pt idx="89">
                  <c:v>0.90999999999999992</c:v>
                </c:pt>
                <c:pt idx="90">
                  <c:v>0.90999999999999992</c:v>
                </c:pt>
                <c:pt idx="91">
                  <c:v>0.90999999999999992</c:v>
                </c:pt>
                <c:pt idx="92">
                  <c:v>0.90999999999999992</c:v>
                </c:pt>
                <c:pt idx="93">
                  <c:v>0.90999999999999992</c:v>
                </c:pt>
                <c:pt idx="94">
                  <c:v>0.90999999999999992</c:v>
                </c:pt>
                <c:pt idx="95">
                  <c:v>0.90999999999999992</c:v>
                </c:pt>
                <c:pt idx="96">
                  <c:v>0.90999999999999992</c:v>
                </c:pt>
                <c:pt idx="97">
                  <c:v>0.90999999999999992</c:v>
                </c:pt>
                <c:pt idx="98">
                  <c:v>0.90999999999999992</c:v>
                </c:pt>
                <c:pt idx="99">
                  <c:v>0.90999999999999992</c:v>
                </c:pt>
                <c:pt idx="100">
                  <c:v>0.90999999999999992</c:v>
                </c:pt>
                <c:pt idx="101">
                  <c:v>0.90999999999999992</c:v>
                </c:pt>
                <c:pt idx="102">
                  <c:v>0.90999999999999992</c:v>
                </c:pt>
                <c:pt idx="103">
                  <c:v>0.90999999999999992</c:v>
                </c:pt>
                <c:pt idx="104">
                  <c:v>0.90999999999999992</c:v>
                </c:pt>
                <c:pt idx="105">
                  <c:v>0.90999999999999992</c:v>
                </c:pt>
                <c:pt idx="106">
                  <c:v>0.90999999999999992</c:v>
                </c:pt>
                <c:pt idx="107">
                  <c:v>0.90999999999999992</c:v>
                </c:pt>
                <c:pt idx="108">
                  <c:v>0.90999999999999992</c:v>
                </c:pt>
                <c:pt idx="109">
                  <c:v>0.90999999999999992</c:v>
                </c:pt>
                <c:pt idx="110">
                  <c:v>0.90999999999999992</c:v>
                </c:pt>
                <c:pt idx="111">
                  <c:v>0.90999999999999992</c:v>
                </c:pt>
                <c:pt idx="112">
                  <c:v>0.90999999999999992</c:v>
                </c:pt>
                <c:pt idx="113">
                  <c:v>0.90999999999999992</c:v>
                </c:pt>
                <c:pt idx="114">
                  <c:v>1.7399999999999998</c:v>
                </c:pt>
                <c:pt idx="115">
                  <c:v>1.7399999999999998</c:v>
                </c:pt>
                <c:pt idx="116">
                  <c:v>1.7399999999999998</c:v>
                </c:pt>
                <c:pt idx="117">
                  <c:v>1.7399999999999998</c:v>
                </c:pt>
                <c:pt idx="118">
                  <c:v>2.1799999999999997</c:v>
                </c:pt>
                <c:pt idx="119">
                  <c:v>2.1799999999999997</c:v>
                </c:pt>
                <c:pt idx="120">
                  <c:v>2.1799999999999997</c:v>
                </c:pt>
                <c:pt idx="121">
                  <c:v>2.1799999999999997</c:v>
                </c:pt>
                <c:pt idx="122">
                  <c:v>2.1799999999999997</c:v>
                </c:pt>
                <c:pt idx="123">
                  <c:v>2.1799999999999997</c:v>
                </c:pt>
                <c:pt idx="124">
                  <c:v>2.1799999999999997</c:v>
                </c:pt>
                <c:pt idx="125">
                  <c:v>2.1799999999999997</c:v>
                </c:pt>
                <c:pt idx="126">
                  <c:v>2.1799999999999997</c:v>
                </c:pt>
                <c:pt idx="127">
                  <c:v>2.1799999999999997</c:v>
                </c:pt>
                <c:pt idx="128">
                  <c:v>2.1799999999999997</c:v>
                </c:pt>
                <c:pt idx="129">
                  <c:v>2.1799999999999997</c:v>
                </c:pt>
                <c:pt idx="130">
                  <c:v>2.1799999999999997</c:v>
                </c:pt>
                <c:pt idx="131">
                  <c:v>2.1799999999999997</c:v>
                </c:pt>
                <c:pt idx="132">
                  <c:v>2.1799999999999997</c:v>
                </c:pt>
                <c:pt idx="133">
                  <c:v>2.1799999999999997</c:v>
                </c:pt>
                <c:pt idx="134">
                  <c:v>2.1799999999999997</c:v>
                </c:pt>
                <c:pt idx="135">
                  <c:v>2.1799999999999997</c:v>
                </c:pt>
                <c:pt idx="136">
                  <c:v>2.1799999999999997</c:v>
                </c:pt>
                <c:pt idx="137">
                  <c:v>2.1799999999999997</c:v>
                </c:pt>
                <c:pt idx="138">
                  <c:v>2.1799999999999997</c:v>
                </c:pt>
                <c:pt idx="139">
                  <c:v>2.1799999999999997</c:v>
                </c:pt>
                <c:pt idx="140">
                  <c:v>2.1799999999999997</c:v>
                </c:pt>
                <c:pt idx="141">
                  <c:v>5.33</c:v>
                </c:pt>
                <c:pt idx="142">
                  <c:v>5.33</c:v>
                </c:pt>
                <c:pt idx="143">
                  <c:v>5.33</c:v>
                </c:pt>
                <c:pt idx="144">
                  <c:v>5.33</c:v>
                </c:pt>
                <c:pt idx="145">
                  <c:v>5.33</c:v>
                </c:pt>
                <c:pt idx="146">
                  <c:v>5.33</c:v>
                </c:pt>
                <c:pt idx="147">
                  <c:v>5.33</c:v>
                </c:pt>
                <c:pt idx="148">
                  <c:v>5.33</c:v>
                </c:pt>
                <c:pt idx="149">
                  <c:v>5.33</c:v>
                </c:pt>
                <c:pt idx="150">
                  <c:v>5.33</c:v>
                </c:pt>
                <c:pt idx="151">
                  <c:v>5.33</c:v>
                </c:pt>
                <c:pt idx="152">
                  <c:v>5.33</c:v>
                </c:pt>
                <c:pt idx="153">
                  <c:v>5.33</c:v>
                </c:pt>
                <c:pt idx="154">
                  <c:v>5.33</c:v>
                </c:pt>
                <c:pt idx="155">
                  <c:v>5.33</c:v>
                </c:pt>
                <c:pt idx="156">
                  <c:v>5.33</c:v>
                </c:pt>
                <c:pt idx="157">
                  <c:v>5.33</c:v>
                </c:pt>
                <c:pt idx="158">
                  <c:v>5.33</c:v>
                </c:pt>
                <c:pt idx="159">
                  <c:v>5.33</c:v>
                </c:pt>
                <c:pt idx="160">
                  <c:v>5.33</c:v>
                </c:pt>
                <c:pt idx="161">
                  <c:v>5.33</c:v>
                </c:pt>
                <c:pt idx="162">
                  <c:v>5.33</c:v>
                </c:pt>
                <c:pt idx="163">
                  <c:v>5.33</c:v>
                </c:pt>
                <c:pt idx="164">
                  <c:v>5.33</c:v>
                </c:pt>
                <c:pt idx="165">
                  <c:v>5.33</c:v>
                </c:pt>
                <c:pt idx="166">
                  <c:v>5.33</c:v>
                </c:pt>
                <c:pt idx="167">
                  <c:v>5.33</c:v>
                </c:pt>
                <c:pt idx="168">
                  <c:v>5.33</c:v>
                </c:pt>
                <c:pt idx="169">
                  <c:v>5.33</c:v>
                </c:pt>
                <c:pt idx="170">
                  <c:v>5.33</c:v>
                </c:pt>
                <c:pt idx="171">
                  <c:v>5.33</c:v>
                </c:pt>
                <c:pt idx="172">
                  <c:v>5.33</c:v>
                </c:pt>
                <c:pt idx="173">
                  <c:v>5.33</c:v>
                </c:pt>
                <c:pt idx="174">
                  <c:v>5.33</c:v>
                </c:pt>
                <c:pt idx="175">
                  <c:v>5.33</c:v>
                </c:pt>
                <c:pt idx="176">
                  <c:v>5.33</c:v>
                </c:pt>
                <c:pt idx="177">
                  <c:v>5.33</c:v>
                </c:pt>
                <c:pt idx="178">
                  <c:v>5.33</c:v>
                </c:pt>
                <c:pt idx="179">
                  <c:v>5.33</c:v>
                </c:pt>
                <c:pt idx="180">
                  <c:v>5.33</c:v>
                </c:pt>
                <c:pt idx="181">
                  <c:v>5.33</c:v>
                </c:pt>
                <c:pt idx="182">
                  <c:v>5.33</c:v>
                </c:pt>
                <c:pt idx="183">
                  <c:v>5.33</c:v>
                </c:pt>
                <c:pt idx="184">
                  <c:v>5.33</c:v>
                </c:pt>
                <c:pt idx="185">
                  <c:v>5.33</c:v>
                </c:pt>
                <c:pt idx="186">
                  <c:v>5.33</c:v>
                </c:pt>
                <c:pt idx="187">
                  <c:v>5.33</c:v>
                </c:pt>
                <c:pt idx="188">
                  <c:v>5.33</c:v>
                </c:pt>
                <c:pt idx="189">
                  <c:v>5.33</c:v>
                </c:pt>
                <c:pt idx="190">
                  <c:v>5.37</c:v>
                </c:pt>
                <c:pt idx="191">
                  <c:v>5.37</c:v>
                </c:pt>
                <c:pt idx="192">
                  <c:v>5.37</c:v>
                </c:pt>
                <c:pt idx="193">
                  <c:v>5.43</c:v>
                </c:pt>
                <c:pt idx="194">
                  <c:v>5.4799999999999995</c:v>
                </c:pt>
                <c:pt idx="195">
                  <c:v>5.4799999999999995</c:v>
                </c:pt>
                <c:pt idx="196">
                  <c:v>5.4799999999999995</c:v>
                </c:pt>
                <c:pt idx="197">
                  <c:v>5.4799999999999995</c:v>
                </c:pt>
                <c:pt idx="198">
                  <c:v>5.4799999999999995</c:v>
                </c:pt>
                <c:pt idx="199">
                  <c:v>5.4799999999999995</c:v>
                </c:pt>
                <c:pt idx="200">
                  <c:v>5.4799999999999995</c:v>
                </c:pt>
                <c:pt idx="201">
                  <c:v>5.4799999999999995</c:v>
                </c:pt>
                <c:pt idx="202">
                  <c:v>5.4799999999999995</c:v>
                </c:pt>
                <c:pt idx="203">
                  <c:v>5.4799999999999995</c:v>
                </c:pt>
                <c:pt idx="204">
                  <c:v>5.4799999999999995</c:v>
                </c:pt>
                <c:pt idx="205">
                  <c:v>5.4799999999999995</c:v>
                </c:pt>
                <c:pt idx="206">
                  <c:v>5.4799999999999995</c:v>
                </c:pt>
                <c:pt idx="207">
                  <c:v>5.4799999999999995</c:v>
                </c:pt>
                <c:pt idx="208">
                  <c:v>5.4799999999999995</c:v>
                </c:pt>
                <c:pt idx="209">
                  <c:v>5.4799999999999995</c:v>
                </c:pt>
                <c:pt idx="210">
                  <c:v>5.4799999999999995</c:v>
                </c:pt>
                <c:pt idx="211">
                  <c:v>5.4799999999999995</c:v>
                </c:pt>
                <c:pt idx="212">
                  <c:v>5.4799999999999995</c:v>
                </c:pt>
                <c:pt idx="213">
                  <c:v>5.4799999999999995</c:v>
                </c:pt>
                <c:pt idx="214">
                  <c:v>5.4799999999999995</c:v>
                </c:pt>
                <c:pt idx="215">
                  <c:v>5.4799999999999995</c:v>
                </c:pt>
                <c:pt idx="216">
                  <c:v>5.4799999999999995</c:v>
                </c:pt>
                <c:pt idx="217">
                  <c:v>5.4799999999999995</c:v>
                </c:pt>
                <c:pt idx="218">
                  <c:v>5.4799999999999995</c:v>
                </c:pt>
                <c:pt idx="219">
                  <c:v>5.4799999999999995</c:v>
                </c:pt>
                <c:pt idx="220">
                  <c:v>5.4799999999999995</c:v>
                </c:pt>
                <c:pt idx="221">
                  <c:v>5.4799999999999995</c:v>
                </c:pt>
                <c:pt idx="222">
                  <c:v>5.4799999999999995</c:v>
                </c:pt>
                <c:pt idx="223">
                  <c:v>5.4799999999999995</c:v>
                </c:pt>
                <c:pt idx="224">
                  <c:v>5.4799999999999995</c:v>
                </c:pt>
                <c:pt idx="225">
                  <c:v>5.4799999999999995</c:v>
                </c:pt>
                <c:pt idx="226">
                  <c:v>5.4799999999999995</c:v>
                </c:pt>
                <c:pt idx="227">
                  <c:v>5.4799999999999995</c:v>
                </c:pt>
                <c:pt idx="228">
                  <c:v>5.4799999999999995</c:v>
                </c:pt>
                <c:pt idx="229">
                  <c:v>5.4799999999999995</c:v>
                </c:pt>
                <c:pt idx="230">
                  <c:v>5.4799999999999995</c:v>
                </c:pt>
                <c:pt idx="231">
                  <c:v>5.4799999999999995</c:v>
                </c:pt>
                <c:pt idx="232">
                  <c:v>5.4799999999999995</c:v>
                </c:pt>
                <c:pt idx="233">
                  <c:v>5.4799999999999995</c:v>
                </c:pt>
                <c:pt idx="234">
                  <c:v>5.4799999999999995</c:v>
                </c:pt>
                <c:pt idx="235">
                  <c:v>5.4799999999999995</c:v>
                </c:pt>
                <c:pt idx="236">
                  <c:v>5.4799999999999995</c:v>
                </c:pt>
                <c:pt idx="237">
                  <c:v>5.4799999999999995</c:v>
                </c:pt>
                <c:pt idx="238">
                  <c:v>5.4799999999999995</c:v>
                </c:pt>
                <c:pt idx="239">
                  <c:v>5.4799999999999995</c:v>
                </c:pt>
                <c:pt idx="240">
                  <c:v>5.4799999999999995</c:v>
                </c:pt>
                <c:pt idx="241">
                  <c:v>5.4799999999999995</c:v>
                </c:pt>
                <c:pt idx="242">
                  <c:v>5.4799999999999995</c:v>
                </c:pt>
                <c:pt idx="243">
                  <c:v>5.4799999999999995</c:v>
                </c:pt>
                <c:pt idx="244">
                  <c:v>5.4799999999999995</c:v>
                </c:pt>
                <c:pt idx="245">
                  <c:v>5.4799999999999995</c:v>
                </c:pt>
                <c:pt idx="246">
                  <c:v>5.4799999999999995</c:v>
                </c:pt>
                <c:pt idx="247">
                  <c:v>5.4799999999999995</c:v>
                </c:pt>
                <c:pt idx="248">
                  <c:v>5.4799999999999995</c:v>
                </c:pt>
                <c:pt idx="249">
                  <c:v>5.4799999999999995</c:v>
                </c:pt>
                <c:pt idx="250">
                  <c:v>5.4799999999999995</c:v>
                </c:pt>
                <c:pt idx="251">
                  <c:v>5.4799999999999995</c:v>
                </c:pt>
                <c:pt idx="252">
                  <c:v>5.4799999999999995</c:v>
                </c:pt>
                <c:pt idx="253">
                  <c:v>5.4799999999999995</c:v>
                </c:pt>
                <c:pt idx="254">
                  <c:v>5.4799999999999995</c:v>
                </c:pt>
                <c:pt idx="255">
                  <c:v>5.4799999999999995</c:v>
                </c:pt>
                <c:pt idx="256">
                  <c:v>5.4799999999999995</c:v>
                </c:pt>
                <c:pt idx="257">
                  <c:v>5.4799999999999995</c:v>
                </c:pt>
                <c:pt idx="258">
                  <c:v>5.4799999999999995</c:v>
                </c:pt>
                <c:pt idx="259">
                  <c:v>5.4799999999999995</c:v>
                </c:pt>
                <c:pt idx="260">
                  <c:v>5.4799999999999995</c:v>
                </c:pt>
                <c:pt idx="261">
                  <c:v>6.1</c:v>
                </c:pt>
                <c:pt idx="262">
                  <c:v>6.18</c:v>
                </c:pt>
                <c:pt idx="263">
                  <c:v>6.18</c:v>
                </c:pt>
                <c:pt idx="264">
                  <c:v>6.99</c:v>
                </c:pt>
                <c:pt idx="265">
                  <c:v>8.1</c:v>
                </c:pt>
                <c:pt idx="266">
                  <c:v>8.1</c:v>
                </c:pt>
                <c:pt idx="267">
                  <c:v>8.67</c:v>
                </c:pt>
                <c:pt idx="268">
                  <c:v>8.9499999999999993</c:v>
                </c:pt>
                <c:pt idx="269">
                  <c:v>9.7799999999999994</c:v>
                </c:pt>
                <c:pt idx="270">
                  <c:v>10.29</c:v>
                </c:pt>
                <c:pt idx="271">
                  <c:v>10.379999999999999</c:v>
                </c:pt>
                <c:pt idx="272">
                  <c:v>11.629999999999999</c:v>
                </c:pt>
                <c:pt idx="273">
                  <c:v>12.44</c:v>
                </c:pt>
                <c:pt idx="274">
                  <c:v>12.49</c:v>
                </c:pt>
                <c:pt idx="275">
                  <c:v>12.49</c:v>
                </c:pt>
                <c:pt idx="276">
                  <c:v>12.49</c:v>
                </c:pt>
                <c:pt idx="277">
                  <c:v>13.71</c:v>
                </c:pt>
                <c:pt idx="278">
                  <c:v>13.71</c:v>
                </c:pt>
                <c:pt idx="279">
                  <c:v>15.690000000000001</c:v>
                </c:pt>
                <c:pt idx="280">
                  <c:v>16.8</c:v>
                </c:pt>
                <c:pt idx="281">
                  <c:v>16.8</c:v>
                </c:pt>
                <c:pt idx="282">
                  <c:v>16.8</c:v>
                </c:pt>
                <c:pt idx="283">
                  <c:v>16.8</c:v>
                </c:pt>
                <c:pt idx="284">
                  <c:v>16.8</c:v>
                </c:pt>
                <c:pt idx="285">
                  <c:v>16.8</c:v>
                </c:pt>
                <c:pt idx="286">
                  <c:v>16.8</c:v>
                </c:pt>
                <c:pt idx="287">
                  <c:v>16.8</c:v>
                </c:pt>
                <c:pt idx="288">
                  <c:v>18.330000000000002</c:v>
                </c:pt>
                <c:pt idx="289">
                  <c:v>21.76</c:v>
                </c:pt>
                <c:pt idx="290">
                  <c:v>24.44</c:v>
                </c:pt>
                <c:pt idx="291">
                  <c:v>27.55</c:v>
                </c:pt>
                <c:pt idx="292">
                  <c:v>28.85</c:v>
                </c:pt>
                <c:pt idx="293">
                  <c:v>32.44</c:v>
                </c:pt>
                <c:pt idx="294">
                  <c:v>34.339999999999996</c:v>
                </c:pt>
                <c:pt idx="295">
                  <c:v>37.989999999999995</c:v>
                </c:pt>
                <c:pt idx="296">
                  <c:v>38.149999999999991</c:v>
                </c:pt>
                <c:pt idx="297">
                  <c:v>38.339999999999989</c:v>
                </c:pt>
                <c:pt idx="298">
                  <c:v>39.659999999999989</c:v>
                </c:pt>
                <c:pt idx="299">
                  <c:v>40.109999999999992</c:v>
                </c:pt>
                <c:pt idx="300">
                  <c:v>41.679999999999993</c:v>
                </c:pt>
                <c:pt idx="301">
                  <c:v>43.04999999999999</c:v>
                </c:pt>
                <c:pt idx="302">
                  <c:v>43.289999999999992</c:v>
                </c:pt>
                <c:pt idx="303">
                  <c:v>43.289999999999992</c:v>
                </c:pt>
                <c:pt idx="304">
                  <c:v>43.289999999999992</c:v>
                </c:pt>
                <c:pt idx="305">
                  <c:v>43.289999999999992</c:v>
                </c:pt>
                <c:pt idx="306">
                  <c:v>43.349999999999994</c:v>
                </c:pt>
                <c:pt idx="307">
                  <c:v>43.349999999999994</c:v>
                </c:pt>
                <c:pt idx="308">
                  <c:v>43.349999999999994</c:v>
                </c:pt>
                <c:pt idx="309">
                  <c:v>43.349999999999994</c:v>
                </c:pt>
                <c:pt idx="310">
                  <c:v>43.349999999999994</c:v>
                </c:pt>
                <c:pt idx="311">
                  <c:v>43.349999999999994</c:v>
                </c:pt>
                <c:pt idx="312">
                  <c:v>43.349999999999994</c:v>
                </c:pt>
                <c:pt idx="313">
                  <c:v>43.919999999999995</c:v>
                </c:pt>
                <c:pt idx="314">
                  <c:v>44.169999999999995</c:v>
                </c:pt>
                <c:pt idx="315">
                  <c:v>45.629999999999995</c:v>
                </c:pt>
                <c:pt idx="316">
                  <c:v>45.629999999999995</c:v>
                </c:pt>
                <c:pt idx="317">
                  <c:v>45.629999999999995</c:v>
                </c:pt>
                <c:pt idx="318">
                  <c:v>45.629999999999995</c:v>
                </c:pt>
                <c:pt idx="319">
                  <c:v>45.629999999999995</c:v>
                </c:pt>
                <c:pt idx="320">
                  <c:v>45.629999999999995</c:v>
                </c:pt>
                <c:pt idx="321">
                  <c:v>45.629999999999995</c:v>
                </c:pt>
                <c:pt idx="322">
                  <c:v>45.859999999999992</c:v>
                </c:pt>
                <c:pt idx="323">
                  <c:v>46.559999999999995</c:v>
                </c:pt>
                <c:pt idx="324">
                  <c:v>50.19</c:v>
                </c:pt>
                <c:pt idx="325">
                  <c:v>54.11</c:v>
                </c:pt>
                <c:pt idx="326">
                  <c:v>55.39</c:v>
                </c:pt>
                <c:pt idx="327">
                  <c:v>57.21</c:v>
                </c:pt>
                <c:pt idx="328">
                  <c:v>58.06</c:v>
                </c:pt>
                <c:pt idx="329">
                  <c:v>58.18</c:v>
                </c:pt>
                <c:pt idx="330">
                  <c:v>58.18</c:v>
                </c:pt>
                <c:pt idx="331">
                  <c:v>58.18</c:v>
                </c:pt>
                <c:pt idx="332">
                  <c:v>58.18</c:v>
                </c:pt>
                <c:pt idx="333">
                  <c:v>58.18</c:v>
                </c:pt>
                <c:pt idx="334">
                  <c:v>58.18</c:v>
                </c:pt>
                <c:pt idx="335">
                  <c:v>58.18</c:v>
                </c:pt>
                <c:pt idx="336">
                  <c:v>58.89</c:v>
                </c:pt>
                <c:pt idx="337">
                  <c:v>58.89</c:v>
                </c:pt>
                <c:pt idx="338">
                  <c:v>59.01</c:v>
                </c:pt>
                <c:pt idx="339">
                  <c:v>59.37</c:v>
                </c:pt>
                <c:pt idx="340">
                  <c:v>61.43</c:v>
                </c:pt>
                <c:pt idx="341">
                  <c:v>62.53</c:v>
                </c:pt>
                <c:pt idx="342">
                  <c:v>62.99</c:v>
                </c:pt>
                <c:pt idx="343">
                  <c:v>63.120000000000005</c:v>
                </c:pt>
                <c:pt idx="344">
                  <c:v>63.67</c:v>
                </c:pt>
                <c:pt idx="345">
                  <c:v>64.73</c:v>
                </c:pt>
                <c:pt idx="346">
                  <c:v>66.47</c:v>
                </c:pt>
                <c:pt idx="347">
                  <c:v>67.02</c:v>
                </c:pt>
                <c:pt idx="348">
                  <c:v>67.02</c:v>
                </c:pt>
                <c:pt idx="349">
                  <c:v>67.44</c:v>
                </c:pt>
                <c:pt idx="350">
                  <c:v>68.5</c:v>
                </c:pt>
                <c:pt idx="351">
                  <c:v>69.540000000000006</c:v>
                </c:pt>
                <c:pt idx="352">
                  <c:v>69.61</c:v>
                </c:pt>
                <c:pt idx="353">
                  <c:v>69.61</c:v>
                </c:pt>
                <c:pt idx="354">
                  <c:v>69.61</c:v>
                </c:pt>
                <c:pt idx="355">
                  <c:v>69.61</c:v>
                </c:pt>
                <c:pt idx="356">
                  <c:v>69.61</c:v>
                </c:pt>
                <c:pt idx="357">
                  <c:v>69.61</c:v>
                </c:pt>
                <c:pt idx="358">
                  <c:v>69.61</c:v>
                </c:pt>
                <c:pt idx="359">
                  <c:v>69.61</c:v>
                </c:pt>
                <c:pt idx="360">
                  <c:v>69.61</c:v>
                </c:pt>
                <c:pt idx="361">
                  <c:v>69.61</c:v>
                </c:pt>
                <c:pt idx="362">
                  <c:v>71.42</c:v>
                </c:pt>
                <c:pt idx="363">
                  <c:v>71.42</c:v>
                </c:pt>
                <c:pt idx="364">
                  <c:v>72.72</c:v>
                </c:pt>
                <c:pt idx="365">
                  <c:v>76.959999999999994</c:v>
                </c:pt>
                <c:pt idx="366">
                  <c:v>79.66</c:v>
                </c:pt>
                <c:pt idx="367">
                  <c:v>80.06</c:v>
                </c:pt>
                <c:pt idx="368">
                  <c:v>81.570000000000007</c:v>
                </c:pt>
                <c:pt idx="369">
                  <c:v>81.570000000000007</c:v>
                </c:pt>
                <c:pt idx="370">
                  <c:v>81.63000000000001</c:v>
                </c:pt>
                <c:pt idx="371">
                  <c:v>81.63000000000001</c:v>
                </c:pt>
                <c:pt idx="372">
                  <c:v>81.63000000000001</c:v>
                </c:pt>
                <c:pt idx="373">
                  <c:v>81.63000000000001</c:v>
                </c:pt>
                <c:pt idx="374">
                  <c:v>81.63000000000001</c:v>
                </c:pt>
                <c:pt idx="375">
                  <c:v>81.63000000000001</c:v>
                </c:pt>
                <c:pt idx="376">
                  <c:v>81.63000000000001</c:v>
                </c:pt>
                <c:pt idx="377">
                  <c:v>81.63000000000001</c:v>
                </c:pt>
                <c:pt idx="378">
                  <c:v>81.63000000000001</c:v>
                </c:pt>
                <c:pt idx="379">
                  <c:v>81.63000000000001</c:v>
                </c:pt>
                <c:pt idx="380">
                  <c:v>81.63000000000001</c:v>
                </c:pt>
                <c:pt idx="381">
                  <c:v>81.63000000000001</c:v>
                </c:pt>
                <c:pt idx="382">
                  <c:v>81.63000000000001</c:v>
                </c:pt>
                <c:pt idx="383">
                  <c:v>81.63000000000001</c:v>
                </c:pt>
                <c:pt idx="384">
                  <c:v>81.63000000000001</c:v>
                </c:pt>
                <c:pt idx="385">
                  <c:v>81.63000000000001</c:v>
                </c:pt>
                <c:pt idx="386">
                  <c:v>81.63000000000001</c:v>
                </c:pt>
                <c:pt idx="387">
                  <c:v>81.63000000000001</c:v>
                </c:pt>
                <c:pt idx="388">
                  <c:v>81.63000000000001</c:v>
                </c:pt>
                <c:pt idx="389">
                  <c:v>81.63000000000001</c:v>
                </c:pt>
                <c:pt idx="390">
                  <c:v>81.63000000000001</c:v>
                </c:pt>
                <c:pt idx="391">
                  <c:v>81.63000000000001</c:v>
                </c:pt>
                <c:pt idx="392">
                  <c:v>81.63000000000001</c:v>
                </c:pt>
                <c:pt idx="393">
                  <c:v>81.740000000000009</c:v>
                </c:pt>
                <c:pt idx="394">
                  <c:v>84.550000000000011</c:v>
                </c:pt>
                <c:pt idx="395">
                  <c:v>87.63000000000001</c:v>
                </c:pt>
                <c:pt idx="396">
                  <c:v>87.68</c:v>
                </c:pt>
                <c:pt idx="397">
                  <c:v>91.210000000000008</c:v>
                </c:pt>
                <c:pt idx="398">
                  <c:v>94.29</c:v>
                </c:pt>
                <c:pt idx="399">
                  <c:v>94.490000000000009</c:v>
                </c:pt>
                <c:pt idx="400">
                  <c:v>94.490000000000009</c:v>
                </c:pt>
                <c:pt idx="401">
                  <c:v>94.490000000000009</c:v>
                </c:pt>
                <c:pt idx="402">
                  <c:v>94.490000000000009</c:v>
                </c:pt>
                <c:pt idx="403">
                  <c:v>94.490000000000009</c:v>
                </c:pt>
                <c:pt idx="404">
                  <c:v>94.54</c:v>
                </c:pt>
                <c:pt idx="405">
                  <c:v>94.54</c:v>
                </c:pt>
                <c:pt idx="406">
                  <c:v>94.54</c:v>
                </c:pt>
                <c:pt idx="407">
                  <c:v>94.54</c:v>
                </c:pt>
                <c:pt idx="408">
                  <c:v>94.54</c:v>
                </c:pt>
                <c:pt idx="409">
                  <c:v>94.54</c:v>
                </c:pt>
                <c:pt idx="410">
                  <c:v>94.54</c:v>
                </c:pt>
                <c:pt idx="411">
                  <c:v>96.350000000000009</c:v>
                </c:pt>
                <c:pt idx="412">
                  <c:v>99.030000000000015</c:v>
                </c:pt>
                <c:pt idx="413">
                  <c:v>101.33000000000001</c:v>
                </c:pt>
                <c:pt idx="414">
                  <c:v>101.33000000000001</c:v>
                </c:pt>
                <c:pt idx="415">
                  <c:v>101.33000000000001</c:v>
                </c:pt>
                <c:pt idx="416">
                  <c:v>101.91000000000001</c:v>
                </c:pt>
                <c:pt idx="417">
                  <c:v>102.04</c:v>
                </c:pt>
                <c:pt idx="418">
                  <c:v>102.04</c:v>
                </c:pt>
                <c:pt idx="419">
                  <c:v>102.04</c:v>
                </c:pt>
                <c:pt idx="420">
                  <c:v>102.04</c:v>
                </c:pt>
                <c:pt idx="421">
                  <c:v>102.04</c:v>
                </c:pt>
                <c:pt idx="422">
                  <c:v>102.04</c:v>
                </c:pt>
                <c:pt idx="423">
                  <c:v>102.15</c:v>
                </c:pt>
                <c:pt idx="424">
                  <c:v>102.24000000000001</c:v>
                </c:pt>
                <c:pt idx="425">
                  <c:v>102.24000000000001</c:v>
                </c:pt>
                <c:pt idx="426">
                  <c:v>102.30000000000001</c:v>
                </c:pt>
                <c:pt idx="427">
                  <c:v>102.30000000000001</c:v>
                </c:pt>
                <c:pt idx="428">
                  <c:v>102.30000000000001</c:v>
                </c:pt>
                <c:pt idx="429">
                  <c:v>102.30000000000001</c:v>
                </c:pt>
                <c:pt idx="430">
                  <c:v>102.30000000000001</c:v>
                </c:pt>
                <c:pt idx="431">
                  <c:v>102.30000000000001</c:v>
                </c:pt>
                <c:pt idx="432">
                  <c:v>102.30000000000001</c:v>
                </c:pt>
                <c:pt idx="433">
                  <c:v>102.30000000000001</c:v>
                </c:pt>
                <c:pt idx="434">
                  <c:v>102.30000000000001</c:v>
                </c:pt>
                <c:pt idx="435">
                  <c:v>102.30000000000001</c:v>
                </c:pt>
                <c:pt idx="436">
                  <c:v>102.30000000000001</c:v>
                </c:pt>
                <c:pt idx="437">
                  <c:v>102.30000000000001</c:v>
                </c:pt>
                <c:pt idx="438">
                  <c:v>102.30000000000001</c:v>
                </c:pt>
                <c:pt idx="439">
                  <c:v>102.30000000000001</c:v>
                </c:pt>
                <c:pt idx="440">
                  <c:v>102.30000000000001</c:v>
                </c:pt>
                <c:pt idx="441">
                  <c:v>102.30000000000001</c:v>
                </c:pt>
                <c:pt idx="442">
                  <c:v>102.30000000000001</c:v>
                </c:pt>
                <c:pt idx="443">
                  <c:v>102.30000000000001</c:v>
                </c:pt>
                <c:pt idx="444">
                  <c:v>102.30000000000001</c:v>
                </c:pt>
                <c:pt idx="445">
                  <c:v>102.30000000000001</c:v>
                </c:pt>
                <c:pt idx="446">
                  <c:v>102.30000000000001</c:v>
                </c:pt>
                <c:pt idx="447">
                  <c:v>102.30000000000001</c:v>
                </c:pt>
                <c:pt idx="448">
                  <c:v>102.30000000000001</c:v>
                </c:pt>
                <c:pt idx="449">
                  <c:v>102.30000000000001</c:v>
                </c:pt>
                <c:pt idx="450">
                  <c:v>102.30000000000001</c:v>
                </c:pt>
                <c:pt idx="451">
                  <c:v>102.30000000000001</c:v>
                </c:pt>
                <c:pt idx="452">
                  <c:v>102.35000000000001</c:v>
                </c:pt>
                <c:pt idx="453">
                  <c:v>102.98</c:v>
                </c:pt>
                <c:pt idx="454">
                  <c:v>102.98</c:v>
                </c:pt>
                <c:pt idx="455">
                  <c:v>102.98</c:v>
                </c:pt>
                <c:pt idx="456">
                  <c:v>102.98</c:v>
                </c:pt>
                <c:pt idx="457">
                  <c:v>102.98</c:v>
                </c:pt>
                <c:pt idx="458">
                  <c:v>102.98</c:v>
                </c:pt>
                <c:pt idx="459">
                  <c:v>102.98</c:v>
                </c:pt>
                <c:pt idx="460">
                  <c:v>102.98</c:v>
                </c:pt>
                <c:pt idx="461">
                  <c:v>102.98</c:v>
                </c:pt>
                <c:pt idx="462">
                  <c:v>102.98</c:v>
                </c:pt>
                <c:pt idx="463">
                  <c:v>102.98</c:v>
                </c:pt>
                <c:pt idx="464">
                  <c:v>102.98</c:v>
                </c:pt>
                <c:pt idx="465">
                  <c:v>102.98</c:v>
                </c:pt>
                <c:pt idx="466">
                  <c:v>102.98</c:v>
                </c:pt>
                <c:pt idx="467">
                  <c:v>102.98</c:v>
                </c:pt>
                <c:pt idx="468">
                  <c:v>102.98</c:v>
                </c:pt>
                <c:pt idx="469">
                  <c:v>102.98</c:v>
                </c:pt>
                <c:pt idx="470">
                  <c:v>102.98</c:v>
                </c:pt>
                <c:pt idx="471">
                  <c:v>102.98</c:v>
                </c:pt>
                <c:pt idx="472">
                  <c:v>102.98</c:v>
                </c:pt>
                <c:pt idx="473">
                  <c:v>102.98</c:v>
                </c:pt>
                <c:pt idx="474">
                  <c:v>102.98</c:v>
                </c:pt>
                <c:pt idx="475">
                  <c:v>102.98</c:v>
                </c:pt>
                <c:pt idx="476">
                  <c:v>103.03</c:v>
                </c:pt>
                <c:pt idx="477">
                  <c:v>103.03</c:v>
                </c:pt>
                <c:pt idx="478">
                  <c:v>103.03</c:v>
                </c:pt>
                <c:pt idx="479">
                  <c:v>103.16</c:v>
                </c:pt>
                <c:pt idx="480">
                  <c:v>103.21</c:v>
                </c:pt>
                <c:pt idx="481">
                  <c:v>103.21</c:v>
                </c:pt>
                <c:pt idx="482">
                  <c:v>106.47</c:v>
                </c:pt>
                <c:pt idx="483">
                  <c:v>106.47</c:v>
                </c:pt>
                <c:pt idx="484">
                  <c:v>106.47</c:v>
                </c:pt>
                <c:pt idx="485">
                  <c:v>106.47</c:v>
                </c:pt>
                <c:pt idx="486">
                  <c:v>106.47</c:v>
                </c:pt>
                <c:pt idx="487">
                  <c:v>106.47</c:v>
                </c:pt>
                <c:pt idx="488">
                  <c:v>106.47</c:v>
                </c:pt>
                <c:pt idx="489">
                  <c:v>106.47</c:v>
                </c:pt>
                <c:pt idx="490">
                  <c:v>106.47</c:v>
                </c:pt>
                <c:pt idx="491">
                  <c:v>106.47</c:v>
                </c:pt>
                <c:pt idx="492">
                  <c:v>106.47</c:v>
                </c:pt>
                <c:pt idx="493">
                  <c:v>106.47</c:v>
                </c:pt>
                <c:pt idx="494">
                  <c:v>106.47</c:v>
                </c:pt>
                <c:pt idx="495">
                  <c:v>106.47</c:v>
                </c:pt>
                <c:pt idx="496">
                  <c:v>106.47</c:v>
                </c:pt>
                <c:pt idx="497">
                  <c:v>106.47</c:v>
                </c:pt>
                <c:pt idx="498">
                  <c:v>106.47</c:v>
                </c:pt>
                <c:pt idx="499">
                  <c:v>106.47</c:v>
                </c:pt>
                <c:pt idx="500">
                  <c:v>106.47</c:v>
                </c:pt>
                <c:pt idx="501">
                  <c:v>106.47</c:v>
                </c:pt>
                <c:pt idx="502">
                  <c:v>106.47</c:v>
                </c:pt>
                <c:pt idx="503">
                  <c:v>106.47</c:v>
                </c:pt>
                <c:pt idx="504">
                  <c:v>106.47</c:v>
                </c:pt>
                <c:pt idx="505">
                  <c:v>106.47</c:v>
                </c:pt>
                <c:pt idx="506">
                  <c:v>106.47</c:v>
                </c:pt>
                <c:pt idx="507">
                  <c:v>106.47</c:v>
                </c:pt>
                <c:pt idx="508">
                  <c:v>106.47</c:v>
                </c:pt>
                <c:pt idx="509">
                  <c:v>106.47</c:v>
                </c:pt>
                <c:pt idx="510">
                  <c:v>106.47</c:v>
                </c:pt>
                <c:pt idx="511">
                  <c:v>106.47</c:v>
                </c:pt>
                <c:pt idx="512">
                  <c:v>106.47</c:v>
                </c:pt>
                <c:pt idx="513">
                  <c:v>106.47</c:v>
                </c:pt>
                <c:pt idx="514">
                  <c:v>106.47</c:v>
                </c:pt>
                <c:pt idx="515">
                  <c:v>106.47</c:v>
                </c:pt>
                <c:pt idx="516">
                  <c:v>106.47</c:v>
                </c:pt>
                <c:pt idx="517">
                  <c:v>106.47</c:v>
                </c:pt>
                <c:pt idx="518">
                  <c:v>106.47</c:v>
                </c:pt>
                <c:pt idx="519">
                  <c:v>106.47</c:v>
                </c:pt>
                <c:pt idx="520">
                  <c:v>106.47</c:v>
                </c:pt>
                <c:pt idx="521">
                  <c:v>106.47</c:v>
                </c:pt>
                <c:pt idx="522">
                  <c:v>106.47</c:v>
                </c:pt>
                <c:pt idx="523">
                  <c:v>106.47</c:v>
                </c:pt>
                <c:pt idx="524">
                  <c:v>106.47</c:v>
                </c:pt>
                <c:pt idx="525">
                  <c:v>106.47</c:v>
                </c:pt>
                <c:pt idx="526">
                  <c:v>106.47</c:v>
                </c:pt>
                <c:pt idx="527">
                  <c:v>106.47</c:v>
                </c:pt>
                <c:pt idx="528">
                  <c:v>106.47</c:v>
                </c:pt>
                <c:pt idx="529">
                  <c:v>106.47</c:v>
                </c:pt>
                <c:pt idx="530">
                  <c:v>106.47</c:v>
                </c:pt>
                <c:pt idx="531">
                  <c:v>106.47</c:v>
                </c:pt>
                <c:pt idx="532">
                  <c:v>106.47</c:v>
                </c:pt>
                <c:pt idx="533">
                  <c:v>106.47</c:v>
                </c:pt>
                <c:pt idx="534">
                  <c:v>106.47</c:v>
                </c:pt>
                <c:pt idx="535">
                  <c:v>106.47</c:v>
                </c:pt>
                <c:pt idx="536">
                  <c:v>106.47</c:v>
                </c:pt>
                <c:pt idx="537">
                  <c:v>106.47</c:v>
                </c:pt>
                <c:pt idx="538">
                  <c:v>106.47</c:v>
                </c:pt>
                <c:pt idx="539">
                  <c:v>106.47</c:v>
                </c:pt>
                <c:pt idx="540">
                  <c:v>106.47</c:v>
                </c:pt>
                <c:pt idx="541">
                  <c:v>106.47</c:v>
                </c:pt>
                <c:pt idx="542">
                  <c:v>106.47</c:v>
                </c:pt>
                <c:pt idx="543">
                  <c:v>106.47</c:v>
                </c:pt>
                <c:pt idx="544">
                  <c:v>107.3</c:v>
                </c:pt>
                <c:pt idx="545">
                  <c:v>107.3</c:v>
                </c:pt>
                <c:pt idx="546">
                  <c:v>107.42999999999999</c:v>
                </c:pt>
                <c:pt idx="547">
                  <c:v>108.63</c:v>
                </c:pt>
                <c:pt idx="548">
                  <c:v>108.92999999999999</c:v>
                </c:pt>
                <c:pt idx="549">
                  <c:v>108.92999999999999</c:v>
                </c:pt>
                <c:pt idx="550">
                  <c:v>108.92999999999999</c:v>
                </c:pt>
                <c:pt idx="551">
                  <c:v>108.92999999999999</c:v>
                </c:pt>
                <c:pt idx="552">
                  <c:v>108.92999999999999</c:v>
                </c:pt>
                <c:pt idx="553">
                  <c:v>108.92999999999999</c:v>
                </c:pt>
                <c:pt idx="554">
                  <c:v>108.92999999999999</c:v>
                </c:pt>
                <c:pt idx="555">
                  <c:v>108.92999999999999</c:v>
                </c:pt>
                <c:pt idx="556">
                  <c:v>108.92999999999999</c:v>
                </c:pt>
                <c:pt idx="557">
                  <c:v>108.92999999999999</c:v>
                </c:pt>
                <c:pt idx="558">
                  <c:v>108.92999999999999</c:v>
                </c:pt>
                <c:pt idx="559">
                  <c:v>108.92999999999999</c:v>
                </c:pt>
                <c:pt idx="560">
                  <c:v>108.92999999999999</c:v>
                </c:pt>
                <c:pt idx="561">
                  <c:v>108.92999999999999</c:v>
                </c:pt>
                <c:pt idx="562">
                  <c:v>108.92999999999999</c:v>
                </c:pt>
                <c:pt idx="563">
                  <c:v>108.92999999999999</c:v>
                </c:pt>
                <c:pt idx="564">
                  <c:v>108.92999999999999</c:v>
                </c:pt>
                <c:pt idx="565">
                  <c:v>108.92999999999999</c:v>
                </c:pt>
                <c:pt idx="566">
                  <c:v>108.92999999999999</c:v>
                </c:pt>
                <c:pt idx="567">
                  <c:v>108.92999999999999</c:v>
                </c:pt>
                <c:pt idx="568">
                  <c:v>108.92999999999999</c:v>
                </c:pt>
                <c:pt idx="569">
                  <c:v>108.92999999999999</c:v>
                </c:pt>
                <c:pt idx="570">
                  <c:v>108.92999999999999</c:v>
                </c:pt>
                <c:pt idx="571">
                  <c:v>109.47</c:v>
                </c:pt>
                <c:pt idx="572">
                  <c:v>109.67</c:v>
                </c:pt>
                <c:pt idx="573">
                  <c:v>110.26</c:v>
                </c:pt>
                <c:pt idx="574">
                  <c:v>111.9</c:v>
                </c:pt>
                <c:pt idx="575">
                  <c:v>113.09</c:v>
                </c:pt>
                <c:pt idx="576">
                  <c:v>113.09</c:v>
                </c:pt>
                <c:pt idx="577">
                  <c:v>113.09</c:v>
                </c:pt>
                <c:pt idx="578">
                  <c:v>113.09</c:v>
                </c:pt>
                <c:pt idx="579">
                  <c:v>113.39</c:v>
                </c:pt>
                <c:pt idx="580">
                  <c:v>113.39</c:v>
                </c:pt>
                <c:pt idx="581">
                  <c:v>113.39</c:v>
                </c:pt>
                <c:pt idx="582">
                  <c:v>113.39</c:v>
                </c:pt>
                <c:pt idx="583">
                  <c:v>113.39</c:v>
                </c:pt>
                <c:pt idx="584">
                  <c:v>113.39</c:v>
                </c:pt>
                <c:pt idx="585">
                  <c:v>115.55</c:v>
                </c:pt>
                <c:pt idx="586">
                  <c:v>119.52</c:v>
                </c:pt>
                <c:pt idx="587">
                  <c:v>119.52</c:v>
                </c:pt>
                <c:pt idx="588">
                  <c:v>119.52</c:v>
                </c:pt>
                <c:pt idx="589">
                  <c:v>119.52</c:v>
                </c:pt>
                <c:pt idx="590">
                  <c:v>119.52</c:v>
                </c:pt>
                <c:pt idx="591">
                  <c:v>119.52</c:v>
                </c:pt>
                <c:pt idx="592">
                  <c:v>119.52</c:v>
                </c:pt>
                <c:pt idx="593">
                  <c:v>119.52</c:v>
                </c:pt>
                <c:pt idx="594">
                  <c:v>119.52</c:v>
                </c:pt>
                <c:pt idx="595">
                  <c:v>119.52</c:v>
                </c:pt>
                <c:pt idx="596">
                  <c:v>120.49</c:v>
                </c:pt>
                <c:pt idx="597">
                  <c:v>121.08</c:v>
                </c:pt>
                <c:pt idx="598">
                  <c:v>123.96</c:v>
                </c:pt>
                <c:pt idx="599">
                  <c:v>124.17999999999999</c:v>
                </c:pt>
                <c:pt idx="600">
                  <c:v>125.58999999999999</c:v>
                </c:pt>
                <c:pt idx="601">
                  <c:v>125.58999999999999</c:v>
                </c:pt>
                <c:pt idx="602">
                  <c:v>125.58999999999999</c:v>
                </c:pt>
                <c:pt idx="603">
                  <c:v>126.27</c:v>
                </c:pt>
                <c:pt idx="604">
                  <c:v>126.53999999999999</c:v>
                </c:pt>
                <c:pt idx="605">
                  <c:v>126.66999999999999</c:v>
                </c:pt>
                <c:pt idx="606">
                  <c:v>126.66999999999999</c:v>
                </c:pt>
                <c:pt idx="607">
                  <c:v>126.66999999999999</c:v>
                </c:pt>
                <c:pt idx="608">
                  <c:v>126.66999999999999</c:v>
                </c:pt>
                <c:pt idx="609">
                  <c:v>126.66999999999999</c:v>
                </c:pt>
                <c:pt idx="610">
                  <c:v>126.66999999999999</c:v>
                </c:pt>
                <c:pt idx="611">
                  <c:v>126.66999999999999</c:v>
                </c:pt>
                <c:pt idx="612">
                  <c:v>126.66999999999999</c:v>
                </c:pt>
                <c:pt idx="613">
                  <c:v>126.66999999999999</c:v>
                </c:pt>
                <c:pt idx="614">
                  <c:v>126.66999999999999</c:v>
                </c:pt>
                <c:pt idx="615">
                  <c:v>126.66999999999999</c:v>
                </c:pt>
                <c:pt idx="616">
                  <c:v>126.66999999999999</c:v>
                </c:pt>
                <c:pt idx="617">
                  <c:v>126.66999999999999</c:v>
                </c:pt>
                <c:pt idx="618">
                  <c:v>126.66999999999999</c:v>
                </c:pt>
                <c:pt idx="619">
                  <c:v>126.66999999999999</c:v>
                </c:pt>
                <c:pt idx="620">
                  <c:v>126.66999999999999</c:v>
                </c:pt>
                <c:pt idx="621">
                  <c:v>126.66999999999999</c:v>
                </c:pt>
                <c:pt idx="622">
                  <c:v>126.66999999999999</c:v>
                </c:pt>
                <c:pt idx="623">
                  <c:v>126.66999999999999</c:v>
                </c:pt>
                <c:pt idx="624">
                  <c:v>126.66999999999999</c:v>
                </c:pt>
                <c:pt idx="625">
                  <c:v>126.66999999999999</c:v>
                </c:pt>
                <c:pt idx="626">
                  <c:v>126.66999999999999</c:v>
                </c:pt>
                <c:pt idx="627">
                  <c:v>126.66999999999999</c:v>
                </c:pt>
                <c:pt idx="628">
                  <c:v>126.66999999999999</c:v>
                </c:pt>
                <c:pt idx="629">
                  <c:v>126.66999999999999</c:v>
                </c:pt>
                <c:pt idx="630">
                  <c:v>126.66999999999999</c:v>
                </c:pt>
                <c:pt idx="631">
                  <c:v>126.66999999999999</c:v>
                </c:pt>
                <c:pt idx="632">
                  <c:v>126.66999999999999</c:v>
                </c:pt>
                <c:pt idx="633">
                  <c:v>126.66999999999999</c:v>
                </c:pt>
                <c:pt idx="634">
                  <c:v>126.66999999999999</c:v>
                </c:pt>
                <c:pt idx="635">
                  <c:v>126.66999999999999</c:v>
                </c:pt>
                <c:pt idx="636">
                  <c:v>126.66999999999999</c:v>
                </c:pt>
                <c:pt idx="637">
                  <c:v>126.66999999999999</c:v>
                </c:pt>
                <c:pt idx="638">
                  <c:v>126.66999999999999</c:v>
                </c:pt>
                <c:pt idx="639">
                  <c:v>126.66999999999999</c:v>
                </c:pt>
                <c:pt idx="640">
                  <c:v>126.66999999999999</c:v>
                </c:pt>
                <c:pt idx="641">
                  <c:v>126.66999999999999</c:v>
                </c:pt>
                <c:pt idx="642">
                  <c:v>126.66999999999999</c:v>
                </c:pt>
                <c:pt idx="643">
                  <c:v>126.66999999999999</c:v>
                </c:pt>
                <c:pt idx="644">
                  <c:v>126.76999999999998</c:v>
                </c:pt>
                <c:pt idx="645">
                  <c:v>126.76999999999998</c:v>
                </c:pt>
                <c:pt idx="646">
                  <c:v>126.76999999999998</c:v>
                </c:pt>
                <c:pt idx="647">
                  <c:v>126.76999999999998</c:v>
                </c:pt>
                <c:pt idx="648">
                  <c:v>126.76999999999998</c:v>
                </c:pt>
                <c:pt idx="649">
                  <c:v>126.95999999999998</c:v>
                </c:pt>
                <c:pt idx="650">
                  <c:v>128.29</c:v>
                </c:pt>
                <c:pt idx="651">
                  <c:v>129.32999999999998</c:v>
                </c:pt>
                <c:pt idx="652">
                  <c:v>129.32999999999998</c:v>
                </c:pt>
                <c:pt idx="653">
                  <c:v>129.32999999999998</c:v>
                </c:pt>
                <c:pt idx="654">
                  <c:v>129.32999999999998</c:v>
                </c:pt>
                <c:pt idx="655">
                  <c:v>129.32999999999998</c:v>
                </c:pt>
                <c:pt idx="656">
                  <c:v>129.32999999999998</c:v>
                </c:pt>
                <c:pt idx="657">
                  <c:v>129.41999999999999</c:v>
                </c:pt>
                <c:pt idx="658">
                  <c:v>129.48999999999998</c:v>
                </c:pt>
                <c:pt idx="659">
                  <c:v>129.48999999999998</c:v>
                </c:pt>
                <c:pt idx="660">
                  <c:v>129.48999999999998</c:v>
                </c:pt>
                <c:pt idx="661">
                  <c:v>129.48999999999998</c:v>
                </c:pt>
                <c:pt idx="662">
                  <c:v>129.48999999999998</c:v>
                </c:pt>
                <c:pt idx="663">
                  <c:v>129.48999999999998</c:v>
                </c:pt>
                <c:pt idx="664">
                  <c:v>131.13999999999999</c:v>
                </c:pt>
                <c:pt idx="665">
                  <c:v>135.76</c:v>
                </c:pt>
                <c:pt idx="666">
                  <c:v>135.94999999999999</c:v>
                </c:pt>
                <c:pt idx="667">
                  <c:v>136.72999999999999</c:v>
                </c:pt>
                <c:pt idx="668">
                  <c:v>137.63999999999999</c:v>
                </c:pt>
                <c:pt idx="669">
                  <c:v>137.91</c:v>
                </c:pt>
                <c:pt idx="670">
                  <c:v>137.91</c:v>
                </c:pt>
                <c:pt idx="671">
                  <c:v>137.91</c:v>
                </c:pt>
                <c:pt idx="672">
                  <c:v>137.91</c:v>
                </c:pt>
                <c:pt idx="673">
                  <c:v>137.91</c:v>
                </c:pt>
                <c:pt idx="674">
                  <c:v>137.91</c:v>
                </c:pt>
                <c:pt idx="675">
                  <c:v>137.91</c:v>
                </c:pt>
                <c:pt idx="676">
                  <c:v>137.97999999999999</c:v>
                </c:pt>
                <c:pt idx="677">
                  <c:v>138.51999999999998</c:v>
                </c:pt>
                <c:pt idx="678">
                  <c:v>139.26999999999998</c:v>
                </c:pt>
                <c:pt idx="679">
                  <c:v>141.51</c:v>
                </c:pt>
                <c:pt idx="680">
                  <c:v>143.38999999999999</c:v>
                </c:pt>
                <c:pt idx="681">
                  <c:v>144.79999999999998</c:v>
                </c:pt>
                <c:pt idx="682">
                  <c:v>145.68999999999997</c:v>
                </c:pt>
                <c:pt idx="683">
                  <c:v>145.68999999999997</c:v>
                </c:pt>
                <c:pt idx="684">
                  <c:v>145.75999999999996</c:v>
                </c:pt>
                <c:pt idx="685">
                  <c:v>145.75999999999996</c:v>
                </c:pt>
                <c:pt idx="686">
                  <c:v>145.75999999999996</c:v>
                </c:pt>
                <c:pt idx="687">
                  <c:v>145.75999999999996</c:v>
                </c:pt>
                <c:pt idx="688">
                  <c:v>145.75999999999996</c:v>
                </c:pt>
                <c:pt idx="689">
                  <c:v>145.75999999999996</c:v>
                </c:pt>
                <c:pt idx="690">
                  <c:v>145.75999999999996</c:v>
                </c:pt>
                <c:pt idx="691">
                  <c:v>145.75999999999996</c:v>
                </c:pt>
                <c:pt idx="692">
                  <c:v>145.75999999999996</c:v>
                </c:pt>
                <c:pt idx="693">
                  <c:v>145.75999999999996</c:v>
                </c:pt>
                <c:pt idx="694">
                  <c:v>147.04999999999995</c:v>
                </c:pt>
                <c:pt idx="695">
                  <c:v>148.01999999999995</c:v>
                </c:pt>
                <c:pt idx="696">
                  <c:v>148.22999999999996</c:v>
                </c:pt>
                <c:pt idx="697">
                  <c:v>148.22999999999996</c:v>
                </c:pt>
                <c:pt idx="698">
                  <c:v>148.22999999999996</c:v>
                </c:pt>
                <c:pt idx="699">
                  <c:v>148.22999999999996</c:v>
                </c:pt>
                <c:pt idx="700">
                  <c:v>148.22999999999996</c:v>
                </c:pt>
                <c:pt idx="701">
                  <c:v>148.22999999999996</c:v>
                </c:pt>
                <c:pt idx="702">
                  <c:v>148.22999999999996</c:v>
                </c:pt>
                <c:pt idx="703">
                  <c:v>148.22999999999996</c:v>
                </c:pt>
                <c:pt idx="704">
                  <c:v>148.22999999999996</c:v>
                </c:pt>
                <c:pt idx="705">
                  <c:v>148.22999999999996</c:v>
                </c:pt>
                <c:pt idx="706">
                  <c:v>148.22999999999996</c:v>
                </c:pt>
                <c:pt idx="707">
                  <c:v>148.22999999999996</c:v>
                </c:pt>
                <c:pt idx="708">
                  <c:v>148.22999999999996</c:v>
                </c:pt>
                <c:pt idx="709">
                  <c:v>148.22999999999996</c:v>
                </c:pt>
                <c:pt idx="710">
                  <c:v>148.22999999999996</c:v>
                </c:pt>
                <c:pt idx="711">
                  <c:v>148.22999999999996</c:v>
                </c:pt>
                <c:pt idx="712">
                  <c:v>148.22999999999996</c:v>
                </c:pt>
                <c:pt idx="713">
                  <c:v>148.22999999999996</c:v>
                </c:pt>
                <c:pt idx="714">
                  <c:v>148.22999999999996</c:v>
                </c:pt>
                <c:pt idx="715">
                  <c:v>148.22999999999996</c:v>
                </c:pt>
                <c:pt idx="716">
                  <c:v>148.22999999999996</c:v>
                </c:pt>
                <c:pt idx="717">
                  <c:v>148.22999999999996</c:v>
                </c:pt>
                <c:pt idx="718">
                  <c:v>148.22999999999996</c:v>
                </c:pt>
                <c:pt idx="719">
                  <c:v>148.22999999999996</c:v>
                </c:pt>
                <c:pt idx="720">
                  <c:v>148.22999999999996</c:v>
                </c:pt>
                <c:pt idx="721">
                  <c:v>148.22999999999996</c:v>
                </c:pt>
                <c:pt idx="722">
                  <c:v>148.22999999999996</c:v>
                </c:pt>
                <c:pt idx="723">
                  <c:v>148.22999999999996</c:v>
                </c:pt>
                <c:pt idx="724">
                  <c:v>148.22999999999996</c:v>
                </c:pt>
                <c:pt idx="725">
                  <c:v>148.22999999999996</c:v>
                </c:pt>
                <c:pt idx="726">
                  <c:v>148.22999999999996</c:v>
                </c:pt>
                <c:pt idx="727">
                  <c:v>148.22999999999996</c:v>
                </c:pt>
                <c:pt idx="728">
                  <c:v>148.22999999999996</c:v>
                </c:pt>
                <c:pt idx="729">
                  <c:v>148.30999999999997</c:v>
                </c:pt>
                <c:pt idx="730">
                  <c:v>148.30999999999997</c:v>
                </c:pt>
                <c:pt idx="731">
                  <c:v>148.30999999999997</c:v>
                </c:pt>
                <c:pt idx="732">
                  <c:v>148.30999999999997</c:v>
                </c:pt>
                <c:pt idx="733">
                  <c:v>148.30999999999997</c:v>
                </c:pt>
                <c:pt idx="734">
                  <c:v>148.30999999999997</c:v>
                </c:pt>
                <c:pt idx="735">
                  <c:v>148.30999999999997</c:v>
                </c:pt>
                <c:pt idx="736">
                  <c:v>148.30999999999997</c:v>
                </c:pt>
                <c:pt idx="737">
                  <c:v>148.30999999999997</c:v>
                </c:pt>
                <c:pt idx="738">
                  <c:v>148.30999999999997</c:v>
                </c:pt>
                <c:pt idx="739">
                  <c:v>148.30999999999997</c:v>
                </c:pt>
                <c:pt idx="740">
                  <c:v>148.30999999999997</c:v>
                </c:pt>
                <c:pt idx="741">
                  <c:v>148.30999999999997</c:v>
                </c:pt>
                <c:pt idx="742">
                  <c:v>148.30999999999997</c:v>
                </c:pt>
                <c:pt idx="743">
                  <c:v>148.30999999999997</c:v>
                </c:pt>
                <c:pt idx="744">
                  <c:v>148.30999999999997</c:v>
                </c:pt>
                <c:pt idx="745">
                  <c:v>148.49999999999997</c:v>
                </c:pt>
                <c:pt idx="746">
                  <c:v>150.69999999999996</c:v>
                </c:pt>
                <c:pt idx="747">
                  <c:v>152.04999999999995</c:v>
                </c:pt>
                <c:pt idx="748">
                  <c:v>154.28999999999996</c:v>
                </c:pt>
                <c:pt idx="749">
                  <c:v>159.73999999999995</c:v>
                </c:pt>
                <c:pt idx="750">
                  <c:v>159.73999999999995</c:v>
                </c:pt>
                <c:pt idx="751">
                  <c:v>161.51999999999995</c:v>
                </c:pt>
                <c:pt idx="752">
                  <c:v>161.63999999999996</c:v>
                </c:pt>
                <c:pt idx="753">
                  <c:v>161.63999999999996</c:v>
                </c:pt>
                <c:pt idx="754">
                  <c:v>161.63999999999996</c:v>
                </c:pt>
                <c:pt idx="755">
                  <c:v>161.63999999999996</c:v>
                </c:pt>
                <c:pt idx="756">
                  <c:v>161.63999999999996</c:v>
                </c:pt>
                <c:pt idx="757">
                  <c:v>161.63999999999996</c:v>
                </c:pt>
                <c:pt idx="758">
                  <c:v>161.63999999999996</c:v>
                </c:pt>
                <c:pt idx="759">
                  <c:v>161.63999999999996</c:v>
                </c:pt>
                <c:pt idx="760">
                  <c:v>161.63999999999996</c:v>
                </c:pt>
                <c:pt idx="761">
                  <c:v>161.63999999999996</c:v>
                </c:pt>
                <c:pt idx="762">
                  <c:v>161.63999999999996</c:v>
                </c:pt>
                <c:pt idx="763">
                  <c:v>161.63999999999996</c:v>
                </c:pt>
                <c:pt idx="764">
                  <c:v>161.63999999999996</c:v>
                </c:pt>
                <c:pt idx="765">
                  <c:v>161.63999999999996</c:v>
                </c:pt>
                <c:pt idx="766">
                  <c:v>161.63999999999996</c:v>
                </c:pt>
                <c:pt idx="767">
                  <c:v>161.63999999999996</c:v>
                </c:pt>
                <c:pt idx="768">
                  <c:v>161.63999999999996</c:v>
                </c:pt>
                <c:pt idx="769">
                  <c:v>161.63999999999996</c:v>
                </c:pt>
                <c:pt idx="770">
                  <c:v>161.63999999999996</c:v>
                </c:pt>
                <c:pt idx="771">
                  <c:v>161.63999999999996</c:v>
                </c:pt>
                <c:pt idx="772">
                  <c:v>161.63999999999996</c:v>
                </c:pt>
                <c:pt idx="773">
                  <c:v>161.63999999999996</c:v>
                </c:pt>
                <c:pt idx="774">
                  <c:v>161.63999999999996</c:v>
                </c:pt>
                <c:pt idx="775">
                  <c:v>162.22999999999996</c:v>
                </c:pt>
                <c:pt idx="776">
                  <c:v>162.52999999999997</c:v>
                </c:pt>
                <c:pt idx="777">
                  <c:v>165.17999999999998</c:v>
                </c:pt>
                <c:pt idx="778">
                  <c:v>165.17999999999998</c:v>
                </c:pt>
                <c:pt idx="779">
                  <c:v>165.17999999999998</c:v>
                </c:pt>
                <c:pt idx="780">
                  <c:v>165.17999999999998</c:v>
                </c:pt>
                <c:pt idx="781">
                  <c:v>165.17999999999998</c:v>
                </c:pt>
                <c:pt idx="782">
                  <c:v>165.17999999999998</c:v>
                </c:pt>
                <c:pt idx="783">
                  <c:v>165.17999999999998</c:v>
                </c:pt>
                <c:pt idx="784">
                  <c:v>165.17999999999998</c:v>
                </c:pt>
                <c:pt idx="785">
                  <c:v>165.17999999999998</c:v>
                </c:pt>
                <c:pt idx="786">
                  <c:v>165.17999999999998</c:v>
                </c:pt>
                <c:pt idx="787">
                  <c:v>166.79</c:v>
                </c:pt>
                <c:pt idx="788">
                  <c:v>166.79</c:v>
                </c:pt>
                <c:pt idx="789">
                  <c:v>168.92999999999998</c:v>
                </c:pt>
                <c:pt idx="790">
                  <c:v>169.01999999999998</c:v>
                </c:pt>
                <c:pt idx="791">
                  <c:v>169.01999999999998</c:v>
                </c:pt>
                <c:pt idx="792">
                  <c:v>169.2</c:v>
                </c:pt>
                <c:pt idx="793">
                  <c:v>169.2</c:v>
                </c:pt>
                <c:pt idx="794">
                  <c:v>169.2</c:v>
                </c:pt>
                <c:pt idx="795">
                  <c:v>169.2</c:v>
                </c:pt>
                <c:pt idx="796">
                  <c:v>169.2</c:v>
                </c:pt>
                <c:pt idx="797">
                  <c:v>169.2</c:v>
                </c:pt>
                <c:pt idx="798">
                  <c:v>169.2</c:v>
                </c:pt>
                <c:pt idx="799">
                  <c:v>169.2</c:v>
                </c:pt>
                <c:pt idx="800">
                  <c:v>169.2</c:v>
                </c:pt>
                <c:pt idx="801">
                  <c:v>169.89999999999998</c:v>
                </c:pt>
                <c:pt idx="802">
                  <c:v>169.89999999999998</c:v>
                </c:pt>
                <c:pt idx="803">
                  <c:v>169.89999999999998</c:v>
                </c:pt>
                <c:pt idx="804">
                  <c:v>169.89999999999998</c:v>
                </c:pt>
                <c:pt idx="805">
                  <c:v>169.89999999999998</c:v>
                </c:pt>
                <c:pt idx="806">
                  <c:v>169.89999999999998</c:v>
                </c:pt>
                <c:pt idx="807">
                  <c:v>171.26</c:v>
                </c:pt>
                <c:pt idx="808">
                  <c:v>171.70999999999998</c:v>
                </c:pt>
                <c:pt idx="809">
                  <c:v>171.70999999999998</c:v>
                </c:pt>
                <c:pt idx="810">
                  <c:v>171.70999999999998</c:v>
                </c:pt>
                <c:pt idx="811">
                  <c:v>171.70999999999998</c:v>
                </c:pt>
                <c:pt idx="812">
                  <c:v>171.70999999999998</c:v>
                </c:pt>
                <c:pt idx="813">
                  <c:v>171.70999999999998</c:v>
                </c:pt>
                <c:pt idx="814">
                  <c:v>171.70999999999998</c:v>
                </c:pt>
                <c:pt idx="815">
                  <c:v>171.70999999999998</c:v>
                </c:pt>
                <c:pt idx="816">
                  <c:v>171.70999999999998</c:v>
                </c:pt>
                <c:pt idx="817">
                  <c:v>171.70999999999998</c:v>
                </c:pt>
                <c:pt idx="818">
                  <c:v>171.70999999999998</c:v>
                </c:pt>
                <c:pt idx="819">
                  <c:v>171.70999999999998</c:v>
                </c:pt>
                <c:pt idx="820">
                  <c:v>171.70999999999998</c:v>
                </c:pt>
                <c:pt idx="821">
                  <c:v>171.70999999999998</c:v>
                </c:pt>
                <c:pt idx="822">
                  <c:v>171.70999999999998</c:v>
                </c:pt>
                <c:pt idx="823">
                  <c:v>171.70999999999998</c:v>
                </c:pt>
                <c:pt idx="824">
                  <c:v>171.70999999999998</c:v>
                </c:pt>
                <c:pt idx="825">
                  <c:v>171.70999999999998</c:v>
                </c:pt>
                <c:pt idx="826">
                  <c:v>171.70999999999998</c:v>
                </c:pt>
                <c:pt idx="827">
                  <c:v>171.70999999999998</c:v>
                </c:pt>
                <c:pt idx="828">
                  <c:v>171.70999999999998</c:v>
                </c:pt>
                <c:pt idx="829">
                  <c:v>171.70999999999998</c:v>
                </c:pt>
                <c:pt idx="830">
                  <c:v>171.70999999999998</c:v>
                </c:pt>
                <c:pt idx="831">
                  <c:v>171.70999999999998</c:v>
                </c:pt>
                <c:pt idx="832">
                  <c:v>171.70999999999998</c:v>
                </c:pt>
                <c:pt idx="833">
                  <c:v>171.70999999999998</c:v>
                </c:pt>
                <c:pt idx="834">
                  <c:v>171.70999999999998</c:v>
                </c:pt>
                <c:pt idx="835">
                  <c:v>171.70999999999998</c:v>
                </c:pt>
                <c:pt idx="836">
                  <c:v>171.70999999999998</c:v>
                </c:pt>
                <c:pt idx="837">
                  <c:v>171.70999999999998</c:v>
                </c:pt>
                <c:pt idx="838">
                  <c:v>171.70999999999998</c:v>
                </c:pt>
                <c:pt idx="839">
                  <c:v>171.70999999999998</c:v>
                </c:pt>
                <c:pt idx="840">
                  <c:v>171.70999999999998</c:v>
                </c:pt>
                <c:pt idx="841">
                  <c:v>171.70999999999998</c:v>
                </c:pt>
                <c:pt idx="842">
                  <c:v>171.70999999999998</c:v>
                </c:pt>
                <c:pt idx="843">
                  <c:v>171.70999999999998</c:v>
                </c:pt>
                <c:pt idx="844">
                  <c:v>171.70999999999998</c:v>
                </c:pt>
                <c:pt idx="845">
                  <c:v>171.70999999999998</c:v>
                </c:pt>
                <c:pt idx="846">
                  <c:v>171.70999999999998</c:v>
                </c:pt>
                <c:pt idx="847">
                  <c:v>171.70999999999998</c:v>
                </c:pt>
                <c:pt idx="848">
                  <c:v>171.70999999999998</c:v>
                </c:pt>
                <c:pt idx="849">
                  <c:v>171.70999999999998</c:v>
                </c:pt>
                <c:pt idx="850">
                  <c:v>171.70999999999998</c:v>
                </c:pt>
                <c:pt idx="851">
                  <c:v>171.70999999999998</c:v>
                </c:pt>
                <c:pt idx="852">
                  <c:v>171.70999999999998</c:v>
                </c:pt>
                <c:pt idx="853">
                  <c:v>171.70999999999998</c:v>
                </c:pt>
                <c:pt idx="854">
                  <c:v>171.70999999999998</c:v>
                </c:pt>
                <c:pt idx="855">
                  <c:v>171.70999999999998</c:v>
                </c:pt>
                <c:pt idx="856">
                  <c:v>171.70999999999998</c:v>
                </c:pt>
                <c:pt idx="857">
                  <c:v>171.70999999999998</c:v>
                </c:pt>
                <c:pt idx="858">
                  <c:v>171.70999999999998</c:v>
                </c:pt>
                <c:pt idx="859">
                  <c:v>171.70999999999998</c:v>
                </c:pt>
                <c:pt idx="860">
                  <c:v>171.70999999999998</c:v>
                </c:pt>
                <c:pt idx="861">
                  <c:v>171.70999999999998</c:v>
                </c:pt>
                <c:pt idx="862">
                  <c:v>171.70999999999998</c:v>
                </c:pt>
                <c:pt idx="863">
                  <c:v>171.70999999999998</c:v>
                </c:pt>
                <c:pt idx="864">
                  <c:v>171.70999999999998</c:v>
                </c:pt>
                <c:pt idx="865">
                  <c:v>171.70999999999998</c:v>
                </c:pt>
                <c:pt idx="866">
                  <c:v>171.70999999999998</c:v>
                </c:pt>
                <c:pt idx="867">
                  <c:v>171.70999999999998</c:v>
                </c:pt>
                <c:pt idx="868">
                  <c:v>171.70999999999998</c:v>
                </c:pt>
                <c:pt idx="869">
                  <c:v>171.70999999999998</c:v>
                </c:pt>
                <c:pt idx="870">
                  <c:v>171.70999999999998</c:v>
                </c:pt>
                <c:pt idx="871">
                  <c:v>171.70999999999998</c:v>
                </c:pt>
                <c:pt idx="872">
                  <c:v>171.70999999999998</c:v>
                </c:pt>
                <c:pt idx="873">
                  <c:v>171.70999999999998</c:v>
                </c:pt>
                <c:pt idx="874">
                  <c:v>171.79</c:v>
                </c:pt>
                <c:pt idx="875">
                  <c:v>171.79</c:v>
                </c:pt>
                <c:pt idx="876">
                  <c:v>171.79</c:v>
                </c:pt>
                <c:pt idx="877">
                  <c:v>171.79</c:v>
                </c:pt>
                <c:pt idx="878">
                  <c:v>171.79</c:v>
                </c:pt>
                <c:pt idx="879">
                  <c:v>171.79</c:v>
                </c:pt>
                <c:pt idx="880">
                  <c:v>171.79</c:v>
                </c:pt>
                <c:pt idx="881">
                  <c:v>171.79</c:v>
                </c:pt>
                <c:pt idx="882">
                  <c:v>171.79</c:v>
                </c:pt>
                <c:pt idx="883">
                  <c:v>172.16</c:v>
                </c:pt>
                <c:pt idx="884">
                  <c:v>172.38</c:v>
                </c:pt>
                <c:pt idx="885">
                  <c:v>172.38</c:v>
                </c:pt>
                <c:pt idx="886">
                  <c:v>172.38</c:v>
                </c:pt>
                <c:pt idx="887">
                  <c:v>172.38</c:v>
                </c:pt>
                <c:pt idx="888">
                  <c:v>172.38</c:v>
                </c:pt>
                <c:pt idx="889">
                  <c:v>172.38</c:v>
                </c:pt>
                <c:pt idx="890">
                  <c:v>172.38</c:v>
                </c:pt>
                <c:pt idx="891">
                  <c:v>172.38</c:v>
                </c:pt>
                <c:pt idx="892">
                  <c:v>172.38</c:v>
                </c:pt>
                <c:pt idx="893">
                  <c:v>172.38</c:v>
                </c:pt>
                <c:pt idx="894">
                  <c:v>172.38</c:v>
                </c:pt>
                <c:pt idx="895">
                  <c:v>172.38</c:v>
                </c:pt>
                <c:pt idx="896">
                  <c:v>172.38</c:v>
                </c:pt>
                <c:pt idx="897">
                  <c:v>172.38</c:v>
                </c:pt>
                <c:pt idx="898">
                  <c:v>172.48</c:v>
                </c:pt>
                <c:pt idx="899">
                  <c:v>172.48</c:v>
                </c:pt>
                <c:pt idx="900">
                  <c:v>172.48</c:v>
                </c:pt>
                <c:pt idx="901">
                  <c:v>172.48</c:v>
                </c:pt>
                <c:pt idx="902">
                  <c:v>172.48</c:v>
                </c:pt>
                <c:pt idx="903">
                  <c:v>172.48</c:v>
                </c:pt>
                <c:pt idx="904">
                  <c:v>172.48</c:v>
                </c:pt>
                <c:pt idx="905">
                  <c:v>172.48</c:v>
                </c:pt>
                <c:pt idx="906">
                  <c:v>172.48</c:v>
                </c:pt>
                <c:pt idx="907">
                  <c:v>172.48</c:v>
                </c:pt>
                <c:pt idx="908">
                  <c:v>172.48</c:v>
                </c:pt>
                <c:pt idx="909">
                  <c:v>172.48</c:v>
                </c:pt>
                <c:pt idx="910">
                  <c:v>172.48</c:v>
                </c:pt>
                <c:pt idx="911">
                  <c:v>172.48</c:v>
                </c:pt>
                <c:pt idx="912">
                  <c:v>172.48</c:v>
                </c:pt>
                <c:pt idx="913">
                  <c:v>172.48</c:v>
                </c:pt>
                <c:pt idx="914">
                  <c:v>172.48</c:v>
                </c:pt>
                <c:pt idx="915">
                  <c:v>172.48</c:v>
                </c:pt>
                <c:pt idx="916">
                  <c:v>172.57999999999998</c:v>
                </c:pt>
                <c:pt idx="917">
                  <c:v>173.58999999999997</c:v>
                </c:pt>
                <c:pt idx="918">
                  <c:v>173.58999999999997</c:v>
                </c:pt>
                <c:pt idx="919">
                  <c:v>173.58999999999997</c:v>
                </c:pt>
                <c:pt idx="920">
                  <c:v>173.58999999999997</c:v>
                </c:pt>
                <c:pt idx="921">
                  <c:v>173.58999999999997</c:v>
                </c:pt>
                <c:pt idx="922">
                  <c:v>173.58999999999997</c:v>
                </c:pt>
                <c:pt idx="923">
                  <c:v>173.58999999999997</c:v>
                </c:pt>
                <c:pt idx="924">
                  <c:v>173.58999999999997</c:v>
                </c:pt>
                <c:pt idx="925">
                  <c:v>173.58999999999997</c:v>
                </c:pt>
                <c:pt idx="926">
                  <c:v>173.58999999999997</c:v>
                </c:pt>
                <c:pt idx="927">
                  <c:v>173.58999999999997</c:v>
                </c:pt>
                <c:pt idx="928">
                  <c:v>173.58999999999997</c:v>
                </c:pt>
                <c:pt idx="929">
                  <c:v>173.58999999999997</c:v>
                </c:pt>
                <c:pt idx="930">
                  <c:v>173.58999999999997</c:v>
                </c:pt>
                <c:pt idx="931">
                  <c:v>173.58999999999997</c:v>
                </c:pt>
                <c:pt idx="932">
                  <c:v>173.58999999999997</c:v>
                </c:pt>
                <c:pt idx="933">
                  <c:v>173.58999999999997</c:v>
                </c:pt>
                <c:pt idx="934">
                  <c:v>173.58999999999997</c:v>
                </c:pt>
                <c:pt idx="935">
                  <c:v>173.58999999999997</c:v>
                </c:pt>
                <c:pt idx="936">
                  <c:v>173.58999999999997</c:v>
                </c:pt>
                <c:pt idx="937">
                  <c:v>173.58999999999997</c:v>
                </c:pt>
                <c:pt idx="938">
                  <c:v>173.58999999999997</c:v>
                </c:pt>
                <c:pt idx="939">
                  <c:v>173.58999999999997</c:v>
                </c:pt>
                <c:pt idx="940">
                  <c:v>173.58999999999997</c:v>
                </c:pt>
                <c:pt idx="941">
                  <c:v>173.58999999999997</c:v>
                </c:pt>
                <c:pt idx="942">
                  <c:v>173.58999999999997</c:v>
                </c:pt>
                <c:pt idx="943">
                  <c:v>173.58999999999997</c:v>
                </c:pt>
                <c:pt idx="944">
                  <c:v>173.58999999999997</c:v>
                </c:pt>
                <c:pt idx="945">
                  <c:v>173.58999999999997</c:v>
                </c:pt>
                <c:pt idx="946">
                  <c:v>173.58999999999997</c:v>
                </c:pt>
                <c:pt idx="947">
                  <c:v>173.58999999999997</c:v>
                </c:pt>
                <c:pt idx="948">
                  <c:v>173.58999999999997</c:v>
                </c:pt>
                <c:pt idx="949">
                  <c:v>173.58999999999997</c:v>
                </c:pt>
                <c:pt idx="950">
                  <c:v>173.58999999999997</c:v>
                </c:pt>
                <c:pt idx="951">
                  <c:v>173.58999999999997</c:v>
                </c:pt>
                <c:pt idx="952">
                  <c:v>173.58999999999997</c:v>
                </c:pt>
                <c:pt idx="953">
                  <c:v>173.58999999999997</c:v>
                </c:pt>
                <c:pt idx="954">
                  <c:v>173.58999999999997</c:v>
                </c:pt>
                <c:pt idx="955">
                  <c:v>173.58999999999997</c:v>
                </c:pt>
                <c:pt idx="956">
                  <c:v>173.58999999999997</c:v>
                </c:pt>
                <c:pt idx="957">
                  <c:v>173.58999999999997</c:v>
                </c:pt>
                <c:pt idx="958">
                  <c:v>173.58999999999997</c:v>
                </c:pt>
                <c:pt idx="959">
                  <c:v>173.58999999999997</c:v>
                </c:pt>
                <c:pt idx="960">
                  <c:v>173.58999999999997</c:v>
                </c:pt>
                <c:pt idx="961">
                  <c:v>173.58999999999997</c:v>
                </c:pt>
                <c:pt idx="962">
                  <c:v>173.58999999999997</c:v>
                </c:pt>
                <c:pt idx="963">
                  <c:v>173.58999999999997</c:v>
                </c:pt>
                <c:pt idx="964">
                  <c:v>173.58999999999997</c:v>
                </c:pt>
                <c:pt idx="965">
                  <c:v>173.58999999999997</c:v>
                </c:pt>
                <c:pt idx="966">
                  <c:v>173.58999999999997</c:v>
                </c:pt>
                <c:pt idx="967">
                  <c:v>173.58999999999997</c:v>
                </c:pt>
                <c:pt idx="968">
                  <c:v>173.58999999999997</c:v>
                </c:pt>
                <c:pt idx="969">
                  <c:v>173.58999999999997</c:v>
                </c:pt>
                <c:pt idx="970">
                  <c:v>173.58999999999997</c:v>
                </c:pt>
                <c:pt idx="971">
                  <c:v>173.58999999999997</c:v>
                </c:pt>
                <c:pt idx="972">
                  <c:v>173.58999999999997</c:v>
                </c:pt>
                <c:pt idx="973">
                  <c:v>173.58999999999997</c:v>
                </c:pt>
                <c:pt idx="974">
                  <c:v>173.58999999999997</c:v>
                </c:pt>
                <c:pt idx="975">
                  <c:v>173.58999999999997</c:v>
                </c:pt>
                <c:pt idx="976">
                  <c:v>173.58999999999997</c:v>
                </c:pt>
                <c:pt idx="977">
                  <c:v>173.58999999999997</c:v>
                </c:pt>
                <c:pt idx="978">
                  <c:v>173.58999999999997</c:v>
                </c:pt>
                <c:pt idx="979">
                  <c:v>173.58999999999997</c:v>
                </c:pt>
                <c:pt idx="980">
                  <c:v>173.58999999999997</c:v>
                </c:pt>
                <c:pt idx="981">
                  <c:v>173.58999999999997</c:v>
                </c:pt>
                <c:pt idx="982">
                  <c:v>173.58999999999997</c:v>
                </c:pt>
                <c:pt idx="983">
                  <c:v>173.58999999999997</c:v>
                </c:pt>
                <c:pt idx="984">
                  <c:v>173.58999999999997</c:v>
                </c:pt>
                <c:pt idx="985">
                  <c:v>173.58999999999997</c:v>
                </c:pt>
                <c:pt idx="986">
                  <c:v>173.58999999999997</c:v>
                </c:pt>
                <c:pt idx="987">
                  <c:v>173.58999999999997</c:v>
                </c:pt>
                <c:pt idx="988">
                  <c:v>173.58999999999997</c:v>
                </c:pt>
                <c:pt idx="989">
                  <c:v>173.58999999999997</c:v>
                </c:pt>
                <c:pt idx="990">
                  <c:v>173.58999999999997</c:v>
                </c:pt>
                <c:pt idx="991">
                  <c:v>173.58999999999997</c:v>
                </c:pt>
                <c:pt idx="992">
                  <c:v>173.58999999999997</c:v>
                </c:pt>
                <c:pt idx="993">
                  <c:v>173.58999999999997</c:v>
                </c:pt>
                <c:pt idx="994">
                  <c:v>173.58999999999997</c:v>
                </c:pt>
                <c:pt idx="995">
                  <c:v>173.58999999999997</c:v>
                </c:pt>
                <c:pt idx="996">
                  <c:v>173.58999999999997</c:v>
                </c:pt>
                <c:pt idx="997">
                  <c:v>173.58999999999997</c:v>
                </c:pt>
                <c:pt idx="998">
                  <c:v>173.58999999999997</c:v>
                </c:pt>
                <c:pt idx="999">
                  <c:v>173.58999999999997</c:v>
                </c:pt>
                <c:pt idx="1000">
                  <c:v>173.58999999999997</c:v>
                </c:pt>
                <c:pt idx="1001">
                  <c:v>173.58999999999997</c:v>
                </c:pt>
                <c:pt idx="1002">
                  <c:v>173.58999999999997</c:v>
                </c:pt>
                <c:pt idx="1003">
                  <c:v>173.58999999999997</c:v>
                </c:pt>
                <c:pt idx="1004">
                  <c:v>173.58999999999997</c:v>
                </c:pt>
                <c:pt idx="1005">
                  <c:v>173.58999999999997</c:v>
                </c:pt>
                <c:pt idx="1006">
                  <c:v>173.58999999999997</c:v>
                </c:pt>
                <c:pt idx="1007">
                  <c:v>173.58999999999997</c:v>
                </c:pt>
                <c:pt idx="1008">
                  <c:v>173.58999999999997</c:v>
                </c:pt>
                <c:pt idx="1009">
                  <c:v>173.58999999999997</c:v>
                </c:pt>
                <c:pt idx="1010">
                  <c:v>173.58999999999997</c:v>
                </c:pt>
                <c:pt idx="1011">
                  <c:v>173.58999999999997</c:v>
                </c:pt>
                <c:pt idx="1012">
                  <c:v>173.58999999999997</c:v>
                </c:pt>
                <c:pt idx="1013">
                  <c:v>173.58999999999997</c:v>
                </c:pt>
                <c:pt idx="1014">
                  <c:v>173.58999999999997</c:v>
                </c:pt>
                <c:pt idx="1015">
                  <c:v>174.53999999999996</c:v>
                </c:pt>
                <c:pt idx="1016">
                  <c:v>174.53999999999996</c:v>
                </c:pt>
                <c:pt idx="1017">
                  <c:v>174.53999999999996</c:v>
                </c:pt>
                <c:pt idx="1018">
                  <c:v>174.53999999999996</c:v>
                </c:pt>
                <c:pt idx="1019">
                  <c:v>174.53999999999996</c:v>
                </c:pt>
                <c:pt idx="1020">
                  <c:v>174.53999999999996</c:v>
                </c:pt>
                <c:pt idx="1021">
                  <c:v>174.53999999999996</c:v>
                </c:pt>
                <c:pt idx="1022">
                  <c:v>174.53999999999996</c:v>
                </c:pt>
                <c:pt idx="1023">
                  <c:v>174.53999999999996</c:v>
                </c:pt>
                <c:pt idx="1024">
                  <c:v>174.53999999999996</c:v>
                </c:pt>
                <c:pt idx="1025">
                  <c:v>174.53999999999996</c:v>
                </c:pt>
                <c:pt idx="1026">
                  <c:v>174.53999999999996</c:v>
                </c:pt>
                <c:pt idx="1027">
                  <c:v>174.53999999999996</c:v>
                </c:pt>
                <c:pt idx="1028">
                  <c:v>174.53999999999996</c:v>
                </c:pt>
                <c:pt idx="1029">
                  <c:v>174.53999999999996</c:v>
                </c:pt>
                <c:pt idx="1030">
                  <c:v>174.53999999999996</c:v>
                </c:pt>
                <c:pt idx="1031">
                  <c:v>174.53999999999996</c:v>
                </c:pt>
                <c:pt idx="1032">
                  <c:v>174.53999999999996</c:v>
                </c:pt>
                <c:pt idx="1033">
                  <c:v>174.53999999999996</c:v>
                </c:pt>
                <c:pt idx="1034">
                  <c:v>174.53999999999996</c:v>
                </c:pt>
                <c:pt idx="1035">
                  <c:v>174.53999999999996</c:v>
                </c:pt>
                <c:pt idx="1036">
                  <c:v>174.53999999999996</c:v>
                </c:pt>
                <c:pt idx="1037">
                  <c:v>174.53999999999996</c:v>
                </c:pt>
                <c:pt idx="1038">
                  <c:v>174.53999999999996</c:v>
                </c:pt>
                <c:pt idx="1039">
                  <c:v>174.78999999999996</c:v>
                </c:pt>
                <c:pt idx="1040">
                  <c:v>174.78999999999996</c:v>
                </c:pt>
                <c:pt idx="1041">
                  <c:v>174.78999999999996</c:v>
                </c:pt>
                <c:pt idx="1042">
                  <c:v>174.78999999999996</c:v>
                </c:pt>
                <c:pt idx="1043">
                  <c:v>174.78999999999996</c:v>
                </c:pt>
                <c:pt idx="1044">
                  <c:v>174.78999999999996</c:v>
                </c:pt>
                <c:pt idx="1045">
                  <c:v>174.78999999999996</c:v>
                </c:pt>
                <c:pt idx="1046">
                  <c:v>174.78999999999996</c:v>
                </c:pt>
                <c:pt idx="1047">
                  <c:v>174.78999999999996</c:v>
                </c:pt>
                <c:pt idx="1048">
                  <c:v>174.78999999999996</c:v>
                </c:pt>
                <c:pt idx="1049">
                  <c:v>174.78999999999996</c:v>
                </c:pt>
                <c:pt idx="1050">
                  <c:v>174.78999999999996</c:v>
                </c:pt>
                <c:pt idx="1051">
                  <c:v>174.78999999999996</c:v>
                </c:pt>
                <c:pt idx="1052">
                  <c:v>174.78999999999996</c:v>
                </c:pt>
                <c:pt idx="1053">
                  <c:v>174.78999999999996</c:v>
                </c:pt>
                <c:pt idx="1054">
                  <c:v>174.78999999999996</c:v>
                </c:pt>
                <c:pt idx="1055">
                  <c:v>174.78999999999996</c:v>
                </c:pt>
                <c:pt idx="1056">
                  <c:v>174.78999999999996</c:v>
                </c:pt>
                <c:pt idx="1057">
                  <c:v>174.91999999999996</c:v>
                </c:pt>
                <c:pt idx="1058">
                  <c:v>174.91999999999996</c:v>
                </c:pt>
                <c:pt idx="1059">
                  <c:v>174.91999999999996</c:v>
                </c:pt>
                <c:pt idx="1060">
                  <c:v>174.91999999999996</c:v>
                </c:pt>
                <c:pt idx="1061">
                  <c:v>174.91999999999996</c:v>
                </c:pt>
                <c:pt idx="1062">
                  <c:v>174.91999999999996</c:v>
                </c:pt>
                <c:pt idx="1063">
                  <c:v>174.91999999999996</c:v>
                </c:pt>
                <c:pt idx="1064">
                  <c:v>174.91999999999996</c:v>
                </c:pt>
                <c:pt idx="1065">
                  <c:v>175.70999999999995</c:v>
                </c:pt>
                <c:pt idx="1066">
                  <c:v>175.70999999999995</c:v>
                </c:pt>
                <c:pt idx="1067">
                  <c:v>175.70999999999995</c:v>
                </c:pt>
                <c:pt idx="1068">
                  <c:v>175.70999999999995</c:v>
                </c:pt>
                <c:pt idx="1069">
                  <c:v>175.70999999999995</c:v>
                </c:pt>
                <c:pt idx="1070">
                  <c:v>176.14999999999995</c:v>
                </c:pt>
                <c:pt idx="1071">
                  <c:v>176.14999999999995</c:v>
                </c:pt>
                <c:pt idx="1072">
                  <c:v>176.14999999999995</c:v>
                </c:pt>
                <c:pt idx="1073">
                  <c:v>176.14999999999995</c:v>
                </c:pt>
                <c:pt idx="1074">
                  <c:v>176.14999999999995</c:v>
                </c:pt>
                <c:pt idx="1075">
                  <c:v>176.14999999999995</c:v>
                </c:pt>
                <c:pt idx="1076">
                  <c:v>176.14999999999995</c:v>
                </c:pt>
                <c:pt idx="1077">
                  <c:v>176.14999999999995</c:v>
                </c:pt>
                <c:pt idx="1078">
                  <c:v>176.14999999999995</c:v>
                </c:pt>
                <c:pt idx="1079">
                  <c:v>176.14999999999995</c:v>
                </c:pt>
                <c:pt idx="1080">
                  <c:v>176.14999999999995</c:v>
                </c:pt>
                <c:pt idx="1081">
                  <c:v>176.14999999999995</c:v>
                </c:pt>
                <c:pt idx="1082">
                  <c:v>176.14999999999995</c:v>
                </c:pt>
                <c:pt idx="1083">
                  <c:v>176.14999999999995</c:v>
                </c:pt>
                <c:pt idx="1084">
                  <c:v>176.14999999999995</c:v>
                </c:pt>
                <c:pt idx="1085">
                  <c:v>176.14999999999995</c:v>
                </c:pt>
                <c:pt idx="1086">
                  <c:v>176.14999999999995</c:v>
                </c:pt>
                <c:pt idx="1087">
                  <c:v>176.14999999999995</c:v>
                </c:pt>
                <c:pt idx="1088">
                  <c:v>176.14999999999995</c:v>
                </c:pt>
                <c:pt idx="1089">
                  <c:v>176.14999999999995</c:v>
                </c:pt>
                <c:pt idx="1090">
                  <c:v>176.14999999999995</c:v>
                </c:pt>
                <c:pt idx="1091">
                  <c:v>176.14999999999995</c:v>
                </c:pt>
                <c:pt idx="1092">
                  <c:v>176.14999999999995</c:v>
                </c:pt>
                <c:pt idx="1093">
                  <c:v>177.00999999999996</c:v>
                </c:pt>
                <c:pt idx="1094">
                  <c:v>177.00999999999996</c:v>
                </c:pt>
                <c:pt idx="1095">
                  <c:v>177.00999999999996</c:v>
                </c:pt>
                <c:pt idx="1096">
                  <c:v>178.51999999999995</c:v>
                </c:pt>
                <c:pt idx="1097">
                  <c:v>178.51999999999995</c:v>
                </c:pt>
                <c:pt idx="1098">
                  <c:v>178.51999999999995</c:v>
                </c:pt>
                <c:pt idx="1099">
                  <c:v>178.51999999999995</c:v>
                </c:pt>
                <c:pt idx="1100">
                  <c:v>178.61999999999995</c:v>
                </c:pt>
                <c:pt idx="1101">
                  <c:v>180.32999999999996</c:v>
                </c:pt>
                <c:pt idx="1102">
                  <c:v>180.32999999999996</c:v>
                </c:pt>
                <c:pt idx="1103">
                  <c:v>182.59999999999997</c:v>
                </c:pt>
                <c:pt idx="1104">
                  <c:v>182.59999999999997</c:v>
                </c:pt>
                <c:pt idx="1105">
                  <c:v>182.59999999999997</c:v>
                </c:pt>
                <c:pt idx="1106">
                  <c:v>182.59999999999997</c:v>
                </c:pt>
                <c:pt idx="1107">
                  <c:v>182.59999999999997</c:v>
                </c:pt>
                <c:pt idx="1108">
                  <c:v>182.59999999999997</c:v>
                </c:pt>
                <c:pt idx="1109">
                  <c:v>182.59999999999997</c:v>
                </c:pt>
                <c:pt idx="1110">
                  <c:v>182.59999999999997</c:v>
                </c:pt>
                <c:pt idx="1111">
                  <c:v>182.59999999999997</c:v>
                </c:pt>
                <c:pt idx="1112">
                  <c:v>182.59999999999997</c:v>
                </c:pt>
                <c:pt idx="1113">
                  <c:v>182.59999999999997</c:v>
                </c:pt>
                <c:pt idx="1114">
                  <c:v>182.59999999999997</c:v>
                </c:pt>
                <c:pt idx="1115">
                  <c:v>182.59999999999997</c:v>
                </c:pt>
                <c:pt idx="1116">
                  <c:v>182.59999999999997</c:v>
                </c:pt>
                <c:pt idx="1117">
                  <c:v>182.59999999999997</c:v>
                </c:pt>
                <c:pt idx="1118">
                  <c:v>182.59999999999997</c:v>
                </c:pt>
                <c:pt idx="1119">
                  <c:v>182.59999999999997</c:v>
                </c:pt>
                <c:pt idx="1120">
                  <c:v>183.27999999999997</c:v>
                </c:pt>
                <c:pt idx="1121">
                  <c:v>183.68999999999997</c:v>
                </c:pt>
                <c:pt idx="1122">
                  <c:v>184.56999999999996</c:v>
                </c:pt>
                <c:pt idx="1123">
                  <c:v>184.56999999999996</c:v>
                </c:pt>
                <c:pt idx="1124">
                  <c:v>184.69999999999996</c:v>
                </c:pt>
                <c:pt idx="1125">
                  <c:v>184.69999999999996</c:v>
                </c:pt>
                <c:pt idx="1126">
                  <c:v>184.69999999999996</c:v>
                </c:pt>
                <c:pt idx="1127">
                  <c:v>184.69999999999996</c:v>
                </c:pt>
                <c:pt idx="1128">
                  <c:v>184.69999999999996</c:v>
                </c:pt>
                <c:pt idx="1129">
                  <c:v>184.69999999999996</c:v>
                </c:pt>
                <c:pt idx="1130">
                  <c:v>184.69999999999996</c:v>
                </c:pt>
                <c:pt idx="1131">
                  <c:v>184.69999999999996</c:v>
                </c:pt>
                <c:pt idx="1132">
                  <c:v>184.80999999999997</c:v>
                </c:pt>
                <c:pt idx="1133">
                  <c:v>185.59999999999997</c:v>
                </c:pt>
                <c:pt idx="1134">
                  <c:v>185.59999999999997</c:v>
                </c:pt>
                <c:pt idx="1135">
                  <c:v>187.01999999999995</c:v>
                </c:pt>
                <c:pt idx="1136">
                  <c:v>188.26999999999995</c:v>
                </c:pt>
                <c:pt idx="1137">
                  <c:v>188.74999999999994</c:v>
                </c:pt>
                <c:pt idx="1138">
                  <c:v>188.74999999999994</c:v>
                </c:pt>
                <c:pt idx="1139">
                  <c:v>188.74999999999994</c:v>
                </c:pt>
                <c:pt idx="1140">
                  <c:v>188.74999999999994</c:v>
                </c:pt>
                <c:pt idx="1141">
                  <c:v>188.74999999999994</c:v>
                </c:pt>
                <c:pt idx="1142">
                  <c:v>188.74999999999994</c:v>
                </c:pt>
                <c:pt idx="1143">
                  <c:v>188.74999999999994</c:v>
                </c:pt>
                <c:pt idx="1144">
                  <c:v>188.74999999999994</c:v>
                </c:pt>
                <c:pt idx="1145">
                  <c:v>188.97999999999993</c:v>
                </c:pt>
                <c:pt idx="1146">
                  <c:v>188.97999999999993</c:v>
                </c:pt>
                <c:pt idx="1147">
                  <c:v>188.97999999999993</c:v>
                </c:pt>
                <c:pt idx="1148">
                  <c:v>189.09999999999994</c:v>
                </c:pt>
                <c:pt idx="1149">
                  <c:v>189.09999999999994</c:v>
                </c:pt>
                <c:pt idx="1150">
                  <c:v>189.09999999999994</c:v>
                </c:pt>
                <c:pt idx="1151">
                  <c:v>189.09999999999994</c:v>
                </c:pt>
                <c:pt idx="1152">
                  <c:v>189.09999999999994</c:v>
                </c:pt>
                <c:pt idx="1153">
                  <c:v>189.43999999999994</c:v>
                </c:pt>
                <c:pt idx="1154">
                  <c:v>190.02999999999994</c:v>
                </c:pt>
                <c:pt idx="1155">
                  <c:v>190.20999999999995</c:v>
                </c:pt>
                <c:pt idx="1156">
                  <c:v>190.29999999999995</c:v>
                </c:pt>
                <c:pt idx="1157">
                  <c:v>190.38999999999996</c:v>
                </c:pt>
                <c:pt idx="1158">
                  <c:v>190.38999999999996</c:v>
                </c:pt>
                <c:pt idx="1159">
                  <c:v>190.38999999999996</c:v>
                </c:pt>
                <c:pt idx="1160">
                  <c:v>190.38999999999996</c:v>
                </c:pt>
                <c:pt idx="1161">
                  <c:v>190.38999999999996</c:v>
                </c:pt>
                <c:pt idx="1162">
                  <c:v>190.38999999999996</c:v>
                </c:pt>
                <c:pt idx="1163">
                  <c:v>190.38999999999996</c:v>
                </c:pt>
                <c:pt idx="1164">
                  <c:v>190.38999999999996</c:v>
                </c:pt>
                <c:pt idx="1165">
                  <c:v>190.38999999999996</c:v>
                </c:pt>
                <c:pt idx="1166">
                  <c:v>190.38999999999996</c:v>
                </c:pt>
                <c:pt idx="1167">
                  <c:v>190.38999999999996</c:v>
                </c:pt>
                <c:pt idx="1168">
                  <c:v>190.38999999999996</c:v>
                </c:pt>
                <c:pt idx="1169">
                  <c:v>190.38999999999996</c:v>
                </c:pt>
                <c:pt idx="1170">
                  <c:v>190.38999999999996</c:v>
                </c:pt>
                <c:pt idx="1171">
                  <c:v>190.38999999999996</c:v>
                </c:pt>
                <c:pt idx="1172">
                  <c:v>190.38999999999996</c:v>
                </c:pt>
                <c:pt idx="1173">
                  <c:v>191.68999999999997</c:v>
                </c:pt>
                <c:pt idx="1174">
                  <c:v>192.43999999999997</c:v>
                </c:pt>
                <c:pt idx="1175">
                  <c:v>193.78999999999996</c:v>
                </c:pt>
                <c:pt idx="1176">
                  <c:v>193.92999999999995</c:v>
                </c:pt>
                <c:pt idx="1177">
                  <c:v>193.92999999999995</c:v>
                </c:pt>
                <c:pt idx="1178">
                  <c:v>193.92999999999995</c:v>
                </c:pt>
                <c:pt idx="1179">
                  <c:v>193.92999999999995</c:v>
                </c:pt>
                <c:pt idx="1180">
                  <c:v>193.92999999999995</c:v>
                </c:pt>
                <c:pt idx="1181">
                  <c:v>194.01999999999995</c:v>
                </c:pt>
                <c:pt idx="1182">
                  <c:v>194.01999999999995</c:v>
                </c:pt>
                <c:pt idx="1183">
                  <c:v>194.01999999999995</c:v>
                </c:pt>
                <c:pt idx="1184">
                  <c:v>194.01999999999995</c:v>
                </c:pt>
                <c:pt idx="1185">
                  <c:v>194.01999999999995</c:v>
                </c:pt>
                <c:pt idx="1186">
                  <c:v>194.32999999999996</c:v>
                </c:pt>
                <c:pt idx="1187">
                  <c:v>194.32999999999996</c:v>
                </c:pt>
                <c:pt idx="1188">
                  <c:v>194.32999999999996</c:v>
                </c:pt>
                <c:pt idx="1189">
                  <c:v>195.03999999999996</c:v>
                </c:pt>
                <c:pt idx="1190">
                  <c:v>195.03999999999996</c:v>
                </c:pt>
                <c:pt idx="1191">
                  <c:v>195.16999999999996</c:v>
                </c:pt>
                <c:pt idx="1192">
                  <c:v>195.16999999999996</c:v>
                </c:pt>
                <c:pt idx="1193">
                  <c:v>195.16999999999996</c:v>
                </c:pt>
                <c:pt idx="1194">
                  <c:v>195.16999999999996</c:v>
                </c:pt>
                <c:pt idx="1195">
                  <c:v>195.16999999999996</c:v>
                </c:pt>
                <c:pt idx="1196">
                  <c:v>195.16999999999996</c:v>
                </c:pt>
                <c:pt idx="1197">
                  <c:v>195.16999999999996</c:v>
                </c:pt>
                <c:pt idx="1198">
                  <c:v>195.16999999999996</c:v>
                </c:pt>
                <c:pt idx="1199">
                  <c:v>195.16999999999996</c:v>
                </c:pt>
                <c:pt idx="1200">
                  <c:v>195.16999999999996</c:v>
                </c:pt>
                <c:pt idx="1201">
                  <c:v>195.16999999999996</c:v>
                </c:pt>
                <c:pt idx="1202">
                  <c:v>195.16999999999996</c:v>
                </c:pt>
                <c:pt idx="1203">
                  <c:v>195.16999999999996</c:v>
                </c:pt>
                <c:pt idx="1204">
                  <c:v>195.16999999999996</c:v>
                </c:pt>
                <c:pt idx="1205">
                  <c:v>195.16999999999996</c:v>
                </c:pt>
                <c:pt idx="1206">
                  <c:v>195.16999999999996</c:v>
                </c:pt>
                <c:pt idx="1207">
                  <c:v>195.16999999999996</c:v>
                </c:pt>
                <c:pt idx="1208">
                  <c:v>195.16999999999996</c:v>
                </c:pt>
                <c:pt idx="1209">
                  <c:v>195.16999999999996</c:v>
                </c:pt>
                <c:pt idx="1210">
                  <c:v>195.16999999999996</c:v>
                </c:pt>
                <c:pt idx="1211">
                  <c:v>195.16999999999996</c:v>
                </c:pt>
                <c:pt idx="1212">
                  <c:v>195.16999999999996</c:v>
                </c:pt>
                <c:pt idx="1213">
                  <c:v>195.16999999999996</c:v>
                </c:pt>
                <c:pt idx="1214">
                  <c:v>195.16999999999996</c:v>
                </c:pt>
                <c:pt idx="1215">
                  <c:v>195.16999999999996</c:v>
                </c:pt>
                <c:pt idx="1216">
                  <c:v>195.16999999999996</c:v>
                </c:pt>
                <c:pt idx="1217">
                  <c:v>195.16999999999996</c:v>
                </c:pt>
                <c:pt idx="1218">
                  <c:v>195.16999999999996</c:v>
                </c:pt>
                <c:pt idx="1219">
                  <c:v>195.16999999999996</c:v>
                </c:pt>
                <c:pt idx="1220">
                  <c:v>195.16999999999996</c:v>
                </c:pt>
                <c:pt idx="1221">
                  <c:v>195.16999999999996</c:v>
                </c:pt>
                <c:pt idx="1222">
                  <c:v>195.16999999999996</c:v>
                </c:pt>
                <c:pt idx="1223">
                  <c:v>195.16999999999996</c:v>
                </c:pt>
                <c:pt idx="1224">
                  <c:v>195.16999999999996</c:v>
                </c:pt>
                <c:pt idx="1225">
                  <c:v>195.16999999999996</c:v>
                </c:pt>
                <c:pt idx="1226">
                  <c:v>195.29999999999995</c:v>
                </c:pt>
                <c:pt idx="1227">
                  <c:v>195.29999999999995</c:v>
                </c:pt>
                <c:pt idx="1228">
                  <c:v>195.29999999999995</c:v>
                </c:pt>
                <c:pt idx="1229">
                  <c:v>195.29999999999995</c:v>
                </c:pt>
                <c:pt idx="1230">
                  <c:v>195.29999999999995</c:v>
                </c:pt>
                <c:pt idx="1231">
                  <c:v>195.29999999999995</c:v>
                </c:pt>
                <c:pt idx="1232">
                  <c:v>195.29999999999995</c:v>
                </c:pt>
                <c:pt idx="1233">
                  <c:v>195.29999999999995</c:v>
                </c:pt>
                <c:pt idx="1234">
                  <c:v>195.29999999999995</c:v>
                </c:pt>
                <c:pt idx="1235">
                  <c:v>195.29999999999995</c:v>
                </c:pt>
                <c:pt idx="1236">
                  <c:v>195.29999999999995</c:v>
                </c:pt>
                <c:pt idx="1237">
                  <c:v>195.29999999999995</c:v>
                </c:pt>
                <c:pt idx="1238">
                  <c:v>195.29999999999995</c:v>
                </c:pt>
                <c:pt idx="1239">
                  <c:v>195.29999999999995</c:v>
                </c:pt>
                <c:pt idx="1240">
                  <c:v>195.29999999999995</c:v>
                </c:pt>
                <c:pt idx="1241">
                  <c:v>195.29999999999995</c:v>
                </c:pt>
                <c:pt idx="1242">
                  <c:v>195.29999999999995</c:v>
                </c:pt>
                <c:pt idx="1243">
                  <c:v>195.29999999999995</c:v>
                </c:pt>
                <c:pt idx="1244">
                  <c:v>195.66999999999996</c:v>
                </c:pt>
                <c:pt idx="1245">
                  <c:v>195.66999999999996</c:v>
                </c:pt>
                <c:pt idx="1246">
                  <c:v>195.66999999999996</c:v>
                </c:pt>
                <c:pt idx="1247">
                  <c:v>195.66999999999996</c:v>
                </c:pt>
                <c:pt idx="1248">
                  <c:v>195.66999999999996</c:v>
                </c:pt>
                <c:pt idx="1249">
                  <c:v>195.66999999999996</c:v>
                </c:pt>
                <c:pt idx="1250">
                  <c:v>195.66999999999996</c:v>
                </c:pt>
                <c:pt idx="1251">
                  <c:v>195.66999999999996</c:v>
                </c:pt>
                <c:pt idx="1252">
                  <c:v>195.66999999999996</c:v>
                </c:pt>
                <c:pt idx="1253">
                  <c:v>195.66999999999996</c:v>
                </c:pt>
                <c:pt idx="1254">
                  <c:v>195.66999999999996</c:v>
                </c:pt>
                <c:pt idx="1255">
                  <c:v>195.66999999999996</c:v>
                </c:pt>
                <c:pt idx="1256">
                  <c:v>195.66999999999996</c:v>
                </c:pt>
                <c:pt idx="1257">
                  <c:v>195.66999999999996</c:v>
                </c:pt>
                <c:pt idx="1258">
                  <c:v>195.66999999999996</c:v>
                </c:pt>
                <c:pt idx="1259">
                  <c:v>195.70999999999995</c:v>
                </c:pt>
                <c:pt idx="1260">
                  <c:v>195.70999999999995</c:v>
                </c:pt>
                <c:pt idx="1261">
                  <c:v>195.95999999999995</c:v>
                </c:pt>
                <c:pt idx="1262">
                  <c:v>195.95999999999995</c:v>
                </c:pt>
                <c:pt idx="1263">
                  <c:v>195.95999999999995</c:v>
                </c:pt>
                <c:pt idx="1264">
                  <c:v>195.95999999999995</c:v>
                </c:pt>
                <c:pt idx="1265">
                  <c:v>195.95999999999995</c:v>
                </c:pt>
                <c:pt idx="1266">
                  <c:v>195.95999999999995</c:v>
                </c:pt>
                <c:pt idx="1267">
                  <c:v>195.95999999999995</c:v>
                </c:pt>
                <c:pt idx="1268">
                  <c:v>195.95999999999995</c:v>
                </c:pt>
                <c:pt idx="1269">
                  <c:v>195.95999999999995</c:v>
                </c:pt>
                <c:pt idx="1270">
                  <c:v>195.95999999999995</c:v>
                </c:pt>
                <c:pt idx="1271">
                  <c:v>196.20999999999995</c:v>
                </c:pt>
                <c:pt idx="1272">
                  <c:v>196.84999999999994</c:v>
                </c:pt>
                <c:pt idx="1273">
                  <c:v>196.84999999999994</c:v>
                </c:pt>
                <c:pt idx="1274">
                  <c:v>196.84999999999994</c:v>
                </c:pt>
                <c:pt idx="1275">
                  <c:v>196.84999999999994</c:v>
                </c:pt>
                <c:pt idx="1276">
                  <c:v>196.84999999999994</c:v>
                </c:pt>
                <c:pt idx="1277">
                  <c:v>196.84999999999994</c:v>
                </c:pt>
                <c:pt idx="1278">
                  <c:v>196.84999999999994</c:v>
                </c:pt>
                <c:pt idx="1279">
                  <c:v>196.84999999999994</c:v>
                </c:pt>
                <c:pt idx="1280">
                  <c:v>196.84999999999994</c:v>
                </c:pt>
                <c:pt idx="1281">
                  <c:v>196.84999999999994</c:v>
                </c:pt>
                <c:pt idx="1282">
                  <c:v>196.84999999999994</c:v>
                </c:pt>
                <c:pt idx="1283">
                  <c:v>196.84999999999994</c:v>
                </c:pt>
                <c:pt idx="1284">
                  <c:v>196.84999999999994</c:v>
                </c:pt>
                <c:pt idx="1285">
                  <c:v>196.84999999999994</c:v>
                </c:pt>
                <c:pt idx="1286">
                  <c:v>196.84999999999994</c:v>
                </c:pt>
                <c:pt idx="1287">
                  <c:v>196.84999999999994</c:v>
                </c:pt>
                <c:pt idx="1288">
                  <c:v>196.84999999999994</c:v>
                </c:pt>
                <c:pt idx="1289">
                  <c:v>199.44999999999993</c:v>
                </c:pt>
                <c:pt idx="1290">
                  <c:v>201.23999999999992</c:v>
                </c:pt>
                <c:pt idx="1291">
                  <c:v>202.91999999999993</c:v>
                </c:pt>
                <c:pt idx="1292">
                  <c:v>203.38999999999993</c:v>
                </c:pt>
                <c:pt idx="1293">
                  <c:v>203.38999999999993</c:v>
                </c:pt>
                <c:pt idx="1294">
                  <c:v>206.33999999999992</c:v>
                </c:pt>
                <c:pt idx="1295">
                  <c:v>206.59999999999991</c:v>
                </c:pt>
                <c:pt idx="1296">
                  <c:v>206.59999999999991</c:v>
                </c:pt>
                <c:pt idx="1297">
                  <c:v>206.59999999999991</c:v>
                </c:pt>
                <c:pt idx="1298">
                  <c:v>206.59999999999991</c:v>
                </c:pt>
                <c:pt idx="1299">
                  <c:v>206.59999999999991</c:v>
                </c:pt>
                <c:pt idx="1300">
                  <c:v>206.59999999999991</c:v>
                </c:pt>
                <c:pt idx="1301">
                  <c:v>206.59999999999991</c:v>
                </c:pt>
                <c:pt idx="1302">
                  <c:v>206.59999999999991</c:v>
                </c:pt>
                <c:pt idx="1303">
                  <c:v>206.59999999999991</c:v>
                </c:pt>
                <c:pt idx="1304">
                  <c:v>206.59999999999991</c:v>
                </c:pt>
                <c:pt idx="1305">
                  <c:v>206.59999999999991</c:v>
                </c:pt>
                <c:pt idx="1306">
                  <c:v>206.84999999999991</c:v>
                </c:pt>
                <c:pt idx="1307">
                  <c:v>206.84999999999991</c:v>
                </c:pt>
                <c:pt idx="1308">
                  <c:v>206.84999999999991</c:v>
                </c:pt>
                <c:pt idx="1309">
                  <c:v>206.84999999999991</c:v>
                </c:pt>
                <c:pt idx="1310">
                  <c:v>206.84999999999991</c:v>
                </c:pt>
                <c:pt idx="1311">
                  <c:v>206.84999999999991</c:v>
                </c:pt>
                <c:pt idx="1312">
                  <c:v>206.84999999999991</c:v>
                </c:pt>
                <c:pt idx="1313">
                  <c:v>206.84999999999991</c:v>
                </c:pt>
                <c:pt idx="1314">
                  <c:v>206.84999999999991</c:v>
                </c:pt>
                <c:pt idx="1315">
                  <c:v>206.84999999999991</c:v>
                </c:pt>
                <c:pt idx="1316">
                  <c:v>206.9199999999999</c:v>
                </c:pt>
                <c:pt idx="1317">
                  <c:v>206.9199999999999</c:v>
                </c:pt>
                <c:pt idx="1318">
                  <c:v>206.9199999999999</c:v>
                </c:pt>
                <c:pt idx="1319">
                  <c:v>206.9199999999999</c:v>
                </c:pt>
                <c:pt idx="1320">
                  <c:v>206.9199999999999</c:v>
                </c:pt>
                <c:pt idx="1321">
                  <c:v>206.9199999999999</c:v>
                </c:pt>
                <c:pt idx="1322">
                  <c:v>206.9199999999999</c:v>
                </c:pt>
                <c:pt idx="1323">
                  <c:v>206.9199999999999</c:v>
                </c:pt>
                <c:pt idx="1324">
                  <c:v>206.9199999999999</c:v>
                </c:pt>
                <c:pt idx="1325">
                  <c:v>206.9199999999999</c:v>
                </c:pt>
                <c:pt idx="1326">
                  <c:v>206.9199999999999</c:v>
                </c:pt>
                <c:pt idx="1327">
                  <c:v>206.9199999999999</c:v>
                </c:pt>
                <c:pt idx="1328">
                  <c:v>206.9199999999999</c:v>
                </c:pt>
                <c:pt idx="1329">
                  <c:v>206.96999999999991</c:v>
                </c:pt>
                <c:pt idx="1330">
                  <c:v>206.96999999999991</c:v>
                </c:pt>
                <c:pt idx="1331">
                  <c:v>207.23999999999992</c:v>
                </c:pt>
                <c:pt idx="1332">
                  <c:v>207.40999999999991</c:v>
                </c:pt>
                <c:pt idx="1333">
                  <c:v>209.6699999999999</c:v>
                </c:pt>
                <c:pt idx="1334">
                  <c:v>209.6699999999999</c:v>
                </c:pt>
                <c:pt idx="1335">
                  <c:v>209.6699999999999</c:v>
                </c:pt>
                <c:pt idx="1336">
                  <c:v>209.6699999999999</c:v>
                </c:pt>
                <c:pt idx="1337">
                  <c:v>209.6699999999999</c:v>
                </c:pt>
                <c:pt idx="1338">
                  <c:v>209.6699999999999</c:v>
                </c:pt>
                <c:pt idx="1339">
                  <c:v>209.6699999999999</c:v>
                </c:pt>
                <c:pt idx="1340">
                  <c:v>209.6699999999999</c:v>
                </c:pt>
                <c:pt idx="1341">
                  <c:v>209.6699999999999</c:v>
                </c:pt>
                <c:pt idx="1342">
                  <c:v>209.6699999999999</c:v>
                </c:pt>
                <c:pt idx="1343">
                  <c:v>211.1999999999999</c:v>
                </c:pt>
                <c:pt idx="1344">
                  <c:v>211.1999999999999</c:v>
                </c:pt>
                <c:pt idx="1345">
                  <c:v>211.1999999999999</c:v>
                </c:pt>
                <c:pt idx="1346">
                  <c:v>211.1999999999999</c:v>
                </c:pt>
                <c:pt idx="1347">
                  <c:v>211.1999999999999</c:v>
                </c:pt>
                <c:pt idx="1348">
                  <c:v>211.1999999999999</c:v>
                </c:pt>
                <c:pt idx="1349">
                  <c:v>211.1999999999999</c:v>
                </c:pt>
                <c:pt idx="1350">
                  <c:v>211.1999999999999</c:v>
                </c:pt>
                <c:pt idx="1351">
                  <c:v>211.1999999999999</c:v>
                </c:pt>
                <c:pt idx="1352">
                  <c:v>211.1999999999999</c:v>
                </c:pt>
                <c:pt idx="1353">
                  <c:v>211.1999999999999</c:v>
                </c:pt>
                <c:pt idx="1354">
                  <c:v>211.1999999999999</c:v>
                </c:pt>
                <c:pt idx="1355">
                  <c:v>211.1999999999999</c:v>
                </c:pt>
                <c:pt idx="1356">
                  <c:v>211.36999999999989</c:v>
                </c:pt>
                <c:pt idx="1357">
                  <c:v>211.36999999999989</c:v>
                </c:pt>
                <c:pt idx="1358">
                  <c:v>212.39999999999989</c:v>
                </c:pt>
                <c:pt idx="1359">
                  <c:v>213.83999999999989</c:v>
                </c:pt>
                <c:pt idx="1360">
                  <c:v>213.83999999999989</c:v>
                </c:pt>
                <c:pt idx="1361">
                  <c:v>214.0499999999999</c:v>
                </c:pt>
                <c:pt idx="1362">
                  <c:v>214.2999999999999</c:v>
                </c:pt>
                <c:pt idx="1363">
                  <c:v>214.42999999999989</c:v>
                </c:pt>
                <c:pt idx="1364">
                  <c:v>214.42999999999989</c:v>
                </c:pt>
                <c:pt idx="1365">
                  <c:v>214.42999999999989</c:v>
                </c:pt>
                <c:pt idx="1366">
                  <c:v>214.42999999999989</c:v>
                </c:pt>
                <c:pt idx="1367">
                  <c:v>214.42999999999989</c:v>
                </c:pt>
                <c:pt idx="1368">
                  <c:v>214.42999999999989</c:v>
                </c:pt>
                <c:pt idx="1369">
                  <c:v>214.42999999999989</c:v>
                </c:pt>
                <c:pt idx="1370">
                  <c:v>214.42999999999989</c:v>
                </c:pt>
                <c:pt idx="1371">
                  <c:v>214.42999999999989</c:v>
                </c:pt>
                <c:pt idx="1372">
                  <c:v>214.42999999999989</c:v>
                </c:pt>
                <c:pt idx="1373">
                  <c:v>214.42999999999989</c:v>
                </c:pt>
                <c:pt idx="1374">
                  <c:v>214.42999999999989</c:v>
                </c:pt>
                <c:pt idx="1375">
                  <c:v>214.42999999999989</c:v>
                </c:pt>
                <c:pt idx="1376">
                  <c:v>214.42999999999989</c:v>
                </c:pt>
                <c:pt idx="1377">
                  <c:v>214.42999999999989</c:v>
                </c:pt>
                <c:pt idx="1378">
                  <c:v>214.42999999999989</c:v>
                </c:pt>
                <c:pt idx="1379">
                  <c:v>214.42999999999989</c:v>
                </c:pt>
                <c:pt idx="1380">
                  <c:v>214.42999999999989</c:v>
                </c:pt>
                <c:pt idx="1381">
                  <c:v>214.77999999999989</c:v>
                </c:pt>
                <c:pt idx="1382">
                  <c:v>214.77999999999989</c:v>
                </c:pt>
                <c:pt idx="1383">
                  <c:v>216.25999999999988</c:v>
                </c:pt>
                <c:pt idx="1384">
                  <c:v>217.72999999999988</c:v>
                </c:pt>
              </c:numCache>
            </c:numRef>
          </c:val>
          <c:smooth val="0"/>
        </c:ser>
        <c:ser>
          <c:idx val="7"/>
          <c:order val="7"/>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Sheet5!$X$2:$X$1386</c:f>
              <c:numCache>
                <c:formatCode>General</c:formatCode>
                <c:ptCount val="1385"/>
                <c:pt idx="0">
                  <c:v>0</c:v>
                </c:pt>
                <c:pt idx="1">
                  <c:v>0</c:v>
                </c:pt>
                <c:pt idx="2">
                  <c:v>0.54</c:v>
                </c:pt>
                <c:pt idx="3">
                  <c:v>0.54</c:v>
                </c:pt>
                <c:pt idx="4">
                  <c:v>0.54</c:v>
                </c:pt>
                <c:pt idx="5">
                  <c:v>0.54</c:v>
                </c:pt>
                <c:pt idx="6">
                  <c:v>0.54</c:v>
                </c:pt>
                <c:pt idx="7">
                  <c:v>0.54</c:v>
                </c:pt>
                <c:pt idx="8">
                  <c:v>0.54</c:v>
                </c:pt>
                <c:pt idx="9">
                  <c:v>0.54</c:v>
                </c:pt>
                <c:pt idx="10">
                  <c:v>0.79</c:v>
                </c:pt>
                <c:pt idx="11">
                  <c:v>0.79</c:v>
                </c:pt>
                <c:pt idx="12">
                  <c:v>0.79</c:v>
                </c:pt>
                <c:pt idx="13">
                  <c:v>4.1500000000000004</c:v>
                </c:pt>
                <c:pt idx="14">
                  <c:v>5.53</c:v>
                </c:pt>
                <c:pt idx="15">
                  <c:v>5.9300000000000006</c:v>
                </c:pt>
                <c:pt idx="16">
                  <c:v>7.44</c:v>
                </c:pt>
                <c:pt idx="17">
                  <c:v>7.44</c:v>
                </c:pt>
                <c:pt idx="18">
                  <c:v>7.57</c:v>
                </c:pt>
                <c:pt idx="19">
                  <c:v>7.57</c:v>
                </c:pt>
                <c:pt idx="20">
                  <c:v>7.62</c:v>
                </c:pt>
                <c:pt idx="21">
                  <c:v>7.62</c:v>
                </c:pt>
                <c:pt idx="22">
                  <c:v>7.62</c:v>
                </c:pt>
                <c:pt idx="23">
                  <c:v>9.49</c:v>
                </c:pt>
                <c:pt idx="24">
                  <c:v>10.199999999999999</c:v>
                </c:pt>
                <c:pt idx="25">
                  <c:v>10.389999999999999</c:v>
                </c:pt>
                <c:pt idx="26">
                  <c:v>11.239999999999998</c:v>
                </c:pt>
                <c:pt idx="27">
                  <c:v>11.239999999999998</c:v>
                </c:pt>
                <c:pt idx="28">
                  <c:v>11.239999999999998</c:v>
                </c:pt>
                <c:pt idx="29">
                  <c:v>11.239999999999998</c:v>
                </c:pt>
                <c:pt idx="30">
                  <c:v>11.239999999999998</c:v>
                </c:pt>
                <c:pt idx="31">
                  <c:v>11.239999999999998</c:v>
                </c:pt>
                <c:pt idx="32">
                  <c:v>12.379999999999999</c:v>
                </c:pt>
                <c:pt idx="33">
                  <c:v>12.379999999999999</c:v>
                </c:pt>
                <c:pt idx="34">
                  <c:v>12.379999999999999</c:v>
                </c:pt>
                <c:pt idx="35">
                  <c:v>12.379999999999999</c:v>
                </c:pt>
                <c:pt idx="36">
                  <c:v>12.379999999999999</c:v>
                </c:pt>
                <c:pt idx="37">
                  <c:v>12.379999999999999</c:v>
                </c:pt>
                <c:pt idx="38">
                  <c:v>12.379999999999999</c:v>
                </c:pt>
                <c:pt idx="39">
                  <c:v>12.379999999999999</c:v>
                </c:pt>
                <c:pt idx="40">
                  <c:v>12.379999999999999</c:v>
                </c:pt>
                <c:pt idx="41">
                  <c:v>12.379999999999999</c:v>
                </c:pt>
                <c:pt idx="42">
                  <c:v>12.379999999999999</c:v>
                </c:pt>
                <c:pt idx="43">
                  <c:v>12.379999999999999</c:v>
                </c:pt>
                <c:pt idx="44">
                  <c:v>12.379999999999999</c:v>
                </c:pt>
                <c:pt idx="45">
                  <c:v>12.379999999999999</c:v>
                </c:pt>
                <c:pt idx="46">
                  <c:v>12.379999999999999</c:v>
                </c:pt>
                <c:pt idx="47">
                  <c:v>12.379999999999999</c:v>
                </c:pt>
                <c:pt idx="48">
                  <c:v>12.379999999999999</c:v>
                </c:pt>
                <c:pt idx="49">
                  <c:v>12.379999999999999</c:v>
                </c:pt>
                <c:pt idx="50">
                  <c:v>12.379999999999999</c:v>
                </c:pt>
                <c:pt idx="51">
                  <c:v>12.379999999999999</c:v>
                </c:pt>
                <c:pt idx="52">
                  <c:v>12.379999999999999</c:v>
                </c:pt>
                <c:pt idx="53">
                  <c:v>12.379999999999999</c:v>
                </c:pt>
                <c:pt idx="54">
                  <c:v>12.379999999999999</c:v>
                </c:pt>
                <c:pt idx="55">
                  <c:v>12.43</c:v>
                </c:pt>
                <c:pt idx="56">
                  <c:v>12.43</c:v>
                </c:pt>
                <c:pt idx="57">
                  <c:v>12.969999999999999</c:v>
                </c:pt>
                <c:pt idx="58">
                  <c:v>12.969999999999999</c:v>
                </c:pt>
                <c:pt idx="59">
                  <c:v>12.969999999999999</c:v>
                </c:pt>
                <c:pt idx="60">
                  <c:v>12.969999999999999</c:v>
                </c:pt>
                <c:pt idx="61">
                  <c:v>12.969999999999999</c:v>
                </c:pt>
                <c:pt idx="62">
                  <c:v>12.969999999999999</c:v>
                </c:pt>
                <c:pt idx="63">
                  <c:v>12.969999999999999</c:v>
                </c:pt>
                <c:pt idx="64">
                  <c:v>12.969999999999999</c:v>
                </c:pt>
                <c:pt idx="65">
                  <c:v>12.969999999999999</c:v>
                </c:pt>
                <c:pt idx="66">
                  <c:v>13.19</c:v>
                </c:pt>
                <c:pt idx="67">
                  <c:v>13.19</c:v>
                </c:pt>
                <c:pt idx="68">
                  <c:v>13.19</c:v>
                </c:pt>
                <c:pt idx="69">
                  <c:v>13.19</c:v>
                </c:pt>
                <c:pt idx="70">
                  <c:v>13.19</c:v>
                </c:pt>
                <c:pt idx="71">
                  <c:v>13.19</c:v>
                </c:pt>
                <c:pt idx="72">
                  <c:v>13.19</c:v>
                </c:pt>
                <c:pt idx="73">
                  <c:v>13.19</c:v>
                </c:pt>
                <c:pt idx="74">
                  <c:v>13.95</c:v>
                </c:pt>
                <c:pt idx="75">
                  <c:v>13.95</c:v>
                </c:pt>
                <c:pt idx="76">
                  <c:v>14</c:v>
                </c:pt>
                <c:pt idx="77">
                  <c:v>14.41</c:v>
                </c:pt>
                <c:pt idx="78">
                  <c:v>14.41</c:v>
                </c:pt>
                <c:pt idx="79">
                  <c:v>14.41</c:v>
                </c:pt>
                <c:pt idx="80">
                  <c:v>15.99</c:v>
                </c:pt>
                <c:pt idx="81">
                  <c:v>15.99</c:v>
                </c:pt>
                <c:pt idx="82">
                  <c:v>15.99</c:v>
                </c:pt>
                <c:pt idx="83">
                  <c:v>15.99</c:v>
                </c:pt>
                <c:pt idx="84">
                  <c:v>15.99</c:v>
                </c:pt>
                <c:pt idx="85">
                  <c:v>15.99</c:v>
                </c:pt>
                <c:pt idx="86">
                  <c:v>15.99</c:v>
                </c:pt>
                <c:pt idx="87">
                  <c:v>15.99</c:v>
                </c:pt>
                <c:pt idx="88">
                  <c:v>15.99</c:v>
                </c:pt>
                <c:pt idx="89">
                  <c:v>15.99</c:v>
                </c:pt>
                <c:pt idx="90">
                  <c:v>15.99</c:v>
                </c:pt>
                <c:pt idx="91">
                  <c:v>15.99</c:v>
                </c:pt>
                <c:pt idx="92">
                  <c:v>15.99</c:v>
                </c:pt>
                <c:pt idx="93">
                  <c:v>15.99</c:v>
                </c:pt>
                <c:pt idx="94">
                  <c:v>15.99</c:v>
                </c:pt>
                <c:pt idx="95">
                  <c:v>15.99</c:v>
                </c:pt>
                <c:pt idx="96">
                  <c:v>15.99</c:v>
                </c:pt>
                <c:pt idx="97">
                  <c:v>15.99</c:v>
                </c:pt>
                <c:pt idx="98">
                  <c:v>15.99</c:v>
                </c:pt>
                <c:pt idx="99">
                  <c:v>15.99</c:v>
                </c:pt>
                <c:pt idx="100">
                  <c:v>15.99</c:v>
                </c:pt>
                <c:pt idx="101">
                  <c:v>15.99</c:v>
                </c:pt>
                <c:pt idx="102">
                  <c:v>15.99</c:v>
                </c:pt>
                <c:pt idx="103">
                  <c:v>15.99</c:v>
                </c:pt>
                <c:pt idx="104">
                  <c:v>15.99</c:v>
                </c:pt>
                <c:pt idx="105">
                  <c:v>15.99</c:v>
                </c:pt>
                <c:pt idx="106">
                  <c:v>15.99</c:v>
                </c:pt>
                <c:pt idx="107">
                  <c:v>15.99</c:v>
                </c:pt>
                <c:pt idx="108">
                  <c:v>15.99</c:v>
                </c:pt>
                <c:pt idx="109">
                  <c:v>15.99</c:v>
                </c:pt>
                <c:pt idx="110">
                  <c:v>15.99</c:v>
                </c:pt>
                <c:pt idx="111">
                  <c:v>15.99</c:v>
                </c:pt>
                <c:pt idx="112">
                  <c:v>15.99</c:v>
                </c:pt>
                <c:pt idx="113">
                  <c:v>15.99</c:v>
                </c:pt>
                <c:pt idx="114">
                  <c:v>15.99</c:v>
                </c:pt>
                <c:pt idx="115">
                  <c:v>15.99</c:v>
                </c:pt>
                <c:pt idx="116">
                  <c:v>15.99</c:v>
                </c:pt>
                <c:pt idx="117">
                  <c:v>15.99</c:v>
                </c:pt>
                <c:pt idx="118">
                  <c:v>15.99</c:v>
                </c:pt>
                <c:pt idx="119">
                  <c:v>15.99</c:v>
                </c:pt>
                <c:pt idx="120">
                  <c:v>15.99</c:v>
                </c:pt>
                <c:pt idx="121">
                  <c:v>15.99</c:v>
                </c:pt>
                <c:pt idx="122">
                  <c:v>15.99</c:v>
                </c:pt>
                <c:pt idx="123">
                  <c:v>15.99</c:v>
                </c:pt>
                <c:pt idx="124">
                  <c:v>15.99</c:v>
                </c:pt>
                <c:pt idx="125">
                  <c:v>15.99</c:v>
                </c:pt>
                <c:pt idx="126">
                  <c:v>15.99</c:v>
                </c:pt>
                <c:pt idx="127">
                  <c:v>15.99</c:v>
                </c:pt>
                <c:pt idx="128">
                  <c:v>16.420000000000002</c:v>
                </c:pt>
                <c:pt idx="129">
                  <c:v>16.420000000000002</c:v>
                </c:pt>
                <c:pt idx="130">
                  <c:v>16.420000000000002</c:v>
                </c:pt>
                <c:pt idx="131">
                  <c:v>16.420000000000002</c:v>
                </c:pt>
                <c:pt idx="132">
                  <c:v>16.420000000000002</c:v>
                </c:pt>
                <c:pt idx="133">
                  <c:v>16.420000000000002</c:v>
                </c:pt>
                <c:pt idx="134">
                  <c:v>16.420000000000002</c:v>
                </c:pt>
                <c:pt idx="135">
                  <c:v>16.420000000000002</c:v>
                </c:pt>
                <c:pt idx="136">
                  <c:v>16.420000000000002</c:v>
                </c:pt>
                <c:pt idx="137">
                  <c:v>16.420000000000002</c:v>
                </c:pt>
                <c:pt idx="138">
                  <c:v>16.420000000000002</c:v>
                </c:pt>
                <c:pt idx="139">
                  <c:v>16.420000000000002</c:v>
                </c:pt>
                <c:pt idx="140">
                  <c:v>16.470000000000002</c:v>
                </c:pt>
                <c:pt idx="141">
                  <c:v>17.220000000000002</c:v>
                </c:pt>
                <c:pt idx="142">
                  <c:v>17.220000000000002</c:v>
                </c:pt>
                <c:pt idx="143">
                  <c:v>17.220000000000002</c:v>
                </c:pt>
                <c:pt idx="144">
                  <c:v>17.220000000000002</c:v>
                </c:pt>
                <c:pt idx="145">
                  <c:v>17.220000000000002</c:v>
                </c:pt>
                <c:pt idx="146">
                  <c:v>17.220000000000002</c:v>
                </c:pt>
                <c:pt idx="147">
                  <c:v>17.220000000000002</c:v>
                </c:pt>
                <c:pt idx="148">
                  <c:v>17.220000000000002</c:v>
                </c:pt>
                <c:pt idx="149">
                  <c:v>17.220000000000002</c:v>
                </c:pt>
                <c:pt idx="150">
                  <c:v>17.220000000000002</c:v>
                </c:pt>
                <c:pt idx="151">
                  <c:v>17.220000000000002</c:v>
                </c:pt>
                <c:pt idx="152">
                  <c:v>17.220000000000002</c:v>
                </c:pt>
                <c:pt idx="153">
                  <c:v>17.220000000000002</c:v>
                </c:pt>
                <c:pt idx="154">
                  <c:v>17.220000000000002</c:v>
                </c:pt>
                <c:pt idx="155">
                  <c:v>17.220000000000002</c:v>
                </c:pt>
                <c:pt idx="156">
                  <c:v>17.220000000000002</c:v>
                </c:pt>
                <c:pt idx="157">
                  <c:v>17.220000000000002</c:v>
                </c:pt>
                <c:pt idx="158">
                  <c:v>17.220000000000002</c:v>
                </c:pt>
                <c:pt idx="159">
                  <c:v>17.220000000000002</c:v>
                </c:pt>
                <c:pt idx="160">
                  <c:v>17.220000000000002</c:v>
                </c:pt>
                <c:pt idx="161">
                  <c:v>17.220000000000002</c:v>
                </c:pt>
                <c:pt idx="162">
                  <c:v>17.220000000000002</c:v>
                </c:pt>
                <c:pt idx="163">
                  <c:v>17.220000000000002</c:v>
                </c:pt>
                <c:pt idx="164">
                  <c:v>17.220000000000002</c:v>
                </c:pt>
                <c:pt idx="165">
                  <c:v>17.220000000000002</c:v>
                </c:pt>
                <c:pt idx="166">
                  <c:v>17.220000000000002</c:v>
                </c:pt>
                <c:pt idx="167">
                  <c:v>17.220000000000002</c:v>
                </c:pt>
                <c:pt idx="168">
                  <c:v>17.220000000000002</c:v>
                </c:pt>
                <c:pt idx="169">
                  <c:v>17.220000000000002</c:v>
                </c:pt>
                <c:pt idx="170">
                  <c:v>17.220000000000002</c:v>
                </c:pt>
                <c:pt idx="171">
                  <c:v>17.220000000000002</c:v>
                </c:pt>
                <c:pt idx="172">
                  <c:v>17.220000000000002</c:v>
                </c:pt>
                <c:pt idx="173">
                  <c:v>17.220000000000002</c:v>
                </c:pt>
                <c:pt idx="174">
                  <c:v>17.220000000000002</c:v>
                </c:pt>
                <c:pt idx="175">
                  <c:v>17.220000000000002</c:v>
                </c:pt>
                <c:pt idx="176">
                  <c:v>17.220000000000002</c:v>
                </c:pt>
                <c:pt idx="177">
                  <c:v>17.220000000000002</c:v>
                </c:pt>
                <c:pt idx="178">
                  <c:v>17.220000000000002</c:v>
                </c:pt>
                <c:pt idx="179">
                  <c:v>17.220000000000002</c:v>
                </c:pt>
                <c:pt idx="180">
                  <c:v>17.220000000000002</c:v>
                </c:pt>
                <c:pt idx="181">
                  <c:v>17.220000000000002</c:v>
                </c:pt>
                <c:pt idx="182">
                  <c:v>17.220000000000002</c:v>
                </c:pt>
                <c:pt idx="183">
                  <c:v>17.220000000000002</c:v>
                </c:pt>
                <c:pt idx="184">
                  <c:v>17.220000000000002</c:v>
                </c:pt>
                <c:pt idx="185">
                  <c:v>17.220000000000002</c:v>
                </c:pt>
                <c:pt idx="186">
                  <c:v>17.220000000000002</c:v>
                </c:pt>
                <c:pt idx="187">
                  <c:v>17.220000000000002</c:v>
                </c:pt>
                <c:pt idx="188">
                  <c:v>17.220000000000002</c:v>
                </c:pt>
                <c:pt idx="189">
                  <c:v>17.220000000000002</c:v>
                </c:pt>
                <c:pt idx="190">
                  <c:v>17.340000000000003</c:v>
                </c:pt>
                <c:pt idx="191">
                  <c:v>19.350000000000001</c:v>
                </c:pt>
                <c:pt idx="192">
                  <c:v>19.350000000000001</c:v>
                </c:pt>
                <c:pt idx="193">
                  <c:v>19.350000000000001</c:v>
                </c:pt>
                <c:pt idx="194">
                  <c:v>19.350000000000001</c:v>
                </c:pt>
                <c:pt idx="195">
                  <c:v>19.350000000000001</c:v>
                </c:pt>
                <c:pt idx="196">
                  <c:v>19.350000000000001</c:v>
                </c:pt>
                <c:pt idx="197">
                  <c:v>19.350000000000001</c:v>
                </c:pt>
                <c:pt idx="198">
                  <c:v>19.350000000000001</c:v>
                </c:pt>
                <c:pt idx="199">
                  <c:v>19.350000000000001</c:v>
                </c:pt>
                <c:pt idx="200">
                  <c:v>19.350000000000001</c:v>
                </c:pt>
                <c:pt idx="201">
                  <c:v>19.350000000000001</c:v>
                </c:pt>
                <c:pt idx="202">
                  <c:v>19.350000000000001</c:v>
                </c:pt>
                <c:pt idx="203">
                  <c:v>19.350000000000001</c:v>
                </c:pt>
                <c:pt idx="204">
                  <c:v>19.350000000000001</c:v>
                </c:pt>
                <c:pt idx="205">
                  <c:v>19.350000000000001</c:v>
                </c:pt>
                <c:pt idx="206">
                  <c:v>19.350000000000001</c:v>
                </c:pt>
                <c:pt idx="207">
                  <c:v>19.350000000000001</c:v>
                </c:pt>
                <c:pt idx="208">
                  <c:v>19.350000000000001</c:v>
                </c:pt>
                <c:pt idx="209">
                  <c:v>19.350000000000001</c:v>
                </c:pt>
                <c:pt idx="210">
                  <c:v>19.350000000000001</c:v>
                </c:pt>
                <c:pt idx="211">
                  <c:v>19.350000000000001</c:v>
                </c:pt>
                <c:pt idx="212">
                  <c:v>19.350000000000001</c:v>
                </c:pt>
                <c:pt idx="213">
                  <c:v>19.350000000000001</c:v>
                </c:pt>
                <c:pt idx="214">
                  <c:v>19.350000000000001</c:v>
                </c:pt>
                <c:pt idx="215">
                  <c:v>19.350000000000001</c:v>
                </c:pt>
                <c:pt idx="216">
                  <c:v>19.350000000000001</c:v>
                </c:pt>
                <c:pt idx="217">
                  <c:v>19.350000000000001</c:v>
                </c:pt>
                <c:pt idx="218">
                  <c:v>19.350000000000001</c:v>
                </c:pt>
                <c:pt idx="219">
                  <c:v>19.350000000000001</c:v>
                </c:pt>
                <c:pt idx="220">
                  <c:v>19.350000000000001</c:v>
                </c:pt>
                <c:pt idx="221">
                  <c:v>19.350000000000001</c:v>
                </c:pt>
                <c:pt idx="222">
                  <c:v>19.350000000000001</c:v>
                </c:pt>
                <c:pt idx="223">
                  <c:v>19.350000000000001</c:v>
                </c:pt>
                <c:pt idx="224">
                  <c:v>19.350000000000001</c:v>
                </c:pt>
                <c:pt idx="225">
                  <c:v>19.350000000000001</c:v>
                </c:pt>
                <c:pt idx="226">
                  <c:v>19.350000000000001</c:v>
                </c:pt>
                <c:pt idx="227">
                  <c:v>19.350000000000001</c:v>
                </c:pt>
                <c:pt idx="228">
                  <c:v>19.350000000000001</c:v>
                </c:pt>
                <c:pt idx="229">
                  <c:v>19.350000000000001</c:v>
                </c:pt>
                <c:pt idx="230">
                  <c:v>19.350000000000001</c:v>
                </c:pt>
                <c:pt idx="231">
                  <c:v>19.350000000000001</c:v>
                </c:pt>
                <c:pt idx="232">
                  <c:v>19.350000000000001</c:v>
                </c:pt>
                <c:pt idx="233">
                  <c:v>19.350000000000001</c:v>
                </c:pt>
                <c:pt idx="234">
                  <c:v>19.350000000000001</c:v>
                </c:pt>
                <c:pt idx="235">
                  <c:v>19.350000000000001</c:v>
                </c:pt>
                <c:pt idx="236">
                  <c:v>19.350000000000001</c:v>
                </c:pt>
                <c:pt idx="237">
                  <c:v>19.350000000000001</c:v>
                </c:pt>
                <c:pt idx="238">
                  <c:v>19.350000000000001</c:v>
                </c:pt>
                <c:pt idx="239">
                  <c:v>19.350000000000001</c:v>
                </c:pt>
                <c:pt idx="240">
                  <c:v>19.350000000000001</c:v>
                </c:pt>
                <c:pt idx="241">
                  <c:v>19.350000000000001</c:v>
                </c:pt>
                <c:pt idx="242">
                  <c:v>19.350000000000001</c:v>
                </c:pt>
                <c:pt idx="243">
                  <c:v>19.350000000000001</c:v>
                </c:pt>
                <c:pt idx="244">
                  <c:v>19.350000000000001</c:v>
                </c:pt>
                <c:pt idx="245">
                  <c:v>19.350000000000001</c:v>
                </c:pt>
                <c:pt idx="246">
                  <c:v>19.350000000000001</c:v>
                </c:pt>
                <c:pt idx="247">
                  <c:v>19.350000000000001</c:v>
                </c:pt>
                <c:pt idx="248">
                  <c:v>19.48</c:v>
                </c:pt>
                <c:pt idx="249">
                  <c:v>19.48</c:v>
                </c:pt>
                <c:pt idx="250">
                  <c:v>19.48</c:v>
                </c:pt>
                <c:pt idx="251">
                  <c:v>19.48</c:v>
                </c:pt>
                <c:pt idx="252">
                  <c:v>19.48</c:v>
                </c:pt>
                <c:pt idx="253">
                  <c:v>19.48</c:v>
                </c:pt>
                <c:pt idx="254">
                  <c:v>19.48</c:v>
                </c:pt>
                <c:pt idx="255">
                  <c:v>19.48</c:v>
                </c:pt>
                <c:pt idx="256">
                  <c:v>19.48</c:v>
                </c:pt>
                <c:pt idx="257">
                  <c:v>19.48</c:v>
                </c:pt>
                <c:pt idx="258">
                  <c:v>19.48</c:v>
                </c:pt>
                <c:pt idx="259">
                  <c:v>19.48</c:v>
                </c:pt>
                <c:pt idx="260">
                  <c:v>19.48</c:v>
                </c:pt>
                <c:pt idx="261">
                  <c:v>19.48</c:v>
                </c:pt>
                <c:pt idx="262">
                  <c:v>19.48</c:v>
                </c:pt>
                <c:pt idx="263">
                  <c:v>19.48</c:v>
                </c:pt>
                <c:pt idx="264">
                  <c:v>19.48</c:v>
                </c:pt>
                <c:pt idx="265">
                  <c:v>19.48</c:v>
                </c:pt>
                <c:pt idx="266">
                  <c:v>19.48</c:v>
                </c:pt>
                <c:pt idx="267">
                  <c:v>19.48</c:v>
                </c:pt>
                <c:pt idx="268">
                  <c:v>19.48</c:v>
                </c:pt>
                <c:pt idx="269">
                  <c:v>19.48</c:v>
                </c:pt>
                <c:pt idx="270">
                  <c:v>19.48</c:v>
                </c:pt>
                <c:pt idx="271">
                  <c:v>19.48</c:v>
                </c:pt>
                <c:pt idx="272">
                  <c:v>19.48</c:v>
                </c:pt>
                <c:pt idx="273">
                  <c:v>19.48</c:v>
                </c:pt>
                <c:pt idx="274">
                  <c:v>19.48</c:v>
                </c:pt>
                <c:pt idx="275">
                  <c:v>19.48</c:v>
                </c:pt>
                <c:pt idx="276">
                  <c:v>19.48</c:v>
                </c:pt>
                <c:pt idx="277">
                  <c:v>19.48</c:v>
                </c:pt>
                <c:pt idx="278">
                  <c:v>19.48</c:v>
                </c:pt>
                <c:pt idx="279">
                  <c:v>19.48</c:v>
                </c:pt>
                <c:pt idx="280">
                  <c:v>19.48</c:v>
                </c:pt>
                <c:pt idx="281">
                  <c:v>19.48</c:v>
                </c:pt>
                <c:pt idx="282">
                  <c:v>19.48</c:v>
                </c:pt>
                <c:pt idx="283">
                  <c:v>19.48</c:v>
                </c:pt>
                <c:pt idx="284">
                  <c:v>19.48</c:v>
                </c:pt>
                <c:pt idx="285">
                  <c:v>19.48</c:v>
                </c:pt>
                <c:pt idx="286">
                  <c:v>19.48</c:v>
                </c:pt>
                <c:pt idx="287">
                  <c:v>19.48</c:v>
                </c:pt>
                <c:pt idx="288">
                  <c:v>19.48</c:v>
                </c:pt>
                <c:pt idx="289">
                  <c:v>19.48</c:v>
                </c:pt>
                <c:pt idx="290">
                  <c:v>19.48</c:v>
                </c:pt>
                <c:pt idx="291">
                  <c:v>19.48</c:v>
                </c:pt>
                <c:pt idx="292">
                  <c:v>19.48</c:v>
                </c:pt>
                <c:pt idx="293">
                  <c:v>19.48</c:v>
                </c:pt>
                <c:pt idx="294">
                  <c:v>19.48</c:v>
                </c:pt>
                <c:pt idx="295">
                  <c:v>19.48</c:v>
                </c:pt>
                <c:pt idx="296">
                  <c:v>19.48</c:v>
                </c:pt>
                <c:pt idx="297">
                  <c:v>19.48</c:v>
                </c:pt>
                <c:pt idx="298">
                  <c:v>19.760000000000002</c:v>
                </c:pt>
                <c:pt idx="299">
                  <c:v>19.760000000000002</c:v>
                </c:pt>
                <c:pt idx="300">
                  <c:v>19.760000000000002</c:v>
                </c:pt>
                <c:pt idx="301">
                  <c:v>19.760000000000002</c:v>
                </c:pt>
                <c:pt idx="302">
                  <c:v>19.760000000000002</c:v>
                </c:pt>
                <c:pt idx="303">
                  <c:v>19.760000000000002</c:v>
                </c:pt>
                <c:pt idx="304">
                  <c:v>19.760000000000002</c:v>
                </c:pt>
                <c:pt idx="305">
                  <c:v>19.760000000000002</c:v>
                </c:pt>
                <c:pt idx="306">
                  <c:v>19.760000000000002</c:v>
                </c:pt>
                <c:pt idx="307">
                  <c:v>20.470000000000002</c:v>
                </c:pt>
                <c:pt idx="308">
                  <c:v>20.610000000000003</c:v>
                </c:pt>
                <c:pt idx="309">
                  <c:v>20.610000000000003</c:v>
                </c:pt>
                <c:pt idx="310">
                  <c:v>20.610000000000003</c:v>
                </c:pt>
                <c:pt idx="311">
                  <c:v>20.610000000000003</c:v>
                </c:pt>
                <c:pt idx="312">
                  <c:v>20.610000000000003</c:v>
                </c:pt>
                <c:pt idx="313">
                  <c:v>20.610000000000003</c:v>
                </c:pt>
                <c:pt idx="314">
                  <c:v>20.610000000000003</c:v>
                </c:pt>
                <c:pt idx="315">
                  <c:v>21.830000000000002</c:v>
                </c:pt>
                <c:pt idx="316">
                  <c:v>21.830000000000002</c:v>
                </c:pt>
                <c:pt idx="317">
                  <c:v>21.830000000000002</c:v>
                </c:pt>
                <c:pt idx="318">
                  <c:v>21.830000000000002</c:v>
                </c:pt>
                <c:pt idx="319">
                  <c:v>21.830000000000002</c:v>
                </c:pt>
                <c:pt idx="320">
                  <c:v>21.830000000000002</c:v>
                </c:pt>
                <c:pt idx="321">
                  <c:v>21.830000000000002</c:v>
                </c:pt>
                <c:pt idx="322">
                  <c:v>21.94</c:v>
                </c:pt>
                <c:pt idx="323">
                  <c:v>22.490000000000002</c:v>
                </c:pt>
                <c:pt idx="324">
                  <c:v>22.490000000000002</c:v>
                </c:pt>
                <c:pt idx="325">
                  <c:v>22.490000000000002</c:v>
                </c:pt>
                <c:pt idx="326">
                  <c:v>22.490000000000002</c:v>
                </c:pt>
                <c:pt idx="327">
                  <c:v>22.490000000000002</c:v>
                </c:pt>
                <c:pt idx="328">
                  <c:v>22.490000000000002</c:v>
                </c:pt>
                <c:pt idx="329">
                  <c:v>22.490000000000002</c:v>
                </c:pt>
                <c:pt idx="330">
                  <c:v>22.490000000000002</c:v>
                </c:pt>
                <c:pt idx="331">
                  <c:v>22.490000000000002</c:v>
                </c:pt>
                <c:pt idx="332">
                  <c:v>22.490000000000002</c:v>
                </c:pt>
                <c:pt idx="333">
                  <c:v>22.490000000000002</c:v>
                </c:pt>
                <c:pt idx="334">
                  <c:v>22.490000000000002</c:v>
                </c:pt>
                <c:pt idx="335">
                  <c:v>22.490000000000002</c:v>
                </c:pt>
                <c:pt idx="336">
                  <c:v>22.680000000000003</c:v>
                </c:pt>
                <c:pt idx="337">
                  <c:v>25.790000000000003</c:v>
                </c:pt>
                <c:pt idx="338">
                  <c:v>26.970000000000002</c:v>
                </c:pt>
                <c:pt idx="339">
                  <c:v>28.550000000000004</c:v>
                </c:pt>
                <c:pt idx="340">
                  <c:v>31.000000000000004</c:v>
                </c:pt>
                <c:pt idx="341">
                  <c:v>33.32</c:v>
                </c:pt>
                <c:pt idx="342">
                  <c:v>33.32</c:v>
                </c:pt>
                <c:pt idx="343">
                  <c:v>33.39</c:v>
                </c:pt>
                <c:pt idx="344">
                  <c:v>33.44</c:v>
                </c:pt>
                <c:pt idx="345">
                  <c:v>33.44</c:v>
                </c:pt>
                <c:pt idx="346">
                  <c:v>33.44</c:v>
                </c:pt>
                <c:pt idx="347">
                  <c:v>33.96</c:v>
                </c:pt>
                <c:pt idx="348">
                  <c:v>33.96</c:v>
                </c:pt>
                <c:pt idx="349">
                  <c:v>33.96</c:v>
                </c:pt>
                <c:pt idx="350">
                  <c:v>33.96</c:v>
                </c:pt>
                <c:pt idx="351">
                  <c:v>33.96</c:v>
                </c:pt>
                <c:pt idx="352">
                  <c:v>33.96</c:v>
                </c:pt>
                <c:pt idx="353">
                  <c:v>33.96</c:v>
                </c:pt>
                <c:pt idx="354">
                  <c:v>33.96</c:v>
                </c:pt>
                <c:pt idx="355">
                  <c:v>33.96</c:v>
                </c:pt>
                <c:pt idx="356">
                  <c:v>33.96</c:v>
                </c:pt>
                <c:pt idx="357">
                  <c:v>33.96</c:v>
                </c:pt>
                <c:pt idx="358">
                  <c:v>34.47</c:v>
                </c:pt>
                <c:pt idx="359">
                  <c:v>34.47</c:v>
                </c:pt>
                <c:pt idx="360">
                  <c:v>36.79</c:v>
                </c:pt>
                <c:pt idx="361">
                  <c:v>36.79</c:v>
                </c:pt>
                <c:pt idx="362">
                  <c:v>37.01</c:v>
                </c:pt>
                <c:pt idx="363">
                  <c:v>38.419999999999995</c:v>
                </c:pt>
                <c:pt idx="364">
                  <c:v>39.019999999999996</c:v>
                </c:pt>
                <c:pt idx="365">
                  <c:v>39.019999999999996</c:v>
                </c:pt>
                <c:pt idx="366">
                  <c:v>39.019999999999996</c:v>
                </c:pt>
                <c:pt idx="367">
                  <c:v>40.129999999999995</c:v>
                </c:pt>
                <c:pt idx="368">
                  <c:v>40.129999999999995</c:v>
                </c:pt>
                <c:pt idx="369">
                  <c:v>40.47</c:v>
                </c:pt>
                <c:pt idx="370">
                  <c:v>41.199999999999996</c:v>
                </c:pt>
                <c:pt idx="371">
                  <c:v>41.249999999999993</c:v>
                </c:pt>
                <c:pt idx="372">
                  <c:v>41.249999999999993</c:v>
                </c:pt>
                <c:pt idx="373">
                  <c:v>41.249999999999993</c:v>
                </c:pt>
                <c:pt idx="374">
                  <c:v>41.249999999999993</c:v>
                </c:pt>
                <c:pt idx="375">
                  <c:v>41.249999999999993</c:v>
                </c:pt>
                <c:pt idx="376">
                  <c:v>41.249999999999993</c:v>
                </c:pt>
                <c:pt idx="377">
                  <c:v>41.249999999999993</c:v>
                </c:pt>
                <c:pt idx="378">
                  <c:v>41.249999999999993</c:v>
                </c:pt>
                <c:pt idx="379">
                  <c:v>41.249999999999993</c:v>
                </c:pt>
                <c:pt idx="380">
                  <c:v>41.249999999999993</c:v>
                </c:pt>
                <c:pt idx="381">
                  <c:v>41.249999999999993</c:v>
                </c:pt>
                <c:pt idx="382">
                  <c:v>41.249999999999993</c:v>
                </c:pt>
                <c:pt idx="383">
                  <c:v>41.249999999999993</c:v>
                </c:pt>
                <c:pt idx="384">
                  <c:v>41.249999999999993</c:v>
                </c:pt>
                <c:pt idx="385">
                  <c:v>41.249999999999993</c:v>
                </c:pt>
                <c:pt idx="386">
                  <c:v>41.249999999999993</c:v>
                </c:pt>
                <c:pt idx="387">
                  <c:v>41.249999999999993</c:v>
                </c:pt>
                <c:pt idx="388">
                  <c:v>41.249999999999993</c:v>
                </c:pt>
                <c:pt idx="389">
                  <c:v>41.36999999999999</c:v>
                </c:pt>
                <c:pt idx="390">
                  <c:v>41.879999999999988</c:v>
                </c:pt>
                <c:pt idx="391">
                  <c:v>42.179999999999986</c:v>
                </c:pt>
                <c:pt idx="392">
                  <c:v>42.179999999999986</c:v>
                </c:pt>
                <c:pt idx="393">
                  <c:v>42.179999999999986</c:v>
                </c:pt>
                <c:pt idx="394">
                  <c:v>42.179999999999986</c:v>
                </c:pt>
                <c:pt idx="395">
                  <c:v>42.179999999999986</c:v>
                </c:pt>
                <c:pt idx="396">
                  <c:v>42.179999999999986</c:v>
                </c:pt>
                <c:pt idx="397">
                  <c:v>42.179999999999986</c:v>
                </c:pt>
                <c:pt idx="398">
                  <c:v>42.179999999999986</c:v>
                </c:pt>
                <c:pt idx="399">
                  <c:v>42.179999999999986</c:v>
                </c:pt>
                <c:pt idx="400">
                  <c:v>42.179999999999986</c:v>
                </c:pt>
                <c:pt idx="401">
                  <c:v>42.179999999999986</c:v>
                </c:pt>
                <c:pt idx="402">
                  <c:v>42.179999999999986</c:v>
                </c:pt>
                <c:pt idx="403">
                  <c:v>42.179999999999986</c:v>
                </c:pt>
                <c:pt idx="404">
                  <c:v>42.179999999999986</c:v>
                </c:pt>
                <c:pt idx="405">
                  <c:v>42.179999999999986</c:v>
                </c:pt>
                <c:pt idx="406">
                  <c:v>42.179999999999986</c:v>
                </c:pt>
                <c:pt idx="407">
                  <c:v>42.179999999999986</c:v>
                </c:pt>
                <c:pt idx="408">
                  <c:v>42.179999999999986</c:v>
                </c:pt>
                <c:pt idx="409">
                  <c:v>42.179999999999986</c:v>
                </c:pt>
                <c:pt idx="410">
                  <c:v>42.179999999999986</c:v>
                </c:pt>
                <c:pt idx="411">
                  <c:v>42.179999999999986</c:v>
                </c:pt>
                <c:pt idx="412">
                  <c:v>42.229999999999983</c:v>
                </c:pt>
                <c:pt idx="413">
                  <c:v>42.229999999999983</c:v>
                </c:pt>
                <c:pt idx="414">
                  <c:v>42.229999999999983</c:v>
                </c:pt>
                <c:pt idx="415">
                  <c:v>42.229999999999983</c:v>
                </c:pt>
                <c:pt idx="416">
                  <c:v>42.229999999999983</c:v>
                </c:pt>
                <c:pt idx="417">
                  <c:v>42.229999999999983</c:v>
                </c:pt>
                <c:pt idx="418">
                  <c:v>42.229999999999983</c:v>
                </c:pt>
                <c:pt idx="419">
                  <c:v>42.229999999999983</c:v>
                </c:pt>
                <c:pt idx="420">
                  <c:v>42.229999999999983</c:v>
                </c:pt>
                <c:pt idx="421">
                  <c:v>42.229999999999983</c:v>
                </c:pt>
                <c:pt idx="422">
                  <c:v>42.229999999999983</c:v>
                </c:pt>
                <c:pt idx="423">
                  <c:v>42.229999999999983</c:v>
                </c:pt>
                <c:pt idx="424">
                  <c:v>42.229999999999983</c:v>
                </c:pt>
                <c:pt idx="425">
                  <c:v>42.229999999999983</c:v>
                </c:pt>
                <c:pt idx="426">
                  <c:v>42.229999999999983</c:v>
                </c:pt>
                <c:pt idx="427">
                  <c:v>42.229999999999983</c:v>
                </c:pt>
                <c:pt idx="428">
                  <c:v>42.229999999999983</c:v>
                </c:pt>
                <c:pt idx="429">
                  <c:v>42.229999999999983</c:v>
                </c:pt>
                <c:pt idx="430">
                  <c:v>42.229999999999983</c:v>
                </c:pt>
                <c:pt idx="431">
                  <c:v>42.229999999999983</c:v>
                </c:pt>
                <c:pt idx="432">
                  <c:v>42.229999999999983</c:v>
                </c:pt>
                <c:pt idx="433">
                  <c:v>42.229999999999983</c:v>
                </c:pt>
                <c:pt idx="434">
                  <c:v>42.229999999999983</c:v>
                </c:pt>
                <c:pt idx="435">
                  <c:v>42.229999999999983</c:v>
                </c:pt>
                <c:pt idx="436">
                  <c:v>42.229999999999983</c:v>
                </c:pt>
                <c:pt idx="437">
                  <c:v>42.229999999999983</c:v>
                </c:pt>
                <c:pt idx="438">
                  <c:v>42.229999999999983</c:v>
                </c:pt>
                <c:pt idx="439">
                  <c:v>42.229999999999983</c:v>
                </c:pt>
                <c:pt idx="440">
                  <c:v>42.229999999999983</c:v>
                </c:pt>
                <c:pt idx="441">
                  <c:v>42.229999999999983</c:v>
                </c:pt>
                <c:pt idx="442">
                  <c:v>42.229999999999983</c:v>
                </c:pt>
                <c:pt idx="443">
                  <c:v>42.229999999999983</c:v>
                </c:pt>
                <c:pt idx="444">
                  <c:v>42.229999999999983</c:v>
                </c:pt>
                <c:pt idx="445">
                  <c:v>42.229999999999983</c:v>
                </c:pt>
                <c:pt idx="446">
                  <c:v>42.229999999999983</c:v>
                </c:pt>
                <c:pt idx="447">
                  <c:v>42.229999999999983</c:v>
                </c:pt>
                <c:pt idx="448">
                  <c:v>42.229999999999983</c:v>
                </c:pt>
                <c:pt idx="449">
                  <c:v>42.229999999999983</c:v>
                </c:pt>
                <c:pt idx="450">
                  <c:v>42.229999999999983</c:v>
                </c:pt>
                <c:pt idx="451">
                  <c:v>42.639999999999979</c:v>
                </c:pt>
                <c:pt idx="452">
                  <c:v>42.639999999999979</c:v>
                </c:pt>
                <c:pt idx="453">
                  <c:v>43.02999999999998</c:v>
                </c:pt>
                <c:pt idx="454">
                  <c:v>44.819999999999979</c:v>
                </c:pt>
                <c:pt idx="455">
                  <c:v>46.269999999999982</c:v>
                </c:pt>
                <c:pt idx="456">
                  <c:v>47.289999999999985</c:v>
                </c:pt>
                <c:pt idx="457">
                  <c:v>47.289999999999985</c:v>
                </c:pt>
                <c:pt idx="458">
                  <c:v>47.289999999999985</c:v>
                </c:pt>
                <c:pt idx="459">
                  <c:v>47.289999999999985</c:v>
                </c:pt>
                <c:pt idx="460">
                  <c:v>47.289999999999985</c:v>
                </c:pt>
                <c:pt idx="461">
                  <c:v>47.289999999999985</c:v>
                </c:pt>
                <c:pt idx="462">
                  <c:v>47.289999999999985</c:v>
                </c:pt>
                <c:pt idx="463">
                  <c:v>47.289999999999985</c:v>
                </c:pt>
                <c:pt idx="464">
                  <c:v>47.289999999999985</c:v>
                </c:pt>
                <c:pt idx="465">
                  <c:v>47.289999999999985</c:v>
                </c:pt>
                <c:pt idx="466">
                  <c:v>47.289999999999985</c:v>
                </c:pt>
                <c:pt idx="467">
                  <c:v>47.289999999999985</c:v>
                </c:pt>
                <c:pt idx="468">
                  <c:v>47.339999999999982</c:v>
                </c:pt>
                <c:pt idx="469">
                  <c:v>47.339999999999982</c:v>
                </c:pt>
                <c:pt idx="470">
                  <c:v>47.339999999999982</c:v>
                </c:pt>
                <c:pt idx="471">
                  <c:v>47.339999999999982</c:v>
                </c:pt>
                <c:pt idx="472">
                  <c:v>47.429999999999986</c:v>
                </c:pt>
                <c:pt idx="473">
                  <c:v>47.619999999999983</c:v>
                </c:pt>
                <c:pt idx="474">
                  <c:v>47.619999999999983</c:v>
                </c:pt>
                <c:pt idx="475">
                  <c:v>47.619999999999983</c:v>
                </c:pt>
                <c:pt idx="476">
                  <c:v>47.619999999999983</c:v>
                </c:pt>
                <c:pt idx="477">
                  <c:v>47.619999999999983</c:v>
                </c:pt>
                <c:pt idx="478">
                  <c:v>47.619999999999983</c:v>
                </c:pt>
                <c:pt idx="479">
                  <c:v>47.619999999999983</c:v>
                </c:pt>
                <c:pt idx="480">
                  <c:v>47.619999999999983</c:v>
                </c:pt>
                <c:pt idx="481">
                  <c:v>47.619999999999983</c:v>
                </c:pt>
                <c:pt idx="482">
                  <c:v>47.619999999999983</c:v>
                </c:pt>
                <c:pt idx="483">
                  <c:v>47.619999999999983</c:v>
                </c:pt>
                <c:pt idx="484">
                  <c:v>47.619999999999983</c:v>
                </c:pt>
                <c:pt idx="485">
                  <c:v>47.619999999999983</c:v>
                </c:pt>
                <c:pt idx="486">
                  <c:v>47.619999999999983</c:v>
                </c:pt>
                <c:pt idx="487">
                  <c:v>47.619999999999983</c:v>
                </c:pt>
                <c:pt idx="488">
                  <c:v>47.619999999999983</c:v>
                </c:pt>
                <c:pt idx="489">
                  <c:v>47.619999999999983</c:v>
                </c:pt>
                <c:pt idx="490">
                  <c:v>47.619999999999983</c:v>
                </c:pt>
                <c:pt idx="491">
                  <c:v>47.619999999999983</c:v>
                </c:pt>
                <c:pt idx="492">
                  <c:v>47.619999999999983</c:v>
                </c:pt>
                <c:pt idx="493">
                  <c:v>47.619999999999983</c:v>
                </c:pt>
                <c:pt idx="494">
                  <c:v>47.619999999999983</c:v>
                </c:pt>
                <c:pt idx="495">
                  <c:v>49.059999999999981</c:v>
                </c:pt>
                <c:pt idx="496">
                  <c:v>49.059999999999981</c:v>
                </c:pt>
                <c:pt idx="497">
                  <c:v>49.179999999999978</c:v>
                </c:pt>
                <c:pt idx="498">
                  <c:v>49.179999999999978</c:v>
                </c:pt>
                <c:pt idx="499">
                  <c:v>49.179999999999978</c:v>
                </c:pt>
                <c:pt idx="500">
                  <c:v>49.179999999999978</c:v>
                </c:pt>
                <c:pt idx="501">
                  <c:v>49.649999999999977</c:v>
                </c:pt>
                <c:pt idx="502">
                  <c:v>49.729999999999976</c:v>
                </c:pt>
                <c:pt idx="503">
                  <c:v>49.729999999999976</c:v>
                </c:pt>
                <c:pt idx="504">
                  <c:v>49.729999999999976</c:v>
                </c:pt>
                <c:pt idx="505">
                  <c:v>49.729999999999976</c:v>
                </c:pt>
                <c:pt idx="506">
                  <c:v>54.95999999999998</c:v>
                </c:pt>
                <c:pt idx="507">
                  <c:v>62.189999999999984</c:v>
                </c:pt>
                <c:pt idx="508">
                  <c:v>62.279999999999987</c:v>
                </c:pt>
                <c:pt idx="509">
                  <c:v>67.749999999999986</c:v>
                </c:pt>
                <c:pt idx="510">
                  <c:v>69.629999999999981</c:v>
                </c:pt>
                <c:pt idx="511">
                  <c:v>69.979999999999976</c:v>
                </c:pt>
                <c:pt idx="512">
                  <c:v>69.979999999999976</c:v>
                </c:pt>
                <c:pt idx="513">
                  <c:v>70.429999999999978</c:v>
                </c:pt>
                <c:pt idx="514">
                  <c:v>70.559999999999974</c:v>
                </c:pt>
                <c:pt idx="515">
                  <c:v>70.559999999999974</c:v>
                </c:pt>
                <c:pt idx="516">
                  <c:v>70.789999999999978</c:v>
                </c:pt>
                <c:pt idx="517">
                  <c:v>70.789999999999978</c:v>
                </c:pt>
                <c:pt idx="518">
                  <c:v>70.789999999999978</c:v>
                </c:pt>
                <c:pt idx="519">
                  <c:v>70.789999999999978</c:v>
                </c:pt>
                <c:pt idx="520">
                  <c:v>70.789999999999978</c:v>
                </c:pt>
                <c:pt idx="521">
                  <c:v>70.789999999999978</c:v>
                </c:pt>
                <c:pt idx="522">
                  <c:v>70.789999999999978</c:v>
                </c:pt>
                <c:pt idx="523">
                  <c:v>70.789999999999978</c:v>
                </c:pt>
                <c:pt idx="524">
                  <c:v>70.789999999999978</c:v>
                </c:pt>
                <c:pt idx="525">
                  <c:v>70.789999999999978</c:v>
                </c:pt>
                <c:pt idx="526">
                  <c:v>70.789999999999978</c:v>
                </c:pt>
                <c:pt idx="527">
                  <c:v>70.789999999999978</c:v>
                </c:pt>
                <c:pt idx="528">
                  <c:v>70.789999999999978</c:v>
                </c:pt>
                <c:pt idx="529">
                  <c:v>70.789999999999978</c:v>
                </c:pt>
                <c:pt idx="530">
                  <c:v>70.789999999999978</c:v>
                </c:pt>
                <c:pt idx="531">
                  <c:v>70.789999999999978</c:v>
                </c:pt>
                <c:pt idx="532">
                  <c:v>70.789999999999978</c:v>
                </c:pt>
                <c:pt idx="533">
                  <c:v>70.789999999999978</c:v>
                </c:pt>
                <c:pt idx="534">
                  <c:v>70.789999999999978</c:v>
                </c:pt>
                <c:pt idx="535">
                  <c:v>70.789999999999978</c:v>
                </c:pt>
                <c:pt idx="536">
                  <c:v>70.789999999999978</c:v>
                </c:pt>
                <c:pt idx="537">
                  <c:v>70.789999999999978</c:v>
                </c:pt>
                <c:pt idx="538">
                  <c:v>70.789999999999978</c:v>
                </c:pt>
                <c:pt idx="539">
                  <c:v>70.789999999999978</c:v>
                </c:pt>
                <c:pt idx="540">
                  <c:v>70.789999999999978</c:v>
                </c:pt>
                <c:pt idx="541">
                  <c:v>70.789999999999978</c:v>
                </c:pt>
                <c:pt idx="542">
                  <c:v>70.789999999999978</c:v>
                </c:pt>
                <c:pt idx="543">
                  <c:v>70.789999999999978</c:v>
                </c:pt>
                <c:pt idx="544">
                  <c:v>70.789999999999978</c:v>
                </c:pt>
                <c:pt idx="545">
                  <c:v>70.789999999999978</c:v>
                </c:pt>
                <c:pt idx="546">
                  <c:v>70.789999999999978</c:v>
                </c:pt>
                <c:pt idx="547">
                  <c:v>70.789999999999978</c:v>
                </c:pt>
                <c:pt idx="548">
                  <c:v>70.789999999999978</c:v>
                </c:pt>
                <c:pt idx="549">
                  <c:v>70.789999999999978</c:v>
                </c:pt>
                <c:pt idx="550">
                  <c:v>70.789999999999978</c:v>
                </c:pt>
                <c:pt idx="551">
                  <c:v>70.789999999999978</c:v>
                </c:pt>
                <c:pt idx="552">
                  <c:v>70.789999999999978</c:v>
                </c:pt>
                <c:pt idx="553">
                  <c:v>70.789999999999978</c:v>
                </c:pt>
                <c:pt idx="554">
                  <c:v>70.789999999999978</c:v>
                </c:pt>
                <c:pt idx="555">
                  <c:v>70.789999999999978</c:v>
                </c:pt>
                <c:pt idx="556">
                  <c:v>70.859999999999971</c:v>
                </c:pt>
                <c:pt idx="557">
                  <c:v>72.999999999999972</c:v>
                </c:pt>
                <c:pt idx="558">
                  <c:v>72.999999999999972</c:v>
                </c:pt>
                <c:pt idx="559">
                  <c:v>72.999999999999972</c:v>
                </c:pt>
                <c:pt idx="560">
                  <c:v>72.999999999999972</c:v>
                </c:pt>
                <c:pt idx="561">
                  <c:v>72.999999999999972</c:v>
                </c:pt>
                <c:pt idx="562">
                  <c:v>72.999999999999972</c:v>
                </c:pt>
                <c:pt idx="563">
                  <c:v>72.999999999999972</c:v>
                </c:pt>
                <c:pt idx="564">
                  <c:v>72.999999999999972</c:v>
                </c:pt>
                <c:pt idx="565">
                  <c:v>72.999999999999972</c:v>
                </c:pt>
                <c:pt idx="566">
                  <c:v>72.999999999999972</c:v>
                </c:pt>
                <c:pt idx="567">
                  <c:v>72.999999999999972</c:v>
                </c:pt>
                <c:pt idx="568">
                  <c:v>72.999999999999972</c:v>
                </c:pt>
                <c:pt idx="569">
                  <c:v>72.999999999999972</c:v>
                </c:pt>
                <c:pt idx="570">
                  <c:v>72.999999999999972</c:v>
                </c:pt>
                <c:pt idx="571">
                  <c:v>72.999999999999972</c:v>
                </c:pt>
                <c:pt idx="572">
                  <c:v>72.999999999999972</c:v>
                </c:pt>
                <c:pt idx="573">
                  <c:v>72.999999999999972</c:v>
                </c:pt>
                <c:pt idx="574">
                  <c:v>72.999999999999972</c:v>
                </c:pt>
                <c:pt idx="575">
                  <c:v>72.999999999999972</c:v>
                </c:pt>
                <c:pt idx="576">
                  <c:v>74.189999999999969</c:v>
                </c:pt>
                <c:pt idx="577">
                  <c:v>74.189999999999969</c:v>
                </c:pt>
                <c:pt idx="578">
                  <c:v>74.189999999999969</c:v>
                </c:pt>
                <c:pt idx="579">
                  <c:v>74.189999999999969</c:v>
                </c:pt>
                <c:pt idx="580">
                  <c:v>74.189999999999969</c:v>
                </c:pt>
                <c:pt idx="581">
                  <c:v>74.189999999999969</c:v>
                </c:pt>
                <c:pt idx="582">
                  <c:v>74.189999999999969</c:v>
                </c:pt>
                <c:pt idx="583">
                  <c:v>74.189999999999969</c:v>
                </c:pt>
                <c:pt idx="584">
                  <c:v>74.189999999999969</c:v>
                </c:pt>
                <c:pt idx="585">
                  <c:v>74.189999999999969</c:v>
                </c:pt>
                <c:pt idx="586">
                  <c:v>74.189999999999969</c:v>
                </c:pt>
                <c:pt idx="587">
                  <c:v>74.189999999999969</c:v>
                </c:pt>
                <c:pt idx="588">
                  <c:v>74.189999999999969</c:v>
                </c:pt>
                <c:pt idx="589">
                  <c:v>74.189999999999969</c:v>
                </c:pt>
                <c:pt idx="590">
                  <c:v>74.189999999999969</c:v>
                </c:pt>
                <c:pt idx="591">
                  <c:v>74.349999999999966</c:v>
                </c:pt>
                <c:pt idx="592">
                  <c:v>74.349999999999966</c:v>
                </c:pt>
                <c:pt idx="593">
                  <c:v>74.349999999999966</c:v>
                </c:pt>
                <c:pt idx="594">
                  <c:v>74.349999999999966</c:v>
                </c:pt>
                <c:pt idx="595">
                  <c:v>74.349999999999966</c:v>
                </c:pt>
                <c:pt idx="596">
                  <c:v>74.349999999999966</c:v>
                </c:pt>
                <c:pt idx="597">
                  <c:v>74.349999999999966</c:v>
                </c:pt>
                <c:pt idx="598">
                  <c:v>74.349999999999966</c:v>
                </c:pt>
                <c:pt idx="599">
                  <c:v>74.349999999999966</c:v>
                </c:pt>
                <c:pt idx="600">
                  <c:v>74.349999999999966</c:v>
                </c:pt>
                <c:pt idx="601">
                  <c:v>74.349999999999966</c:v>
                </c:pt>
                <c:pt idx="602">
                  <c:v>74.55999999999996</c:v>
                </c:pt>
                <c:pt idx="603">
                  <c:v>74.55999999999996</c:v>
                </c:pt>
                <c:pt idx="604">
                  <c:v>74.55999999999996</c:v>
                </c:pt>
                <c:pt idx="605">
                  <c:v>74.55999999999996</c:v>
                </c:pt>
                <c:pt idx="606">
                  <c:v>74.55999999999996</c:v>
                </c:pt>
                <c:pt idx="607">
                  <c:v>74.55999999999996</c:v>
                </c:pt>
                <c:pt idx="608">
                  <c:v>74.55999999999996</c:v>
                </c:pt>
                <c:pt idx="609">
                  <c:v>74.55999999999996</c:v>
                </c:pt>
                <c:pt idx="610">
                  <c:v>74.55999999999996</c:v>
                </c:pt>
                <c:pt idx="611">
                  <c:v>74.55999999999996</c:v>
                </c:pt>
                <c:pt idx="612">
                  <c:v>74.55999999999996</c:v>
                </c:pt>
                <c:pt idx="613">
                  <c:v>76.799999999999955</c:v>
                </c:pt>
                <c:pt idx="614">
                  <c:v>76.799999999999955</c:v>
                </c:pt>
                <c:pt idx="615">
                  <c:v>76.799999999999955</c:v>
                </c:pt>
                <c:pt idx="616">
                  <c:v>77.259999999999948</c:v>
                </c:pt>
                <c:pt idx="617">
                  <c:v>77.789999999999949</c:v>
                </c:pt>
                <c:pt idx="618">
                  <c:v>77.789999999999949</c:v>
                </c:pt>
                <c:pt idx="619">
                  <c:v>78.889999999999944</c:v>
                </c:pt>
                <c:pt idx="620">
                  <c:v>78.889999999999944</c:v>
                </c:pt>
                <c:pt idx="621">
                  <c:v>78.889999999999944</c:v>
                </c:pt>
                <c:pt idx="622">
                  <c:v>78.889999999999944</c:v>
                </c:pt>
                <c:pt idx="623">
                  <c:v>78.889999999999944</c:v>
                </c:pt>
                <c:pt idx="624">
                  <c:v>78.889999999999944</c:v>
                </c:pt>
                <c:pt idx="625">
                  <c:v>78.889999999999944</c:v>
                </c:pt>
                <c:pt idx="626">
                  <c:v>78.889999999999944</c:v>
                </c:pt>
                <c:pt idx="627">
                  <c:v>78.889999999999944</c:v>
                </c:pt>
                <c:pt idx="628">
                  <c:v>78.889999999999944</c:v>
                </c:pt>
                <c:pt idx="629">
                  <c:v>79.279999999999944</c:v>
                </c:pt>
                <c:pt idx="630">
                  <c:v>79.869999999999948</c:v>
                </c:pt>
                <c:pt idx="631">
                  <c:v>79.869999999999948</c:v>
                </c:pt>
                <c:pt idx="632">
                  <c:v>79.869999999999948</c:v>
                </c:pt>
                <c:pt idx="633">
                  <c:v>79.869999999999948</c:v>
                </c:pt>
                <c:pt idx="634">
                  <c:v>80.039999999999949</c:v>
                </c:pt>
                <c:pt idx="635">
                  <c:v>80.039999999999949</c:v>
                </c:pt>
                <c:pt idx="636">
                  <c:v>80.039999999999949</c:v>
                </c:pt>
                <c:pt idx="637">
                  <c:v>80.149999999999949</c:v>
                </c:pt>
                <c:pt idx="638">
                  <c:v>80.149999999999949</c:v>
                </c:pt>
                <c:pt idx="639">
                  <c:v>80.149999999999949</c:v>
                </c:pt>
                <c:pt idx="640">
                  <c:v>80.149999999999949</c:v>
                </c:pt>
                <c:pt idx="641">
                  <c:v>80.149999999999949</c:v>
                </c:pt>
                <c:pt idx="642">
                  <c:v>81.509999999999948</c:v>
                </c:pt>
                <c:pt idx="643">
                  <c:v>81.509999999999948</c:v>
                </c:pt>
                <c:pt idx="644">
                  <c:v>81.509999999999948</c:v>
                </c:pt>
                <c:pt idx="645">
                  <c:v>81.509999999999948</c:v>
                </c:pt>
                <c:pt idx="646">
                  <c:v>81.509999999999948</c:v>
                </c:pt>
                <c:pt idx="647">
                  <c:v>81.509999999999948</c:v>
                </c:pt>
                <c:pt idx="648">
                  <c:v>81.509999999999948</c:v>
                </c:pt>
                <c:pt idx="649">
                  <c:v>81.509999999999948</c:v>
                </c:pt>
                <c:pt idx="650">
                  <c:v>81.509999999999948</c:v>
                </c:pt>
                <c:pt idx="651">
                  <c:v>81.509999999999948</c:v>
                </c:pt>
                <c:pt idx="652">
                  <c:v>81.509999999999948</c:v>
                </c:pt>
                <c:pt idx="653">
                  <c:v>81.509999999999948</c:v>
                </c:pt>
                <c:pt idx="654">
                  <c:v>81.509999999999948</c:v>
                </c:pt>
                <c:pt idx="655">
                  <c:v>81.509999999999948</c:v>
                </c:pt>
                <c:pt idx="656">
                  <c:v>81.509999999999948</c:v>
                </c:pt>
                <c:pt idx="657">
                  <c:v>81.509999999999948</c:v>
                </c:pt>
                <c:pt idx="658">
                  <c:v>81.509999999999948</c:v>
                </c:pt>
                <c:pt idx="659">
                  <c:v>81.879999999999953</c:v>
                </c:pt>
                <c:pt idx="660">
                  <c:v>84.399999999999949</c:v>
                </c:pt>
                <c:pt idx="661">
                  <c:v>87.619999999999948</c:v>
                </c:pt>
                <c:pt idx="662">
                  <c:v>90.629999999999953</c:v>
                </c:pt>
                <c:pt idx="663">
                  <c:v>90.629999999999953</c:v>
                </c:pt>
                <c:pt idx="664">
                  <c:v>90.629999999999953</c:v>
                </c:pt>
                <c:pt idx="665">
                  <c:v>90.629999999999953</c:v>
                </c:pt>
                <c:pt idx="666">
                  <c:v>90.629999999999953</c:v>
                </c:pt>
                <c:pt idx="667">
                  <c:v>90.739999999999952</c:v>
                </c:pt>
                <c:pt idx="668">
                  <c:v>90.739999999999952</c:v>
                </c:pt>
                <c:pt idx="669">
                  <c:v>93.229999999999947</c:v>
                </c:pt>
                <c:pt idx="670">
                  <c:v>93.229999999999947</c:v>
                </c:pt>
                <c:pt idx="671">
                  <c:v>95.369999999999948</c:v>
                </c:pt>
                <c:pt idx="672">
                  <c:v>97.749999999999943</c:v>
                </c:pt>
                <c:pt idx="673">
                  <c:v>97.859999999999943</c:v>
                </c:pt>
                <c:pt idx="674">
                  <c:v>97.859999999999943</c:v>
                </c:pt>
                <c:pt idx="675">
                  <c:v>97.859999999999943</c:v>
                </c:pt>
                <c:pt idx="676">
                  <c:v>97.859999999999943</c:v>
                </c:pt>
                <c:pt idx="677">
                  <c:v>97.859999999999943</c:v>
                </c:pt>
                <c:pt idx="678">
                  <c:v>97.859999999999943</c:v>
                </c:pt>
                <c:pt idx="679">
                  <c:v>97.859999999999943</c:v>
                </c:pt>
                <c:pt idx="680">
                  <c:v>97.859999999999943</c:v>
                </c:pt>
                <c:pt idx="681">
                  <c:v>97.859999999999943</c:v>
                </c:pt>
                <c:pt idx="682">
                  <c:v>97.859999999999943</c:v>
                </c:pt>
                <c:pt idx="683">
                  <c:v>97.859999999999943</c:v>
                </c:pt>
                <c:pt idx="684">
                  <c:v>97.859999999999943</c:v>
                </c:pt>
                <c:pt idx="685">
                  <c:v>97.859999999999943</c:v>
                </c:pt>
                <c:pt idx="686">
                  <c:v>97.859999999999943</c:v>
                </c:pt>
                <c:pt idx="687">
                  <c:v>99.369999999999948</c:v>
                </c:pt>
                <c:pt idx="688">
                  <c:v>99.369999999999948</c:v>
                </c:pt>
                <c:pt idx="689">
                  <c:v>99.559999999999945</c:v>
                </c:pt>
                <c:pt idx="690">
                  <c:v>99.559999999999945</c:v>
                </c:pt>
                <c:pt idx="691">
                  <c:v>99.559999999999945</c:v>
                </c:pt>
                <c:pt idx="692">
                  <c:v>99.559999999999945</c:v>
                </c:pt>
                <c:pt idx="693">
                  <c:v>99.559999999999945</c:v>
                </c:pt>
                <c:pt idx="694">
                  <c:v>99.559999999999945</c:v>
                </c:pt>
                <c:pt idx="695">
                  <c:v>99.559999999999945</c:v>
                </c:pt>
                <c:pt idx="696">
                  <c:v>99.559999999999945</c:v>
                </c:pt>
                <c:pt idx="697">
                  <c:v>99.559999999999945</c:v>
                </c:pt>
                <c:pt idx="698">
                  <c:v>99.559999999999945</c:v>
                </c:pt>
                <c:pt idx="699">
                  <c:v>99.559999999999945</c:v>
                </c:pt>
                <c:pt idx="700">
                  <c:v>99.559999999999945</c:v>
                </c:pt>
                <c:pt idx="701">
                  <c:v>99.559999999999945</c:v>
                </c:pt>
                <c:pt idx="702">
                  <c:v>99.559999999999945</c:v>
                </c:pt>
                <c:pt idx="703">
                  <c:v>99.559999999999945</c:v>
                </c:pt>
                <c:pt idx="704">
                  <c:v>99.559999999999945</c:v>
                </c:pt>
                <c:pt idx="705">
                  <c:v>99.559999999999945</c:v>
                </c:pt>
                <c:pt idx="706">
                  <c:v>99.559999999999945</c:v>
                </c:pt>
                <c:pt idx="707">
                  <c:v>99.559999999999945</c:v>
                </c:pt>
                <c:pt idx="708">
                  <c:v>99.559999999999945</c:v>
                </c:pt>
                <c:pt idx="709">
                  <c:v>99.559999999999945</c:v>
                </c:pt>
                <c:pt idx="710">
                  <c:v>99.559999999999945</c:v>
                </c:pt>
                <c:pt idx="711">
                  <c:v>99.559999999999945</c:v>
                </c:pt>
                <c:pt idx="712">
                  <c:v>99.559999999999945</c:v>
                </c:pt>
                <c:pt idx="713">
                  <c:v>99.559999999999945</c:v>
                </c:pt>
                <c:pt idx="714">
                  <c:v>99.559999999999945</c:v>
                </c:pt>
                <c:pt idx="715">
                  <c:v>99.559999999999945</c:v>
                </c:pt>
                <c:pt idx="716">
                  <c:v>99.559999999999945</c:v>
                </c:pt>
                <c:pt idx="717">
                  <c:v>99.559999999999945</c:v>
                </c:pt>
                <c:pt idx="718">
                  <c:v>99.559999999999945</c:v>
                </c:pt>
                <c:pt idx="719">
                  <c:v>99.559999999999945</c:v>
                </c:pt>
                <c:pt idx="720">
                  <c:v>99.559999999999945</c:v>
                </c:pt>
                <c:pt idx="721">
                  <c:v>99.559999999999945</c:v>
                </c:pt>
                <c:pt idx="722">
                  <c:v>99.559999999999945</c:v>
                </c:pt>
                <c:pt idx="723">
                  <c:v>99.559999999999945</c:v>
                </c:pt>
                <c:pt idx="724">
                  <c:v>99.639999999999944</c:v>
                </c:pt>
                <c:pt idx="725">
                  <c:v>99.939999999999941</c:v>
                </c:pt>
                <c:pt idx="726">
                  <c:v>99.939999999999941</c:v>
                </c:pt>
                <c:pt idx="727">
                  <c:v>99.939999999999941</c:v>
                </c:pt>
                <c:pt idx="728">
                  <c:v>99.939999999999941</c:v>
                </c:pt>
                <c:pt idx="729">
                  <c:v>99.939999999999941</c:v>
                </c:pt>
                <c:pt idx="730">
                  <c:v>99.939999999999941</c:v>
                </c:pt>
                <c:pt idx="731">
                  <c:v>99.939999999999941</c:v>
                </c:pt>
                <c:pt idx="732">
                  <c:v>99.939999999999941</c:v>
                </c:pt>
                <c:pt idx="733">
                  <c:v>99.939999999999941</c:v>
                </c:pt>
                <c:pt idx="734">
                  <c:v>99.939999999999941</c:v>
                </c:pt>
                <c:pt idx="735">
                  <c:v>99.939999999999941</c:v>
                </c:pt>
                <c:pt idx="736">
                  <c:v>99.939999999999941</c:v>
                </c:pt>
                <c:pt idx="737">
                  <c:v>99.939999999999941</c:v>
                </c:pt>
                <c:pt idx="738">
                  <c:v>99.939999999999941</c:v>
                </c:pt>
                <c:pt idx="739">
                  <c:v>99.939999999999941</c:v>
                </c:pt>
                <c:pt idx="740">
                  <c:v>99.939999999999941</c:v>
                </c:pt>
                <c:pt idx="741">
                  <c:v>100.91999999999994</c:v>
                </c:pt>
                <c:pt idx="742">
                  <c:v>100.91999999999994</c:v>
                </c:pt>
                <c:pt idx="743">
                  <c:v>103.91999999999994</c:v>
                </c:pt>
                <c:pt idx="744">
                  <c:v>106.93999999999994</c:v>
                </c:pt>
                <c:pt idx="745">
                  <c:v>109.88999999999994</c:v>
                </c:pt>
                <c:pt idx="746">
                  <c:v>112.32999999999994</c:v>
                </c:pt>
                <c:pt idx="747">
                  <c:v>112.54999999999994</c:v>
                </c:pt>
                <c:pt idx="748">
                  <c:v>114.34999999999994</c:v>
                </c:pt>
                <c:pt idx="749">
                  <c:v>115.20999999999994</c:v>
                </c:pt>
                <c:pt idx="750">
                  <c:v>115.20999999999994</c:v>
                </c:pt>
                <c:pt idx="751">
                  <c:v>115.20999999999994</c:v>
                </c:pt>
                <c:pt idx="752">
                  <c:v>115.28999999999994</c:v>
                </c:pt>
                <c:pt idx="753">
                  <c:v>115.28999999999994</c:v>
                </c:pt>
                <c:pt idx="754">
                  <c:v>115.28999999999994</c:v>
                </c:pt>
                <c:pt idx="755">
                  <c:v>115.28999999999994</c:v>
                </c:pt>
                <c:pt idx="756">
                  <c:v>115.28999999999994</c:v>
                </c:pt>
                <c:pt idx="757">
                  <c:v>115.28999999999994</c:v>
                </c:pt>
                <c:pt idx="758">
                  <c:v>115.28999999999994</c:v>
                </c:pt>
                <c:pt idx="759">
                  <c:v>115.28999999999994</c:v>
                </c:pt>
                <c:pt idx="760">
                  <c:v>116.60999999999993</c:v>
                </c:pt>
                <c:pt idx="761">
                  <c:v>116.60999999999993</c:v>
                </c:pt>
                <c:pt idx="762">
                  <c:v>116.60999999999993</c:v>
                </c:pt>
                <c:pt idx="763">
                  <c:v>116.60999999999993</c:v>
                </c:pt>
                <c:pt idx="764">
                  <c:v>116.60999999999993</c:v>
                </c:pt>
                <c:pt idx="765">
                  <c:v>117.56999999999992</c:v>
                </c:pt>
                <c:pt idx="766">
                  <c:v>118.54999999999993</c:v>
                </c:pt>
                <c:pt idx="767">
                  <c:v>118.54999999999993</c:v>
                </c:pt>
                <c:pt idx="768">
                  <c:v>118.54999999999993</c:v>
                </c:pt>
                <c:pt idx="769">
                  <c:v>118.54999999999993</c:v>
                </c:pt>
                <c:pt idx="770">
                  <c:v>118.54999999999993</c:v>
                </c:pt>
                <c:pt idx="771">
                  <c:v>118.54999999999993</c:v>
                </c:pt>
                <c:pt idx="772">
                  <c:v>118.54999999999993</c:v>
                </c:pt>
                <c:pt idx="773">
                  <c:v>118.90999999999993</c:v>
                </c:pt>
                <c:pt idx="774">
                  <c:v>118.90999999999993</c:v>
                </c:pt>
                <c:pt idx="775">
                  <c:v>118.98999999999992</c:v>
                </c:pt>
                <c:pt idx="776">
                  <c:v>119.06999999999992</c:v>
                </c:pt>
                <c:pt idx="777">
                  <c:v>119.06999999999992</c:v>
                </c:pt>
                <c:pt idx="778">
                  <c:v>119.06999999999992</c:v>
                </c:pt>
                <c:pt idx="779">
                  <c:v>119.06999999999992</c:v>
                </c:pt>
                <c:pt idx="780">
                  <c:v>119.06999999999992</c:v>
                </c:pt>
                <c:pt idx="781">
                  <c:v>119.06999999999992</c:v>
                </c:pt>
                <c:pt idx="782">
                  <c:v>119.06999999999992</c:v>
                </c:pt>
                <c:pt idx="783">
                  <c:v>119.06999999999992</c:v>
                </c:pt>
                <c:pt idx="784">
                  <c:v>119.06999999999992</c:v>
                </c:pt>
                <c:pt idx="785">
                  <c:v>119.06999999999992</c:v>
                </c:pt>
                <c:pt idx="786">
                  <c:v>119.06999999999992</c:v>
                </c:pt>
                <c:pt idx="787">
                  <c:v>119.06999999999992</c:v>
                </c:pt>
                <c:pt idx="788">
                  <c:v>119.06999999999992</c:v>
                </c:pt>
                <c:pt idx="789">
                  <c:v>119.06999999999992</c:v>
                </c:pt>
                <c:pt idx="790">
                  <c:v>119.06999999999992</c:v>
                </c:pt>
                <c:pt idx="791">
                  <c:v>119.06999999999992</c:v>
                </c:pt>
                <c:pt idx="792">
                  <c:v>119.06999999999992</c:v>
                </c:pt>
                <c:pt idx="793">
                  <c:v>119.20999999999992</c:v>
                </c:pt>
                <c:pt idx="794">
                  <c:v>120.75999999999992</c:v>
                </c:pt>
                <c:pt idx="795">
                  <c:v>122.90999999999993</c:v>
                </c:pt>
                <c:pt idx="796">
                  <c:v>122.90999999999993</c:v>
                </c:pt>
                <c:pt idx="797">
                  <c:v>123.14999999999992</c:v>
                </c:pt>
                <c:pt idx="798">
                  <c:v>123.14999999999992</c:v>
                </c:pt>
                <c:pt idx="799">
                  <c:v>123.14999999999992</c:v>
                </c:pt>
                <c:pt idx="800">
                  <c:v>123.14999999999992</c:v>
                </c:pt>
                <c:pt idx="801">
                  <c:v>123.14999999999992</c:v>
                </c:pt>
                <c:pt idx="802">
                  <c:v>123.14999999999992</c:v>
                </c:pt>
                <c:pt idx="803">
                  <c:v>123.14999999999992</c:v>
                </c:pt>
                <c:pt idx="804">
                  <c:v>123.14999999999992</c:v>
                </c:pt>
                <c:pt idx="805">
                  <c:v>123.14999999999992</c:v>
                </c:pt>
                <c:pt idx="806">
                  <c:v>123.14999999999992</c:v>
                </c:pt>
                <c:pt idx="807">
                  <c:v>123.14999999999992</c:v>
                </c:pt>
                <c:pt idx="808">
                  <c:v>123.14999999999992</c:v>
                </c:pt>
                <c:pt idx="809">
                  <c:v>123.14999999999992</c:v>
                </c:pt>
                <c:pt idx="810">
                  <c:v>123.14999999999992</c:v>
                </c:pt>
                <c:pt idx="811">
                  <c:v>123.14999999999992</c:v>
                </c:pt>
                <c:pt idx="812">
                  <c:v>123.14999999999992</c:v>
                </c:pt>
                <c:pt idx="813">
                  <c:v>123.14999999999992</c:v>
                </c:pt>
                <c:pt idx="814">
                  <c:v>123.14999999999992</c:v>
                </c:pt>
                <c:pt idx="815">
                  <c:v>123.14999999999992</c:v>
                </c:pt>
                <c:pt idx="816">
                  <c:v>123.50999999999992</c:v>
                </c:pt>
                <c:pt idx="817">
                  <c:v>123.86999999999992</c:v>
                </c:pt>
                <c:pt idx="818">
                  <c:v>123.86999999999992</c:v>
                </c:pt>
                <c:pt idx="819">
                  <c:v>123.86999999999992</c:v>
                </c:pt>
                <c:pt idx="820">
                  <c:v>123.94999999999992</c:v>
                </c:pt>
                <c:pt idx="821">
                  <c:v>123.94999999999992</c:v>
                </c:pt>
                <c:pt idx="822">
                  <c:v>123.94999999999992</c:v>
                </c:pt>
                <c:pt idx="823">
                  <c:v>123.94999999999992</c:v>
                </c:pt>
                <c:pt idx="824">
                  <c:v>123.94999999999992</c:v>
                </c:pt>
                <c:pt idx="825">
                  <c:v>123.94999999999992</c:v>
                </c:pt>
                <c:pt idx="826">
                  <c:v>123.94999999999992</c:v>
                </c:pt>
                <c:pt idx="827">
                  <c:v>123.94999999999992</c:v>
                </c:pt>
                <c:pt idx="828">
                  <c:v>123.94999999999992</c:v>
                </c:pt>
                <c:pt idx="829">
                  <c:v>124.53999999999992</c:v>
                </c:pt>
                <c:pt idx="830">
                  <c:v>124.53999999999992</c:v>
                </c:pt>
                <c:pt idx="831">
                  <c:v>124.53999999999992</c:v>
                </c:pt>
                <c:pt idx="832">
                  <c:v>124.53999999999992</c:v>
                </c:pt>
                <c:pt idx="833">
                  <c:v>124.53999999999992</c:v>
                </c:pt>
                <c:pt idx="834">
                  <c:v>124.53999999999992</c:v>
                </c:pt>
                <c:pt idx="835">
                  <c:v>124.53999999999992</c:v>
                </c:pt>
                <c:pt idx="836">
                  <c:v>124.53999999999992</c:v>
                </c:pt>
                <c:pt idx="837">
                  <c:v>124.53999999999992</c:v>
                </c:pt>
                <c:pt idx="838">
                  <c:v>124.53999999999992</c:v>
                </c:pt>
                <c:pt idx="839">
                  <c:v>124.53999999999992</c:v>
                </c:pt>
                <c:pt idx="840">
                  <c:v>124.53999999999992</c:v>
                </c:pt>
                <c:pt idx="841">
                  <c:v>124.53999999999992</c:v>
                </c:pt>
                <c:pt idx="842">
                  <c:v>124.53999999999992</c:v>
                </c:pt>
                <c:pt idx="843">
                  <c:v>124.53999999999992</c:v>
                </c:pt>
                <c:pt idx="844">
                  <c:v>124.53999999999992</c:v>
                </c:pt>
                <c:pt idx="845">
                  <c:v>124.53999999999992</c:v>
                </c:pt>
                <c:pt idx="846">
                  <c:v>124.53999999999992</c:v>
                </c:pt>
                <c:pt idx="847">
                  <c:v>125.97999999999992</c:v>
                </c:pt>
                <c:pt idx="848">
                  <c:v>126.19999999999992</c:v>
                </c:pt>
                <c:pt idx="849">
                  <c:v>126.19999999999992</c:v>
                </c:pt>
                <c:pt idx="850">
                  <c:v>126.19999999999992</c:v>
                </c:pt>
                <c:pt idx="851">
                  <c:v>126.19999999999992</c:v>
                </c:pt>
                <c:pt idx="852">
                  <c:v>126.19999999999992</c:v>
                </c:pt>
                <c:pt idx="853">
                  <c:v>126.19999999999992</c:v>
                </c:pt>
                <c:pt idx="854">
                  <c:v>126.19999999999992</c:v>
                </c:pt>
                <c:pt idx="855">
                  <c:v>126.19999999999992</c:v>
                </c:pt>
                <c:pt idx="856">
                  <c:v>126.19999999999992</c:v>
                </c:pt>
                <c:pt idx="857">
                  <c:v>126.19999999999992</c:v>
                </c:pt>
                <c:pt idx="858">
                  <c:v>126.19999999999992</c:v>
                </c:pt>
                <c:pt idx="859">
                  <c:v>126.19999999999992</c:v>
                </c:pt>
                <c:pt idx="860">
                  <c:v>126.19999999999992</c:v>
                </c:pt>
                <c:pt idx="861">
                  <c:v>126.19999999999992</c:v>
                </c:pt>
                <c:pt idx="862">
                  <c:v>126.19999999999992</c:v>
                </c:pt>
                <c:pt idx="863">
                  <c:v>126.19999999999992</c:v>
                </c:pt>
                <c:pt idx="864">
                  <c:v>126.19999999999992</c:v>
                </c:pt>
                <c:pt idx="865">
                  <c:v>126.19999999999992</c:v>
                </c:pt>
                <c:pt idx="866">
                  <c:v>126.19999999999992</c:v>
                </c:pt>
                <c:pt idx="867">
                  <c:v>126.19999999999992</c:v>
                </c:pt>
                <c:pt idx="868">
                  <c:v>126.19999999999992</c:v>
                </c:pt>
                <c:pt idx="869">
                  <c:v>126.19999999999992</c:v>
                </c:pt>
                <c:pt idx="870">
                  <c:v>126.19999999999992</c:v>
                </c:pt>
                <c:pt idx="871">
                  <c:v>126.19999999999992</c:v>
                </c:pt>
                <c:pt idx="872">
                  <c:v>126.19999999999992</c:v>
                </c:pt>
                <c:pt idx="873">
                  <c:v>126.19999999999992</c:v>
                </c:pt>
                <c:pt idx="874">
                  <c:v>126.19999999999992</c:v>
                </c:pt>
                <c:pt idx="875">
                  <c:v>126.19999999999992</c:v>
                </c:pt>
                <c:pt idx="876">
                  <c:v>126.19999999999992</c:v>
                </c:pt>
                <c:pt idx="877">
                  <c:v>126.19999999999992</c:v>
                </c:pt>
                <c:pt idx="878">
                  <c:v>126.19999999999992</c:v>
                </c:pt>
                <c:pt idx="879">
                  <c:v>126.19999999999992</c:v>
                </c:pt>
                <c:pt idx="880">
                  <c:v>126.19999999999992</c:v>
                </c:pt>
                <c:pt idx="881">
                  <c:v>126.19999999999992</c:v>
                </c:pt>
                <c:pt idx="882">
                  <c:v>126.19999999999992</c:v>
                </c:pt>
                <c:pt idx="883">
                  <c:v>126.19999999999992</c:v>
                </c:pt>
                <c:pt idx="884">
                  <c:v>126.19999999999992</c:v>
                </c:pt>
                <c:pt idx="885">
                  <c:v>126.19999999999992</c:v>
                </c:pt>
                <c:pt idx="886">
                  <c:v>126.19999999999992</c:v>
                </c:pt>
                <c:pt idx="887">
                  <c:v>126.19999999999992</c:v>
                </c:pt>
                <c:pt idx="888">
                  <c:v>126.19999999999992</c:v>
                </c:pt>
                <c:pt idx="889">
                  <c:v>126.19999999999992</c:v>
                </c:pt>
                <c:pt idx="890">
                  <c:v>126.19999999999992</c:v>
                </c:pt>
                <c:pt idx="891">
                  <c:v>126.19999999999992</c:v>
                </c:pt>
                <c:pt idx="892">
                  <c:v>126.19999999999992</c:v>
                </c:pt>
                <c:pt idx="893">
                  <c:v>126.19999999999992</c:v>
                </c:pt>
                <c:pt idx="894">
                  <c:v>126.19999999999992</c:v>
                </c:pt>
                <c:pt idx="895">
                  <c:v>126.19999999999992</c:v>
                </c:pt>
                <c:pt idx="896">
                  <c:v>126.19999999999992</c:v>
                </c:pt>
                <c:pt idx="897">
                  <c:v>126.19999999999992</c:v>
                </c:pt>
                <c:pt idx="898">
                  <c:v>126.19999999999992</c:v>
                </c:pt>
                <c:pt idx="899">
                  <c:v>126.19999999999992</c:v>
                </c:pt>
                <c:pt idx="900">
                  <c:v>126.19999999999992</c:v>
                </c:pt>
                <c:pt idx="901">
                  <c:v>126.19999999999992</c:v>
                </c:pt>
                <c:pt idx="902">
                  <c:v>126.19999999999992</c:v>
                </c:pt>
                <c:pt idx="903">
                  <c:v>126.19999999999992</c:v>
                </c:pt>
                <c:pt idx="904">
                  <c:v>126.19999999999992</c:v>
                </c:pt>
                <c:pt idx="905">
                  <c:v>126.19999999999992</c:v>
                </c:pt>
                <c:pt idx="906">
                  <c:v>126.19999999999992</c:v>
                </c:pt>
                <c:pt idx="907">
                  <c:v>126.19999999999992</c:v>
                </c:pt>
                <c:pt idx="908">
                  <c:v>126.19999999999992</c:v>
                </c:pt>
                <c:pt idx="909">
                  <c:v>126.19999999999992</c:v>
                </c:pt>
                <c:pt idx="910">
                  <c:v>126.19999999999992</c:v>
                </c:pt>
                <c:pt idx="911">
                  <c:v>126.19999999999992</c:v>
                </c:pt>
                <c:pt idx="912">
                  <c:v>126.19999999999992</c:v>
                </c:pt>
                <c:pt idx="913">
                  <c:v>126.19999999999992</c:v>
                </c:pt>
                <c:pt idx="914">
                  <c:v>126.19999999999992</c:v>
                </c:pt>
                <c:pt idx="915">
                  <c:v>126.19999999999992</c:v>
                </c:pt>
                <c:pt idx="916">
                  <c:v>126.19999999999992</c:v>
                </c:pt>
                <c:pt idx="917">
                  <c:v>126.19999999999992</c:v>
                </c:pt>
                <c:pt idx="918">
                  <c:v>126.19999999999992</c:v>
                </c:pt>
                <c:pt idx="919">
                  <c:v>126.19999999999992</c:v>
                </c:pt>
                <c:pt idx="920">
                  <c:v>126.19999999999992</c:v>
                </c:pt>
                <c:pt idx="921">
                  <c:v>126.19999999999992</c:v>
                </c:pt>
                <c:pt idx="922">
                  <c:v>126.19999999999992</c:v>
                </c:pt>
                <c:pt idx="923">
                  <c:v>126.19999999999992</c:v>
                </c:pt>
                <c:pt idx="924">
                  <c:v>126.19999999999992</c:v>
                </c:pt>
                <c:pt idx="925">
                  <c:v>126.19999999999992</c:v>
                </c:pt>
                <c:pt idx="926">
                  <c:v>126.19999999999992</c:v>
                </c:pt>
                <c:pt idx="927">
                  <c:v>126.19999999999992</c:v>
                </c:pt>
                <c:pt idx="928">
                  <c:v>126.19999999999992</c:v>
                </c:pt>
                <c:pt idx="929">
                  <c:v>126.19999999999992</c:v>
                </c:pt>
                <c:pt idx="930">
                  <c:v>126.19999999999992</c:v>
                </c:pt>
                <c:pt idx="931">
                  <c:v>126.19999999999992</c:v>
                </c:pt>
                <c:pt idx="932">
                  <c:v>126.19999999999992</c:v>
                </c:pt>
                <c:pt idx="933">
                  <c:v>126.19999999999992</c:v>
                </c:pt>
                <c:pt idx="934">
                  <c:v>126.19999999999992</c:v>
                </c:pt>
                <c:pt idx="935">
                  <c:v>126.19999999999992</c:v>
                </c:pt>
                <c:pt idx="936">
                  <c:v>126.19999999999992</c:v>
                </c:pt>
                <c:pt idx="937">
                  <c:v>126.19999999999992</c:v>
                </c:pt>
                <c:pt idx="938">
                  <c:v>126.19999999999992</c:v>
                </c:pt>
                <c:pt idx="939">
                  <c:v>126.19999999999992</c:v>
                </c:pt>
                <c:pt idx="940">
                  <c:v>126.19999999999992</c:v>
                </c:pt>
                <c:pt idx="941">
                  <c:v>126.19999999999992</c:v>
                </c:pt>
                <c:pt idx="942">
                  <c:v>126.19999999999992</c:v>
                </c:pt>
                <c:pt idx="943">
                  <c:v>126.73999999999992</c:v>
                </c:pt>
                <c:pt idx="944">
                  <c:v>126.73999999999992</c:v>
                </c:pt>
                <c:pt idx="945">
                  <c:v>126.73999999999992</c:v>
                </c:pt>
                <c:pt idx="946">
                  <c:v>126.73999999999992</c:v>
                </c:pt>
                <c:pt idx="947">
                  <c:v>126.73999999999992</c:v>
                </c:pt>
                <c:pt idx="948">
                  <c:v>126.73999999999992</c:v>
                </c:pt>
                <c:pt idx="949">
                  <c:v>126.73999999999992</c:v>
                </c:pt>
                <c:pt idx="950">
                  <c:v>126.73999999999992</c:v>
                </c:pt>
                <c:pt idx="951">
                  <c:v>126.73999999999992</c:v>
                </c:pt>
                <c:pt idx="952">
                  <c:v>126.73999999999992</c:v>
                </c:pt>
                <c:pt idx="953">
                  <c:v>126.73999999999992</c:v>
                </c:pt>
                <c:pt idx="954">
                  <c:v>126.73999999999992</c:v>
                </c:pt>
                <c:pt idx="955">
                  <c:v>126.73999999999992</c:v>
                </c:pt>
                <c:pt idx="956">
                  <c:v>126.73999999999992</c:v>
                </c:pt>
                <c:pt idx="957">
                  <c:v>126.73999999999992</c:v>
                </c:pt>
                <c:pt idx="958">
                  <c:v>126.73999999999992</c:v>
                </c:pt>
                <c:pt idx="959">
                  <c:v>126.73999999999992</c:v>
                </c:pt>
                <c:pt idx="960">
                  <c:v>126.73999999999992</c:v>
                </c:pt>
                <c:pt idx="961">
                  <c:v>126.73999999999992</c:v>
                </c:pt>
                <c:pt idx="962">
                  <c:v>126.73999999999992</c:v>
                </c:pt>
                <c:pt idx="963">
                  <c:v>126.87999999999992</c:v>
                </c:pt>
                <c:pt idx="964">
                  <c:v>127.21999999999993</c:v>
                </c:pt>
                <c:pt idx="965">
                  <c:v>127.21999999999993</c:v>
                </c:pt>
                <c:pt idx="966">
                  <c:v>127.21999999999993</c:v>
                </c:pt>
                <c:pt idx="967">
                  <c:v>127.21999999999993</c:v>
                </c:pt>
                <c:pt idx="968">
                  <c:v>127.21999999999993</c:v>
                </c:pt>
                <c:pt idx="969">
                  <c:v>127.29999999999993</c:v>
                </c:pt>
                <c:pt idx="970">
                  <c:v>127.29999999999993</c:v>
                </c:pt>
                <c:pt idx="971">
                  <c:v>127.29999999999993</c:v>
                </c:pt>
                <c:pt idx="972">
                  <c:v>127.29999999999993</c:v>
                </c:pt>
                <c:pt idx="973">
                  <c:v>127.29999999999993</c:v>
                </c:pt>
                <c:pt idx="974">
                  <c:v>127.29999999999993</c:v>
                </c:pt>
                <c:pt idx="975">
                  <c:v>127.29999999999993</c:v>
                </c:pt>
                <c:pt idx="976">
                  <c:v>127.29999999999993</c:v>
                </c:pt>
                <c:pt idx="977">
                  <c:v>127.29999999999993</c:v>
                </c:pt>
                <c:pt idx="978">
                  <c:v>127.29999999999993</c:v>
                </c:pt>
                <c:pt idx="979">
                  <c:v>127.29999999999993</c:v>
                </c:pt>
                <c:pt idx="980">
                  <c:v>127.29999999999993</c:v>
                </c:pt>
                <c:pt idx="981">
                  <c:v>127.29999999999993</c:v>
                </c:pt>
                <c:pt idx="982">
                  <c:v>127.69999999999993</c:v>
                </c:pt>
                <c:pt idx="983">
                  <c:v>127.69999999999993</c:v>
                </c:pt>
                <c:pt idx="984">
                  <c:v>127.69999999999993</c:v>
                </c:pt>
                <c:pt idx="985">
                  <c:v>127.78999999999994</c:v>
                </c:pt>
                <c:pt idx="986">
                  <c:v>127.78999999999994</c:v>
                </c:pt>
                <c:pt idx="987">
                  <c:v>127.78999999999994</c:v>
                </c:pt>
                <c:pt idx="988">
                  <c:v>127.78999999999994</c:v>
                </c:pt>
                <c:pt idx="989">
                  <c:v>127.78999999999994</c:v>
                </c:pt>
                <c:pt idx="990">
                  <c:v>127.78999999999994</c:v>
                </c:pt>
                <c:pt idx="991">
                  <c:v>127.78999999999994</c:v>
                </c:pt>
                <c:pt idx="992">
                  <c:v>127.78999999999994</c:v>
                </c:pt>
                <c:pt idx="993">
                  <c:v>127.78999999999994</c:v>
                </c:pt>
                <c:pt idx="994">
                  <c:v>127.78999999999994</c:v>
                </c:pt>
                <c:pt idx="995">
                  <c:v>127.78999999999994</c:v>
                </c:pt>
                <c:pt idx="996">
                  <c:v>127.78999999999994</c:v>
                </c:pt>
                <c:pt idx="997">
                  <c:v>127.78999999999994</c:v>
                </c:pt>
                <c:pt idx="998">
                  <c:v>127.78999999999994</c:v>
                </c:pt>
                <c:pt idx="999">
                  <c:v>127.78999999999994</c:v>
                </c:pt>
                <c:pt idx="1000">
                  <c:v>127.78999999999994</c:v>
                </c:pt>
                <c:pt idx="1001">
                  <c:v>127.78999999999994</c:v>
                </c:pt>
                <c:pt idx="1002">
                  <c:v>127.78999999999994</c:v>
                </c:pt>
                <c:pt idx="1003">
                  <c:v>127.78999999999994</c:v>
                </c:pt>
                <c:pt idx="1004">
                  <c:v>127.78999999999994</c:v>
                </c:pt>
                <c:pt idx="1005">
                  <c:v>127.78999999999994</c:v>
                </c:pt>
                <c:pt idx="1006">
                  <c:v>127.78999999999994</c:v>
                </c:pt>
                <c:pt idx="1007">
                  <c:v>127.78999999999994</c:v>
                </c:pt>
                <c:pt idx="1008">
                  <c:v>127.78999999999994</c:v>
                </c:pt>
                <c:pt idx="1009">
                  <c:v>127.78999999999994</c:v>
                </c:pt>
                <c:pt idx="1010">
                  <c:v>127.78999999999994</c:v>
                </c:pt>
                <c:pt idx="1011">
                  <c:v>127.78999999999994</c:v>
                </c:pt>
                <c:pt idx="1012">
                  <c:v>127.78999999999994</c:v>
                </c:pt>
                <c:pt idx="1013">
                  <c:v>127.78999999999994</c:v>
                </c:pt>
                <c:pt idx="1014">
                  <c:v>127.78999999999994</c:v>
                </c:pt>
                <c:pt idx="1015">
                  <c:v>127.78999999999994</c:v>
                </c:pt>
                <c:pt idx="1016">
                  <c:v>127.78999999999994</c:v>
                </c:pt>
                <c:pt idx="1017">
                  <c:v>127.78999999999994</c:v>
                </c:pt>
                <c:pt idx="1018">
                  <c:v>127.78999999999994</c:v>
                </c:pt>
                <c:pt idx="1019">
                  <c:v>127.78999999999994</c:v>
                </c:pt>
                <c:pt idx="1020">
                  <c:v>127.78999999999994</c:v>
                </c:pt>
                <c:pt idx="1021">
                  <c:v>127.78999999999994</c:v>
                </c:pt>
                <c:pt idx="1022">
                  <c:v>127.78999999999994</c:v>
                </c:pt>
                <c:pt idx="1023">
                  <c:v>127.78999999999994</c:v>
                </c:pt>
                <c:pt idx="1024">
                  <c:v>128.21999999999994</c:v>
                </c:pt>
                <c:pt idx="1025">
                  <c:v>128.44999999999993</c:v>
                </c:pt>
                <c:pt idx="1026">
                  <c:v>128.53999999999994</c:v>
                </c:pt>
                <c:pt idx="1027">
                  <c:v>128.61999999999995</c:v>
                </c:pt>
                <c:pt idx="1028">
                  <c:v>128.61999999999995</c:v>
                </c:pt>
                <c:pt idx="1029">
                  <c:v>129.12999999999994</c:v>
                </c:pt>
                <c:pt idx="1030">
                  <c:v>129.12999999999994</c:v>
                </c:pt>
                <c:pt idx="1031">
                  <c:v>129.12999999999994</c:v>
                </c:pt>
                <c:pt idx="1032">
                  <c:v>130.42999999999995</c:v>
                </c:pt>
                <c:pt idx="1033">
                  <c:v>131.82999999999996</c:v>
                </c:pt>
                <c:pt idx="1034">
                  <c:v>131.82999999999996</c:v>
                </c:pt>
                <c:pt idx="1035">
                  <c:v>131.82999999999996</c:v>
                </c:pt>
                <c:pt idx="1036">
                  <c:v>132.02999999999994</c:v>
                </c:pt>
                <c:pt idx="1037">
                  <c:v>132.02999999999994</c:v>
                </c:pt>
                <c:pt idx="1038">
                  <c:v>132.02999999999994</c:v>
                </c:pt>
                <c:pt idx="1039">
                  <c:v>132.02999999999994</c:v>
                </c:pt>
                <c:pt idx="1040">
                  <c:v>132.02999999999994</c:v>
                </c:pt>
                <c:pt idx="1041">
                  <c:v>132.02999999999994</c:v>
                </c:pt>
                <c:pt idx="1042">
                  <c:v>132.02999999999994</c:v>
                </c:pt>
                <c:pt idx="1043">
                  <c:v>135.41999999999993</c:v>
                </c:pt>
                <c:pt idx="1044">
                  <c:v>135.41999999999993</c:v>
                </c:pt>
                <c:pt idx="1045">
                  <c:v>136.17999999999992</c:v>
                </c:pt>
                <c:pt idx="1046">
                  <c:v>137.74999999999991</c:v>
                </c:pt>
                <c:pt idx="1047">
                  <c:v>137.74999999999991</c:v>
                </c:pt>
                <c:pt idx="1048">
                  <c:v>137.74999999999991</c:v>
                </c:pt>
                <c:pt idx="1049">
                  <c:v>137.74999999999991</c:v>
                </c:pt>
                <c:pt idx="1050">
                  <c:v>137.74999999999991</c:v>
                </c:pt>
                <c:pt idx="1051">
                  <c:v>137.74999999999991</c:v>
                </c:pt>
                <c:pt idx="1052">
                  <c:v>137.74999999999991</c:v>
                </c:pt>
                <c:pt idx="1053">
                  <c:v>137.74999999999991</c:v>
                </c:pt>
                <c:pt idx="1054">
                  <c:v>137.74999999999991</c:v>
                </c:pt>
                <c:pt idx="1055">
                  <c:v>137.74999999999991</c:v>
                </c:pt>
                <c:pt idx="1056">
                  <c:v>137.74999999999991</c:v>
                </c:pt>
                <c:pt idx="1057">
                  <c:v>137.74999999999991</c:v>
                </c:pt>
                <c:pt idx="1058">
                  <c:v>137.74999999999991</c:v>
                </c:pt>
                <c:pt idx="1059">
                  <c:v>137.74999999999991</c:v>
                </c:pt>
                <c:pt idx="1060">
                  <c:v>137.74999999999991</c:v>
                </c:pt>
                <c:pt idx="1061">
                  <c:v>138.06999999999991</c:v>
                </c:pt>
                <c:pt idx="1062">
                  <c:v>138.06999999999991</c:v>
                </c:pt>
                <c:pt idx="1063">
                  <c:v>138.06999999999991</c:v>
                </c:pt>
                <c:pt idx="1064">
                  <c:v>138.06999999999991</c:v>
                </c:pt>
                <c:pt idx="1065">
                  <c:v>138.06999999999991</c:v>
                </c:pt>
                <c:pt idx="1066">
                  <c:v>138.06999999999991</c:v>
                </c:pt>
                <c:pt idx="1067">
                  <c:v>138.06999999999991</c:v>
                </c:pt>
                <c:pt idx="1068">
                  <c:v>138.06999999999991</c:v>
                </c:pt>
                <c:pt idx="1069">
                  <c:v>138.06999999999991</c:v>
                </c:pt>
                <c:pt idx="1070">
                  <c:v>138.06999999999991</c:v>
                </c:pt>
                <c:pt idx="1071">
                  <c:v>138.06999999999991</c:v>
                </c:pt>
                <c:pt idx="1072">
                  <c:v>138.06999999999991</c:v>
                </c:pt>
                <c:pt idx="1073">
                  <c:v>138.06999999999991</c:v>
                </c:pt>
                <c:pt idx="1074">
                  <c:v>138.06999999999991</c:v>
                </c:pt>
                <c:pt idx="1075">
                  <c:v>138.06999999999991</c:v>
                </c:pt>
                <c:pt idx="1076">
                  <c:v>138.06999999999991</c:v>
                </c:pt>
                <c:pt idx="1077">
                  <c:v>138.06999999999991</c:v>
                </c:pt>
                <c:pt idx="1078">
                  <c:v>138.06999999999991</c:v>
                </c:pt>
                <c:pt idx="1079">
                  <c:v>138.06999999999991</c:v>
                </c:pt>
                <c:pt idx="1080">
                  <c:v>138.3899999999999</c:v>
                </c:pt>
                <c:pt idx="1081">
                  <c:v>138.3899999999999</c:v>
                </c:pt>
                <c:pt idx="1082">
                  <c:v>138.3899999999999</c:v>
                </c:pt>
                <c:pt idx="1083">
                  <c:v>138.3899999999999</c:v>
                </c:pt>
                <c:pt idx="1084">
                  <c:v>138.3899999999999</c:v>
                </c:pt>
                <c:pt idx="1085">
                  <c:v>138.3899999999999</c:v>
                </c:pt>
                <c:pt idx="1086">
                  <c:v>138.3899999999999</c:v>
                </c:pt>
                <c:pt idx="1087">
                  <c:v>138.3899999999999</c:v>
                </c:pt>
                <c:pt idx="1088">
                  <c:v>138.3899999999999</c:v>
                </c:pt>
                <c:pt idx="1089">
                  <c:v>138.3899999999999</c:v>
                </c:pt>
                <c:pt idx="1090">
                  <c:v>138.3899999999999</c:v>
                </c:pt>
                <c:pt idx="1091">
                  <c:v>138.3899999999999</c:v>
                </c:pt>
                <c:pt idx="1092">
                  <c:v>138.3899999999999</c:v>
                </c:pt>
                <c:pt idx="1093">
                  <c:v>138.3899999999999</c:v>
                </c:pt>
                <c:pt idx="1094">
                  <c:v>138.3899999999999</c:v>
                </c:pt>
                <c:pt idx="1095">
                  <c:v>138.3899999999999</c:v>
                </c:pt>
                <c:pt idx="1096">
                  <c:v>138.3899999999999</c:v>
                </c:pt>
                <c:pt idx="1097">
                  <c:v>138.3899999999999</c:v>
                </c:pt>
                <c:pt idx="1098">
                  <c:v>138.3899999999999</c:v>
                </c:pt>
                <c:pt idx="1099">
                  <c:v>138.3899999999999</c:v>
                </c:pt>
                <c:pt idx="1100">
                  <c:v>138.3899999999999</c:v>
                </c:pt>
                <c:pt idx="1101">
                  <c:v>138.3899999999999</c:v>
                </c:pt>
                <c:pt idx="1102">
                  <c:v>138.3899999999999</c:v>
                </c:pt>
                <c:pt idx="1103">
                  <c:v>138.3899999999999</c:v>
                </c:pt>
                <c:pt idx="1104">
                  <c:v>138.3899999999999</c:v>
                </c:pt>
                <c:pt idx="1105">
                  <c:v>138.3899999999999</c:v>
                </c:pt>
                <c:pt idx="1106">
                  <c:v>138.3899999999999</c:v>
                </c:pt>
                <c:pt idx="1107">
                  <c:v>138.3899999999999</c:v>
                </c:pt>
                <c:pt idx="1108">
                  <c:v>138.3899999999999</c:v>
                </c:pt>
                <c:pt idx="1109">
                  <c:v>138.3899999999999</c:v>
                </c:pt>
                <c:pt idx="1110">
                  <c:v>138.3899999999999</c:v>
                </c:pt>
                <c:pt idx="1111">
                  <c:v>138.3899999999999</c:v>
                </c:pt>
                <c:pt idx="1112">
                  <c:v>138.3899999999999</c:v>
                </c:pt>
                <c:pt idx="1113">
                  <c:v>138.3899999999999</c:v>
                </c:pt>
                <c:pt idx="1114">
                  <c:v>138.3899999999999</c:v>
                </c:pt>
                <c:pt idx="1115">
                  <c:v>138.3899999999999</c:v>
                </c:pt>
                <c:pt idx="1116">
                  <c:v>138.3899999999999</c:v>
                </c:pt>
                <c:pt idx="1117">
                  <c:v>138.3899999999999</c:v>
                </c:pt>
                <c:pt idx="1118">
                  <c:v>138.3899999999999</c:v>
                </c:pt>
                <c:pt idx="1119">
                  <c:v>138.3899999999999</c:v>
                </c:pt>
                <c:pt idx="1120">
                  <c:v>138.3899999999999</c:v>
                </c:pt>
                <c:pt idx="1121">
                  <c:v>138.3899999999999</c:v>
                </c:pt>
                <c:pt idx="1122">
                  <c:v>138.3899999999999</c:v>
                </c:pt>
                <c:pt idx="1123">
                  <c:v>138.3899999999999</c:v>
                </c:pt>
                <c:pt idx="1124">
                  <c:v>138.3899999999999</c:v>
                </c:pt>
                <c:pt idx="1125">
                  <c:v>138.3899999999999</c:v>
                </c:pt>
                <c:pt idx="1126">
                  <c:v>138.3899999999999</c:v>
                </c:pt>
                <c:pt idx="1127">
                  <c:v>138.3899999999999</c:v>
                </c:pt>
                <c:pt idx="1128">
                  <c:v>138.3899999999999</c:v>
                </c:pt>
                <c:pt idx="1129">
                  <c:v>138.3899999999999</c:v>
                </c:pt>
                <c:pt idx="1130">
                  <c:v>138.3899999999999</c:v>
                </c:pt>
                <c:pt idx="1131">
                  <c:v>138.3899999999999</c:v>
                </c:pt>
                <c:pt idx="1132">
                  <c:v>138.3899999999999</c:v>
                </c:pt>
                <c:pt idx="1133">
                  <c:v>138.3899999999999</c:v>
                </c:pt>
                <c:pt idx="1134">
                  <c:v>138.3899999999999</c:v>
                </c:pt>
                <c:pt idx="1135">
                  <c:v>138.3899999999999</c:v>
                </c:pt>
                <c:pt idx="1136">
                  <c:v>138.3899999999999</c:v>
                </c:pt>
                <c:pt idx="1137">
                  <c:v>138.3899999999999</c:v>
                </c:pt>
                <c:pt idx="1138">
                  <c:v>138.3899999999999</c:v>
                </c:pt>
                <c:pt idx="1139">
                  <c:v>138.3899999999999</c:v>
                </c:pt>
                <c:pt idx="1140">
                  <c:v>138.3899999999999</c:v>
                </c:pt>
                <c:pt idx="1141">
                  <c:v>138.3899999999999</c:v>
                </c:pt>
                <c:pt idx="1142">
                  <c:v>138.3899999999999</c:v>
                </c:pt>
                <c:pt idx="1143">
                  <c:v>138.3899999999999</c:v>
                </c:pt>
                <c:pt idx="1144">
                  <c:v>138.3899999999999</c:v>
                </c:pt>
                <c:pt idx="1145">
                  <c:v>138.3899999999999</c:v>
                </c:pt>
                <c:pt idx="1146">
                  <c:v>138.3899999999999</c:v>
                </c:pt>
                <c:pt idx="1147">
                  <c:v>138.3899999999999</c:v>
                </c:pt>
                <c:pt idx="1148">
                  <c:v>138.3899999999999</c:v>
                </c:pt>
                <c:pt idx="1149">
                  <c:v>138.3899999999999</c:v>
                </c:pt>
                <c:pt idx="1150">
                  <c:v>138.3899999999999</c:v>
                </c:pt>
                <c:pt idx="1151">
                  <c:v>138.3899999999999</c:v>
                </c:pt>
                <c:pt idx="1152">
                  <c:v>138.3899999999999</c:v>
                </c:pt>
                <c:pt idx="1153">
                  <c:v>138.3899999999999</c:v>
                </c:pt>
                <c:pt idx="1154">
                  <c:v>138.3899999999999</c:v>
                </c:pt>
                <c:pt idx="1155">
                  <c:v>138.3899999999999</c:v>
                </c:pt>
                <c:pt idx="1156">
                  <c:v>138.3899999999999</c:v>
                </c:pt>
                <c:pt idx="1157">
                  <c:v>138.3899999999999</c:v>
                </c:pt>
                <c:pt idx="1158">
                  <c:v>138.3899999999999</c:v>
                </c:pt>
                <c:pt idx="1159">
                  <c:v>138.3899999999999</c:v>
                </c:pt>
                <c:pt idx="1160">
                  <c:v>138.3899999999999</c:v>
                </c:pt>
                <c:pt idx="1161">
                  <c:v>138.3899999999999</c:v>
                </c:pt>
                <c:pt idx="1162">
                  <c:v>138.3899999999999</c:v>
                </c:pt>
                <c:pt idx="1163">
                  <c:v>138.3899999999999</c:v>
                </c:pt>
                <c:pt idx="1164">
                  <c:v>138.3899999999999</c:v>
                </c:pt>
                <c:pt idx="1165">
                  <c:v>138.3899999999999</c:v>
                </c:pt>
                <c:pt idx="1166">
                  <c:v>138.3899999999999</c:v>
                </c:pt>
                <c:pt idx="1167">
                  <c:v>138.3899999999999</c:v>
                </c:pt>
                <c:pt idx="1168">
                  <c:v>138.3899999999999</c:v>
                </c:pt>
                <c:pt idx="1169">
                  <c:v>138.3899999999999</c:v>
                </c:pt>
                <c:pt idx="1170">
                  <c:v>138.3899999999999</c:v>
                </c:pt>
                <c:pt idx="1171">
                  <c:v>138.3899999999999</c:v>
                </c:pt>
                <c:pt idx="1172">
                  <c:v>138.3899999999999</c:v>
                </c:pt>
                <c:pt idx="1173">
                  <c:v>138.3899999999999</c:v>
                </c:pt>
                <c:pt idx="1174">
                  <c:v>138.3899999999999</c:v>
                </c:pt>
                <c:pt idx="1175">
                  <c:v>138.3899999999999</c:v>
                </c:pt>
                <c:pt idx="1176">
                  <c:v>138.3899999999999</c:v>
                </c:pt>
                <c:pt idx="1177">
                  <c:v>138.3899999999999</c:v>
                </c:pt>
                <c:pt idx="1178">
                  <c:v>138.3899999999999</c:v>
                </c:pt>
                <c:pt idx="1179">
                  <c:v>138.3899999999999</c:v>
                </c:pt>
                <c:pt idx="1180">
                  <c:v>138.3899999999999</c:v>
                </c:pt>
                <c:pt idx="1181">
                  <c:v>138.3899999999999</c:v>
                </c:pt>
                <c:pt idx="1182">
                  <c:v>138.3899999999999</c:v>
                </c:pt>
                <c:pt idx="1183">
                  <c:v>138.3899999999999</c:v>
                </c:pt>
                <c:pt idx="1184">
                  <c:v>138.3899999999999</c:v>
                </c:pt>
                <c:pt idx="1185">
                  <c:v>138.3899999999999</c:v>
                </c:pt>
                <c:pt idx="1186">
                  <c:v>138.3899999999999</c:v>
                </c:pt>
                <c:pt idx="1187">
                  <c:v>138.3899999999999</c:v>
                </c:pt>
                <c:pt idx="1188">
                  <c:v>138.3899999999999</c:v>
                </c:pt>
                <c:pt idx="1189">
                  <c:v>138.3899999999999</c:v>
                </c:pt>
                <c:pt idx="1190">
                  <c:v>138.3899999999999</c:v>
                </c:pt>
                <c:pt idx="1191">
                  <c:v>138.3899999999999</c:v>
                </c:pt>
                <c:pt idx="1192">
                  <c:v>138.3899999999999</c:v>
                </c:pt>
                <c:pt idx="1193">
                  <c:v>138.3899999999999</c:v>
                </c:pt>
                <c:pt idx="1194">
                  <c:v>138.3899999999999</c:v>
                </c:pt>
                <c:pt idx="1195">
                  <c:v>138.83999999999989</c:v>
                </c:pt>
                <c:pt idx="1196">
                  <c:v>138.83999999999989</c:v>
                </c:pt>
                <c:pt idx="1197">
                  <c:v>138.83999999999989</c:v>
                </c:pt>
                <c:pt idx="1198">
                  <c:v>138.83999999999989</c:v>
                </c:pt>
                <c:pt idx="1199">
                  <c:v>138.83999999999989</c:v>
                </c:pt>
                <c:pt idx="1200">
                  <c:v>138.83999999999989</c:v>
                </c:pt>
                <c:pt idx="1201">
                  <c:v>138.83999999999989</c:v>
                </c:pt>
                <c:pt idx="1202">
                  <c:v>138.83999999999989</c:v>
                </c:pt>
                <c:pt idx="1203">
                  <c:v>138.83999999999989</c:v>
                </c:pt>
                <c:pt idx="1204">
                  <c:v>138.83999999999989</c:v>
                </c:pt>
                <c:pt idx="1205">
                  <c:v>138.83999999999989</c:v>
                </c:pt>
                <c:pt idx="1206">
                  <c:v>138.83999999999989</c:v>
                </c:pt>
                <c:pt idx="1207">
                  <c:v>138.83999999999989</c:v>
                </c:pt>
                <c:pt idx="1208">
                  <c:v>138.87999999999988</c:v>
                </c:pt>
                <c:pt idx="1209">
                  <c:v>139.46999999999989</c:v>
                </c:pt>
                <c:pt idx="1210">
                  <c:v>139.46999999999989</c:v>
                </c:pt>
                <c:pt idx="1211">
                  <c:v>139.46999999999989</c:v>
                </c:pt>
                <c:pt idx="1212">
                  <c:v>139.62999999999988</c:v>
                </c:pt>
                <c:pt idx="1213">
                  <c:v>139.93999999999988</c:v>
                </c:pt>
                <c:pt idx="1214">
                  <c:v>139.93999999999988</c:v>
                </c:pt>
                <c:pt idx="1215">
                  <c:v>139.93999999999988</c:v>
                </c:pt>
                <c:pt idx="1216">
                  <c:v>139.93999999999988</c:v>
                </c:pt>
                <c:pt idx="1217">
                  <c:v>139.93999999999988</c:v>
                </c:pt>
                <c:pt idx="1218">
                  <c:v>139.93999999999988</c:v>
                </c:pt>
                <c:pt idx="1219">
                  <c:v>139.93999999999988</c:v>
                </c:pt>
                <c:pt idx="1220">
                  <c:v>139.93999999999988</c:v>
                </c:pt>
                <c:pt idx="1221">
                  <c:v>139.93999999999988</c:v>
                </c:pt>
                <c:pt idx="1222">
                  <c:v>139.93999999999988</c:v>
                </c:pt>
                <c:pt idx="1223">
                  <c:v>139.93999999999988</c:v>
                </c:pt>
                <c:pt idx="1224">
                  <c:v>139.93999999999988</c:v>
                </c:pt>
                <c:pt idx="1225">
                  <c:v>139.93999999999988</c:v>
                </c:pt>
                <c:pt idx="1226">
                  <c:v>139.93999999999988</c:v>
                </c:pt>
                <c:pt idx="1227">
                  <c:v>139.93999999999988</c:v>
                </c:pt>
                <c:pt idx="1228">
                  <c:v>139.93999999999988</c:v>
                </c:pt>
                <c:pt idx="1229">
                  <c:v>141.61999999999989</c:v>
                </c:pt>
                <c:pt idx="1230">
                  <c:v>141.61999999999989</c:v>
                </c:pt>
                <c:pt idx="1231">
                  <c:v>141.61999999999989</c:v>
                </c:pt>
                <c:pt idx="1232">
                  <c:v>141.61999999999989</c:v>
                </c:pt>
                <c:pt idx="1233">
                  <c:v>141.61999999999989</c:v>
                </c:pt>
                <c:pt idx="1234">
                  <c:v>141.61999999999989</c:v>
                </c:pt>
                <c:pt idx="1235">
                  <c:v>141.61999999999989</c:v>
                </c:pt>
                <c:pt idx="1236">
                  <c:v>141.61999999999989</c:v>
                </c:pt>
                <c:pt idx="1237">
                  <c:v>141.61999999999989</c:v>
                </c:pt>
                <c:pt idx="1238">
                  <c:v>141.61999999999989</c:v>
                </c:pt>
                <c:pt idx="1239">
                  <c:v>141.61999999999989</c:v>
                </c:pt>
                <c:pt idx="1240">
                  <c:v>141.61999999999989</c:v>
                </c:pt>
                <c:pt idx="1241">
                  <c:v>141.61999999999989</c:v>
                </c:pt>
                <c:pt idx="1242">
                  <c:v>141.61999999999989</c:v>
                </c:pt>
                <c:pt idx="1243">
                  <c:v>141.61999999999989</c:v>
                </c:pt>
                <c:pt idx="1244">
                  <c:v>141.61999999999989</c:v>
                </c:pt>
                <c:pt idx="1245">
                  <c:v>141.61999999999989</c:v>
                </c:pt>
                <c:pt idx="1246">
                  <c:v>141.61999999999989</c:v>
                </c:pt>
                <c:pt idx="1247">
                  <c:v>141.61999999999989</c:v>
                </c:pt>
                <c:pt idx="1248">
                  <c:v>141.61999999999989</c:v>
                </c:pt>
                <c:pt idx="1249">
                  <c:v>141.61999999999989</c:v>
                </c:pt>
                <c:pt idx="1250">
                  <c:v>141.61999999999989</c:v>
                </c:pt>
                <c:pt idx="1251">
                  <c:v>141.61999999999989</c:v>
                </c:pt>
                <c:pt idx="1252">
                  <c:v>141.61999999999989</c:v>
                </c:pt>
                <c:pt idx="1253">
                  <c:v>141.61999999999989</c:v>
                </c:pt>
                <c:pt idx="1254">
                  <c:v>141.9499999999999</c:v>
                </c:pt>
                <c:pt idx="1255">
                  <c:v>141.9499999999999</c:v>
                </c:pt>
                <c:pt idx="1256">
                  <c:v>141.9499999999999</c:v>
                </c:pt>
                <c:pt idx="1257">
                  <c:v>141.9499999999999</c:v>
                </c:pt>
                <c:pt idx="1258">
                  <c:v>141.9499999999999</c:v>
                </c:pt>
                <c:pt idx="1259">
                  <c:v>141.9499999999999</c:v>
                </c:pt>
                <c:pt idx="1260">
                  <c:v>141.9499999999999</c:v>
                </c:pt>
                <c:pt idx="1261">
                  <c:v>141.9499999999999</c:v>
                </c:pt>
                <c:pt idx="1262">
                  <c:v>141.9499999999999</c:v>
                </c:pt>
                <c:pt idx="1263">
                  <c:v>141.9499999999999</c:v>
                </c:pt>
                <c:pt idx="1264">
                  <c:v>142.03999999999991</c:v>
                </c:pt>
                <c:pt idx="1265">
                  <c:v>143.40999999999991</c:v>
                </c:pt>
                <c:pt idx="1266">
                  <c:v>143.40999999999991</c:v>
                </c:pt>
                <c:pt idx="1267">
                  <c:v>143.40999999999991</c:v>
                </c:pt>
                <c:pt idx="1268">
                  <c:v>143.40999999999991</c:v>
                </c:pt>
                <c:pt idx="1269">
                  <c:v>143.40999999999991</c:v>
                </c:pt>
                <c:pt idx="1270">
                  <c:v>143.40999999999991</c:v>
                </c:pt>
                <c:pt idx="1271">
                  <c:v>143.40999999999991</c:v>
                </c:pt>
                <c:pt idx="1272">
                  <c:v>143.40999999999991</c:v>
                </c:pt>
                <c:pt idx="1273">
                  <c:v>143.40999999999991</c:v>
                </c:pt>
                <c:pt idx="1274">
                  <c:v>143.40999999999991</c:v>
                </c:pt>
                <c:pt idx="1275">
                  <c:v>143.40999999999991</c:v>
                </c:pt>
                <c:pt idx="1276">
                  <c:v>143.40999999999991</c:v>
                </c:pt>
                <c:pt idx="1277">
                  <c:v>143.40999999999991</c:v>
                </c:pt>
                <c:pt idx="1278">
                  <c:v>143.40999999999991</c:v>
                </c:pt>
                <c:pt idx="1279">
                  <c:v>143.40999999999991</c:v>
                </c:pt>
                <c:pt idx="1280">
                  <c:v>143.40999999999991</c:v>
                </c:pt>
                <c:pt idx="1281">
                  <c:v>143.40999999999991</c:v>
                </c:pt>
                <c:pt idx="1282">
                  <c:v>143.40999999999991</c:v>
                </c:pt>
                <c:pt idx="1283">
                  <c:v>143.40999999999991</c:v>
                </c:pt>
                <c:pt idx="1284">
                  <c:v>143.4799999999999</c:v>
                </c:pt>
                <c:pt idx="1285">
                  <c:v>143.4799999999999</c:v>
                </c:pt>
                <c:pt idx="1286">
                  <c:v>143.4799999999999</c:v>
                </c:pt>
                <c:pt idx="1287">
                  <c:v>143.4799999999999</c:v>
                </c:pt>
                <c:pt idx="1288">
                  <c:v>143.6099999999999</c:v>
                </c:pt>
                <c:pt idx="1289">
                  <c:v>143.7399999999999</c:v>
                </c:pt>
                <c:pt idx="1290">
                  <c:v>143.7399999999999</c:v>
                </c:pt>
                <c:pt idx="1291">
                  <c:v>143.7399999999999</c:v>
                </c:pt>
                <c:pt idx="1292">
                  <c:v>143.7399999999999</c:v>
                </c:pt>
                <c:pt idx="1293">
                  <c:v>143.7399999999999</c:v>
                </c:pt>
                <c:pt idx="1294">
                  <c:v>143.7399999999999</c:v>
                </c:pt>
                <c:pt idx="1295">
                  <c:v>143.7399999999999</c:v>
                </c:pt>
                <c:pt idx="1296">
                  <c:v>143.7399999999999</c:v>
                </c:pt>
                <c:pt idx="1297">
                  <c:v>143.7399999999999</c:v>
                </c:pt>
                <c:pt idx="1298">
                  <c:v>143.7399999999999</c:v>
                </c:pt>
                <c:pt idx="1299">
                  <c:v>143.7399999999999</c:v>
                </c:pt>
                <c:pt idx="1300">
                  <c:v>143.7399999999999</c:v>
                </c:pt>
                <c:pt idx="1301">
                  <c:v>143.7399999999999</c:v>
                </c:pt>
                <c:pt idx="1302">
                  <c:v>143.7399999999999</c:v>
                </c:pt>
                <c:pt idx="1303">
                  <c:v>143.7399999999999</c:v>
                </c:pt>
                <c:pt idx="1304">
                  <c:v>143.7399999999999</c:v>
                </c:pt>
                <c:pt idx="1305">
                  <c:v>143.7399999999999</c:v>
                </c:pt>
                <c:pt idx="1306">
                  <c:v>143.7399999999999</c:v>
                </c:pt>
                <c:pt idx="1307">
                  <c:v>143.7399999999999</c:v>
                </c:pt>
                <c:pt idx="1308">
                  <c:v>143.7399999999999</c:v>
                </c:pt>
                <c:pt idx="1309">
                  <c:v>143.7399999999999</c:v>
                </c:pt>
                <c:pt idx="1310">
                  <c:v>143.7399999999999</c:v>
                </c:pt>
                <c:pt idx="1311">
                  <c:v>143.7399999999999</c:v>
                </c:pt>
                <c:pt idx="1312">
                  <c:v>143.7399999999999</c:v>
                </c:pt>
                <c:pt idx="1313">
                  <c:v>143.7399999999999</c:v>
                </c:pt>
                <c:pt idx="1314">
                  <c:v>143.7399999999999</c:v>
                </c:pt>
                <c:pt idx="1315">
                  <c:v>143.7399999999999</c:v>
                </c:pt>
                <c:pt idx="1316">
                  <c:v>144.78999999999991</c:v>
                </c:pt>
                <c:pt idx="1317">
                  <c:v>144.78999999999991</c:v>
                </c:pt>
                <c:pt idx="1318">
                  <c:v>144.78999999999991</c:v>
                </c:pt>
                <c:pt idx="1319">
                  <c:v>144.78999999999991</c:v>
                </c:pt>
                <c:pt idx="1320">
                  <c:v>145.4499999999999</c:v>
                </c:pt>
                <c:pt idx="1321">
                  <c:v>145.4499999999999</c:v>
                </c:pt>
                <c:pt idx="1322">
                  <c:v>145.4499999999999</c:v>
                </c:pt>
                <c:pt idx="1323">
                  <c:v>145.4499999999999</c:v>
                </c:pt>
                <c:pt idx="1324">
                  <c:v>145.4499999999999</c:v>
                </c:pt>
                <c:pt idx="1325">
                  <c:v>145.4499999999999</c:v>
                </c:pt>
                <c:pt idx="1326">
                  <c:v>145.4499999999999</c:v>
                </c:pt>
                <c:pt idx="1327">
                  <c:v>145.4499999999999</c:v>
                </c:pt>
                <c:pt idx="1328">
                  <c:v>145.4499999999999</c:v>
                </c:pt>
                <c:pt idx="1329">
                  <c:v>145.4499999999999</c:v>
                </c:pt>
                <c:pt idx="1330">
                  <c:v>145.4499999999999</c:v>
                </c:pt>
                <c:pt idx="1331">
                  <c:v>145.4499999999999</c:v>
                </c:pt>
                <c:pt idx="1332">
                  <c:v>145.4499999999999</c:v>
                </c:pt>
                <c:pt idx="1333">
                  <c:v>145.4499999999999</c:v>
                </c:pt>
                <c:pt idx="1334">
                  <c:v>145.4499999999999</c:v>
                </c:pt>
                <c:pt idx="1335">
                  <c:v>145.4499999999999</c:v>
                </c:pt>
                <c:pt idx="1336">
                  <c:v>145.4499999999999</c:v>
                </c:pt>
                <c:pt idx="1337">
                  <c:v>145.6999999999999</c:v>
                </c:pt>
                <c:pt idx="1338">
                  <c:v>145.6999999999999</c:v>
                </c:pt>
                <c:pt idx="1339">
                  <c:v>145.6999999999999</c:v>
                </c:pt>
                <c:pt idx="1340">
                  <c:v>145.6999999999999</c:v>
                </c:pt>
                <c:pt idx="1341">
                  <c:v>145.6999999999999</c:v>
                </c:pt>
                <c:pt idx="1342">
                  <c:v>145.6999999999999</c:v>
                </c:pt>
                <c:pt idx="1343">
                  <c:v>145.6999999999999</c:v>
                </c:pt>
                <c:pt idx="1344">
                  <c:v>145.6999999999999</c:v>
                </c:pt>
                <c:pt idx="1345">
                  <c:v>145.6999999999999</c:v>
                </c:pt>
                <c:pt idx="1346">
                  <c:v>145.6999999999999</c:v>
                </c:pt>
                <c:pt idx="1347">
                  <c:v>145.6999999999999</c:v>
                </c:pt>
                <c:pt idx="1348">
                  <c:v>145.6999999999999</c:v>
                </c:pt>
                <c:pt idx="1349">
                  <c:v>145.6999999999999</c:v>
                </c:pt>
                <c:pt idx="1350">
                  <c:v>145.6999999999999</c:v>
                </c:pt>
                <c:pt idx="1351">
                  <c:v>145.6999999999999</c:v>
                </c:pt>
                <c:pt idx="1352">
                  <c:v>145.6999999999999</c:v>
                </c:pt>
                <c:pt idx="1353">
                  <c:v>145.6999999999999</c:v>
                </c:pt>
                <c:pt idx="1354">
                  <c:v>145.6999999999999</c:v>
                </c:pt>
                <c:pt idx="1355">
                  <c:v>145.6999999999999</c:v>
                </c:pt>
                <c:pt idx="1356">
                  <c:v>146.11999999999989</c:v>
                </c:pt>
                <c:pt idx="1357">
                  <c:v>146.11999999999989</c:v>
                </c:pt>
                <c:pt idx="1358">
                  <c:v>146.11999999999989</c:v>
                </c:pt>
                <c:pt idx="1359">
                  <c:v>146.11999999999989</c:v>
                </c:pt>
                <c:pt idx="1360">
                  <c:v>146.11999999999989</c:v>
                </c:pt>
                <c:pt idx="1361">
                  <c:v>146.11999999999989</c:v>
                </c:pt>
                <c:pt idx="1362">
                  <c:v>146.11999999999989</c:v>
                </c:pt>
                <c:pt idx="1363">
                  <c:v>146.11999999999989</c:v>
                </c:pt>
                <c:pt idx="1364">
                  <c:v>146.11999999999989</c:v>
                </c:pt>
                <c:pt idx="1365">
                  <c:v>146.11999999999989</c:v>
                </c:pt>
                <c:pt idx="1366">
                  <c:v>146.11999999999989</c:v>
                </c:pt>
                <c:pt idx="1367">
                  <c:v>146.11999999999989</c:v>
                </c:pt>
                <c:pt idx="1368">
                  <c:v>146.11999999999989</c:v>
                </c:pt>
                <c:pt idx="1369">
                  <c:v>146.11999999999989</c:v>
                </c:pt>
                <c:pt idx="1370">
                  <c:v>146.11999999999989</c:v>
                </c:pt>
                <c:pt idx="1371">
                  <c:v>146.11999999999989</c:v>
                </c:pt>
                <c:pt idx="1372">
                  <c:v>146.11999999999989</c:v>
                </c:pt>
                <c:pt idx="1373">
                  <c:v>146.11999999999989</c:v>
                </c:pt>
                <c:pt idx="1374">
                  <c:v>146.11999999999989</c:v>
                </c:pt>
                <c:pt idx="1375">
                  <c:v>146.11999999999989</c:v>
                </c:pt>
                <c:pt idx="1376">
                  <c:v>146.11999999999989</c:v>
                </c:pt>
                <c:pt idx="1377">
                  <c:v>146.11999999999989</c:v>
                </c:pt>
                <c:pt idx="1378">
                  <c:v>146.11999999999989</c:v>
                </c:pt>
                <c:pt idx="1379">
                  <c:v>146.11999999999989</c:v>
                </c:pt>
                <c:pt idx="1380">
                  <c:v>146.11999999999989</c:v>
                </c:pt>
                <c:pt idx="1381">
                  <c:v>146.11999999999989</c:v>
                </c:pt>
                <c:pt idx="1382">
                  <c:v>146.11999999999989</c:v>
                </c:pt>
                <c:pt idx="1383">
                  <c:v>146.11999999999989</c:v>
                </c:pt>
                <c:pt idx="1384">
                  <c:v>146.34999999999988</c:v>
                </c:pt>
              </c:numCache>
            </c:numRef>
          </c:val>
          <c:smooth val="0"/>
        </c:ser>
        <c:ser>
          <c:idx val="8"/>
          <c:order val="8"/>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Sheet5!$Y$2:$Y$1386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0.08</c:v>
                </c:pt>
                <c:pt idx="15">
                  <c:v>0.08</c:v>
                </c:pt>
                <c:pt idx="16">
                  <c:v>0.08</c:v>
                </c:pt>
                <c:pt idx="17">
                  <c:v>0.08</c:v>
                </c:pt>
                <c:pt idx="18">
                  <c:v>0.08</c:v>
                </c:pt>
                <c:pt idx="19">
                  <c:v>0.08</c:v>
                </c:pt>
                <c:pt idx="20">
                  <c:v>0.08</c:v>
                </c:pt>
                <c:pt idx="21">
                  <c:v>0.08</c:v>
                </c:pt>
                <c:pt idx="22">
                  <c:v>0.21000000000000002</c:v>
                </c:pt>
                <c:pt idx="23">
                  <c:v>0.92999999999999994</c:v>
                </c:pt>
                <c:pt idx="24">
                  <c:v>1.75</c:v>
                </c:pt>
                <c:pt idx="25">
                  <c:v>3.02</c:v>
                </c:pt>
                <c:pt idx="26">
                  <c:v>4.25</c:v>
                </c:pt>
                <c:pt idx="27">
                  <c:v>4.25</c:v>
                </c:pt>
                <c:pt idx="28">
                  <c:v>4.25</c:v>
                </c:pt>
                <c:pt idx="29">
                  <c:v>4.25</c:v>
                </c:pt>
                <c:pt idx="30">
                  <c:v>4.25</c:v>
                </c:pt>
                <c:pt idx="31">
                  <c:v>4.25</c:v>
                </c:pt>
                <c:pt idx="32">
                  <c:v>4.25</c:v>
                </c:pt>
                <c:pt idx="33">
                  <c:v>4.25</c:v>
                </c:pt>
                <c:pt idx="34">
                  <c:v>4.25</c:v>
                </c:pt>
                <c:pt idx="35">
                  <c:v>4.25</c:v>
                </c:pt>
                <c:pt idx="36">
                  <c:v>4.25</c:v>
                </c:pt>
                <c:pt idx="37">
                  <c:v>4.25</c:v>
                </c:pt>
                <c:pt idx="38">
                  <c:v>4.25</c:v>
                </c:pt>
                <c:pt idx="39">
                  <c:v>4.25</c:v>
                </c:pt>
                <c:pt idx="40">
                  <c:v>4.25</c:v>
                </c:pt>
                <c:pt idx="41">
                  <c:v>4.25</c:v>
                </c:pt>
                <c:pt idx="42">
                  <c:v>4.25</c:v>
                </c:pt>
                <c:pt idx="43">
                  <c:v>4.25</c:v>
                </c:pt>
                <c:pt idx="44">
                  <c:v>4.25</c:v>
                </c:pt>
                <c:pt idx="45">
                  <c:v>4.25</c:v>
                </c:pt>
                <c:pt idx="46">
                  <c:v>4.25</c:v>
                </c:pt>
                <c:pt idx="47">
                  <c:v>5.05</c:v>
                </c:pt>
                <c:pt idx="48">
                  <c:v>5.72</c:v>
                </c:pt>
                <c:pt idx="49">
                  <c:v>8.41</c:v>
                </c:pt>
                <c:pt idx="50">
                  <c:v>8.4600000000000009</c:v>
                </c:pt>
                <c:pt idx="51">
                  <c:v>8.6000000000000014</c:v>
                </c:pt>
                <c:pt idx="52">
                  <c:v>9.73</c:v>
                </c:pt>
                <c:pt idx="53">
                  <c:v>10.38</c:v>
                </c:pt>
                <c:pt idx="54">
                  <c:v>10.38</c:v>
                </c:pt>
                <c:pt idx="55">
                  <c:v>10.38</c:v>
                </c:pt>
                <c:pt idx="56">
                  <c:v>10.38</c:v>
                </c:pt>
                <c:pt idx="57">
                  <c:v>10.38</c:v>
                </c:pt>
                <c:pt idx="58">
                  <c:v>10.38</c:v>
                </c:pt>
                <c:pt idx="59">
                  <c:v>10.38</c:v>
                </c:pt>
                <c:pt idx="60">
                  <c:v>10.38</c:v>
                </c:pt>
                <c:pt idx="61">
                  <c:v>10.38</c:v>
                </c:pt>
                <c:pt idx="62">
                  <c:v>10.38</c:v>
                </c:pt>
                <c:pt idx="63">
                  <c:v>10.38</c:v>
                </c:pt>
                <c:pt idx="64">
                  <c:v>10.38</c:v>
                </c:pt>
                <c:pt idx="65">
                  <c:v>10.38</c:v>
                </c:pt>
                <c:pt idx="66">
                  <c:v>10.38</c:v>
                </c:pt>
                <c:pt idx="67">
                  <c:v>10.38</c:v>
                </c:pt>
                <c:pt idx="68">
                  <c:v>10.38</c:v>
                </c:pt>
                <c:pt idx="69">
                  <c:v>10.38</c:v>
                </c:pt>
                <c:pt idx="70">
                  <c:v>10.38</c:v>
                </c:pt>
                <c:pt idx="71">
                  <c:v>10.38</c:v>
                </c:pt>
                <c:pt idx="72">
                  <c:v>10.38</c:v>
                </c:pt>
                <c:pt idx="73">
                  <c:v>10.38</c:v>
                </c:pt>
                <c:pt idx="74">
                  <c:v>10.38</c:v>
                </c:pt>
                <c:pt idx="75">
                  <c:v>10.38</c:v>
                </c:pt>
                <c:pt idx="76">
                  <c:v>10.38</c:v>
                </c:pt>
                <c:pt idx="77">
                  <c:v>10.38</c:v>
                </c:pt>
                <c:pt idx="78">
                  <c:v>10.38</c:v>
                </c:pt>
                <c:pt idx="79">
                  <c:v>10.38</c:v>
                </c:pt>
                <c:pt idx="80">
                  <c:v>10.38</c:v>
                </c:pt>
                <c:pt idx="81">
                  <c:v>10.38</c:v>
                </c:pt>
                <c:pt idx="82">
                  <c:v>10.38</c:v>
                </c:pt>
                <c:pt idx="83">
                  <c:v>10.38</c:v>
                </c:pt>
                <c:pt idx="84">
                  <c:v>10.38</c:v>
                </c:pt>
                <c:pt idx="85">
                  <c:v>10.38</c:v>
                </c:pt>
                <c:pt idx="86">
                  <c:v>10.38</c:v>
                </c:pt>
                <c:pt idx="87">
                  <c:v>10.38</c:v>
                </c:pt>
                <c:pt idx="88">
                  <c:v>10.38</c:v>
                </c:pt>
                <c:pt idx="89">
                  <c:v>10.38</c:v>
                </c:pt>
                <c:pt idx="90">
                  <c:v>10.38</c:v>
                </c:pt>
                <c:pt idx="91">
                  <c:v>10.38</c:v>
                </c:pt>
                <c:pt idx="92">
                  <c:v>10.38</c:v>
                </c:pt>
                <c:pt idx="93">
                  <c:v>10.38</c:v>
                </c:pt>
                <c:pt idx="94">
                  <c:v>10.38</c:v>
                </c:pt>
                <c:pt idx="95">
                  <c:v>10.38</c:v>
                </c:pt>
                <c:pt idx="96">
                  <c:v>10.38</c:v>
                </c:pt>
                <c:pt idx="97">
                  <c:v>10.38</c:v>
                </c:pt>
                <c:pt idx="98">
                  <c:v>10.38</c:v>
                </c:pt>
                <c:pt idx="99">
                  <c:v>10.38</c:v>
                </c:pt>
                <c:pt idx="100">
                  <c:v>10.38</c:v>
                </c:pt>
                <c:pt idx="101">
                  <c:v>10.38</c:v>
                </c:pt>
                <c:pt idx="102">
                  <c:v>10.38</c:v>
                </c:pt>
                <c:pt idx="103">
                  <c:v>10.38</c:v>
                </c:pt>
                <c:pt idx="104">
                  <c:v>10.38</c:v>
                </c:pt>
                <c:pt idx="105">
                  <c:v>10.73</c:v>
                </c:pt>
                <c:pt idx="106">
                  <c:v>10.73</c:v>
                </c:pt>
                <c:pt idx="107">
                  <c:v>10.73</c:v>
                </c:pt>
                <c:pt idx="108">
                  <c:v>10.73</c:v>
                </c:pt>
                <c:pt idx="109">
                  <c:v>10.73</c:v>
                </c:pt>
                <c:pt idx="110">
                  <c:v>10.73</c:v>
                </c:pt>
                <c:pt idx="111">
                  <c:v>10.73</c:v>
                </c:pt>
                <c:pt idx="112">
                  <c:v>10.73</c:v>
                </c:pt>
                <c:pt idx="113">
                  <c:v>10.73</c:v>
                </c:pt>
                <c:pt idx="114">
                  <c:v>10.73</c:v>
                </c:pt>
                <c:pt idx="115">
                  <c:v>10.73</c:v>
                </c:pt>
                <c:pt idx="116">
                  <c:v>10.73</c:v>
                </c:pt>
                <c:pt idx="117">
                  <c:v>10.73</c:v>
                </c:pt>
                <c:pt idx="118">
                  <c:v>10.73</c:v>
                </c:pt>
                <c:pt idx="119">
                  <c:v>10.73</c:v>
                </c:pt>
                <c:pt idx="120">
                  <c:v>10.860000000000001</c:v>
                </c:pt>
                <c:pt idx="121">
                  <c:v>11.040000000000001</c:v>
                </c:pt>
                <c:pt idx="122">
                  <c:v>11.190000000000001</c:v>
                </c:pt>
                <c:pt idx="123">
                  <c:v>11.190000000000001</c:v>
                </c:pt>
                <c:pt idx="124">
                  <c:v>11.190000000000001</c:v>
                </c:pt>
                <c:pt idx="125">
                  <c:v>11.190000000000001</c:v>
                </c:pt>
                <c:pt idx="126">
                  <c:v>11.190000000000001</c:v>
                </c:pt>
                <c:pt idx="127">
                  <c:v>11.190000000000001</c:v>
                </c:pt>
                <c:pt idx="128">
                  <c:v>11.190000000000001</c:v>
                </c:pt>
                <c:pt idx="129">
                  <c:v>11.190000000000001</c:v>
                </c:pt>
                <c:pt idx="130">
                  <c:v>11.190000000000001</c:v>
                </c:pt>
                <c:pt idx="131">
                  <c:v>11.190000000000001</c:v>
                </c:pt>
                <c:pt idx="132">
                  <c:v>11.190000000000001</c:v>
                </c:pt>
                <c:pt idx="133">
                  <c:v>11.190000000000001</c:v>
                </c:pt>
                <c:pt idx="134">
                  <c:v>11.190000000000001</c:v>
                </c:pt>
                <c:pt idx="135">
                  <c:v>11.190000000000001</c:v>
                </c:pt>
                <c:pt idx="136">
                  <c:v>11.190000000000001</c:v>
                </c:pt>
                <c:pt idx="137">
                  <c:v>11.190000000000001</c:v>
                </c:pt>
                <c:pt idx="138">
                  <c:v>11.190000000000001</c:v>
                </c:pt>
                <c:pt idx="139">
                  <c:v>11.190000000000001</c:v>
                </c:pt>
                <c:pt idx="140">
                  <c:v>11.190000000000001</c:v>
                </c:pt>
                <c:pt idx="141">
                  <c:v>11.190000000000001</c:v>
                </c:pt>
                <c:pt idx="142">
                  <c:v>11.190000000000001</c:v>
                </c:pt>
                <c:pt idx="143">
                  <c:v>11.190000000000001</c:v>
                </c:pt>
                <c:pt idx="144">
                  <c:v>11.190000000000001</c:v>
                </c:pt>
                <c:pt idx="145">
                  <c:v>11.190000000000001</c:v>
                </c:pt>
                <c:pt idx="146">
                  <c:v>11.190000000000001</c:v>
                </c:pt>
                <c:pt idx="147">
                  <c:v>11.190000000000001</c:v>
                </c:pt>
                <c:pt idx="148">
                  <c:v>11.190000000000001</c:v>
                </c:pt>
                <c:pt idx="149">
                  <c:v>11.190000000000001</c:v>
                </c:pt>
                <c:pt idx="150">
                  <c:v>11.190000000000001</c:v>
                </c:pt>
                <c:pt idx="151">
                  <c:v>11.190000000000001</c:v>
                </c:pt>
                <c:pt idx="152">
                  <c:v>11.190000000000001</c:v>
                </c:pt>
                <c:pt idx="153">
                  <c:v>11.190000000000001</c:v>
                </c:pt>
                <c:pt idx="154">
                  <c:v>11.190000000000001</c:v>
                </c:pt>
                <c:pt idx="155">
                  <c:v>11.440000000000001</c:v>
                </c:pt>
                <c:pt idx="156">
                  <c:v>11.48</c:v>
                </c:pt>
                <c:pt idx="157">
                  <c:v>11.6</c:v>
                </c:pt>
                <c:pt idx="158">
                  <c:v>11.95</c:v>
                </c:pt>
                <c:pt idx="159">
                  <c:v>11.95</c:v>
                </c:pt>
                <c:pt idx="160">
                  <c:v>12.43</c:v>
                </c:pt>
                <c:pt idx="161">
                  <c:v>12.43</c:v>
                </c:pt>
                <c:pt idx="162">
                  <c:v>12.469999999999999</c:v>
                </c:pt>
                <c:pt idx="163">
                  <c:v>12.469999999999999</c:v>
                </c:pt>
                <c:pt idx="164">
                  <c:v>12.469999999999999</c:v>
                </c:pt>
                <c:pt idx="165">
                  <c:v>12.469999999999999</c:v>
                </c:pt>
                <c:pt idx="166">
                  <c:v>12.469999999999999</c:v>
                </c:pt>
                <c:pt idx="167">
                  <c:v>12.469999999999999</c:v>
                </c:pt>
                <c:pt idx="168">
                  <c:v>12.469999999999999</c:v>
                </c:pt>
                <c:pt idx="169">
                  <c:v>12.469999999999999</c:v>
                </c:pt>
                <c:pt idx="170">
                  <c:v>12.469999999999999</c:v>
                </c:pt>
                <c:pt idx="171">
                  <c:v>12.469999999999999</c:v>
                </c:pt>
                <c:pt idx="172">
                  <c:v>12.469999999999999</c:v>
                </c:pt>
                <c:pt idx="173">
                  <c:v>12.469999999999999</c:v>
                </c:pt>
                <c:pt idx="174">
                  <c:v>12.469999999999999</c:v>
                </c:pt>
                <c:pt idx="175">
                  <c:v>12.469999999999999</c:v>
                </c:pt>
                <c:pt idx="176">
                  <c:v>12.469999999999999</c:v>
                </c:pt>
                <c:pt idx="177">
                  <c:v>12.469999999999999</c:v>
                </c:pt>
                <c:pt idx="178">
                  <c:v>12.469999999999999</c:v>
                </c:pt>
                <c:pt idx="179">
                  <c:v>12.469999999999999</c:v>
                </c:pt>
                <c:pt idx="180">
                  <c:v>12.469999999999999</c:v>
                </c:pt>
                <c:pt idx="181">
                  <c:v>12.469999999999999</c:v>
                </c:pt>
                <c:pt idx="182">
                  <c:v>12.469999999999999</c:v>
                </c:pt>
                <c:pt idx="183">
                  <c:v>12.469999999999999</c:v>
                </c:pt>
                <c:pt idx="184">
                  <c:v>12.469999999999999</c:v>
                </c:pt>
                <c:pt idx="185">
                  <c:v>12.469999999999999</c:v>
                </c:pt>
                <c:pt idx="186">
                  <c:v>12.469999999999999</c:v>
                </c:pt>
                <c:pt idx="187">
                  <c:v>12.469999999999999</c:v>
                </c:pt>
                <c:pt idx="188">
                  <c:v>12.469999999999999</c:v>
                </c:pt>
                <c:pt idx="189">
                  <c:v>12.469999999999999</c:v>
                </c:pt>
                <c:pt idx="190">
                  <c:v>12.469999999999999</c:v>
                </c:pt>
                <c:pt idx="191">
                  <c:v>12.469999999999999</c:v>
                </c:pt>
                <c:pt idx="192">
                  <c:v>12.469999999999999</c:v>
                </c:pt>
                <c:pt idx="193">
                  <c:v>12.469999999999999</c:v>
                </c:pt>
                <c:pt idx="194">
                  <c:v>12.469999999999999</c:v>
                </c:pt>
                <c:pt idx="195">
                  <c:v>12.469999999999999</c:v>
                </c:pt>
                <c:pt idx="196">
                  <c:v>12.469999999999999</c:v>
                </c:pt>
                <c:pt idx="197">
                  <c:v>12.469999999999999</c:v>
                </c:pt>
                <c:pt idx="198">
                  <c:v>12.469999999999999</c:v>
                </c:pt>
                <c:pt idx="199">
                  <c:v>12.469999999999999</c:v>
                </c:pt>
                <c:pt idx="200">
                  <c:v>12.469999999999999</c:v>
                </c:pt>
                <c:pt idx="201">
                  <c:v>12.469999999999999</c:v>
                </c:pt>
                <c:pt idx="202">
                  <c:v>12.469999999999999</c:v>
                </c:pt>
                <c:pt idx="203">
                  <c:v>12.469999999999999</c:v>
                </c:pt>
                <c:pt idx="204">
                  <c:v>12.469999999999999</c:v>
                </c:pt>
                <c:pt idx="205">
                  <c:v>12.469999999999999</c:v>
                </c:pt>
                <c:pt idx="206">
                  <c:v>12.469999999999999</c:v>
                </c:pt>
                <c:pt idx="207">
                  <c:v>12.469999999999999</c:v>
                </c:pt>
                <c:pt idx="208">
                  <c:v>12.469999999999999</c:v>
                </c:pt>
                <c:pt idx="209">
                  <c:v>12.469999999999999</c:v>
                </c:pt>
                <c:pt idx="210">
                  <c:v>12.469999999999999</c:v>
                </c:pt>
                <c:pt idx="211">
                  <c:v>12.469999999999999</c:v>
                </c:pt>
                <c:pt idx="212">
                  <c:v>12.469999999999999</c:v>
                </c:pt>
                <c:pt idx="213">
                  <c:v>12.469999999999999</c:v>
                </c:pt>
                <c:pt idx="214">
                  <c:v>12.469999999999999</c:v>
                </c:pt>
                <c:pt idx="215">
                  <c:v>12.469999999999999</c:v>
                </c:pt>
                <c:pt idx="216">
                  <c:v>12.469999999999999</c:v>
                </c:pt>
                <c:pt idx="217">
                  <c:v>12.469999999999999</c:v>
                </c:pt>
                <c:pt idx="218">
                  <c:v>12.469999999999999</c:v>
                </c:pt>
                <c:pt idx="219">
                  <c:v>12.469999999999999</c:v>
                </c:pt>
                <c:pt idx="220">
                  <c:v>12.469999999999999</c:v>
                </c:pt>
                <c:pt idx="221">
                  <c:v>12.469999999999999</c:v>
                </c:pt>
                <c:pt idx="222">
                  <c:v>12.469999999999999</c:v>
                </c:pt>
                <c:pt idx="223">
                  <c:v>12.469999999999999</c:v>
                </c:pt>
                <c:pt idx="224">
                  <c:v>12.469999999999999</c:v>
                </c:pt>
                <c:pt idx="225">
                  <c:v>12.469999999999999</c:v>
                </c:pt>
                <c:pt idx="226">
                  <c:v>12.469999999999999</c:v>
                </c:pt>
                <c:pt idx="227">
                  <c:v>12.469999999999999</c:v>
                </c:pt>
                <c:pt idx="228">
                  <c:v>12.469999999999999</c:v>
                </c:pt>
                <c:pt idx="229">
                  <c:v>12.469999999999999</c:v>
                </c:pt>
                <c:pt idx="230">
                  <c:v>12.469999999999999</c:v>
                </c:pt>
                <c:pt idx="231">
                  <c:v>12.469999999999999</c:v>
                </c:pt>
                <c:pt idx="232">
                  <c:v>12.469999999999999</c:v>
                </c:pt>
                <c:pt idx="233">
                  <c:v>12.469999999999999</c:v>
                </c:pt>
                <c:pt idx="234">
                  <c:v>12.469999999999999</c:v>
                </c:pt>
                <c:pt idx="235">
                  <c:v>12.469999999999999</c:v>
                </c:pt>
                <c:pt idx="236">
                  <c:v>12.469999999999999</c:v>
                </c:pt>
                <c:pt idx="237">
                  <c:v>12.469999999999999</c:v>
                </c:pt>
                <c:pt idx="238">
                  <c:v>12.469999999999999</c:v>
                </c:pt>
                <c:pt idx="239">
                  <c:v>13.379999999999999</c:v>
                </c:pt>
                <c:pt idx="240">
                  <c:v>14.229999999999999</c:v>
                </c:pt>
                <c:pt idx="241">
                  <c:v>14.229999999999999</c:v>
                </c:pt>
                <c:pt idx="242">
                  <c:v>14.329999999999998</c:v>
                </c:pt>
                <c:pt idx="243">
                  <c:v>14.329999999999998</c:v>
                </c:pt>
                <c:pt idx="244">
                  <c:v>14.329999999999998</c:v>
                </c:pt>
                <c:pt idx="245">
                  <c:v>14.329999999999998</c:v>
                </c:pt>
                <c:pt idx="246">
                  <c:v>14.329999999999998</c:v>
                </c:pt>
                <c:pt idx="247">
                  <c:v>15.429999999999998</c:v>
                </c:pt>
                <c:pt idx="248">
                  <c:v>15.429999999999998</c:v>
                </c:pt>
                <c:pt idx="249">
                  <c:v>15.429999999999998</c:v>
                </c:pt>
                <c:pt idx="250">
                  <c:v>15.429999999999998</c:v>
                </c:pt>
                <c:pt idx="251">
                  <c:v>15.429999999999998</c:v>
                </c:pt>
                <c:pt idx="252">
                  <c:v>15.429999999999998</c:v>
                </c:pt>
                <c:pt idx="253">
                  <c:v>15.429999999999998</c:v>
                </c:pt>
                <c:pt idx="254">
                  <c:v>15.429999999999998</c:v>
                </c:pt>
                <c:pt idx="255">
                  <c:v>15.429999999999998</c:v>
                </c:pt>
                <c:pt idx="256">
                  <c:v>15.429999999999998</c:v>
                </c:pt>
                <c:pt idx="257">
                  <c:v>15.429999999999998</c:v>
                </c:pt>
                <c:pt idx="258">
                  <c:v>15.479999999999999</c:v>
                </c:pt>
                <c:pt idx="259">
                  <c:v>15.479999999999999</c:v>
                </c:pt>
                <c:pt idx="260">
                  <c:v>15.479999999999999</c:v>
                </c:pt>
                <c:pt idx="261">
                  <c:v>15.479999999999999</c:v>
                </c:pt>
                <c:pt idx="262">
                  <c:v>15.53</c:v>
                </c:pt>
                <c:pt idx="263">
                  <c:v>15.53</c:v>
                </c:pt>
                <c:pt idx="264">
                  <c:v>15.53</c:v>
                </c:pt>
                <c:pt idx="265">
                  <c:v>15.53</c:v>
                </c:pt>
                <c:pt idx="266">
                  <c:v>15.53</c:v>
                </c:pt>
                <c:pt idx="267">
                  <c:v>15.53</c:v>
                </c:pt>
                <c:pt idx="268">
                  <c:v>15.53</c:v>
                </c:pt>
                <c:pt idx="269">
                  <c:v>15.83</c:v>
                </c:pt>
                <c:pt idx="270">
                  <c:v>15.83</c:v>
                </c:pt>
                <c:pt idx="271">
                  <c:v>15.83</c:v>
                </c:pt>
                <c:pt idx="272">
                  <c:v>15.83</c:v>
                </c:pt>
                <c:pt idx="273">
                  <c:v>15.83</c:v>
                </c:pt>
                <c:pt idx="274">
                  <c:v>15.83</c:v>
                </c:pt>
                <c:pt idx="275">
                  <c:v>17.04</c:v>
                </c:pt>
                <c:pt idx="276">
                  <c:v>18.079999999999998</c:v>
                </c:pt>
                <c:pt idx="277">
                  <c:v>18.079999999999998</c:v>
                </c:pt>
                <c:pt idx="278">
                  <c:v>18.189999999999998</c:v>
                </c:pt>
                <c:pt idx="279">
                  <c:v>18.189999999999998</c:v>
                </c:pt>
                <c:pt idx="280">
                  <c:v>18.189999999999998</c:v>
                </c:pt>
                <c:pt idx="281">
                  <c:v>18.189999999999998</c:v>
                </c:pt>
                <c:pt idx="282">
                  <c:v>18.189999999999998</c:v>
                </c:pt>
                <c:pt idx="283">
                  <c:v>18.189999999999998</c:v>
                </c:pt>
                <c:pt idx="284">
                  <c:v>18.189999999999998</c:v>
                </c:pt>
                <c:pt idx="285">
                  <c:v>18.189999999999998</c:v>
                </c:pt>
                <c:pt idx="286">
                  <c:v>18.189999999999998</c:v>
                </c:pt>
                <c:pt idx="287">
                  <c:v>18.189999999999998</c:v>
                </c:pt>
                <c:pt idx="288">
                  <c:v>18.189999999999998</c:v>
                </c:pt>
                <c:pt idx="289">
                  <c:v>18.189999999999998</c:v>
                </c:pt>
                <c:pt idx="290">
                  <c:v>18.189999999999998</c:v>
                </c:pt>
                <c:pt idx="291">
                  <c:v>18.369999999999997</c:v>
                </c:pt>
                <c:pt idx="292">
                  <c:v>18.369999999999997</c:v>
                </c:pt>
                <c:pt idx="293">
                  <c:v>19.22</c:v>
                </c:pt>
                <c:pt idx="294">
                  <c:v>19.22</c:v>
                </c:pt>
                <c:pt idx="295">
                  <c:v>20.79</c:v>
                </c:pt>
                <c:pt idx="296">
                  <c:v>20.849999999999998</c:v>
                </c:pt>
                <c:pt idx="297">
                  <c:v>20.849999999999998</c:v>
                </c:pt>
                <c:pt idx="298">
                  <c:v>20.9</c:v>
                </c:pt>
                <c:pt idx="299">
                  <c:v>22.709999999999997</c:v>
                </c:pt>
                <c:pt idx="300">
                  <c:v>24.119999999999997</c:v>
                </c:pt>
                <c:pt idx="301">
                  <c:v>25.029999999999998</c:v>
                </c:pt>
                <c:pt idx="302">
                  <c:v>25.429999999999996</c:v>
                </c:pt>
                <c:pt idx="303">
                  <c:v>26.659999999999997</c:v>
                </c:pt>
                <c:pt idx="304">
                  <c:v>26.659999999999997</c:v>
                </c:pt>
                <c:pt idx="305">
                  <c:v>26.659999999999997</c:v>
                </c:pt>
                <c:pt idx="306">
                  <c:v>28.059999999999995</c:v>
                </c:pt>
                <c:pt idx="307">
                  <c:v>28.059999999999995</c:v>
                </c:pt>
                <c:pt idx="308">
                  <c:v>28.129999999999995</c:v>
                </c:pt>
                <c:pt idx="309">
                  <c:v>28.129999999999995</c:v>
                </c:pt>
                <c:pt idx="310">
                  <c:v>28.129999999999995</c:v>
                </c:pt>
                <c:pt idx="311">
                  <c:v>28.129999999999995</c:v>
                </c:pt>
                <c:pt idx="312">
                  <c:v>28.129999999999995</c:v>
                </c:pt>
                <c:pt idx="313">
                  <c:v>28.129999999999995</c:v>
                </c:pt>
                <c:pt idx="314">
                  <c:v>28.129999999999995</c:v>
                </c:pt>
                <c:pt idx="315">
                  <c:v>28.129999999999995</c:v>
                </c:pt>
                <c:pt idx="316">
                  <c:v>28.129999999999995</c:v>
                </c:pt>
                <c:pt idx="317">
                  <c:v>28.129999999999995</c:v>
                </c:pt>
                <c:pt idx="318">
                  <c:v>28.129999999999995</c:v>
                </c:pt>
                <c:pt idx="319">
                  <c:v>28.129999999999995</c:v>
                </c:pt>
                <c:pt idx="320">
                  <c:v>28.129999999999995</c:v>
                </c:pt>
                <c:pt idx="321">
                  <c:v>28.129999999999995</c:v>
                </c:pt>
                <c:pt idx="322">
                  <c:v>28.129999999999995</c:v>
                </c:pt>
                <c:pt idx="323">
                  <c:v>28.129999999999995</c:v>
                </c:pt>
                <c:pt idx="324">
                  <c:v>28.129999999999995</c:v>
                </c:pt>
                <c:pt idx="325">
                  <c:v>28.129999999999995</c:v>
                </c:pt>
                <c:pt idx="326">
                  <c:v>28.129999999999995</c:v>
                </c:pt>
                <c:pt idx="327">
                  <c:v>28.209999999999994</c:v>
                </c:pt>
                <c:pt idx="328">
                  <c:v>28.209999999999994</c:v>
                </c:pt>
                <c:pt idx="329">
                  <c:v>28.209999999999994</c:v>
                </c:pt>
                <c:pt idx="330">
                  <c:v>28.209999999999994</c:v>
                </c:pt>
                <c:pt idx="331">
                  <c:v>28.209999999999994</c:v>
                </c:pt>
                <c:pt idx="332">
                  <c:v>28.209999999999994</c:v>
                </c:pt>
                <c:pt idx="333">
                  <c:v>28.839999999999993</c:v>
                </c:pt>
                <c:pt idx="334">
                  <c:v>28.839999999999993</c:v>
                </c:pt>
                <c:pt idx="335">
                  <c:v>28.839999999999993</c:v>
                </c:pt>
                <c:pt idx="336">
                  <c:v>28.839999999999993</c:v>
                </c:pt>
                <c:pt idx="337">
                  <c:v>30.199999999999992</c:v>
                </c:pt>
                <c:pt idx="338">
                  <c:v>31.929999999999993</c:v>
                </c:pt>
                <c:pt idx="339">
                  <c:v>34.939999999999991</c:v>
                </c:pt>
                <c:pt idx="340">
                  <c:v>37.109999999999992</c:v>
                </c:pt>
                <c:pt idx="341">
                  <c:v>37.109999999999992</c:v>
                </c:pt>
                <c:pt idx="342">
                  <c:v>38.559999999999995</c:v>
                </c:pt>
                <c:pt idx="343">
                  <c:v>38.83</c:v>
                </c:pt>
                <c:pt idx="344">
                  <c:v>38.83</c:v>
                </c:pt>
                <c:pt idx="345">
                  <c:v>39.059999999999995</c:v>
                </c:pt>
                <c:pt idx="346">
                  <c:v>39.059999999999995</c:v>
                </c:pt>
                <c:pt idx="347">
                  <c:v>39.059999999999995</c:v>
                </c:pt>
                <c:pt idx="348">
                  <c:v>39.059999999999995</c:v>
                </c:pt>
                <c:pt idx="349">
                  <c:v>39.059999999999995</c:v>
                </c:pt>
                <c:pt idx="350">
                  <c:v>39.059999999999995</c:v>
                </c:pt>
                <c:pt idx="351">
                  <c:v>39.059999999999995</c:v>
                </c:pt>
                <c:pt idx="352">
                  <c:v>39.059999999999995</c:v>
                </c:pt>
                <c:pt idx="353">
                  <c:v>39.059999999999995</c:v>
                </c:pt>
                <c:pt idx="354">
                  <c:v>39.059999999999995</c:v>
                </c:pt>
                <c:pt idx="355">
                  <c:v>39.059999999999995</c:v>
                </c:pt>
                <c:pt idx="356">
                  <c:v>39.059999999999995</c:v>
                </c:pt>
                <c:pt idx="357">
                  <c:v>39.059999999999995</c:v>
                </c:pt>
                <c:pt idx="358">
                  <c:v>39.059999999999995</c:v>
                </c:pt>
                <c:pt idx="359">
                  <c:v>39.059999999999995</c:v>
                </c:pt>
                <c:pt idx="360">
                  <c:v>39.059999999999995</c:v>
                </c:pt>
                <c:pt idx="361">
                  <c:v>39.059999999999995</c:v>
                </c:pt>
                <c:pt idx="362">
                  <c:v>39.059999999999995</c:v>
                </c:pt>
                <c:pt idx="363">
                  <c:v>39.059999999999995</c:v>
                </c:pt>
                <c:pt idx="364">
                  <c:v>39.059999999999995</c:v>
                </c:pt>
                <c:pt idx="365">
                  <c:v>39.059999999999995</c:v>
                </c:pt>
                <c:pt idx="366">
                  <c:v>39.059999999999995</c:v>
                </c:pt>
                <c:pt idx="367">
                  <c:v>39.059999999999995</c:v>
                </c:pt>
                <c:pt idx="368">
                  <c:v>39.059999999999995</c:v>
                </c:pt>
                <c:pt idx="369">
                  <c:v>39.059999999999995</c:v>
                </c:pt>
                <c:pt idx="370">
                  <c:v>39.059999999999995</c:v>
                </c:pt>
                <c:pt idx="371">
                  <c:v>39.059999999999995</c:v>
                </c:pt>
                <c:pt idx="372">
                  <c:v>39.059999999999995</c:v>
                </c:pt>
                <c:pt idx="373">
                  <c:v>39.059999999999995</c:v>
                </c:pt>
                <c:pt idx="374">
                  <c:v>39.059999999999995</c:v>
                </c:pt>
                <c:pt idx="375">
                  <c:v>39.059999999999995</c:v>
                </c:pt>
                <c:pt idx="376">
                  <c:v>39.059999999999995</c:v>
                </c:pt>
                <c:pt idx="377">
                  <c:v>39.059999999999995</c:v>
                </c:pt>
                <c:pt idx="378">
                  <c:v>39.059999999999995</c:v>
                </c:pt>
                <c:pt idx="379">
                  <c:v>39.059999999999995</c:v>
                </c:pt>
                <c:pt idx="380">
                  <c:v>39.059999999999995</c:v>
                </c:pt>
                <c:pt idx="381">
                  <c:v>39.059999999999995</c:v>
                </c:pt>
                <c:pt idx="382">
                  <c:v>39.059999999999995</c:v>
                </c:pt>
                <c:pt idx="383">
                  <c:v>39.059999999999995</c:v>
                </c:pt>
                <c:pt idx="384">
                  <c:v>39.059999999999995</c:v>
                </c:pt>
                <c:pt idx="385">
                  <c:v>39.059999999999995</c:v>
                </c:pt>
                <c:pt idx="386">
                  <c:v>39.059999999999995</c:v>
                </c:pt>
                <c:pt idx="387">
                  <c:v>39.059999999999995</c:v>
                </c:pt>
                <c:pt idx="388">
                  <c:v>39.059999999999995</c:v>
                </c:pt>
                <c:pt idx="389">
                  <c:v>39.059999999999995</c:v>
                </c:pt>
                <c:pt idx="390">
                  <c:v>39.059999999999995</c:v>
                </c:pt>
                <c:pt idx="391">
                  <c:v>39.059999999999995</c:v>
                </c:pt>
                <c:pt idx="392">
                  <c:v>39.059999999999995</c:v>
                </c:pt>
                <c:pt idx="393">
                  <c:v>39.059999999999995</c:v>
                </c:pt>
                <c:pt idx="394">
                  <c:v>39.059999999999995</c:v>
                </c:pt>
                <c:pt idx="395">
                  <c:v>39.059999999999995</c:v>
                </c:pt>
                <c:pt idx="396">
                  <c:v>39.059999999999995</c:v>
                </c:pt>
                <c:pt idx="397">
                  <c:v>39.059999999999995</c:v>
                </c:pt>
                <c:pt idx="398">
                  <c:v>39.059999999999995</c:v>
                </c:pt>
                <c:pt idx="399">
                  <c:v>39.059999999999995</c:v>
                </c:pt>
                <c:pt idx="400">
                  <c:v>39.059999999999995</c:v>
                </c:pt>
                <c:pt idx="401">
                  <c:v>39.059999999999995</c:v>
                </c:pt>
                <c:pt idx="402">
                  <c:v>39.059999999999995</c:v>
                </c:pt>
                <c:pt idx="403">
                  <c:v>39.059999999999995</c:v>
                </c:pt>
                <c:pt idx="404">
                  <c:v>39.059999999999995</c:v>
                </c:pt>
                <c:pt idx="405">
                  <c:v>40.039999999999992</c:v>
                </c:pt>
                <c:pt idx="406">
                  <c:v>40.909999999999989</c:v>
                </c:pt>
                <c:pt idx="407">
                  <c:v>40.909999999999989</c:v>
                </c:pt>
                <c:pt idx="408">
                  <c:v>40.909999999999989</c:v>
                </c:pt>
                <c:pt idx="409">
                  <c:v>40.909999999999989</c:v>
                </c:pt>
                <c:pt idx="410">
                  <c:v>40.909999999999989</c:v>
                </c:pt>
                <c:pt idx="411">
                  <c:v>40.909999999999989</c:v>
                </c:pt>
                <c:pt idx="412">
                  <c:v>40.909999999999989</c:v>
                </c:pt>
                <c:pt idx="413">
                  <c:v>40.909999999999989</c:v>
                </c:pt>
                <c:pt idx="414">
                  <c:v>40.909999999999989</c:v>
                </c:pt>
                <c:pt idx="415">
                  <c:v>40.909999999999989</c:v>
                </c:pt>
                <c:pt idx="416">
                  <c:v>40.909999999999989</c:v>
                </c:pt>
                <c:pt idx="417">
                  <c:v>40.97999999999999</c:v>
                </c:pt>
                <c:pt idx="418">
                  <c:v>40.97999999999999</c:v>
                </c:pt>
                <c:pt idx="419">
                  <c:v>40.97999999999999</c:v>
                </c:pt>
                <c:pt idx="420">
                  <c:v>40.97999999999999</c:v>
                </c:pt>
                <c:pt idx="421">
                  <c:v>40.97999999999999</c:v>
                </c:pt>
                <c:pt idx="422">
                  <c:v>40.97999999999999</c:v>
                </c:pt>
                <c:pt idx="423">
                  <c:v>40.97999999999999</c:v>
                </c:pt>
                <c:pt idx="424">
                  <c:v>40.97999999999999</c:v>
                </c:pt>
                <c:pt idx="425">
                  <c:v>40.97999999999999</c:v>
                </c:pt>
                <c:pt idx="426">
                  <c:v>40.97999999999999</c:v>
                </c:pt>
                <c:pt idx="427">
                  <c:v>40.97999999999999</c:v>
                </c:pt>
                <c:pt idx="428">
                  <c:v>40.97999999999999</c:v>
                </c:pt>
                <c:pt idx="429">
                  <c:v>40.97999999999999</c:v>
                </c:pt>
                <c:pt idx="430">
                  <c:v>40.97999999999999</c:v>
                </c:pt>
                <c:pt idx="431">
                  <c:v>40.97999999999999</c:v>
                </c:pt>
                <c:pt idx="432">
                  <c:v>40.97999999999999</c:v>
                </c:pt>
                <c:pt idx="433">
                  <c:v>40.97999999999999</c:v>
                </c:pt>
                <c:pt idx="434">
                  <c:v>40.97999999999999</c:v>
                </c:pt>
                <c:pt idx="435">
                  <c:v>40.97999999999999</c:v>
                </c:pt>
                <c:pt idx="436">
                  <c:v>40.97999999999999</c:v>
                </c:pt>
                <c:pt idx="437">
                  <c:v>40.97999999999999</c:v>
                </c:pt>
                <c:pt idx="438">
                  <c:v>40.97999999999999</c:v>
                </c:pt>
                <c:pt idx="439">
                  <c:v>40.97999999999999</c:v>
                </c:pt>
                <c:pt idx="440">
                  <c:v>40.97999999999999</c:v>
                </c:pt>
                <c:pt idx="441">
                  <c:v>40.97999999999999</c:v>
                </c:pt>
                <c:pt idx="442">
                  <c:v>40.97999999999999</c:v>
                </c:pt>
                <c:pt idx="443">
                  <c:v>40.97999999999999</c:v>
                </c:pt>
                <c:pt idx="444">
                  <c:v>40.97999999999999</c:v>
                </c:pt>
                <c:pt idx="445">
                  <c:v>40.97999999999999</c:v>
                </c:pt>
                <c:pt idx="446">
                  <c:v>40.97999999999999</c:v>
                </c:pt>
                <c:pt idx="447">
                  <c:v>40.97999999999999</c:v>
                </c:pt>
                <c:pt idx="448">
                  <c:v>40.97999999999999</c:v>
                </c:pt>
                <c:pt idx="449">
                  <c:v>40.97999999999999</c:v>
                </c:pt>
                <c:pt idx="450">
                  <c:v>40.97999999999999</c:v>
                </c:pt>
                <c:pt idx="451">
                  <c:v>40.97999999999999</c:v>
                </c:pt>
                <c:pt idx="452">
                  <c:v>40.97999999999999</c:v>
                </c:pt>
                <c:pt idx="453">
                  <c:v>40.97999999999999</c:v>
                </c:pt>
                <c:pt idx="454">
                  <c:v>40.97999999999999</c:v>
                </c:pt>
                <c:pt idx="455">
                  <c:v>40.97999999999999</c:v>
                </c:pt>
                <c:pt idx="456">
                  <c:v>41.059999999999988</c:v>
                </c:pt>
                <c:pt idx="457">
                  <c:v>41.059999999999988</c:v>
                </c:pt>
                <c:pt idx="458">
                  <c:v>41.059999999999988</c:v>
                </c:pt>
                <c:pt idx="459">
                  <c:v>41.059999999999988</c:v>
                </c:pt>
                <c:pt idx="460">
                  <c:v>41.059999999999988</c:v>
                </c:pt>
                <c:pt idx="461">
                  <c:v>41.109999999999985</c:v>
                </c:pt>
                <c:pt idx="462">
                  <c:v>41.109999999999985</c:v>
                </c:pt>
                <c:pt idx="463">
                  <c:v>41.109999999999985</c:v>
                </c:pt>
                <c:pt idx="464">
                  <c:v>41.109999999999985</c:v>
                </c:pt>
                <c:pt idx="465">
                  <c:v>41.109999999999985</c:v>
                </c:pt>
                <c:pt idx="466">
                  <c:v>41.109999999999985</c:v>
                </c:pt>
                <c:pt idx="467">
                  <c:v>41.109999999999985</c:v>
                </c:pt>
                <c:pt idx="468">
                  <c:v>41.109999999999985</c:v>
                </c:pt>
                <c:pt idx="469">
                  <c:v>41.109999999999985</c:v>
                </c:pt>
                <c:pt idx="470">
                  <c:v>41.159999999999982</c:v>
                </c:pt>
                <c:pt idx="471">
                  <c:v>41.989999999999981</c:v>
                </c:pt>
                <c:pt idx="472">
                  <c:v>41.989999999999981</c:v>
                </c:pt>
                <c:pt idx="473">
                  <c:v>41.989999999999981</c:v>
                </c:pt>
                <c:pt idx="474">
                  <c:v>41.989999999999981</c:v>
                </c:pt>
                <c:pt idx="475">
                  <c:v>41.989999999999981</c:v>
                </c:pt>
                <c:pt idx="476">
                  <c:v>41.989999999999981</c:v>
                </c:pt>
                <c:pt idx="477">
                  <c:v>41.989999999999981</c:v>
                </c:pt>
                <c:pt idx="478">
                  <c:v>41.989999999999981</c:v>
                </c:pt>
                <c:pt idx="479">
                  <c:v>41.989999999999981</c:v>
                </c:pt>
                <c:pt idx="480">
                  <c:v>41.989999999999981</c:v>
                </c:pt>
                <c:pt idx="481">
                  <c:v>41.989999999999981</c:v>
                </c:pt>
                <c:pt idx="482">
                  <c:v>41.989999999999981</c:v>
                </c:pt>
                <c:pt idx="483">
                  <c:v>41.989999999999981</c:v>
                </c:pt>
                <c:pt idx="484">
                  <c:v>41.989999999999981</c:v>
                </c:pt>
                <c:pt idx="485">
                  <c:v>41.989999999999981</c:v>
                </c:pt>
                <c:pt idx="486">
                  <c:v>41.989999999999981</c:v>
                </c:pt>
                <c:pt idx="487">
                  <c:v>41.989999999999981</c:v>
                </c:pt>
                <c:pt idx="488">
                  <c:v>41.989999999999981</c:v>
                </c:pt>
                <c:pt idx="489">
                  <c:v>41.989999999999981</c:v>
                </c:pt>
                <c:pt idx="490">
                  <c:v>41.989999999999981</c:v>
                </c:pt>
                <c:pt idx="491">
                  <c:v>41.989999999999981</c:v>
                </c:pt>
                <c:pt idx="492">
                  <c:v>41.989999999999981</c:v>
                </c:pt>
                <c:pt idx="493">
                  <c:v>41.989999999999981</c:v>
                </c:pt>
                <c:pt idx="494">
                  <c:v>41.989999999999981</c:v>
                </c:pt>
                <c:pt idx="495">
                  <c:v>41.989999999999981</c:v>
                </c:pt>
                <c:pt idx="496">
                  <c:v>41.989999999999981</c:v>
                </c:pt>
                <c:pt idx="497">
                  <c:v>41.989999999999981</c:v>
                </c:pt>
                <c:pt idx="498">
                  <c:v>41.989999999999981</c:v>
                </c:pt>
                <c:pt idx="499">
                  <c:v>41.989999999999981</c:v>
                </c:pt>
                <c:pt idx="500">
                  <c:v>41.989999999999981</c:v>
                </c:pt>
                <c:pt idx="501">
                  <c:v>41.989999999999981</c:v>
                </c:pt>
                <c:pt idx="502">
                  <c:v>41.989999999999981</c:v>
                </c:pt>
                <c:pt idx="503">
                  <c:v>41.989999999999981</c:v>
                </c:pt>
                <c:pt idx="504">
                  <c:v>41.989999999999981</c:v>
                </c:pt>
                <c:pt idx="505">
                  <c:v>41.989999999999981</c:v>
                </c:pt>
                <c:pt idx="506">
                  <c:v>41.989999999999981</c:v>
                </c:pt>
                <c:pt idx="507">
                  <c:v>41.989999999999981</c:v>
                </c:pt>
                <c:pt idx="508">
                  <c:v>41.989999999999981</c:v>
                </c:pt>
                <c:pt idx="509">
                  <c:v>41.989999999999981</c:v>
                </c:pt>
                <c:pt idx="510">
                  <c:v>41.989999999999981</c:v>
                </c:pt>
                <c:pt idx="511">
                  <c:v>41.989999999999981</c:v>
                </c:pt>
                <c:pt idx="512">
                  <c:v>41.989999999999981</c:v>
                </c:pt>
                <c:pt idx="513">
                  <c:v>41.989999999999981</c:v>
                </c:pt>
                <c:pt idx="514">
                  <c:v>41.989999999999981</c:v>
                </c:pt>
                <c:pt idx="515">
                  <c:v>41.989999999999981</c:v>
                </c:pt>
                <c:pt idx="516">
                  <c:v>41.989999999999981</c:v>
                </c:pt>
                <c:pt idx="517">
                  <c:v>41.989999999999981</c:v>
                </c:pt>
                <c:pt idx="518">
                  <c:v>41.989999999999981</c:v>
                </c:pt>
                <c:pt idx="519">
                  <c:v>41.989999999999981</c:v>
                </c:pt>
                <c:pt idx="520">
                  <c:v>41.989999999999981</c:v>
                </c:pt>
                <c:pt idx="521">
                  <c:v>41.989999999999981</c:v>
                </c:pt>
                <c:pt idx="522">
                  <c:v>41.989999999999981</c:v>
                </c:pt>
                <c:pt idx="523">
                  <c:v>41.989999999999981</c:v>
                </c:pt>
                <c:pt idx="524">
                  <c:v>41.989999999999981</c:v>
                </c:pt>
                <c:pt idx="525">
                  <c:v>41.989999999999981</c:v>
                </c:pt>
                <c:pt idx="526">
                  <c:v>41.989999999999981</c:v>
                </c:pt>
                <c:pt idx="527">
                  <c:v>41.989999999999981</c:v>
                </c:pt>
                <c:pt idx="528">
                  <c:v>41.989999999999981</c:v>
                </c:pt>
                <c:pt idx="529">
                  <c:v>41.989999999999981</c:v>
                </c:pt>
                <c:pt idx="530">
                  <c:v>41.989999999999981</c:v>
                </c:pt>
                <c:pt idx="531">
                  <c:v>41.989999999999981</c:v>
                </c:pt>
                <c:pt idx="532">
                  <c:v>41.989999999999981</c:v>
                </c:pt>
                <c:pt idx="533">
                  <c:v>41.989999999999981</c:v>
                </c:pt>
                <c:pt idx="534">
                  <c:v>41.989999999999981</c:v>
                </c:pt>
                <c:pt idx="535">
                  <c:v>41.989999999999981</c:v>
                </c:pt>
                <c:pt idx="536">
                  <c:v>41.989999999999981</c:v>
                </c:pt>
                <c:pt idx="537">
                  <c:v>41.989999999999981</c:v>
                </c:pt>
                <c:pt idx="538">
                  <c:v>41.989999999999981</c:v>
                </c:pt>
                <c:pt idx="539">
                  <c:v>44.219999999999978</c:v>
                </c:pt>
                <c:pt idx="540">
                  <c:v>50.019999999999975</c:v>
                </c:pt>
                <c:pt idx="541">
                  <c:v>51.059999999999974</c:v>
                </c:pt>
                <c:pt idx="542">
                  <c:v>51.059999999999974</c:v>
                </c:pt>
                <c:pt idx="543">
                  <c:v>51.059999999999974</c:v>
                </c:pt>
                <c:pt idx="544">
                  <c:v>51.059999999999974</c:v>
                </c:pt>
                <c:pt idx="545">
                  <c:v>51.059999999999974</c:v>
                </c:pt>
                <c:pt idx="546">
                  <c:v>51.059999999999974</c:v>
                </c:pt>
                <c:pt idx="547">
                  <c:v>51.059999999999974</c:v>
                </c:pt>
                <c:pt idx="548">
                  <c:v>51.059999999999974</c:v>
                </c:pt>
                <c:pt idx="549">
                  <c:v>51.059999999999974</c:v>
                </c:pt>
                <c:pt idx="550">
                  <c:v>51.059999999999974</c:v>
                </c:pt>
                <c:pt idx="551">
                  <c:v>51.059999999999974</c:v>
                </c:pt>
                <c:pt idx="552">
                  <c:v>51.059999999999974</c:v>
                </c:pt>
                <c:pt idx="553">
                  <c:v>51.059999999999974</c:v>
                </c:pt>
                <c:pt idx="554">
                  <c:v>51.059999999999974</c:v>
                </c:pt>
                <c:pt idx="555">
                  <c:v>51.059999999999974</c:v>
                </c:pt>
                <c:pt idx="556">
                  <c:v>51.059999999999974</c:v>
                </c:pt>
                <c:pt idx="557">
                  <c:v>51.059999999999974</c:v>
                </c:pt>
                <c:pt idx="558">
                  <c:v>51.059999999999974</c:v>
                </c:pt>
                <c:pt idx="559">
                  <c:v>51.059999999999974</c:v>
                </c:pt>
                <c:pt idx="560">
                  <c:v>51.059999999999974</c:v>
                </c:pt>
                <c:pt idx="561">
                  <c:v>51.189999999999976</c:v>
                </c:pt>
                <c:pt idx="562">
                  <c:v>51.189999999999976</c:v>
                </c:pt>
                <c:pt idx="563">
                  <c:v>51.189999999999976</c:v>
                </c:pt>
                <c:pt idx="564">
                  <c:v>51.189999999999976</c:v>
                </c:pt>
                <c:pt idx="565">
                  <c:v>51.189999999999976</c:v>
                </c:pt>
                <c:pt idx="566">
                  <c:v>51.189999999999976</c:v>
                </c:pt>
                <c:pt idx="567">
                  <c:v>51.189999999999976</c:v>
                </c:pt>
                <c:pt idx="568">
                  <c:v>51.189999999999976</c:v>
                </c:pt>
                <c:pt idx="569">
                  <c:v>51.189999999999976</c:v>
                </c:pt>
                <c:pt idx="570">
                  <c:v>51.189999999999976</c:v>
                </c:pt>
                <c:pt idx="571">
                  <c:v>51.189999999999976</c:v>
                </c:pt>
                <c:pt idx="572">
                  <c:v>51.189999999999976</c:v>
                </c:pt>
                <c:pt idx="573">
                  <c:v>51.749999999999979</c:v>
                </c:pt>
                <c:pt idx="574">
                  <c:v>51.749999999999979</c:v>
                </c:pt>
                <c:pt idx="575">
                  <c:v>51.749999999999979</c:v>
                </c:pt>
                <c:pt idx="576">
                  <c:v>51.749999999999979</c:v>
                </c:pt>
                <c:pt idx="577">
                  <c:v>51.749999999999979</c:v>
                </c:pt>
                <c:pt idx="578">
                  <c:v>51.749999999999979</c:v>
                </c:pt>
                <c:pt idx="579">
                  <c:v>51.749999999999979</c:v>
                </c:pt>
                <c:pt idx="580">
                  <c:v>52.039999999999978</c:v>
                </c:pt>
                <c:pt idx="581">
                  <c:v>52.629999999999981</c:v>
                </c:pt>
                <c:pt idx="582">
                  <c:v>52.70999999999998</c:v>
                </c:pt>
                <c:pt idx="583">
                  <c:v>52.70999999999998</c:v>
                </c:pt>
                <c:pt idx="584">
                  <c:v>52.70999999999998</c:v>
                </c:pt>
                <c:pt idx="585">
                  <c:v>52.70999999999998</c:v>
                </c:pt>
                <c:pt idx="586">
                  <c:v>52.70999999999998</c:v>
                </c:pt>
                <c:pt idx="587">
                  <c:v>52.70999999999998</c:v>
                </c:pt>
                <c:pt idx="588">
                  <c:v>52.70999999999998</c:v>
                </c:pt>
                <c:pt idx="589">
                  <c:v>52.70999999999998</c:v>
                </c:pt>
                <c:pt idx="590">
                  <c:v>52.70999999999998</c:v>
                </c:pt>
                <c:pt idx="591">
                  <c:v>52.70999999999998</c:v>
                </c:pt>
                <c:pt idx="592">
                  <c:v>52.70999999999998</c:v>
                </c:pt>
                <c:pt idx="593">
                  <c:v>52.70999999999998</c:v>
                </c:pt>
                <c:pt idx="594">
                  <c:v>52.70999999999998</c:v>
                </c:pt>
                <c:pt idx="595">
                  <c:v>52.70999999999998</c:v>
                </c:pt>
                <c:pt idx="596">
                  <c:v>52.70999999999998</c:v>
                </c:pt>
                <c:pt idx="597">
                  <c:v>52.70999999999998</c:v>
                </c:pt>
                <c:pt idx="598">
                  <c:v>52.70999999999998</c:v>
                </c:pt>
                <c:pt idx="599">
                  <c:v>52.70999999999998</c:v>
                </c:pt>
                <c:pt idx="600">
                  <c:v>52.70999999999998</c:v>
                </c:pt>
                <c:pt idx="601">
                  <c:v>52.70999999999998</c:v>
                </c:pt>
                <c:pt idx="602">
                  <c:v>52.70999999999998</c:v>
                </c:pt>
                <c:pt idx="603">
                  <c:v>52.70999999999998</c:v>
                </c:pt>
                <c:pt idx="604">
                  <c:v>52.70999999999998</c:v>
                </c:pt>
                <c:pt idx="605">
                  <c:v>52.70999999999998</c:v>
                </c:pt>
                <c:pt idx="606">
                  <c:v>52.70999999999998</c:v>
                </c:pt>
                <c:pt idx="607">
                  <c:v>52.70999999999998</c:v>
                </c:pt>
                <c:pt idx="608">
                  <c:v>52.70999999999998</c:v>
                </c:pt>
                <c:pt idx="609">
                  <c:v>52.70999999999998</c:v>
                </c:pt>
                <c:pt idx="610">
                  <c:v>52.70999999999998</c:v>
                </c:pt>
                <c:pt idx="611">
                  <c:v>52.70999999999998</c:v>
                </c:pt>
                <c:pt idx="612">
                  <c:v>52.70999999999998</c:v>
                </c:pt>
                <c:pt idx="613">
                  <c:v>52.70999999999998</c:v>
                </c:pt>
                <c:pt idx="614">
                  <c:v>52.70999999999998</c:v>
                </c:pt>
                <c:pt idx="615">
                  <c:v>52.70999999999998</c:v>
                </c:pt>
                <c:pt idx="616">
                  <c:v>52.70999999999998</c:v>
                </c:pt>
                <c:pt idx="617">
                  <c:v>52.70999999999998</c:v>
                </c:pt>
                <c:pt idx="618">
                  <c:v>52.70999999999998</c:v>
                </c:pt>
                <c:pt idx="619">
                  <c:v>52.70999999999998</c:v>
                </c:pt>
                <c:pt idx="620">
                  <c:v>52.70999999999998</c:v>
                </c:pt>
                <c:pt idx="621">
                  <c:v>52.70999999999998</c:v>
                </c:pt>
                <c:pt idx="622">
                  <c:v>52.70999999999998</c:v>
                </c:pt>
                <c:pt idx="623">
                  <c:v>52.70999999999998</c:v>
                </c:pt>
                <c:pt idx="624">
                  <c:v>52.95999999999998</c:v>
                </c:pt>
                <c:pt idx="625">
                  <c:v>52.95999999999998</c:v>
                </c:pt>
                <c:pt idx="626">
                  <c:v>53.02999999999998</c:v>
                </c:pt>
                <c:pt idx="627">
                  <c:v>53.02999999999998</c:v>
                </c:pt>
                <c:pt idx="628">
                  <c:v>53.02999999999998</c:v>
                </c:pt>
                <c:pt idx="629">
                  <c:v>53.02999999999998</c:v>
                </c:pt>
                <c:pt idx="630">
                  <c:v>53.02999999999998</c:v>
                </c:pt>
                <c:pt idx="631">
                  <c:v>53.02999999999998</c:v>
                </c:pt>
                <c:pt idx="632">
                  <c:v>53.02999999999998</c:v>
                </c:pt>
                <c:pt idx="633">
                  <c:v>53.02999999999998</c:v>
                </c:pt>
                <c:pt idx="634">
                  <c:v>53.02999999999998</c:v>
                </c:pt>
                <c:pt idx="635">
                  <c:v>53.02999999999998</c:v>
                </c:pt>
                <c:pt idx="636">
                  <c:v>53.02999999999998</c:v>
                </c:pt>
                <c:pt idx="637">
                  <c:v>53.02999999999998</c:v>
                </c:pt>
                <c:pt idx="638">
                  <c:v>53.02999999999998</c:v>
                </c:pt>
                <c:pt idx="639">
                  <c:v>53.02999999999998</c:v>
                </c:pt>
                <c:pt idx="640">
                  <c:v>53.02999999999998</c:v>
                </c:pt>
                <c:pt idx="641">
                  <c:v>53.02999999999998</c:v>
                </c:pt>
                <c:pt idx="642">
                  <c:v>53.02999999999998</c:v>
                </c:pt>
                <c:pt idx="643">
                  <c:v>53.02999999999998</c:v>
                </c:pt>
                <c:pt idx="644">
                  <c:v>53.02999999999998</c:v>
                </c:pt>
                <c:pt idx="645">
                  <c:v>53.02999999999998</c:v>
                </c:pt>
                <c:pt idx="646">
                  <c:v>53.02999999999998</c:v>
                </c:pt>
                <c:pt idx="647">
                  <c:v>53.02999999999998</c:v>
                </c:pt>
                <c:pt idx="648">
                  <c:v>53.02999999999998</c:v>
                </c:pt>
                <c:pt idx="649">
                  <c:v>53.249999999999979</c:v>
                </c:pt>
                <c:pt idx="650">
                  <c:v>54.159999999999975</c:v>
                </c:pt>
                <c:pt idx="651">
                  <c:v>54.159999999999975</c:v>
                </c:pt>
                <c:pt idx="652">
                  <c:v>54.159999999999975</c:v>
                </c:pt>
                <c:pt idx="653">
                  <c:v>54.969999999999978</c:v>
                </c:pt>
                <c:pt idx="654">
                  <c:v>54.969999999999978</c:v>
                </c:pt>
                <c:pt idx="655">
                  <c:v>55.039999999999978</c:v>
                </c:pt>
                <c:pt idx="656">
                  <c:v>55.039999999999978</c:v>
                </c:pt>
                <c:pt idx="657">
                  <c:v>55.759999999999977</c:v>
                </c:pt>
                <c:pt idx="658">
                  <c:v>55.84999999999998</c:v>
                </c:pt>
                <c:pt idx="659">
                  <c:v>56.299999999999983</c:v>
                </c:pt>
                <c:pt idx="660">
                  <c:v>56.299999999999983</c:v>
                </c:pt>
                <c:pt idx="661">
                  <c:v>56.299999999999983</c:v>
                </c:pt>
                <c:pt idx="662">
                  <c:v>56.299999999999983</c:v>
                </c:pt>
                <c:pt idx="663">
                  <c:v>56.299999999999983</c:v>
                </c:pt>
                <c:pt idx="664">
                  <c:v>56.299999999999983</c:v>
                </c:pt>
                <c:pt idx="665">
                  <c:v>56.299999999999983</c:v>
                </c:pt>
                <c:pt idx="666">
                  <c:v>56.299999999999983</c:v>
                </c:pt>
                <c:pt idx="667">
                  <c:v>56.299999999999983</c:v>
                </c:pt>
                <c:pt idx="668">
                  <c:v>56.299999999999983</c:v>
                </c:pt>
                <c:pt idx="669">
                  <c:v>56.299999999999983</c:v>
                </c:pt>
                <c:pt idx="670">
                  <c:v>56.299999999999983</c:v>
                </c:pt>
                <c:pt idx="671">
                  <c:v>56.299999999999983</c:v>
                </c:pt>
                <c:pt idx="672">
                  <c:v>56.299999999999983</c:v>
                </c:pt>
                <c:pt idx="673">
                  <c:v>56.299999999999983</c:v>
                </c:pt>
                <c:pt idx="674">
                  <c:v>56.299999999999983</c:v>
                </c:pt>
                <c:pt idx="675">
                  <c:v>56.299999999999983</c:v>
                </c:pt>
                <c:pt idx="676">
                  <c:v>56.389999999999986</c:v>
                </c:pt>
                <c:pt idx="677">
                  <c:v>56.589999999999989</c:v>
                </c:pt>
                <c:pt idx="678">
                  <c:v>56.679999999999993</c:v>
                </c:pt>
                <c:pt idx="679">
                  <c:v>56.679999999999993</c:v>
                </c:pt>
                <c:pt idx="680">
                  <c:v>56.679999999999993</c:v>
                </c:pt>
                <c:pt idx="681">
                  <c:v>56.679999999999993</c:v>
                </c:pt>
                <c:pt idx="682">
                  <c:v>56.679999999999993</c:v>
                </c:pt>
                <c:pt idx="683">
                  <c:v>57.699999999999996</c:v>
                </c:pt>
                <c:pt idx="684">
                  <c:v>58.83</c:v>
                </c:pt>
                <c:pt idx="685">
                  <c:v>58.83</c:v>
                </c:pt>
                <c:pt idx="686">
                  <c:v>58.83</c:v>
                </c:pt>
                <c:pt idx="687">
                  <c:v>58.83</c:v>
                </c:pt>
                <c:pt idx="688">
                  <c:v>58.83</c:v>
                </c:pt>
                <c:pt idx="689">
                  <c:v>58.83</c:v>
                </c:pt>
                <c:pt idx="690">
                  <c:v>58.83</c:v>
                </c:pt>
                <c:pt idx="691">
                  <c:v>58.83</c:v>
                </c:pt>
                <c:pt idx="692">
                  <c:v>58.83</c:v>
                </c:pt>
                <c:pt idx="693">
                  <c:v>58.83</c:v>
                </c:pt>
                <c:pt idx="694">
                  <c:v>58.83</c:v>
                </c:pt>
                <c:pt idx="695">
                  <c:v>59.04</c:v>
                </c:pt>
                <c:pt idx="696">
                  <c:v>60.26</c:v>
                </c:pt>
                <c:pt idx="697">
                  <c:v>60.26</c:v>
                </c:pt>
                <c:pt idx="698">
                  <c:v>60.26</c:v>
                </c:pt>
                <c:pt idx="699">
                  <c:v>61.419999999999995</c:v>
                </c:pt>
                <c:pt idx="700">
                  <c:v>61.539999999999992</c:v>
                </c:pt>
                <c:pt idx="701">
                  <c:v>61.539999999999992</c:v>
                </c:pt>
                <c:pt idx="702">
                  <c:v>61.539999999999992</c:v>
                </c:pt>
                <c:pt idx="703">
                  <c:v>61.539999999999992</c:v>
                </c:pt>
                <c:pt idx="704">
                  <c:v>61.539999999999992</c:v>
                </c:pt>
                <c:pt idx="705">
                  <c:v>61.539999999999992</c:v>
                </c:pt>
                <c:pt idx="706">
                  <c:v>61.539999999999992</c:v>
                </c:pt>
                <c:pt idx="707">
                  <c:v>62.489999999999995</c:v>
                </c:pt>
                <c:pt idx="708">
                  <c:v>62.489999999999995</c:v>
                </c:pt>
                <c:pt idx="709">
                  <c:v>62.489999999999995</c:v>
                </c:pt>
                <c:pt idx="710">
                  <c:v>62.489999999999995</c:v>
                </c:pt>
                <c:pt idx="711">
                  <c:v>62.489999999999995</c:v>
                </c:pt>
                <c:pt idx="712">
                  <c:v>62.489999999999995</c:v>
                </c:pt>
                <c:pt idx="713">
                  <c:v>62.489999999999995</c:v>
                </c:pt>
                <c:pt idx="714">
                  <c:v>62.489999999999995</c:v>
                </c:pt>
                <c:pt idx="715">
                  <c:v>62.569999999999993</c:v>
                </c:pt>
                <c:pt idx="716">
                  <c:v>62.969999999999992</c:v>
                </c:pt>
                <c:pt idx="717">
                  <c:v>63.969999999999992</c:v>
                </c:pt>
                <c:pt idx="718">
                  <c:v>66.489999999999995</c:v>
                </c:pt>
                <c:pt idx="719">
                  <c:v>66.94</c:v>
                </c:pt>
                <c:pt idx="720">
                  <c:v>66.94</c:v>
                </c:pt>
                <c:pt idx="721">
                  <c:v>66.94</c:v>
                </c:pt>
                <c:pt idx="722">
                  <c:v>66.94</c:v>
                </c:pt>
                <c:pt idx="723">
                  <c:v>66.94</c:v>
                </c:pt>
                <c:pt idx="724">
                  <c:v>66.94</c:v>
                </c:pt>
                <c:pt idx="725">
                  <c:v>67.23</c:v>
                </c:pt>
                <c:pt idx="726">
                  <c:v>67.31</c:v>
                </c:pt>
                <c:pt idx="727">
                  <c:v>67.31</c:v>
                </c:pt>
                <c:pt idx="728">
                  <c:v>67.42</c:v>
                </c:pt>
                <c:pt idx="729">
                  <c:v>67.72</c:v>
                </c:pt>
                <c:pt idx="730">
                  <c:v>67.72</c:v>
                </c:pt>
                <c:pt idx="731">
                  <c:v>67.72</c:v>
                </c:pt>
                <c:pt idx="732">
                  <c:v>67.72</c:v>
                </c:pt>
                <c:pt idx="733">
                  <c:v>69.06</c:v>
                </c:pt>
                <c:pt idx="734">
                  <c:v>69.06</c:v>
                </c:pt>
                <c:pt idx="735">
                  <c:v>69.06</c:v>
                </c:pt>
                <c:pt idx="736">
                  <c:v>69.06</c:v>
                </c:pt>
                <c:pt idx="737">
                  <c:v>69.150000000000006</c:v>
                </c:pt>
                <c:pt idx="738">
                  <c:v>70.31</c:v>
                </c:pt>
                <c:pt idx="739">
                  <c:v>71.97</c:v>
                </c:pt>
                <c:pt idx="740">
                  <c:v>74.929999999999993</c:v>
                </c:pt>
                <c:pt idx="741">
                  <c:v>74.929999999999993</c:v>
                </c:pt>
                <c:pt idx="742">
                  <c:v>74.929999999999993</c:v>
                </c:pt>
                <c:pt idx="743">
                  <c:v>74.929999999999993</c:v>
                </c:pt>
                <c:pt idx="744">
                  <c:v>74.929999999999993</c:v>
                </c:pt>
                <c:pt idx="745">
                  <c:v>74.929999999999993</c:v>
                </c:pt>
                <c:pt idx="746">
                  <c:v>75.02</c:v>
                </c:pt>
                <c:pt idx="747">
                  <c:v>76.94</c:v>
                </c:pt>
                <c:pt idx="748">
                  <c:v>76.94</c:v>
                </c:pt>
                <c:pt idx="749">
                  <c:v>76.94</c:v>
                </c:pt>
                <c:pt idx="750">
                  <c:v>76.94</c:v>
                </c:pt>
                <c:pt idx="751">
                  <c:v>76.94</c:v>
                </c:pt>
                <c:pt idx="752">
                  <c:v>76.94</c:v>
                </c:pt>
                <c:pt idx="753">
                  <c:v>76.94</c:v>
                </c:pt>
                <c:pt idx="754">
                  <c:v>76.94</c:v>
                </c:pt>
                <c:pt idx="755">
                  <c:v>76.94</c:v>
                </c:pt>
                <c:pt idx="756">
                  <c:v>76.94</c:v>
                </c:pt>
                <c:pt idx="757">
                  <c:v>76.94</c:v>
                </c:pt>
                <c:pt idx="758">
                  <c:v>76.94</c:v>
                </c:pt>
                <c:pt idx="759">
                  <c:v>76.94</c:v>
                </c:pt>
                <c:pt idx="760">
                  <c:v>76.94</c:v>
                </c:pt>
                <c:pt idx="761">
                  <c:v>76.94</c:v>
                </c:pt>
                <c:pt idx="762">
                  <c:v>76.94</c:v>
                </c:pt>
                <c:pt idx="763">
                  <c:v>76.94</c:v>
                </c:pt>
                <c:pt idx="764">
                  <c:v>76.94</c:v>
                </c:pt>
                <c:pt idx="765">
                  <c:v>76.94</c:v>
                </c:pt>
                <c:pt idx="766">
                  <c:v>79.37</c:v>
                </c:pt>
                <c:pt idx="767">
                  <c:v>80.150000000000006</c:v>
                </c:pt>
                <c:pt idx="768">
                  <c:v>82.800000000000011</c:v>
                </c:pt>
                <c:pt idx="769">
                  <c:v>82.800000000000011</c:v>
                </c:pt>
                <c:pt idx="770">
                  <c:v>82.800000000000011</c:v>
                </c:pt>
                <c:pt idx="771">
                  <c:v>82.800000000000011</c:v>
                </c:pt>
                <c:pt idx="772">
                  <c:v>82.800000000000011</c:v>
                </c:pt>
                <c:pt idx="773">
                  <c:v>82.800000000000011</c:v>
                </c:pt>
                <c:pt idx="774">
                  <c:v>82.800000000000011</c:v>
                </c:pt>
                <c:pt idx="775">
                  <c:v>82.800000000000011</c:v>
                </c:pt>
                <c:pt idx="776">
                  <c:v>82.800000000000011</c:v>
                </c:pt>
                <c:pt idx="777">
                  <c:v>82.800000000000011</c:v>
                </c:pt>
                <c:pt idx="778">
                  <c:v>82.800000000000011</c:v>
                </c:pt>
                <c:pt idx="779">
                  <c:v>82.800000000000011</c:v>
                </c:pt>
                <c:pt idx="780">
                  <c:v>82.800000000000011</c:v>
                </c:pt>
                <c:pt idx="781">
                  <c:v>82.800000000000011</c:v>
                </c:pt>
                <c:pt idx="782">
                  <c:v>82.800000000000011</c:v>
                </c:pt>
                <c:pt idx="783">
                  <c:v>84.050000000000011</c:v>
                </c:pt>
                <c:pt idx="784">
                  <c:v>84.13000000000001</c:v>
                </c:pt>
                <c:pt idx="785">
                  <c:v>84.95</c:v>
                </c:pt>
                <c:pt idx="786">
                  <c:v>85.79</c:v>
                </c:pt>
                <c:pt idx="787">
                  <c:v>87.550000000000011</c:v>
                </c:pt>
                <c:pt idx="788">
                  <c:v>88.060000000000016</c:v>
                </c:pt>
                <c:pt idx="789">
                  <c:v>88.470000000000013</c:v>
                </c:pt>
                <c:pt idx="790">
                  <c:v>90.640000000000015</c:v>
                </c:pt>
                <c:pt idx="791">
                  <c:v>91.060000000000016</c:v>
                </c:pt>
                <c:pt idx="792">
                  <c:v>91.060000000000016</c:v>
                </c:pt>
                <c:pt idx="793">
                  <c:v>91.560000000000016</c:v>
                </c:pt>
                <c:pt idx="794">
                  <c:v>93.930000000000021</c:v>
                </c:pt>
                <c:pt idx="795">
                  <c:v>94.030000000000015</c:v>
                </c:pt>
                <c:pt idx="796">
                  <c:v>96.680000000000021</c:v>
                </c:pt>
                <c:pt idx="797">
                  <c:v>96.680000000000021</c:v>
                </c:pt>
                <c:pt idx="798">
                  <c:v>96.800000000000026</c:v>
                </c:pt>
                <c:pt idx="799">
                  <c:v>96.800000000000026</c:v>
                </c:pt>
                <c:pt idx="800">
                  <c:v>96.800000000000026</c:v>
                </c:pt>
                <c:pt idx="801">
                  <c:v>96.800000000000026</c:v>
                </c:pt>
                <c:pt idx="802">
                  <c:v>96.800000000000026</c:v>
                </c:pt>
                <c:pt idx="803">
                  <c:v>96.800000000000026</c:v>
                </c:pt>
                <c:pt idx="804">
                  <c:v>96.800000000000026</c:v>
                </c:pt>
                <c:pt idx="805">
                  <c:v>96.800000000000026</c:v>
                </c:pt>
                <c:pt idx="806">
                  <c:v>96.800000000000026</c:v>
                </c:pt>
                <c:pt idx="807">
                  <c:v>96.800000000000026</c:v>
                </c:pt>
                <c:pt idx="808">
                  <c:v>96.800000000000026</c:v>
                </c:pt>
                <c:pt idx="809">
                  <c:v>96.800000000000026</c:v>
                </c:pt>
                <c:pt idx="810">
                  <c:v>96.800000000000026</c:v>
                </c:pt>
                <c:pt idx="811">
                  <c:v>96.800000000000026</c:v>
                </c:pt>
                <c:pt idx="812">
                  <c:v>96.800000000000026</c:v>
                </c:pt>
                <c:pt idx="813">
                  <c:v>96.800000000000026</c:v>
                </c:pt>
                <c:pt idx="814">
                  <c:v>97.020000000000024</c:v>
                </c:pt>
                <c:pt idx="815">
                  <c:v>100.27000000000002</c:v>
                </c:pt>
                <c:pt idx="816">
                  <c:v>104.22000000000003</c:v>
                </c:pt>
                <c:pt idx="817">
                  <c:v>106.36000000000003</c:v>
                </c:pt>
                <c:pt idx="818">
                  <c:v>107.20000000000003</c:v>
                </c:pt>
                <c:pt idx="819">
                  <c:v>107.20000000000003</c:v>
                </c:pt>
                <c:pt idx="820">
                  <c:v>107.20000000000003</c:v>
                </c:pt>
                <c:pt idx="821">
                  <c:v>107.20000000000003</c:v>
                </c:pt>
                <c:pt idx="822">
                  <c:v>107.20000000000003</c:v>
                </c:pt>
                <c:pt idx="823">
                  <c:v>107.20000000000003</c:v>
                </c:pt>
                <c:pt idx="824">
                  <c:v>107.20000000000003</c:v>
                </c:pt>
                <c:pt idx="825">
                  <c:v>107.20000000000003</c:v>
                </c:pt>
                <c:pt idx="826">
                  <c:v>107.20000000000003</c:v>
                </c:pt>
                <c:pt idx="827">
                  <c:v>107.20000000000003</c:v>
                </c:pt>
                <c:pt idx="828">
                  <c:v>107.20000000000003</c:v>
                </c:pt>
                <c:pt idx="829">
                  <c:v>107.20000000000003</c:v>
                </c:pt>
                <c:pt idx="830">
                  <c:v>107.20000000000003</c:v>
                </c:pt>
                <c:pt idx="831">
                  <c:v>107.20000000000003</c:v>
                </c:pt>
                <c:pt idx="832">
                  <c:v>107.20000000000003</c:v>
                </c:pt>
                <c:pt idx="833">
                  <c:v>107.20000000000003</c:v>
                </c:pt>
                <c:pt idx="834">
                  <c:v>107.20000000000003</c:v>
                </c:pt>
                <c:pt idx="835">
                  <c:v>107.20000000000003</c:v>
                </c:pt>
                <c:pt idx="836">
                  <c:v>109.39000000000003</c:v>
                </c:pt>
                <c:pt idx="837">
                  <c:v>109.39000000000003</c:v>
                </c:pt>
                <c:pt idx="838">
                  <c:v>110.42000000000003</c:v>
                </c:pt>
                <c:pt idx="839">
                  <c:v>110.42000000000003</c:v>
                </c:pt>
                <c:pt idx="840">
                  <c:v>110.42000000000003</c:v>
                </c:pt>
                <c:pt idx="841">
                  <c:v>110.42000000000003</c:v>
                </c:pt>
                <c:pt idx="842">
                  <c:v>110.42000000000003</c:v>
                </c:pt>
                <c:pt idx="843">
                  <c:v>110.42000000000003</c:v>
                </c:pt>
                <c:pt idx="844">
                  <c:v>110.42000000000003</c:v>
                </c:pt>
                <c:pt idx="845">
                  <c:v>110.42000000000003</c:v>
                </c:pt>
                <c:pt idx="846">
                  <c:v>110.42000000000003</c:v>
                </c:pt>
                <c:pt idx="847">
                  <c:v>110.42000000000003</c:v>
                </c:pt>
                <c:pt idx="848">
                  <c:v>110.42000000000003</c:v>
                </c:pt>
                <c:pt idx="849">
                  <c:v>110.42000000000003</c:v>
                </c:pt>
                <c:pt idx="850">
                  <c:v>110.42000000000003</c:v>
                </c:pt>
                <c:pt idx="851">
                  <c:v>110.42000000000003</c:v>
                </c:pt>
                <c:pt idx="852">
                  <c:v>110.42000000000003</c:v>
                </c:pt>
                <c:pt idx="853">
                  <c:v>110.42000000000003</c:v>
                </c:pt>
                <c:pt idx="854">
                  <c:v>110.42000000000003</c:v>
                </c:pt>
                <c:pt idx="855">
                  <c:v>110.42000000000003</c:v>
                </c:pt>
                <c:pt idx="856">
                  <c:v>110.42000000000003</c:v>
                </c:pt>
                <c:pt idx="857">
                  <c:v>110.42000000000003</c:v>
                </c:pt>
                <c:pt idx="858">
                  <c:v>110.42000000000003</c:v>
                </c:pt>
                <c:pt idx="859">
                  <c:v>110.42000000000003</c:v>
                </c:pt>
                <c:pt idx="860">
                  <c:v>110.42000000000003</c:v>
                </c:pt>
                <c:pt idx="861">
                  <c:v>110.42000000000003</c:v>
                </c:pt>
                <c:pt idx="862">
                  <c:v>110.42000000000003</c:v>
                </c:pt>
                <c:pt idx="863">
                  <c:v>110.42000000000003</c:v>
                </c:pt>
                <c:pt idx="864">
                  <c:v>110.42000000000003</c:v>
                </c:pt>
                <c:pt idx="865">
                  <c:v>110.42000000000003</c:v>
                </c:pt>
                <c:pt idx="866">
                  <c:v>110.42000000000003</c:v>
                </c:pt>
                <c:pt idx="867">
                  <c:v>110.42000000000003</c:v>
                </c:pt>
                <c:pt idx="868">
                  <c:v>110.42000000000003</c:v>
                </c:pt>
                <c:pt idx="869">
                  <c:v>110.42000000000003</c:v>
                </c:pt>
                <c:pt idx="870">
                  <c:v>110.42000000000003</c:v>
                </c:pt>
                <c:pt idx="871">
                  <c:v>110.42000000000003</c:v>
                </c:pt>
                <c:pt idx="872">
                  <c:v>110.42000000000003</c:v>
                </c:pt>
                <c:pt idx="873">
                  <c:v>110.42000000000003</c:v>
                </c:pt>
                <c:pt idx="874">
                  <c:v>110.42000000000003</c:v>
                </c:pt>
                <c:pt idx="875">
                  <c:v>110.42000000000003</c:v>
                </c:pt>
                <c:pt idx="876">
                  <c:v>110.42000000000003</c:v>
                </c:pt>
                <c:pt idx="877">
                  <c:v>110.42000000000003</c:v>
                </c:pt>
                <c:pt idx="878">
                  <c:v>110.42000000000003</c:v>
                </c:pt>
                <c:pt idx="879">
                  <c:v>110.42000000000003</c:v>
                </c:pt>
                <c:pt idx="880">
                  <c:v>110.42000000000003</c:v>
                </c:pt>
                <c:pt idx="881">
                  <c:v>110.42000000000003</c:v>
                </c:pt>
                <c:pt idx="882">
                  <c:v>110.42000000000003</c:v>
                </c:pt>
                <c:pt idx="883">
                  <c:v>110.42000000000003</c:v>
                </c:pt>
                <c:pt idx="884">
                  <c:v>110.42000000000003</c:v>
                </c:pt>
                <c:pt idx="885">
                  <c:v>110.42000000000003</c:v>
                </c:pt>
                <c:pt idx="886">
                  <c:v>110.42000000000003</c:v>
                </c:pt>
                <c:pt idx="887">
                  <c:v>110.42000000000003</c:v>
                </c:pt>
                <c:pt idx="888">
                  <c:v>110.42000000000003</c:v>
                </c:pt>
                <c:pt idx="889">
                  <c:v>110.42000000000003</c:v>
                </c:pt>
                <c:pt idx="890">
                  <c:v>110.42000000000003</c:v>
                </c:pt>
                <c:pt idx="891">
                  <c:v>110.42000000000003</c:v>
                </c:pt>
                <c:pt idx="892">
                  <c:v>110.42000000000003</c:v>
                </c:pt>
                <c:pt idx="893">
                  <c:v>110.42000000000003</c:v>
                </c:pt>
                <c:pt idx="894">
                  <c:v>110.42000000000003</c:v>
                </c:pt>
                <c:pt idx="895">
                  <c:v>110.42000000000003</c:v>
                </c:pt>
                <c:pt idx="896">
                  <c:v>110.42000000000003</c:v>
                </c:pt>
                <c:pt idx="897">
                  <c:v>110.42000000000003</c:v>
                </c:pt>
                <c:pt idx="898">
                  <c:v>110.42000000000003</c:v>
                </c:pt>
                <c:pt idx="899">
                  <c:v>110.42000000000003</c:v>
                </c:pt>
                <c:pt idx="900">
                  <c:v>110.42000000000003</c:v>
                </c:pt>
                <c:pt idx="901">
                  <c:v>110.42000000000003</c:v>
                </c:pt>
                <c:pt idx="902">
                  <c:v>110.42000000000003</c:v>
                </c:pt>
                <c:pt idx="903">
                  <c:v>110.42000000000003</c:v>
                </c:pt>
                <c:pt idx="904">
                  <c:v>110.42000000000003</c:v>
                </c:pt>
                <c:pt idx="905">
                  <c:v>110.42000000000003</c:v>
                </c:pt>
                <c:pt idx="906">
                  <c:v>110.42000000000003</c:v>
                </c:pt>
                <c:pt idx="907">
                  <c:v>110.42000000000003</c:v>
                </c:pt>
                <c:pt idx="908">
                  <c:v>110.42000000000003</c:v>
                </c:pt>
                <c:pt idx="909">
                  <c:v>110.42000000000003</c:v>
                </c:pt>
                <c:pt idx="910">
                  <c:v>110.42000000000003</c:v>
                </c:pt>
                <c:pt idx="911">
                  <c:v>110.42000000000003</c:v>
                </c:pt>
                <c:pt idx="912">
                  <c:v>110.42000000000003</c:v>
                </c:pt>
                <c:pt idx="913">
                  <c:v>110.42000000000003</c:v>
                </c:pt>
                <c:pt idx="914">
                  <c:v>110.42000000000003</c:v>
                </c:pt>
                <c:pt idx="915">
                  <c:v>110.42000000000003</c:v>
                </c:pt>
                <c:pt idx="916">
                  <c:v>110.42000000000003</c:v>
                </c:pt>
                <c:pt idx="917">
                  <c:v>110.42000000000003</c:v>
                </c:pt>
                <c:pt idx="918">
                  <c:v>110.42000000000003</c:v>
                </c:pt>
                <c:pt idx="919">
                  <c:v>110.42000000000003</c:v>
                </c:pt>
                <c:pt idx="920">
                  <c:v>110.42000000000003</c:v>
                </c:pt>
                <c:pt idx="921">
                  <c:v>110.42000000000003</c:v>
                </c:pt>
                <c:pt idx="922">
                  <c:v>110.42000000000003</c:v>
                </c:pt>
                <c:pt idx="923">
                  <c:v>110.42000000000003</c:v>
                </c:pt>
                <c:pt idx="924">
                  <c:v>110.42000000000003</c:v>
                </c:pt>
                <c:pt idx="925">
                  <c:v>110.42000000000003</c:v>
                </c:pt>
                <c:pt idx="926">
                  <c:v>110.42000000000003</c:v>
                </c:pt>
                <c:pt idx="927">
                  <c:v>110.42000000000003</c:v>
                </c:pt>
                <c:pt idx="928">
                  <c:v>110.42000000000003</c:v>
                </c:pt>
                <c:pt idx="929">
                  <c:v>110.42000000000003</c:v>
                </c:pt>
                <c:pt idx="930">
                  <c:v>110.42000000000003</c:v>
                </c:pt>
                <c:pt idx="931">
                  <c:v>110.42000000000003</c:v>
                </c:pt>
                <c:pt idx="932">
                  <c:v>110.42000000000003</c:v>
                </c:pt>
                <c:pt idx="933">
                  <c:v>110.42000000000003</c:v>
                </c:pt>
                <c:pt idx="934">
                  <c:v>110.42000000000003</c:v>
                </c:pt>
                <c:pt idx="935">
                  <c:v>110.42000000000003</c:v>
                </c:pt>
                <c:pt idx="936">
                  <c:v>110.42000000000003</c:v>
                </c:pt>
                <c:pt idx="937">
                  <c:v>110.42000000000003</c:v>
                </c:pt>
                <c:pt idx="938">
                  <c:v>110.42000000000003</c:v>
                </c:pt>
                <c:pt idx="939">
                  <c:v>110.42000000000003</c:v>
                </c:pt>
                <c:pt idx="940">
                  <c:v>110.42000000000003</c:v>
                </c:pt>
                <c:pt idx="941">
                  <c:v>110.42000000000003</c:v>
                </c:pt>
                <c:pt idx="942">
                  <c:v>110.42000000000003</c:v>
                </c:pt>
                <c:pt idx="943">
                  <c:v>110.42000000000003</c:v>
                </c:pt>
                <c:pt idx="944">
                  <c:v>110.42000000000003</c:v>
                </c:pt>
                <c:pt idx="945">
                  <c:v>110.42000000000003</c:v>
                </c:pt>
                <c:pt idx="946">
                  <c:v>110.42000000000003</c:v>
                </c:pt>
                <c:pt idx="947">
                  <c:v>110.42000000000003</c:v>
                </c:pt>
                <c:pt idx="948">
                  <c:v>110.52000000000002</c:v>
                </c:pt>
                <c:pt idx="949">
                  <c:v>110.52000000000002</c:v>
                </c:pt>
                <c:pt idx="950">
                  <c:v>110.52000000000002</c:v>
                </c:pt>
                <c:pt idx="951">
                  <c:v>110.52000000000002</c:v>
                </c:pt>
                <c:pt idx="952">
                  <c:v>110.52000000000002</c:v>
                </c:pt>
                <c:pt idx="953">
                  <c:v>110.74000000000002</c:v>
                </c:pt>
                <c:pt idx="954">
                  <c:v>110.74000000000002</c:v>
                </c:pt>
                <c:pt idx="955">
                  <c:v>110.74000000000002</c:v>
                </c:pt>
                <c:pt idx="956">
                  <c:v>110.74000000000002</c:v>
                </c:pt>
                <c:pt idx="957">
                  <c:v>110.74000000000002</c:v>
                </c:pt>
                <c:pt idx="958">
                  <c:v>110.74000000000002</c:v>
                </c:pt>
                <c:pt idx="959">
                  <c:v>110.74000000000002</c:v>
                </c:pt>
                <c:pt idx="960">
                  <c:v>110.74000000000002</c:v>
                </c:pt>
                <c:pt idx="961">
                  <c:v>110.74000000000002</c:v>
                </c:pt>
                <c:pt idx="962">
                  <c:v>110.74000000000002</c:v>
                </c:pt>
                <c:pt idx="963">
                  <c:v>110.74000000000002</c:v>
                </c:pt>
                <c:pt idx="964">
                  <c:v>110.74000000000002</c:v>
                </c:pt>
                <c:pt idx="965">
                  <c:v>110.74000000000002</c:v>
                </c:pt>
                <c:pt idx="966">
                  <c:v>110.74000000000002</c:v>
                </c:pt>
                <c:pt idx="967">
                  <c:v>110.74000000000002</c:v>
                </c:pt>
                <c:pt idx="968">
                  <c:v>110.74000000000002</c:v>
                </c:pt>
                <c:pt idx="969">
                  <c:v>112.77000000000002</c:v>
                </c:pt>
                <c:pt idx="970">
                  <c:v>112.77000000000002</c:v>
                </c:pt>
                <c:pt idx="971">
                  <c:v>112.77000000000002</c:v>
                </c:pt>
                <c:pt idx="972">
                  <c:v>112.77000000000002</c:v>
                </c:pt>
                <c:pt idx="973">
                  <c:v>112.77000000000002</c:v>
                </c:pt>
                <c:pt idx="974">
                  <c:v>112.77000000000002</c:v>
                </c:pt>
                <c:pt idx="975">
                  <c:v>112.87000000000002</c:v>
                </c:pt>
                <c:pt idx="976">
                  <c:v>112.87000000000002</c:v>
                </c:pt>
                <c:pt idx="977">
                  <c:v>112.87000000000002</c:v>
                </c:pt>
                <c:pt idx="978">
                  <c:v>112.87000000000002</c:v>
                </c:pt>
                <c:pt idx="979">
                  <c:v>112.87000000000002</c:v>
                </c:pt>
                <c:pt idx="980">
                  <c:v>112.87000000000002</c:v>
                </c:pt>
                <c:pt idx="981">
                  <c:v>112.87000000000002</c:v>
                </c:pt>
                <c:pt idx="982">
                  <c:v>112.87000000000002</c:v>
                </c:pt>
                <c:pt idx="983">
                  <c:v>112.87000000000002</c:v>
                </c:pt>
                <c:pt idx="984">
                  <c:v>112.87000000000002</c:v>
                </c:pt>
                <c:pt idx="985">
                  <c:v>112.87000000000002</c:v>
                </c:pt>
                <c:pt idx="986">
                  <c:v>112.87000000000002</c:v>
                </c:pt>
                <c:pt idx="987">
                  <c:v>112.87000000000002</c:v>
                </c:pt>
                <c:pt idx="988">
                  <c:v>112.87000000000002</c:v>
                </c:pt>
                <c:pt idx="989">
                  <c:v>112.87000000000002</c:v>
                </c:pt>
                <c:pt idx="990">
                  <c:v>112.87000000000002</c:v>
                </c:pt>
                <c:pt idx="991">
                  <c:v>112.87000000000002</c:v>
                </c:pt>
                <c:pt idx="992">
                  <c:v>112.87000000000002</c:v>
                </c:pt>
                <c:pt idx="993">
                  <c:v>112.87000000000002</c:v>
                </c:pt>
                <c:pt idx="994">
                  <c:v>113.40000000000002</c:v>
                </c:pt>
                <c:pt idx="995">
                  <c:v>113.40000000000002</c:v>
                </c:pt>
                <c:pt idx="996">
                  <c:v>113.40000000000002</c:v>
                </c:pt>
                <c:pt idx="997">
                  <c:v>113.40000000000002</c:v>
                </c:pt>
                <c:pt idx="998">
                  <c:v>113.40000000000002</c:v>
                </c:pt>
                <c:pt idx="999">
                  <c:v>113.40000000000002</c:v>
                </c:pt>
                <c:pt idx="1000">
                  <c:v>113.40000000000002</c:v>
                </c:pt>
                <c:pt idx="1001">
                  <c:v>113.40000000000002</c:v>
                </c:pt>
                <c:pt idx="1002">
                  <c:v>113.40000000000002</c:v>
                </c:pt>
                <c:pt idx="1003">
                  <c:v>113.40000000000002</c:v>
                </c:pt>
                <c:pt idx="1004">
                  <c:v>113.40000000000002</c:v>
                </c:pt>
                <c:pt idx="1005">
                  <c:v>113.40000000000002</c:v>
                </c:pt>
                <c:pt idx="1006">
                  <c:v>113.40000000000002</c:v>
                </c:pt>
                <c:pt idx="1007">
                  <c:v>113.40000000000002</c:v>
                </c:pt>
                <c:pt idx="1008">
                  <c:v>113.40000000000002</c:v>
                </c:pt>
                <c:pt idx="1009">
                  <c:v>113.40000000000002</c:v>
                </c:pt>
                <c:pt idx="1010">
                  <c:v>113.40000000000002</c:v>
                </c:pt>
                <c:pt idx="1011">
                  <c:v>113.40000000000002</c:v>
                </c:pt>
                <c:pt idx="1012">
                  <c:v>113.40000000000002</c:v>
                </c:pt>
                <c:pt idx="1013">
                  <c:v>113.40000000000002</c:v>
                </c:pt>
                <c:pt idx="1014">
                  <c:v>113.40000000000002</c:v>
                </c:pt>
                <c:pt idx="1015">
                  <c:v>113.40000000000002</c:v>
                </c:pt>
                <c:pt idx="1016">
                  <c:v>113.40000000000002</c:v>
                </c:pt>
                <c:pt idx="1017">
                  <c:v>113.40000000000002</c:v>
                </c:pt>
                <c:pt idx="1018">
                  <c:v>113.40000000000002</c:v>
                </c:pt>
                <c:pt idx="1019">
                  <c:v>113.40000000000002</c:v>
                </c:pt>
                <c:pt idx="1020">
                  <c:v>113.40000000000002</c:v>
                </c:pt>
                <c:pt idx="1021">
                  <c:v>113.40000000000002</c:v>
                </c:pt>
                <c:pt idx="1022">
                  <c:v>113.40000000000002</c:v>
                </c:pt>
                <c:pt idx="1023">
                  <c:v>113.40000000000002</c:v>
                </c:pt>
                <c:pt idx="1024">
                  <c:v>113.40000000000002</c:v>
                </c:pt>
                <c:pt idx="1025">
                  <c:v>113.40000000000002</c:v>
                </c:pt>
                <c:pt idx="1026">
                  <c:v>113.40000000000002</c:v>
                </c:pt>
                <c:pt idx="1027">
                  <c:v>113.40000000000002</c:v>
                </c:pt>
                <c:pt idx="1028">
                  <c:v>113.40000000000002</c:v>
                </c:pt>
                <c:pt idx="1029">
                  <c:v>113.40000000000002</c:v>
                </c:pt>
                <c:pt idx="1030">
                  <c:v>113.40000000000002</c:v>
                </c:pt>
                <c:pt idx="1031">
                  <c:v>113.40000000000002</c:v>
                </c:pt>
                <c:pt idx="1032">
                  <c:v>113.40000000000002</c:v>
                </c:pt>
                <c:pt idx="1033">
                  <c:v>113.40000000000002</c:v>
                </c:pt>
                <c:pt idx="1034">
                  <c:v>113.40000000000002</c:v>
                </c:pt>
                <c:pt idx="1035">
                  <c:v>113.40000000000002</c:v>
                </c:pt>
                <c:pt idx="1036">
                  <c:v>113.40000000000002</c:v>
                </c:pt>
                <c:pt idx="1037">
                  <c:v>113.40000000000002</c:v>
                </c:pt>
                <c:pt idx="1038">
                  <c:v>113.40000000000002</c:v>
                </c:pt>
                <c:pt idx="1039">
                  <c:v>113.40000000000002</c:v>
                </c:pt>
                <c:pt idx="1040">
                  <c:v>113.40000000000002</c:v>
                </c:pt>
                <c:pt idx="1041">
                  <c:v>113.40000000000002</c:v>
                </c:pt>
                <c:pt idx="1042">
                  <c:v>113.40000000000002</c:v>
                </c:pt>
                <c:pt idx="1043">
                  <c:v>113.40000000000002</c:v>
                </c:pt>
                <c:pt idx="1044">
                  <c:v>113.40000000000002</c:v>
                </c:pt>
                <c:pt idx="1045">
                  <c:v>113.40000000000002</c:v>
                </c:pt>
                <c:pt idx="1046">
                  <c:v>113.40000000000002</c:v>
                </c:pt>
                <c:pt idx="1047">
                  <c:v>113.40000000000002</c:v>
                </c:pt>
                <c:pt idx="1048">
                  <c:v>113.40000000000002</c:v>
                </c:pt>
                <c:pt idx="1049">
                  <c:v>113.40000000000002</c:v>
                </c:pt>
                <c:pt idx="1050">
                  <c:v>113.40000000000002</c:v>
                </c:pt>
                <c:pt idx="1051">
                  <c:v>113.40000000000002</c:v>
                </c:pt>
                <c:pt idx="1052">
                  <c:v>113.40000000000002</c:v>
                </c:pt>
                <c:pt idx="1053">
                  <c:v>113.40000000000002</c:v>
                </c:pt>
                <c:pt idx="1054">
                  <c:v>113.40000000000002</c:v>
                </c:pt>
                <c:pt idx="1055">
                  <c:v>113.40000000000002</c:v>
                </c:pt>
                <c:pt idx="1056">
                  <c:v>113.40000000000002</c:v>
                </c:pt>
                <c:pt idx="1057">
                  <c:v>113.40000000000002</c:v>
                </c:pt>
                <c:pt idx="1058">
                  <c:v>113.40000000000002</c:v>
                </c:pt>
                <c:pt idx="1059">
                  <c:v>113.40000000000002</c:v>
                </c:pt>
                <c:pt idx="1060">
                  <c:v>113.40000000000002</c:v>
                </c:pt>
                <c:pt idx="1061">
                  <c:v>113.40000000000002</c:v>
                </c:pt>
                <c:pt idx="1062">
                  <c:v>113.49000000000002</c:v>
                </c:pt>
                <c:pt idx="1063">
                  <c:v>113.49000000000002</c:v>
                </c:pt>
                <c:pt idx="1064">
                  <c:v>113.49000000000002</c:v>
                </c:pt>
                <c:pt idx="1065">
                  <c:v>113.49000000000002</c:v>
                </c:pt>
                <c:pt idx="1066">
                  <c:v>113.49000000000002</c:v>
                </c:pt>
                <c:pt idx="1067">
                  <c:v>113.49000000000002</c:v>
                </c:pt>
                <c:pt idx="1068">
                  <c:v>113.49000000000002</c:v>
                </c:pt>
                <c:pt idx="1069">
                  <c:v>113.49000000000002</c:v>
                </c:pt>
                <c:pt idx="1070">
                  <c:v>113.49000000000002</c:v>
                </c:pt>
                <c:pt idx="1071">
                  <c:v>113.49000000000002</c:v>
                </c:pt>
                <c:pt idx="1072">
                  <c:v>113.49000000000002</c:v>
                </c:pt>
                <c:pt idx="1073">
                  <c:v>113.49000000000002</c:v>
                </c:pt>
                <c:pt idx="1074">
                  <c:v>113.49000000000002</c:v>
                </c:pt>
                <c:pt idx="1075">
                  <c:v>113.49000000000002</c:v>
                </c:pt>
                <c:pt idx="1076">
                  <c:v>113.49000000000002</c:v>
                </c:pt>
                <c:pt idx="1077">
                  <c:v>113.49000000000002</c:v>
                </c:pt>
                <c:pt idx="1078">
                  <c:v>113.49000000000002</c:v>
                </c:pt>
                <c:pt idx="1079">
                  <c:v>113.49000000000002</c:v>
                </c:pt>
                <c:pt idx="1080">
                  <c:v>113.49000000000002</c:v>
                </c:pt>
                <c:pt idx="1081">
                  <c:v>113.49000000000002</c:v>
                </c:pt>
                <c:pt idx="1082">
                  <c:v>113.49000000000002</c:v>
                </c:pt>
                <c:pt idx="1083">
                  <c:v>113.49000000000002</c:v>
                </c:pt>
                <c:pt idx="1084">
                  <c:v>113.49000000000002</c:v>
                </c:pt>
                <c:pt idx="1085">
                  <c:v>113.49000000000002</c:v>
                </c:pt>
                <c:pt idx="1086">
                  <c:v>113.49000000000002</c:v>
                </c:pt>
                <c:pt idx="1087">
                  <c:v>113.49000000000002</c:v>
                </c:pt>
                <c:pt idx="1088">
                  <c:v>113.49000000000002</c:v>
                </c:pt>
                <c:pt idx="1089">
                  <c:v>113.49000000000002</c:v>
                </c:pt>
                <c:pt idx="1090">
                  <c:v>113.49000000000002</c:v>
                </c:pt>
                <c:pt idx="1091">
                  <c:v>113.58000000000003</c:v>
                </c:pt>
                <c:pt idx="1092">
                  <c:v>113.58000000000003</c:v>
                </c:pt>
                <c:pt idx="1093">
                  <c:v>113.58000000000003</c:v>
                </c:pt>
                <c:pt idx="1094">
                  <c:v>113.58000000000003</c:v>
                </c:pt>
                <c:pt idx="1095">
                  <c:v>113.58000000000003</c:v>
                </c:pt>
                <c:pt idx="1096">
                  <c:v>113.58000000000003</c:v>
                </c:pt>
                <c:pt idx="1097">
                  <c:v>113.58000000000003</c:v>
                </c:pt>
                <c:pt idx="1098">
                  <c:v>113.58000000000003</c:v>
                </c:pt>
                <c:pt idx="1099">
                  <c:v>113.58000000000003</c:v>
                </c:pt>
                <c:pt idx="1100">
                  <c:v>113.58000000000003</c:v>
                </c:pt>
                <c:pt idx="1101">
                  <c:v>113.58000000000003</c:v>
                </c:pt>
                <c:pt idx="1102">
                  <c:v>113.58000000000003</c:v>
                </c:pt>
                <c:pt idx="1103">
                  <c:v>113.58000000000003</c:v>
                </c:pt>
                <c:pt idx="1104">
                  <c:v>113.58000000000003</c:v>
                </c:pt>
                <c:pt idx="1105">
                  <c:v>113.58000000000003</c:v>
                </c:pt>
                <c:pt idx="1106">
                  <c:v>113.58000000000003</c:v>
                </c:pt>
                <c:pt idx="1107">
                  <c:v>113.58000000000003</c:v>
                </c:pt>
                <c:pt idx="1108">
                  <c:v>113.58000000000003</c:v>
                </c:pt>
                <c:pt idx="1109">
                  <c:v>113.58000000000003</c:v>
                </c:pt>
                <c:pt idx="1110">
                  <c:v>113.58000000000003</c:v>
                </c:pt>
                <c:pt idx="1111">
                  <c:v>113.58000000000003</c:v>
                </c:pt>
                <c:pt idx="1112">
                  <c:v>113.58000000000003</c:v>
                </c:pt>
                <c:pt idx="1113">
                  <c:v>113.58000000000003</c:v>
                </c:pt>
                <c:pt idx="1114">
                  <c:v>113.58000000000003</c:v>
                </c:pt>
                <c:pt idx="1115">
                  <c:v>113.58000000000003</c:v>
                </c:pt>
                <c:pt idx="1116">
                  <c:v>113.58000000000003</c:v>
                </c:pt>
                <c:pt idx="1117">
                  <c:v>113.58000000000003</c:v>
                </c:pt>
                <c:pt idx="1118">
                  <c:v>113.58000000000003</c:v>
                </c:pt>
                <c:pt idx="1119">
                  <c:v>113.58000000000003</c:v>
                </c:pt>
                <c:pt idx="1120">
                  <c:v>113.58000000000003</c:v>
                </c:pt>
                <c:pt idx="1121">
                  <c:v>113.58000000000003</c:v>
                </c:pt>
                <c:pt idx="1122">
                  <c:v>113.58000000000003</c:v>
                </c:pt>
                <c:pt idx="1123">
                  <c:v>113.58000000000003</c:v>
                </c:pt>
                <c:pt idx="1124">
                  <c:v>113.58000000000003</c:v>
                </c:pt>
                <c:pt idx="1125">
                  <c:v>113.58000000000003</c:v>
                </c:pt>
                <c:pt idx="1126">
                  <c:v>113.58000000000003</c:v>
                </c:pt>
                <c:pt idx="1127">
                  <c:v>113.58000000000003</c:v>
                </c:pt>
                <c:pt idx="1128">
                  <c:v>113.58000000000003</c:v>
                </c:pt>
                <c:pt idx="1129">
                  <c:v>113.58000000000003</c:v>
                </c:pt>
                <c:pt idx="1130">
                  <c:v>113.58000000000003</c:v>
                </c:pt>
                <c:pt idx="1131">
                  <c:v>113.58000000000003</c:v>
                </c:pt>
                <c:pt idx="1132">
                  <c:v>113.58000000000003</c:v>
                </c:pt>
                <c:pt idx="1133">
                  <c:v>113.58000000000003</c:v>
                </c:pt>
                <c:pt idx="1134">
                  <c:v>113.58000000000003</c:v>
                </c:pt>
                <c:pt idx="1135">
                  <c:v>113.58000000000003</c:v>
                </c:pt>
                <c:pt idx="1136">
                  <c:v>113.58000000000003</c:v>
                </c:pt>
                <c:pt idx="1137">
                  <c:v>113.58000000000003</c:v>
                </c:pt>
                <c:pt idx="1138">
                  <c:v>113.58000000000003</c:v>
                </c:pt>
                <c:pt idx="1139">
                  <c:v>113.58000000000003</c:v>
                </c:pt>
                <c:pt idx="1140">
                  <c:v>113.58000000000003</c:v>
                </c:pt>
                <c:pt idx="1141">
                  <c:v>113.58000000000003</c:v>
                </c:pt>
                <c:pt idx="1142">
                  <c:v>113.58000000000003</c:v>
                </c:pt>
                <c:pt idx="1143">
                  <c:v>113.58000000000003</c:v>
                </c:pt>
                <c:pt idx="1144">
                  <c:v>113.58000000000003</c:v>
                </c:pt>
                <c:pt idx="1145">
                  <c:v>113.58000000000003</c:v>
                </c:pt>
                <c:pt idx="1146">
                  <c:v>113.58000000000003</c:v>
                </c:pt>
                <c:pt idx="1147">
                  <c:v>113.58000000000003</c:v>
                </c:pt>
                <c:pt idx="1148">
                  <c:v>113.58000000000003</c:v>
                </c:pt>
                <c:pt idx="1149">
                  <c:v>113.58000000000003</c:v>
                </c:pt>
                <c:pt idx="1150">
                  <c:v>113.58000000000003</c:v>
                </c:pt>
                <c:pt idx="1151">
                  <c:v>113.58000000000003</c:v>
                </c:pt>
                <c:pt idx="1152">
                  <c:v>113.58000000000003</c:v>
                </c:pt>
                <c:pt idx="1153">
                  <c:v>113.58000000000003</c:v>
                </c:pt>
                <c:pt idx="1154">
                  <c:v>113.73000000000003</c:v>
                </c:pt>
                <c:pt idx="1155">
                  <c:v>113.73000000000003</c:v>
                </c:pt>
                <c:pt idx="1156">
                  <c:v>113.73000000000003</c:v>
                </c:pt>
                <c:pt idx="1157">
                  <c:v>114.13000000000004</c:v>
                </c:pt>
                <c:pt idx="1158">
                  <c:v>114.13000000000004</c:v>
                </c:pt>
                <c:pt idx="1159">
                  <c:v>114.13000000000004</c:v>
                </c:pt>
                <c:pt idx="1160">
                  <c:v>114.13000000000004</c:v>
                </c:pt>
                <c:pt idx="1161">
                  <c:v>114.13000000000004</c:v>
                </c:pt>
                <c:pt idx="1162">
                  <c:v>114.13000000000004</c:v>
                </c:pt>
                <c:pt idx="1163">
                  <c:v>114.13000000000004</c:v>
                </c:pt>
                <c:pt idx="1164">
                  <c:v>114.13000000000004</c:v>
                </c:pt>
                <c:pt idx="1165">
                  <c:v>114.13000000000004</c:v>
                </c:pt>
                <c:pt idx="1166">
                  <c:v>114.13000000000004</c:v>
                </c:pt>
                <c:pt idx="1167">
                  <c:v>114.13000000000004</c:v>
                </c:pt>
                <c:pt idx="1168">
                  <c:v>114.59000000000003</c:v>
                </c:pt>
                <c:pt idx="1169">
                  <c:v>115.57000000000004</c:v>
                </c:pt>
                <c:pt idx="1170">
                  <c:v>115.57000000000004</c:v>
                </c:pt>
                <c:pt idx="1171">
                  <c:v>115.57000000000004</c:v>
                </c:pt>
                <c:pt idx="1172">
                  <c:v>115.57000000000004</c:v>
                </c:pt>
                <c:pt idx="1173">
                  <c:v>115.57000000000004</c:v>
                </c:pt>
                <c:pt idx="1174">
                  <c:v>115.57000000000004</c:v>
                </c:pt>
                <c:pt idx="1175">
                  <c:v>115.57000000000004</c:v>
                </c:pt>
                <c:pt idx="1176">
                  <c:v>115.57000000000004</c:v>
                </c:pt>
                <c:pt idx="1177">
                  <c:v>116.47000000000004</c:v>
                </c:pt>
                <c:pt idx="1178">
                  <c:v>117.22000000000004</c:v>
                </c:pt>
                <c:pt idx="1179">
                  <c:v>117.22000000000004</c:v>
                </c:pt>
                <c:pt idx="1180">
                  <c:v>117.22000000000004</c:v>
                </c:pt>
                <c:pt idx="1181">
                  <c:v>117.22000000000004</c:v>
                </c:pt>
                <c:pt idx="1182">
                  <c:v>117.22000000000004</c:v>
                </c:pt>
                <c:pt idx="1183">
                  <c:v>117.22000000000004</c:v>
                </c:pt>
                <c:pt idx="1184">
                  <c:v>117.22000000000004</c:v>
                </c:pt>
                <c:pt idx="1185">
                  <c:v>117.22000000000004</c:v>
                </c:pt>
                <c:pt idx="1186">
                  <c:v>117.22000000000004</c:v>
                </c:pt>
                <c:pt idx="1187">
                  <c:v>117.22000000000004</c:v>
                </c:pt>
                <c:pt idx="1188">
                  <c:v>117.22000000000004</c:v>
                </c:pt>
                <c:pt idx="1189">
                  <c:v>117.22000000000004</c:v>
                </c:pt>
                <c:pt idx="1190">
                  <c:v>117.22000000000004</c:v>
                </c:pt>
                <c:pt idx="1191">
                  <c:v>117.22000000000004</c:v>
                </c:pt>
                <c:pt idx="1192">
                  <c:v>117.22000000000004</c:v>
                </c:pt>
                <c:pt idx="1193">
                  <c:v>117.22000000000004</c:v>
                </c:pt>
                <c:pt idx="1194">
                  <c:v>117.22000000000004</c:v>
                </c:pt>
                <c:pt idx="1195">
                  <c:v>117.22000000000004</c:v>
                </c:pt>
                <c:pt idx="1196">
                  <c:v>117.22000000000004</c:v>
                </c:pt>
                <c:pt idx="1197">
                  <c:v>117.22000000000004</c:v>
                </c:pt>
                <c:pt idx="1198">
                  <c:v>117.22000000000004</c:v>
                </c:pt>
                <c:pt idx="1199">
                  <c:v>117.22000000000004</c:v>
                </c:pt>
                <c:pt idx="1200">
                  <c:v>117.22000000000004</c:v>
                </c:pt>
                <c:pt idx="1201">
                  <c:v>117.22000000000004</c:v>
                </c:pt>
                <c:pt idx="1202">
                  <c:v>117.22000000000004</c:v>
                </c:pt>
                <c:pt idx="1203">
                  <c:v>117.22000000000004</c:v>
                </c:pt>
                <c:pt idx="1204">
                  <c:v>117.22000000000004</c:v>
                </c:pt>
                <c:pt idx="1205">
                  <c:v>117.22000000000004</c:v>
                </c:pt>
                <c:pt idx="1206">
                  <c:v>117.22000000000004</c:v>
                </c:pt>
                <c:pt idx="1207">
                  <c:v>117.22000000000004</c:v>
                </c:pt>
                <c:pt idx="1208">
                  <c:v>117.22000000000004</c:v>
                </c:pt>
                <c:pt idx="1209">
                  <c:v>117.22000000000004</c:v>
                </c:pt>
                <c:pt idx="1210">
                  <c:v>117.22000000000004</c:v>
                </c:pt>
                <c:pt idx="1211">
                  <c:v>117.31000000000004</c:v>
                </c:pt>
                <c:pt idx="1212">
                  <c:v>117.35000000000005</c:v>
                </c:pt>
                <c:pt idx="1213">
                  <c:v>117.35000000000005</c:v>
                </c:pt>
                <c:pt idx="1214">
                  <c:v>117.35000000000005</c:v>
                </c:pt>
                <c:pt idx="1215">
                  <c:v>117.35000000000005</c:v>
                </c:pt>
                <c:pt idx="1216">
                  <c:v>117.35000000000005</c:v>
                </c:pt>
                <c:pt idx="1217">
                  <c:v>117.35000000000005</c:v>
                </c:pt>
                <c:pt idx="1218">
                  <c:v>117.35000000000005</c:v>
                </c:pt>
                <c:pt idx="1219">
                  <c:v>117.35000000000005</c:v>
                </c:pt>
                <c:pt idx="1220">
                  <c:v>117.35000000000005</c:v>
                </c:pt>
                <c:pt idx="1221">
                  <c:v>117.35000000000005</c:v>
                </c:pt>
                <c:pt idx="1222">
                  <c:v>117.35000000000005</c:v>
                </c:pt>
                <c:pt idx="1223">
                  <c:v>117.35000000000005</c:v>
                </c:pt>
                <c:pt idx="1224">
                  <c:v>117.35000000000005</c:v>
                </c:pt>
                <c:pt idx="1225">
                  <c:v>117.35000000000005</c:v>
                </c:pt>
                <c:pt idx="1226">
                  <c:v>117.35000000000005</c:v>
                </c:pt>
                <c:pt idx="1227">
                  <c:v>117.35000000000005</c:v>
                </c:pt>
                <c:pt idx="1228">
                  <c:v>117.35000000000005</c:v>
                </c:pt>
                <c:pt idx="1229">
                  <c:v>118.11000000000006</c:v>
                </c:pt>
                <c:pt idx="1230">
                  <c:v>119.00000000000006</c:v>
                </c:pt>
                <c:pt idx="1231">
                  <c:v>119.00000000000006</c:v>
                </c:pt>
                <c:pt idx="1232">
                  <c:v>119.00000000000006</c:v>
                </c:pt>
                <c:pt idx="1233">
                  <c:v>119.00000000000006</c:v>
                </c:pt>
                <c:pt idx="1234">
                  <c:v>119.00000000000006</c:v>
                </c:pt>
                <c:pt idx="1235">
                  <c:v>119.00000000000006</c:v>
                </c:pt>
                <c:pt idx="1236">
                  <c:v>119.00000000000006</c:v>
                </c:pt>
                <c:pt idx="1237">
                  <c:v>119.00000000000006</c:v>
                </c:pt>
                <c:pt idx="1238">
                  <c:v>119.00000000000006</c:v>
                </c:pt>
                <c:pt idx="1239">
                  <c:v>119.00000000000006</c:v>
                </c:pt>
                <c:pt idx="1240">
                  <c:v>119.00000000000006</c:v>
                </c:pt>
                <c:pt idx="1241">
                  <c:v>119.00000000000006</c:v>
                </c:pt>
                <c:pt idx="1242">
                  <c:v>119.00000000000006</c:v>
                </c:pt>
                <c:pt idx="1243">
                  <c:v>119.00000000000006</c:v>
                </c:pt>
                <c:pt idx="1244">
                  <c:v>119.00000000000006</c:v>
                </c:pt>
                <c:pt idx="1245">
                  <c:v>119.00000000000006</c:v>
                </c:pt>
                <c:pt idx="1246">
                  <c:v>119.00000000000006</c:v>
                </c:pt>
                <c:pt idx="1247">
                  <c:v>119.00000000000006</c:v>
                </c:pt>
                <c:pt idx="1248">
                  <c:v>119.00000000000006</c:v>
                </c:pt>
                <c:pt idx="1249">
                  <c:v>119.00000000000006</c:v>
                </c:pt>
                <c:pt idx="1250">
                  <c:v>119.00000000000006</c:v>
                </c:pt>
                <c:pt idx="1251">
                  <c:v>119.00000000000006</c:v>
                </c:pt>
                <c:pt idx="1252">
                  <c:v>119.00000000000006</c:v>
                </c:pt>
                <c:pt idx="1253">
                  <c:v>119.00000000000006</c:v>
                </c:pt>
                <c:pt idx="1254">
                  <c:v>119.00000000000006</c:v>
                </c:pt>
                <c:pt idx="1255">
                  <c:v>119.00000000000006</c:v>
                </c:pt>
                <c:pt idx="1256">
                  <c:v>119.00000000000006</c:v>
                </c:pt>
                <c:pt idx="1257">
                  <c:v>119.00000000000006</c:v>
                </c:pt>
                <c:pt idx="1258">
                  <c:v>119.00000000000006</c:v>
                </c:pt>
                <c:pt idx="1259">
                  <c:v>119.00000000000006</c:v>
                </c:pt>
                <c:pt idx="1260">
                  <c:v>119.00000000000006</c:v>
                </c:pt>
                <c:pt idx="1261">
                  <c:v>119.00000000000006</c:v>
                </c:pt>
                <c:pt idx="1262">
                  <c:v>119.00000000000006</c:v>
                </c:pt>
                <c:pt idx="1263">
                  <c:v>119.00000000000006</c:v>
                </c:pt>
                <c:pt idx="1264">
                  <c:v>119.00000000000006</c:v>
                </c:pt>
                <c:pt idx="1265">
                  <c:v>119.00000000000006</c:v>
                </c:pt>
                <c:pt idx="1266">
                  <c:v>119.00000000000006</c:v>
                </c:pt>
                <c:pt idx="1267">
                  <c:v>119.00000000000006</c:v>
                </c:pt>
                <c:pt idx="1268">
                  <c:v>119.00000000000006</c:v>
                </c:pt>
                <c:pt idx="1269">
                  <c:v>119.00000000000006</c:v>
                </c:pt>
                <c:pt idx="1270">
                  <c:v>119.00000000000006</c:v>
                </c:pt>
                <c:pt idx="1271">
                  <c:v>119.00000000000006</c:v>
                </c:pt>
                <c:pt idx="1272">
                  <c:v>119.00000000000006</c:v>
                </c:pt>
                <c:pt idx="1273">
                  <c:v>119.00000000000006</c:v>
                </c:pt>
                <c:pt idx="1274">
                  <c:v>119.00000000000006</c:v>
                </c:pt>
                <c:pt idx="1275">
                  <c:v>119.00000000000006</c:v>
                </c:pt>
                <c:pt idx="1276">
                  <c:v>119.00000000000006</c:v>
                </c:pt>
                <c:pt idx="1277">
                  <c:v>119.00000000000006</c:v>
                </c:pt>
                <c:pt idx="1278">
                  <c:v>119.00000000000006</c:v>
                </c:pt>
                <c:pt idx="1279">
                  <c:v>119.00000000000006</c:v>
                </c:pt>
                <c:pt idx="1280">
                  <c:v>119.00000000000006</c:v>
                </c:pt>
                <c:pt idx="1281">
                  <c:v>119.00000000000006</c:v>
                </c:pt>
                <c:pt idx="1282">
                  <c:v>119.00000000000006</c:v>
                </c:pt>
                <c:pt idx="1283">
                  <c:v>119.00000000000006</c:v>
                </c:pt>
                <c:pt idx="1284">
                  <c:v>119.00000000000006</c:v>
                </c:pt>
                <c:pt idx="1285">
                  <c:v>119.00000000000006</c:v>
                </c:pt>
                <c:pt idx="1286">
                  <c:v>119.00000000000006</c:v>
                </c:pt>
                <c:pt idx="1287">
                  <c:v>119.00000000000006</c:v>
                </c:pt>
                <c:pt idx="1288">
                  <c:v>119.00000000000006</c:v>
                </c:pt>
                <c:pt idx="1289">
                  <c:v>119.00000000000006</c:v>
                </c:pt>
                <c:pt idx="1290">
                  <c:v>119.00000000000006</c:v>
                </c:pt>
                <c:pt idx="1291">
                  <c:v>119.00000000000006</c:v>
                </c:pt>
                <c:pt idx="1292">
                  <c:v>119.00000000000006</c:v>
                </c:pt>
                <c:pt idx="1293">
                  <c:v>119.00000000000006</c:v>
                </c:pt>
                <c:pt idx="1294">
                  <c:v>119.00000000000006</c:v>
                </c:pt>
                <c:pt idx="1295">
                  <c:v>119.00000000000006</c:v>
                </c:pt>
                <c:pt idx="1296">
                  <c:v>119.00000000000006</c:v>
                </c:pt>
                <c:pt idx="1297">
                  <c:v>119.00000000000006</c:v>
                </c:pt>
                <c:pt idx="1298">
                  <c:v>119.00000000000006</c:v>
                </c:pt>
                <c:pt idx="1299">
                  <c:v>119.00000000000006</c:v>
                </c:pt>
                <c:pt idx="1300">
                  <c:v>119.00000000000006</c:v>
                </c:pt>
                <c:pt idx="1301">
                  <c:v>119.00000000000006</c:v>
                </c:pt>
                <c:pt idx="1302">
                  <c:v>119.00000000000006</c:v>
                </c:pt>
                <c:pt idx="1303">
                  <c:v>119.00000000000006</c:v>
                </c:pt>
                <c:pt idx="1304">
                  <c:v>119.00000000000006</c:v>
                </c:pt>
                <c:pt idx="1305">
                  <c:v>119.00000000000006</c:v>
                </c:pt>
                <c:pt idx="1306">
                  <c:v>119.00000000000006</c:v>
                </c:pt>
                <c:pt idx="1307">
                  <c:v>119.00000000000006</c:v>
                </c:pt>
                <c:pt idx="1308">
                  <c:v>119.00000000000006</c:v>
                </c:pt>
                <c:pt idx="1309">
                  <c:v>119.00000000000006</c:v>
                </c:pt>
                <c:pt idx="1310">
                  <c:v>119.00000000000006</c:v>
                </c:pt>
                <c:pt idx="1311">
                  <c:v>119.00000000000006</c:v>
                </c:pt>
                <c:pt idx="1312">
                  <c:v>119.00000000000006</c:v>
                </c:pt>
                <c:pt idx="1313">
                  <c:v>119.00000000000006</c:v>
                </c:pt>
                <c:pt idx="1314">
                  <c:v>119.00000000000006</c:v>
                </c:pt>
                <c:pt idx="1315">
                  <c:v>119.00000000000006</c:v>
                </c:pt>
                <c:pt idx="1316">
                  <c:v>119.00000000000006</c:v>
                </c:pt>
                <c:pt idx="1317">
                  <c:v>119.07000000000005</c:v>
                </c:pt>
                <c:pt idx="1318">
                  <c:v>119.07000000000005</c:v>
                </c:pt>
                <c:pt idx="1319">
                  <c:v>119.23000000000005</c:v>
                </c:pt>
                <c:pt idx="1320">
                  <c:v>119.44000000000004</c:v>
                </c:pt>
                <c:pt idx="1321">
                  <c:v>119.44000000000004</c:v>
                </c:pt>
                <c:pt idx="1322">
                  <c:v>119.44000000000004</c:v>
                </c:pt>
                <c:pt idx="1323">
                  <c:v>119.44000000000004</c:v>
                </c:pt>
                <c:pt idx="1324">
                  <c:v>119.44000000000004</c:v>
                </c:pt>
                <c:pt idx="1325">
                  <c:v>119.44000000000004</c:v>
                </c:pt>
                <c:pt idx="1326">
                  <c:v>119.44000000000004</c:v>
                </c:pt>
                <c:pt idx="1327">
                  <c:v>119.44000000000004</c:v>
                </c:pt>
                <c:pt idx="1328">
                  <c:v>119.44000000000004</c:v>
                </c:pt>
                <c:pt idx="1329">
                  <c:v>119.44000000000004</c:v>
                </c:pt>
                <c:pt idx="1330">
                  <c:v>119.44000000000004</c:v>
                </c:pt>
                <c:pt idx="1331">
                  <c:v>119.44000000000004</c:v>
                </c:pt>
                <c:pt idx="1332">
                  <c:v>119.44000000000004</c:v>
                </c:pt>
                <c:pt idx="1333">
                  <c:v>119.57000000000004</c:v>
                </c:pt>
                <c:pt idx="1334">
                  <c:v>119.57000000000004</c:v>
                </c:pt>
                <c:pt idx="1335">
                  <c:v>119.57000000000004</c:v>
                </c:pt>
                <c:pt idx="1336">
                  <c:v>119.57000000000004</c:v>
                </c:pt>
                <c:pt idx="1337">
                  <c:v>119.57000000000004</c:v>
                </c:pt>
                <c:pt idx="1338">
                  <c:v>119.57000000000004</c:v>
                </c:pt>
                <c:pt idx="1339">
                  <c:v>119.57000000000004</c:v>
                </c:pt>
                <c:pt idx="1340">
                  <c:v>119.57000000000004</c:v>
                </c:pt>
                <c:pt idx="1341">
                  <c:v>119.57000000000004</c:v>
                </c:pt>
                <c:pt idx="1342">
                  <c:v>119.57000000000004</c:v>
                </c:pt>
                <c:pt idx="1343">
                  <c:v>119.57000000000004</c:v>
                </c:pt>
                <c:pt idx="1344">
                  <c:v>119.57000000000004</c:v>
                </c:pt>
                <c:pt idx="1345">
                  <c:v>119.57000000000004</c:v>
                </c:pt>
                <c:pt idx="1346">
                  <c:v>119.57000000000004</c:v>
                </c:pt>
                <c:pt idx="1347">
                  <c:v>119.57000000000004</c:v>
                </c:pt>
                <c:pt idx="1348">
                  <c:v>119.57000000000004</c:v>
                </c:pt>
                <c:pt idx="1349">
                  <c:v>119.57000000000004</c:v>
                </c:pt>
                <c:pt idx="1350">
                  <c:v>119.57000000000004</c:v>
                </c:pt>
                <c:pt idx="1351">
                  <c:v>119.57000000000004</c:v>
                </c:pt>
                <c:pt idx="1352">
                  <c:v>119.57000000000004</c:v>
                </c:pt>
                <c:pt idx="1353">
                  <c:v>119.57000000000004</c:v>
                </c:pt>
                <c:pt idx="1354">
                  <c:v>119.57000000000004</c:v>
                </c:pt>
                <c:pt idx="1355">
                  <c:v>119.57000000000004</c:v>
                </c:pt>
                <c:pt idx="1356">
                  <c:v>119.57000000000004</c:v>
                </c:pt>
                <c:pt idx="1357">
                  <c:v>119.57000000000004</c:v>
                </c:pt>
                <c:pt idx="1358">
                  <c:v>119.57000000000004</c:v>
                </c:pt>
                <c:pt idx="1359">
                  <c:v>119.57000000000004</c:v>
                </c:pt>
                <c:pt idx="1360">
                  <c:v>119.57000000000004</c:v>
                </c:pt>
                <c:pt idx="1361">
                  <c:v>119.57000000000004</c:v>
                </c:pt>
                <c:pt idx="1362">
                  <c:v>119.57000000000004</c:v>
                </c:pt>
                <c:pt idx="1363">
                  <c:v>119.57000000000004</c:v>
                </c:pt>
                <c:pt idx="1364">
                  <c:v>119.57000000000004</c:v>
                </c:pt>
                <c:pt idx="1365">
                  <c:v>119.62000000000003</c:v>
                </c:pt>
                <c:pt idx="1366">
                  <c:v>119.70000000000003</c:v>
                </c:pt>
                <c:pt idx="1367">
                  <c:v>119.70000000000003</c:v>
                </c:pt>
                <c:pt idx="1368">
                  <c:v>119.70000000000003</c:v>
                </c:pt>
                <c:pt idx="1369">
                  <c:v>119.70000000000003</c:v>
                </c:pt>
                <c:pt idx="1370">
                  <c:v>119.70000000000003</c:v>
                </c:pt>
                <c:pt idx="1371">
                  <c:v>119.70000000000003</c:v>
                </c:pt>
                <c:pt idx="1372">
                  <c:v>119.70000000000003</c:v>
                </c:pt>
                <c:pt idx="1373">
                  <c:v>119.70000000000003</c:v>
                </c:pt>
                <c:pt idx="1374">
                  <c:v>119.70000000000003</c:v>
                </c:pt>
                <c:pt idx="1375">
                  <c:v>119.70000000000003</c:v>
                </c:pt>
                <c:pt idx="1376">
                  <c:v>119.70000000000003</c:v>
                </c:pt>
                <c:pt idx="1377">
                  <c:v>119.70000000000003</c:v>
                </c:pt>
                <c:pt idx="1378">
                  <c:v>119.70000000000003</c:v>
                </c:pt>
                <c:pt idx="1379">
                  <c:v>119.70000000000003</c:v>
                </c:pt>
                <c:pt idx="1380">
                  <c:v>119.70000000000003</c:v>
                </c:pt>
                <c:pt idx="1381">
                  <c:v>119.70000000000003</c:v>
                </c:pt>
                <c:pt idx="1382">
                  <c:v>119.70000000000003</c:v>
                </c:pt>
                <c:pt idx="1383">
                  <c:v>119.70000000000003</c:v>
                </c:pt>
                <c:pt idx="1384">
                  <c:v>119.70000000000003</c:v>
                </c:pt>
              </c:numCache>
            </c:numRef>
          </c:val>
          <c:smooth val="0"/>
        </c:ser>
        <c:ser>
          <c:idx val="9"/>
          <c:order val="9"/>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Sheet5!$Z$2:$Z$1386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0.21</c:v>
                </c:pt>
                <c:pt idx="103">
                  <c:v>0.21</c:v>
                </c:pt>
                <c:pt idx="104">
                  <c:v>0.21</c:v>
                </c:pt>
                <c:pt idx="105">
                  <c:v>0.21</c:v>
                </c:pt>
                <c:pt idx="106">
                  <c:v>0.21</c:v>
                </c:pt>
                <c:pt idx="107">
                  <c:v>0.21</c:v>
                </c:pt>
                <c:pt idx="108">
                  <c:v>1.28</c:v>
                </c:pt>
                <c:pt idx="109">
                  <c:v>2.4699999999999998</c:v>
                </c:pt>
                <c:pt idx="110">
                  <c:v>2.4699999999999998</c:v>
                </c:pt>
                <c:pt idx="111">
                  <c:v>4.21</c:v>
                </c:pt>
                <c:pt idx="112">
                  <c:v>4.21</c:v>
                </c:pt>
                <c:pt idx="113">
                  <c:v>4.21</c:v>
                </c:pt>
                <c:pt idx="114">
                  <c:v>4.21</c:v>
                </c:pt>
                <c:pt idx="115">
                  <c:v>4.21</c:v>
                </c:pt>
                <c:pt idx="116">
                  <c:v>4.21</c:v>
                </c:pt>
                <c:pt idx="117">
                  <c:v>4.21</c:v>
                </c:pt>
                <c:pt idx="118">
                  <c:v>4.21</c:v>
                </c:pt>
                <c:pt idx="119">
                  <c:v>4.21</c:v>
                </c:pt>
                <c:pt idx="120">
                  <c:v>4.21</c:v>
                </c:pt>
                <c:pt idx="121">
                  <c:v>4.21</c:v>
                </c:pt>
                <c:pt idx="122">
                  <c:v>4.21</c:v>
                </c:pt>
                <c:pt idx="123">
                  <c:v>4.21</c:v>
                </c:pt>
                <c:pt idx="124">
                  <c:v>4.25</c:v>
                </c:pt>
                <c:pt idx="125">
                  <c:v>4.46</c:v>
                </c:pt>
                <c:pt idx="126">
                  <c:v>5.6099999999999994</c:v>
                </c:pt>
                <c:pt idx="127">
                  <c:v>5.72</c:v>
                </c:pt>
                <c:pt idx="128">
                  <c:v>5.72</c:v>
                </c:pt>
                <c:pt idx="129">
                  <c:v>9.629999999999999</c:v>
                </c:pt>
                <c:pt idx="130">
                  <c:v>9.629999999999999</c:v>
                </c:pt>
                <c:pt idx="131">
                  <c:v>9.8999999999999986</c:v>
                </c:pt>
                <c:pt idx="132">
                  <c:v>11.729999999999999</c:v>
                </c:pt>
                <c:pt idx="133">
                  <c:v>14.529999999999998</c:v>
                </c:pt>
                <c:pt idx="134">
                  <c:v>14.529999999999998</c:v>
                </c:pt>
                <c:pt idx="135">
                  <c:v>14.939999999999998</c:v>
                </c:pt>
                <c:pt idx="136">
                  <c:v>14.939999999999998</c:v>
                </c:pt>
                <c:pt idx="137">
                  <c:v>14.939999999999998</c:v>
                </c:pt>
                <c:pt idx="138">
                  <c:v>14.939999999999998</c:v>
                </c:pt>
                <c:pt idx="139">
                  <c:v>14.939999999999998</c:v>
                </c:pt>
                <c:pt idx="140">
                  <c:v>14.939999999999998</c:v>
                </c:pt>
                <c:pt idx="141">
                  <c:v>14.939999999999998</c:v>
                </c:pt>
                <c:pt idx="142">
                  <c:v>14.939999999999998</c:v>
                </c:pt>
                <c:pt idx="143">
                  <c:v>14.939999999999998</c:v>
                </c:pt>
                <c:pt idx="144">
                  <c:v>14.939999999999998</c:v>
                </c:pt>
                <c:pt idx="145">
                  <c:v>14.939999999999998</c:v>
                </c:pt>
                <c:pt idx="146">
                  <c:v>14.939999999999998</c:v>
                </c:pt>
                <c:pt idx="147">
                  <c:v>14.939999999999998</c:v>
                </c:pt>
                <c:pt idx="148">
                  <c:v>14.939999999999998</c:v>
                </c:pt>
                <c:pt idx="149">
                  <c:v>14.939999999999998</c:v>
                </c:pt>
                <c:pt idx="150">
                  <c:v>14.939999999999998</c:v>
                </c:pt>
                <c:pt idx="151">
                  <c:v>14.939999999999998</c:v>
                </c:pt>
                <c:pt idx="152">
                  <c:v>14.939999999999998</c:v>
                </c:pt>
                <c:pt idx="153">
                  <c:v>14.939999999999998</c:v>
                </c:pt>
                <c:pt idx="154">
                  <c:v>14.939999999999998</c:v>
                </c:pt>
                <c:pt idx="155">
                  <c:v>14.939999999999998</c:v>
                </c:pt>
                <c:pt idx="156">
                  <c:v>14.939999999999998</c:v>
                </c:pt>
                <c:pt idx="157">
                  <c:v>14.939999999999998</c:v>
                </c:pt>
                <c:pt idx="158">
                  <c:v>14.939999999999998</c:v>
                </c:pt>
                <c:pt idx="159">
                  <c:v>14.939999999999998</c:v>
                </c:pt>
                <c:pt idx="160">
                  <c:v>14.939999999999998</c:v>
                </c:pt>
                <c:pt idx="161">
                  <c:v>14.939999999999998</c:v>
                </c:pt>
                <c:pt idx="162">
                  <c:v>14.939999999999998</c:v>
                </c:pt>
                <c:pt idx="163">
                  <c:v>14.939999999999998</c:v>
                </c:pt>
                <c:pt idx="164">
                  <c:v>14.939999999999998</c:v>
                </c:pt>
                <c:pt idx="165">
                  <c:v>14.939999999999998</c:v>
                </c:pt>
                <c:pt idx="166">
                  <c:v>14.939999999999998</c:v>
                </c:pt>
                <c:pt idx="167">
                  <c:v>14.939999999999998</c:v>
                </c:pt>
                <c:pt idx="168">
                  <c:v>14.939999999999998</c:v>
                </c:pt>
                <c:pt idx="169">
                  <c:v>14.939999999999998</c:v>
                </c:pt>
                <c:pt idx="170">
                  <c:v>14.939999999999998</c:v>
                </c:pt>
                <c:pt idx="171">
                  <c:v>14.939999999999998</c:v>
                </c:pt>
                <c:pt idx="172">
                  <c:v>14.939999999999998</c:v>
                </c:pt>
                <c:pt idx="173">
                  <c:v>14.939999999999998</c:v>
                </c:pt>
                <c:pt idx="174">
                  <c:v>14.939999999999998</c:v>
                </c:pt>
                <c:pt idx="175">
                  <c:v>14.939999999999998</c:v>
                </c:pt>
                <c:pt idx="176">
                  <c:v>14.939999999999998</c:v>
                </c:pt>
                <c:pt idx="177">
                  <c:v>14.939999999999998</c:v>
                </c:pt>
                <c:pt idx="178">
                  <c:v>14.939999999999998</c:v>
                </c:pt>
                <c:pt idx="179">
                  <c:v>15.299999999999997</c:v>
                </c:pt>
                <c:pt idx="180">
                  <c:v>16.379999999999995</c:v>
                </c:pt>
                <c:pt idx="181">
                  <c:v>17.969999999999995</c:v>
                </c:pt>
                <c:pt idx="182">
                  <c:v>18.019999999999996</c:v>
                </c:pt>
                <c:pt idx="183">
                  <c:v>18.139999999999997</c:v>
                </c:pt>
                <c:pt idx="184">
                  <c:v>18.139999999999997</c:v>
                </c:pt>
                <c:pt idx="185">
                  <c:v>18.139999999999997</c:v>
                </c:pt>
                <c:pt idx="186">
                  <c:v>18.139999999999997</c:v>
                </c:pt>
                <c:pt idx="187">
                  <c:v>18.139999999999997</c:v>
                </c:pt>
                <c:pt idx="188">
                  <c:v>18.139999999999997</c:v>
                </c:pt>
                <c:pt idx="189">
                  <c:v>18.139999999999997</c:v>
                </c:pt>
                <c:pt idx="190">
                  <c:v>18.139999999999997</c:v>
                </c:pt>
                <c:pt idx="191">
                  <c:v>18.139999999999997</c:v>
                </c:pt>
                <c:pt idx="192">
                  <c:v>18.139999999999997</c:v>
                </c:pt>
                <c:pt idx="193">
                  <c:v>18.139999999999997</c:v>
                </c:pt>
                <c:pt idx="194">
                  <c:v>18.139999999999997</c:v>
                </c:pt>
                <c:pt idx="195">
                  <c:v>18.139999999999997</c:v>
                </c:pt>
                <c:pt idx="196">
                  <c:v>18.139999999999997</c:v>
                </c:pt>
                <c:pt idx="197">
                  <c:v>18.139999999999997</c:v>
                </c:pt>
                <c:pt idx="198">
                  <c:v>18.139999999999997</c:v>
                </c:pt>
                <c:pt idx="199">
                  <c:v>18.139999999999997</c:v>
                </c:pt>
                <c:pt idx="200">
                  <c:v>18.369999999999997</c:v>
                </c:pt>
                <c:pt idx="201">
                  <c:v>18.799999999999997</c:v>
                </c:pt>
                <c:pt idx="202">
                  <c:v>18.799999999999997</c:v>
                </c:pt>
                <c:pt idx="203">
                  <c:v>18.989999999999998</c:v>
                </c:pt>
                <c:pt idx="204">
                  <c:v>21.04</c:v>
                </c:pt>
                <c:pt idx="205">
                  <c:v>24.669999999999998</c:v>
                </c:pt>
                <c:pt idx="206">
                  <c:v>25.04</c:v>
                </c:pt>
                <c:pt idx="207">
                  <c:v>25.04</c:v>
                </c:pt>
                <c:pt idx="208">
                  <c:v>25.04</c:v>
                </c:pt>
                <c:pt idx="209">
                  <c:v>25.04</c:v>
                </c:pt>
                <c:pt idx="210">
                  <c:v>25.04</c:v>
                </c:pt>
                <c:pt idx="211">
                  <c:v>25.04</c:v>
                </c:pt>
                <c:pt idx="212">
                  <c:v>25.04</c:v>
                </c:pt>
                <c:pt idx="213">
                  <c:v>25.04</c:v>
                </c:pt>
                <c:pt idx="214">
                  <c:v>25.04</c:v>
                </c:pt>
                <c:pt idx="215">
                  <c:v>25.04</c:v>
                </c:pt>
                <c:pt idx="216">
                  <c:v>25.04</c:v>
                </c:pt>
                <c:pt idx="217">
                  <c:v>25.04</c:v>
                </c:pt>
                <c:pt idx="218">
                  <c:v>25.04</c:v>
                </c:pt>
                <c:pt idx="219">
                  <c:v>25.04</c:v>
                </c:pt>
                <c:pt idx="220">
                  <c:v>25.04</c:v>
                </c:pt>
                <c:pt idx="221">
                  <c:v>25.04</c:v>
                </c:pt>
                <c:pt idx="222">
                  <c:v>25.11</c:v>
                </c:pt>
                <c:pt idx="223">
                  <c:v>25.11</c:v>
                </c:pt>
                <c:pt idx="224">
                  <c:v>25.96</c:v>
                </c:pt>
                <c:pt idx="225">
                  <c:v>26.5</c:v>
                </c:pt>
                <c:pt idx="226">
                  <c:v>26.56</c:v>
                </c:pt>
                <c:pt idx="227">
                  <c:v>26.56</c:v>
                </c:pt>
                <c:pt idx="228">
                  <c:v>26.56</c:v>
                </c:pt>
                <c:pt idx="229">
                  <c:v>26.56</c:v>
                </c:pt>
                <c:pt idx="230">
                  <c:v>26.599999999999998</c:v>
                </c:pt>
                <c:pt idx="231">
                  <c:v>26.599999999999998</c:v>
                </c:pt>
                <c:pt idx="232">
                  <c:v>26.599999999999998</c:v>
                </c:pt>
                <c:pt idx="233">
                  <c:v>26.599999999999998</c:v>
                </c:pt>
                <c:pt idx="234">
                  <c:v>26.599999999999998</c:v>
                </c:pt>
                <c:pt idx="235">
                  <c:v>26.599999999999998</c:v>
                </c:pt>
                <c:pt idx="236">
                  <c:v>26.599999999999998</c:v>
                </c:pt>
                <c:pt idx="237">
                  <c:v>26.599999999999998</c:v>
                </c:pt>
                <c:pt idx="238">
                  <c:v>26.599999999999998</c:v>
                </c:pt>
                <c:pt idx="239">
                  <c:v>26.599999999999998</c:v>
                </c:pt>
                <c:pt idx="240">
                  <c:v>26.599999999999998</c:v>
                </c:pt>
                <c:pt idx="241">
                  <c:v>26.599999999999998</c:v>
                </c:pt>
                <c:pt idx="242">
                  <c:v>26.599999999999998</c:v>
                </c:pt>
                <c:pt idx="243">
                  <c:v>26.599999999999998</c:v>
                </c:pt>
                <c:pt idx="244">
                  <c:v>26.599999999999998</c:v>
                </c:pt>
                <c:pt idx="245">
                  <c:v>26.599999999999998</c:v>
                </c:pt>
                <c:pt idx="246">
                  <c:v>26.599999999999998</c:v>
                </c:pt>
                <c:pt idx="247">
                  <c:v>26.599999999999998</c:v>
                </c:pt>
                <c:pt idx="248">
                  <c:v>26.599999999999998</c:v>
                </c:pt>
                <c:pt idx="249">
                  <c:v>26.599999999999998</c:v>
                </c:pt>
                <c:pt idx="250">
                  <c:v>26.599999999999998</c:v>
                </c:pt>
                <c:pt idx="251">
                  <c:v>26.599999999999998</c:v>
                </c:pt>
                <c:pt idx="252">
                  <c:v>26.599999999999998</c:v>
                </c:pt>
                <c:pt idx="253">
                  <c:v>26.599999999999998</c:v>
                </c:pt>
                <c:pt idx="254">
                  <c:v>26.599999999999998</c:v>
                </c:pt>
                <c:pt idx="255">
                  <c:v>26.599999999999998</c:v>
                </c:pt>
                <c:pt idx="256">
                  <c:v>26.599999999999998</c:v>
                </c:pt>
                <c:pt idx="257">
                  <c:v>26.599999999999998</c:v>
                </c:pt>
                <c:pt idx="258">
                  <c:v>26.599999999999998</c:v>
                </c:pt>
                <c:pt idx="259">
                  <c:v>26.599999999999998</c:v>
                </c:pt>
                <c:pt idx="260">
                  <c:v>26.599999999999998</c:v>
                </c:pt>
                <c:pt idx="261">
                  <c:v>26.599999999999998</c:v>
                </c:pt>
                <c:pt idx="262">
                  <c:v>26.599999999999998</c:v>
                </c:pt>
                <c:pt idx="263">
                  <c:v>26.599999999999998</c:v>
                </c:pt>
                <c:pt idx="264">
                  <c:v>26.599999999999998</c:v>
                </c:pt>
                <c:pt idx="265">
                  <c:v>26.599999999999998</c:v>
                </c:pt>
                <c:pt idx="266">
                  <c:v>26.659999999999997</c:v>
                </c:pt>
                <c:pt idx="267">
                  <c:v>26.659999999999997</c:v>
                </c:pt>
                <c:pt idx="268">
                  <c:v>26.659999999999997</c:v>
                </c:pt>
                <c:pt idx="269">
                  <c:v>26.659999999999997</c:v>
                </c:pt>
                <c:pt idx="270">
                  <c:v>26.659999999999997</c:v>
                </c:pt>
                <c:pt idx="271">
                  <c:v>26.659999999999997</c:v>
                </c:pt>
                <c:pt idx="272">
                  <c:v>26.659999999999997</c:v>
                </c:pt>
                <c:pt idx="273">
                  <c:v>26.659999999999997</c:v>
                </c:pt>
                <c:pt idx="274">
                  <c:v>26.659999999999997</c:v>
                </c:pt>
                <c:pt idx="275">
                  <c:v>26.659999999999997</c:v>
                </c:pt>
                <c:pt idx="276">
                  <c:v>26.659999999999997</c:v>
                </c:pt>
                <c:pt idx="277">
                  <c:v>26.659999999999997</c:v>
                </c:pt>
                <c:pt idx="278">
                  <c:v>26.659999999999997</c:v>
                </c:pt>
                <c:pt idx="279">
                  <c:v>26.659999999999997</c:v>
                </c:pt>
                <c:pt idx="280">
                  <c:v>26.659999999999997</c:v>
                </c:pt>
                <c:pt idx="281">
                  <c:v>26.659999999999997</c:v>
                </c:pt>
                <c:pt idx="282">
                  <c:v>26.659999999999997</c:v>
                </c:pt>
                <c:pt idx="283">
                  <c:v>26.659999999999997</c:v>
                </c:pt>
                <c:pt idx="284">
                  <c:v>26.659999999999997</c:v>
                </c:pt>
                <c:pt idx="285">
                  <c:v>26.659999999999997</c:v>
                </c:pt>
                <c:pt idx="286">
                  <c:v>26.789999999999996</c:v>
                </c:pt>
                <c:pt idx="287">
                  <c:v>29.249999999999996</c:v>
                </c:pt>
                <c:pt idx="288">
                  <c:v>29.249999999999996</c:v>
                </c:pt>
                <c:pt idx="289">
                  <c:v>29.349999999999998</c:v>
                </c:pt>
                <c:pt idx="290">
                  <c:v>29.349999999999998</c:v>
                </c:pt>
                <c:pt idx="291">
                  <c:v>29.349999999999998</c:v>
                </c:pt>
                <c:pt idx="292">
                  <c:v>29.349999999999998</c:v>
                </c:pt>
                <c:pt idx="293">
                  <c:v>29.429999999999996</c:v>
                </c:pt>
                <c:pt idx="294">
                  <c:v>29.429999999999996</c:v>
                </c:pt>
                <c:pt idx="295">
                  <c:v>29.429999999999996</c:v>
                </c:pt>
                <c:pt idx="296">
                  <c:v>29.429999999999996</c:v>
                </c:pt>
                <c:pt idx="297">
                  <c:v>29.779999999999998</c:v>
                </c:pt>
                <c:pt idx="298">
                  <c:v>30.229999999999997</c:v>
                </c:pt>
                <c:pt idx="299">
                  <c:v>30.33</c:v>
                </c:pt>
                <c:pt idx="300">
                  <c:v>30.33</c:v>
                </c:pt>
                <c:pt idx="301">
                  <c:v>30.33</c:v>
                </c:pt>
                <c:pt idx="302">
                  <c:v>30.54</c:v>
                </c:pt>
                <c:pt idx="303">
                  <c:v>30.54</c:v>
                </c:pt>
                <c:pt idx="304">
                  <c:v>30.54</c:v>
                </c:pt>
                <c:pt idx="305">
                  <c:v>30.99</c:v>
                </c:pt>
                <c:pt idx="306">
                  <c:v>31.209999999999997</c:v>
                </c:pt>
                <c:pt idx="307">
                  <c:v>31.209999999999997</c:v>
                </c:pt>
                <c:pt idx="308">
                  <c:v>31.209999999999997</c:v>
                </c:pt>
                <c:pt idx="309">
                  <c:v>31.209999999999997</c:v>
                </c:pt>
                <c:pt idx="310">
                  <c:v>31.209999999999997</c:v>
                </c:pt>
                <c:pt idx="311">
                  <c:v>31.209999999999997</c:v>
                </c:pt>
                <c:pt idx="312">
                  <c:v>31.209999999999997</c:v>
                </c:pt>
                <c:pt idx="313">
                  <c:v>31.209999999999997</c:v>
                </c:pt>
                <c:pt idx="314">
                  <c:v>31.209999999999997</c:v>
                </c:pt>
                <c:pt idx="315">
                  <c:v>31.209999999999997</c:v>
                </c:pt>
                <c:pt idx="316">
                  <c:v>31.209999999999997</c:v>
                </c:pt>
                <c:pt idx="317">
                  <c:v>31.269999999999996</c:v>
                </c:pt>
                <c:pt idx="318">
                  <c:v>35.339999999999996</c:v>
                </c:pt>
                <c:pt idx="319">
                  <c:v>35.339999999999996</c:v>
                </c:pt>
                <c:pt idx="320">
                  <c:v>35.339999999999996</c:v>
                </c:pt>
                <c:pt idx="321">
                  <c:v>35.339999999999996</c:v>
                </c:pt>
                <c:pt idx="322">
                  <c:v>35.44</c:v>
                </c:pt>
                <c:pt idx="323">
                  <c:v>35.44</c:v>
                </c:pt>
                <c:pt idx="324">
                  <c:v>35.44</c:v>
                </c:pt>
                <c:pt idx="325">
                  <c:v>35.44</c:v>
                </c:pt>
                <c:pt idx="326">
                  <c:v>35.44</c:v>
                </c:pt>
                <c:pt idx="327">
                  <c:v>36.57</c:v>
                </c:pt>
                <c:pt idx="328">
                  <c:v>37.200000000000003</c:v>
                </c:pt>
                <c:pt idx="329">
                  <c:v>37.99</c:v>
                </c:pt>
                <c:pt idx="330">
                  <c:v>38.31</c:v>
                </c:pt>
                <c:pt idx="331">
                  <c:v>38.31</c:v>
                </c:pt>
                <c:pt idx="332">
                  <c:v>38.31</c:v>
                </c:pt>
                <c:pt idx="333">
                  <c:v>38.31</c:v>
                </c:pt>
                <c:pt idx="334">
                  <c:v>38.31</c:v>
                </c:pt>
                <c:pt idx="335">
                  <c:v>38.31</c:v>
                </c:pt>
                <c:pt idx="336">
                  <c:v>38.31</c:v>
                </c:pt>
                <c:pt idx="337">
                  <c:v>38.31</c:v>
                </c:pt>
                <c:pt idx="338">
                  <c:v>38.36</c:v>
                </c:pt>
                <c:pt idx="339">
                  <c:v>38.36</c:v>
                </c:pt>
                <c:pt idx="340">
                  <c:v>38.36</c:v>
                </c:pt>
                <c:pt idx="341">
                  <c:v>38.36</c:v>
                </c:pt>
                <c:pt idx="342">
                  <c:v>38.36</c:v>
                </c:pt>
                <c:pt idx="343">
                  <c:v>38.36</c:v>
                </c:pt>
                <c:pt idx="344">
                  <c:v>38.36</c:v>
                </c:pt>
                <c:pt idx="345">
                  <c:v>38.36</c:v>
                </c:pt>
                <c:pt idx="346">
                  <c:v>38.36</c:v>
                </c:pt>
                <c:pt idx="347">
                  <c:v>39.4</c:v>
                </c:pt>
                <c:pt idx="348">
                  <c:v>40.79</c:v>
                </c:pt>
                <c:pt idx="349">
                  <c:v>40.99</c:v>
                </c:pt>
                <c:pt idx="350">
                  <c:v>40.99</c:v>
                </c:pt>
                <c:pt idx="351">
                  <c:v>40.99</c:v>
                </c:pt>
                <c:pt idx="352">
                  <c:v>40.99</c:v>
                </c:pt>
                <c:pt idx="353">
                  <c:v>40.99</c:v>
                </c:pt>
                <c:pt idx="354">
                  <c:v>40.99</c:v>
                </c:pt>
                <c:pt idx="355">
                  <c:v>40.99</c:v>
                </c:pt>
                <c:pt idx="356">
                  <c:v>40.99</c:v>
                </c:pt>
                <c:pt idx="357">
                  <c:v>40.99</c:v>
                </c:pt>
                <c:pt idx="358">
                  <c:v>40.99</c:v>
                </c:pt>
                <c:pt idx="359">
                  <c:v>40.99</c:v>
                </c:pt>
                <c:pt idx="360">
                  <c:v>40.99</c:v>
                </c:pt>
                <c:pt idx="361">
                  <c:v>40.99</c:v>
                </c:pt>
                <c:pt idx="362">
                  <c:v>40.99</c:v>
                </c:pt>
                <c:pt idx="363">
                  <c:v>40.99</c:v>
                </c:pt>
                <c:pt idx="364">
                  <c:v>41.09</c:v>
                </c:pt>
                <c:pt idx="365">
                  <c:v>41.09</c:v>
                </c:pt>
                <c:pt idx="366">
                  <c:v>41.09</c:v>
                </c:pt>
                <c:pt idx="367">
                  <c:v>41.160000000000004</c:v>
                </c:pt>
                <c:pt idx="368">
                  <c:v>42.900000000000006</c:v>
                </c:pt>
                <c:pt idx="369">
                  <c:v>43.190000000000005</c:v>
                </c:pt>
                <c:pt idx="370">
                  <c:v>45.260000000000005</c:v>
                </c:pt>
                <c:pt idx="371">
                  <c:v>45.260000000000005</c:v>
                </c:pt>
                <c:pt idx="372">
                  <c:v>45.550000000000004</c:v>
                </c:pt>
                <c:pt idx="373">
                  <c:v>47.190000000000005</c:v>
                </c:pt>
                <c:pt idx="374">
                  <c:v>47.190000000000005</c:v>
                </c:pt>
                <c:pt idx="375">
                  <c:v>48.000000000000007</c:v>
                </c:pt>
                <c:pt idx="376">
                  <c:v>48.620000000000005</c:v>
                </c:pt>
                <c:pt idx="377">
                  <c:v>51.250000000000007</c:v>
                </c:pt>
                <c:pt idx="378">
                  <c:v>51.590000000000011</c:v>
                </c:pt>
                <c:pt idx="379">
                  <c:v>52.040000000000013</c:v>
                </c:pt>
                <c:pt idx="380">
                  <c:v>52.110000000000014</c:v>
                </c:pt>
                <c:pt idx="381">
                  <c:v>52.110000000000014</c:v>
                </c:pt>
                <c:pt idx="382">
                  <c:v>52.160000000000011</c:v>
                </c:pt>
                <c:pt idx="383">
                  <c:v>52.160000000000011</c:v>
                </c:pt>
                <c:pt idx="384">
                  <c:v>52.160000000000011</c:v>
                </c:pt>
                <c:pt idx="385">
                  <c:v>52.160000000000011</c:v>
                </c:pt>
                <c:pt idx="386">
                  <c:v>52.160000000000011</c:v>
                </c:pt>
                <c:pt idx="387">
                  <c:v>52.160000000000011</c:v>
                </c:pt>
                <c:pt idx="388">
                  <c:v>52.27000000000001</c:v>
                </c:pt>
                <c:pt idx="389">
                  <c:v>52.27000000000001</c:v>
                </c:pt>
                <c:pt idx="390">
                  <c:v>52.27000000000001</c:v>
                </c:pt>
                <c:pt idx="391">
                  <c:v>52.27000000000001</c:v>
                </c:pt>
                <c:pt idx="392">
                  <c:v>52.540000000000013</c:v>
                </c:pt>
                <c:pt idx="393">
                  <c:v>54.560000000000016</c:v>
                </c:pt>
                <c:pt idx="394">
                  <c:v>59.410000000000018</c:v>
                </c:pt>
                <c:pt idx="395">
                  <c:v>60.660000000000018</c:v>
                </c:pt>
                <c:pt idx="396">
                  <c:v>61.740000000000016</c:v>
                </c:pt>
                <c:pt idx="397">
                  <c:v>62.190000000000019</c:v>
                </c:pt>
                <c:pt idx="398">
                  <c:v>63.480000000000018</c:v>
                </c:pt>
                <c:pt idx="399">
                  <c:v>64.560000000000016</c:v>
                </c:pt>
                <c:pt idx="400">
                  <c:v>64.620000000000019</c:v>
                </c:pt>
                <c:pt idx="401">
                  <c:v>66.750000000000014</c:v>
                </c:pt>
                <c:pt idx="402">
                  <c:v>67.15000000000002</c:v>
                </c:pt>
                <c:pt idx="403">
                  <c:v>67.330000000000027</c:v>
                </c:pt>
                <c:pt idx="404">
                  <c:v>67.330000000000027</c:v>
                </c:pt>
                <c:pt idx="405">
                  <c:v>67.330000000000027</c:v>
                </c:pt>
                <c:pt idx="406">
                  <c:v>67.330000000000027</c:v>
                </c:pt>
                <c:pt idx="407">
                  <c:v>67.380000000000024</c:v>
                </c:pt>
                <c:pt idx="408">
                  <c:v>67.380000000000024</c:v>
                </c:pt>
                <c:pt idx="409">
                  <c:v>67.380000000000024</c:v>
                </c:pt>
                <c:pt idx="410">
                  <c:v>67.380000000000024</c:v>
                </c:pt>
                <c:pt idx="411">
                  <c:v>67.380000000000024</c:v>
                </c:pt>
                <c:pt idx="412">
                  <c:v>67.380000000000024</c:v>
                </c:pt>
                <c:pt idx="413">
                  <c:v>67.380000000000024</c:v>
                </c:pt>
                <c:pt idx="414">
                  <c:v>67.380000000000024</c:v>
                </c:pt>
                <c:pt idx="415">
                  <c:v>67.380000000000024</c:v>
                </c:pt>
                <c:pt idx="416">
                  <c:v>67.380000000000024</c:v>
                </c:pt>
                <c:pt idx="417">
                  <c:v>67.830000000000027</c:v>
                </c:pt>
                <c:pt idx="418">
                  <c:v>68.340000000000032</c:v>
                </c:pt>
                <c:pt idx="419">
                  <c:v>68.680000000000035</c:v>
                </c:pt>
                <c:pt idx="420">
                  <c:v>68.680000000000035</c:v>
                </c:pt>
                <c:pt idx="421">
                  <c:v>68.680000000000035</c:v>
                </c:pt>
                <c:pt idx="422">
                  <c:v>68.680000000000035</c:v>
                </c:pt>
                <c:pt idx="423">
                  <c:v>68.680000000000035</c:v>
                </c:pt>
                <c:pt idx="424">
                  <c:v>68.680000000000035</c:v>
                </c:pt>
                <c:pt idx="425">
                  <c:v>68.680000000000035</c:v>
                </c:pt>
                <c:pt idx="426">
                  <c:v>68.680000000000035</c:v>
                </c:pt>
                <c:pt idx="427">
                  <c:v>68.680000000000035</c:v>
                </c:pt>
                <c:pt idx="428">
                  <c:v>68.680000000000035</c:v>
                </c:pt>
                <c:pt idx="429">
                  <c:v>68.680000000000035</c:v>
                </c:pt>
                <c:pt idx="430">
                  <c:v>68.680000000000035</c:v>
                </c:pt>
                <c:pt idx="431">
                  <c:v>68.92000000000003</c:v>
                </c:pt>
                <c:pt idx="432">
                  <c:v>69.380000000000024</c:v>
                </c:pt>
                <c:pt idx="433">
                  <c:v>69.450000000000017</c:v>
                </c:pt>
                <c:pt idx="434">
                  <c:v>69.560000000000016</c:v>
                </c:pt>
                <c:pt idx="435">
                  <c:v>69.560000000000016</c:v>
                </c:pt>
                <c:pt idx="436">
                  <c:v>69.560000000000016</c:v>
                </c:pt>
                <c:pt idx="437">
                  <c:v>69.560000000000016</c:v>
                </c:pt>
                <c:pt idx="438">
                  <c:v>69.560000000000016</c:v>
                </c:pt>
                <c:pt idx="439">
                  <c:v>69.560000000000016</c:v>
                </c:pt>
                <c:pt idx="440">
                  <c:v>69.560000000000016</c:v>
                </c:pt>
                <c:pt idx="441">
                  <c:v>69.560000000000016</c:v>
                </c:pt>
                <c:pt idx="442">
                  <c:v>69.560000000000016</c:v>
                </c:pt>
                <c:pt idx="443">
                  <c:v>69.560000000000016</c:v>
                </c:pt>
                <c:pt idx="444">
                  <c:v>69.560000000000016</c:v>
                </c:pt>
                <c:pt idx="445">
                  <c:v>69.560000000000016</c:v>
                </c:pt>
                <c:pt idx="446">
                  <c:v>69.560000000000016</c:v>
                </c:pt>
                <c:pt idx="447">
                  <c:v>69.560000000000016</c:v>
                </c:pt>
                <c:pt idx="448">
                  <c:v>69.560000000000016</c:v>
                </c:pt>
                <c:pt idx="449">
                  <c:v>69.960000000000022</c:v>
                </c:pt>
                <c:pt idx="450">
                  <c:v>70.940000000000026</c:v>
                </c:pt>
                <c:pt idx="451">
                  <c:v>74.020000000000024</c:v>
                </c:pt>
                <c:pt idx="452">
                  <c:v>77.440000000000026</c:v>
                </c:pt>
                <c:pt idx="453">
                  <c:v>77.440000000000026</c:v>
                </c:pt>
                <c:pt idx="454">
                  <c:v>77.570000000000022</c:v>
                </c:pt>
                <c:pt idx="455">
                  <c:v>77.570000000000022</c:v>
                </c:pt>
                <c:pt idx="456">
                  <c:v>77.570000000000022</c:v>
                </c:pt>
                <c:pt idx="457">
                  <c:v>77.570000000000022</c:v>
                </c:pt>
                <c:pt idx="458">
                  <c:v>77.570000000000022</c:v>
                </c:pt>
                <c:pt idx="459">
                  <c:v>77.570000000000022</c:v>
                </c:pt>
                <c:pt idx="460">
                  <c:v>77.570000000000022</c:v>
                </c:pt>
                <c:pt idx="461">
                  <c:v>77.570000000000022</c:v>
                </c:pt>
                <c:pt idx="462">
                  <c:v>77.570000000000022</c:v>
                </c:pt>
                <c:pt idx="463">
                  <c:v>77.570000000000022</c:v>
                </c:pt>
                <c:pt idx="464">
                  <c:v>77.570000000000022</c:v>
                </c:pt>
                <c:pt idx="465">
                  <c:v>77.570000000000022</c:v>
                </c:pt>
                <c:pt idx="466">
                  <c:v>77.570000000000022</c:v>
                </c:pt>
                <c:pt idx="467">
                  <c:v>77.570000000000022</c:v>
                </c:pt>
                <c:pt idx="468">
                  <c:v>77.570000000000022</c:v>
                </c:pt>
                <c:pt idx="469">
                  <c:v>77.570000000000022</c:v>
                </c:pt>
                <c:pt idx="470">
                  <c:v>77.570000000000022</c:v>
                </c:pt>
                <c:pt idx="471">
                  <c:v>77.570000000000022</c:v>
                </c:pt>
                <c:pt idx="472">
                  <c:v>77.570000000000022</c:v>
                </c:pt>
                <c:pt idx="473">
                  <c:v>77.570000000000022</c:v>
                </c:pt>
                <c:pt idx="474">
                  <c:v>77.570000000000022</c:v>
                </c:pt>
                <c:pt idx="475">
                  <c:v>77.570000000000022</c:v>
                </c:pt>
                <c:pt idx="476">
                  <c:v>77.570000000000022</c:v>
                </c:pt>
                <c:pt idx="477">
                  <c:v>77.570000000000022</c:v>
                </c:pt>
                <c:pt idx="478">
                  <c:v>77.570000000000022</c:v>
                </c:pt>
                <c:pt idx="479">
                  <c:v>77.570000000000022</c:v>
                </c:pt>
                <c:pt idx="480">
                  <c:v>77.570000000000022</c:v>
                </c:pt>
                <c:pt idx="481">
                  <c:v>77.570000000000022</c:v>
                </c:pt>
                <c:pt idx="482">
                  <c:v>77.570000000000022</c:v>
                </c:pt>
                <c:pt idx="483">
                  <c:v>77.570000000000022</c:v>
                </c:pt>
                <c:pt idx="484">
                  <c:v>77.570000000000022</c:v>
                </c:pt>
                <c:pt idx="485">
                  <c:v>77.570000000000022</c:v>
                </c:pt>
                <c:pt idx="486">
                  <c:v>77.570000000000022</c:v>
                </c:pt>
                <c:pt idx="487">
                  <c:v>77.570000000000022</c:v>
                </c:pt>
                <c:pt idx="488">
                  <c:v>77.570000000000022</c:v>
                </c:pt>
                <c:pt idx="489">
                  <c:v>77.570000000000022</c:v>
                </c:pt>
                <c:pt idx="490">
                  <c:v>77.570000000000022</c:v>
                </c:pt>
                <c:pt idx="491">
                  <c:v>77.570000000000022</c:v>
                </c:pt>
                <c:pt idx="492">
                  <c:v>77.570000000000022</c:v>
                </c:pt>
                <c:pt idx="493">
                  <c:v>77.570000000000022</c:v>
                </c:pt>
                <c:pt idx="494">
                  <c:v>77.570000000000022</c:v>
                </c:pt>
                <c:pt idx="495">
                  <c:v>77.570000000000022</c:v>
                </c:pt>
                <c:pt idx="496">
                  <c:v>77.570000000000022</c:v>
                </c:pt>
                <c:pt idx="497">
                  <c:v>77.570000000000022</c:v>
                </c:pt>
                <c:pt idx="498">
                  <c:v>77.570000000000022</c:v>
                </c:pt>
                <c:pt idx="499">
                  <c:v>77.570000000000022</c:v>
                </c:pt>
                <c:pt idx="500">
                  <c:v>77.570000000000022</c:v>
                </c:pt>
                <c:pt idx="501">
                  <c:v>77.570000000000022</c:v>
                </c:pt>
                <c:pt idx="502">
                  <c:v>77.570000000000022</c:v>
                </c:pt>
                <c:pt idx="503">
                  <c:v>77.570000000000022</c:v>
                </c:pt>
                <c:pt idx="504">
                  <c:v>77.570000000000022</c:v>
                </c:pt>
                <c:pt idx="505">
                  <c:v>77.570000000000022</c:v>
                </c:pt>
                <c:pt idx="506">
                  <c:v>77.570000000000022</c:v>
                </c:pt>
                <c:pt idx="507">
                  <c:v>77.570000000000022</c:v>
                </c:pt>
                <c:pt idx="508">
                  <c:v>77.570000000000022</c:v>
                </c:pt>
                <c:pt idx="509">
                  <c:v>77.570000000000022</c:v>
                </c:pt>
                <c:pt idx="510">
                  <c:v>77.570000000000022</c:v>
                </c:pt>
                <c:pt idx="511">
                  <c:v>77.570000000000022</c:v>
                </c:pt>
                <c:pt idx="512">
                  <c:v>77.570000000000022</c:v>
                </c:pt>
                <c:pt idx="513">
                  <c:v>77.570000000000022</c:v>
                </c:pt>
                <c:pt idx="514">
                  <c:v>77.570000000000022</c:v>
                </c:pt>
                <c:pt idx="515">
                  <c:v>77.570000000000022</c:v>
                </c:pt>
                <c:pt idx="516">
                  <c:v>77.570000000000022</c:v>
                </c:pt>
                <c:pt idx="517">
                  <c:v>77.570000000000022</c:v>
                </c:pt>
                <c:pt idx="518">
                  <c:v>77.570000000000022</c:v>
                </c:pt>
                <c:pt idx="519">
                  <c:v>77.570000000000022</c:v>
                </c:pt>
                <c:pt idx="520">
                  <c:v>77.570000000000022</c:v>
                </c:pt>
                <c:pt idx="521">
                  <c:v>77.570000000000022</c:v>
                </c:pt>
                <c:pt idx="522">
                  <c:v>77.570000000000022</c:v>
                </c:pt>
                <c:pt idx="523">
                  <c:v>77.570000000000022</c:v>
                </c:pt>
                <c:pt idx="524">
                  <c:v>77.570000000000022</c:v>
                </c:pt>
                <c:pt idx="525">
                  <c:v>77.570000000000022</c:v>
                </c:pt>
                <c:pt idx="526">
                  <c:v>77.570000000000022</c:v>
                </c:pt>
                <c:pt idx="527">
                  <c:v>77.570000000000022</c:v>
                </c:pt>
                <c:pt idx="528">
                  <c:v>77.570000000000022</c:v>
                </c:pt>
                <c:pt idx="529">
                  <c:v>77.570000000000022</c:v>
                </c:pt>
                <c:pt idx="530">
                  <c:v>77.570000000000022</c:v>
                </c:pt>
                <c:pt idx="531">
                  <c:v>77.570000000000022</c:v>
                </c:pt>
                <c:pt idx="532">
                  <c:v>77.570000000000022</c:v>
                </c:pt>
                <c:pt idx="533">
                  <c:v>77.570000000000022</c:v>
                </c:pt>
                <c:pt idx="534">
                  <c:v>77.570000000000022</c:v>
                </c:pt>
                <c:pt idx="535">
                  <c:v>77.570000000000022</c:v>
                </c:pt>
                <c:pt idx="536">
                  <c:v>77.570000000000022</c:v>
                </c:pt>
                <c:pt idx="537">
                  <c:v>77.570000000000022</c:v>
                </c:pt>
                <c:pt idx="538">
                  <c:v>77.570000000000022</c:v>
                </c:pt>
                <c:pt idx="539">
                  <c:v>77.570000000000022</c:v>
                </c:pt>
                <c:pt idx="540">
                  <c:v>77.570000000000022</c:v>
                </c:pt>
                <c:pt idx="541">
                  <c:v>77.570000000000022</c:v>
                </c:pt>
                <c:pt idx="542">
                  <c:v>77.570000000000022</c:v>
                </c:pt>
                <c:pt idx="543">
                  <c:v>77.570000000000022</c:v>
                </c:pt>
                <c:pt idx="544">
                  <c:v>77.570000000000022</c:v>
                </c:pt>
                <c:pt idx="545">
                  <c:v>77.570000000000022</c:v>
                </c:pt>
                <c:pt idx="546">
                  <c:v>77.570000000000022</c:v>
                </c:pt>
                <c:pt idx="547">
                  <c:v>77.570000000000022</c:v>
                </c:pt>
                <c:pt idx="548">
                  <c:v>77.570000000000022</c:v>
                </c:pt>
                <c:pt idx="549">
                  <c:v>77.570000000000022</c:v>
                </c:pt>
                <c:pt idx="550">
                  <c:v>77.570000000000022</c:v>
                </c:pt>
                <c:pt idx="551">
                  <c:v>77.570000000000022</c:v>
                </c:pt>
                <c:pt idx="552">
                  <c:v>77.570000000000022</c:v>
                </c:pt>
                <c:pt idx="553">
                  <c:v>77.570000000000022</c:v>
                </c:pt>
                <c:pt idx="554">
                  <c:v>77.570000000000022</c:v>
                </c:pt>
                <c:pt idx="555">
                  <c:v>77.570000000000022</c:v>
                </c:pt>
                <c:pt idx="556">
                  <c:v>77.570000000000022</c:v>
                </c:pt>
                <c:pt idx="557">
                  <c:v>77.570000000000022</c:v>
                </c:pt>
                <c:pt idx="558">
                  <c:v>77.570000000000022</c:v>
                </c:pt>
                <c:pt idx="559">
                  <c:v>77.570000000000022</c:v>
                </c:pt>
                <c:pt idx="560">
                  <c:v>77.570000000000022</c:v>
                </c:pt>
                <c:pt idx="561">
                  <c:v>77.570000000000022</c:v>
                </c:pt>
                <c:pt idx="562">
                  <c:v>77.570000000000022</c:v>
                </c:pt>
                <c:pt idx="563">
                  <c:v>77.570000000000022</c:v>
                </c:pt>
                <c:pt idx="564">
                  <c:v>77.570000000000022</c:v>
                </c:pt>
                <c:pt idx="565">
                  <c:v>77.570000000000022</c:v>
                </c:pt>
                <c:pt idx="566">
                  <c:v>77.570000000000022</c:v>
                </c:pt>
                <c:pt idx="567">
                  <c:v>77.570000000000022</c:v>
                </c:pt>
                <c:pt idx="568">
                  <c:v>77.570000000000022</c:v>
                </c:pt>
                <c:pt idx="569">
                  <c:v>77.570000000000022</c:v>
                </c:pt>
                <c:pt idx="570">
                  <c:v>77.570000000000022</c:v>
                </c:pt>
                <c:pt idx="571">
                  <c:v>77.570000000000022</c:v>
                </c:pt>
                <c:pt idx="572">
                  <c:v>77.570000000000022</c:v>
                </c:pt>
                <c:pt idx="573">
                  <c:v>77.570000000000022</c:v>
                </c:pt>
                <c:pt idx="574">
                  <c:v>77.570000000000022</c:v>
                </c:pt>
                <c:pt idx="575">
                  <c:v>77.570000000000022</c:v>
                </c:pt>
                <c:pt idx="576">
                  <c:v>77.570000000000022</c:v>
                </c:pt>
                <c:pt idx="577">
                  <c:v>77.570000000000022</c:v>
                </c:pt>
                <c:pt idx="578">
                  <c:v>77.570000000000022</c:v>
                </c:pt>
                <c:pt idx="579">
                  <c:v>77.570000000000022</c:v>
                </c:pt>
                <c:pt idx="580">
                  <c:v>77.570000000000022</c:v>
                </c:pt>
                <c:pt idx="581">
                  <c:v>77.570000000000022</c:v>
                </c:pt>
                <c:pt idx="582">
                  <c:v>77.570000000000022</c:v>
                </c:pt>
                <c:pt idx="583">
                  <c:v>77.570000000000022</c:v>
                </c:pt>
                <c:pt idx="584">
                  <c:v>77.570000000000022</c:v>
                </c:pt>
                <c:pt idx="585">
                  <c:v>77.570000000000022</c:v>
                </c:pt>
                <c:pt idx="586">
                  <c:v>77.570000000000022</c:v>
                </c:pt>
                <c:pt idx="587">
                  <c:v>77.570000000000022</c:v>
                </c:pt>
                <c:pt idx="588">
                  <c:v>77.570000000000022</c:v>
                </c:pt>
                <c:pt idx="589">
                  <c:v>77.570000000000022</c:v>
                </c:pt>
                <c:pt idx="590">
                  <c:v>77.570000000000022</c:v>
                </c:pt>
                <c:pt idx="591">
                  <c:v>77.570000000000022</c:v>
                </c:pt>
                <c:pt idx="592">
                  <c:v>77.570000000000022</c:v>
                </c:pt>
                <c:pt idx="593">
                  <c:v>77.570000000000022</c:v>
                </c:pt>
                <c:pt idx="594">
                  <c:v>77.570000000000022</c:v>
                </c:pt>
                <c:pt idx="595">
                  <c:v>77.570000000000022</c:v>
                </c:pt>
                <c:pt idx="596">
                  <c:v>77.570000000000022</c:v>
                </c:pt>
                <c:pt idx="597">
                  <c:v>77.570000000000022</c:v>
                </c:pt>
                <c:pt idx="598">
                  <c:v>77.570000000000022</c:v>
                </c:pt>
                <c:pt idx="599">
                  <c:v>77.570000000000022</c:v>
                </c:pt>
                <c:pt idx="600">
                  <c:v>77.890000000000015</c:v>
                </c:pt>
                <c:pt idx="601">
                  <c:v>83.990000000000009</c:v>
                </c:pt>
                <c:pt idx="602">
                  <c:v>86.750000000000014</c:v>
                </c:pt>
                <c:pt idx="603">
                  <c:v>86.750000000000014</c:v>
                </c:pt>
                <c:pt idx="604">
                  <c:v>86.750000000000014</c:v>
                </c:pt>
                <c:pt idx="605">
                  <c:v>89.04000000000002</c:v>
                </c:pt>
                <c:pt idx="606">
                  <c:v>89.04000000000002</c:v>
                </c:pt>
                <c:pt idx="607">
                  <c:v>90.960000000000022</c:v>
                </c:pt>
                <c:pt idx="608">
                  <c:v>90.960000000000022</c:v>
                </c:pt>
                <c:pt idx="609">
                  <c:v>90.960000000000022</c:v>
                </c:pt>
                <c:pt idx="610">
                  <c:v>90.960000000000022</c:v>
                </c:pt>
                <c:pt idx="611">
                  <c:v>90.960000000000022</c:v>
                </c:pt>
                <c:pt idx="612">
                  <c:v>91.04000000000002</c:v>
                </c:pt>
                <c:pt idx="613">
                  <c:v>91.04000000000002</c:v>
                </c:pt>
                <c:pt idx="614">
                  <c:v>91.110000000000014</c:v>
                </c:pt>
                <c:pt idx="615">
                  <c:v>92.190000000000012</c:v>
                </c:pt>
                <c:pt idx="616">
                  <c:v>92.190000000000012</c:v>
                </c:pt>
                <c:pt idx="617">
                  <c:v>92.190000000000012</c:v>
                </c:pt>
                <c:pt idx="618">
                  <c:v>92.330000000000013</c:v>
                </c:pt>
                <c:pt idx="619">
                  <c:v>92.330000000000013</c:v>
                </c:pt>
                <c:pt idx="620">
                  <c:v>92.330000000000013</c:v>
                </c:pt>
                <c:pt idx="621">
                  <c:v>92.330000000000013</c:v>
                </c:pt>
                <c:pt idx="622">
                  <c:v>92.330000000000013</c:v>
                </c:pt>
                <c:pt idx="623">
                  <c:v>92.330000000000013</c:v>
                </c:pt>
                <c:pt idx="624">
                  <c:v>92.330000000000013</c:v>
                </c:pt>
                <c:pt idx="625">
                  <c:v>92.330000000000013</c:v>
                </c:pt>
                <c:pt idx="626">
                  <c:v>92.330000000000013</c:v>
                </c:pt>
                <c:pt idx="627">
                  <c:v>92.330000000000013</c:v>
                </c:pt>
                <c:pt idx="628">
                  <c:v>92.330000000000013</c:v>
                </c:pt>
                <c:pt idx="629">
                  <c:v>92.330000000000013</c:v>
                </c:pt>
                <c:pt idx="630">
                  <c:v>92.330000000000013</c:v>
                </c:pt>
                <c:pt idx="631">
                  <c:v>92.330000000000013</c:v>
                </c:pt>
                <c:pt idx="632">
                  <c:v>92.330000000000013</c:v>
                </c:pt>
                <c:pt idx="633">
                  <c:v>92.330000000000013</c:v>
                </c:pt>
                <c:pt idx="634">
                  <c:v>92.330000000000013</c:v>
                </c:pt>
                <c:pt idx="635">
                  <c:v>92.330000000000013</c:v>
                </c:pt>
                <c:pt idx="636">
                  <c:v>92.330000000000013</c:v>
                </c:pt>
                <c:pt idx="637">
                  <c:v>92.330000000000013</c:v>
                </c:pt>
                <c:pt idx="638">
                  <c:v>92.330000000000013</c:v>
                </c:pt>
                <c:pt idx="639">
                  <c:v>92.330000000000013</c:v>
                </c:pt>
                <c:pt idx="640">
                  <c:v>92.330000000000013</c:v>
                </c:pt>
                <c:pt idx="641">
                  <c:v>92.330000000000013</c:v>
                </c:pt>
                <c:pt idx="642">
                  <c:v>93.390000000000015</c:v>
                </c:pt>
                <c:pt idx="643">
                  <c:v>95.490000000000009</c:v>
                </c:pt>
                <c:pt idx="644">
                  <c:v>95.490000000000009</c:v>
                </c:pt>
                <c:pt idx="645">
                  <c:v>95.490000000000009</c:v>
                </c:pt>
                <c:pt idx="646">
                  <c:v>95.490000000000009</c:v>
                </c:pt>
                <c:pt idx="647">
                  <c:v>97.330000000000013</c:v>
                </c:pt>
                <c:pt idx="648">
                  <c:v>97.330000000000013</c:v>
                </c:pt>
                <c:pt idx="649">
                  <c:v>97.330000000000013</c:v>
                </c:pt>
                <c:pt idx="650">
                  <c:v>97.330000000000013</c:v>
                </c:pt>
                <c:pt idx="651">
                  <c:v>97.330000000000013</c:v>
                </c:pt>
                <c:pt idx="652">
                  <c:v>99.310000000000016</c:v>
                </c:pt>
                <c:pt idx="653">
                  <c:v>99.310000000000016</c:v>
                </c:pt>
                <c:pt idx="654">
                  <c:v>99.310000000000016</c:v>
                </c:pt>
                <c:pt idx="655">
                  <c:v>99.310000000000016</c:v>
                </c:pt>
                <c:pt idx="656">
                  <c:v>99.310000000000016</c:v>
                </c:pt>
                <c:pt idx="657">
                  <c:v>99.310000000000016</c:v>
                </c:pt>
                <c:pt idx="658">
                  <c:v>99.310000000000016</c:v>
                </c:pt>
                <c:pt idx="659">
                  <c:v>99.310000000000016</c:v>
                </c:pt>
                <c:pt idx="660">
                  <c:v>99.310000000000016</c:v>
                </c:pt>
                <c:pt idx="661">
                  <c:v>99.310000000000016</c:v>
                </c:pt>
                <c:pt idx="662">
                  <c:v>99.310000000000016</c:v>
                </c:pt>
                <c:pt idx="663">
                  <c:v>99.310000000000016</c:v>
                </c:pt>
                <c:pt idx="664">
                  <c:v>99.310000000000016</c:v>
                </c:pt>
                <c:pt idx="665">
                  <c:v>99.310000000000016</c:v>
                </c:pt>
                <c:pt idx="666">
                  <c:v>99.310000000000016</c:v>
                </c:pt>
                <c:pt idx="667">
                  <c:v>99.310000000000016</c:v>
                </c:pt>
                <c:pt idx="668">
                  <c:v>99.310000000000016</c:v>
                </c:pt>
                <c:pt idx="669">
                  <c:v>99.310000000000016</c:v>
                </c:pt>
                <c:pt idx="670">
                  <c:v>99.310000000000016</c:v>
                </c:pt>
                <c:pt idx="671">
                  <c:v>99.310000000000016</c:v>
                </c:pt>
                <c:pt idx="672">
                  <c:v>99.310000000000016</c:v>
                </c:pt>
                <c:pt idx="673">
                  <c:v>99.310000000000016</c:v>
                </c:pt>
                <c:pt idx="674">
                  <c:v>99.310000000000016</c:v>
                </c:pt>
                <c:pt idx="675">
                  <c:v>99.310000000000016</c:v>
                </c:pt>
                <c:pt idx="676">
                  <c:v>99.310000000000016</c:v>
                </c:pt>
                <c:pt idx="677">
                  <c:v>99.310000000000016</c:v>
                </c:pt>
                <c:pt idx="678">
                  <c:v>99.310000000000016</c:v>
                </c:pt>
                <c:pt idx="679">
                  <c:v>99.310000000000016</c:v>
                </c:pt>
                <c:pt idx="680">
                  <c:v>99.310000000000016</c:v>
                </c:pt>
                <c:pt idx="681">
                  <c:v>99.310000000000016</c:v>
                </c:pt>
                <c:pt idx="682">
                  <c:v>99.310000000000016</c:v>
                </c:pt>
                <c:pt idx="683">
                  <c:v>99.310000000000016</c:v>
                </c:pt>
                <c:pt idx="684">
                  <c:v>99.310000000000016</c:v>
                </c:pt>
                <c:pt idx="685">
                  <c:v>99.310000000000016</c:v>
                </c:pt>
                <c:pt idx="686">
                  <c:v>99.310000000000016</c:v>
                </c:pt>
                <c:pt idx="687">
                  <c:v>99.310000000000016</c:v>
                </c:pt>
                <c:pt idx="688">
                  <c:v>99.310000000000016</c:v>
                </c:pt>
                <c:pt idx="689">
                  <c:v>99.310000000000016</c:v>
                </c:pt>
                <c:pt idx="690">
                  <c:v>99.310000000000016</c:v>
                </c:pt>
                <c:pt idx="691">
                  <c:v>99.310000000000016</c:v>
                </c:pt>
                <c:pt idx="692">
                  <c:v>99.310000000000016</c:v>
                </c:pt>
                <c:pt idx="693">
                  <c:v>99.310000000000016</c:v>
                </c:pt>
                <c:pt idx="694">
                  <c:v>99.310000000000016</c:v>
                </c:pt>
                <c:pt idx="695">
                  <c:v>99.310000000000016</c:v>
                </c:pt>
                <c:pt idx="696">
                  <c:v>99.310000000000016</c:v>
                </c:pt>
                <c:pt idx="697">
                  <c:v>99.310000000000016</c:v>
                </c:pt>
                <c:pt idx="698">
                  <c:v>99.310000000000016</c:v>
                </c:pt>
                <c:pt idx="699">
                  <c:v>99.310000000000016</c:v>
                </c:pt>
                <c:pt idx="700">
                  <c:v>99.310000000000016</c:v>
                </c:pt>
                <c:pt idx="701">
                  <c:v>99.310000000000016</c:v>
                </c:pt>
                <c:pt idx="702">
                  <c:v>99.310000000000016</c:v>
                </c:pt>
                <c:pt idx="703">
                  <c:v>99.310000000000016</c:v>
                </c:pt>
                <c:pt idx="704">
                  <c:v>99.310000000000016</c:v>
                </c:pt>
                <c:pt idx="705">
                  <c:v>99.310000000000016</c:v>
                </c:pt>
                <c:pt idx="706">
                  <c:v>99.310000000000016</c:v>
                </c:pt>
                <c:pt idx="707">
                  <c:v>99.310000000000016</c:v>
                </c:pt>
                <c:pt idx="708">
                  <c:v>99.310000000000016</c:v>
                </c:pt>
                <c:pt idx="709">
                  <c:v>99.310000000000016</c:v>
                </c:pt>
                <c:pt idx="710">
                  <c:v>99.310000000000016</c:v>
                </c:pt>
                <c:pt idx="711">
                  <c:v>99.310000000000016</c:v>
                </c:pt>
                <c:pt idx="712">
                  <c:v>99.310000000000016</c:v>
                </c:pt>
                <c:pt idx="713">
                  <c:v>99.310000000000016</c:v>
                </c:pt>
                <c:pt idx="714">
                  <c:v>99.310000000000016</c:v>
                </c:pt>
                <c:pt idx="715">
                  <c:v>99.310000000000016</c:v>
                </c:pt>
                <c:pt idx="716">
                  <c:v>99.310000000000016</c:v>
                </c:pt>
                <c:pt idx="717">
                  <c:v>99.310000000000016</c:v>
                </c:pt>
                <c:pt idx="718">
                  <c:v>99.310000000000016</c:v>
                </c:pt>
                <c:pt idx="719">
                  <c:v>99.310000000000016</c:v>
                </c:pt>
                <c:pt idx="720">
                  <c:v>99.310000000000016</c:v>
                </c:pt>
                <c:pt idx="721">
                  <c:v>99.310000000000016</c:v>
                </c:pt>
                <c:pt idx="722">
                  <c:v>99.310000000000016</c:v>
                </c:pt>
                <c:pt idx="723">
                  <c:v>99.310000000000016</c:v>
                </c:pt>
                <c:pt idx="724">
                  <c:v>99.310000000000016</c:v>
                </c:pt>
                <c:pt idx="725">
                  <c:v>99.310000000000016</c:v>
                </c:pt>
                <c:pt idx="726">
                  <c:v>99.310000000000016</c:v>
                </c:pt>
                <c:pt idx="727">
                  <c:v>99.310000000000016</c:v>
                </c:pt>
                <c:pt idx="728">
                  <c:v>99.310000000000016</c:v>
                </c:pt>
                <c:pt idx="729">
                  <c:v>99.310000000000016</c:v>
                </c:pt>
                <c:pt idx="730">
                  <c:v>99.310000000000016</c:v>
                </c:pt>
                <c:pt idx="731">
                  <c:v>99.310000000000016</c:v>
                </c:pt>
                <c:pt idx="732">
                  <c:v>99.310000000000016</c:v>
                </c:pt>
                <c:pt idx="733">
                  <c:v>99.310000000000016</c:v>
                </c:pt>
                <c:pt idx="734">
                  <c:v>99.310000000000016</c:v>
                </c:pt>
                <c:pt idx="735">
                  <c:v>99.580000000000013</c:v>
                </c:pt>
                <c:pt idx="736">
                  <c:v>99.580000000000013</c:v>
                </c:pt>
                <c:pt idx="737">
                  <c:v>99.580000000000013</c:v>
                </c:pt>
                <c:pt idx="738">
                  <c:v>99.580000000000013</c:v>
                </c:pt>
                <c:pt idx="739">
                  <c:v>99.580000000000013</c:v>
                </c:pt>
                <c:pt idx="740">
                  <c:v>99.580000000000013</c:v>
                </c:pt>
                <c:pt idx="741">
                  <c:v>100.42000000000002</c:v>
                </c:pt>
                <c:pt idx="742">
                  <c:v>100.49000000000001</c:v>
                </c:pt>
                <c:pt idx="743">
                  <c:v>100.67000000000002</c:v>
                </c:pt>
                <c:pt idx="744">
                  <c:v>100.67000000000002</c:v>
                </c:pt>
                <c:pt idx="745">
                  <c:v>100.67000000000002</c:v>
                </c:pt>
                <c:pt idx="746">
                  <c:v>100.67000000000002</c:v>
                </c:pt>
                <c:pt idx="747">
                  <c:v>100.67000000000002</c:v>
                </c:pt>
                <c:pt idx="748">
                  <c:v>100.67000000000002</c:v>
                </c:pt>
                <c:pt idx="749">
                  <c:v>100.67000000000002</c:v>
                </c:pt>
                <c:pt idx="750">
                  <c:v>100.67000000000002</c:v>
                </c:pt>
                <c:pt idx="751">
                  <c:v>100.67000000000002</c:v>
                </c:pt>
                <c:pt idx="752">
                  <c:v>100.67000000000002</c:v>
                </c:pt>
                <c:pt idx="753">
                  <c:v>100.67000000000002</c:v>
                </c:pt>
                <c:pt idx="754">
                  <c:v>100.67000000000002</c:v>
                </c:pt>
                <c:pt idx="755">
                  <c:v>100.67000000000002</c:v>
                </c:pt>
                <c:pt idx="756">
                  <c:v>100.67000000000002</c:v>
                </c:pt>
                <c:pt idx="757">
                  <c:v>100.67000000000002</c:v>
                </c:pt>
                <c:pt idx="758">
                  <c:v>100.67000000000002</c:v>
                </c:pt>
                <c:pt idx="759">
                  <c:v>100.67000000000002</c:v>
                </c:pt>
                <c:pt idx="760">
                  <c:v>100.67000000000002</c:v>
                </c:pt>
                <c:pt idx="761">
                  <c:v>100.67000000000002</c:v>
                </c:pt>
                <c:pt idx="762">
                  <c:v>101.22000000000001</c:v>
                </c:pt>
                <c:pt idx="763">
                  <c:v>101.22000000000001</c:v>
                </c:pt>
                <c:pt idx="764">
                  <c:v>101.63000000000001</c:v>
                </c:pt>
                <c:pt idx="765">
                  <c:v>105.97000000000001</c:v>
                </c:pt>
                <c:pt idx="766">
                  <c:v>107.10000000000001</c:v>
                </c:pt>
                <c:pt idx="767">
                  <c:v>107.60000000000001</c:v>
                </c:pt>
                <c:pt idx="768">
                  <c:v>107.60000000000001</c:v>
                </c:pt>
                <c:pt idx="769">
                  <c:v>107.60000000000001</c:v>
                </c:pt>
                <c:pt idx="770">
                  <c:v>107.60000000000001</c:v>
                </c:pt>
                <c:pt idx="771">
                  <c:v>107.60000000000001</c:v>
                </c:pt>
                <c:pt idx="772">
                  <c:v>107.60000000000001</c:v>
                </c:pt>
                <c:pt idx="773">
                  <c:v>107.60000000000001</c:v>
                </c:pt>
                <c:pt idx="774">
                  <c:v>107.60000000000001</c:v>
                </c:pt>
                <c:pt idx="775">
                  <c:v>107.60000000000001</c:v>
                </c:pt>
                <c:pt idx="776">
                  <c:v>107.60000000000001</c:v>
                </c:pt>
                <c:pt idx="777">
                  <c:v>107.60000000000001</c:v>
                </c:pt>
                <c:pt idx="778">
                  <c:v>107.60000000000001</c:v>
                </c:pt>
                <c:pt idx="779">
                  <c:v>107.60000000000001</c:v>
                </c:pt>
                <c:pt idx="780">
                  <c:v>107.60000000000001</c:v>
                </c:pt>
                <c:pt idx="781">
                  <c:v>107.60000000000001</c:v>
                </c:pt>
                <c:pt idx="782">
                  <c:v>107.60000000000001</c:v>
                </c:pt>
                <c:pt idx="783">
                  <c:v>107.60000000000001</c:v>
                </c:pt>
                <c:pt idx="784">
                  <c:v>107.60000000000001</c:v>
                </c:pt>
                <c:pt idx="785">
                  <c:v>107.60000000000001</c:v>
                </c:pt>
                <c:pt idx="786">
                  <c:v>107.60000000000001</c:v>
                </c:pt>
                <c:pt idx="787">
                  <c:v>107.60000000000001</c:v>
                </c:pt>
                <c:pt idx="788">
                  <c:v>107.60000000000001</c:v>
                </c:pt>
                <c:pt idx="789">
                  <c:v>107.60000000000001</c:v>
                </c:pt>
                <c:pt idx="790">
                  <c:v>107.60000000000001</c:v>
                </c:pt>
                <c:pt idx="791">
                  <c:v>107.60000000000001</c:v>
                </c:pt>
                <c:pt idx="792">
                  <c:v>107.60000000000001</c:v>
                </c:pt>
                <c:pt idx="793">
                  <c:v>107.60000000000001</c:v>
                </c:pt>
                <c:pt idx="794">
                  <c:v>107.60000000000001</c:v>
                </c:pt>
                <c:pt idx="795">
                  <c:v>107.60000000000001</c:v>
                </c:pt>
                <c:pt idx="796">
                  <c:v>107.98</c:v>
                </c:pt>
                <c:pt idx="797">
                  <c:v>107.98</c:v>
                </c:pt>
                <c:pt idx="798">
                  <c:v>107.98</c:v>
                </c:pt>
                <c:pt idx="799">
                  <c:v>107.98</c:v>
                </c:pt>
                <c:pt idx="800">
                  <c:v>107.98</c:v>
                </c:pt>
                <c:pt idx="801">
                  <c:v>108.5</c:v>
                </c:pt>
                <c:pt idx="802">
                  <c:v>108.5</c:v>
                </c:pt>
                <c:pt idx="803">
                  <c:v>108.5</c:v>
                </c:pt>
                <c:pt idx="804">
                  <c:v>108.5</c:v>
                </c:pt>
                <c:pt idx="805">
                  <c:v>108.5</c:v>
                </c:pt>
                <c:pt idx="806">
                  <c:v>108.5</c:v>
                </c:pt>
                <c:pt idx="807">
                  <c:v>108.5</c:v>
                </c:pt>
                <c:pt idx="808">
                  <c:v>108.5</c:v>
                </c:pt>
                <c:pt idx="809">
                  <c:v>108.5</c:v>
                </c:pt>
                <c:pt idx="810">
                  <c:v>108.5</c:v>
                </c:pt>
                <c:pt idx="811">
                  <c:v>108.5</c:v>
                </c:pt>
                <c:pt idx="812">
                  <c:v>108.5</c:v>
                </c:pt>
                <c:pt idx="813">
                  <c:v>108.5</c:v>
                </c:pt>
                <c:pt idx="814">
                  <c:v>108.5</c:v>
                </c:pt>
                <c:pt idx="815">
                  <c:v>108.5</c:v>
                </c:pt>
                <c:pt idx="816">
                  <c:v>108.5</c:v>
                </c:pt>
                <c:pt idx="817">
                  <c:v>108.5</c:v>
                </c:pt>
                <c:pt idx="818">
                  <c:v>112.5</c:v>
                </c:pt>
                <c:pt idx="819">
                  <c:v>116.83</c:v>
                </c:pt>
                <c:pt idx="820">
                  <c:v>117.56</c:v>
                </c:pt>
                <c:pt idx="821">
                  <c:v>117.56</c:v>
                </c:pt>
                <c:pt idx="822">
                  <c:v>121.4</c:v>
                </c:pt>
                <c:pt idx="823">
                  <c:v>125.77000000000001</c:v>
                </c:pt>
                <c:pt idx="824">
                  <c:v>125.77000000000001</c:v>
                </c:pt>
                <c:pt idx="825">
                  <c:v>125.77000000000001</c:v>
                </c:pt>
                <c:pt idx="826">
                  <c:v>126.87</c:v>
                </c:pt>
                <c:pt idx="827">
                  <c:v>126.87</c:v>
                </c:pt>
                <c:pt idx="828">
                  <c:v>127.41000000000001</c:v>
                </c:pt>
                <c:pt idx="829">
                  <c:v>127.41000000000001</c:v>
                </c:pt>
                <c:pt idx="830">
                  <c:v>127.56000000000002</c:v>
                </c:pt>
                <c:pt idx="831">
                  <c:v>127.56000000000002</c:v>
                </c:pt>
                <c:pt idx="832">
                  <c:v>127.65000000000002</c:v>
                </c:pt>
                <c:pt idx="833">
                  <c:v>127.65000000000002</c:v>
                </c:pt>
                <c:pt idx="834">
                  <c:v>127.65000000000002</c:v>
                </c:pt>
                <c:pt idx="835">
                  <c:v>127.65000000000002</c:v>
                </c:pt>
                <c:pt idx="836">
                  <c:v>127.65000000000002</c:v>
                </c:pt>
                <c:pt idx="837">
                  <c:v>127.65000000000002</c:v>
                </c:pt>
                <c:pt idx="838">
                  <c:v>127.65000000000002</c:v>
                </c:pt>
                <c:pt idx="839">
                  <c:v>127.65000000000002</c:v>
                </c:pt>
                <c:pt idx="840">
                  <c:v>127.65000000000002</c:v>
                </c:pt>
                <c:pt idx="841">
                  <c:v>127.65000000000002</c:v>
                </c:pt>
                <c:pt idx="842">
                  <c:v>127.65000000000002</c:v>
                </c:pt>
                <c:pt idx="843">
                  <c:v>127.65000000000002</c:v>
                </c:pt>
                <c:pt idx="844">
                  <c:v>127.65000000000002</c:v>
                </c:pt>
                <c:pt idx="845">
                  <c:v>127.65000000000002</c:v>
                </c:pt>
                <c:pt idx="846">
                  <c:v>127.65000000000002</c:v>
                </c:pt>
                <c:pt idx="847">
                  <c:v>127.85000000000002</c:v>
                </c:pt>
                <c:pt idx="848">
                  <c:v>130.24</c:v>
                </c:pt>
                <c:pt idx="849">
                  <c:v>132.37</c:v>
                </c:pt>
                <c:pt idx="850">
                  <c:v>132.71</c:v>
                </c:pt>
                <c:pt idx="851">
                  <c:v>133.5</c:v>
                </c:pt>
                <c:pt idx="852">
                  <c:v>134.44</c:v>
                </c:pt>
                <c:pt idx="853">
                  <c:v>136.30000000000001</c:v>
                </c:pt>
                <c:pt idx="854">
                  <c:v>136.84</c:v>
                </c:pt>
                <c:pt idx="855">
                  <c:v>141.74</c:v>
                </c:pt>
                <c:pt idx="856">
                  <c:v>141.74</c:v>
                </c:pt>
                <c:pt idx="857">
                  <c:v>141.74</c:v>
                </c:pt>
                <c:pt idx="858">
                  <c:v>141.74</c:v>
                </c:pt>
                <c:pt idx="859">
                  <c:v>141.74</c:v>
                </c:pt>
                <c:pt idx="860">
                  <c:v>141.74</c:v>
                </c:pt>
                <c:pt idx="861">
                  <c:v>141.74</c:v>
                </c:pt>
                <c:pt idx="862">
                  <c:v>141.74</c:v>
                </c:pt>
                <c:pt idx="863">
                  <c:v>141.74</c:v>
                </c:pt>
                <c:pt idx="864">
                  <c:v>141.74</c:v>
                </c:pt>
                <c:pt idx="865">
                  <c:v>141.74</c:v>
                </c:pt>
                <c:pt idx="866">
                  <c:v>141.74</c:v>
                </c:pt>
                <c:pt idx="867">
                  <c:v>141.74</c:v>
                </c:pt>
                <c:pt idx="868">
                  <c:v>142.18</c:v>
                </c:pt>
                <c:pt idx="869">
                  <c:v>142.18</c:v>
                </c:pt>
                <c:pt idx="870">
                  <c:v>142.18</c:v>
                </c:pt>
                <c:pt idx="871">
                  <c:v>142.18</c:v>
                </c:pt>
                <c:pt idx="872">
                  <c:v>142.18</c:v>
                </c:pt>
                <c:pt idx="873">
                  <c:v>142.18</c:v>
                </c:pt>
                <c:pt idx="874">
                  <c:v>142.18</c:v>
                </c:pt>
                <c:pt idx="875">
                  <c:v>142.18</c:v>
                </c:pt>
                <c:pt idx="876">
                  <c:v>142.38</c:v>
                </c:pt>
                <c:pt idx="877">
                  <c:v>142.38</c:v>
                </c:pt>
                <c:pt idx="878">
                  <c:v>142.38</c:v>
                </c:pt>
                <c:pt idx="879">
                  <c:v>142.38</c:v>
                </c:pt>
                <c:pt idx="880">
                  <c:v>142.38</c:v>
                </c:pt>
                <c:pt idx="881">
                  <c:v>142.38</c:v>
                </c:pt>
                <c:pt idx="882">
                  <c:v>142.38</c:v>
                </c:pt>
                <c:pt idx="883">
                  <c:v>142.38</c:v>
                </c:pt>
                <c:pt idx="884">
                  <c:v>142.38</c:v>
                </c:pt>
                <c:pt idx="885">
                  <c:v>142.38</c:v>
                </c:pt>
                <c:pt idx="886">
                  <c:v>142.38</c:v>
                </c:pt>
                <c:pt idx="887">
                  <c:v>142.38</c:v>
                </c:pt>
                <c:pt idx="888">
                  <c:v>142.38</c:v>
                </c:pt>
                <c:pt idx="889">
                  <c:v>142.38</c:v>
                </c:pt>
                <c:pt idx="890">
                  <c:v>142.38</c:v>
                </c:pt>
                <c:pt idx="891">
                  <c:v>142.38</c:v>
                </c:pt>
                <c:pt idx="892">
                  <c:v>142.38</c:v>
                </c:pt>
                <c:pt idx="893">
                  <c:v>142.38</c:v>
                </c:pt>
                <c:pt idx="894">
                  <c:v>142.38</c:v>
                </c:pt>
                <c:pt idx="895">
                  <c:v>142.38</c:v>
                </c:pt>
                <c:pt idx="896">
                  <c:v>142.38</c:v>
                </c:pt>
                <c:pt idx="897">
                  <c:v>142.82999999999998</c:v>
                </c:pt>
                <c:pt idx="898">
                  <c:v>142.82999999999998</c:v>
                </c:pt>
                <c:pt idx="899">
                  <c:v>142.82999999999998</c:v>
                </c:pt>
                <c:pt idx="900">
                  <c:v>142.82999999999998</c:v>
                </c:pt>
                <c:pt idx="901">
                  <c:v>142.82999999999998</c:v>
                </c:pt>
                <c:pt idx="902">
                  <c:v>142.82999999999998</c:v>
                </c:pt>
                <c:pt idx="903">
                  <c:v>142.82999999999998</c:v>
                </c:pt>
                <c:pt idx="904">
                  <c:v>142.82999999999998</c:v>
                </c:pt>
                <c:pt idx="905">
                  <c:v>142.82999999999998</c:v>
                </c:pt>
                <c:pt idx="906">
                  <c:v>142.82999999999998</c:v>
                </c:pt>
                <c:pt idx="907">
                  <c:v>142.82999999999998</c:v>
                </c:pt>
                <c:pt idx="908">
                  <c:v>142.82999999999998</c:v>
                </c:pt>
                <c:pt idx="909">
                  <c:v>142.82999999999998</c:v>
                </c:pt>
                <c:pt idx="910">
                  <c:v>142.82999999999998</c:v>
                </c:pt>
                <c:pt idx="911">
                  <c:v>142.82999999999998</c:v>
                </c:pt>
                <c:pt idx="912">
                  <c:v>142.82999999999998</c:v>
                </c:pt>
                <c:pt idx="913">
                  <c:v>142.82999999999998</c:v>
                </c:pt>
                <c:pt idx="914">
                  <c:v>142.82999999999998</c:v>
                </c:pt>
                <c:pt idx="915">
                  <c:v>142.82999999999998</c:v>
                </c:pt>
                <c:pt idx="916">
                  <c:v>142.82999999999998</c:v>
                </c:pt>
                <c:pt idx="917">
                  <c:v>142.82999999999998</c:v>
                </c:pt>
                <c:pt idx="918">
                  <c:v>142.82999999999998</c:v>
                </c:pt>
                <c:pt idx="919">
                  <c:v>142.82999999999998</c:v>
                </c:pt>
                <c:pt idx="920">
                  <c:v>142.82999999999998</c:v>
                </c:pt>
                <c:pt idx="921">
                  <c:v>142.82999999999998</c:v>
                </c:pt>
                <c:pt idx="922">
                  <c:v>142.82999999999998</c:v>
                </c:pt>
                <c:pt idx="923">
                  <c:v>142.82999999999998</c:v>
                </c:pt>
                <c:pt idx="924">
                  <c:v>142.82999999999998</c:v>
                </c:pt>
                <c:pt idx="925">
                  <c:v>142.82999999999998</c:v>
                </c:pt>
                <c:pt idx="926">
                  <c:v>142.82999999999998</c:v>
                </c:pt>
                <c:pt idx="927">
                  <c:v>143.14999999999998</c:v>
                </c:pt>
                <c:pt idx="928">
                  <c:v>143.46999999999997</c:v>
                </c:pt>
                <c:pt idx="929">
                  <c:v>144.19999999999996</c:v>
                </c:pt>
                <c:pt idx="930">
                  <c:v>144.26999999999995</c:v>
                </c:pt>
                <c:pt idx="931">
                  <c:v>144.26999999999995</c:v>
                </c:pt>
                <c:pt idx="932">
                  <c:v>144.26999999999995</c:v>
                </c:pt>
                <c:pt idx="933">
                  <c:v>144.26999999999995</c:v>
                </c:pt>
                <c:pt idx="934">
                  <c:v>144.26999999999995</c:v>
                </c:pt>
                <c:pt idx="935">
                  <c:v>144.26999999999995</c:v>
                </c:pt>
                <c:pt idx="936">
                  <c:v>144.26999999999995</c:v>
                </c:pt>
                <c:pt idx="937">
                  <c:v>144.26999999999995</c:v>
                </c:pt>
                <c:pt idx="938">
                  <c:v>144.26999999999995</c:v>
                </c:pt>
                <c:pt idx="939">
                  <c:v>144.26999999999995</c:v>
                </c:pt>
                <c:pt idx="940">
                  <c:v>144.26999999999995</c:v>
                </c:pt>
                <c:pt idx="941">
                  <c:v>144.26999999999995</c:v>
                </c:pt>
                <c:pt idx="942">
                  <c:v>144.26999999999995</c:v>
                </c:pt>
                <c:pt idx="943">
                  <c:v>144.26999999999995</c:v>
                </c:pt>
                <c:pt idx="944">
                  <c:v>144.26999999999995</c:v>
                </c:pt>
                <c:pt idx="945">
                  <c:v>144.26999999999995</c:v>
                </c:pt>
                <c:pt idx="946">
                  <c:v>144.26999999999995</c:v>
                </c:pt>
                <c:pt idx="947">
                  <c:v>144.26999999999995</c:v>
                </c:pt>
                <c:pt idx="948">
                  <c:v>144.26999999999995</c:v>
                </c:pt>
                <c:pt idx="949">
                  <c:v>144.26999999999995</c:v>
                </c:pt>
                <c:pt idx="950">
                  <c:v>144.26999999999995</c:v>
                </c:pt>
                <c:pt idx="951">
                  <c:v>144.26999999999995</c:v>
                </c:pt>
                <c:pt idx="952">
                  <c:v>144.26999999999995</c:v>
                </c:pt>
                <c:pt idx="953">
                  <c:v>144.26999999999995</c:v>
                </c:pt>
                <c:pt idx="954">
                  <c:v>144.26999999999995</c:v>
                </c:pt>
                <c:pt idx="955">
                  <c:v>144.26999999999995</c:v>
                </c:pt>
                <c:pt idx="956">
                  <c:v>144.26999999999995</c:v>
                </c:pt>
                <c:pt idx="957">
                  <c:v>144.26999999999995</c:v>
                </c:pt>
                <c:pt idx="958">
                  <c:v>144.26999999999995</c:v>
                </c:pt>
                <c:pt idx="959">
                  <c:v>144.26999999999995</c:v>
                </c:pt>
                <c:pt idx="960">
                  <c:v>144.26999999999995</c:v>
                </c:pt>
                <c:pt idx="961">
                  <c:v>144.26999999999995</c:v>
                </c:pt>
                <c:pt idx="962">
                  <c:v>144.26999999999995</c:v>
                </c:pt>
                <c:pt idx="963">
                  <c:v>144.26999999999995</c:v>
                </c:pt>
                <c:pt idx="964">
                  <c:v>144.33999999999995</c:v>
                </c:pt>
                <c:pt idx="965">
                  <c:v>144.33999999999995</c:v>
                </c:pt>
                <c:pt idx="966">
                  <c:v>144.33999999999995</c:v>
                </c:pt>
                <c:pt idx="967">
                  <c:v>144.33999999999995</c:v>
                </c:pt>
                <c:pt idx="968">
                  <c:v>144.33999999999995</c:v>
                </c:pt>
                <c:pt idx="969">
                  <c:v>144.33999999999995</c:v>
                </c:pt>
                <c:pt idx="970">
                  <c:v>144.33999999999995</c:v>
                </c:pt>
                <c:pt idx="971">
                  <c:v>144.93999999999994</c:v>
                </c:pt>
                <c:pt idx="972">
                  <c:v>144.93999999999994</c:v>
                </c:pt>
                <c:pt idx="973">
                  <c:v>144.93999999999994</c:v>
                </c:pt>
                <c:pt idx="974">
                  <c:v>144.93999999999994</c:v>
                </c:pt>
                <c:pt idx="975">
                  <c:v>144.93999999999994</c:v>
                </c:pt>
                <c:pt idx="976">
                  <c:v>144.93999999999994</c:v>
                </c:pt>
                <c:pt idx="977">
                  <c:v>144.93999999999994</c:v>
                </c:pt>
                <c:pt idx="978">
                  <c:v>144.93999999999994</c:v>
                </c:pt>
                <c:pt idx="979">
                  <c:v>144.93999999999994</c:v>
                </c:pt>
                <c:pt idx="980">
                  <c:v>144.93999999999994</c:v>
                </c:pt>
                <c:pt idx="981">
                  <c:v>144.93999999999994</c:v>
                </c:pt>
                <c:pt idx="982">
                  <c:v>144.93999999999994</c:v>
                </c:pt>
                <c:pt idx="983">
                  <c:v>144.93999999999994</c:v>
                </c:pt>
                <c:pt idx="984">
                  <c:v>144.93999999999994</c:v>
                </c:pt>
                <c:pt idx="985">
                  <c:v>144.93999999999994</c:v>
                </c:pt>
                <c:pt idx="986">
                  <c:v>144.93999999999994</c:v>
                </c:pt>
                <c:pt idx="987">
                  <c:v>144.93999999999994</c:v>
                </c:pt>
                <c:pt idx="988">
                  <c:v>144.93999999999994</c:v>
                </c:pt>
                <c:pt idx="989">
                  <c:v>144.93999999999994</c:v>
                </c:pt>
                <c:pt idx="990">
                  <c:v>144.93999999999994</c:v>
                </c:pt>
                <c:pt idx="991">
                  <c:v>144.93999999999994</c:v>
                </c:pt>
                <c:pt idx="992">
                  <c:v>144.93999999999994</c:v>
                </c:pt>
                <c:pt idx="993">
                  <c:v>144.93999999999994</c:v>
                </c:pt>
                <c:pt idx="994">
                  <c:v>144.93999999999994</c:v>
                </c:pt>
                <c:pt idx="995">
                  <c:v>144.93999999999994</c:v>
                </c:pt>
                <c:pt idx="996">
                  <c:v>144.93999999999994</c:v>
                </c:pt>
                <c:pt idx="997">
                  <c:v>144.93999999999994</c:v>
                </c:pt>
                <c:pt idx="998">
                  <c:v>144.93999999999994</c:v>
                </c:pt>
                <c:pt idx="999">
                  <c:v>144.93999999999994</c:v>
                </c:pt>
                <c:pt idx="1000">
                  <c:v>144.93999999999994</c:v>
                </c:pt>
                <c:pt idx="1001">
                  <c:v>144.93999999999994</c:v>
                </c:pt>
                <c:pt idx="1002">
                  <c:v>144.93999999999994</c:v>
                </c:pt>
                <c:pt idx="1003">
                  <c:v>144.93999999999994</c:v>
                </c:pt>
                <c:pt idx="1004">
                  <c:v>144.93999999999994</c:v>
                </c:pt>
                <c:pt idx="1005">
                  <c:v>144.93999999999994</c:v>
                </c:pt>
                <c:pt idx="1006">
                  <c:v>144.93999999999994</c:v>
                </c:pt>
                <c:pt idx="1007">
                  <c:v>145.02999999999994</c:v>
                </c:pt>
                <c:pt idx="1008">
                  <c:v>145.02999999999994</c:v>
                </c:pt>
                <c:pt idx="1009">
                  <c:v>145.02999999999994</c:v>
                </c:pt>
                <c:pt idx="1010">
                  <c:v>145.02999999999994</c:v>
                </c:pt>
                <c:pt idx="1011">
                  <c:v>145.02999999999994</c:v>
                </c:pt>
                <c:pt idx="1012">
                  <c:v>145.02999999999994</c:v>
                </c:pt>
                <c:pt idx="1013">
                  <c:v>145.02999999999994</c:v>
                </c:pt>
                <c:pt idx="1014">
                  <c:v>145.02999999999994</c:v>
                </c:pt>
                <c:pt idx="1015">
                  <c:v>145.02999999999994</c:v>
                </c:pt>
                <c:pt idx="1016">
                  <c:v>145.02999999999994</c:v>
                </c:pt>
                <c:pt idx="1017">
                  <c:v>145.02999999999994</c:v>
                </c:pt>
                <c:pt idx="1018">
                  <c:v>145.02999999999994</c:v>
                </c:pt>
                <c:pt idx="1019">
                  <c:v>145.02999999999994</c:v>
                </c:pt>
                <c:pt idx="1020">
                  <c:v>145.02999999999994</c:v>
                </c:pt>
                <c:pt idx="1021">
                  <c:v>145.02999999999994</c:v>
                </c:pt>
                <c:pt idx="1022">
                  <c:v>145.02999999999994</c:v>
                </c:pt>
                <c:pt idx="1023">
                  <c:v>145.02999999999994</c:v>
                </c:pt>
                <c:pt idx="1024">
                  <c:v>145.02999999999994</c:v>
                </c:pt>
                <c:pt idx="1025">
                  <c:v>145.02999999999994</c:v>
                </c:pt>
                <c:pt idx="1026">
                  <c:v>145.02999999999994</c:v>
                </c:pt>
                <c:pt idx="1027">
                  <c:v>145.02999999999994</c:v>
                </c:pt>
                <c:pt idx="1028">
                  <c:v>145.02999999999994</c:v>
                </c:pt>
                <c:pt idx="1029">
                  <c:v>145.02999999999994</c:v>
                </c:pt>
                <c:pt idx="1030">
                  <c:v>145.02999999999994</c:v>
                </c:pt>
                <c:pt idx="1031">
                  <c:v>145.02999999999994</c:v>
                </c:pt>
                <c:pt idx="1032">
                  <c:v>145.02999999999994</c:v>
                </c:pt>
                <c:pt idx="1033">
                  <c:v>145.02999999999994</c:v>
                </c:pt>
                <c:pt idx="1034">
                  <c:v>145.02999999999994</c:v>
                </c:pt>
                <c:pt idx="1035">
                  <c:v>145.02999999999994</c:v>
                </c:pt>
                <c:pt idx="1036">
                  <c:v>145.02999999999994</c:v>
                </c:pt>
                <c:pt idx="1037">
                  <c:v>145.02999999999994</c:v>
                </c:pt>
                <c:pt idx="1038">
                  <c:v>145.02999999999994</c:v>
                </c:pt>
                <c:pt idx="1039">
                  <c:v>145.02999999999994</c:v>
                </c:pt>
                <c:pt idx="1040">
                  <c:v>145.02999999999994</c:v>
                </c:pt>
                <c:pt idx="1041">
                  <c:v>145.02999999999994</c:v>
                </c:pt>
                <c:pt idx="1042">
                  <c:v>145.02999999999994</c:v>
                </c:pt>
                <c:pt idx="1043">
                  <c:v>145.02999999999994</c:v>
                </c:pt>
                <c:pt idx="1044">
                  <c:v>145.02999999999994</c:v>
                </c:pt>
                <c:pt idx="1045">
                  <c:v>145.02999999999994</c:v>
                </c:pt>
                <c:pt idx="1046">
                  <c:v>145.02999999999994</c:v>
                </c:pt>
                <c:pt idx="1047">
                  <c:v>145.02999999999994</c:v>
                </c:pt>
                <c:pt idx="1048">
                  <c:v>145.02999999999994</c:v>
                </c:pt>
                <c:pt idx="1049">
                  <c:v>145.02999999999994</c:v>
                </c:pt>
                <c:pt idx="1050">
                  <c:v>145.02999999999994</c:v>
                </c:pt>
                <c:pt idx="1051">
                  <c:v>145.02999999999994</c:v>
                </c:pt>
                <c:pt idx="1052">
                  <c:v>145.02999999999994</c:v>
                </c:pt>
                <c:pt idx="1053">
                  <c:v>145.02999999999994</c:v>
                </c:pt>
                <c:pt idx="1054">
                  <c:v>145.02999999999994</c:v>
                </c:pt>
                <c:pt idx="1055">
                  <c:v>145.02999999999994</c:v>
                </c:pt>
                <c:pt idx="1056">
                  <c:v>145.02999999999994</c:v>
                </c:pt>
                <c:pt idx="1057">
                  <c:v>145.02999999999994</c:v>
                </c:pt>
                <c:pt idx="1058">
                  <c:v>145.02999999999994</c:v>
                </c:pt>
                <c:pt idx="1059">
                  <c:v>145.02999999999994</c:v>
                </c:pt>
                <c:pt idx="1060">
                  <c:v>145.02999999999994</c:v>
                </c:pt>
                <c:pt idx="1061">
                  <c:v>145.02999999999994</c:v>
                </c:pt>
                <c:pt idx="1062">
                  <c:v>145.11999999999995</c:v>
                </c:pt>
                <c:pt idx="1063">
                  <c:v>145.11999999999995</c:v>
                </c:pt>
                <c:pt idx="1064">
                  <c:v>145.11999999999995</c:v>
                </c:pt>
                <c:pt idx="1065">
                  <c:v>145.11999999999995</c:v>
                </c:pt>
                <c:pt idx="1066">
                  <c:v>145.11999999999995</c:v>
                </c:pt>
                <c:pt idx="1067">
                  <c:v>145.11999999999995</c:v>
                </c:pt>
                <c:pt idx="1068">
                  <c:v>145.11999999999995</c:v>
                </c:pt>
                <c:pt idx="1069">
                  <c:v>145.11999999999995</c:v>
                </c:pt>
                <c:pt idx="1070">
                  <c:v>145.11999999999995</c:v>
                </c:pt>
                <c:pt idx="1071">
                  <c:v>145.11999999999995</c:v>
                </c:pt>
                <c:pt idx="1072">
                  <c:v>145.11999999999995</c:v>
                </c:pt>
                <c:pt idx="1073">
                  <c:v>145.11999999999995</c:v>
                </c:pt>
                <c:pt idx="1074">
                  <c:v>145.19999999999996</c:v>
                </c:pt>
                <c:pt idx="1075">
                  <c:v>145.19999999999996</c:v>
                </c:pt>
                <c:pt idx="1076">
                  <c:v>145.19999999999996</c:v>
                </c:pt>
                <c:pt idx="1077">
                  <c:v>145.19999999999996</c:v>
                </c:pt>
                <c:pt idx="1078">
                  <c:v>145.85999999999996</c:v>
                </c:pt>
                <c:pt idx="1079">
                  <c:v>145.85999999999996</c:v>
                </c:pt>
                <c:pt idx="1080">
                  <c:v>145.85999999999996</c:v>
                </c:pt>
                <c:pt idx="1081">
                  <c:v>145.85999999999996</c:v>
                </c:pt>
                <c:pt idx="1082">
                  <c:v>145.96999999999997</c:v>
                </c:pt>
                <c:pt idx="1083">
                  <c:v>145.96999999999997</c:v>
                </c:pt>
                <c:pt idx="1084">
                  <c:v>145.96999999999997</c:v>
                </c:pt>
                <c:pt idx="1085">
                  <c:v>145.96999999999997</c:v>
                </c:pt>
                <c:pt idx="1086">
                  <c:v>145.96999999999997</c:v>
                </c:pt>
                <c:pt idx="1087">
                  <c:v>145.96999999999997</c:v>
                </c:pt>
                <c:pt idx="1088">
                  <c:v>146.20999999999998</c:v>
                </c:pt>
                <c:pt idx="1089">
                  <c:v>146.20999999999998</c:v>
                </c:pt>
                <c:pt idx="1090">
                  <c:v>146.29</c:v>
                </c:pt>
                <c:pt idx="1091">
                  <c:v>146.48999999999998</c:v>
                </c:pt>
                <c:pt idx="1092">
                  <c:v>146.48999999999998</c:v>
                </c:pt>
                <c:pt idx="1093">
                  <c:v>146.48999999999998</c:v>
                </c:pt>
                <c:pt idx="1094">
                  <c:v>146.48999999999998</c:v>
                </c:pt>
                <c:pt idx="1095">
                  <c:v>146.48999999999998</c:v>
                </c:pt>
                <c:pt idx="1096">
                  <c:v>146.48999999999998</c:v>
                </c:pt>
                <c:pt idx="1097">
                  <c:v>146.48999999999998</c:v>
                </c:pt>
                <c:pt idx="1098">
                  <c:v>146.48999999999998</c:v>
                </c:pt>
                <c:pt idx="1099">
                  <c:v>146.48999999999998</c:v>
                </c:pt>
                <c:pt idx="1100">
                  <c:v>146.48999999999998</c:v>
                </c:pt>
                <c:pt idx="1101">
                  <c:v>146.48999999999998</c:v>
                </c:pt>
                <c:pt idx="1102">
                  <c:v>146.48999999999998</c:v>
                </c:pt>
                <c:pt idx="1103">
                  <c:v>146.48999999999998</c:v>
                </c:pt>
                <c:pt idx="1104">
                  <c:v>146.48999999999998</c:v>
                </c:pt>
                <c:pt idx="1105">
                  <c:v>146.48999999999998</c:v>
                </c:pt>
                <c:pt idx="1106">
                  <c:v>147.27999999999997</c:v>
                </c:pt>
                <c:pt idx="1107">
                  <c:v>147.53999999999996</c:v>
                </c:pt>
                <c:pt idx="1108">
                  <c:v>148.12999999999997</c:v>
                </c:pt>
                <c:pt idx="1109">
                  <c:v>148.12999999999997</c:v>
                </c:pt>
                <c:pt idx="1110">
                  <c:v>148.12999999999997</c:v>
                </c:pt>
                <c:pt idx="1111">
                  <c:v>148.12999999999997</c:v>
                </c:pt>
                <c:pt idx="1112">
                  <c:v>148.12999999999997</c:v>
                </c:pt>
                <c:pt idx="1113">
                  <c:v>148.12999999999997</c:v>
                </c:pt>
                <c:pt idx="1114">
                  <c:v>148.12999999999997</c:v>
                </c:pt>
                <c:pt idx="1115">
                  <c:v>148.12999999999997</c:v>
                </c:pt>
                <c:pt idx="1116">
                  <c:v>148.12999999999997</c:v>
                </c:pt>
                <c:pt idx="1117">
                  <c:v>148.12999999999997</c:v>
                </c:pt>
                <c:pt idx="1118">
                  <c:v>148.12999999999997</c:v>
                </c:pt>
                <c:pt idx="1119">
                  <c:v>148.12999999999997</c:v>
                </c:pt>
                <c:pt idx="1120">
                  <c:v>148.12999999999997</c:v>
                </c:pt>
                <c:pt idx="1121">
                  <c:v>148.12999999999997</c:v>
                </c:pt>
                <c:pt idx="1122">
                  <c:v>148.12999999999997</c:v>
                </c:pt>
                <c:pt idx="1123">
                  <c:v>148.12999999999997</c:v>
                </c:pt>
                <c:pt idx="1124">
                  <c:v>148.12999999999997</c:v>
                </c:pt>
                <c:pt idx="1125">
                  <c:v>148.12999999999997</c:v>
                </c:pt>
                <c:pt idx="1126">
                  <c:v>148.12999999999997</c:v>
                </c:pt>
                <c:pt idx="1127">
                  <c:v>148.12999999999997</c:v>
                </c:pt>
                <c:pt idx="1128">
                  <c:v>148.12999999999997</c:v>
                </c:pt>
                <c:pt idx="1129">
                  <c:v>148.12999999999997</c:v>
                </c:pt>
                <c:pt idx="1130">
                  <c:v>148.12999999999997</c:v>
                </c:pt>
                <c:pt idx="1131">
                  <c:v>148.12999999999997</c:v>
                </c:pt>
                <c:pt idx="1132">
                  <c:v>148.12999999999997</c:v>
                </c:pt>
                <c:pt idx="1133">
                  <c:v>148.12999999999997</c:v>
                </c:pt>
                <c:pt idx="1134">
                  <c:v>148.12999999999997</c:v>
                </c:pt>
                <c:pt idx="1135">
                  <c:v>148.12999999999997</c:v>
                </c:pt>
                <c:pt idx="1136">
                  <c:v>148.12999999999997</c:v>
                </c:pt>
                <c:pt idx="1137">
                  <c:v>148.12999999999997</c:v>
                </c:pt>
                <c:pt idx="1138">
                  <c:v>148.12999999999997</c:v>
                </c:pt>
                <c:pt idx="1139">
                  <c:v>148.12999999999997</c:v>
                </c:pt>
                <c:pt idx="1140">
                  <c:v>148.12999999999997</c:v>
                </c:pt>
                <c:pt idx="1141">
                  <c:v>148.12999999999997</c:v>
                </c:pt>
                <c:pt idx="1142">
                  <c:v>148.12999999999997</c:v>
                </c:pt>
                <c:pt idx="1143">
                  <c:v>148.12999999999997</c:v>
                </c:pt>
                <c:pt idx="1144">
                  <c:v>148.12999999999997</c:v>
                </c:pt>
                <c:pt idx="1145">
                  <c:v>148.12999999999997</c:v>
                </c:pt>
                <c:pt idx="1146">
                  <c:v>148.12999999999997</c:v>
                </c:pt>
                <c:pt idx="1147">
                  <c:v>148.12999999999997</c:v>
                </c:pt>
                <c:pt idx="1148">
                  <c:v>148.12999999999997</c:v>
                </c:pt>
                <c:pt idx="1149">
                  <c:v>148.12999999999997</c:v>
                </c:pt>
                <c:pt idx="1150">
                  <c:v>148.12999999999997</c:v>
                </c:pt>
                <c:pt idx="1151">
                  <c:v>148.12999999999997</c:v>
                </c:pt>
                <c:pt idx="1152">
                  <c:v>148.12999999999997</c:v>
                </c:pt>
                <c:pt idx="1153">
                  <c:v>148.12999999999997</c:v>
                </c:pt>
                <c:pt idx="1154">
                  <c:v>148.12999999999997</c:v>
                </c:pt>
                <c:pt idx="1155">
                  <c:v>148.12999999999997</c:v>
                </c:pt>
                <c:pt idx="1156">
                  <c:v>148.12999999999997</c:v>
                </c:pt>
                <c:pt idx="1157">
                  <c:v>148.12999999999997</c:v>
                </c:pt>
                <c:pt idx="1158">
                  <c:v>148.12999999999997</c:v>
                </c:pt>
                <c:pt idx="1159">
                  <c:v>148.12999999999997</c:v>
                </c:pt>
                <c:pt idx="1160">
                  <c:v>148.12999999999997</c:v>
                </c:pt>
                <c:pt idx="1161">
                  <c:v>148.12999999999997</c:v>
                </c:pt>
                <c:pt idx="1162">
                  <c:v>148.12999999999997</c:v>
                </c:pt>
                <c:pt idx="1163">
                  <c:v>148.12999999999997</c:v>
                </c:pt>
                <c:pt idx="1164">
                  <c:v>148.12999999999997</c:v>
                </c:pt>
                <c:pt idx="1165">
                  <c:v>148.12999999999997</c:v>
                </c:pt>
                <c:pt idx="1166">
                  <c:v>148.53999999999996</c:v>
                </c:pt>
                <c:pt idx="1167">
                  <c:v>148.53999999999996</c:v>
                </c:pt>
                <c:pt idx="1168">
                  <c:v>148.53999999999996</c:v>
                </c:pt>
                <c:pt idx="1169">
                  <c:v>148.53999999999996</c:v>
                </c:pt>
                <c:pt idx="1170">
                  <c:v>148.53999999999996</c:v>
                </c:pt>
                <c:pt idx="1171">
                  <c:v>148.53999999999996</c:v>
                </c:pt>
                <c:pt idx="1172">
                  <c:v>148.53999999999996</c:v>
                </c:pt>
                <c:pt idx="1173">
                  <c:v>148.53999999999996</c:v>
                </c:pt>
                <c:pt idx="1174">
                  <c:v>148.53999999999996</c:v>
                </c:pt>
                <c:pt idx="1175">
                  <c:v>148.53999999999996</c:v>
                </c:pt>
                <c:pt idx="1176">
                  <c:v>148.53999999999996</c:v>
                </c:pt>
                <c:pt idx="1177">
                  <c:v>148.53999999999996</c:v>
                </c:pt>
                <c:pt idx="1178">
                  <c:v>148.53999999999996</c:v>
                </c:pt>
                <c:pt idx="1179">
                  <c:v>148.53999999999996</c:v>
                </c:pt>
                <c:pt idx="1180">
                  <c:v>148.53999999999996</c:v>
                </c:pt>
                <c:pt idx="1181">
                  <c:v>148.53999999999996</c:v>
                </c:pt>
                <c:pt idx="1182">
                  <c:v>148.53999999999996</c:v>
                </c:pt>
                <c:pt idx="1183">
                  <c:v>148.53999999999996</c:v>
                </c:pt>
                <c:pt idx="1184">
                  <c:v>148.53999999999996</c:v>
                </c:pt>
                <c:pt idx="1185">
                  <c:v>148.53999999999996</c:v>
                </c:pt>
                <c:pt idx="1186">
                  <c:v>148.53999999999996</c:v>
                </c:pt>
                <c:pt idx="1187">
                  <c:v>148.53999999999996</c:v>
                </c:pt>
                <c:pt idx="1188">
                  <c:v>149.67999999999995</c:v>
                </c:pt>
                <c:pt idx="1189">
                  <c:v>151.26999999999995</c:v>
                </c:pt>
                <c:pt idx="1190">
                  <c:v>151.52999999999994</c:v>
                </c:pt>
                <c:pt idx="1191">
                  <c:v>152.87999999999994</c:v>
                </c:pt>
                <c:pt idx="1192">
                  <c:v>153.13999999999993</c:v>
                </c:pt>
                <c:pt idx="1193">
                  <c:v>153.28999999999994</c:v>
                </c:pt>
                <c:pt idx="1194">
                  <c:v>153.28999999999994</c:v>
                </c:pt>
                <c:pt idx="1195">
                  <c:v>153.28999999999994</c:v>
                </c:pt>
                <c:pt idx="1196">
                  <c:v>153.50999999999993</c:v>
                </c:pt>
                <c:pt idx="1197">
                  <c:v>153.50999999999993</c:v>
                </c:pt>
                <c:pt idx="1198">
                  <c:v>153.50999999999993</c:v>
                </c:pt>
                <c:pt idx="1199">
                  <c:v>153.50999999999993</c:v>
                </c:pt>
                <c:pt idx="1200">
                  <c:v>153.50999999999993</c:v>
                </c:pt>
                <c:pt idx="1201">
                  <c:v>153.50999999999993</c:v>
                </c:pt>
                <c:pt idx="1202">
                  <c:v>153.50999999999993</c:v>
                </c:pt>
                <c:pt idx="1203">
                  <c:v>153.50999999999993</c:v>
                </c:pt>
                <c:pt idx="1204">
                  <c:v>153.50999999999993</c:v>
                </c:pt>
                <c:pt idx="1205">
                  <c:v>153.50999999999993</c:v>
                </c:pt>
                <c:pt idx="1206">
                  <c:v>153.50999999999993</c:v>
                </c:pt>
                <c:pt idx="1207">
                  <c:v>153.50999999999993</c:v>
                </c:pt>
                <c:pt idx="1208">
                  <c:v>153.50999999999993</c:v>
                </c:pt>
                <c:pt idx="1209">
                  <c:v>153.50999999999993</c:v>
                </c:pt>
                <c:pt idx="1210">
                  <c:v>153.50999999999993</c:v>
                </c:pt>
                <c:pt idx="1211">
                  <c:v>153.50999999999993</c:v>
                </c:pt>
                <c:pt idx="1212">
                  <c:v>153.50999999999993</c:v>
                </c:pt>
                <c:pt idx="1213">
                  <c:v>153.50999999999993</c:v>
                </c:pt>
                <c:pt idx="1214">
                  <c:v>153.50999999999993</c:v>
                </c:pt>
                <c:pt idx="1215">
                  <c:v>153.50999999999993</c:v>
                </c:pt>
                <c:pt idx="1216">
                  <c:v>153.50999999999993</c:v>
                </c:pt>
                <c:pt idx="1217">
                  <c:v>153.50999999999993</c:v>
                </c:pt>
                <c:pt idx="1218">
                  <c:v>153.50999999999993</c:v>
                </c:pt>
                <c:pt idx="1219">
                  <c:v>153.50999999999993</c:v>
                </c:pt>
                <c:pt idx="1220">
                  <c:v>153.57999999999993</c:v>
                </c:pt>
                <c:pt idx="1221">
                  <c:v>153.57999999999993</c:v>
                </c:pt>
                <c:pt idx="1222">
                  <c:v>153.57999999999993</c:v>
                </c:pt>
                <c:pt idx="1223">
                  <c:v>153.57999999999993</c:v>
                </c:pt>
                <c:pt idx="1224">
                  <c:v>153.84999999999994</c:v>
                </c:pt>
                <c:pt idx="1225">
                  <c:v>153.84999999999994</c:v>
                </c:pt>
                <c:pt idx="1226">
                  <c:v>153.84999999999994</c:v>
                </c:pt>
                <c:pt idx="1227">
                  <c:v>156.98999999999992</c:v>
                </c:pt>
                <c:pt idx="1228">
                  <c:v>156.98999999999992</c:v>
                </c:pt>
                <c:pt idx="1229">
                  <c:v>156.98999999999992</c:v>
                </c:pt>
                <c:pt idx="1230">
                  <c:v>156.98999999999992</c:v>
                </c:pt>
                <c:pt idx="1231">
                  <c:v>156.98999999999992</c:v>
                </c:pt>
                <c:pt idx="1232">
                  <c:v>156.98999999999992</c:v>
                </c:pt>
                <c:pt idx="1233">
                  <c:v>156.98999999999992</c:v>
                </c:pt>
                <c:pt idx="1234">
                  <c:v>156.98999999999992</c:v>
                </c:pt>
                <c:pt idx="1235">
                  <c:v>156.98999999999992</c:v>
                </c:pt>
                <c:pt idx="1236">
                  <c:v>156.98999999999992</c:v>
                </c:pt>
                <c:pt idx="1237">
                  <c:v>156.98999999999992</c:v>
                </c:pt>
                <c:pt idx="1238">
                  <c:v>156.98999999999992</c:v>
                </c:pt>
                <c:pt idx="1239">
                  <c:v>156.98999999999992</c:v>
                </c:pt>
                <c:pt idx="1240">
                  <c:v>156.98999999999992</c:v>
                </c:pt>
                <c:pt idx="1241">
                  <c:v>156.98999999999992</c:v>
                </c:pt>
                <c:pt idx="1242">
                  <c:v>156.98999999999992</c:v>
                </c:pt>
                <c:pt idx="1243">
                  <c:v>156.98999999999992</c:v>
                </c:pt>
                <c:pt idx="1244">
                  <c:v>156.98999999999992</c:v>
                </c:pt>
                <c:pt idx="1245">
                  <c:v>156.98999999999992</c:v>
                </c:pt>
                <c:pt idx="1246">
                  <c:v>156.98999999999992</c:v>
                </c:pt>
                <c:pt idx="1247">
                  <c:v>156.98999999999992</c:v>
                </c:pt>
                <c:pt idx="1248">
                  <c:v>156.98999999999992</c:v>
                </c:pt>
                <c:pt idx="1249">
                  <c:v>156.98999999999992</c:v>
                </c:pt>
                <c:pt idx="1250">
                  <c:v>156.98999999999992</c:v>
                </c:pt>
                <c:pt idx="1251">
                  <c:v>156.98999999999992</c:v>
                </c:pt>
                <c:pt idx="1252">
                  <c:v>156.98999999999992</c:v>
                </c:pt>
                <c:pt idx="1253">
                  <c:v>156.98999999999992</c:v>
                </c:pt>
                <c:pt idx="1254">
                  <c:v>156.98999999999992</c:v>
                </c:pt>
                <c:pt idx="1255">
                  <c:v>156.98999999999992</c:v>
                </c:pt>
                <c:pt idx="1256">
                  <c:v>156.98999999999992</c:v>
                </c:pt>
                <c:pt idx="1257">
                  <c:v>156.98999999999992</c:v>
                </c:pt>
                <c:pt idx="1258">
                  <c:v>156.98999999999992</c:v>
                </c:pt>
                <c:pt idx="1259">
                  <c:v>156.98999999999992</c:v>
                </c:pt>
                <c:pt idx="1260">
                  <c:v>156.98999999999992</c:v>
                </c:pt>
                <c:pt idx="1261">
                  <c:v>156.98999999999992</c:v>
                </c:pt>
                <c:pt idx="1262">
                  <c:v>156.98999999999992</c:v>
                </c:pt>
                <c:pt idx="1263">
                  <c:v>156.98999999999992</c:v>
                </c:pt>
                <c:pt idx="1264">
                  <c:v>156.98999999999992</c:v>
                </c:pt>
                <c:pt idx="1265">
                  <c:v>156.98999999999992</c:v>
                </c:pt>
                <c:pt idx="1266">
                  <c:v>156.98999999999992</c:v>
                </c:pt>
                <c:pt idx="1267">
                  <c:v>156.98999999999992</c:v>
                </c:pt>
                <c:pt idx="1268">
                  <c:v>156.98999999999992</c:v>
                </c:pt>
                <c:pt idx="1269">
                  <c:v>156.98999999999992</c:v>
                </c:pt>
                <c:pt idx="1270">
                  <c:v>156.98999999999992</c:v>
                </c:pt>
                <c:pt idx="1271">
                  <c:v>156.98999999999992</c:v>
                </c:pt>
                <c:pt idx="1272">
                  <c:v>156.98999999999992</c:v>
                </c:pt>
                <c:pt idx="1273">
                  <c:v>156.98999999999992</c:v>
                </c:pt>
                <c:pt idx="1274">
                  <c:v>156.98999999999992</c:v>
                </c:pt>
                <c:pt idx="1275">
                  <c:v>156.98999999999992</c:v>
                </c:pt>
                <c:pt idx="1276">
                  <c:v>156.98999999999992</c:v>
                </c:pt>
                <c:pt idx="1277">
                  <c:v>156.98999999999992</c:v>
                </c:pt>
                <c:pt idx="1278">
                  <c:v>157.03999999999994</c:v>
                </c:pt>
                <c:pt idx="1279">
                  <c:v>157.03999999999994</c:v>
                </c:pt>
                <c:pt idx="1280">
                  <c:v>157.03999999999994</c:v>
                </c:pt>
                <c:pt idx="1281">
                  <c:v>157.03999999999994</c:v>
                </c:pt>
                <c:pt idx="1282">
                  <c:v>157.03999999999994</c:v>
                </c:pt>
                <c:pt idx="1283">
                  <c:v>157.03999999999994</c:v>
                </c:pt>
                <c:pt idx="1284">
                  <c:v>157.03999999999994</c:v>
                </c:pt>
                <c:pt idx="1285">
                  <c:v>157.03999999999994</c:v>
                </c:pt>
                <c:pt idx="1286">
                  <c:v>157.03999999999994</c:v>
                </c:pt>
                <c:pt idx="1287">
                  <c:v>157.03999999999994</c:v>
                </c:pt>
                <c:pt idx="1288">
                  <c:v>157.03999999999994</c:v>
                </c:pt>
                <c:pt idx="1289">
                  <c:v>157.03999999999994</c:v>
                </c:pt>
                <c:pt idx="1290">
                  <c:v>157.03999999999994</c:v>
                </c:pt>
                <c:pt idx="1291">
                  <c:v>157.30999999999995</c:v>
                </c:pt>
                <c:pt idx="1292">
                  <c:v>157.30999999999995</c:v>
                </c:pt>
                <c:pt idx="1293">
                  <c:v>157.30999999999995</c:v>
                </c:pt>
                <c:pt idx="1294">
                  <c:v>157.30999999999995</c:v>
                </c:pt>
                <c:pt idx="1295">
                  <c:v>157.63999999999996</c:v>
                </c:pt>
                <c:pt idx="1296">
                  <c:v>157.63999999999996</c:v>
                </c:pt>
                <c:pt idx="1297">
                  <c:v>157.90999999999997</c:v>
                </c:pt>
                <c:pt idx="1298">
                  <c:v>161.95999999999998</c:v>
                </c:pt>
                <c:pt idx="1299">
                  <c:v>163.41999999999999</c:v>
                </c:pt>
                <c:pt idx="1300">
                  <c:v>163.41999999999999</c:v>
                </c:pt>
                <c:pt idx="1301">
                  <c:v>163.79</c:v>
                </c:pt>
                <c:pt idx="1302">
                  <c:v>163.84</c:v>
                </c:pt>
                <c:pt idx="1303">
                  <c:v>163.84</c:v>
                </c:pt>
                <c:pt idx="1304">
                  <c:v>163.84</c:v>
                </c:pt>
                <c:pt idx="1305">
                  <c:v>163.84</c:v>
                </c:pt>
                <c:pt idx="1306">
                  <c:v>163.84</c:v>
                </c:pt>
                <c:pt idx="1307">
                  <c:v>163.84</c:v>
                </c:pt>
                <c:pt idx="1308">
                  <c:v>163.87</c:v>
                </c:pt>
                <c:pt idx="1309">
                  <c:v>163.87</c:v>
                </c:pt>
                <c:pt idx="1310">
                  <c:v>163.87</c:v>
                </c:pt>
                <c:pt idx="1311">
                  <c:v>163.87</c:v>
                </c:pt>
                <c:pt idx="1312">
                  <c:v>163.87</c:v>
                </c:pt>
                <c:pt idx="1313">
                  <c:v>163.87</c:v>
                </c:pt>
                <c:pt idx="1314">
                  <c:v>163.87</c:v>
                </c:pt>
                <c:pt idx="1315">
                  <c:v>163.87</c:v>
                </c:pt>
                <c:pt idx="1316">
                  <c:v>163.87</c:v>
                </c:pt>
                <c:pt idx="1317">
                  <c:v>163.87</c:v>
                </c:pt>
                <c:pt idx="1318">
                  <c:v>163.87</c:v>
                </c:pt>
                <c:pt idx="1319">
                  <c:v>163.87</c:v>
                </c:pt>
                <c:pt idx="1320">
                  <c:v>164.12</c:v>
                </c:pt>
                <c:pt idx="1321">
                  <c:v>164.41</c:v>
                </c:pt>
                <c:pt idx="1322">
                  <c:v>164.69</c:v>
                </c:pt>
                <c:pt idx="1323">
                  <c:v>164.69</c:v>
                </c:pt>
                <c:pt idx="1324">
                  <c:v>164.69</c:v>
                </c:pt>
                <c:pt idx="1325">
                  <c:v>164.69</c:v>
                </c:pt>
                <c:pt idx="1326">
                  <c:v>164.69</c:v>
                </c:pt>
                <c:pt idx="1327">
                  <c:v>164.69</c:v>
                </c:pt>
                <c:pt idx="1328">
                  <c:v>164.69</c:v>
                </c:pt>
                <c:pt idx="1329">
                  <c:v>164.69</c:v>
                </c:pt>
                <c:pt idx="1330">
                  <c:v>165.14</c:v>
                </c:pt>
                <c:pt idx="1331">
                  <c:v>165.14</c:v>
                </c:pt>
                <c:pt idx="1332">
                  <c:v>165.14</c:v>
                </c:pt>
                <c:pt idx="1333">
                  <c:v>165.14</c:v>
                </c:pt>
                <c:pt idx="1334">
                  <c:v>165.14</c:v>
                </c:pt>
                <c:pt idx="1335">
                  <c:v>165.23</c:v>
                </c:pt>
                <c:pt idx="1336">
                  <c:v>165.23</c:v>
                </c:pt>
                <c:pt idx="1337">
                  <c:v>165.23</c:v>
                </c:pt>
                <c:pt idx="1338">
                  <c:v>165.23</c:v>
                </c:pt>
                <c:pt idx="1339">
                  <c:v>165.23</c:v>
                </c:pt>
                <c:pt idx="1340">
                  <c:v>165.23</c:v>
                </c:pt>
                <c:pt idx="1341">
                  <c:v>165.23</c:v>
                </c:pt>
                <c:pt idx="1342">
                  <c:v>165.23</c:v>
                </c:pt>
                <c:pt idx="1343">
                  <c:v>165.23</c:v>
                </c:pt>
                <c:pt idx="1344">
                  <c:v>165.23</c:v>
                </c:pt>
                <c:pt idx="1345">
                  <c:v>165.23</c:v>
                </c:pt>
                <c:pt idx="1346">
                  <c:v>165.23</c:v>
                </c:pt>
                <c:pt idx="1347">
                  <c:v>165.23</c:v>
                </c:pt>
                <c:pt idx="1348">
                  <c:v>165.23</c:v>
                </c:pt>
                <c:pt idx="1349">
                  <c:v>165.23</c:v>
                </c:pt>
                <c:pt idx="1350">
                  <c:v>165.23</c:v>
                </c:pt>
                <c:pt idx="1351">
                  <c:v>165.23</c:v>
                </c:pt>
                <c:pt idx="1352">
                  <c:v>165.23</c:v>
                </c:pt>
                <c:pt idx="1353">
                  <c:v>165.23</c:v>
                </c:pt>
                <c:pt idx="1354">
                  <c:v>165.23</c:v>
                </c:pt>
                <c:pt idx="1355">
                  <c:v>165.23</c:v>
                </c:pt>
                <c:pt idx="1356">
                  <c:v>165.23</c:v>
                </c:pt>
                <c:pt idx="1357">
                  <c:v>165.23</c:v>
                </c:pt>
                <c:pt idx="1358">
                  <c:v>165.23</c:v>
                </c:pt>
                <c:pt idx="1359">
                  <c:v>165.23</c:v>
                </c:pt>
                <c:pt idx="1360">
                  <c:v>165.23</c:v>
                </c:pt>
                <c:pt idx="1361">
                  <c:v>165.23</c:v>
                </c:pt>
                <c:pt idx="1362">
                  <c:v>165.23</c:v>
                </c:pt>
                <c:pt idx="1363">
                  <c:v>165.23</c:v>
                </c:pt>
                <c:pt idx="1364">
                  <c:v>165.23</c:v>
                </c:pt>
                <c:pt idx="1365">
                  <c:v>165.23</c:v>
                </c:pt>
                <c:pt idx="1366">
                  <c:v>165.23</c:v>
                </c:pt>
                <c:pt idx="1367">
                  <c:v>165.23</c:v>
                </c:pt>
                <c:pt idx="1368">
                  <c:v>165.23</c:v>
                </c:pt>
                <c:pt idx="1369">
                  <c:v>165.23</c:v>
                </c:pt>
                <c:pt idx="1370">
                  <c:v>165.38</c:v>
                </c:pt>
                <c:pt idx="1371">
                  <c:v>165.38</c:v>
                </c:pt>
                <c:pt idx="1372">
                  <c:v>165.38</c:v>
                </c:pt>
                <c:pt idx="1373">
                  <c:v>165.38</c:v>
                </c:pt>
                <c:pt idx="1374">
                  <c:v>165.38</c:v>
                </c:pt>
                <c:pt idx="1375">
                  <c:v>165.88</c:v>
                </c:pt>
                <c:pt idx="1376">
                  <c:v>165.88</c:v>
                </c:pt>
                <c:pt idx="1377">
                  <c:v>165.88</c:v>
                </c:pt>
                <c:pt idx="1378">
                  <c:v>165.93</c:v>
                </c:pt>
                <c:pt idx="1379">
                  <c:v>165.93</c:v>
                </c:pt>
                <c:pt idx="1380">
                  <c:v>165.93</c:v>
                </c:pt>
                <c:pt idx="1381">
                  <c:v>165.93</c:v>
                </c:pt>
                <c:pt idx="1382">
                  <c:v>165.93</c:v>
                </c:pt>
                <c:pt idx="1383">
                  <c:v>165.93</c:v>
                </c:pt>
                <c:pt idx="1384">
                  <c:v>165.93</c:v>
                </c:pt>
              </c:numCache>
            </c:numRef>
          </c:val>
          <c:smooth val="0"/>
        </c:ser>
        <c:ser>
          <c:idx val="10"/>
          <c:order val="10"/>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Sheet5!$AA$2:$AA$1386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4.93</c:v>
                </c:pt>
                <c:pt idx="67">
                  <c:v>6.67</c:v>
                </c:pt>
                <c:pt idx="68">
                  <c:v>6.77</c:v>
                </c:pt>
                <c:pt idx="69">
                  <c:v>6.77</c:v>
                </c:pt>
                <c:pt idx="70">
                  <c:v>6.77</c:v>
                </c:pt>
                <c:pt idx="71">
                  <c:v>8.44</c:v>
                </c:pt>
                <c:pt idx="72">
                  <c:v>8.44</c:v>
                </c:pt>
                <c:pt idx="73">
                  <c:v>8.85</c:v>
                </c:pt>
                <c:pt idx="74">
                  <c:v>9.93</c:v>
                </c:pt>
                <c:pt idx="75">
                  <c:v>12.05</c:v>
                </c:pt>
                <c:pt idx="76">
                  <c:v>12.370000000000001</c:v>
                </c:pt>
                <c:pt idx="77">
                  <c:v>12.56</c:v>
                </c:pt>
                <c:pt idx="78">
                  <c:v>12.56</c:v>
                </c:pt>
                <c:pt idx="79">
                  <c:v>12.56</c:v>
                </c:pt>
                <c:pt idx="80">
                  <c:v>12.56</c:v>
                </c:pt>
                <c:pt idx="81">
                  <c:v>12.56</c:v>
                </c:pt>
                <c:pt idx="82">
                  <c:v>12.56</c:v>
                </c:pt>
                <c:pt idx="83">
                  <c:v>12.56</c:v>
                </c:pt>
                <c:pt idx="84">
                  <c:v>12.56</c:v>
                </c:pt>
                <c:pt idx="85">
                  <c:v>12.56</c:v>
                </c:pt>
                <c:pt idx="86">
                  <c:v>12.56</c:v>
                </c:pt>
                <c:pt idx="87">
                  <c:v>12.56</c:v>
                </c:pt>
                <c:pt idx="88">
                  <c:v>12.56</c:v>
                </c:pt>
                <c:pt idx="89">
                  <c:v>12.56</c:v>
                </c:pt>
                <c:pt idx="90">
                  <c:v>12.56</c:v>
                </c:pt>
                <c:pt idx="91">
                  <c:v>12.56</c:v>
                </c:pt>
                <c:pt idx="92">
                  <c:v>12.56</c:v>
                </c:pt>
                <c:pt idx="93">
                  <c:v>12.56</c:v>
                </c:pt>
                <c:pt idx="94">
                  <c:v>12.56</c:v>
                </c:pt>
                <c:pt idx="95">
                  <c:v>12.56</c:v>
                </c:pt>
                <c:pt idx="96">
                  <c:v>12.56</c:v>
                </c:pt>
                <c:pt idx="97">
                  <c:v>12.56</c:v>
                </c:pt>
                <c:pt idx="98">
                  <c:v>12.56</c:v>
                </c:pt>
                <c:pt idx="99">
                  <c:v>12.56</c:v>
                </c:pt>
                <c:pt idx="100">
                  <c:v>12.56</c:v>
                </c:pt>
                <c:pt idx="101">
                  <c:v>12.56</c:v>
                </c:pt>
                <c:pt idx="102">
                  <c:v>12.56</c:v>
                </c:pt>
                <c:pt idx="103">
                  <c:v>12.56</c:v>
                </c:pt>
                <c:pt idx="104">
                  <c:v>12.56</c:v>
                </c:pt>
                <c:pt idx="105">
                  <c:v>12.56</c:v>
                </c:pt>
                <c:pt idx="106">
                  <c:v>12.56</c:v>
                </c:pt>
                <c:pt idx="107">
                  <c:v>12.56</c:v>
                </c:pt>
                <c:pt idx="108">
                  <c:v>12.56</c:v>
                </c:pt>
                <c:pt idx="109">
                  <c:v>12.56</c:v>
                </c:pt>
                <c:pt idx="110">
                  <c:v>12.56</c:v>
                </c:pt>
                <c:pt idx="111">
                  <c:v>12.56</c:v>
                </c:pt>
                <c:pt idx="112">
                  <c:v>12.56</c:v>
                </c:pt>
                <c:pt idx="113">
                  <c:v>12.56</c:v>
                </c:pt>
                <c:pt idx="114">
                  <c:v>12.56</c:v>
                </c:pt>
                <c:pt idx="115">
                  <c:v>12.56</c:v>
                </c:pt>
                <c:pt idx="116">
                  <c:v>12.56</c:v>
                </c:pt>
                <c:pt idx="117">
                  <c:v>12.56</c:v>
                </c:pt>
                <c:pt idx="118">
                  <c:v>12.56</c:v>
                </c:pt>
                <c:pt idx="119">
                  <c:v>12.56</c:v>
                </c:pt>
                <c:pt idx="120">
                  <c:v>12.56</c:v>
                </c:pt>
                <c:pt idx="121">
                  <c:v>12.56</c:v>
                </c:pt>
                <c:pt idx="122">
                  <c:v>12.56</c:v>
                </c:pt>
                <c:pt idx="123">
                  <c:v>12.56</c:v>
                </c:pt>
                <c:pt idx="124">
                  <c:v>12.56</c:v>
                </c:pt>
                <c:pt idx="125">
                  <c:v>12.56</c:v>
                </c:pt>
                <c:pt idx="126">
                  <c:v>12.56</c:v>
                </c:pt>
                <c:pt idx="127">
                  <c:v>12.56</c:v>
                </c:pt>
                <c:pt idx="128">
                  <c:v>12.56</c:v>
                </c:pt>
                <c:pt idx="129">
                  <c:v>12.56</c:v>
                </c:pt>
                <c:pt idx="130">
                  <c:v>12.56</c:v>
                </c:pt>
                <c:pt idx="131">
                  <c:v>12.56</c:v>
                </c:pt>
                <c:pt idx="132">
                  <c:v>12.56</c:v>
                </c:pt>
                <c:pt idx="133">
                  <c:v>12.56</c:v>
                </c:pt>
                <c:pt idx="134">
                  <c:v>12.56</c:v>
                </c:pt>
                <c:pt idx="135">
                  <c:v>12.56</c:v>
                </c:pt>
                <c:pt idx="136">
                  <c:v>12.56</c:v>
                </c:pt>
                <c:pt idx="137">
                  <c:v>12.56</c:v>
                </c:pt>
                <c:pt idx="138">
                  <c:v>12.56</c:v>
                </c:pt>
                <c:pt idx="139">
                  <c:v>12.56</c:v>
                </c:pt>
                <c:pt idx="140">
                  <c:v>12.56</c:v>
                </c:pt>
                <c:pt idx="141">
                  <c:v>12.56</c:v>
                </c:pt>
                <c:pt idx="142">
                  <c:v>12.56</c:v>
                </c:pt>
                <c:pt idx="143">
                  <c:v>12.56</c:v>
                </c:pt>
                <c:pt idx="144">
                  <c:v>12.56</c:v>
                </c:pt>
                <c:pt idx="145">
                  <c:v>12.56</c:v>
                </c:pt>
                <c:pt idx="146">
                  <c:v>12.56</c:v>
                </c:pt>
                <c:pt idx="147">
                  <c:v>12.56</c:v>
                </c:pt>
                <c:pt idx="148">
                  <c:v>12.56</c:v>
                </c:pt>
                <c:pt idx="149">
                  <c:v>12.56</c:v>
                </c:pt>
                <c:pt idx="150">
                  <c:v>12.56</c:v>
                </c:pt>
                <c:pt idx="151">
                  <c:v>12.56</c:v>
                </c:pt>
                <c:pt idx="152">
                  <c:v>12.56</c:v>
                </c:pt>
                <c:pt idx="153">
                  <c:v>12.56</c:v>
                </c:pt>
                <c:pt idx="154">
                  <c:v>12.56</c:v>
                </c:pt>
                <c:pt idx="155">
                  <c:v>12.56</c:v>
                </c:pt>
                <c:pt idx="156">
                  <c:v>12.56</c:v>
                </c:pt>
                <c:pt idx="157">
                  <c:v>12.56</c:v>
                </c:pt>
                <c:pt idx="158">
                  <c:v>12.56</c:v>
                </c:pt>
                <c:pt idx="159">
                  <c:v>12.56</c:v>
                </c:pt>
                <c:pt idx="160">
                  <c:v>12.56</c:v>
                </c:pt>
                <c:pt idx="161">
                  <c:v>12.56</c:v>
                </c:pt>
                <c:pt idx="162">
                  <c:v>12.56</c:v>
                </c:pt>
                <c:pt idx="163">
                  <c:v>12.56</c:v>
                </c:pt>
                <c:pt idx="164">
                  <c:v>12.56</c:v>
                </c:pt>
                <c:pt idx="165">
                  <c:v>12.56</c:v>
                </c:pt>
                <c:pt idx="166">
                  <c:v>12.56</c:v>
                </c:pt>
                <c:pt idx="167">
                  <c:v>12.56</c:v>
                </c:pt>
                <c:pt idx="168">
                  <c:v>12.56</c:v>
                </c:pt>
                <c:pt idx="169">
                  <c:v>12.56</c:v>
                </c:pt>
                <c:pt idx="170">
                  <c:v>12.56</c:v>
                </c:pt>
                <c:pt idx="171">
                  <c:v>12.56</c:v>
                </c:pt>
                <c:pt idx="172">
                  <c:v>12.56</c:v>
                </c:pt>
                <c:pt idx="173">
                  <c:v>12.56</c:v>
                </c:pt>
                <c:pt idx="174">
                  <c:v>12.56</c:v>
                </c:pt>
                <c:pt idx="175">
                  <c:v>12.56</c:v>
                </c:pt>
                <c:pt idx="176">
                  <c:v>12.56</c:v>
                </c:pt>
                <c:pt idx="177">
                  <c:v>12.56</c:v>
                </c:pt>
                <c:pt idx="178">
                  <c:v>12.56</c:v>
                </c:pt>
                <c:pt idx="179">
                  <c:v>12.56</c:v>
                </c:pt>
                <c:pt idx="180">
                  <c:v>12.56</c:v>
                </c:pt>
                <c:pt idx="181">
                  <c:v>12.56</c:v>
                </c:pt>
                <c:pt idx="182">
                  <c:v>12.56</c:v>
                </c:pt>
                <c:pt idx="183">
                  <c:v>12.56</c:v>
                </c:pt>
                <c:pt idx="184">
                  <c:v>12.56</c:v>
                </c:pt>
                <c:pt idx="185">
                  <c:v>12.81</c:v>
                </c:pt>
                <c:pt idx="186">
                  <c:v>13.91</c:v>
                </c:pt>
                <c:pt idx="187">
                  <c:v>14.01</c:v>
                </c:pt>
                <c:pt idx="188">
                  <c:v>14.01</c:v>
                </c:pt>
                <c:pt idx="189">
                  <c:v>14.01</c:v>
                </c:pt>
                <c:pt idx="190">
                  <c:v>14.01</c:v>
                </c:pt>
                <c:pt idx="191">
                  <c:v>18.16</c:v>
                </c:pt>
                <c:pt idx="192">
                  <c:v>18.16</c:v>
                </c:pt>
                <c:pt idx="193">
                  <c:v>18.16</c:v>
                </c:pt>
                <c:pt idx="194">
                  <c:v>18.16</c:v>
                </c:pt>
                <c:pt idx="195">
                  <c:v>18.66</c:v>
                </c:pt>
                <c:pt idx="196">
                  <c:v>21.26</c:v>
                </c:pt>
                <c:pt idx="197">
                  <c:v>21.770000000000003</c:v>
                </c:pt>
                <c:pt idx="198">
                  <c:v>23.290000000000003</c:v>
                </c:pt>
                <c:pt idx="199">
                  <c:v>23.42</c:v>
                </c:pt>
                <c:pt idx="200">
                  <c:v>23.540000000000003</c:v>
                </c:pt>
                <c:pt idx="201">
                  <c:v>23.540000000000003</c:v>
                </c:pt>
                <c:pt idx="202">
                  <c:v>23.540000000000003</c:v>
                </c:pt>
                <c:pt idx="203">
                  <c:v>23.540000000000003</c:v>
                </c:pt>
                <c:pt idx="204">
                  <c:v>23.540000000000003</c:v>
                </c:pt>
                <c:pt idx="205">
                  <c:v>23.540000000000003</c:v>
                </c:pt>
                <c:pt idx="206">
                  <c:v>23.540000000000003</c:v>
                </c:pt>
                <c:pt idx="207">
                  <c:v>23.540000000000003</c:v>
                </c:pt>
                <c:pt idx="208">
                  <c:v>23.540000000000003</c:v>
                </c:pt>
                <c:pt idx="209">
                  <c:v>23.540000000000003</c:v>
                </c:pt>
                <c:pt idx="210">
                  <c:v>23.540000000000003</c:v>
                </c:pt>
                <c:pt idx="211">
                  <c:v>23.540000000000003</c:v>
                </c:pt>
                <c:pt idx="212">
                  <c:v>23.540000000000003</c:v>
                </c:pt>
                <c:pt idx="213">
                  <c:v>23.540000000000003</c:v>
                </c:pt>
                <c:pt idx="214">
                  <c:v>23.540000000000003</c:v>
                </c:pt>
                <c:pt idx="215">
                  <c:v>23.540000000000003</c:v>
                </c:pt>
                <c:pt idx="216">
                  <c:v>23.540000000000003</c:v>
                </c:pt>
                <c:pt idx="217">
                  <c:v>23.540000000000003</c:v>
                </c:pt>
                <c:pt idx="218">
                  <c:v>23.540000000000003</c:v>
                </c:pt>
                <c:pt idx="219">
                  <c:v>23.540000000000003</c:v>
                </c:pt>
                <c:pt idx="220">
                  <c:v>23.540000000000003</c:v>
                </c:pt>
                <c:pt idx="221">
                  <c:v>23.540000000000003</c:v>
                </c:pt>
                <c:pt idx="222">
                  <c:v>23.540000000000003</c:v>
                </c:pt>
                <c:pt idx="223">
                  <c:v>24.37</c:v>
                </c:pt>
                <c:pt idx="224">
                  <c:v>24.37</c:v>
                </c:pt>
                <c:pt idx="225">
                  <c:v>24.37</c:v>
                </c:pt>
                <c:pt idx="226">
                  <c:v>24.37</c:v>
                </c:pt>
                <c:pt idx="227">
                  <c:v>24.37</c:v>
                </c:pt>
                <c:pt idx="228">
                  <c:v>24.37</c:v>
                </c:pt>
                <c:pt idx="229">
                  <c:v>24.37</c:v>
                </c:pt>
                <c:pt idx="230">
                  <c:v>24.37</c:v>
                </c:pt>
                <c:pt idx="231">
                  <c:v>24.37</c:v>
                </c:pt>
                <c:pt idx="232">
                  <c:v>24.37</c:v>
                </c:pt>
                <c:pt idx="233">
                  <c:v>24.37</c:v>
                </c:pt>
                <c:pt idx="234">
                  <c:v>24.37</c:v>
                </c:pt>
                <c:pt idx="235">
                  <c:v>24.37</c:v>
                </c:pt>
                <c:pt idx="236">
                  <c:v>24.37</c:v>
                </c:pt>
                <c:pt idx="237">
                  <c:v>24.37</c:v>
                </c:pt>
                <c:pt idx="238">
                  <c:v>24.37</c:v>
                </c:pt>
                <c:pt idx="239">
                  <c:v>24.37</c:v>
                </c:pt>
                <c:pt idx="240">
                  <c:v>25.220000000000002</c:v>
                </c:pt>
                <c:pt idx="241">
                  <c:v>25.220000000000002</c:v>
                </c:pt>
                <c:pt idx="242">
                  <c:v>25.220000000000002</c:v>
                </c:pt>
                <c:pt idx="243">
                  <c:v>25.220000000000002</c:v>
                </c:pt>
                <c:pt idx="244">
                  <c:v>25.220000000000002</c:v>
                </c:pt>
                <c:pt idx="245">
                  <c:v>25.220000000000002</c:v>
                </c:pt>
                <c:pt idx="246">
                  <c:v>25.220000000000002</c:v>
                </c:pt>
                <c:pt idx="247">
                  <c:v>25.220000000000002</c:v>
                </c:pt>
                <c:pt idx="248">
                  <c:v>25.220000000000002</c:v>
                </c:pt>
                <c:pt idx="249">
                  <c:v>25.450000000000003</c:v>
                </c:pt>
                <c:pt idx="250">
                  <c:v>26.220000000000002</c:v>
                </c:pt>
                <c:pt idx="251">
                  <c:v>27.230000000000004</c:v>
                </c:pt>
                <c:pt idx="252">
                  <c:v>28.170000000000005</c:v>
                </c:pt>
                <c:pt idx="253">
                  <c:v>28.260000000000005</c:v>
                </c:pt>
                <c:pt idx="254">
                  <c:v>28.260000000000005</c:v>
                </c:pt>
                <c:pt idx="255">
                  <c:v>28.890000000000004</c:v>
                </c:pt>
                <c:pt idx="256">
                  <c:v>28.890000000000004</c:v>
                </c:pt>
                <c:pt idx="257">
                  <c:v>28.890000000000004</c:v>
                </c:pt>
                <c:pt idx="258">
                  <c:v>28.890000000000004</c:v>
                </c:pt>
                <c:pt idx="259">
                  <c:v>28.890000000000004</c:v>
                </c:pt>
                <c:pt idx="260">
                  <c:v>28.890000000000004</c:v>
                </c:pt>
                <c:pt idx="261">
                  <c:v>28.890000000000004</c:v>
                </c:pt>
                <c:pt idx="262">
                  <c:v>28.890000000000004</c:v>
                </c:pt>
                <c:pt idx="263">
                  <c:v>28.890000000000004</c:v>
                </c:pt>
                <c:pt idx="264">
                  <c:v>28.890000000000004</c:v>
                </c:pt>
                <c:pt idx="265">
                  <c:v>28.890000000000004</c:v>
                </c:pt>
                <c:pt idx="266">
                  <c:v>28.890000000000004</c:v>
                </c:pt>
                <c:pt idx="267">
                  <c:v>28.890000000000004</c:v>
                </c:pt>
                <c:pt idx="268">
                  <c:v>28.890000000000004</c:v>
                </c:pt>
                <c:pt idx="269">
                  <c:v>28.890000000000004</c:v>
                </c:pt>
                <c:pt idx="270">
                  <c:v>28.890000000000004</c:v>
                </c:pt>
                <c:pt idx="271">
                  <c:v>28.890000000000004</c:v>
                </c:pt>
                <c:pt idx="272">
                  <c:v>28.890000000000004</c:v>
                </c:pt>
                <c:pt idx="273">
                  <c:v>28.890000000000004</c:v>
                </c:pt>
                <c:pt idx="274">
                  <c:v>28.890000000000004</c:v>
                </c:pt>
                <c:pt idx="275">
                  <c:v>28.890000000000004</c:v>
                </c:pt>
                <c:pt idx="276">
                  <c:v>28.890000000000004</c:v>
                </c:pt>
                <c:pt idx="277">
                  <c:v>28.890000000000004</c:v>
                </c:pt>
                <c:pt idx="278">
                  <c:v>28.890000000000004</c:v>
                </c:pt>
                <c:pt idx="279">
                  <c:v>28.890000000000004</c:v>
                </c:pt>
                <c:pt idx="280">
                  <c:v>28.890000000000004</c:v>
                </c:pt>
                <c:pt idx="281">
                  <c:v>28.890000000000004</c:v>
                </c:pt>
                <c:pt idx="282">
                  <c:v>28.890000000000004</c:v>
                </c:pt>
                <c:pt idx="283">
                  <c:v>28.890000000000004</c:v>
                </c:pt>
                <c:pt idx="284">
                  <c:v>28.890000000000004</c:v>
                </c:pt>
                <c:pt idx="285">
                  <c:v>28.890000000000004</c:v>
                </c:pt>
                <c:pt idx="286">
                  <c:v>28.890000000000004</c:v>
                </c:pt>
                <c:pt idx="287">
                  <c:v>28.890000000000004</c:v>
                </c:pt>
                <c:pt idx="288">
                  <c:v>28.890000000000004</c:v>
                </c:pt>
                <c:pt idx="289">
                  <c:v>28.890000000000004</c:v>
                </c:pt>
                <c:pt idx="290">
                  <c:v>28.890000000000004</c:v>
                </c:pt>
                <c:pt idx="291">
                  <c:v>28.890000000000004</c:v>
                </c:pt>
                <c:pt idx="292">
                  <c:v>28.890000000000004</c:v>
                </c:pt>
                <c:pt idx="293">
                  <c:v>28.890000000000004</c:v>
                </c:pt>
                <c:pt idx="294">
                  <c:v>28.890000000000004</c:v>
                </c:pt>
                <c:pt idx="295">
                  <c:v>28.890000000000004</c:v>
                </c:pt>
                <c:pt idx="296">
                  <c:v>29.020000000000003</c:v>
                </c:pt>
                <c:pt idx="297">
                  <c:v>30.340000000000003</c:v>
                </c:pt>
                <c:pt idx="298">
                  <c:v>35.120000000000005</c:v>
                </c:pt>
                <c:pt idx="299">
                  <c:v>35.120000000000005</c:v>
                </c:pt>
                <c:pt idx="300">
                  <c:v>35.520000000000003</c:v>
                </c:pt>
                <c:pt idx="301">
                  <c:v>35.520000000000003</c:v>
                </c:pt>
                <c:pt idx="302">
                  <c:v>35.520000000000003</c:v>
                </c:pt>
                <c:pt idx="303">
                  <c:v>35.520000000000003</c:v>
                </c:pt>
                <c:pt idx="304">
                  <c:v>35.520000000000003</c:v>
                </c:pt>
                <c:pt idx="305">
                  <c:v>35.520000000000003</c:v>
                </c:pt>
                <c:pt idx="306">
                  <c:v>35.520000000000003</c:v>
                </c:pt>
                <c:pt idx="307">
                  <c:v>35.520000000000003</c:v>
                </c:pt>
                <c:pt idx="308">
                  <c:v>35.580000000000005</c:v>
                </c:pt>
                <c:pt idx="309">
                  <c:v>35.580000000000005</c:v>
                </c:pt>
                <c:pt idx="310">
                  <c:v>35.580000000000005</c:v>
                </c:pt>
                <c:pt idx="311">
                  <c:v>35.580000000000005</c:v>
                </c:pt>
                <c:pt idx="312">
                  <c:v>35.580000000000005</c:v>
                </c:pt>
                <c:pt idx="313">
                  <c:v>35.580000000000005</c:v>
                </c:pt>
                <c:pt idx="314">
                  <c:v>35.580000000000005</c:v>
                </c:pt>
                <c:pt idx="315">
                  <c:v>35.580000000000005</c:v>
                </c:pt>
                <c:pt idx="316">
                  <c:v>35.580000000000005</c:v>
                </c:pt>
                <c:pt idx="317">
                  <c:v>35.770000000000003</c:v>
                </c:pt>
                <c:pt idx="318">
                  <c:v>38.190000000000005</c:v>
                </c:pt>
                <c:pt idx="319">
                  <c:v>38.190000000000005</c:v>
                </c:pt>
                <c:pt idx="320">
                  <c:v>38.190000000000005</c:v>
                </c:pt>
                <c:pt idx="321">
                  <c:v>38.190000000000005</c:v>
                </c:pt>
                <c:pt idx="322">
                  <c:v>38.190000000000005</c:v>
                </c:pt>
                <c:pt idx="323">
                  <c:v>38.190000000000005</c:v>
                </c:pt>
                <c:pt idx="324">
                  <c:v>38.190000000000005</c:v>
                </c:pt>
                <c:pt idx="325">
                  <c:v>38.190000000000005</c:v>
                </c:pt>
                <c:pt idx="326">
                  <c:v>38.190000000000005</c:v>
                </c:pt>
                <c:pt idx="327">
                  <c:v>38.190000000000005</c:v>
                </c:pt>
                <c:pt idx="328">
                  <c:v>38.190000000000005</c:v>
                </c:pt>
                <c:pt idx="329">
                  <c:v>38.190000000000005</c:v>
                </c:pt>
                <c:pt idx="330">
                  <c:v>38.190000000000005</c:v>
                </c:pt>
                <c:pt idx="331">
                  <c:v>38.190000000000005</c:v>
                </c:pt>
                <c:pt idx="332">
                  <c:v>38.190000000000005</c:v>
                </c:pt>
                <c:pt idx="333">
                  <c:v>39.56</c:v>
                </c:pt>
                <c:pt idx="334">
                  <c:v>39.56</c:v>
                </c:pt>
                <c:pt idx="335">
                  <c:v>39.56</c:v>
                </c:pt>
                <c:pt idx="336">
                  <c:v>39.56</c:v>
                </c:pt>
                <c:pt idx="337">
                  <c:v>39.56</c:v>
                </c:pt>
                <c:pt idx="338">
                  <c:v>39.56</c:v>
                </c:pt>
                <c:pt idx="339">
                  <c:v>39.56</c:v>
                </c:pt>
                <c:pt idx="340">
                  <c:v>39.56</c:v>
                </c:pt>
                <c:pt idx="341">
                  <c:v>39.56</c:v>
                </c:pt>
                <c:pt idx="342">
                  <c:v>39.56</c:v>
                </c:pt>
                <c:pt idx="343">
                  <c:v>39.56</c:v>
                </c:pt>
                <c:pt idx="344">
                  <c:v>39.56</c:v>
                </c:pt>
                <c:pt idx="345">
                  <c:v>39.56</c:v>
                </c:pt>
                <c:pt idx="346">
                  <c:v>39.56</c:v>
                </c:pt>
                <c:pt idx="347">
                  <c:v>39.56</c:v>
                </c:pt>
                <c:pt idx="348">
                  <c:v>39.56</c:v>
                </c:pt>
                <c:pt idx="349">
                  <c:v>39.56</c:v>
                </c:pt>
                <c:pt idx="350">
                  <c:v>39.56</c:v>
                </c:pt>
                <c:pt idx="351">
                  <c:v>39.56</c:v>
                </c:pt>
                <c:pt idx="352">
                  <c:v>39.89</c:v>
                </c:pt>
                <c:pt idx="353">
                  <c:v>39.89</c:v>
                </c:pt>
                <c:pt idx="354">
                  <c:v>39.89</c:v>
                </c:pt>
                <c:pt idx="355">
                  <c:v>39.94</c:v>
                </c:pt>
                <c:pt idx="356">
                  <c:v>39.94</c:v>
                </c:pt>
                <c:pt idx="357">
                  <c:v>39.94</c:v>
                </c:pt>
                <c:pt idx="358">
                  <c:v>39.94</c:v>
                </c:pt>
                <c:pt idx="359">
                  <c:v>39.94</c:v>
                </c:pt>
                <c:pt idx="360">
                  <c:v>39.94</c:v>
                </c:pt>
                <c:pt idx="361">
                  <c:v>39.94</c:v>
                </c:pt>
                <c:pt idx="362">
                  <c:v>39.94</c:v>
                </c:pt>
                <c:pt idx="363">
                  <c:v>39.94</c:v>
                </c:pt>
                <c:pt idx="364">
                  <c:v>39.94</c:v>
                </c:pt>
                <c:pt idx="365">
                  <c:v>39.94</c:v>
                </c:pt>
                <c:pt idx="366">
                  <c:v>39.94</c:v>
                </c:pt>
                <c:pt idx="367">
                  <c:v>39.94</c:v>
                </c:pt>
                <c:pt idx="368">
                  <c:v>39.94</c:v>
                </c:pt>
                <c:pt idx="369">
                  <c:v>39.94</c:v>
                </c:pt>
                <c:pt idx="370">
                  <c:v>42.72</c:v>
                </c:pt>
                <c:pt idx="371">
                  <c:v>42.72</c:v>
                </c:pt>
                <c:pt idx="372">
                  <c:v>42.72</c:v>
                </c:pt>
                <c:pt idx="373">
                  <c:v>42.72</c:v>
                </c:pt>
                <c:pt idx="374">
                  <c:v>42.72</c:v>
                </c:pt>
                <c:pt idx="375">
                  <c:v>42.72</c:v>
                </c:pt>
                <c:pt idx="376">
                  <c:v>42.72</c:v>
                </c:pt>
                <c:pt idx="377">
                  <c:v>42.72</c:v>
                </c:pt>
                <c:pt idx="378">
                  <c:v>43.48</c:v>
                </c:pt>
                <c:pt idx="379">
                  <c:v>43.48</c:v>
                </c:pt>
                <c:pt idx="380">
                  <c:v>43.48</c:v>
                </c:pt>
                <c:pt idx="381">
                  <c:v>46.309999999999995</c:v>
                </c:pt>
                <c:pt idx="382">
                  <c:v>46.309999999999995</c:v>
                </c:pt>
                <c:pt idx="383">
                  <c:v>46.309999999999995</c:v>
                </c:pt>
                <c:pt idx="384">
                  <c:v>46.309999999999995</c:v>
                </c:pt>
                <c:pt idx="385">
                  <c:v>46.309999999999995</c:v>
                </c:pt>
                <c:pt idx="386">
                  <c:v>46.309999999999995</c:v>
                </c:pt>
                <c:pt idx="387">
                  <c:v>46.309999999999995</c:v>
                </c:pt>
                <c:pt idx="388">
                  <c:v>46.309999999999995</c:v>
                </c:pt>
                <c:pt idx="389">
                  <c:v>46.309999999999995</c:v>
                </c:pt>
                <c:pt idx="390">
                  <c:v>46.309999999999995</c:v>
                </c:pt>
                <c:pt idx="391">
                  <c:v>46.379999999999995</c:v>
                </c:pt>
                <c:pt idx="392">
                  <c:v>46.379999999999995</c:v>
                </c:pt>
                <c:pt idx="393">
                  <c:v>46.379999999999995</c:v>
                </c:pt>
                <c:pt idx="394">
                  <c:v>46.379999999999995</c:v>
                </c:pt>
                <c:pt idx="395">
                  <c:v>46.379999999999995</c:v>
                </c:pt>
                <c:pt idx="396">
                  <c:v>46.379999999999995</c:v>
                </c:pt>
                <c:pt idx="397">
                  <c:v>46.379999999999995</c:v>
                </c:pt>
                <c:pt idx="398">
                  <c:v>46.379999999999995</c:v>
                </c:pt>
                <c:pt idx="399">
                  <c:v>46.379999999999995</c:v>
                </c:pt>
                <c:pt idx="400">
                  <c:v>46.379999999999995</c:v>
                </c:pt>
                <c:pt idx="401">
                  <c:v>46.559999999999995</c:v>
                </c:pt>
                <c:pt idx="402">
                  <c:v>46.559999999999995</c:v>
                </c:pt>
                <c:pt idx="403">
                  <c:v>46.559999999999995</c:v>
                </c:pt>
                <c:pt idx="404">
                  <c:v>46.69</c:v>
                </c:pt>
                <c:pt idx="405">
                  <c:v>46.69</c:v>
                </c:pt>
                <c:pt idx="406">
                  <c:v>46.69</c:v>
                </c:pt>
                <c:pt idx="407">
                  <c:v>46.69</c:v>
                </c:pt>
                <c:pt idx="408">
                  <c:v>46.69</c:v>
                </c:pt>
                <c:pt idx="409">
                  <c:v>46.69</c:v>
                </c:pt>
                <c:pt idx="410">
                  <c:v>46.69</c:v>
                </c:pt>
                <c:pt idx="411">
                  <c:v>46.69</c:v>
                </c:pt>
                <c:pt idx="412">
                  <c:v>46.69</c:v>
                </c:pt>
                <c:pt idx="413">
                  <c:v>46.839999999999996</c:v>
                </c:pt>
                <c:pt idx="414">
                  <c:v>46.839999999999996</c:v>
                </c:pt>
                <c:pt idx="415">
                  <c:v>46.839999999999996</c:v>
                </c:pt>
                <c:pt idx="416">
                  <c:v>46.839999999999996</c:v>
                </c:pt>
                <c:pt idx="417">
                  <c:v>46.839999999999996</c:v>
                </c:pt>
                <c:pt idx="418">
                  <c:v>46.839999999999996</c:v>
                </c:pt>
                <c:pt idx="419">
                  <c:v>46.839999999999996</c:v>
                </c:pt>
                <c:pt idx="420">
                  <c:v>46.839999999999996</c:v>
                </c:pt>
                <c:pt idx="421">
                  <c:v>46.839999999999996</c:v>
                </c:pt>
                <c:pt idx="422">
                  <c:v>46.839999999999996</c:v>
                </c:pt>
                <c:pt idx="423">
                  <c:v>46.949999999999996</c:v>
                </c:pt>
                <c:pt idx="424">
                  <c:v>47.239999999999995</c:v>
                </c:pt>
                <c:pt idx="425">
                  <c:v>47.309999999999995</c:v>
                </c:pt>
                <c:pt idx="426">
                  <c:v>47.309999999999995</c:v>
                </c:pt>
                <c:pt idx="427">
                  <c:v>47.309999999999995</c:v>
                </c:pt>
                <c:pt idx="428">
                  <c:v>47.309999999999995</c:v>
                </c:pt>
                <c:pt idx="429">
                  <c:v>47.309999999999995</c:v>
                </c:pt>
                <c:pt idx="430">
                  <c:v>47.309999999999995</c:v>
                </c:pt>
                <c:pt idx="431">
                  <c:v>47.309999999999995</c:v>
                </c:pt>
                <c:pt idx="432">
                  <c:v>47.309999999999995</c:v>
                </c:pt>
                <c:pt idx="433">
                  <c:v>47.309999999999995</c:v>
                </c:pt>
                <c:pt idx="434">
                  <c:v>47.309999999999995</c:v>
                </c:pt>
                <c:pt idx="435">
                  <c:v>47.309999999999995</c:v>
                </c:pt>
                <c:pt idx="436">
                  <c:v>47.309999999999995</c:v>
                </c:pt>
                <c:pt idx="437">
                  <c:v>47.309999999999995</c:v>
                </c:pt>
                <c:pt idx="438">
                  <c:v>47.309999999999995</c:v>
                </c:pt>
                <c:pt idx="439">
                  <c:v>47.309999999999995</c:v>
                </c:pt>
                <c:pt idx="440">
                  <c:v>47.309999999999995</c:v>
                </c:pt>
                <c:pt idx="441">
                  <c:v>47.309999999999995</c:v>
                </c:pt>
                <c:pt idx="442">
                  <c:v>47.309999999999995</c:v>
                </c:pt>
                <c:pt idx="443">
                  <c:v>47.309999999999995</c:v>
                </c:pt>
                <c:pt idx="444">
                  <c:v>47.309999999999995</c:v>
                </c:pt>
                <c:pt idx="445">
                  <c:v>47.449999999999996</c:v>
                </c:pt>
                <c:pt idx="446">
                  <c:v>47.739999999999995</c:v>
                </c:pt>
                <c:pt idx="447">
                  <c:v>47.739999999999995</c:v>
                </c:pt>
                <c:pt idx="448">
                  <c:v>49.359999999999992</c:v>
                </c:pt>
                <c:pt idx="449">
                  <c:v>49.359999999999992</c:v>
                </c:pt>
                <c:pt idx="450">
                  <c:v>50.379999999999995</c:v>
                </c:pt>
                <c:pt idx="451">
                  <c:v>50.379999999999995</c:v>
                </c:pt>
                <c:pt idx="452">
                  <c:v>50.449999999999996</c:v>
                </c:pt>
                <c:pt idx="453">
                  <c:v>50.449999999999996</c:v>
                </c:pt>
                <c:pt idx="454">
                  <c:v>50.449999999999996</c:v>
                </c:pt>
                <c:pt idx="455">
                  <c:v>50.449999999999996</c:v>
                </c:pt>
                <c:pt idx="456">
                  <c:v>50.449999999999996</c:v>
                </c:pt>
                <c:pt idx="457">
                  <c:v>50.449999999999996</c:v>
                </c:pt>
                <c:pt idx="458">
                  <c:v>50.449999999999996</c:v>
                </c:pt>
                <c:pt idx="459">
                  <c:v>50.449999999999996</c:v>
                </c:pt>
                <c:pt idx="460">
                  <c:v>50.449999999999996</c:v>
                </c:pt>
                <c:pt idx="461">
                  <c:v>50.449999999999996</c:v>
                </c:pt>
                <c:pt idx="462">
                  <c:v>50.449999999999996</c:v>
                </c:pt>
                <c:pt idx="463">
                  <c:v>50.449999999999996</c:v>
                </c:pt>
                <c:pt idx="464">
                  <c:v>50.449999999999996</c:v>
                </c:pt>
                <c:pt idx="465">
                  <c:v>50.449999999999996</c:v>
                </c:pt>
                <c:pt idx="466">
                  <c:v>50.449999999999996</c:v>
                </c:pt>
                <c:pt idx="467">
                  <c:v>50.449999999999996</c:v>
                </c:pt>
                <c:pt idx="468">
                  <c:v>50.449999999999996</c:v>
                </c:pt>
                <c:pt idx="469">
                  <c:v>50.449999999999996</c:v>
                </c:pt>
                <c:pt idx="470">
                  <c:v>50.449999999999996</c:v>
                </c:pt>
                <c:pt idx="471">
                  <c:v>50.449999999999996</c:v>
                </c:pt>
                <c:pt idx="472">
                  <c:v>50.449999999999996</c:v>
                </c:pt>
                <c:pt idx="473">
                  <c:v>50.449999999999996</c:v>
                </c:pt>
                <c:pt idx="474">
                  <c:v>50.449999999999996</c:v>
                </c:pt>
                <c:pt idx="475">
                  <c:v>50.449999999999996</c:v>
                </c:pt>
                <c:pt idx="476">
                  <c:v>50.449999999999996</c:v>
                </c:pt>
                <c:pt idx="477">
                  <c:v>50.73</c:v>
                </c:pt>
                <c:pt idx="478">
                  <c:v>50.73</c:v>
                </c:pt>
                <c:pt idx="479">
                  <c:v>50.73</c:v>
                </c:pt>
                <c:pt idx="480">
                  <c:v>50.73</c:v>
                </c:pt>
                <c:pt idx="481">
                  <c:v>50.73</c:v>
                </c:pt>
                <c:pt idx="482">
                  <c:v>51.139999999999993</c:v>
                </c:pt>
                <c:pt idx="483">
                  <c:v>51.709999999999994</c:v>
                </c:pt>
                <c:pt idx="484">
                  <c:v>52.41</c:v>
                </c:pt>
                <c:pt idx="485">
                  <c:v>53.69</c:v>
                </c:pt>
                <c:pt idx="486">
                  <c:v>53.69</c:v>
                </c:pt>
                <c:pt idx="487">
                  <c:v>53.739999999999995</c:v>
                </c:pt>
                <c:pt idx="488">
                  <c:v>53.739999999999995</c:v>
                </c:pt>
                <c:pt idx="489">
                  <c:v>53.739999999999995</c:v>
                </c:pt>
                <c:pt idx="490">
                  <c:v>53.739999999999995</c:v>
                </c:pt>
                <c:pt idx="491">
                  <c:v>53.739999999999995</c:v>
                </c:pt>
                <c:pt idx="492">
                  <c:v>53.739999999999995</c:v>
                </c:pt>
                <c:pt idx="493">
                  <c:v>53.739999999999995</c:v>
                </c:pt>
                <c:pt idx="494">
                  <c:v>53.739999999999995</c:v>
                </c:pt>
                <c:pt idx="495">
                  <c:v>53.739999999999995</c:v>
                </c:pt>
                <c:pt idx="496">
                  <c:v>53.739999999999995</c:v>
                </c:pt>
                <c:pt idx="497">
                  <c:v>53.739999999999995</c:v>
                </c:pt>
                <c:pt idx="498">
                  <c:v>53.739999999999995</c:v>
                </c:pt>
                <c:pt idx="499">
                  <c:v>53.739999999999995</c:v>
                </c:pt>
                <c:pt idx="500">
                  <c:v>53.739999999999995</c:v>
                </c:pt>
                <c:pt idx="501">
                  <c:v>53.739999999999995</c:v>
                </c:pt>
                <c:pt idx="502">
                  <c:v>53.739999999999995</c:v>
                </c:pt>
                <c:pt idx="503">
                  <c:v>53.739999999999995</c:v>
                </c:pt>
                <c:pt idx="504">
                  <c:v>53.739999999999995</c:v>
                </c:pt>
                <c:pt idx="505">
                  <c:v>53.739999999999995</c:v>
                </c:pt>
                <c:pt idx="506">
                  <c:v>53.739999999999995</c:v>
                </c:pt>
                <c:pt idx="507">
                  <c:v>53.739999999999995</c:v>
                </c:pt>
                <c:pt idx="508">
                  <c:v>53.739999999999995</c:v>
                </c:pt>
                <c:pt idx="509">
                  <c:v>53.739999999999995</c:v>
                </c:pt>
                <c:pt idx="510">
                  <c:v>53.739999999999995</c:v>
                </c:pt>
                <c:pt idx="511">
                  <c:v>53.739999999999995</c:v>
                </c:pt>
                <c:pt idx="512">
                  <c:v>53.739999999999995</c:v>
                </c:pt>
                <c:pt idx="513">
                  <c:v>53.739999999999995</c:v>
                </c:pt>
                <c:pt idx="514">
                  <c:v>53.739999999999995</c:v>
                </c:pt>
                <c:pt idx="515">
                  <c:v>53.739999999999995</c:v>
                </c:pt>
                <c:pt idx="516">
                  <c:v>53.739999999999995</c:v>
                </c:pt>
                <c:pt idx="517">
                  <c:v>53.739999999999995</c:v>
                </c:pt>
                <c:pt idx="518">
                  <c:v>53.739999999999995</c:v>
                </c:pt>
                <c:pt idx="519">
                  <c:v>53.739999999999995</c:v>
                </c:pt>
                <c:pt idx="520">
                  <c:v>53.739999999999995</c:v>
                </c:pt>
                <c:pt idx="521">
                  <c:v>53.739999999999995</c:v>
                </c:pt>
                <c:pt idx="522">
                  <c:v>53.739999999999995</c:v>
                </c:pt>
                <c:pt idx="523">
                  <c:v>53.739999999999995</c:v>
                </c:pt>
                <c:pt idx="524">
                  <c:v>53.739999999999995</c:v>
                </c:pt>
                <c:pt idx="525">
                  <c:v>53.739999999999995</c:v>
                </c:pt>
                <c:pt idx="526">
                  <c:v>53.739999999999995</c:v>
                </c:pt>
                <c:pt idx="527">
                  <c:v>53.739999999999995</c:v>
                </c:pt>
                <c:pt idx="528">
                  <c:v>53.739999999999995</c:v>
                </c:pt>
                <c:pt idx="529">
                  <c:v>53.739999999999995</c:v>
                </c:pt>
                <c:pt idx="530">
                  <c:v>53.739999999999995</c:v>
                </c:pt>
                <c:pt idx="531">
                  <c:v>53.739999999999995</c:v>
                </c:pt>
                <c:pt idx="532">
                  <c:v>53.739999999999995</c:v>
                </c:pt>
                <c:pt idx="533">
                  <c:v>53.739999999999995</c:v>
                </c:pt>
                <c:pt idx="534">
                  <c:v>53.739999999999995</c:v>
                </c:pt>
                <c:pt idx="535">
                  <c:v>53.739999999999995</c:v>
                </c:pt>
                <c:pt idx="536">
                  <c:v>53.739999999999995</c:v>
                </c:pt>
                <c:pt idx="537">
                  <c:v>53.739999999999995</c:v>
                </c:pt>
                <c:pt idx="538">
                  <c:v>53.739999999999995</c:v>
                </c:pt>
                <c:pt idx="539">
                  <c:v>53.739999999999995</c:v>
                </c:pt>
                <c:pt idx="540">
                  <c:v>53.739999999999995</c:v>
                </c:pt>
                <c:pt idx="541">
                  <c:v>54.059999999999995</c:v>
                </c:pt>
                <c:pt idx="542">
                  <c:v>54.059999999999995</c:v>
                </c:pt>
                <c:pt idx="543">
                  <c:v>54.059999999999995</c:v>
                </c:pt>
                <c:pt idx="544">
                  <c:v>56.769999999999996</c:v>
                </c:pt>
                <c:pt idx="545">
                  <c:v>56.769999999999996</c:v>
                </c:pt>
                <c:pt idx="546">
                  <c:v>57.33</c:v>
                </c:pt>
                <c:pt idx="547">
                  <c:v>59.26</c:v>
                </c:pt>
                <c:pt idx="548">
                  <c:v>61.19</c:v>
                </c:pt>
                <c:pt idx="549">
                  <c:v>61.19</c:v>
                </c:pt>
                <c:pt idx="550">
                  <c:v>61.19</c:v>
                </c:pt>
                <c:pt idx="551">
                  <c:v>61.19</c:v>
                </c:pt>
                <c:pt idx="552">
                  <c:v>61.19</c:v>
                </c:pt>
                <c:pt idx="553">
                  <c:v>61.19</c:v>
                </c:pt>
                <c:pt idx="554">
                  <c:v>61.46</c:v>
                </c:pt>
                <c:pt idx="555">
                  <c:v>61.46</c:v>
                </c:pt>
                <c:pt idx="556">
                  <c:v>61.46</c:v>
                </c:pt>
                <c:pt idx="557">
                  <c:v>61.46</c:v>
                </c:pt>
                <c:pt idx="558">
                  <c:v>61.46</c:v>
                </c:pt>
                <c:pt idx="559">
                  <c:v>61.46</c:v>
                </c:pt>
                <c:pt idx="560">
                  <c:v>61.46</c:v>
                </c:pt>
                <c:pt idx="561">
                  <c:v>61.46</c:v>
                </c:pt>
                <c:pt idx="562">
                  <c:v>63.04</c:v>
                </c:pt>
                <c:pt idx="563">
                  <c:v>63.04</c:v>
                </c:pt>
                <c:pt idx="564">
                  <c:v>63.11</c:v>
                </c:pt>
                <c:pt idx="565">
                  <c:v>63.11</c:v>
                </c:pt>
                <c:pt idx="566">
                  <c:v>63.11</c:v>
                </c:pt>
                <c:pt idx="567">
                  <c:v>63.11</c:v>
                </c:pt>
                <c:pt idx="568">
                  <c:v>63.11</c:v>
                </c:pt>
                <c:pt idx="569">
                  <c:v>63.11</c:v>
                </c:pt>
                <c:pt idx="570">
                  <c:v>63.11</c:v>
                </c:pt>
                <c:pt idx="571">
                  <c:v>63.11</c:v>
                </c:pt>
                <c:pt idx="572">
                  <c:v>63.11</c:v>
                </c:pt>
                <c:pt idx="573">
                  <c:v>63.11</c:v>
                </c:pt>
                <c:pt idx="574">
                  <c:v>64.16</c:v>
                </c:pt>
                <c:pt idx="575">
                  <c:v>64.16</c:v>
                </c:pt>
                <c:pt idx="576">
                  <c:v>65.3</c:v>
                </c:pt>
                <c:pt idx="577">
                  <c:v>66.489999999999995</c:v>
                </c:pt>
                <c:pt idx="578">
                  <c:v>66.58</c:v>
                </c:pt>
                <c:pt idx="579">
                  <c:v>68.34</c:v>
                </c:pt>
                <c:pt idx="580">
                  <c:v>70.72</c:v>
                </c:pt>
                <c:pt idx="581">
                  <c:v>74.08</c:v>
                </c:pt>
                <c:pt idx="582">
                  <c:v>77.069999999999993</c:v>
                </c:pt>
                <c:pt idx="583">
                  <c:v>77.069999999999993</c:v>
                </c:pt>
                <c:pt idx="584">
                  <c:v>78.13</c:v>
                </c:pt>
                <c:pt idx="585">
                  <c:v>78.13</c:v>
                </c:pt>
                <c:pt idx="586">
                  <c:v>78.61</c:v>
                </c:pt>
                <c:pt idx="587">
                  <c:v>78.61</c:v>
                </c:pt>
                <c:pt idx="588">
                  <c:v>78.61</c:v>
                </c:pt>
                <c:pt idx="589">
                  <c:v>78.61</c:v>
                </c:pt>
                <c:pt idx="590">
                  <c:v>78.61</c:v>
                </c:pt>
                <c:pt idx="591">
                  <c:v>78.61</c:v>
                </c:pt>
                <c:pt idx="592">
                  <c:v>78.61</c:v>
                </c:pt>
                <c:pt idx="593">
                  <c:v>78.61</c:v>
                </c:pt>
                <c:pt idx="594">
                  <c:v>78.61</c:v>
                </c:pt>
                <c:pt idx="595">
                  <c:v>85.38</c:v>
                </c:pt>
                <c:pt idx="596">
                  <c:v>85.38</c:v>
                </c:pt>
                <c:pt idx="597">
                  <c:v>85.47</c:v>
                </c:pt>
                <c:pt idx="598">
                  <c:v>85.56</c:v>
                </c:pt>
                <c:pt idx="599">
                  <c:v>85.56</c:v>
                </c:pt>
                <c:pt idx="600">
                  <c:v>85.56</c:v>
                </c:pt>
                <c:pt idx="601">
                  <c:v>85.56</c:v>
                </c:pt>
                <c:pt idx="602">
                  <c:v>85.56</c:v>
                </c:pt>
                <c:pt idx="603">
                  <c:v>85.56</c:v>
                </c:pt>
                <c:pt idx="604">
                  <c:v>85.56</c:v>
                </c:pt>
                <c:pt idx="605">
                  <c:v>85.56</c:v>
                </c:pt>
                <c:pt idx="606">
                  <c:v>85.56</c:v>
                </c:pt>
                <c:pt idx="607">
                  <c:v>85.56</c:v>
                </c:pt>
                <c:pt idx="608">
                  <c:v>85.56</c:v>
                </c:pt>
                <c:pt idx="609">
                  <c:v>85.56</c:v>
                </c:pt>
                <c:pt idx="610">
                  <c:v>85.56</c:v>
                </c:pt>
                <c:pt idx="611">
                  <c:v>85.56</c:v>
                </c:pt>
                <c:pt idx="612">
                  <c:v>85.56</c:v>
                </c:pt>
                <c:pt idx="613">
                  <c:v>85.56</c:v>
                </c:pt>
                <c:pt idx="614">
                  <c:v>85.56</c:v>
                </c:pt>
                <c:pt idx="615">
                  <c:v>85.56</c:v>
                </c:pt>
                <c:pt idx="616">
                  <c:v>85.56</c:v>
                </c:pt>
                <c:pt idx="617">
                  <c:v>85.56</c:v>
                </c:pt>
                <c:pt idx="618">
                  <c:v>85.56</c:v>
                </c:pt>
                <c:pt idx="619">
                  <c:v>85.56</c:v>
                </c:pt>
                <c:pt idx="620">
                  <c:v>85.56</c:v>
                </c:pt>
                <c:pt idx="621">
                  <c:v>85.56</c:v>
                </c:pt>
                <c:pt idx="622">
                  <c:v>85.56</c:v>
                </c:pt>
                <c:pt idx="623">
                  <c:v>85.56</c:v>
                </c:pt>
                <c:pt idx="624">
                  <c:v>85.56</c:v>
                </c:pt>
                <c:pt idx="625">
                  <c:v>85.56</c:v>
                </c:pt>
                <c:pt idx="626">
                  <c:v>85.56</c:v>
                </c:pt>
                <c:pt idx="627">
                  <c:v>85.56</c:v>
                </c:pt>
                <c:pt idx="628">
                  <c:v>86.01</c:v>
                </c:pt>
                <c:pt idx="629">
                  <c:v>87.240000000000009</c:v>
                </c:pt>
                <c:pt idx="630">
                  <c:v>87.350000000000009</c:v>
                </c:pt>
                <c:pt idx="631">
                  <c:v>87.350000000000009</c:v>
                </c:pt>
                <c:pt idx="632">
                  <c:v>87.350000000000009</c:v>
                </c:pt>
                <c:pt idx="633">
                  <c:v>87.350000000000009</c:v>
                </c:pt>
                <c:pt idx="634">
                  <c:v>87.350000000000009</c:v>
                </c:pt>
                <c:pt idx="635">
                  <c:v>87.350000000000009</c:v>
                </c:pt>
                <c:pt idx="636">
                  <c:v>88.100000000000009</c:v>
                </c:pt>
                <c:pt idx="637">
                  <c:v>88.100000000000009</c:v>
                </c:pt>
                <c:pt idx="638">
                  <c:v>88.100000000000009</c:v>
                </c:pt>
                <c:pt idx="639">
                  <c:v>88.100000000000009</c:v>
                </c:pt>
                <c:pt idx="640">
                  <c:v>88.100000000000009</c:v>
                </c:pt>
                <c:pt idx="641">
                  <c:v>88.100000000000009</c:v>
                </c:pt>
                <c:pt idx="642">
                  <c:v>88.100000000000009</c:v>
                </c:pt>
                <c:pt idx="643">
                  <c:v>88.100000000000009</c:v>
                </c:pt>
                <c:pt idx="644">
                  <c:v>88.100000000000009</c:v>
                </c:pt>
                <c:pt idx="645">
                  <c:v>88.100000000000009</c:v>
                </c:pt>
                <c:pt idx="646">
                  <c:v>89.38000000000001</c:v>
                </c:pt>
                <c:pt idx="647">
                  <c:v>89.580000000000013</c:v>
                </c:pt>
                <c:pt idx="648">
                  <c:v>89.580000000000013</c:v>
                </c:pt>
                <c:pt idx="649">
                  <c:v>89.580000000000013</c:v>
                </c:pt>
                <c:pt idx="650">
                  <c:v>89.580000000000013</c:v>
                </c:pt>
                <c:pt idx="651">
                  <c:v>89.820000000000007</c:v>
                </c:pt>
                <c:pt idx="652">
                  <c:v>91.330000000000013</c:v>
                </c:pt>
                <c:pt idx="653">
                  <c:v>91.700000000000017</c:v>
                </c:pt>
                <c:pt idx="654">
                  <c:v>91.700000000000017</c:v>
                </c:pt>
                <c:pt idx="655">
                  <c:v>91.700000000000017</c:v>
                </c:pt>
                <c:pt idx="656">
                  <c:v>91.700000000000017</c:v>
                </c:pt>
                <c:pt idx="657">
                  <c:v>91.700000000000017</c:v>
                </c:pt>
                <c:pt idx="658">
                  <c:v>91.700000000000017</c:v>
                </c:pt>
                <c:pt idx="659">
                  <c:v>92.29000000000002</c:v>
                </c:pt>
                <c:pt idx="660">
                  <c:v>92.830000000000027</c:v>
                </c:pt>
                <c:pt idx="661">
                  <c:v>92.830000000000027</c:v>
                </c:pt>
                <c:pt idx="662">
                  <c:v>92.830000000000027</c:v>
                </c:pt>
                <c:pt idx="663">
                  <c:v>92.830000000000027</c:v>
                </c:pt>
                <c:pt idx="664">
                  <c:v>92.830000000000027</c:v>
                </c:pt>
                <c:pt idx="665">
                  <c:v>92.830000000000027</c:v>
                </c:pt>
                <c:pt idx="666">
                  <c:v>92.830000000000027</c:v>
                </c:pt>
                <c:pt idx="667">
                  <c:v>92.830000000000027</c:v>
                </c:pt>
                <c:pt idx="668">
                  <c:v>92.830000000000027</c:v>
                </c:pt>
                <c:pt idx="669">
                  <c:v>93.010000000000034</c:v>
                </c:pt>
                <c:pt idx="670">
                  <c:v>93.600000000000037</c:v>
                </c:pt>
                <c:pt idx="671">
                  <c:v>94.490000000000038</c:v>
                </c:pt>
                <c:pt idx="672">
                  <c:v>94.490000000000038</c:v>
                </c:pt>
                <c:pt idx="673">
                  <c:v>94.670000000000044</c:v>
                </c:pt>
                <c:pt idx="674">
                  <c:v>94.670000000000044</c:v>
                </c:pt>
                <c:pt idx="675">
                  <c:v>94.670000000000044</c:v>
                </c:pt>
                <c:pt idx="676">
                  <c:v>94.670000000000044</c:v>
                </c:pt>
                <c:pt idx="677">
                  <c:v>95.870000000000047</c:v>
                </c:pt>
                <c:pt idx="678">
                  <c:v>96.010000000000048</c:v>
                </c:pt>
                <c:pt idx="679">
                  <c:v>96.010000000000048</c:v>
                </c:pt>
                <c:pt idx="680">
                  <c:v>99.240000000000052</c:v>
                </c:pt>
                <c:pt idx="681">
                  <c:v>99.240000000000052</c:v>
                </c:pt>
                <c:pt idx="682">
                  <c:v>99.240000000000052</c:v>
                </c:pt>
                <c:pt idx="683">
                  <c:v>100.47000000000006</c:v>
                </c:pt>
                <c:pt idx="684">
                  <c:v>100.47000000000006</c:v>
                </c:pt>
                <c:pt idx="685">
                  <c:v>100.47000000000006</c:v>
                </c:pt>
                <c:pt idx="686">
                  <c:v>100.47000000000006</c:v>
                </c:pt>
                <c:pt idx="687">
                  <c:v>100.47000000000006</c:v>
                </c:pt>
                <c:pt idx="688">
                  <c:v>100.47000000000006</c:v>
                </c:pt>
                <c:pt idx="689">
                  <c:v>100.47000000000006</c:v>
                </c:pt>
                <c:pt idx="690">
                  <c:v>100.47000000000006</c:v>
                </c:pt>
                <c:pt idx="691">
                  <c:v>100.47000000000006</c:v>
                </c:pt>
                <c:pt idx="692">
                  <c:v>100.47000000000006</c:v>
                </c:pt>
                <c:pt idx="693">
                  <c:v>100.47000000000006</c:v>
                </c:pt>
                <c:pt idx="694">
                  <c:v>100.47000000000006</c:v>
                </c:pt>
                <c:pt idx="695">
                  <c:v>100.47000000000006</c:v>
                </c:pt>
                <c:pt idx="696">
                  <c:v>100.47000000000006</c:v>
                </c:pt>
                <c:pt idx="697">
                  <c:v>100.47000000000006</c:v>
                </c:pt>
                <c:pt idx="698">
                  <c:v>100.56000000000006</c:v>
                </c:pt>
                <c:pt idx="699">
                  <c:v>100.56000000000006</c:v>
                </c:pt>
                <c:pt idx="700">
                  <c:v>100.56000000000006</c:v>
                </c:pt>
                <c:pt idx="701">
                  <c:v>100.56000000000006</c:v>
                </c:pt>
                <c:pt idx="702">
                  <c:v>100.56000000000006</c:v>
                </c:pt>
                <c:pt idx="703">
                  <c:v>100.56000000000006</c:v>
                </c:pt>
                <c:pt idx="704">
                  <c:v>100.56000000000006</c:v>
                </c:pt>
                <c:pt idx="705">
                  <c:v>100.56000000000006</c:v>
                </c:pt>
                <c:pt idx="706">
                  <c:v>100.56000000000006</c:v>
                </c:pt>
                <c:pt idx="707">
                  <c:v>100.56000000000006</c:v>
                </c:pt>
                <c:pt idx="708">
                  <c:v>100.56000000000006</c:v>
                </c:pt>
                <c:pt idx="709">
                  <c:v>100.56000000000006</c:v>
                </c:pt>
                <c:pt idx="710">
                  <c:v>100.56000000000006</c:v>
                </c:pt>
                <c:pt idx="711">
                  <c:v>100.56000000000006</c:v>
                </c:pt>
                <c:pt idx="712">
                  <c:v>100.56000000000006</c:v>
                </c:pt>
                <c:pt idx="713">
                  <c:v>100.56000000000006</c:v>
                </c:pt>
                <c:pt idx="714">
                  <c:v>100.56000000000006</c:v>
                </c:pt>
                <c:pt idx="715">
                  <c:v>100.56000000000006</c:v>
                </c:pt>
                <c:pt idx="716">
                  <c:v>100.56000000000006</c:v>
                </c:pt>
                <c:pt idx="717">
                  <c:v>100.56000000000006</c:v>
                </c:pt>
                <c:pt idx="718">
                  <c:v>100.56000000000006</c:v>
                </c:pt>
                <c:pt idx="719">
                  <c:v>100.56000000000006</c:v>
                </c:pt>
                <c:pt idx="720">
                  <c:v>100.56000000000006</c:v>
                </c:pt>
                <c:pt idx="721">
                  <c:v>100.56000000000006</c:v>
                </c:pt>
                <c:pt idx="722">
                  <c:v>100.56000000000006</c:v>
                </c:pt>
                <c:pt idx="723">
                  <c:v>100.56000000000006</c:v>
                </c:pt>
                <c:pt idx="724">
                  <c:v>100.56000000000006</c:v>
                </c:pt>
                <c:pt idx="725">
                  <c:v>100.56000000000006</c:v>
                </c:pt>
                <c:pt idx="726">
                  <c:v>100.56000000000006</c:v>
                </c:pt>
                <c:pt idx="727">
                  <c:v>100.56000000000006</c:v>
                </c:pt>
                <c:pt idx="728">
                  <c:v>100.56000000000006</c:v>
                </c:pt>
                <c:pt idx="729">
                  <c:v>100.56000000000006</c:v>
                </c:pt>
                <c:pt idx="730">
                  <c:v>100.56000000000006</c:v>
                </c:pt>
                <c:pt idx="731">
                  <c:v>100.56000000000006</c:v>
                </c:pt>
                <c:pt idx="732">
                  <c:v>100.56000000000006</c:v>
                </c:pt>
                <c:pt idx="733">
                  <c:v>100.56000000000006</c:v>
                </c:pt>
                <c:pt idx="734">
                  <c:v>100.56000000000006</c:v>
                </c:pt>
                <c:pt idx="735">
                  <c:v>100.56000000000006</c:v>
                </c:pt>
                <c:pt idx="736">
                  <c:v>100.56000000000006</c:v>
                </c:pt>
                <c:pt idx="737">
                  <c:v>100.56000000000006</c:v>
                </c:pt>
                <c:pt idx="738">
                  <c:v>100.56000000000006</c:v>
                </c:pt>
                <c:pt idx="739">
                  <c:v>100.56000000000006</c:v>
                </c:pt>
                <c:pt idx="740">
                  <c:v>100.56000000000006</c:v>
                </c:pt>
                <c:pt idx="741">
                  <c:v>100.56000000000006</c:v>
                </c:pt>
                <c:pt idx="742">
                  <c:v>100.56000000000006</c:v>
                </c:pt>
                <c:pt idx="743">
                  <c:v>100.56000000000006</c:v>
                </c:pt>
                <c:pt idx="744">
                  <c:v>100.56000000000006</c:v>
                </c:pt>
                <c:pt idx="745">
                  <c:v>100.56000000000006</c:v>
                </c:pt>
                <c:pt idx="746">
                  <c:v>100.56000000000006</c:v>
                </c:pt>
                <c:pt idx="747">
                  <c:v>100.56000000000006</c:v>
                </c:pt>
                <c:pt idx="748">
                  <c:v>100.56000000000006</c:v>
                </c:pt>
                <c:pt idx="749">
                  <c:v>100.56000000000006</c:v>
                </c:pt>
                <c:pt idx="750">
                  <c:v>100.56000000000006</c:v>
                </c:pt>
                <c:pt idx="751">
                  <c:v>100.56000000000006</c:v>
                </c:pt>
                <c:pt idx="752">
                  <c:v>100.56000000000006</c:v>
                </c:pt>
                <c:pt idx="753">
                  <c:v>100.56000000000006</c:v>
                </c:pt>
                <c:pt idx="754">
                  <c:v>100.56000000000006</c:v>
                </c:pt>
                <c:pt idx="755">
                  <c:v>100.56000000000006</c:v>
                </c:pt>
                <c:pt idx="756">
                  <c:v>100.56000000000006</c:v>
                </c:pt>
                <c:pt idx="757">
                  <c:v>100.56000000000006</c:v>
                </c:pt>
                <c:pt idx="758">
                  <c:v>100.56000000000006</c:v>
                </c:pt>
                <c:pt idx="759">
                  <c:v>100.56000000000006</c:v>
                </c:pt>
                <c:pt idx="760">
                  <c:v>100.56000000000006</c:v>
                </c:pt>
                <c:pt idx="761">
                  <c:v>100.56000000000006</c:v>
                </c:pt>
                <c:pt idx="762">
                  <c:v>100.56000000000006</c:v>
                </c:pt>
                <c:pt idx="763">
                  <c:v>100.56000000000006</c:v>
                </c:pt>
                <c:pt idx="764">
                  <c:v>100.56000000000006</c:v>
                </c:pt>
                <c:pt idx="765">
                  <c:v>100.56000000000006</c:v>
                </c:pt>
                <c:pt idx="766">
                  <c:v>102.11000000000006</c:v>
                </c:pt>
                <c:pt idx="767">
                  <c:v>102.11000000000006</c:v>
                </c:pt>
                <c:pt idx="768">
                  <c:v>102.11000000000006</c:v>
                </c:pt>
                <c:pt idx="769">
                  <c:v>102.11000000000006</c:v>
                </c:pt>
                <c:pt idx="770">
                  <c:v>102.11000000000006</c:v>
                </c:pt>
                <c:pt idx="771">
                  <c:v>102.11000000000006</c:v>
                </c:pt>
                <c:pt idx="772">
                  <c:v>102.11000000000006</c:v>
                </c:pt>
                <c:pt idx="773">
                  <c:v>102.11000000000006</c:v>
                </c:pt>
                <c:pt idx="774">
                  <c:v>102.11000000000006</c:v>
                </c:pt>
                <c:pt idx="775">
                  <c:v>102.11000000000006</c:v>
                </c:pt>
                <c:pt idx="776">
                  <c:v>102.33000000000006</c:v>
                </c:pt>
                <c:pt idx="777">
                  <c:v>102.33000000000006</c:v>
                </c:pt>
                <c:pt idx="778">
                  <c:v>102.33000000000006</c:v>
                </c:pt>
                <c:pt idx="779">
                  <c:v>102.63000000000005</c:v>
                </c:pt>
                <c:pt idx="780">
                  <c:v>102.68000000000005</c:v>
                </c:pt>
                <c:pt idx="781">
                  <c:v>103.41000000000005</c:v>
                </c:pt>
                <c:pt idx="782">
                  <c:v>103.41000000000005</c:v>
                </c:pt>
                <c:pt idx="783">
                  <c:v>103.41000000000005</c:v>
                </c:pt>
                <c:pt idx="784">
                  <c:v>103.41000000000005</c:v>
                </c:pt>
                <c:pt idx="785">
                  <c:v>103.41000000000005</c:v>
                </c:pt>
                <c:pt idx="786">
                  <c:v>103.81000000000006</c:v>
                </c:pt>
                <c:pt idx="787">
                  <c:v>103.81000000000006</c:v>
                </c:pt>
                <c:pt idx="788">
                  <c:v>105.36000000000006</c:v>
                </c:pt>
                <c:pt idx="789">
                  <c:v>107.07000000000005</c:v>
                </c:pt>
                <c:pt idx="790">
                  <c:v>107.07000000000005</c:v>
                </c:pt>
                <c:pt idx="791">
                  <c:v>107.07000000000005</c:v>
                </c:pt>
                <c:pt idx="792">
                  <c:v>107.07000000000005</c:v>
                </c:pt>
                <c:pt idx="793">
                  <c:v>107.07000000000005</c:v>
                </c:pt>
                <c:pt idx="794">
                  <c:v>107.07000000000005</c:v>
                </c:pt>
                <c:pt idx="795">
                  <c:v>107.07000000000005</c:v>
                </c:pt>
                <c:pt idx="796">
                  <c:v>107.07000000000005</c:v>
                </c:pt>
                <c:pt idx="797">
                  <c:v>107.07000000000005</c:v>
                </c:pt>
                <c:pt idx="798">
                  <c:v>107.07000000000005</c:v>
                </c:pt>
                <c:pt idx="799">
                  <c:v>107.07000000000005</c:v>
                </c:pt>
                <c:pt idx="800">
                  <c:v>107.07000000000005</c:v>
                </c:pt>
                <c:pt idx="801">
                  <c:v>107.07000000000005</c:v>
                </c:pt>
                <c:pt idx="802">
                  <c:v>107.07000000000005</c:v>
                </c:pt>
                <c:pt idx="803">
                  <c:v>107.07000000000005</c:v>
                </c:pt>
                <c:pt idx="804">
                  <c:v>107.07000000000005</c:v>
                </c:pt>
                <c:pt idx="805">
                  <c:v>107.07000000000005</c:v>
                </c:pt>
                <c:pt idx="806">
                  <c:v>107.07000000000005</c:v>
                </c:pt>
                <c:pt idx="807">
                  <c:v>107.07000000000005</c:v>
                </c:pt>
                <c:pt idx="808">
                  <c:v>107.07000000000005</c:v>
                </c:pt>
                <c:pt idx="809">
                  <c:v>107.07000000000005</c:v>
                </c:pt>
                <c:pt idx="810">
                  <c:v>107.07000000000005</c:v>
                </c:pt>
                <c:pt idx="811">
                  <c:v>107.07000000000005</c:v>
                </c:pt>
                <c:pt idx="812">
                  <c:v>107.07000000000005</c:v>
                </c:pt>
                <c:pt idx="813">
                  <c:v>107.07000000000005</c:v>
                </c:pt>
                <c:pt idx="814">
                  <c:v>107.07000000000005</c:v>
                </c:pt>
                <c:pt idx="815">
                  <c:v>107.07000000000005</c:v>
                </c:pt>
                <c:pt idx="816">
                  <c:v>107.07000000000005</c:v>
                </c:pt>
                <c:pt idx="817">
                  <c:v>107.07000000000005</c:v>
                </c:pt>
                <c:pt idx="818">
                  <c:v>107.07000000000005</c:v>
                </c:pt>
                <c:pt idx="819">
                  <c:v>107.07000000000005</c:v>
                </c:pt>
                <c:pt idx="820">
                  <c:v>107.07000000000005</c:v>
                </c:pt>
                <c:pt idx="821">
                  <c:v>107.07000000000005</c:v>
                </c:pt>
                <c:pt idx="822">
                  <c:v>107.07000000000005</c:v>
                </c:pt>
                <c:pt idx="823">
                  <c:v>107.07000000000005</c:v>
                </c:pt>
                <c:pt idx="824">
                  <c:v>107.07000000000005</c:v>
                </c:pt>
                <c:pt idx="825">
                  <c:v>107.07000000000005</c:v>
                </c:pt>
                <c:pt idx="826">
                  <c:v>107.27000000000005</c:v>
                </c:pt>
                <c:pt idx="827">
                  <c:v>109.19000000000005</c:v>
                </c:pt>
                <c:pt idx="828">
                  <c:v>109.26000000000005</c:v>
                </c:pt>
                <c:pt idx="829">
                  <c:v>109.26000000000005</c:v>
                </c:pt>
                <c:pt idx="830">
                  <c:v>109.26000000000005</c:v>
                </c:pt>
                <c:pt idx="831">
                  <c:v>109.26000000000005</c:v>
                </c:pt>
                <c:pt idx="832">
                  <c:v>109.26000000000005</c:v>
                </c:pt>
                <c:pt idx="833">
                  <c:v>109.39000000000004</c:v>
                </c:pt>
                <c:pt idx="834">
                  <c:v>109.39000000000004</c:v>
                </c:pt>
                <c:pt idx="835">
                  <c:v>112.99000000000004</c:v>
                </c:pt>
                <c:pt idx="836">
                  <c:v>114.00000000000004</c:v>
                </c:pt>
                <c:pt idx="837">
                  <c:v>114.00000000000004</c:v>
                </c:pt>
                <c:pt idx="838">
                  <c:v>114.00000000000004</c:v>
                </c:pt>
                <c:pt idx="839">
                  <c:v>114.00000000000004</c:v>
                </c:pt>
                <c:pt idx="840">
                  <c:v>114.00000000000004</c:v>
                </c:pt>
                <c:pt idx="841">
                  <c:v>114.00000000000004</c:v>
                </c:pt>
                <c:pt idx="842">
                  <c:v>114.63000000000004</c:v>
                </c:pt>
                <c:pt idx="843">
                  <c:v>114.63000000000004</c:v>
                </c:pt>
                <c:pt idx="844">
                  <c:v>116.18000000000004</c:v>
                </c:pt>
                <c:pt idx="845">
                  <c:v>117.62000000000003</c:v>
                </c:pt>
                <c:pt idx="846">
                  <c:v>117.62000000000003</c:v>
                </c:pt>
                <c:pt idx="847">
                  <c:v>117.62000000000003</c:v>
                </c:pt>
                <c:pt idx="848">
                  <c:v>117.62000000000003</c:v>
                </c:pt>
                <c:pt idx="849">
                  <c:v>118.78000000000003</c:v>
                </c:pt>
                <c:pt idx="850">
                  <c:v>118.78000000000003</c:v>
                </c:pt>
                <c:pt idx="851">
                  <c:v>119.06000000000003</c:v>
                </c:pt>
                <c:pt idx="852">
                  <c:v>119.06000000000003</c:v>
                </c:pt>
                <c:pt idx="853">
                  <c:v>119.06000000000003</c:v>
                </c:pt>
                <c:pt idx="854">
                  <c:v>119.06000000000003</c:v>
                </c:pt>
                <c:pt idx="855">
                  <c:v>119.06000000000003</c:v>
                </c:pt>
                <c:pt idx="856">
                  <c:v>121.60000000000004</c:v>
                </c:pt>
                <c:pt idx="857">
                  <c:v>124.12000000000003</c:v>
                </c:pt>
                <c:pt idx="858">
                  <c:v>125.96000000000004</c:v>
                </c:pt>
                <c:pt idx="859">
                  <c:v>129.34000000000003</c:v>
                </c:pt>
                <c:pt idx="860">
                  <c:v>130.31000000000003</c:v>
                </c:pt>
                <c:pt idx="861">
                  <c:v>131.86000000000004</c:v>
                </c:pt>
                <c:pt idx="862">
                  <c:v>131.86000000000004</c:v>
                </c:pt>
                <c:pt idx="863">
                  <c:v>131.86000000000004</c:v>
                </c:pt>
                <c:pt idx="864">
                  <c:v>131.86000000000004</c:v>
                </c:pt>
                <c:pt idx="865">
                  <c:v>131.86000000000004</c:v>
                </c:pt>
                <c:pt idx="866">
                  <c:v>132.46000000000004</c:v>
                </c:pt>
                <c:pt idx="867">
                  <c:v>132.46000000000004</c:v>
                </c:pt>
                <c:pt idx="868">
                  <c:v>132.46000000000004</c:v>
                </c:pt>
                <c:pt idx="869">
                  <c:v>132.46000000000004</c:v>
                </c:pt>
                <c:pt idx="870">
                  <c:v>132.46000000000004</c:v>
                </c:pt>
                <c:pt idx="871">
                  <c:v>132.46000000000004</c:v>
                </c:pt>
                <c:pt idx="872">
                  <c:v>132.46000000000004</c:v>
                </c:pt>
                <c:pt idx="873">
                  <c:v>132.46000000000004</c:v>
                </c:pt>
                <c:pt idx="874">
                  <c:v>132.46000000000004</c:v>
                </c:pt>
                <c:pt idx="875">
                  <c:v>132.46000000000004</c:v>
                </c:pt>
                <c:pt idx="876">
                  <c:v>132.51000000000005</c:v>
                </c:pt>
                <c:pt idx="877">
                  <c:v>132.51000000000005</c:v>
                </c:pt>
                <c:pt idx="878">
                  <c:v>133.21000000000004</c:v>
                </c:pt>
                <c:pt idx="879">
                  <c:v>133.21000000000004</c:v>
                </c:pt>
                <c:pt idx="880">
                  <c:v>133.21000000000004</c:v>
                </c:pt>
                <c:pt idx="881">
                  <c:v>133.21000000000004</c:v>
                </c:pt>
                <c:pt idx="882">
                  <c:v>133.21000000000004</c:v>
                </c:pt>
                <c:pt idx="883">
                  <c:v>133.21000000000004</c:v>
                </c:pt>
                <c:pt idx="884">
                  <c:v>133.21000000000004</c:v>
                </c:pt>
                <c:pt idx="885">
                  <c:v>133.21000000000004</c:v>
                </c:pt>
                <c:pt idx="886">
                  <c:v>133.21000000000004</c:v>
                </c:pt>
                <c:pt idx="887">
                  <c:v>133.21000000000004</c:v>
                </c:pt>
                <c:pt idx="888">
                  <c:v>133.21000000000004</c:v>
                </c:pt>
                <c:pt idx="889">
                  <c:v>133.21000000000004</c:v>
                </c:pt>
                <c:pt idx="890">
                  <c:v>133.21000000000004</c:v>
                </c:pt>
                <c:pt idx="891">
                  <c:v>133.21000000000004</c:v>
                </c:pt>
                <c:pt idx="892">
                  <c:v>133.21000000000004</c:v>
                </c:pt>
                <c:pt idx="893">
                  <c:v>133.21000000000004</c:v>
                </c:pt>
                <c:pt idx="894">
                  <c:v>133.21000000000004</c:v>
                </c:pt>
                <c:pt idx="895">
                  <c:v>133.21000000000004</c:v>
                </c:pt>
                <c:pt idx="896">
                  <c:v>133.21000000000004</c:v>
                </c:pt>
                <c:pt idx="897">
                  <c:v>133.21000000000004</c:v>
                </c:pt>
                <c:pt idx="898">
                  <c:v>133.21000000000004</c:v>
                </c:pt>
                <c:pt idx="899">
                  <c:v>133.21000000000004</c:v>
                </c:pt>
                <c:pt idx="900">
                  <c:v>133.21000000000004</c:v>
                </c:pt>
                <c:pt idx="901">
                  <c:v>134.35000000000002</c:v>
                </c:pt>
                <c:pt idx="902">
                  <c:v>135.33000000000001</c:v>
                </c:pt>
                <c:pt idx="903">
                  <c:v>135.33000000000001</c:v>
                </c:pt>
                <c:pt idx="904">
                  <c:v>135.33000000000001</c:v>
                </c:pt>
                <c:pt idx="905">
                  <c:v>135.33000000000001</c:v>
                </c:pt>
                <c:pt idx="906">
                  <c:v>135.33000000000001</c:v>
                </c:pt>
                <c:pt idx="907">
                  <c:v>135.33000000000001</c:v>
                </c:pt>
                <c:pt idx="908">
                  <c:v>135.33000000000001</c:v>
                </c:pt>
                <c:pt idx="909">
                  <c:v>135.33000000000001</c:v>
                </c:pt>
                <c:pt idx="910">
                  <c:v>135.33000000000001</c:v>
                </c:pt>
                <c:pt idx="911">
                  <c:v>135.33000000000001</c:v>
                </c:pt>
                <c:pt idx="912">
                  <c:v>135.33000000000001</c:v>
                </c:pt>
                <c:pt idx="913">
                  <c:v>135.33000000000001</c:v>
                </c:pt>
                <c:pt idx="914">
                  <c:v>135.33000000000001</c:v>
                </c:pt>
                <c:pt idx="915">
                  <c:v>135.33000000000001</c:v>
                </c:pt>
                <c:pt idx="916">
                  <c:v>135.33000000000001</c:v>
                </c:pt>
                <c:pt idx="917">
                  <c:v>135.33000000000001</c:v>
                </c:pt>
                <c:pt idx="918">
                  <c:v>135.33000000000001</c:v>
                </c:pt>
                <c:pt idx="919">
                  <c:v>135.33000000000001</c:v>
                </c:pt>
                <c:pt idx="920">
                  <c:v>135.33000000000001</c:v>
                </c:pt>
                <c:pt idx="921">
                  <c:v>135.33000000000001</c:v>
                </c:pt>
                <c:pt idx="922">
                  <c:v>136.23000000000002</c:v>
                </c:pt>
                <c:pt idx="923">
                  <c:v>136.23000000000002</c:v>
                </c:pt>
                <c:pt idx="924">
                  <c:v>136.23000000000002</c:v>
                </c:pt>
                <c:pt idx="925">
                  <c:v>136.23000000000002</c:v>
                </c:pt>
                <c:pt idx="926">
                  <c:v>136.23000000000002</c:v>
                </c:pt>
                <c:pt idx="927">
                  <c:v>136.36000000000001</c:v>
                </c:pt>
                <c:pt idx="928">
                  <c:v>136.36000000000001</c:v>
                </c:pt>
                <c:pt idx="929">
                  <c:v>136.36000000000001</c:v>
                </c:pt>
                <c:pt idx="930">
                  <c:v>136.36000000000001</c:v>
                </c:pt>
                <c:pt idx="931">
                  <c:v>136.36000000000001</c:v>
                </c:pt>
                <c:pt idx="932">
                  <c:v>136.36000000000001</c:v>
                </c:pt>
                <c:pt idx="933">
                  <c:v>136.36000000000001</c:v>
                </c:pt>
                <c:pt idx="934">
                  <c:v>136.36000000000001</c:v>
                </c:pt>
                <c:pt idx="935">
                  <c:v>136.36000000000001</c:v>
                </c:pt>
                <c:pt idx="936">
                  <c:v>136.36000000000001</c:v>
                </c:pt>
                <c:pt idx="937">
                  <c:v>136.36000000000001</c:v>
                </c:pt>
                <c:pt idx="938">
                  <c:v>136.36000000000001</c:v>
                </c:pt>
                <c:pt idx="939">
                  <c:v>136.36000000000001</c:v>
                </c:pt>
                <c:pt idx="940">
                  <c:v>136.36000000000001</c:v>
                </c:pt>
                <c:pt idx="941">
                  <c:v>136.36000000000001</c:v>
                </c:pt>
                <c:pt idx="942">
                  <c:v>136.36000000000001</c:v>
                </c:pt>
                <c:pt idx="943">
                  <c:v>136.36000000000001</c:v>
                </c:pt>
                <c:pt idx="944">
                  <c:v>136.36000000000001</c:v>
                </c:pt>
                <c:pt idx="945">
                  <c:v>136.36000000000001</c:v>
                </c:pt>
                <c:pt idx="946">
                  <c:v>136.36000000000001</c:v>
                </c:pt>
                <c:pt idx="947">
                  <c:v>136.36000000000001</c:v>
                </c:pt>
                <c:pt idx="948">
                  <c:v>136.36000000000001</c:v>
                </c:pt>
                <c:pt idx="949">
                  <c:v>136.36000000000001</c:v>
                </c:pt>
                <c:pt idx="950">
                  <c:v>136.36000000000001</c:v>
                </c:pt>
                <c:pt idx="951">
                  <c:v>136.36000000000001</c:v>
                </c:pt>
                <c:pt idx="952">
                  <c:v>136.36000000000001</c:v>
                </c:pt>
                <c:pt idx="953">
                  <c:v>136.36000000000001</c:v>
                </c:pt>
                <c:pt idx="954">
                  <c:v>136.36000000000001</c:v>
                </c:pt>
                <c:pt idx="955">
                  <c:v>136.36000000000001</c:v>
                </c:pt>
                <c:pt idx="956">
                  <c:v>136.36000000000001</c:v>
                </c:pt>
                <c:pt idx="957">
                  <c:v>136.36000000000001</c:v>
                </c:pt>
                <c:pt idx="958">
                  <c:v>136.36000000000001</c:v>
                </c:pt>
                <c:pt idx="959">
                  <c:v>136.36000000000001</c:v>
                </c:pt>
                <c:pt idx="960">
                  <c:v>136.36000000000001</c:v>
                </c:pt>
                <c:pt idx="961">
                  <c:v>136.36000000000001</c:v>
                </c:pt>
                <c:pt idx="962">
                  <c:v>136.36000000000001</c:v>
                </c:pt>
                <c:pt idx="963">
                  <c:v>136.36000000000001</c:v>
                </c:pt>
                <c:pt idx="964">
                  <c:v>136.36000000000001</c:v>
                </c:pt>
                <c:pt idx="965">
                  <c:v>136.36000000000001</c:v>
                </c:pt>
                <c:pt idx="966">
                  <c:v>136.36000000000001</c:v>
                </c:pt>
                <c:pt idx="967">
                  <c:v>136.36000000000001</c:v>
                </c:pt>
                <c:pt idx="968">
                  <c:v>136.36000000000001</c:v>
                </c:pt>
                <c:pt idx="969">
                  <c:v>136.36000000000001</c:v>
                </c:pt>
                <c:pt idx="970">
                  <c:v>136.36000000000001</c:v>
                </c:pt>
                <c:pt idx="971">
                  <c:v>136.36000000000001</c:v>
                </c:pt>
                <c:pt idx="972">
                  <c:v>136.36000000000001</c:v>
                </c:pt>
                <c:pt idx="973">
                  <c:v>136.36000000000001</c:v>
                </c:pt>
                <c:pt idx="974">
                  <c:v>136.36000000000001</c:v>
                </c:pt>
                <c:pt idx="975">
                  <c:v>136.36000000000001</c:v>
                </c:pt>
                <c:pt idx="976">
                  <c:v>136.36000000000001</c:v>
                </c:pt>
                <c:pt idx="977">
                  <c:v>136.36000000000001</c:v>
                </c:pt>
                <c:pt idx="978">
                  <c:v>136.36000000000001</c:v>
                </c:pt>
                <c:pt idx="979">
                  <c:v>136.36000000000001</c:v>
                </c:pt>
                <c:pt idx="980">
                  <c:v>136.55000000000001</c:v>
                </c:pt>
                <c:pt idx="981">
                  <c:v>136.75</c:v>
                </c:pt>
                <c:pt idx="982">
                  <c:v>136.75</c:v>
                </c:pt>
                <c:pt idx="983">
                  <c:v>136.75</c:v>
                </c:pt>
                <c:pt idx="984">
                  <c:v>136.75</c:v>
                </c:pt>
                <c:pt idx="985">
                  <c:v>136.75</c:v>
                </c:pt>
                <c:pt idx="986">
                  <c:v>136.75</c:v>
                </c:pt>
                <c:pt idx="987">
                  <c:v>136.75</c:v>
                </c:pt>
                <c:pt idx="988">
                  <c:v>136.75</c:v>
                </c:pt>
                <c:pt idx="989">
                  <c:v>136.75</c:v>
                </c:pt>
                <c:pt idx="990">
                  <c:v>136.75</c:v>
                </c:pt>
                <c:pt idx="991">
                  <c:v>136.75</c:v>
                </c:pt>
                <c:pt idx="992">
                  <c:v>136.75</c:v>
                </c:pt>
                <c:pt idx="993">
                  <c:v>136.75</c:v>
                </c:pt>
                <c:pt idx="994">
                  <c:v>136.75</c:v>
                </c:pt>
                <c:pt idx="995">
                  <c:v>136.75</c:v>
                </c:pt>
                <c:pt idx="996">
                  <c:v>136.75</c:v>
                </c:pt>
                <c:pt idx="997">
                  <c:v>136.75</c:v>
                </c:pt>
                <c:pt idx="998">
                  <c:v>136.75</c:v>
                </c:pt>
                <c:pt idx="999">
                  <c:v>136.75</c:v>
                </c:pt>
                <c:pt idx="1000">
                  <c:v>136.75</c:v>
                </c:pt>
                <c:pt idx="1001">
                  <c:v>136.75</c:v>
                </c:pt>
                <c:pt idx="1002">
                  <c:v>136.75</c:v>
                </c:pt>
                <c:pt idx="1003">
                  <c:v>136.75</c:v>
                </c:pt>
                <c:pt idx="1004">
                  <c:v>136.75</c:v>
                </c:pt>
                <c:pt idx="1005">
                  <c:v>136.75</c:v>
                </c:pt>
                <c:pt idx="1006">
                  <c:v>136.75</c:v>
                </c:pt>
                <c:pt idx="1007">
                  <c:v>136.75</c:v>
                </c:pt>
                <c:pt idx="1008">
                  <c:v>136.75</c:v>
                </c:pt>
                <c:pt idx="1009">
                  <c:v>136.75</c:v>
                </c:pt>
                <c:pt idx="1010">
                  <c:v>136.75</c:v>
                </c:pt>
                <c:pt idx="1011">
                  <c:v>137.30000000000001</c:v>
                </c:pt>
                <c:pt idx="1012">
                  <c:v>137.30000000000001</c:v>
                </c:pt>
                <c:pt idx="1013">
                  <c:v>138.31</c:v>
                </c:pt>
                <c:pt idx="1014">
                  <c:v>138.62</c:v>
                </c:pt>
                <c:pt idx="1015">
                  <c:v>138.62</c:v>
                </c:pt>
                <c:pt idx="1016">
                  <c:v>138.62</c:v>
                </c:pt>
                <c:pt idx="1017">
                  <c:v>138.62</c:v>
                </c:pt>
                <c:pt idx="1018">
                  <c:v>138.62</c:v>
                </c:pt>
                <c:pt idx="1019">
                  <c:v>138.62</c:v>
                </c:pt>
                <c:pt idx="1020">
                  <c:v>138.62</c:v>
                </c:pt>
                <c:pt idx="1021">
                  <c:v>138.62</c:v>
                </c:pt>
                <c:pt idx="1022">
                  <c:v>138.62</c:v>
                </c:pt>
                <c:pt idx="1023">
                  <c:v>138.62</c:v>
                </c:pt>
                <c:pt idx="1024">
                  <c:v>138.62</c:v>
                </c:pt>
                <c:pt idx="1025">
                  <c:v>138.62</c:v>
                </c:pt>
                <c:pt idx="1026">
                  <c:v>138.62</c:v>
                </c:pt>
                <c:pt idx="1027">
                  <c:v>138.62</c:v>
                </c:pt>
                <c:pt idx="1028">
                  <c:v>138.62</c:v>
                </c:pt>
                <c:pt idx="1029">
                  <c:v>138.62</c:v>
                </c:pt>
                <c:pt idx="1030">
                  <c:v>138.62</c:v>
                </c:pt>
                <c:pt idx="1031">
                  <c:v>138.62</c:v>
                </c:pt>
                <c:pt idx="1032">
                  <c:v>139.55000000000001</c:v>
                </c:pt>
                <c:pt idx="1033">
                  <c:v>139.55000000000001</c:v>
                </c:pt>
                <c:pt idx="1034">
                  <c:v>139.55000000000001</c:v>
                </c:pt>
                <c:pt idx="1035">
                  <c:v>139.55000000000001</c:v>
                </c:pt>
                <c:pt idx="1036">
                  <c:v>139.55000000000001</c:v>
                </c:pt>
                <c:pt idx="1037">
                  <c:v>139.55000000000001</c:v>
                </c:pt>
                <c:pt idx="1038">
                  <c:v>139.55000000000001</c:v>
                </c:pt>
                <c:pt idx="1039">
                  <c:v>139.55000000000001</c:v>
                </c:pt>
                <c:pt idx="1040">
                  <c:v>139.55000000000001</c:v>
                </c:pt>
                <c:pt idx="1041">
                  <c:v>139.55000000000001</c:v>
                </c:pt>
                <c:pt idx="1042">
                  <c:v>139.55000000000001</c:v>
                </c:pt>
                <c:pt idx="1043">
                  <c:v>139.55000000000001</c:v>
                </c:pt>
                <c:pt idx="1044">
                  <c:v>139.55000000000001</c:v>
                </c:pt>
                <c:pt idx="1045">
                  <c:v>139.55000000000001</c:v>
                </c:pt>
                <c:pt idx="1046">
                  <c:v>139.55000000000001</c:v>
                </c:pt>
                <c:pt idx="1047">
                  <c:v>139.55000000000001</c:v>
                </c:pt>
                <c:pt idx="1048">
                  <c:v>139.55000000000001</c:v>
                </c:pt>
                <c:pt idx="1049">
                  <c:v>139.55000000000001</c:v>
                </c:pt>
                <c:pt idx="1050">
                  <c:v>139.55000000000001</c:v>
                </c:pt>
                <c:pt idx="1051">
                  <c:v>139.55000000000001</c:v>
                </c:pt>
                <c:pt idx="1052">
                  <c:v>139.55000000000001</c:v>
                </c:pt>
                <c:pt idx="1053">
                  <c:v>139.55000000000001</c:v>
                </c:pt>
                <c:pt idx="1054">
                  <c:v>139.55000000000001</c:v>
                </c:pt>
                <c:pt idx="1055">
                  <c:v>139.55000000000001</c:v>
                </c:pt>
                <c:pt idx="1056">
                  <c:v>139.55000000000001</c:v>
                </c:pt>
                <c:pt idx="1057">
                  <c:v>139.55000000000001</c:v>
                </c:pt>
                <c:pt idx="1058">
                  <c:v>139.55000000000001</c:v>
                </c:pt>
                <c:pt idx="1059">
                  <c:v>139.55000000000001</c:v>
                </c:pt>
                <c:pt idx="1060">
                  <c:v>139.55000000000001</c:v>
                </c:pt>
                <c:pt idx="1061">
                  <c:v>139.55000000000001</c:v>
                </c:pt>
                <c:pt idx="1062">
                  <c:v>139.55000000000001</c:v>
                </c:pt>
                <c:pt idx="1063">
                  <c:v>139.55000000000001</c:v>
                </c:pt>
                <c:pt idx="1064">
                  <c:v>139.55000000000001</c:v>
                </c:pt>
                <c:pt idx="1065">
                  <c:v>139.55000000000001</c:v>
                </c:pt>
                <c:pt idx="1066">
                  <c:v>139.55000000000001</c:v>
                </c:pt>
                <c:pt idx="1067">
                  <c:v>139.55000000000001</c:v>
                </c:pt>
                <c:pt idx="1068">
                  <c:v>141.01000000000002</c:v>
                </c:pt>
                <c:pt idx="1069">
                  <c:v>141.01000000000002</c:v>
                </c:pt>
                <c:pt idx="1070">
                  <c:v>142.67000000000002</c:v>
                </c:pt>
                <c:pt idx="1071">
                  <c:v>144.92000000000002</c:v>
                </c:pt>
                <c:pt idx="1072">
                  <c:v>146.39000000000001</c:v>
                </c:pt>
                <c:pt idx="1073">
                  <c:v>146.82000000000002</c:v>
                </c:pt>
                <c:pt idx="1074">
                  <c:v>147.41000000000003</c:v>
                </c:pt>
                <c:pt idx="1075">
                  <c:v>147.66000000000003</c:v>
                </c:pt>
                <c:pt idx="1076">
                  <c:v>149.21000000000004</c:v>
                </c:pt>
                <c:pt idx="1077">
                  <c:v>150.30000000000004</c:v>
                </c:pt>
                <c:pt idx="1078">
                  <c:v>150.67000000000004</c:v>
                </c:pt>
                <c:pt idx="1079">
                  <c:v>150.87000000000003</c:v>
                </c:pt>
                <c:pt idx="1080">
                  <c:v>151.46000000000004</c:v>
                </c:pt>
                <c:pt idx="1081">
                  <c:v>151.46000000000004</c:v>
                </c:pt>
                <c:pt idx="1082">
                  <c:v>151.46000000000004</c:v>
                </c:pt>
                <c:pt idx="1083">
                  <c:v>151.46000000000004</c:v>
                </c:pt>
                <c:pt idx="1084">
                  <c:v>151.46000000000004</c:v>
                </c:pt>
                <c:pt idx="1085">
                  <c:v>151.46000000000004</c:v>
                </c:pt>
                <c:pt idx="1086">
                  <c:v>151.46000000000004</c:v>
                </c:pt>
                <c:pt idx="1087">
                  <c:v>151.46000000000004</c:v>
                </c:pt>
                <c:pt idx="1088">
                  <c:v>151.46000000000004</c:v>
                </c:pt>
                <c:pt idx="1089">
                  <c:v>151.46000000000004</c:v>
                </c:pt>
                <c:pt idx="1090">
                  <c:v>152.17000000000004</c:v>
                </c:pt>
                <c:pt idx="1091">
                  <c:v>152.92000000000004</c:v>
                </c:pt>
                <c:pt idx="1092">
                  <c:v>153.27000000000004</c:v>
                </c:pt>
                <c:pt idx="1093">
                  <c:v>153.27000000000004</c:v>
                </c:pt>
                <c:pt idx="1094">
                  <c:v>153.27000000000004</c:v>
                </c:pt>
                <c:pt idx="1095">
                  <c:v>153.27000000000004</c:v>
                </c:pt>
                <c:pt idx="1096">
                  <c:v>153.98000000000005</c:v>
                </c:pt>
                <c:pt idx="1097">
                  <c:v>154.79000000000005</c:v>
                </c:pt>
                <c:pt idx="1098">
                  <c:v>154.88000000000005</c:v>
                </c:pt>
                <c:pt idx="1099">
                  <c:v>154.88000000000005</c:v>
                </c:pt>
                <c:pt idx="1100">
                  <c:v>154.88000000000005</c:v>
                </c:pt>
                <c:pt idx="1101">
                  <c:v>154.88000000000005</c:v>
                </c:pt>
                <c:pt idx="1102">
                  <c:v>155.41000000000005</c:v>
                </c:pt>
                <c:pt idx="1103">
                  <c:v>155.41000000000005</c:v>
                </c:pt>
                <c:pt idx="1104">
                  <c:v>155.41000000000005</c:v>
                </c:pt>
                <c:pt idx="1105">
                  <c:v>155.41000000000005</c:v>
                </c:pt>
                <c:pt idx="1106">
                  <c:v>155.41000000000005</c:v>
                </c:pt>
                <c:pt idx="1107">
                  <c:v>155.41000000000005</c:v>
                </c:pt>
                <c:pt idx="1108">
                  <c:v>155.41000000000005</c:v>
                </c:pt>
                <c:pt idx="1109">
                  <c:v>155.41000000000005</c:v>
                </c:pt>
                <c:pt idx="1110">
                  <c:v>155.41000000000005</c:v>
                </c:pt>
                <c:pt idx="1111">
                  <c:v>155.41000000000005</c:v>
                </c:pt>
                <c:pt idx="1112">
                  <c:v>155.41000000000005</c:v>
                </c:pt>
                <c:pt idx="1113">
                  <c:v>155.41000000000005</c:v>
                </c:pt>
                <c:pt idx="1114">
                  <c:v>155.41000000000005</c:v>
                </c:pt>
                <c:pt idx="1115">
                  <c:v>155.41000000000005</c:v>
                </c:pt>
                <c:pt idx="1116">
                  <c:v>155.41000000000005</c:v>
                </c:pt>
                <c:pt idx="1117">
                  <c:v>155.41000000000005</c:v>
                </c:pt>
                <c:pt idx="1118">
                  <c:v>155.41000000000005</c:v>
                </c:pt>
                <c:pt idx="1119">
                  <c:v>155.41000000000005</c:v>
                </c:pt>
                <c:pt idx="1120">
                  <c:v>155.41000000000005</c:v>
                </c:pt>
                <c:pt idx="1121">
                  <c:v>155.41000000000005</c:v>
                </c:pt>
                <c:pt idx="1122">
                  <c:v>155.41000000000005</c:v>
                </c:pt>
                <c:pt idx="1123">
                  <c:v>155.41000000000005</c:v>
                </c:pt>
                <c:pt idx="1124">
                  <c:v>155.41000000000005</c:v>
                </c:pt>
                <c:pt idx="1125">
                  <c:v>155.41000000000005</c:v>
                </c:pt>
                <c:pt idx="1126">
                  <c:v>155.41000000000005</c:v>
                </c:pt>
                <c:pt idx="1127">
                  <c:v>155.41000000000005</c:v>
                </c:pt>
                <c:pt idx="1128">
                  <c:v>155.41000000000005</c:v>
                </c:pt>
                <c:pt idx="1129">
                  <c:v>155.41000000000005</c:v>
                </c:pt>
                <c:pt idx="1130">
                  <c:v>155.41000000000005</c:v>
                </c:pt>
                <c:pt idx="1131">
                  <c:v>155.41000000000005</c:v>
                </c:pt>
                <c:pt idx="1132">
                  <c:v>155.41000000000005</c:v>
                </c:pt>
                <c:pt idx="1133">
                  <c:v>155.41000000000005</c:v>
                </c:pt>
                <c:pt idx="1134">
                  <c:v>155.41000000000005</c:v>
                </c:pt>
                <c:pt idx="1135">
                  <c:v>155.41000000000005</c:v>
                </c:pt>
                <c:pt idx="1136">
                  <c:v>155.41000000000005</c:v>
                </c:pt>
                <c:pt idx="1137">
                  <c:v>155.41000000000005</c:v>
                </c:pt>
                <c:pt idx="1138">
                  <c:v>155.41000000000005</c:v>
                </c:pt>
                <c:pt idx="1139">
                  <c:v>155.57000000000005</c:v>
                </c:pt>
                <c:pt idx="1140">
                  <c:v>155.57000000000005</c:v>
                </c:pt>
                <c:pt idx="1141">
                  <c:v>155.57000000000005</c:v>
                </c:pt>
                <c:pt idx="1142">
                  <c:v>155.57000000000005</c:v>
                </c:pt>
                <c:pt idx="1143">
                  <c:v>155.57000000000005</c:v>
                </c:pt>
                <c:pt idx="1144">
                  <c:v>155.57000000000005</c:v>
                </c:pt>
                <c:pt idx="1145">
                  <c:v>155.57000000000005</c:v>
                </c:pt>
                <c:pt idx="1146">
                  <c:v>155.57000000000005</c:v>
                </c:pt>
                <c:pt idx="1147">
                  <c:v>155.57000000000005</c:v>
                </c:pt>
                <c:pt idx="1148">
                  <c:v>155.57000000000005</c:v>
                </c:pt>
                <c:pt idx="1149">
                  <c:v>155.57000000000005</c:v>
                </c:pt>
                <c:pt idx="1150">
                  <c:v>155.57000000000005</c:v>
                </c:pt>
                <c:pt idx="1151">
                  <c:v>155.57000000000005</c:v>
                </c:pt>
                <c:pt idx="1152">
                  <c:v>155.57000000000005</c:v>
                </c:pt>
                <c:pt idx="1153">
                  <c:v>155.57000000000005</c:v>
                </c:pt>
                <c:pt idx="1154">
                  <c:v>155.57000000000005</c:v>
                </c:pt>
                <c:pt idx="1155">
                  <c:v>155.57000000000005</c:v>
                </c:pt>
                <c:pt idx="1156">
                  <c:v>155.57000000000005</c:v>
                </c:pt>
                <c:pt idx="1157">
                  <c:v>155.57000000000005</c:v>
                </c:pt>
                <c:pt idx="1158">
                  <c:v>155.57000000000005</c:v>
                </c:pt>
                <c:pt idx="1159">
                  <c:v>155.57000000000005</c:v>
                </c:pt>
                <c:pt idx="1160">
                  <c:v>155.57000000000005</c:v>
                </c:pt>
                <c:pt idx="1161">
                  <c:v>155.57000000000005</c:v>
                </c:pt>
                <c:pt idx="1162">
                  <c:v>155.57000000000005</c:v>
                </c:pt>
                <c:pt idx="1163">
                  <c:v>155.57000000000005</c:v>
                </c:pt>
                <c:pt idx="1164">
                  <c:v>155.57000000000005</c:v>
                </c:pt>
                <c:pt idx="1165">
                  <c:v>155.57000000000005</c:v>
                </c:pt>
                <c:pt idx="1166">
                  <c:v>155.57000000000005</c:v>
                </c:pt>
                <c:pt idx="1167">
                  <c:v>155.57000000000005</c:v>
                </c:pt>
                <c:pt idx="1168">
                  <c:v>155.71000000000004</c:v>
                </c:pt>
                <c:pt idx="1169">
                  <c:v>155.71000000000004</c:v>
                </c:pt>
                <c:pt idx="1170">
                  <c:v>155.71000000000004</c:v>
                </c:pt>
                <c:pt idx="1171">
                  <c:v>155.71000000000004</c:v>
                </c:pt>
                <c:pt idx="1172">
                  <c:v>155.71000000000004</c:v>
                </c:pt>
                <c:pt idx="1173">
                  <c:v>155.71000000000004</c:v>
                </c:pt>
                <c:pt idx="1174">
                  <c:v>155.71000000000004</c:v>
                </c:pt>
                <c:pt idx="1175">
                  <c:v>155.71000000000004</c:v>
                </c:pt>
                <c:pt idx="1176">
                  <c:v>155.71000000000004</c:v>
                </c:pt>
                <c:pt idx="1177">
                  <c:v>155.71000000000004</c:v>
                </c:pt>
                <c:pt idx="1178">
                  <c:v>155.71000000000004</c:v>
                </c:pt>
                <c:pt idx="1179">
                  <c:v>155.71000000000004</c:v>
                </c:pt>
                <c:pt idx="1180">
                  <c:v>155.71000000000004</c:v>
                </c:pt>
                <c:pt idx="1181">
                  <c:v>155.71000000000004</c:v>
                </c:pt>
                <c:pt idx="1182">
                  <c:v>155.71000000000004</c:v>
                </c:pt>
                <c:pt idx="1183">
                  <c:v>155.71000000000004</c:v>
                </c:pt>
                <c:pt idx="1184">
                  <c:v>155.71000000000004</c:v>
                </c:pt>
                <c:pt idx="1185">
                  <c:v>155.71000000000004</c:v>
                </c:pt>
                <c:pt idx="1186">
                  <c:v>155.71000000000004</c:v>
                </c:pt>
                <c:pt idx="1187">
                  <c:v>155.71000000000004</c:v>
                </c:pt>
                <c:pt idx="1188">
                  <c:v>155.71000000000004</c:v>
                </c:pt>
                <c:pt idx="1189">
                  <c:v>155.71000000000004</c:v>
                </c:pt>
                <c:pt idx="1190">
                  <c:v>155.71000000000004</c:v>
                </c:pt>
                <c:pt idx="1191">
                  <c:v>156.40000000000003</c:v>
                </c:pt>
                <c:pt idx="1192">
                  <c:v>156.40000000000003</c:v>
                </c:pt>
                <c:pt idx="1193">
                  <c:v>156.40000000000003</c:v>
                </c:pt>
                <c:pt idx="1194">
                  <c:v>156.40000000000003</c:v>
                </c:pt>
                <c:pt idx="1195">
                  <c:v>156.40000000000003</c:v>
                </c:pt>
                <c:pt idx="1196">
                  <c:v>156.40000000000003</c:v>
                </c:pt>
                <c:pt idx="1197">
                  <c:v>156.40000000000003</c:v>
                </c:pt>
                <c:pt idx="1198">
                  <c:v>156.40000000000003</c:v>
                </c:pt>
                <c:pt idx="1199">
                  <c:v>156.83000000000004</c:v>
                </c:pt>
                <c:pt idx="1200">
                  <c:v>156.83000000000004</c:v>
                </c:pt>
                <c:pt idx="1201">
                  <c:v>156.83000000000004</c:v>
                </c:pt>
                <c:pt idx="1202">
                  <c:v>156.83000000000004</c:v>
                </c:pt>
                <c:pt idx="1203">
                  <c:v>156.83000000000004</c:v>
                </c:pt>
                <c:pt idx="1204">
                  <c:v>156.83000000000004</c:v>
                </c:pt>
                <c:pt idx="1205">
                  <c:v>156.83000000000004</c:v>
                </c:pt>
                <c:pt idx="1206">
                  <c:v>156.83000000000004</c:v>
                </c:pt>
                <c:pt idx="1207">
                  <c:v>156.83000000000004</c:v>
                </c:pt>
                <c:pt idx="1208">
                  <c:v>156.83000000000004</c:v>
                </c:pt>
                <c:pt idx="1209">
                  <c:v>156.83000000000004</c:v>
                </c:pt>
                <c:pt idx="1210">
                  <c:v>156.83000000000004</c:v>
                </c:pt>
                <c:pt idx="1211">
                  <c:v>156.83000000000004</c:v>
                </c:pt>
                <c:pt idx="1212">
                  <c:v>156.83000000000004</c:v>
                </c:pt>
                <c:pt idx="1213">
                  <c:v>156.83000000000004</c:v>
                </c:pt>
                <c:pt idx="1214">
                  <c:v>156.83000000000004</c:v>
                </c:pt>
                <c:pt idx="1215">
                  <c:v>156.83000000000004</c:v>
                </c:pt>
                <c:pt idx="1216">
                  <c:v>156.83000000000004</c:v>
                </c:pt>
                <c:pt idx="1217">
                  <c:v>156.83000000000004</c:v>
                </c:pt>
                <c:pt idx="1218">
                  <c:v>156.90000000000003</c:v>
                </c:pt>
                <c:pt idx="1219">
                  <c:v>156.90000000000003</c:v>
                </c:pt>
                <c:pt idx="1220">
                  <c:v>157.01000000000005</c:v>
                </c:pt>
                <c:pt idx="1221">
                  <c:v>157.01000000000005</c:v>
                </c:pt>
                <c:pt idx="1222">
                  <c:v>157.01000000000005</c:v>
                </c:pt>
                <c:pt idx="1223">
                  <c:v>157.01000000000005</c:v>
                </c:pt>
                <c:pt idx="1224">
                  <c:v>157.01000000000005</c:v>
                </c:pt>
                <c:pt idx="1225">
                  <c:v>157.01000000000005</c:v>
                </c:pt>
                <c:pt idx="1226">
                  <c:v>157.01000000000005</c:v>
                </c:pt>
                <c:pt idx="1227">
                  <c:v>157.01000000000005</c:v>
                </c:pt>
                <c:pt idx="1228">
                  <c:v>157.01000000000005</c:v>
                </c:pt>
                <c:pt idx="1229">
                  <c:v>157.01000000000005</c:v>
                </c:pt>
                <c:pt idx="1230">
                  <c:v>157.01000000000005</c:v>
                </c:pt>
                <c:pt idx="1231">
                  <c:v>157.01000000000005</c:v>
                </c:pt>
                <c:pt idx="1232">
                  <c:v>157.01000000000005</c:v>
                </c:pt>
                <c:pt idx="1233">
                  <c:v>157.01000000000005</c:v>
                </c:pt>
                <c:pt idx="1234">
                  <c:v>157.01000000000005</c:v>
                </c:pt>
                <c:pt idx="1235">
                  <c:v>157.01000000000005</c:v>
                </c:pt>
                <c:pt idx="1236">
                  <c:v>157.01000000000005</c:v>
                </c:pt>
                <c:pt idx="1237">
                  <c:v>157.01000000000005</c:v>
                </c:pt>
                <c:pt idx="1238">
                  <c:v>157.01000000000005</c:v>
                </c:pt>
                <c:pt idx="1239">
                  <c:v>158.74000000000004</c:v>
                </c:pt>
                <c:pt idx="1240">
                  <c:v>159.88000000000002</c:v>
                </c:pt>
                <c:pt idx="1241">
                  <c:v>159.88000000000002</c:v>
                </c:pt>
                <c:pt idx="1242">
                  <c:v>159.88000000000002</c:v>
                </c:pt>
                <c:pt idx="1243">
                  <c:v>159.88000000000002</c:v>
                </c:pt>
                <c:pt idx="1244">
                  <c:v>159.88000000000002</c:v>
                </c:pt>
                <c:pt idx="1245">
                  <c:v>159.88000000000002</c:v>
                </c:pt>
                <c:pt idx="1246">
                  <c:v>159.88000000000002</c:v>
                </c:pt>
                <c:pt idx="1247">
                  <c:v>159.88000000000002</c:v>
                </c:pt>
                <c:pt idx="1248">
                  <c:v>159.88000000000002</c:v>
                </c:pt>
                <c:pt idx="1249">
                  <c:v>159.88000000000002</c:v>
                </c:pt>
                <c:pt idx="1250">
                  <c:v>159.88000000000002</c:v>
                </c:pt>
                <c:pt idx="1251">
                  <c:v>159.88000000000002</c:v>
                </c:pt>
                <c:pt idx="1252">
                  <c:v>159.88000000000002</c:v>
                </c:pt>
                <c:pt idx="1253">
                  <c:v>159.88000000000002</c:v>
                </c:pt>
                <c:pt idx="1254">
                  <c:v>159.88000000000002</c:v>
                </c:pt>
                <c:pt idx="1255">
                  <c:v>159.88000000000002</c:v>
                </c:pt>
                <c:pt idx="1256">
                  <c:v>159.88000000000002</c:v>
                </c:pt>
                <c:pt idx="1257">
                  <c:v>159.88000000000002</c:v>
                </c:pt>
                <c:pt idx="1258">
                  <c:v>159.88000000000002</c:v>
                </c:pt>
                <c:pt idx="1259">
                  <c:v>159.88000000000002</c:v>
                </c:pt>
                <c:pt idx="1260">
                  <c:v>159.88000000000002</c:v>
                </c:pt>
                <c:pt idx="1261">
                  <c:v>159.88000000000002</c:v>
                </c:pt>
                <c:pt idx="1262">
                  <c:v>159.88000000000002</c:v>
                </c:pt>
                <c:pt idx="1263">
                  <c:v>159.88000000000002</c:v>
                </c:pt>
                <c:pt idx="1264">
                  <c:v>159.88000000000002</c:v>
                </c:pt>
                <c:pt idx="1265">
                  <c:v>159.88000000000002</c:v>
                </c:pt>
                <c:pt idx="1266">
                  <c:v>159.88000000000002</c:v>
                </c:pt>
                <c:pt idx="1267">
                  <c:v>159.88000000000002</c:v>
                </c:pt>
                <c:pt idx="1268">
                  <c:v>159.88000000000002</c:v>
                </c:pt>
                <c:pt idx="1269">
                  <c:v>159.88000000000002</c:v>
                </c:pt>
                <c:pt idx="1270">
                  <c:v>159.88000000000002</c:v>
                </c:pt>
                <c:pt idx="1271">
                  <c:v>159.88000000000002</c:v>
                </c:pt>
                <c:pt idx="1272">
                  <c:v>159.88000000000002</c:v>
                </c:pt>
                <c:pt idx="1273">
                  <c:v>159.88000000000002</c:v>
                </c:pt>
                <c:pt idx="1274">
                  <c:v>159.88000000000002</c:v>
                </c:pt>
                <c:pt idx="1275">
                  <c:v>159.88000000000002</c:v>
                </c:pt>
                <c:pt idx="1276">
                  <c:v>160.84000000000003</c:v>
                </c:pt>
                <c:pt idx="1277">
                  <c:v>162.62000000000003</c:v>
                </c:pt>
                <c:pt idx="1278">
                  <c:v>163.25000000000003</c:v>
                </c:pt>
                <c:pt idx="1279">
                  <c:v>163.25000000000003</c:v>
                </c:pt>
                <c:pt idx="1280">
                  <c:v>163.25000000000003</c:v>
                </c:pt>
                <c:pt idx="1281">
                  <c:v>163.75000000000003</c:v>
                </c:pt>
                <c:pt idx="1282">
                  <c:v>163.75000000000003</c:v>
                </c:pt>
                <c:pt idx="1283">
                  <c:v>164.49000000000004</c:v>
                </c:pt>
                <c:pt idx="1284">
                  <c:v>164.91000000000003</c:v>
                </c:pt>
                <c:pt idx="1285">
                  <c:v>166.22000000000003</c:v>
                </c:pt>
                <c:pt idx="1286">
                  <c:v>166.22000000000003</c:v>
                </c:pt>
                <c:pt idx="1287">
                  <c:v>166.22000000000003</c:v>
                </c:pt>
                <c:pt idx="1288">
                  <c:v>166.22000000000003</c:v>
                </c:pt>
                <c:pt idx="1289">
                  <c:v>166.34000000000003</c:v>
                </c:pt>
                <c:pt idx="1290">
                  <c:v>166.34000000000003</c:v>
                </c:pt>
                <c:pt idx="1291">
                  <c:v>166.34000000000003</c:v>
                </c:pt>
                <c:pt idx="1292">
                  <c:v>166.34000000000003</c:v>
                </c:pt>
                <c:pt idx="1293">
                  <c:v>166.34000000000003</c:v>
                </c:pt>
                <c:pt idx="1294">
                  <c:v>166.34000000000003</c:v>
                </c:pt>
                <c:pt idx="1295">
                  <c:v>166.34000000000003</c:v>
                </c:pt>
                <c:pt idx="1296">
                  <c:v>166.34000000000003</c:v>
                </c:pt>
                <c:pt idx="1297">
                  <c:v>166.34000000000003</c:v>
                </c:pt>
                <c:pt idx="1298">
                  <c:v>166.79000000000002</c:v>
                </c:pt>
                <c:pt idx="1299">
                  <c:v>166.79000000000002</c:v>
                </c:pt>
                <c:pt idx="1300">
                  <c:v>169.90000000000003</c:v>
                </c:pt>
                <c:pt idx="1301">
                  <c:v>172.24000000000004</c:v>
                </c:pt>
                <c:pt idx="1302">
                  <c:v>172.24000000000004</c:v>
                </c:pt>
                <c:pt idx="1303">
                  <c:v>172.24000000000004</c:v>
                </c:pt>
                <c:pt idx="1304">
                  <c:v>172.24000000000004</c:v>
                </c:pt>
                <c:pt idx="1305">
                  <c:v>172.24000000000004</c:v>
                </c:pt>
                <c:pt idx="1306">
                  <c:v>172.24000000000004</c:v>
                </c:pt>
                <c:pt idx="1307">
                  <c:v>172.24000000000004</c:v>
                </c:pt>
                <c:pt idx="1308">
                  <c:v>172.24000000000004</c:v>
                </c:pt>
                <c:pt idx="1309">
                  <c:v>172.74000000000004</c:v>
                </c:pt>
                <c:pt idx="1310">
                  <c:v>173.68000000000004</c:v>
                </c:pt>
                <c:pt idx="1311">
                  <c:v>174.60000000000002</c:v>
                </c:pt>
                <c:pt idx="1312">
                  <c:v>176.55</c:v>
                </c:pt>
                <c:pt idx="1313">
                  <c:v>178.44</c:v>
                </c:pt>
                <c:pt idx="1314">
                  <c:v>178.44</c:v>
                </c:pt>
                <c:pt idx="1315">
                  <c:v>178.44</c:v>
                </c:pt>
                <c:pt idx="1316">
                  <c:v>179.12</c:v>
                </c:pt>
                <c:pt idx="1317">
                  <c:v>179.12</c:v>
                </c:pt>
                <c:pt idx="1318">
                  <c:v>179.12</c:v>
                </c:pt>
                <c:pt idx="1319">
                  <c:v>179.12</c:v>
                </c:pt>
                <c:pt idx="1320">
                  <c:v>179.12</c:v>
                </c:pt>
                <c:pt idx="1321">
                  <c:v>179.12</c:v>
                </c:pt>
                <c:pt idx="1322">
                  <c:v>179.12</c:v>
                </c:pt>
                <c:pt idx="1323">
                  <c:v>179.12</c:v>
                </c:pt>
                <c:pt idx="1324">
                  <c:v>181.59</c:v>
                </c:pt>
                <c:pt idx="1325">
                  <c:v>181.59</c:v>
                </c:pt>
                <c:pt idx="1326">
                  <c:v>181.59</c:v>
                </c:pt>
                <c:pt idx="1327">
                  <c:v>181.84</c:v>
                </c:pt>
                <c:pt idx="1328">
                  <c:v>183.05</c:v>
                </c:pt>
                <c:pt idx="1329">
                  <c:v>183.05</c:v>
                </c:pt>
                <c:pt idx="1330">
                  <c:v>183.18</c:v>
                </c:pt>
                <c:pt idx="1331">
                  <c:v>183.18</c:v>
                </c:pt>
                <c:pt idx="1332">
                  <c:v>183.28</c:v>
                </c:pt>
                <c:pt idx="1333">
                  <c:v>183.28</c:v>
                </c:pt>
                <c:pt idx="1334">
                  <c:v>183.28</c:v>
                </c:pt>
                <c:pt idx="1335">
                  <c:v>183.28</c:v>
                </c:pt>
                <c:pt idx="1336">
                  <c:v>183.4</c:v>
                </c:pt>
                <c:pt idx="1337">
                  <c:v>183.4</c:v>
                </c:pt>
                <c:pt idx="1338">
                  <c:v>183.4</c:v>
                </c:pt>
                <c:pt idx="1339">
                  <c:v>183.4</c:v>
                </c:pt>
                <c:pt idx="1340">
                  <c:v>183.4</c:v>
                </c:pt>
                <c:pt idx="1341">
                  <c:v>183.4</c:v>
                </c:pt>
                <c:pt idx="1342">
                  <c:v>183.4</c:v>
                </c:pt>
                <c:pt idx="1343">
                  <c:v>183.4</c:v>
                </c:pt>
                <c:pt idx="1344">
                  <c:v>183.4</c:v>
                </c:pt>
                <c:pt idx="1345">
                  <c:v>183.4</c:v>
                </c:pt>
                <c:pt idx="1346">
                  <c:v>183.4</c:v>
                </c:pt>
                <c:pt idx="1347">
                  <c:v>183.4</c:v>
                </c:pt>
                <c:pt idx="1348">
                  <c:v>183.4</c:v>
                </c:pt>
                <c:pt idx="1349">
                  <c:v>183.4</c:v>
                </c:pt>
                <c:pt idx="1350">
                  <c:v>183.4</c:v>
                </c:pt>
                <c:pt idx="1351">
                  <c:v>185.57</c:v>
                </c:pt>
                <c:pt idx="1352">
                  <c:v>185.57</c:v>
                </c:pt>
                <c:pt idx="1353">
                  <c:v>186.88</c:v>
                </c:pt>
                <c:pt idx="1354">
                  <c:v>189.41</c:v>
                </c:pt>
                <c:pt idx="1355">
                  <c:v>189.41</c:v>
                </c:pt>
                <c:pt idx="1356">
                  <c:v>189.41</c:v>
                </c:pt>
                <c:pt idx="1357">
                  <c:v>189.41</c:v>
                </c:pt>
                <c:pt idx="1358">
                  <c:v>189.41</c:v>
                </c:pt>
                <c:pt idx="1359">
                  <c:v>189.41</c:v>
                </c:pt>
                <c:pt idx="1360">
                  <c:v>189.41</c:v>
                </c:pt>
                <c:pt idx="1361">
                  <c:v>189.41</c:v>
                </c:pt>
                <c:pt idx="1362">
                  <c:v>189.41</c:v>
                </c:pt>
                <c:pt idx="1363">
                  <c:v>189.41</c:v>
                </c:pt>
                <c:pt idx="1364">
                  <c:v>189.41</c:v>
                </c:pt>
                <c:pt idx="1365">
                  <c:v>189.41</c:v>
                </c:pt>
                <c:pt idx="1366">
                  <c:v>189.41</c:v>
                </c:pt>
                <c:pt idx="1367">
                  <c:v>189.41</c:v>
                </c:pt>
                <c:pt idx="1368">
                  <c:v>189.41</c:v>
                </c:pt>
                <c:pt idx="1369">
                  <c:v>189.41</c:v>
                </c:pt>
                <c:pt idx="1370">
                  <c:v>189.41</c:v>
                </c:pt>
                <c:pt idx="1371">
                  <c:v>189.41</c:v>
                </c:pt>
                <c:pt idx="1372">
                  <c:v>189.41</c:v>
                </c:pt>
                <c:pt idx="1373">
                  <c:v>189.41</c:v>
                </c:pt>
                <c:pt idx="1374">
                  <c:v>189.41</c:v>
                </c:pt>
                <c:pt idx="1375">
                  <c:v>189.41</c:v>
                </c:pt>
                <c:pt idx="1376">
                  <c:v>189.41</c:v>
                </c:pt>
                <c:pt idx="1377">
                  <c:v>189.41</c:v>
                </c:pt>
                <c:pt idx="1378">
                  <c:v>189.41</c:v>
                </c:pt>
                <c:pt idx="1379">
                  <c:v>189.41</c:v>
                </c:pt>
                <c:pt idx="1380">
                  <c:v>189.41</c:v>
                </c:pt>
                <c:pt idx="1381">
                  <c:v>189.41</c:v>
                </c:pt>
                <c:pt idx="1382">
                  <c:v>189.41</c:v>
                </c:pt>
                <c:pt idx="1383">
                  <c:v>189.41</c:v>
                </c:pt>
                <c:pt idx="1384">
                  <c:v>189.41</c:v>
                </c:pt>
              </c:numCache>
            </c:numRef>
          </c:val>
          <c:smooth val="0"/>
        </c:ser>
        <c:ser>
          <c:idx val="11"/>
          <c:order val="11"/>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Sheet5!$AB$2:$AB$1386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0.66</c:v>
                </c:pt>
                <c:pt idx="25">
                  <c:v>0.66</c:v>
                </c:pt>
                <c:pt idx="26">
                  <c:v>0.66</c:v>
                </c:pt>
                <c:pt idx="27">
                  <c:v>0.66</c:v>
                </c:pt>
                <c:pt idx="28">
                  <c:v>0.66</c:v>
                </c:pt>
                <c:pt idx="29">
                  <c:v>0.66</c:v>
                </c:pt>
                <c:pt idx="30">
                  <c:v>0.66</c:v>
                </c:pt>
                <c:pt idx="31">
                  <c:v>0.66</c:v>
                </c:pt>
                <c:pt idx="32">
                  <c:v>0.66</c:v>
                </c:pt>
                <c:pt idx="33">
                  <c:v>0.66</c:v>
                </c:pt>
                <c:pt idx="34">
                  <c:v>0.66</c:v>
                </c:pt>
                <c:pt idx="35">
                  <c:v>1.04</c:v>
                </c:pt>
                <c:pt idx="36">
                  <c:v>1.04</c:v>
                </c:pt>
                <c:pt idx="37">
                  <c:v>1.04</c:v>
                </c:pt>
                <c:pt idx="38">
                  <c:v>2.2199999999999998</c:v>
                </c:pt>
                <c:pt idx="39">
                  <c:v>2.4899999999999998</c:v>
                </c:pt>
                <c:pt idx="40">
                  <c:v>2.4899999999999998</c:v>
                </c:pt>
                <c:pt idx="41">
                  <c:v>2.4899999999999998</c:v>
                </c:pt>
                <c:pt idx="42">
                  <c:v>2.4899999999999998</c:v>
                </c:pt>
                <c:pt idx="43">
                  <c:v>2.4899999999999998</c:v>
                </c:pt>
                <c:pt idx="44">
                  <c:v>2.4899999999999998</c:v>
                </c:pt>
                <c:pt idx="45">
                  <c:v>2.4899999999999998</c:v>
                </c:pt>
                <c:pt idx="46">
                  <c:v>2.4899999999999998</c:v>
                </c:pt>
                <c:pt idx="47">
                  <c:v>2.4899999999999998</c:v>
                </c:pt>
                <c:pt idx="48">
                  <c:v>2.4899999999999998</c:v>
                </c:pt>
                <c:pt idx="49">
                  <c:v>2.4899999999999998</c:v>
                </c:pt>
                <c:pt idx="50">
                  <c:v>2.4899999999999998</c:v>
                </c:pt>
                <c:pt idx="51">
                  <c:v>3.5599999999999996</c:v>
                </c:pt>
                <c:pt idx="52">
                  <c:v>3.5599999999999996</c:v>
                </c:pt>
                <c:pt idx="53">
                  <c:v>3.5599999999999996</c:v>
                </c:pt>
                <c:pt idx="54">
                  <c:v>3.5599999999999996</c:v>
                </c:pt>
                <c:pt idx="55">
                  <c:v>3.5599999999999996</c:v>
                </c:pt>
                <c:pt idx="56">
                  <c:v>3.5599999999999996</c:v>
                </c:pt>
                <c:pt idx="57">
                  <c:v>3.5599999999999996</c:v>
                </c:pt>
                <c:pt idx="58">
                  <c:v>3.5599999999999996</c:v>
                </c:pt>
                <c:pt idx="59">
                  <c:v>3.5599999999999996</c:v>
                </c:pt>
                <c:pt idx="60">
                  <c:v>3.5599999999999996</c:v>
                </c:pt>
                <c:pt idx="61">
                  <c:v>3.5599999999999996</c:v>
                </c:pt>
                <c:pt idx="62">
                  <c:v>3.5599999999999996</c:v>
                </c:pt>
                <c:pt idx="63">
                  <c:v>3.5599999999999996</c:v>
                </c:pt>
                <c:pt idx="64">
                  <c:v>3.5599999999999996</c:v>
                </c:pt>
                <c:pt idx="65">
                  <c:v>3.5599999999999996</c:v>
                </c:pt>
                <c:pt idx="66">
                  <c:v>3.5599999999999996</c:v>
                </c:pt>
                <c:pt idx="67">
                  <c:v>3.5599999999999996</c:v>
                </c:pt>
                <c:pt idx="68">
                  <c:v>3.5599999999999996</c:v>
                </c:pt>
                <c:pt idx="69">
                  <c:v>3.5599999999999996</c:v>
                </c:pt>
                <c:pt idx="70">
                  <c:v>3.5599999999999996</c:v>
                </c:pt>
                <c:pt idx="71">
                  <c:v>3.5599999999999996</c:v>
                </c:pt>
                <c:pt idx="72">
                  <c:v>3.5599999999999996</c:v>
                </c:pt>
                <c:pt idx="73">
                  <c:v>3.5599999999999996</c:v>
                </c:pt>
                <c:pt idx="74">
                  <c:v>3.5599999999999996</c:v>
                </c:pt>
                <c:pt idx="75">
                  <c:v>3.5599999999999996</c:v>
                </c:pt>
                <c:pt idx="76">
                  <c:v>3.5599999999999996</c:v>
                </c:pt>
                <c:pt idx="77">
                  <c:v>4.5299999999999994</c:v>
                </c:pt>
                <c:pt idx="78">
                  <c:v>4.5299999999999994</c:v>
                </c:pt>
                <c:pt idx="79">
                  <c:v>4.5699999999999994</c:v>
                </c:pt>
                <c:pt idx="80">
                  <c:v>4.5699999999999994</c:v>
                </c:pt>
                <c:pt idx="81">
                  <c:v>4.5699999999999994</c:v>
                </c:pt>
                <c:pt idx="82">
                  <c:v>4.5699999999999994</c:v>
                </c:pt>
                <c:pt idx="83">
                  <c:v>5.3299999999999992</c:v>
                </c:pt>
                <c:pt idx="84">
                  <c:v>8.61</c:v>
                </c:pt>
                <c:pt idx="85">
                  <c:v>8.76</c:v>
                </c:pt>
                <c:pt idx="86">
                  <c:v>8.76</c:v>
                </c:pt>
                <c:pt idx="87">
                  <c:v>8.76</c:v>
                </c:pt>
                <c:pt idx="88">
                  <c:v>8.76</c:v>
                </c:pt>
                <c:pt idx="89">
                  <c:v>12.379999999999999</c:v>
                </c:pt>
                <c:pt idx="90">
                  <c:v>12.379999999999999</c:v>
                </c:pt>
                <c:pt idx="91">
                  <c:v>12.379999999999999</c:v>
                </c:pt>
                <c:pt idx="92">
                  <c:v>12.379999999999999</c:v>
                </c:pt>
                <c:pt idx="93">
                  <c:v>12.379999999999999</c:v>
                </c:pt>
                <c:pt idx="94">
                  <c:v>12.379999999999999</c:v>
                </c:pt>
                <c:pt idx="95">
                  <c:v>12.379999999999999</c:v>
                </c:pt>
                <c:pt idx="96">
                  <c:v>12.379999999999999</c:v>
                </c:pt>
                <c:pt idx="97">
                  <c:v>12.379999999999999</c:v>
                </c:pt>
                <c:pt idx="98">
                  <c:v>12.379999999999999</c:v>
                </c:pt>
                <c:pt idx="99">
                  <c:v>12.379999999999999</c:v>
                </c:pt>
                <c:pt idx="100">
                  <c:v>12.379999999999999</c:v>
                </c:pt>
                <c:pt idx="101">
                  <c:v>12.379999999999999</c:v>
                </c:pt>
                <c:pt idx="102">
                  <c:v>12.379999999999999</c:v>
                </c:pt>
                <c:pt idx="103">
                  <c:v>12.379999999999999</c:v>
                </c:pt>
                <c:pt idx="104">
                  <c:v>12.379999999999999</c:v>
                </c:pt>
                <c:pt idx="105">
                  <c:v>12.379999999999999</c:v>
                </c:pt>
                <c:pt idx="106">
                  <c:v>12.379999999999999</c:v>
                </c:pt>
                <c:pt idx="107">
                  <c:v>12.379999999999999</c:v>
                </c:pt>
                <c:pt idx="108">
                  <c:v>12.379999999999999</c:v>
                </c:pt>
                <c:pt idx="109">
                  <c:v>12.379999999999999</c:v>
                </c:pt>
                <c:pt idx="110">
                  <c:v>12.379999999999999</c:v>
                </c:pt>
                <c:pt idx="111">
                  <c:v>12.379999999999999</c:v>
                </c:pt>
                <c:pt idx="112">
                  <c:v>12.379999999999999</c:v>
                </c:pt>
                <c:pt idx="113">
                  <c:v>12.379999999999999</c:v>
                </c:pt>
                <c:pt idx="114">
                  <c:v>12.379999999999999</c:v>
                </c:pt>
                <c:pt idx="115">
                  <c:v>12.379999999999999</c:v>
                </c:pt>
                <c:pt idx="116">
                  <c:v>12.379999999999999</c:v>
                </c:pt>
                <c:pt idx="117">
                  <c:v>12.379999999999999</c:v>
                </c:pt>
                <c:pt idx="118">
                  <c:v>12.379999999999999</c:v>
                </c:pt>
                <c:pt idx="119">
                  <c:v>12.379999999999999</c:v>
                </c:pt>
                <c:pt idx="120">
                  <c:v>12.379999999999999</c:v>
                </c:pt>
                <c:pt idx="121">
                  <c:v>12.379999999999999</c:v>
                </c:pt>
                <c:pt idx="122">
                  <c:v>12.379999999999999</c:v>
                </c:pt>
                <c:pt idx="123">
                  <c:v>12.379999999999999</c:v>
                </c:pt>
                <c:pt idx="124">
                  <c:v>12.379999999999999</c:v>
                </c:pt>
                <c:pt idx="125">
                  <c:v>12.379999999999999</c:v>
                </c:pt>
                <c:pt idx="126">
                  <c:v>12.379999999999999</c:v>
                </c:pt>
                <c:pt idx="127">
                  <c:v>12.379999999999999</c:v>
                </c:pt>
                <c:pt idx="128">
                  <c:v>12.379999999999999</c:v>
                </c:pt>
                <c:pt idx="129">
                  <c:v>12.379999999999999</c:v>
                </c:pt>
                <c:pt idx="130">
                  <c:v>12.379999999999999</c:v>
                </c:pt>
                <c:pt idx="131">
                  <c:v>12.379999999999999</c:v>
                </c:pt>
                <c:pt idx="132">
                  <c:v>12.379999999999999</c:v>
                </c:pt>
                <c:pt idx="133">
                  <c:v>12.379999999999999</c:v>
                </c:pt>
                <c:pt idx="134">
                  <c:v>12.379999999999999</c:v>
                </c:pt>
                <c:pt idx="135">
                  <c:v>12.379999999999999</c:v>
                </c:pt>
                <c:pt idx="136">
                  <c:v>12.379999999999999</c:v>
                </c:pt>
                <c:pt idx="137">
                  <c:v>12.379999999999999</c:v>
                </c:pt>
                <c:pt idx="138">
                  <c:v>12.379999999999999</c:v>
                </c:pt>
                <c:pt idx="139">
                  <c:v>12.379999999999999</c:v>
                </c:pt>
                <c:pt idx="140">
                  <c:v>12.379999999999999</c:v>
                </c:pt>
                <c:pt idx="141">
                  <c:v>12.379999999999999</c:v>
                </c:pt>
                <c:pt idx="142">
                  <c:v>12.379999999999999</c:v>
                </c:pt>
                <c:pt idx="143">
                  <c:v>12.379999999999999</c:v>
                </c:pt>
                <c:pt idx="144">
                  <c:v>12.379999999999999</c:v>
                </c:pt>
                <c:pt idx="145">
                  <c:v>12.379999999999999</c:v>
                </c:pt>
                <c:pt idx="146">
                  <c:v>12.379999999999999</c:v>
                </c:pt>
                <c:pt idx="147">
                  <c:v>12.379999999999999</c:v>
                </c:pt>
                <c:pt idx="148">
                  <c:v>12.379999999999999</c:v>
                </c:pt>
                <c:pt idx="149">
                  <c:v>12.379999999999999</c:v>
                </c:pt>
                <c:pt idx="150">
                  <c:v>12.379999999999999</c:v>
                </c:pt>
                <c:pt idx="151">
                  <c:v>12.379999999999999</c:v>
                </c:pt>
                <c:pt idx="152">
                  <c:v>12.379999999999999</c:v>
                </c:pt>
                <c:pt idx="153">
                  <c:v>12.379999999999999</c:v>
                </c:pt>
                <c:pt idx="154">
                  <c:v>12.379999999999999</c:v>
                </c:pt>
                <c:pt idx="155">
                  <c:v>12.379999999999999</c:v>
                </c:pt>
                <c:pt idx="156">
                  <c:v>12.379999999999999</c:v>
                </c:pt>
                <c:pt idx="157">
                  <c:v>12.379999999999999</c:v>
                </c:pt>
                <c:pt idx="158">
                  <c:v>12.379999999999999</c:v>
                </c:pt>
                <c:pt idx="159">
                  <c:v>12.379999999999999</c:v>
                </c:pt>
                <c:pt idx="160">
                  <c:v>12.379999999999999</c:v>
                </c:pt>
                <c:pt idx="161">
                  <c:v>12.379999999999999</c:v>
                </c:pt>
                <c:pt idx="162">
                  <c:v>12.379999999999999</c:v>
                </c:pt>
                <c:pt idx="163">
                  <c:v>12.379999999999999</c:v>
                </c:pt>
                <c:pt idx="164">
                  <c:v>12.459999999999999</c:v>
                </c:pt>
                <c:pt idx="165">
                  <c:v>12.459999999999999</c:v>
                </c:pt>
                <c:pt idx="166">
                  <c:v>12.93</c:v>
                </c:pt>
                <c:pt idx="167">
                  <c:v>13.07</c:v>
                </c:pt>
                <c:pt idx="168">
                  <c:v>13.07</c:v>
                </c:pt>
                <c:pt idx="169">
                  <c:v>13.07</c:v>
                </c:pt>
                <c:pt idx="170">
                  <c:v>13.07</c:v>
                </c:pt>
                <c:pt idx="171">
                  <c:v>13.07</c:v>
                </c:pt>
                <c:pt idx="172">
                  <c:v>13.48</c:v>
                </c:pt>
                <c:pt idx="173">
                  <c:v>13.48</c:v>
                </c:pt>
                <c:pt idx="174">
                  <c:v>13.48</c:v>
                </c:pt>
                <c:pt idx="175">
                  <c:v>13.76</c:v>
                </c:pt>
                <c:pt idx="176">
                  <c:v>13.76</c:v>
                </c:pt>
                <c:pt idx="177">
                  <c:v>13.76</c:v>
                </c:pt>
                <c:pt idx="178">
                  <c:v>13.76</c:v>
                </c:pt>
                <c:pt idx="179">
                  <c:v>13.76</c:v>
                </c:pt>
                <c:pt idx="180">
                  <c:v>13.76</c:v>
                </c:pt>
                <c:pt idx="181">
                  <c:v>13.76</c:v>
                </c:pt>
                <c:pt idx="182">
                  <c:v>13.76</c:v>
                </c:pt>
                <c:pt idx="183">
                  <c:v>13.76</c:v>
                </c:pt>
                <c:pt idx="184">
                  <c:v>13.76</c:v>
                </c:pt>
                <c:pt idx="185">
                  <c:v>13.76</c:v>
                </c:pt>
                <c:pt idx="186">
                  <c:v>13.76</c:v>
                </c:pt>
                <c:pt idx="187">
                  <c:v>13.76</c:v>
                </c:pt>
                <c:pt idx="188">
                  <c:v>13.76</c:v>
                </c:pt>
                <c:pt idx="189">
                  <c:v>13.76</c:v>
                </c:pt>
                <c:pt idx="190">
                  <c:v>13.76</c:v>
                </c:pt>
                <c:pt idx="191">
                  <c:v>13.76</c:v>
                </c:pt>
                <c:pt idx="192">
                  <c:v>13.76</c:v>
                </c:pt>
                <c:pt idx="193">
                  <c:v>13.76</c:v>
                </c:pt>
                <c:pt idx="194">
                  <c:v>13.76</c:v>
                </c:pt>
                <c:pt idx="195">
                  <c:v>13.76</c:v>
                </c:pt>
                <c:pt idx="196">
                  <c:v>13.76</c:v>
                </c:pt>
                <c:pt idx="197">
                  <c:v>13.76</c:v>
                </c:pt>
                <c:pt idx="198">
                  <c:v>13.76</c:v>
                </c:pt>
                <c:pt idx="199">
                  <c:v>13.76</c:v>
                </c:pt>
                <c:pt idx="200">
                  <c:v>13.76</c:v>
                </c:pt>
                <c:pt idx="201">
                  <c:v>13.76</c:v>
                </c:pt>
                <c:pt idx="202">
                  <c:v>13.76</c:v>
                </c:pt>
                <c:pt idx="203">
                  <c:v>13.76</c:v>
                </c:pt>
                <c:pt idx="204">
                  <c:v>13.76</c:v>
                </c:pt>
                <c:pt idx="205">
                  <c:v>13.76</c:v>
                </c:pt>
                <c:pt idx="206">
                  <c:v>13.76</c:v>
                </c:pt>
                <c:pt idx="207">
                  <c:v>13.76</c:v>
                </c:pt>
                <c:pt idx="208">
                  <c:v>13.76</c:v>
                </c:pt>
                <c:pt idx="209">
                  <c:v>13.76</c:v>
                </c:pt>
                <c:pt idx="210">
                  <c:v>13.76</c:v>
                </c:pt>
                <c:pt idx="211">
                  <c:v>13.76</c:v>
                </c:pt>
                <c:pt idx="212">
                  <c:v>13.76</c:v>
                </c:pt>
                <c:pt idx="213">
                  <c:v>13.76</c:v>
                </c:pt>
                <c:pt idx="214">
                  <c:v>13.76</c:v>
                </c:pt>
                <c:pt idx="215">
                  <c:v>13.76</c:v>
                </c:pt>
                <c:pt idx="216">
                  <c:v>13.76</c:v>
                </c:pt>
                <c:pt idx="217">
                  <c:v>13.76</c:v>
                </c:pt>
                <c:pt idx="218">
                  <c:v>13.76</c:v>
                </c:pt>
                <c:pt idx="219">
                  <c:v>13.89</c:v>
                </c:pt>
                <c:pt idx="220">
                  <c:v>16.68</c:v>
                </c:pt>
                <c:pt idx="221">
                  <c:v>16.68</c:v>
                </c:pt>
                <c:pt idx="222">
                  <c:v>16.68</c:v>
                </c:pt>
                <c:pt idx="223">
                  <c:v>16.87</c:v>
                </c:pt>
                <c:pt idx="224">
                  <c:v>16.87</c:v>
                </c:pt>
                <c:pt idx="225">
                  <c:v>16.87</c:v>
                </c:pt>
                <c:pt idx="226">
                  <c:v>16.87</c:v>
                </c:pt>
                <c:pt idx="227">
                  <c:v>16.87</c:v>
                </c:pt>
                <c:pt idx="228">
                  <c:v>16.87</c:v>
                </c:pt>
                <c:pt idx="229">
                  <c:v>16.87</c:v>
                </c:pt>
                <c:pt idx="230">
                  <c:v>16.87</c:v>
                </c:pt>
                <c:pt idx="231">
                  <c:v>16.87</c:v>
                </c:pt>
                <c:pt idx="232">
                  <c:v>16.87</c:v>
                </c:pt>
                <c:pt idx="233">
                  <c:v>16.87</c:v>
                </c:pt>
                <c:pt idx="234">
                  <c:v>16.87</c:v>
                </c:pt>
                <c:pt idx="235">
                  <c:v>16.87</c:v>
                </c:pt>
                <c:pt idx="236">
                  <c:v>16.87</c:v>
                </c:pt>
                <c:pt idx="237">
                  <c:v>16.87</c:v>
                </c:pt>
                <c:pt idx="238">
                  <c:v>16.87</c:v>
                </c:pt>
                <c:pt idx="239">
                  <c:v>16.87</c:v>
                </c:pt>
                <c:pt idx="240">
                  <c:v>16.87</c:v>
                </c:pt>
                <c:pt idx="241">
                  <c:v>16.87</c:v>
                </c:pt>
                <c:pt idx="242">
                  <c:v>16.87</c:v>
                </c:pt>
                <c:pt idx="243">
                  <c:v>16.87</c:v>
                </c:pt>
                <c:pt idx="244">
                  <c:v>16.87</c:v>
                </c:pt>
                <c:pt idx="245">
                  <c:v>16.87</c:v>
                </c:pt>
                <c:pt idx="246">
                  <c:v>16.87</c:v>
                </c:pt>
                <c:pt idx="247">
                  <c:v>16.87</c:v>
                </c:pt>
                <c:pt idx="248">
                  <c:v>16.87</c:v>
                </c:pt>
                <c:pt idx="249">
                  <c:v>16.87</c:v>
                </c:pt>
                <c:pt idx="250">
                  <c:v>16.87</c:v>
                </c:pt>
                <c:pt idx="251">
                  <c:v>16.87</c:v>
                </c:pt>
                <c:pt idx="252">
                  <c:v>16.87</c:v>
                </c:pt>
                <c:pt idx="253">
                  <c:v>16.87</c:v>
                </c:pt>
                <c:pt idx="254">
                  <c:v>16.87</c:v>
                </c:pt>
                <c:pt idx="255">
                  <c:v>16.87</c:v>
                </c:pt>
                <c:pt idx="256">
                  <c:v>16.87</c:v>
                </c:pt>
                <c:pt idx="257">
                  <c:v>17.490000000000002</c:v>
                </c:pt>
                <c:pt idx="258">
                  <c:v>17.490000000000002</c:v>
                </c:pt>
                <c:pt idx="259">
                  <c:v>17.490000000000002</c:v>
                </c:pt>
                <c:pt idx="260">
                  <c:v>17.490000000000002</c:v>
                </c:pt>
                <c:pt idx="261">
                  <c:v>17.490000000000002</c:v>
                </c:pt>
                <c:pt idx="262">
                  <c:v>17.73</c:v>
                </c:pt>
                <c:pt idx="263">
                  <c:v>17.73</c:v>
                </c:pt>
                <c:pt idx="264">
                  <c:v>18.13</c:v>
                </c:pt>
                <c:pt idx="265">
                  <c:v>19.64</c:v>
                </c:pt>
                <c:pt idx="266">
                  <c:v>19.84</c:v>
                </c:pt>
                <c:pt idx="267">
                  <c:v>19.84</c:v>
                </c:pt>
                <c:pt idx="268">
                  <c:v>19.91</c:v>
                </c:pt>
                <c:pt idx="269">
                  <c:v>19.91</c:v>
                </c:pt>
                <c:pt idx="270">
                  <c:v>19.91</c:v>
                </c:pt>
                <c:pt idx="271">
                  <c:v>19.91</c:v>
                </c:pt>
                <c:pt idx="272">
                  <c:v>19.91</c:v>
                </c:pt>
                <c:pt idx="273">
                  <c:v>19.91</c:v>
                </c:pt>
                <c:pt idx="274">
                  <c:v>19.91</c:v>
                </c:pt>
                <c:pt idx="275">
                  <c:v>19.91</c:v>
                </c:pt>
                <c:pt idx="276">
                  <c:v>19.91</c:v>
                </c:pt>
                <c:pt idx="277">
                  <c:v>19.91</c:v>
                </c:pt>
                <c:pt idx="278">
                  <c:v>19.91</c:v>
                </c:pt>
                <c:pt idx="279">
                  <c:v>19.91</c:v>
                </c:pt>
                <c:pt idx="280">
                  <c:v>19.91</c:v>
                </c:pt>
                <c:pt idx="281">
                  <c:v>19.91</c:v>
                </c:pt>
                <c:pt idx="282">
                  <c:v>19.91</c:v>
                </c:pt>
                <c:pt idx="283">
                  <c:v>19.91</c:v>
                </c:pt>
                <c:pt idx="284">
                  <c:v>19.91</c:v>
                </c:pt>
                <c:pt idx="285">
                  <c:v>19.91</c:v>
                </c:pt>
                <c:pt idx="286">
                  <c:v>19.91</c:v>
                </c:pt>
                <c:pt idx="287">
                  <c:v>19.91</c:v>
                </c:pt>
                <c:pt idx="288">
                  <c:v>19.91</c:v>
                </c:pt>
                <c:pt idx="289">
                  <c:v>19.91</c:v>
                </c:pt>
                <c:pt idx="290">
                  <c:v>19.91</c:v>
                </c:pt>
                <c:pt idx="291">
                  <c:v>19.91</c:v>
                </c:pt>
                <c:pt idx="292">
                  <c:v>19.91</c:v>
                </c:pt>
                <c:pt idx="293">
                  <c:v>19.91</c:v>
                </c:pt>
                <c:pt idx="294">
                  <c:v>19.91</c:v>
                </c:pt>
                <c:pt idx="295">
                  <c:v>19.91</c:v>
                </c:pt>
                <c:pt idx="296">
                  <c:v>19.91</c:v>
                </c:pt>
                <c:pt idx="297">
                  <c:v>19.91</c:v>
                </c:pt>
                <c:pt idx="298">
                  <c:v>19.91</c:v>
                </c:pt>
                <c:pt idx="299">
                  <c:v>19.91</c:v>
                </c:pt>
                <c:pt idx="300">
                  <c:v>19.91</c:v>
                </c:pt>
                <c:pt idx="301">
                  <c:v>19.91</c:v>
                </c:pt>
                <c:pt idx="302">
                  <c:v>19.91</c:v>
                </c:pt>
                <c:pt idx="303">
                  <c:v>19.91</c:v>
                </c:pt>
                <c:pt idx="304">
                  <c:v>19.91</c:v>
                </c:pt>
                <c:pt idx="305">
                  <c:v>19.91</c:v>
                </c:pt>
                <c:pt idx="306">
                  <c:v>19.91</c:v>
                </c:pt>
                <c:pt idx="307">
                  <c:v>19.91</c:v>
                </c:pt>
                <c:pt idx="308">
                  <c:v>19.91</c:v>
                </c:pt>
                <c:pt idx="309">
                  <c:v>19.91</c:v>
                </c:pt>
                <c:pt idx="310">
                  <c:v>19.91</c:v>
                </c:pt>
                <c:pt idx="311">
                  <c:v>19.91</c:v>
                </c:pt>
                <c:pt idx="312">
                  <c:v>19.91</c:v>
                </c:pt>
                <c:pt idx="313">
                  <c:v>20.23</c:v>
                </c:pt>
                <c:pt idx="314">
                  <c:v>20.23</c:v>
                </c:pt>
                <c:pt idx="315">
                  <c:v>20.23</c:v>
                </c:pt>
                <c:pt idx="316">
                  <c:v>20.23</c:v>
                </c:pt>
                <c:pt idx="317">
                  <c:v>20.23</c:v>
                </c:pt>
                <c:pt idx="318">
                  <c:v>20.23</c:v>
                </c:pt>
                <c:pt idx="319">
                  <c:v>20.23</c:v>
                </c:pt>
                <c:pt idx="320">
                  <c:v>20.23</c:v>
                </c:pt>
                <c:pt idx="321">
                  <c:v>20.23</c:v>
                </c:pt>
                <c:pt idx="322">
                  <c:v>20.23</c:v>
                </c:pt>
                <c:pt idx="323">
                  <c:v>20.23</c:v>
                </c:pt>
                <c:pt idx="324">
                  <c:v>20.23</c:v>
                </c:pt>
                <c:pt idx="325">
                  <c:v>20.23</c:v>
                </c:pt>
                <c:pt idx="326">
                  <c:v>20.23</c:v>
                </c:pt>
                <c:pt idx="327">
                  <c:v>20.23</c:v>
                </c:pt>
                <c:pt idx="328">
                  <c:v>20.23</c:v>
                </c:pt>
                <c:pt idx="329">
                  <c:v>20.23</c:v>
                </c:pt>
                <c:pt idx="330">
                  <c:v>20.23</c:v>
                </c:pt>
                <c:pt idx="331">
                  <c:v>20.23</c:v>
                </c:pt>
                <c:pt idx="332">
                  <c:v>20.23</c:v>
                </c:pt>
                <c:pt idx="333">
                  <c:v>23.77</c:v>
                </c:pt>
                <c:pt idx="334">
                  <c:v>24.29</c:v>
                </c:pt>
                <c:pt idx="335">
                  <c:v>24.43</c:v>
                </c:pt>
                <c:pt idx="336">
                  <c:v>24.43</c:v>
                </c:pt>
                <c:pt idx="337">
                  <c:v>24.43</c:v>
                </c:pt>
                <c:pt idx="338">
                  <c:v>24.61</c:v>
                </c:pt>
                <c:pt idx="339">
                  <c:v>24.61</c:v>
                </c:pt>
                <c:pt idx="340">
                  <c:v>24.61</c:v>
                </c:pt>
                <c:pt idx="341">
                  <c:v>24.61</c:v>
                </c:pt>
                <c:pt idx="342">
                  <c:v>25.06</c:v>
                </c:pt>
                <c:pt idx="343">
                  <c:v>25.189999999999998</c:v>
                </c:pt>
                <c:pt idx="344">
                  <c:v>25.24</c:v>
                </c:pt>
                <c:pt idx="345">
                  <c:v>25.24</c:v>
                </c:pt>
                <c:pt idx="346">
                  <c:v>25.439999999999998</c:v>
                </c:pt>
                <c:pt idx="347">
                  <c:v>25.439999999999998</c:v>
                </c:pt>
                <c:pt idx="348">
                  <c:v>25.439999999999998</c:v>
                </c:pt>
                <c:pt idx="349">
                  <c:v>25.439999999999998</c:v>
                </c:pt>
                <c:pt idx="350">
                  <c:v>26.29</c:v>
                </c:pt>
                <c:pt idx="351">
                  <c:v>26.43</c:v>
                </c:pt>
                <c:pt idx="352">
                  <c:v>27.22</c:v>
                </c:pt>
                <c:pt idx="353">
                  <c:v>27.22</c:v>
                </c:pt>
                <c:pt idx="354">
                  <c:v>27.22</c:v>
                </c:pt>
                <c:pt idx="355">
                  <c:v>27.22</c:v>
                </c:pt>
                <c:pt idx="356">
                  <c:v>27.22</c:v>
                </c:pt>
                <c:pt idx="357">
                  <c:v>27.22</c:v>
                </c:pt>
                <c:pt idx="358">
                  <c:v>27.22</c:v>
                </c:pt>
                <c:pt idx="359">
                  <c:v>27.22</c:v>
                </c:pt>
                <c:pt idx="360">
                  <c:v>27.22</c:v>
                </c:pt>
                <c:pt idx="361">
                  <c:v>27.22</c:v>
                </c:pt>
                <c:pt idx="362">
                  <c:v>27.22</c:v>
                </c:pt>
                <c:pt idx="363">
                  <c:v>27.22</c:v>
                </c:pt>
                <c:pt idx="364">
                  <c:v>27.22</c:v>
                </c:pt>
                <c:pt idx="365">
                  <c:v>27.22</c:v>
                </c:pt>
                <c:pt idx="366">
                  <c:v>27.22</c:v>
                </c:pt>
                <c:pt idx="367">
                  <c:v>27.22</c:v>
                </c:pt>
                <c:pt idx="368">
                  <c:v>27.22</c:v>
                </c:pt>
                <c:pt idx="369">
                  <c:v>27.22</c:v>
                </c:pt>
                <c:pt idx="370">
                  <c:v>27.22</c:v>
                </c:pt>
                <c:pt idx="371">
                  <c:v>27.22</c:v>
                </c:pt>
                <c:pt idx="372">
                  <c:v>27.22</c:v>
                </c:pt>
                <c:pt idx="373">
                  <c:v>27.45</c:v>
                </c:pt>
                <c:pt idx="374">
                  <c:v>27.87</c:v>
                </c:pt>
                <c:pt idx="375">
                  <c:v>27.94</c:v>
                </c:pt>
                <c:pt idx="376">
                  <c:v>27.94</c:v>
                </c:pt>
                <c:pt idx="377">
                  <c:v>27.990000000000002</c:v>
                </c:pt>
                <c:pt idx="378">
                  <c:v>28.160000000000004</c:v>
                </c:pt>
                <c:pt idx="379">
                  <c:v>28.860000000000003</c:v>
                </c:pt>
                <c:pt idx="380">
                  <c:v>28.92</c:v>
                </c:pt>
                <c:pt idx="381">
                  <c:v>28.92</c:v>
                </c:pt>
                <c:pt idx="382">
                  <c:v>28.92</c:v>
                </c:pt>
                <c:pt idx="383">
                  <c:v>28.92</c:v>
                </c:pt>
                <c:pt idx="384">
                  <c:v>28.92</c:v>
                </c:pt>
                <c:pt idx="385">
                  <c:v>29.060000000000002</c:v>
                </c:pt>
                <c:pt idx="386">
                  <c:v>29.110000000000003</c:v>
                </c:pt>
                <c:pt idx="387">
                  <c:v>29.230000000000004</c:v>
                </c:pt>
                <c:pt idx="388">
                  <c:v>29.370000000000005</c:v>
                </c:pt>
                <c:pt idx="389">
                  <c:v>29.370000000000005</c:v>
                </c:pt>
                <c:pt idx="390">
                  <c:v>29.370000000000005</c:v>
                </c:pt>
                <c:pt idx="391">
                  <c:v>29.370000000000005</c:v>
                </c:pt>
                <c:pt idx="392">
                  <c:v>29.370000000000005</c:v>
                </c:pt>
                <c:pt idx="393">
                  <c:v>29.370000000000005</c:v>
                </c:pt>
                <c:pt idx="394">
                  <c:v>29.370000000000005</c:v>
                </c:pt>
                <c:pt idx="395">
                  <c:v>29.370000000000005</c:v>
                </c:pt>
                <c:pt idx="396">
                  <c:v>29.370000000000005</c:v>
                </c:pt>
                <c:pt idx="397">
                  <c:v>29.370000000000005</c:v>
                </c:pt>
                <c:pt idx="398">
                  <c:v>29.370000000000005</c:v>
                </c:pt>
                <c:pt idx="399">
                  <c:v>29.370000000000005</c:v>
                </c:pt>
                <c:pt idx="400">
                  <c:v>29.370000000000005</c:v>
                </c:pt>
                <c:pt idx="401">
                  <c:v>29.370000000000005</c:v>
                </c:pt>
                <c:pt idx="402">
                  <c:v>29.370000000000005</c:v>
                </c:pt>
                <c:pt idx="403">
                  <c:v>29.370000000000005</c:v>
                </c:pt>
                <c:pt idx="404">
                  <c:v>29.370000000000005</c:v>
                </c:pt>
                <c:pt idx="405">
                  <c:v>29.370000000000005</c:v>
                </c:pt>
                <c:pt idx="406">
                  <c:v>29.370000000000005</c:v>
                </c:pt>
                <c:pt idx="407">
                  <c:v>29.370000000000005</c:v>
                </c:pt>
                <c:pt idx="408">
                  <c:v>29.370000000000005</c:v>
                </c:pt>
                <c:pt idx="409">
                  <c:v>29.570000000000004</c:v>
                </c:pt>
                <c:pt idx="410">
                  <c:v>29.570000000000004</c:v>
                </c:pt>
                <c:pt idx="411">
                  <c:v>31.140000000000004</c:v>
                </c:pt>
                <c:pt idx="412">
                  <c:v>31.370000000000005</c:v>
                </c:pt>
                <c:pt idx="413">
                  <c:v>31.430000000000003</c:v>
                </c:pt>
                <c:pt idx="414">
                  <c:v>31.430000000000003</c:v>
                </c:pt>
                <c:pt idx="415">
                  <c:v>31.480000000000004</c:v>
                </c:pt>
                <c:pt idx="416">
                  <c:v>31.530000000000005</c:v>
                </c:pt>
                <c:pt idx="417">
                  <c:v>32.050000000000004</c:v>
                </c:pt>
                <c:pt idx="418">
                  <c:v>32.050000000000004</c:v>
                </c:pt>
                <c:pt idx="419">
                  <c:v>33.690000000000005</c:v>
                </c:pt>
                <c:pt idx="420">
                  <c:v>33.830000000000005</c:v>
                </c:pt>
                <c:pt idx="421">
                  <c:v>35.840000000000003</c:v>
                </c:pt>
                <c:pt idx="422">
                  <c:v>36.190000000000005</c:v>
                </c:pt>
                <c:pt idx="423">
                  <c:v>38.110000000000007</c:v>
                </c:pt>
                <c:pt idx="424">
                  <c:v>39.530000000000008</c:v>
                </c:pt>
                <c:pt idx="425">
                  <c:v>39.600000000000009</c:v>
                </c:pt>
                <c:pt idx="426">
                  <c:v>40.550000000000011</c:v>
                </c:pt>
                <c:pt idx="427">
                  <c:v>41.710000000000008</c:v>
                </c:pt>
                <c:pt idx="428">
                  <c:v>42.670000000000009</c:v>
                </c:pt>
                <c:pt idx="429">
                  <c:v>42.720000000000006</c:v>
                </c:pt>
                <c:pt idx="430">
                  <c:v>42.810000000000009</c:v>
                </c:pt>
                <c:pt idx="431">
                  <c:v>43.890000000000008</c:v>
                </c:pt>
                <c:pt idx="432">
                  <c:v>43.890000000000008</c:v>
                </c:pt>
                <c:pt idx="433">
                  <c:v>43.890000000000008</c:v>
                </c:pt>
                <c:pt idx="434">
                  <c:v>43.890000000000008</c:v>
                </c:pt>
                <c:pt idx="435">
                  <c:v>43.890000000000008</c:v>
                </c:pt>
                <c:pt idx="436">
                  <c:v>43.890000000000008</c:v>
                </c:pt>
                <c:pt idx="437">
                  <c:v>43.890000000000008</c:v>
                </c:pt>
                <c:pt idx="438">
                  <c:v>44.52000000000001</c:v>
                </c:pt>
                <c:pt idx="439">
                  <c:v>45.390000000000008</c:v>
                </c:pt>
                <c:pt idx="440">
                  <c:v>45.390000000000008</c:v>
                </c:pt>
                <c:pt idx="441">
                  <c:v>45.390000000000008</c:v>
                </c:pt>
                <c:pt idx="442">
                  <c:v>45.460000000000008</c:v>
                </c:pt>
                <c:pt idx="443">
                  <c:v>45.460000000000008</c:v>
                </c:pt>
                <c:pt idx="444">
                  <c:v>45.460000000000008</c:v>
                </c:pt>
                <c:pt idx="445">
                  <c:v>45.460000000000008</c:v>
                </c:pt>
                <c:pt idx="446">
                  <c:v>45.460000000000008</c:v>
                </c:pt>
                <c:pt idx="447">
                  <c:v>45.460000000000008</c:v>
                </c:pt>
                <c:pt idx="448">
                  <c:v>45.460000000000008</c:v>
                </c:pt>
                <c:pt idx="449">
                  <c:v>45.460000000000008</c:v>
                </c:pt>
                <c:pt idx="450">
                  <c:v>45.63000000000001</c:v>
                </c:pt>
                <c:pt idx="451">
                  <c:v>45.63000000000001</c:v>
                </c:pt>
                <c:pt idx="452">
                  <c:v>45.63000000000001</c:v>
                </c:pt>
                <c:pt idx="453">
                  <c:v>45.63000000000001</c:v>
                </c:pt>
                <c:pt idx="454">
                  <c:v>45.63000000000001</c:v>
                </c:pt>
                <c:pt idx="455">
                  <c:v>45.810000000000009</c:v>
                </c:pt>
                <c:pt idx="456">
                  <c:v>45.810000000000009</c:v>
                </c:pt>
                <c:pt idx="457">
                  <c:v>47.030000000000008</c:v>
                </c:pt>
                <c:pt idx="458">
                  <c:v>47.110000000000007</c:v>
                </c:pt>
                <c:pt idx="459">
                  <c:v>48.13000000000001</c:v>
                </c:pt>
                <c:pt idx="460">
                  <c:v>49.510000000000012</c:v>
                </c:pt>
                <c:pt idx="461">
                  <c:v>51.63000000000001</c:v>
                </c:pt>
                <c:pt idx="462">
                  <c:v>51.63000000000001</c:v>
                </c:pt>
                <c:pt idx="463">
                  <c:v>53.670000000000009</c:v>
                </c:pt>
                <c:pt idx="464">
                  <c:v>53.670000000000009</c:v>
                </c:pt>
                <c:pt idx="465">
                  <c:v>53.670000000000009</c:v>
                </c:pt>
                <c:pt idx="466">
                  <c:v>53.670000000000009</c:v>
                </c:pt>
                <c:pt idx="467">
                  <c:v>53.670000000000009</c:v>
                </c:pt>
                <c:pt idx="468">
                  <c:v>53.670000000000009</c:v>
                </c:pt>
                <c:pt idx="469">
                  <c:v>53.670000000000009</c:v>
                </c:pt>
                <c:pt idx="470">
                  <c:v>53.670000000000009</c:v>
                </c:pt>
                <c:pt idx="471">
                  <c:v>53.670000000000009</c:v>
                </c:pt>
                <c:pt idx="472">
                  <c:v>53.670000000000009</c:v>
                </c:pt>
                <c:pt idx="473">
                  <c:v>53.670000000000009</c:v>
                </c:pt>
                <c:pt idx="474">
                  <c:v>53.670000000000009</c:v>
                </c:pt>
                <c:pt idx="475">
                  <c:v>53.670000000000009</c:v>
                </c:pt>
                <c:pt idx="476">
                  <c:v>53.670000000000009</c:v>
                </c:pt>
                <c:pt idx="477">
                  <c:v>53.670000000000009</c:v>
                </c:pt>
                <c:pt idx="478">
                  <c:v>53.670000000000009</c:v>
                </c:pt>
                <c:pt idx="479">
                  <c:v>53.670000000000009</c:v>
                </c:pt>
                <c:pt idx="480">
                  <c:v>53.670000000000009</c:v>
                </c:pt>
                <c:pt idx="481">
                  <c:v>53.670000000000009</c:v>
                </c:pt>
                <c:pt idx="482">
                  <c:v>53.670000000000009</c:v>
                </c:pt>
                <c:pt idx="483">
                  <c:v>53.670000000000009</c:v>
                </c:pt>
                <c:pt idx="484">
                  <c:v>53.670000000000009</c:v>
                </c:pt>
                <c:pt idx="485">
                  <c:v>53.670000000000009</c:v>
                </c:pt>
                <c:pt idx="486">
                  <c:v>53.670000000000009</c:v>
                </c:pt>
                <c:pt idx="487">
                  <c:v>53.670000000000009</c:v>
                </c:pt>
                <c:pt idx="488">
                  <c:v>53.670000000000009</c:v>
                </c:pt>
                <c:pt idx="489">
                  <c:v>53.670000000000009</c:v>
                </c:pt>
                <c:pt idx="490">
                  <c:v>53.670000000000009</c:v>
                </c:pt>
                <c:pt idx="491">
                  <c:v>53.670000000000009</c:v>
                </c:pt>
                <c:pt idx="492">
                  <c:v>53.670000000000009</c:v>
                </c:pt>
                <c:pt idx="493">
                  <c:v>53.670000000000009</c:v>
                </c:pt>
                <c:pt idx="494">
                  <c:v>53.670000000000009</c:v>
                </c:pt>
                <c:pt idx="495">
                  <c:v>53.670000000000009</c:v>
                </c:pt>
                <c:pt idx="496">
                  <c:v>53.670000000000009</c:v>
                </c:pt>
                <c:pt idx="497">
                  <c:v>53.670000000000009</c:v>
                </c:pt>
                <c:pt idx="498">
                  <c:v>53.670000000000009</c:v>
                </c:pt>
                <c:pt idx="499">
                  <c:v>53.670000000000009</c:v>
                </c:pt>
                <c:pt idx="500">
                  <c:v>53.670000000000009</c:v>
                </c:pt>
                <c:pt idx="501">
                  <c:v>53.670000000000009</c:v>
                </c:pt>
                <c:pt idx="502">
                  <c:v>53.670000000000009</c:v>
                </c:pt>
                <c:pt idx="503">
                  <c:v>53.670000000000009</c:v>
                </c:pt>
                <c:pt idx="504">
                  <c:v>53.670000000000009</c:v>
                </c:pt>
                <c:pt idx="505">
                  <c:v>53.670000000000009</c:v>
                </c:pt>
                <c:pt idx="506">
                  <c:v>53.670000000000009</c:v>
                </c:pt>
                <c:pt idx="507">
                  <c:v>53.670000000000009</c:v>
                </c:pt>
                <c:pt idx="508">
                  <c:v>53.670000000000009</c:v>
                </c:pt>
                <c:pt idx="509">
                  <c:v>53.670000000000009</c:v>
                </c:pt>
                <c:pt idx="510">
                  <c:v>53.670000000000009</c:v>
                </c:pt>
                <c:pt idx="511">
                  <c:v>53.670000000000009</c:v>
                </c:pt>
                <c:pt idx="512">
                  <c:v>53.670000000000009</c:v>
                </c:pt>
                <c:pt idx="513">
                  <c:v>53.670000000000009</c:v>
                </c:pt>
                <c:pt idx="514">
                  <c:v>53.670000000000009</c:v>
                </c:pt>
                <c:pt idx="515">
                  <c:v>53.670000000000009</c:v>
                </c:pt>
                <c:pt idx="516">
                  <c:v>53.670000000000009</c:v>
                </c:pt>
                <c:pt idx="517">
                  <c:v>53.670000000000009</c:v>
                </c:pt>
                <c:pt idx="518">
                  <c:v>53.670000000000009</c:v>
                </c:pt>
                <c:pt idx="519">
                  <c:v>53.670000000000009</c:v>
                </c:pt>
                <c:pt idx="520">
                  <c:v>53.670000000000009</c:v>
                </c:pt>
                <c:pt idx="521">
                  <c:v>53.670000000000009</c:v>
                </c:pt>
                <c:pt idx="522">
                  <c:v>53.670000000000009</c:v>
                </c:pt>
                <c:pt idx="523">
                  <c:v>53.670000000000009</c:v>
                </c:pt>
                <c:pt idx="524">
                  <c:v>53.670000000000009</c:v>
                </c:pt>
                <c:pt idx="525">
                  <c:v>53.670000000000009</c:v>
                </c:pt>
                <c:pt idx="526">
                  <c:v>53.670000000000009</c:v>
                </c:pt>
                <c:pt idx="527">
                  <c:v>53.670000000000009</c:v>
                </c:pt>
                <c:pt idx="528">
                  <c:v>53.670000000000009</c:v>
                </c:pt>
                <c:pt idx="529">
                  <c:v>53.670000000000009</c:v>
                </c:pt>
                <c:pt idx="530">
                  <c:v>53.670000000000009</c:v>
                </c:pt>
                <c:pt idx="531">
                  <c:v>53.670000000000009</c:v>
                </c:pt>
                <c:pt idx="532">
                  <c:v>53.670000000000009</c:v>
                </c:pt>
                <c:pt idx="533">
                  <c:v>53.670000000000009</c:v>
                </c:pt>
                <c:pt idx="534">
                  <c:v>53.670000000000009</c:v>
                </c:pt>
                <c:pt idx="535">
                  <c:v>53.670000000000009</c:v>
                </c:pt>
                <c:pt idx="536">
                  <c:v>53.670000000000009</c:v>
                </c:pt>
                <c:pt idx="537">
                  <c:v>53.670000000000009</c:v>
                </c:pt>
                <c:pt idx="538">
                  <c:v>53.670000000000009</c:v>
                </c:pt>
                <c:pt idx="539">
                  <c:v>53.670000000000009</c:v>
                </c:pt>
                <c:pt idx="540">
                  <c:v>53.670000000000009</c:v>
                </c:pt>
                <c:pt idx="541">
                  <c:v>53.670000000000009</c:v>
                </c:pt>
                <c:pt idx="542">
                  <c:v>53.670000000000009</c:v>
                </c:pt>
                <c:pt idx="543">
                  <c:v>53.670000000000009</c:v>
                </c:pt>
                <c:pt idx="544">
                  <c:v>53.670000000000009</c:v>
                </c:pt>
                <c:pt idx="545">
                  <c:v>53.670000000000009</c:v>
                </c:pt>
                <c:pt idx="546">
                  <c:v>53.670000000000009</c:v>
                </c:pt>
                <c:pt idx="547">
                  <c:v>53.670000000000009</c:v>
                </c:pt>
                <c:pt idx="548">
                  <c:v>53.670000000000009</c:v>
                </c:pt>
                <c:pt idx="549">
                  <c:v>53.670000000000009</c:v>
                </c:pt>
                <c:pt idx="550">
                  <c:v>53.670000000000009</c:v>
                </c:pt>
                <c:pt idx="551">
                  <c:v>53.670000000000009</c:v>
                </c:pt>
                <c:pt idx="552">
                  <c:v>53.670000000000009</c:v>
                </c:pt>
                <c:pt idx="553">
                  <c:v>53.670000000000009</c:v>
                </c:pt>
                <c:pt idx="554">
                  <c:v>53.670000000000009</c:v>
                </c:pt>
                <c:pt idx="555">
                  <c:v>53.670000000000009</c:v>
                </c:pt>
                <c:pt idx="556">
                  <c:v>53.670000000000009</c:v>
                </c:pt>
                <c:pt idx="557">
                  <c:v>53.670000000000009</c:v>
                </c:pt>
                <c:pt idx="558">
                  <c:v>53.670000000000009</c:v>
                </c:pt>
                <c:pt idx="559">
                  <c:v>53.670000000000009</c:v>
                </c:pt>
                <c:pt idx="560">
                  <c:v>53.670000000000009</c:v>
                </c:pt>
                <c:pt idx="561">
                  <c:v>53.670000000000009</c:v>
                </c:pt>
                <c:pt idx="562">
                  <c:v>53.670000000000009</c:v>
                </c:pt>
                <c:pt idx="563">
                  <c:v>53.670000000000009</c:v>
                </c:pt>
                <c:pt idx="564">
                  <c:v>53.670000000000009</c:v>
                </c:pt>
                <c:pt idx="565">
                  <c:v>53.670000000000009</c:v>
                </c:pt>
                <c:pt idx="566">
                  <c:v>53.670000000000009</c:v>
                </c:pt>
                <c:pt idx="567">
                  <c:v>53.670000000000009</c:v>
                </c:pt>
                <c:pt idx="568">
                  <c:v>53.670000000000009</c:v>
                </c:pt>
                <c:pt idx="569">
                  <c:v>53.670000000000009</c:v>
                </c:pt>
                <c:pt idx="570">
                  <c:v>53.670000000000009</c:v>
                </c:pt>
                <c:pt idx="571">
                  <c:v>53.670000000000009</c:v>
                </c:pt>
                <c:pt idx="572">
                  <c:v>53.670000000000009</c:v>
                </c:pt>
                <c:pt idx="573">
                  <c:v>53.670000000000009</c:v>
                </c:pt>
                <c:pt idx="574">
                  <c:v>53.670000000000009</c:v>
                </c:pt>
                <c:pt idx="575">
                  <c:v>53.670000000000009</c:v>
                </c:pt>
                <c:pt idx="576">
                  <c:v>53.670000000000009</c:v>
                </c:pt>
                <c:pt idx="577">
                  <c:v>53.670000000000009</c:v>
                </c:pt>
                <c:pt idx="578">
                  <c:v>53.670000000000009</c:v>
                </c:pt>
                <c:pt idx="579">
                  <c:v>53.670000000000009</c:v>
                </c:pt>
                <c:pt idx="580">
                  <c:v>53.670000000000009</c:v>
                </c:pt>
                <c:pt idx="581">
                  <c:v>53.670000000000009</c:v>
                </c:pt>
                <c:pt idx="582">
                  <c:v>53.670000000000009</c:v>
                </c:pt>
                <c:pt idx="583">
                  <c:v>53.670000000000009</c:v>
                </c:pt>
                <c:pt idx="584">
                  <c:v>53.670000000000009</c:v>
                </c:pt>
                <c:pt idx="585">
                  <c:v>53.670000000000009</c:v>
                </c:pt>
                <c:pt idx="586">
                  <c:v>53.670000000000009</c:v>
                </c:pt>
                <c:pt idx="587">
                  <c:v>53.670000000000009</c:v>
                </c:pt>
                <c:pt idx="588">
                  <c:v>53.670000000000009</c:v>
                </c:pt>
                <c:pt idx="589">
                  <c:v>53.670000000000009</c:v>
                </c:pt>
                <c:pt idx="590">
                  <c:v>53.670000000000009</c:v>
                </c:pt>
                <c:pt idx="591">
                  <c:v>53.670000000000009</c:v>
                </c:pt>
                <c:pt idx="592">
                  <c:v>53.670000000000009</c:v>
                </c:pt>
                <c:pt idx="593">
                  <c:v>53.670000000000009</c:v>
                </c:pt>
                <c:pt idx="594">
                  <c:v>53.670000000000009</c:v>
                </c:pt>
                <c:pt idx="595">
                  <c:v>53.670000000000009</c:v>
                </c:pt>
                <c:pt idx="596">
                  <c:v>53.670000000000009</c:v>
                </c:pt>
                <c:pt idx="597">
                  <c:v>53.670000000000009</c:v>
                </c:pt>
                <c:pt idx="598">
                  <c:v>53.670000000000009</c:v>
                </c:pt>
                <c:pt idx="599">
                  <c:v>53.750000000000007</c:v>
                </c:pt>
                <c:pt idx="600">
                  <c:v>55.480000000000004</c:v>
                </c:pt>
                <c:pt idx="601">
                  <c:v>55.480000000000004</c:v>
                </c:pt>
                <c:pt idx="602">
                  <c:v>55.480000000000004</c:v>
                </c:pt>
                <c:pt idx="603">
                  <c:v>55.480000000000004</c:v>
                </c:pt>
                <c:pt idx="604">
                  <c:v>55.480000000000004</c:v>
                </c:pt>
                <c:pt idx="605">
                  <c:v>55.480000000000004</c:v>
                </c:pt>
                <c:pt idx="606">
                  <c:v>55.480000000000004</c:v>
                </c:pt>
                <c:pt idx="607">
                  <c:v>55.480000000000004</c:v>
                </c:pt>
                <c:pt idx="608">
                  <c:v>55.480000000000004</c:v>
                </c:pt>
                <c:pt idx="609">
                  <c:v>55.480000000000004</c:v>
                </c:pt>
                <c:pt idx="610">
                  <c:v>55.480000000000004</c:v>
                </c:pt>
                <c:pt idx="611">
                  <c:v>55.480000000000004</c:v>
                </c:pt>
                <c:pt idx="612">
                  <c:v>55.480000000000004</c:v>
                </c:pt>
                <c:pt idx="613">
                  <c:v>55.480000000000004</c:v>
                </c:pt>
                <c:pt idx="614">
                  <c:v>55.480000000000004</c:v>
                </c:pt>
                <c:pt idx="615">
                  <c:v>55.480000000000004</c:v>
                </c:pt>
                <c:pt idx="616">
                  <c:v>55.480000000000004</c:v>
                </c:pt>
                <c:pt idx="617">
                  <c:v>55.480000000000004</c:v>
                </c:pt>
                <c:pt idx="618">
                  <c:v>55.480000000000004</c:v>
                </c:pt>
                <c:pt idx="619">
                  <c:v>55.480000000000004</c:v>
                </c:pt>
                <c:pt idx="620">
                  <c:v>55.480000000000004</c:v>
                </c:pt>
                <c:pt idx="621">
                  <c:v>55.480000000000004</c:v>
                </c:pt>
                <c:pt idx="622">
                  <c:v>55.480000000000004</c:v>
                </c:pt>
                <c:pt idx="623">
                  <c:v>55.480000000000004</c:v>
                </c:pt>
                <c:pt idx="624">
                  <c:v>55.480000000000004</c:v>
                </c:pt>
                <c:pt idx="625">
                  <c:v>55.480000000000004</c:v>
                </c:pt>
                <c:pt idx="626">
                  <c:v>55.67</c:v>
                </c:pt>
                <c:pt idx="627">
                  <c:v>55.74</c:v>
                </c:pt>
                <c:pt idx="628">
                  <c:v>55.74</c:v>
                </c:pt>
                <c:pt idx="629">
                  <c:v>55.74</c:v>
                </c:pt>
                <c:pt idx="630">
                  <c:v>55.74</c:v>
                </c:pt>
                <c:pt idx="631">
                  <c:v>55.74</c:v>
                </c:pt>
                <c:pt idx="632">
                  <c:v>55.74</c:v>
                </c:pt>
                <c:pt idx="633">
                  <c:v>55.74</c:v>
                </c:pt>
                <c:pt idx="634">
                  <c:v>55.74</c:v>
                </c:pt>
                <c:pt idx="635">
                  <c:v>55.74</c:v>
                </c:pt>
                <c:pt idx="636">
                  <c:v>55.74</c:v>
                </c:pt>
                <c:pt idx="637">
                  <c:v>55.74</c:v>
                </c:pt>
                <c:pt idx="638">
                  <c:v>55.74</c:v>
                </c:pt>
                <c:pt idx="639">
                  <c:v>55.74</c:v>
                </c:pt>
                <c:pt idx="640">
                  <c:v>55.74</c:v>
                </c:pt>
                <c:pt idx="641">
                  <c:v>55.74</c:v>
                </c:pt>
                <c:pt idx="642">
                  <c:v>55.74</c:v>
                </c:pt>
                <c:pt idx="643">
                  <c:v>55.74</c:v>
                </c:pt>
                <c:pt idx="644">
                  <c:v>55.74</c:v>
                </c:pt>
                <c:pt idx="645">
                  <c:v>55.74</c:v>
                </c:pt>
                <c:pt idx="646">
                  <c:v>55.74</c:v>
                </c:pt>
                <c:pt idx="647">
                  <c:v>55.74</c:v>
                </c:pt>
                <c:pt idx="648">
                  <c:v>55.74</c:v>
                </c:pt>
                <c:pt idx="649">
                  <c:v>55.74</c:v>
                </c:pt>
                <c:pt idx="650">
                  <c:v>55.74</c:v>
                </c:pt>
                <c:pt idx="651">
                  <c:v>55.74</c:v>
                </c:pt>
                <c:pt idx="652">
                  <c:v>55.74</c:v>
                </c:pt>
                <c:pt idx="653">
                  <c:v>55.74</c:v>
                </c:pt>
                <c:pt idx="654">
                  <c:v>55.74</c:v>
                </c:pt>
                <c:pt idx="655">
                  <c:v>55.74</c:v>
                </c:pt>
                <c:pt idx="656">
                  <c:v>55.74</c:v>
                </c:pt>
                <c:pt idx="657">
                  <c:v>55.74</c:v>
                </c:pt>
                <c:pt idx="658">
                  <c:v>55.74</c:v>
                </c:pt>
                <c:pt idx="659">
                  <c:v>55.74</c:v>
                </c:pt>
                <c:pt idx="660">
                  <c:v>55.74</c:v>
                </c:pt>
                <c:pt idx="661">
                  <c:v>55.74</c:v>
                </c:pt>
                <c:pt idx="662">
                  <c:v>55.74</c:v>
                </c:pt>
                <c:pt idx="663">
                  <c:v>55.74</c:v>
                </c:pt>
                <c:pt idx="664">
                  <c:v>55.74</c:v>
                </c:pt>
                <c:pt idx="665">
                  <c:v>55.74</c:v>
                </c:pt>
                <c:pt idx="666">
                  <c:v>55.74</c:v>
                </c:pt>
                <c:pt idx="667">
                  <c:v>55.74</c:v>
                </c:pt>
                <c:pt idx="668">
                  <c:v>55.74</c:v>
                </c:pt>
                <c:pt idx="669">
                  <c:v>55.74</c:v>
                </c:pt>
                <c:pt idx="670">
                  <c:v>55.74</c:v>
                </c:pt>
                <c:pt idx="671">
                  <c:v>55.74</c:v>
                </c:pt>
                <c:pt idx="672">
                  <c:v>55.74</c:v>
                </c:pt>
                <c:pt idx="673">
                  <c:v>55.74</c:v>
                </c:pt>
                <c:pt idx="674">
                  <c:v>55.74</c:v>
                </c:pt>
                <c:pt idx="675">
                  <c:v>55.74</c:v>
                </c:pt>
                <c:pt idx="676">
                  <c:v>55.74</c:v>
                </c:pt>
                <c:pt idx="677">
                  <c:v>55.74</c:v>
                </c:pt>
                <c:pt idx="678">
                  <c:v>55.74</c:v>
                </c:pt>
                <c:pt idx="679">
                  <c:v>55.74</c:v>
                </c:pt>
                <c:pt idx="680">
                  <c:v>55.74</c:v>
                </c:pt>
                <c:pt idx="681">
                  <c:v>55.74</c:v>
                </c:pt>
                <c:pt idx="682">
                  <c:v>55.74</c:v>
                </c:pt>
                <c:pt idx="683">
                  <c:v>55.74</c:v>
                </c:pt>
                <c:pt idx="684">
                  <c:v>56.010000000000005</c:v>
                </c:pt>
                <c:pt idx="685">
                  <c:v>56.360000000000007</c:v>
                </c:pt>
                <c:pt idx="686">
                  <c:v>56.360000000000007</c:v>
                </c:pt>
                <c:pt idx="687">
                  <c:v>56.52</c:v>
                </c:pt>
                <c:pt idx="688">
                  <c:v>56.52</c:v>
                </c:pt>
                <c:pt idx="689">
                  <c:v>56.52</c:v>
                </c:pt>
                <c:pt idx="690">
                  <c:v>56.52</c:v>
                </c:pt>
                <c:pt idx="691">
                  <c:v>56.52</c:v>
                </c:pt>
                <c:pt idx="692">
                  <c:v>56.52</c:v>
                </c:pt>
                <c:pt idx="693">
                  <c:v>56.92</c:v>
                </c:pt>
                <c:pt idx="694">
                  <c:v>56.92</c:v>
                </c:pt>
                <c:pt idx="695">
                  <c:v>56.92</c:v>
                </c:pt>
                <c:pt idx="696">
                  <c:v>56.92</c:v>
                </c:pt>
                <c:pt idx="697">
                  <c:v>57.15</c:v>
                </c:pt>
                <c:pt idx="698">
                  <c:v>58.24</c:v>
                </c:pt>
                <c:pt idx="699">
                  <c:v>58.24</c:v>
                </c:pt>
                <c:pt idx="700">
                  <c:v>58.24</c:v>
                </c:pt>
                <c:pt idx="701">
                  <c:v>58.24</c:v>
                </c:pt>
                <c:pt idx="702">
                  <c:v>58.24</c:v>
                </c:pt>
                <c:pt idx="703">
                  <c:v>58.96</c:v>
                </c:pt>
                <c:pt idx="704">
                  <c:v>60.37</c:v>
                </c:pt>
                <c:pt idx="705">
                  <c:v>61.12</c:v>
                </c:pt>
                <c:pt idx="706">
                  <c:v>61.21</c:v>
                </c:pt>
                <c:pt idx="707">
                  <c:v>61.21</c:v>
                </c:pt>
                <c:pt idx="708">
                  <c:v>61.28</c:v>
                </c:pt>
                <c:pt idx="709">
                  <c:v>61.28</c:v>
                </c:pt>
                <c:pt idx="710">
                  <c:v>61.28</c:v>
                </c:pt>
                <c:pt idx="711">
                  <c:v>61.38</c:v>
                </c:pt>
                <c:pt idx="712">
                  <c:v>63.17</c:v>
                </c:pt>
                <c:pt idx="713">
                  <c:v>63.260000000000005</c:v>
                </c:pt>
                <c:pt idx="714">
                  <c:v>63.34</c:v>
                </c:pt>
                <c:pt idx="715">
                  <c:v>63.34</c:v>
                </c:pt>
                <c:pt idx="716">
                  <c:v>63.34</c:v>
                </c:pt>
                <c:pt idx="717">
                  <c:v>63.34</c:v>
                </c:pt>
                <c:pt idx="718">
                  <c:v>63.34</c:v>
                </c:pt>
                <c:pt idx="719">
                  <c:v>63.34</c:v>
                </c:pt>
                <c:pt idx="720">
                  <c:v>64.38000000000001</c:v>
                </c:pt>
                <c:pt idx="721">
                  <c:v>65.220000000000013</c:v>
                </c:pt>
                <c:pt idx="722">
                  <c:v>66.170000000000016</c:v>
                </c:pt>
                <c:pt idx="723">
                  <c:v>67.280000000000015</c:v>
                </c:pt>
                <c:pt idx="724">
                  <c:v>67.38000000000001</c:v>
                </c:pt>
                <c:pt idx="725">
                  <c:v>67.38000000000001</c:v>
                </c:pt>
                <c:pt idx="726">
                  <c:v>67.38000000000001</c:v>
                </c:pt>
                <c:pt idx="727">
                  <c:v>67.38000000000001</c:v>
                </c:pt>
                <c:pt idx="728">
                  <c:v>67.38000000000001</c:v>
                </c:pt>
                <c:pt idx="729">
                  <c:v>67.38000000000001</c:v>
                </c:pt>
                <c:pt idx="730">
                  <c:v>67.38000000000001</c:v>
                </c:pt>
                <c:pt idx="731">
                  <c:v>67.38000000000001</c:v>
                </c:pt>
                <c:pt idx="732">
                  <c:v>67.38000000000001</c:v>
                </c:pt>
                <c:pt idx="733">
                  <c:v>67.38000000000001</c:v>
                </c:pt>
                <c:pt idx="734">
                  <c:v>67.38000000000001</c:v>
                </c:pt>
                <c:pt idx="735">
                  <c:v>67.38000000000001</c:v>
                </c:pt>
                <c:pt idx="736">
                  <c:v>67.38000000000001</c:v>
                </c:pt>
                <c:pt idx="737">
                  <c:v>68.060000000000016</c:v>
                </c:pt>
                <c:pt idx="738">
                  <c:v>68.060000000000016</c:v>
                </c:pt>
                <c:pt idx="739">
                  <c:v>68.060000000000016</c:v>
                </c:pt>
                <c:pt idx="740">
                  <c:v>68.060000000000016</c:v>
                </c:pt>
                <c:pt idx="741">
                  <c:v>68.060000000000016</c:v>
                </c:pt>
                <c:pt idx="742">
                  <c:v>68.060000000000016</c:v>
                </c:pt>
                <c:pt idx="743">
                  <c:v>68.060000000000016</c:v>
                </c:pt>
                <c:pt idx="744">
                  <c:v>68.060000000000016</c:v>
                </c:pt>
                <c:pt idx="745">
                  <c:v>68.060000000000016</c:v>
                </c:pt>
                <c:pt idx="746">
                  <c:v>68.060000000000016</c:v>
                </c:pt>
                <c:pt idx="747">
                  <c:v>68.060000000000016</c:v>
                </c:pt>
                <c:pt idx="748">
                  <c:v>68.060000000000016</c:v>
                </c:pt>
                <c:pt idx="749">
                  <c:v>68.060000000000016</c:v>
                </c:pt>
                <c:pt idx="750">
                  <c:v>68.840000000000018</c:v>
                </c:pt>
                <c:pt idx="751">
                  <c:v>69.29000000000002</c:v>
                </c:pt>
                <c:pt idx="752">
                  <c:v>69.430000000000021</c:v>
                </c:pt>
                <c:pt idx="753">
                  <c:v>69.430000000000021</c:v>
                </c:pt>
                <c:pt idx="754">
                  <c:v>69.430000000000021</c:v>
                </c:pt>
                <c:pt idx="755">
                  <c:v>69.430000000000021</c:v>
                </c:pt>
                <c:pt idx="756">
                  <c:v>69.430000000000021</c:v>
                </c:pt>
                <c:pt idx="757">
                  <c:v>69.430000000000021</c:v>
                </c:pt>
                <c:pt idx="758">
                  <c:v>69.430000000000021</c:v>
                </c:pt>
                <c:pt idx="759">
                  <c:v>71.170000000000016</c:v>
                </c:pt>
                <c:pt idx="760">
                  <c:v>71.250000000000014</c:v>
                </c:pt>
                <c:pt idx="761">
                  <c:v>71.250000000000014</c:v>
                </c:pt>
                <c:pt idx="762">
                  <c:v>71.700000000000017</c:v>
                </c:pt>
                <c:pt idx="763">
                  <c:v>71.700000000000017</c:v>
                </c:pt>
                <c:pt idx="764">
                  <c:v>71.700000000000017</c:v>
                </c:pt>
                <c:pt idx="765">
                  <c:v>71.840000000000018</c:v>
                </c:pt>
                <c:pt idx="766">
                  <c:v>73.390000000000015</c:v>
                </c:pt>
                <c:pt idx="767">
                  <c:v>74.210000000000008</c:v>
                </c:pt>
                <c:pt idx="768">
                  <c:v>74.38000000000001</c:v>
                </c:pt>
                <c:pt idx="769">
                  <c:v>75.160000000000011</c:v>
                </c:pt>
                <c:pt idx="770">
                  <c:v>75.260000000000005</c:v>
                </c:pt>
                <c:pt idx="771">
                  <c:v>75.260000000000005</c:v>
                </c:pt>
                <c:pt idx="772">
                  <c:v>75.260000000000005</c:v>
                </c:pt>
                <c:pt idx="773">
                  <c:v>75.260000000000005</c:v>
                </c:pt>
                <c:pt idx="774">
                  <c:v>75.260000000000005</c:v>
                </c:pt>
                <c:pt idx="775">
                  <c:v>75.260000000000005</c:v>
                </c:pt>
                <c:pt idx="776">
                  <c:v>75.260000000000005</c:v>
                </c:pt>
                <c:pt idx="777">
                  <c:v>75.260000000000005</c:v>
                </c:pt>
                <c:pt idx="778">
                  <c:v>75.260000000000005</c:v>
                </c:pt>
                <c:pt idx="779">
                  <c:v>75.260000000000005</c:v>
                </c:pt>
                <c:pt idx="780">
                  <c:v>75.260000000000005</c:v>
                </c:pt>
                <c:pt idx="781">
                  <c:v>75.260000000000005</c:v>
                </c:pt>
                <c:pt idx="782">
                  <c:v>75.260000000000005</c:v>
                </c:pt>
                <c:pt idx="783">
                  <c:v>75.660000000000011</c:v>
                </c:pt>
                <c:pt idx="784">
                  <c:v>75.660000000000011</c:v>
                </c:pt>
                <c:pt idx="785">
                  <c:v>75.660000000000011</c:v>
                </c:pt>
                <c:pt idx="786">
                  <c:v>75.660000000000011</c:v>
                </c:pt>
                <c:pt idx="787">
                  <c:v>75.660000000000011</c:v>
                </c:pt>
                <c:pt idx="788">
                  <c:v>75.660000000000011</c:v>
                </c:pt>
                <c:pt idx="789">
                  <c:v>75.660000000000011</c:v>
                </c:pt>
                <c:pt idx="790">
                  <c:v>75.840000000000018</c:v>
                </c:pt>
                <c:pt idx="791">
                  <c:v>75.840000000000018</c:v>
                </c:pt>
                <c:pt idx="792">
                  <c:v>75.840000000000018</c:v>
                </c:pt>
                <c:pt idx="793">
                  <c:v>79.450000000000017</c:v>
                </c:pt>
                <c:pt idx="794">
                  <c:v>79.450000000000017</c:v>
                </c:pt>
                <c:pt idx="795">
                  <c:v>80.670000000000016</c:v>
                </c:pt>
                <c:pt idx="796">
                  <c:v>80.670000000000016</c:v>
                </c:pt>
                <c:pt idx="797">
                  <c:v>80.670000000000016</c:v>
                </c:pt>
                <c:pt idx="798">
                  <c:v>80.670000000000016</c:v>
                </c:pt>
                <c:pt idx="799">
                  <c:v>80.670000000000016</c:v>
                </c:pt>
                <c:pt idx="800">
                  <c:v>80.670000000000016</c:v>
                </c:pt>
                <c:pt idx="801">
                  <c:v>80.670000000000016</c:v>
                </c:pt>
                <c:pt idx="802">
                  <c:v>80.670000000000016</c:v>
                </c:pt>
                <c:pt idx="803">
                  <c:v>80.670000000000016</c:v>
                </c:pt>
                <c:pt idx="804">
                  <c:v>81.010000000000019</c:v>
                </c:pt>
                <c:pt idx="805">
                  <c:v>81.010000000000019</c:v>
                </c:pt>
                <c:pt idx="806">
                  <c:v>81.010000000000019</c:v>
                </c:pt>
                <c:pt idx="807">
                  <c:v>81.010000000000019</c:v>
                </c:pt>
                <c:pt idx="808">
                  <c:v>81.010000000000019</c:v>
                </c:pt>
                <c:pt idx="809">
                  <c:v>81.010000000000019</c:v>
                </c:pt>
                <c:pt idx="810">
                  <c:v>81.310000000000016</c:v>
                </c:pt>
                <c:pt idx="811">
                  <c:v>81.310000000000016</c:v>
                </c:pt>
                <c:pt idx="812">
                  <c:v>81.310000000000016</c:v>
                </c:pt>
                <c:pt idx="813">
                  <c:v>81.310000000000016</c:v>
                </c:pt>
                <c:pt idx="814">
                  <c:v>81.310000000000016</c:v>
                </c:pt>
                <c:pt idx="815">
                  <c:v>81.310000000000016</c:v>
                </c:pt>
                <c:pt idx="816">
                  <c:v>81.310000000000016</c:v>
                </c:pt>
                <c:pt idx="817">
                  <c:v>81.310000000000016</c:v>
                </c:pt>
                <c:pt idx="818">
                  <c:v>81.310000000000016</c:v>
                </c:pt>
                <c:pt idx="819">
                  <c:v>81.310000000000016</c:v>
                </c:pt>
                <c:pt idx="820">
                  <c:v>81.310000000000016</c:v>
                </c:pt>
                <c:pt idx="821">
                  <c:v>81.310000000000016</c:v>
                </c:pt>
                <c:pt idx="822">
                  <c:v>81.310000000000016</c:v>
                </c:pt>
                <c:pt idx="823">
                  <c:v>81.310000000000016</c:v>
                </c:pt>
                <c:pt idx="824">
                  <c:v>81.310000000000016</c:v>
                </c:pt>
                <c:pt idx="825">
                  <c:v>81.310000000000016</c:v>
                </c:pt>
                <c:pt idx="826">
                  <c:v>81.310000000000016</c:v>
                </c:pt>
                <c:pt idx="827">
                  <c:v>81.310000000000016</c:v>
                </c:pt>
                <c:pt idx="828">
                  <c:v>81.310000000000016</c:v>
                </c:pt>
                <c:pt idx="829">
                  <c:v>81.390000000000015</c:v>
                </c:pt>
                <c:pt idx="830">
                  <c:v>81.390000000000015</c:v>
                </c:pt>
                <c:pt idx="831">
                  <c:v>81.390000000000015</c:v>
                </c:pt>
                <c:pt idx="832">
                  <c:v>81.390000000000015</c:v>
                </c:pt>
                <c:pt idx="833">
                  <c:v>81.390000000000015</c:v>
                </c:pt>
                <c:pt idx="834">
                  <c:v>81.390000000000015</c:v>
                </c:pt>
                <c:pt idx="835">
                  <c:v>81.390000000000015</c:v>
                </c:pt>
                <c:pt idx="836">
                  <c:v>81.390000000000015</c:v>
                </c:pt>
                <c:pt idx="837">
                  <c:v>81.390000000000015</c:v>
                </c:pt>
                <c:pt idx="838">
                  <c:v>81.390000000000015</c:v>
                </c:pt>
                <c:pt idx="839">
                  <c:v>81.390000000000015</c:v>
                </c:pt>
                <c:pt idx="840">
                  <c:v>81.390000000000015</c:v>
                </c:pt>
                <c:pt idx="841">
                  <c:v>81.390000000000015</c:v>
                </c:pt>
                <c:pt idx="842">
                  <c:v>82.460000000000008</c:v>
                </c:pt>
                <c:pt idx="843">
                  <c:v>84.52000000000001</c:v>
                </c:pt>
                <c:pt idx="844">
                  <c:v>86.080000000000013</c:v>
                </c:pt>
                <c:pt idx="845">
                  <c:v>86.080000000000013</c:v>
                </c:pt>
                <c:pt idx="846">
                  <c:v>86.360000000000014</c:v>
                </c:pt>
                <c:pt idx="847">
                  <c:v>86.480000000000018</c:v>
                </c:pt>
                <c:pt idx="848">
                  <c:v>86.480000000000018</c:v>
                </c:pt>
                <c:pt idx="849">
                  <c:v>86.480000000000018</c:v>
                </c:pt>
                <c:pt idx="850">
                  <c:v>86.480000000000018</c:v>
                </c:pt>
                <c:pt idx="851">
                  <c:v>86.480000000000018</c:v>
                </c:pt>
                <c:pt idx="852">
                  <c:v>86.480000000000018</c:v>
                </c:pt>
                <c:pt idx="853">
                  <c:v>86.480000000000018</c:v>
                </c:pt>
                <c:pt idx="854">
                  <c:v>86.480000000000018</c:v>
                </c:pt>
                <c:pt idx="855">
                  <c:v>86.480000000000018</c:v>
                </c:pt>
                <c:pt idx="856">
                  <c:v>86.480000000000018</c:v>
                </c:pt>
                <c:pt idx="857">
                  <c:v>86.480000000000018</c:v>
                </c:pt>
                <c:pt idx="858">
                  <c:v>86.480000000000018</c:v>
                </c:pt>
                <c:pt idx="859">
                  <c:v>86.480000000000018</c:v>
                </c:pt>
                <c:pt idx="860">
                  <c:v>86.480000000000018</c:v>
                </c:pt>
                <c:pt idx="861">
                  <c:v>86.480000000000018</c:v>
                </c:pt>
                <c:pt idx="862">
                  <c:v>86.480000000000018</c:v>
                </c:pt>
                <c:pt idx="863">
                  <c:v>86.480000000000018</c:v>
                </c:pt>
                <c:pt idx="864">
                  <c:v>86.480000000000018</c:v>
                </c:pt>
                <c:pt idx="865">
                  <c:v>86.730000000000018</c:v>
                </c:pt>
                <c:pt idx="866">
                  <c:v>86.90000000000002</c:v>
                </c:pt>
                <c:pt idx="867">
                  <c:v>88.360000000000014</c:v>
                </c:pt>
                <c:pt idx="868">
                  <c:v>88.360000000000014</c:v>
                </c:pt>
                <c:pt idx="869">
                  <c:v>89.060000000000016</c:v>
                </c:pt>
                <c:pt idx="870">
                  <c:v>89.160000000000011</c:v>
                </c:pt>
                <c:pt idx="871">
                  <c:v>89.160000000000011</c:v>
                </c:pt>
                <c:pt idx="872">
                  <c:v>89.160000000000011</c:v>
                </c:pt>
                <c:pt idx="873">
                  <c:v>89.160000000000011</c:v>
                </c:pt>
                <c:pt idx="874">
                  <c:v>89.160000000000011</c:v>
                </c:pt>
                <c:pt idx="875">
                  <c:v>89.160000000000011</c:v>
                </c:pt>
                <c:pt idx="876">
                  <c:v>89.350000000000009</c:v>
                </c:pt>
                <c:pt idx="877">
                  <c:v>91.87</c:v>
                </c:pt>
                <c:pt idx="878">
                  <c:v>94.63000000000001</c:v>
                </c:pt>
                <c:pt idx="879">
                  <c:v>94.63000000000001</c:v>
                </c:pt>
                <c:pt idx="880">
                  <c:v>94.63000000000001</c:v>
                </c:pt>
                <c:pt idx="881">
                  <c:v>94.63000000000001</c:v>
                </c:pt>
                <c:pt idx="882">
                  <c:v>94.63000000000001</c:v>
                </c:pt>
                <c:pt idx="883">
                  <c:v>94.73</c:v>
                </c:pt>
                <c:pt idx="884">
                  <c:v>94.73</c:v>
                </c:pt>
                <c:pt idx="885">
                  <c:v>99.06</c:v>
                </c:pt>
                <c:pt idx="886">
                  <c:v>100.07000000000001</c:v>
                </c:pt>
                <c:pt idx="887">
                  <c:v>100.07000000000001</c:v>
                </c:pt>
                <c:pt idx="888">
                  <c:v>100.07000000000001</c:v>
                </c:pt>
                <c:pt idx="889">
                  <c:v>100.07000000000001</c:v>
                </c:pt>
                <c:pt idx="890">
                  <c:v>100.07000000000001</c:v>
                </c:pt>
                <c:pt idx="891">
                  <c:v>100.07000000000001</c:v>
                </c:pt>
                <c:pt idx="892">
                  <c:v>100.07000000000001</c:v>
                </c:pt>
                <c:pt idx="893">
                  <c:v>100.07000000000001</c:v>
                </c:pt>
                <c:pt idx="894">
                  <c:v>100.07000000000001</c:v>
                </c:pt>
                <c:pt idx="895">
                  <c:v>100.48</c:v>
                </c:pt>
                <c:pt idx="896">
                  <c:v>102.04</c:v>
                </c:pt>
                <c:pt idx="897">
                  <c:v>103.05000000000001</c:v>
                </c:pt>
                <c:pt idx="898">
                  <c:v>103.05000000000001</c:v>
                </c:pt>
                <c:pt idx="899">
                  <c:v>103.16000000000001</c:v>
                </c:pt>
                <c:pt idx="900">
                  <c:v>104.12</c:v>
                </c:pt>
                <c:pt idx="901">
                  <c:v>104.12</c:v>
                </c:pt>
                <c:pt idx="902">
                  <c:v>104.12</c:v>
                </c:pt>
                <c:pt idx="903">
                  <c:v>104.22</c:v>
                </c:pt>
                <c:pt idx="904">
                  <c:v>104.22</c:v>
                </c:pt>
                <c:pt idx="905">
                  <c:v>104.22</c:v>
                </c:pt>
                <c:pt idx="906">
                  <c:v>104.22</c:v>
                </c:pt>
                <c:pt idx="907">
                  <c:v>104.22</c:v>
                </c:pt>
                <c:pt idx="908">
                  <c:v>104.22</c:v>
                </c:pt>
                <c:pt idx="909">
                  <c:v>104.22</c:v>
                </c:pt>
                <c:pt idx="910">
                  <c:v>104.22</c:v>
                </c:pt>
                <c:pt idx="911">
                  <c:v>104.44</c:v>
                </c:pt>
                <c:pt idx="912">
                  <c:v>104.63</c:v>
                </c:pt>
                <c:pt idx="913">
                  <c:v>104.63</c:v>
                </c:pt>
                <c:pt idx="914">
                  <c:v>104.75</c:v>
                </c:pt>
                <c:pt idx="915">
                  <c:v>104.75</c:v>
                </c:pt>
                <c:pt idx="916">
                  <c:v>104.75</c:v>
                </c:pt>
                <c:pt idx="917">
                  <c:v>104.75</c:v>
                </c:pt>
                <c:pt idx="918">
                  <c:v>104.75</c:v>
                </c:pt>
                <c:pt idx="919">
                  <c:v>104.75</c:v>
                </c:pt>
                <c:pt idx="920">
                  <c:v>104.75</c:v>
                </c:pt>
                <c:pt idx="921">
                  <c:v>104.75</c:v>
                </c:pt>
                <c:pt idx="922">
                  <c:v>104.75</c:v>
                </c:pt>
                <c:pt idx="923">
                  <c:v>104.75</c:v>
                </c:pt>
                <c:pt idx="924">
                  <c:v>104.82</c:v>
                </c:pt>
                <c:pt idx="925">
                  <c:v>104.82</c:v>
                </c:pt>
                <c:pt idx="926">
                  <c:v>107.39999999999999</c:v>
                </c:pt>
                <c:pt idx="927">
                  <c:v>110.75999999999999</c:v>
                </c:pt>
                <c:pt idx="928">
                  <c:v>110.75999999999999</c:v>
                </c:pt>
                <c:pt idx="929">
                  <c:v>110.75999999999999</c:v>
                </c:pt>
                <c:pt idx="930">
                  <c:v>110.85</c:v>
                </c:pt>
                <c:pt idx="931">
                  <c:v>110.85</c:v>
                </c:pt>
                <c:pt idx="932">
                  <c:v>110.85</c:v>
                </c:pt>
                <c:pt idx="933">
                  <c:v>110.85</c:v>
                </c:pt>
                <c:pt idx="934">
                  <c:v>110.85</c:v>
                </c:pt>
                <c:pt idx="935">
                  <c:v>110.91999999999999</c:v>
                </c:pt>
                <c:pt idx="936">
                  <c:v>110.91999999999999</c:v>
                </c:pt>
                <c:pt idx="937">
                  <c:v>110.91999999999999</c:v>
                </c:pt>
                <c:pt idx="938">
                  <c:v>110.91999999999999</c:v>
                </c:pt>
                <c:pt idx="939">
                  <c:v>110.91999999999999</c:v>
                </c:pt>
                <c:pt idx="940">
                  <c:v>110.91999999999999</c:v>
                </c:pt>
                <c:pt idx="941">
                  <c:v>110.91999999999999</c:v>
                </c:pt>
                <c:pt idx="942">
                  <c:v>110.91999999999999</c:v>
                </c:pt>
                <c:pt idx="943">
                  <c:v>110.91999999999999</c:v>
                </c:pt>
                <c:pt idx="944">
                  <c:v>110.91999999999999</c:v>
                </c:pt>
                <c:pt idx="945">
                  <c:v>110.91999999999999</c:v>
                </c:pt>
                <c:pt idx="946">
                  <c:v>110.91999999999999</c:v>
                </c:pt>
                <c:pt idx="947">
                  <c:v>110.91999999999999</c:v>
                </c:pt>
                <c:pt idx="948">
                  <c:v>110.91999999999999</c:v>
                </c:pt>
                <c:pt idx="949">
                  <c:v>110.91999999999999</c:v>
                </c:pt>
                <c:pt idx="950">
                  <c:v>110.91999999999999</c:v>
                </c:pt>
                <c:pt idx="951">
                  <c:v>110.91999999999999</c:v>
                </c:pt>
                <c:pt idx="952">
                  <c:v>110.91999999999999</c:v>
                </c:pt>
                <c:pt idx="953">
                  <c:v>110.91999999999999</c:v>
                </c:pt>
                <c:pt idx="954">
                  <c:v>110.91999999999999</c:v>
                </c:pt>
                <c:pt idx="955">
                  <c:v>110.91999999999999</c:v>
                </c:pt>
                <c:pt idx="956">
                  <c:v>110.91999999999999</c:v>
                </c:pt>
                <c:pt idx="957">
                  <c:v>110.91999999999999</c:v>
                </c:pt>
                <c:pt idx="958">
                  <c:v>110.91999999999999</c:v>
                </c:pt>
                <c:pt idx="959">
                  <c:v>110.91999999999999</c:v>
                </c:pt>
                <c:pt idx="960">
                  <c:v>110.91999999999999</c:v>
                </c:pt>
                <c:pt idx="961">
                  <c:v>110.91999999999999</c:v>
                </c:pt>
                <c:pt idx="962">
                  <c:v>110.91999999999999</c:v>
                </c:pt>
                <c:pt idx="963">
                  <c:v>117.14999999999999</c:v>
                </c:pt>
                <c:pt idx="964">
                  <c:v>121.38</c:v>
                </c:pt>
                <c:pt idx="965">
                  <c:v>121.47999999999999</c:v>
                </c:pt>
                <c:pt idx="966">
                  <c:v>121.47999999999999</c:v>
                </c:pt>
                <c:pt idx="967">
                  <c:v>122.46999999999998</c:v>
                </c:pt>
                <c:pt idx="968">
                  <c:v>122.82999999999998</c:v>
                </c:pt>
                <c:pt idx="969">
                  <c:v>122.82999999999998</c:v>
                </c:pt>
                <c:pt idx="970">
                  <c:v>122.90999999999998</c:v>
                </c:pt>
                <c:pt idx="971">
                  <c:v>122.90999999999998</c:v>
                </c:pt>
                <c:pt idx="972">
                  <c:v>122.90999999999998</c:v>
                </c:pt>
                <c:pt idx="973">
                  <c:v>122.90999999999998</c:v>
                </c:pt>
                <c:pt idx="974">
                  <c:v>122.90999999999998</c:v>
                </c:pt>
                <c:pt idx="975">
                  <c:v>122.90999999999998</c:v>
                </c:pt>
                <c:pt idx="976">
                  <c:v>122.90999999999998</c:v>
                </c:pt>
                <c:pt idx="977">
                  <c:v>123.12999999999998</c:v>
                </c:pt>
                <c:pt idx="978">
                  <c:v>123.12999999999998</c:v>
                </c:pt>
                <c:pt idx="979">
                  <c:v>123.12999999999998</c:v>
                </c:pt>
                <c:pt idx="980">
                  <c:v>123.12999999999998</c:v>
                </c:pt>
                <c:pt idx="981">
                  <c:v>123.12999999999998</c:v>
                </c:pt>
                <c:pt idx="982">
                  <c:v>123.12999999999998</c:v>
                </c:pt>
                <c:pt idx="983">
                  <c:v>123.12999999999998</c:v>
                </c:pt>
                <c:pt idx="984">
                  <c:v>123.91999999999999</c:v>
                </c:pt>
                <c:pt idx="985">
                  <c:v>123.91999999999999</c:v>
                </c:pt>
                <c:pt idx="986">
                  <c:v>123.91999999999999</c:v>
                </c:pt>
                <c:pt idx="987">
                  <c:v>125.07999999999998</c:v>
                </c:pt>
                <c:pt idx="988">
                  <c:v>127.48999999999998</c:v>
                </c:pt>
                <c:pt idx="989">
                  <c:v>127.48999999999998</c:v>
                </c:pt>
                <c:pt idx="990">
                  <c:v>127.48999999999998</c:v>
                </c:pt>
                <c:pt idx="991">
                  <c:v>127.48999999999998</c:v>
                </c:pt>
                <c:pt idx="992">
                  <c:v>127.48999999999998</c:v>
                </c:pt>
                <c:pt idx="993">
                  <c:v>127.48999999999998</c:v>
                </c:pt>
                <c:pt idx="994">
                  <c:v>127.48999999999998</c:v>
                </c:pt>
                <c:pt idx="995">
                  <c:v>127.48999999999998</c:v>
                </c:pt>
                <c:pt idx="996">
                  <c:v>127.48999999999998</c:v>
                </c:pt>
                <c:pt idx="997">
                  <c:v>127.48999999999998</c:v>
                </c:pt>
                <c:pt idx="998">
                  <c:v>127.48999999999998</c:v>
                </c:pt>
                <c:pt idx="999">
                  <c:v>127.48999999999998</c:v>
                </c:pt>
                <c:pt idx="1000">
                  <c:v>127.48999999999998</c:v>
                </c:pt>
                <c:pt idx="1001">
                  <c:v>127.48999999999998</c:v>
                </c:pt>
                <c:pt idx="1002">
                  <c:v>127.48999999999998</c:v>
                </c:pt>
                <c:pt idx="1003">
                  <c:v>127.48999999999998</c:v>
                </c:pt>
                <c:pt idx="1004">
                  <c:v>127.48999999999998</c:v>
                </c:pt>
                <c:pt idx="1005">
                  <c:v>127.48999999999998</c:v>
                </c:pt>
                <c:pt idx="1006">
                  <c:v>127.48999999999998</c:v>
                </c:pt>
                <c:pt idx="1007">
                  <c:v>127.48999999999998</c:v>
                </c:pt>
                <c:pt idx="1008">
                  <c:v>127.48999999999998</c:v>
                </c:pt>
                <c:pt idx="1009">
                  <c:v>127.48999999999998</c:v>
                </c:pt>
                <c:pt idx="1010">
                  <c:v>127.48999999999998</c:v>
                </c:pt>
                <c:pt idx="1011">
                  <c:v>127.48999999999998</c:v>
                </c:pt>
                <c:pt idx="1012">
                  <c:v>127.48999999999998</c:v>
                </c:pt>
                <c:pt idx="1013">
                  <c:v>127.48999999999998</c:v>
                </c:pt>
                <c:pt idx="1014">
                  <c:v>127.48999999999998</c:v>
                </c:pt>
                <c:pt idx="1015">
                  <c:v>127.48999999999998</c:v>
                </c:pt>
                <c:pt idx="1016">
                  <c:v>127.48999999999998</c:v>
                </c:pt>
                <c:pt idx="1017">
                  <c:v>127.48999999999998</c:v>
                </c:pt>
                <c:pt idx="1018">
                  <c:v>127.48999999999998</c:v>
                </c:pt>
                <c:pt idx="1019">
                  <c:v>127.48999999999998</c:v>
                </c:pt>
                <c:pt idx="1020">
                  <c:v>127.48999999999998</c:v>
                </c:pt>
                <c:pt idx="1021">
                  <c:v>127.48999999999998</c:v>
                </c:pt>
                <c:pt idx="1022">
                  <c:v>127.48999999999998</c:v>
                </c:pt>
                <c:pt idx="1023">
                  <c:v>127.48999999999998</c:v>
                </c:pt>
                <c:pt idx="1024">
                  <c:v>127.92999999999998</c:v>
                </c:pt>
                <c:pt idx="1025">
                  <c:v>127.92999999999998</c:v>
                </c:pt>
                <c:pt idx="1026">
                  <c:v>127.92999999999998</c:v>
                </c:pt>
                <c:pt idx="1027">
                  <c:v>127.92999999999998</c:v>
                </c:pt>
                <c:pt idx="1028">
                  <c:v>127.92999999999998</c:v>
                </c:pt>
                <c:pt idx="1029">
                  <c:v>127.92999999999998</c:v>
                </c:pt>
                <c:pt idx="1030">
                  <c:v>127.92999999999998</c:v>
                </c:pt>
                <c:pt idx="1031">
                  <c:v>127.92999999999998</c:v>
                </c:pt>
                <c:pt idx="1032">
                  <c:v>127.92999999999998</c:v>
                </c:pt>
                <c:pt idx="1033">
                  <c:v>127.92999999999998</c:v>
                </c:pt>
                <c:pt idx="1034">
                  <c:v>127.92999999999998</c:v>
                </c:pt>
                <c:pt idx="1035">
                  <c:v>127.92999999999998</c:v>
                </c:pt>
                <c:pt idx="1036">
                  <c:v>127.92999999999998</c:v>
                </c:pt>
                <c:pt idx="1037">
                  <c:v>127.92999999999998</c:v>
                </c:pt>
                <c:pt idx="1038">
                  <c:v>127.92999999999998</c:v>
                </c:pt>
                <c:pt idx="1039">
                  <c:v>127.92999999999998</c:v>
                </c:pt>
                <c:pt idx="1040">
                  <c:v>127.92999999999998</c:v>
                </c:pt>
                <c:pt idx="1041">
                  <c:v>127.92999999999998</c:v>
                </c:pt>
                <c:pt idx="1042">
                  <c:v>127.92999999999998</c:v>
                </c:pt>
                <c:pt idx="1043">
                  <c:v>128.13999999999999</c:v>
                </c:pt>
                <c:pt idx="1044">
                  <c:v>128.13999999999999</c:v>
                </c:pt>
                <c:pt idx="1045">
                  <c:v>128.13999999999999</c:v>
                </c:pt>
                <c:pt idx="1046">
                  <c:v>128.13999999999999</c:v>
                </c:pt>
                <c:pt idx="1047">
                  <c:v>128.13999999999999</c:v>
                </c:pt>
                <c:pt idx="1048">
                  <c:v>128.13999999999999</c:v>
                </c:pt>
                <c:pt idx="1049">
                  <c:v>128.13999999999999</c:v>
                </c:pt>
                <c:pt idx="1050">
                  <c:v>128.13999999999999</c:v>
                </c:pt>
                <c:pt idx="1051">
                  <c:v>128.13999999999999</c:v>
                </c:pt>
                <c:pt idx="1052">
                  <c:v>128.13999999999999</c:v>
                </c:pt>
                <c:pt idx="1053">
                  <c:v>128.13999999999999</c:v>
                </c:pt>
                <c:pt idx="1054">
                  <c:v>128.13999999999999</c:v>
                </c:pt>
                <c:pt idx="1055">
                  <c:v>128.35999999999999</c:v>
                </c:pt>
                <c:pt idx="1056">
                  <c:v>128.35999999999999</c:v>
                </c:pt>
                <c:pt idx="1057">
                  <c:v>128.35999999999999</c:v>
                </c:pt>
                <c:pt idx="1058">
                  <c:v>128.35999999999999</c:v>
                </c:pt>
                <c:pt idx="1059">
                  <c:v>128.35999999999999</c:v>
                </c:pt>
                <c:pt idx="1060">
                  <c:v>128.44999999999999</c:v>
                </c:pt>
                <c:pt idx="1061">
                  <c:v>128.44999999999999</c:v>
                </c:pt>
                <c:pt idx="1062">
                  <c:v>128.44999999999999</c:v>
                </c:pt>
                <c:pt idx="1063">
                  <c:v>128.44999999999999</c:v>
                </c:pt>
                <c:pt idx="1064">
                  <c:v>128.44999999999999</c:v>
                </c:pt>
                <c:pt idx="1065">
                  <c:v>128.44999999999999</c:v>
                </c:pt>
                <c:pt idx="1066">
                  <c:v>128.44999999999999</c:v>
                </c:pt>
                <c:pt idx="1067">
                  <c:v>128.44999999999999</c:v>
                </c:pt>
                <c:pt idx="1068">
                  <c:v>128.44999999999999</c:v>
                </c:pt>
                <c:pt idx="1069">
                  <c:v>128.44999999999999</c:v>
                </c:pt>
                <c:pt idx="1070">
                  <c:v>128.44999999999999</c:v>
                </c:pt>
                <c:pt idx="1071">
                  <c:v>128.44999999999999</c:v>
                </c:pt>
                <c:pt idx="1072">
                  <c:v>128.44999999999999</c:v>
                </c:pt>
                <c:pt idx="1073">
                  <c:v>128.44999999999999</c:v>
                </c:pt>
                <c:pt idx="1074">
                  <c:v>128.44999999999999</c:v>
                </c:pt>
                <c:pt idx="1075">
                  <c:v>128.44999999999999</c:v>
                </c:pt>
                <c:pt idx="1076">
                  <c:v>128.44999999999999</c:v>
                </c:pt>
                <c:pt idx="1077">
                  <c:v>128.44999999999999</c:v>
                </c:pt>
                <c:pt idx="1078">
                  <c:v>128.44999999999999</c:v>
                </c:pt>
                <c:pt idx="1079">
                  <c:v>128.44999999999999</c:v>
                </c:pt>
                <c:pt idx="1080">
                  <c:v>128.44999999999999</c:v>
                </c:pt>
                <c:pt idx="1081">
                  <c:v>128.44999999999999</c:v>
                </c:pt>
                <c:pt idx="1082">
                  <c:v>128.54999999999998</c:v>
                </c:pt>
                <c:pt idx="1083">
                  <c:v>128.54999999999998</c:v>
                </c:pt>
                <c:pt idx="1084">
                  <c:v>128.54999999999998</c:v>
                </c:pt>
                <c:pt idx="1085">
                  <c:v>128.54999999999998</c:v>
                </c:pt>
                <c:pt idx="1086">
                  <c:v>128.54999999999998</c:v>
                </c:pt>
                <c:pt idx="1087">
                  <c:v>128.54999999999998</c:v>
                </c:pt>
                <c:pt idx="1088">
                  <c:v>128.54999999999998</c:v>
                </c:pt>
                <c:pt idx="1089">
                  <c:v>128.54999999999998</c:v>
                </c:pt>
                <c:pt idx="1090">
                  <c:v>128.54999999999998</c:v>
                </c:pt>
                <c:pt idx="1091">
                  <c:v>128.54999999999998</c:v>
                </c:pt>
                <c:pt idx="1092">
                  <c:v>128.54999999999998</c:v>
                </c:pt>
                <c:pt idx="1093">
                  <c:v>128.54999999999998</c:v>
                </c:pt>
                <c:pt idx="1094">
                  <c:v>128.54999999999998</c:v>
                </c:pt>
                <c:pt idx="1095">
                  <c:v>128.54999999999998</c:v>
                </c:pt>
                <c:pt idx="1096">
                  <c:v>128.54999999999998</c:v>
                </c:pt>
                <c:pt idx="1097">
                  <c:v>128.54999999999998</c:v>
                </c:pt>
                <c:pt idx="1098">
                  <c:v>128.54999999999998</c:v>
                </c:pt>
                <c:pt idx="1099">
                  <c:v>128.54999999999998</c:v>
                </c:pt>
                <c:pt idx="1100">
                  <c:v>128.54999999999998</c:v>
                </c:pt>
                <c:pt idx="1101">
                  <c:v>128.54999999999998</c:v>
                </c:pt>
                <c:pt idx="1102">
                  <c:v>128.54999999999998</c:v>
                </c:pt>
                <c:pt idx="1103">
                  <c:v>128.54999999999998</c:v>
                </c:pt>
                <c:pt idx="1104">
                  <c:v>128.54999999999998</c:v>
                </c:pt>
                <c:pt idx="1105">
                  <c:v>128.54999999999998</c:v>
                </c:pt>
                <c:pt idx="1106">
                  <c:v>128.54999999999998</c:v>
                </c:pt>
                <c:pt idx="1107">
                  <c:v>130.30999999999997</c:v>
                </c:pt>
                <c:pt idx="1108">
                  <c:v>130.95999999999998</c:v>
                </c:pt>
                <c:pt idx="1109">
                  <c:v>130.95999999999998</c:v>
                </c:pt>
                <c:pt idx="1110">
                  <c:v>130.95999999999998</c:v>
                </c:pt>
                <c:pt idx="1111">
                  <c:v>130.95999999999998</c:v>
                </c:pt>
                <c:pt idx="1112">
                  <c:v>130.95999999999998</c:v>
                </c:pt>
                <c:pt idx="1113">
                  <c:v>130.95999999999998</c:v>
                </c:pt>
                <c:pt idx="1114">
                  <c:v>130.95999999999998</c:v>
                </c:pt>
                <c:pt idx="1115">
                  <c:v>130.95999999999998</c:v>
                </c:pt>
                <c:pt idx="1116">
                  <c:v>130.95999999999998</c:v>
                </c:pt>
                <c:pt idx="1117">
                  <c:v>130.95999999999998</c:v>
                </c:pt>
                <c:pt idx="1118">
                  <c:v>130.95999999999998</c:v>
                </c:pt>
                <c:pt idx="1119">
                  <c:v>130.95999999999998</c:v>
                </c:pt>
                <c:pt idx="1120">
                  <c:v>132.73999999999998</c:v>
                </c:pt>
                <c:pt idx="1121">
                  <c:v>132.99999999999997</c:v>
                </c:pt>
                <c:pt idx="1122">
                  <c:v>132.99999999999997</c:v>
                </c:pt>
                <c:pt idx="1123">
                  <c:v>133.58999999999997</c:v>
                </c:pt>
                <c:pt idx="1124">
                  <c:v>133.58999999999997</c:v>
                </c:pt>
                <c:pt idx="1125">
                  <c:v>134.36999999999998</c:v>
                </c:pt>
                <c:pt idx="1126">
                  <c:v>134.95999999999998</c:v>
                </c:pt>
                <c:pt idx="1127">
                  <c:v>135.72999999999999</c:v>
                </c:pt>
                <c:pt idx="1128">
                  <c:v>135.72999999999999</c:v>
                </c:pt>
                <c:pt idx="1129">
                  <c:v>135.72999999999999</c:v>
                </c:pt>
                <c:pt idx="1130">
                  <c:v>135.72999999999999</c:v>
                </c:pt>
                <c:pt idx="1131">
                  <c:v>135.72999999999999</c:v>
                </c:pt>
                <c:pt idx="1132">
                  <c:v>135.72999999999999</c:v>
                </c:pt>
                <c:pt idx="1133">
                  <c:v>135.72999999999999</c:v>
                </c:pt>
                <c:pt idx="1134">
                  <c:v>135.72999999999999</c:v>
                </c:pt>
                <c:pt idx="1135">
                  <c:v>135.72999999999999</c:v>
                </c:pt>
                <c:pt idx="1136">
                  <c:v>135.72999999999999</c:v>
                </c:pt>
                <c:pt idx="1137">
                  <c:v>135.72999999999999</c:v>
                </c:pt>
                <c:pt idx="1138">
                  <c:v>135.72999999999999</c:v>
                </c:pt>
                <c:pt idx="1139">
                  <c:v>135.72999999999999</c:v>
                </c:pt>
                <c:pt idx="1140">
                  <c:v>135.72999999999999</c:v>
                </c:pt>
                <c:pt idx="1141">
                  <c:v>135.72999999999999</c:v>
                </c:pt>
                <c:pt idx="1142">
                  <c:v>135.72999999999999</c:v>
                </c:pt>
                <c:pt idx="1143">
                  <c:v>135.72999999999999</c:v>
                </c:pt>
                <c:pt idx="1144">
                  <c:v>135.72999999999999</c:v>
                </c:pt>
                <c:pt idx="1145">
                  <c:v>135.72999999999999</c:v>
                </c:pt>
                <c:pt idx="1146">
                  <c:v>135.72999999999999</c:v>
                </c:pt>
                <c:pt idx="1147">
                  <c:v>135.72999999999999</c:v>
                </c:pt>
                <c:pt idx="1148">
                  <c:v>135.72999999999999</c:v>
                </c:pt>
                <c:pt idx="1149">
                  <c:v>135.84</c:v>
                </c:pt>
                <c:pt idx="1150">
                  <c:v>135.95000000000002</c:v>
                </c:pt>
                <c:pt idx="1151">
                  <c:v>137.30000000000001</c:v>
                </c:pt>
                <c:pt idx="1152">
                  <c:v>137.30000000000001</c:v>
                </c:pt>
                <c:pt idx="1153">
                  <c:v>138.28</c:v>
                </c:pt>
                <c:pt idx="1154">
                  <c:v>138.43</c:v>
                </c:pt>
                <c:pt idx="1155">
                  <c:v>138.54000000000002</c:v>
                </c:pt>
                <c:pt idx="1156">
                  <c:v>139.35000000000002</c:v>
                </c:pt>
                <c:pt idx="1157">
                  <c:v>139.35000000000002</c:v>
                </c:pt>
                <c:pt idx="1158">
                  <c:v>139.35000000000002</c:v>
                </c:pt>
                <c:pt idx="1159">
                  <c:v>139.35000000000002</c:v>
                </c:pt>
                <c:pt idx="1160">
                  <c:v>139.35000000000002</c:v>
                </c:pt>
                <c:pt idx="1161">
                  <c:v>139.35000000000002</c:v>
                </c:pt>
                <c:pt idx="1162">
                  <c:v>139.35000000000002</c:v>
                </c:pt>
                <c:pt idx="1163">
                  <c:v>139.35000000000002</c:v>
                </c:pt>
                <c:pt idx="1164">
                  <c:v>139.35000000000002</c:v>
                </c:pt>
                <c:pt idx="1165">
                  <c:v>139.35000000000002</c:v>
                </c:pt>
                <c:pt idx="1166">
                  <c:v>139.35000000000002</c:v>
                </c:pt>
                <c:pt idx="1167">
                  <c:v>139.35000000000002</c:v>
                </c:pt>
                <c:pt idx="1168">
                  <c:v>139.35000000000002</c:v>
                </c:pt>
                <c:pt idx="1169">
                  <c:v>139.35000000000002</c:v>
                </c:pt>
                <c:pt idx="1170">
                  <c:v>139.35000000000002</c:v>
                </c:pt>
                <c:pt idx="1171">
                  <c:v>139.35000000000002</c:v>
                </c:pt>
                <c:pt idx="1172">
                  <c:v>139.35000000000002</c:v>
                </c:pt>
                <c:pt idx="1173">
                  <c:v>139.35000000000002</c:v>
                </c:pt>
                <c:pt idx="1174">
                  <c:v>139.53000000000003</c:v>
                </c:pt>
                <c:pt idx="1175">
                  <c:v>139.97000000000003</c:v>
                </c:pt>
                <c:pt idx="1176">
                  <c:v>140.56000000000003</c:v>
                </c:pt>
                <c:pt idx="1177">
                  <c:v>141.35000000000002</c:v>
                </c:pt>
                <c:pt idx="1178">
                  <c:v>141.35000000000002</c:v>
                </c:pt>
                <c:pt idx="1179">
                  <c:v>141.35000000000002</c:v>
                </c:pt>
                <c:pt idx="1180">
                  <c:v>143.73000000000002</c:v>
                </c:pt>
                <c:pt idx="1181">
                  <c:v>143.88000000000002</c:v>
                </c:pt>
                <c:pt idx="1182">
                  <c:v>143.88000000000002</c:v>
                </c:pt>
                <c:pt idx="1183">
                  <c:v>143.88000000000002</c:v>
                </c:pt>
                <c:pt idx="1184">
                  <c:v>143.88000000000002</c:v>
                </c:pt>
                <c:pt idx="1185">
                  <c:v>143.88000000000002</c:v>
                </c:pt>
                <c:pt idx="1186">
                  <c:v>143.88000000000002</c:v>
                </c:pt>
                <c:pt idx="1187">
                  <c:v>143.88000000000002</c:v>
                </c:pt>
                <c:pt idx="1188">
                  <c:v>143.88000000000002</c:v>
                </c:pt>
                <c:pt idx="1189">
                  <c:v>143.88000000000002</c:v>
                </c:pt>
                <c:pt idx="1190">
                  <c:v>143.88000000000002</c:v>
                </c:pt>
                <c:pt idx="1191">
                  <c:v>143.88000000000002</c:v>
                </c:pt>
                <c:pt idx="1192">
                  <c:v>143.88000000000002</c:v>
                </c:pt>
                <c:pt idx="1193">
                  <c:v>143.88000000000002</c:v>
                </c:pt>
                <c:pt idx="1194">
                  <c:v>143.88000000000002</c:v>
                </c:pt>
                <c:pt idx="1195">
                  <c:v>143.88000000000002</c:v>
                </c:pt>
                <c:pt idx="1196">
                  <c:v>143.88000000000002</c:v>
                </c:pt>
                <c:pt idx="1197">
                  <c:v>143.88000000000002</c:v>
                </c:pt>
                <c:pt idx="1198">
                  <c:v>143.88000000000002</c:v>
                </c:pt>
                <c:pt idx="1199">
                  <c:v>143.88000000000002</c:v>
                </c:pt>
                <c:pt idx="1200">
                  <c:v>143.88000000000002</c:v>
                </c:pt>
                <c:pt idx="1201">
                  <c:v>143.88000000000002</c:v>
                </c:pt>
                <c:pt idx="1202">
                  <c:v>143.88000000000002</c:v>
                </c:pt>
                <c:pt idx="1203">
                  <c:v>143.88000000000002</c:v>
                </c:pt>
                <c:pt idx="1204">
                  <c:v>143.88000000000002</c:v>
                </c:pt>
                <c:pt idx="1205">
                  <c:v>143.88000000000002</c:v>
                </c:pt>
                <c:pt idx="1206">
                  <c:v>143.88000000000002</c:v>
                </c:pt>
                <c:pt idx="1207">
                  <c:v>143.99000000000004</c:v>
                </c:pt>
                <c:pt idx="1208">
                  <c:v>144.15000000000003</c:v>
                </c:pt>
                <c:pt idx="1209">
                  <c:v>144.15000000000003</c:v>
                </c:pt>
                <c:pt idx="1210">
                  <c:v>144.38000000000002</c:v>
                </c:pt>
                <c:pt idx="1211">
                  <c:v>144.54000000000002</c:v>
                </c:pt>
                <c:pt idx="1212">
                  <c:v>144.54000000000002</c:v>
                </c:pt>
                <c:pt idx="1213">
                  <c:v>144.54000000000002</c:v>
                </c:pt>
                <c:pt idx="1214">
                  <c:v>144.54000000000002</c:v>
                </c:pt>
                <c:pt idx="1215">
                  <c:v>144.54000000000002</c:v>
                </c:pt>
                <c:pt idx="1216">
                  <c:v>144.54000000000002</c:v>
                </c:pt>
                <c:pt idx="1217">
                  <c:v>144.54000000000002</c:v>
                </c:pt>
                <c:pt idx="1218">
                  <c:v>144.54000000000002</c:v>
                </c:pt>
                <c:pt idx="1219">
                  <c:v>144.54000000000002</c:v>
                </c:pt>
                <c:pt idx="1220">
                  <c:v>144.54000000000002</c:v>
                </c:pt>
                <c:pt idx="1221">
                  <c:v>147.71</c:v>
                </c:pt>
                <c:pt idx="1222">
                  <c:v>147.71</c:v>
                </c:pt>
                <c:pt idx="1223">
                  <c:v>148.22</c:v>
                </c:pt>
                <c:pt idx="1224">
                  <c:v>148.22</c:v>
                </c:pt>
                <c:pt idx="1225">
                  <c:v>148.22</c:v>
                </c:pt>
                <c:pt idx="1226">
                  <c:v>148.22</c:v>
                </c:pt>
                <c:pt idx="1227">
                  <c:v>148.22</c:v>
                </c:pt>
                <c:pt idx="1228">
                  <c:v>148.22</c:v>
                </c:pt>
                <c:pt idx="1229">
                  <c:v>148.22</c:v>
                </c:pt>
                <c:pt idx="1230">
                  <c:v>148.22</c:v>
                </c:pt>
                <c:pt idx="1231">
                  <c:v>148.22</c:v>
                </c:pt>
                <c:pt idx="1232">
                  <c:v>148.22</c:v>
                </c:pt>
                <c:pt idx="1233">
                  <c:v>148.22</c:v>
                </c:pt>
                <c:pt idx="1234">
                  <c:v>148.22</c:v>
                </c:pt>
                <c:pt idx="1235">
                  <c:v>148.22</c:v>
                </c:pt>
                <c:pt idx="1236">
                  <c:v>148.22</c:v>
                </c:pt>
                <c:pt idx="1237">
                  <c:v>148.22</c:v>
                </c:pt>
                <c:pt idx="1238">
                  <c:v>148.22</c:v>
                </c:pt>
                <c:pt idx="1239">
                  <c:v>148.22</c:v>
                </c:pt>
                <c:pt idx="1240">
                  <c:v>148.22</c:v>
                </c:pt>
                <c:pt idx="1241">
                  <c:v>148.22</c:v>
                </c:pt>
                <c:pt idx="1242">
                  <c:v>148.22</c:v>
                </c:pt>
                <c:pt idx="1243">
                  <c:v>148.26</c:v>
                </c:pt>
                <c:pt idx="1244">
                  <c:v>148.91999999999999</c:v>
                </c:pt>
                <c:pt idx="1245">
                  <c:v>149.85999999999999</c:v>
                </c:pt>
                <c:pt idx="1246">
                  <c:v>150.08999999999997</c:v>
                </c:pt>
                <c:pt idx="1247">
                  <c:v>150.11999999999998</c:v>
                </c:pt>
                <c:pt idx="1248">
                  <c:v>150.11999999999998</c:v>
                </c:pt>
                <c:pt idx="1249">
                  <c:v>150.11999999999998</c:v>
                </c:pt>
                <c:pt idx="1250">
                  <c:v>150.11999999999998</c:v>
                </c:pt>
                <c:pt idx="1251">
                  <c:v>150.11999999999998</c:v>
                </c:pt>
                <c:pt idx="1252">
                  <c:v>150.11999999999998</c:v>
                </c:pt>
                <c:pt idx="1253">
                  <c:v>150.11999999999998</c:v>
                </c:pt>
                <c:pt idx="1254">
                  <c:v>150.11999999999998</c:v>
                </c:pt>
                <c:pt idx="1255">
                  <c:v>150.11999999999998</c:v>
                </c:pt>
                <c:pt idx="1256">
                  <c:v>150.11999999999998</c:v>
                </c:pt>
                <c:pt idx="1257">
                  <c:v>150.11999999999998</c:v>
                </c:pt>
                <c:pt idx="1258">
                  <c:v>150.11999999999998</c:v>
                </c:pt>
                <c:pt idx="1259">
                  <c:v>150.11999999999998</c:v>
                </c:pt>
                <c:pt idx="1260">
                  <c:v>150.11999999999998</c:v>
                </c:pt>
                <c:pt idx="1261">
                  <c:v>150.11999999999998</c:v>
                </c:pt>
                <c:pt idx="1262">
                  <c:v>150.11999999999998</c:v>
                </c:pt>
                <c:pt idx="1263">
                  <c:v>150.11999999999998</c:v>
                </c:pt>
                <c:pt idx="1264">
                  <c:v>150.11999999999998</c:v>
                </c:pt>
                <c:pt idx="1265">
                  <c:v>150.11999999999998</c:v>
                </c:pt>
                <c:pt idx="1266">
                  <c:v>150.11999999999998</c:v>
                </c:pt>
                <c:pt idx="1267">
                  <c:v>150.11999999999998</c:v>
                </c:pt>
                <c:pt idx="1268">
                  <c:v>150.11999999999998</c:v>
                </c:pt>
                <c:pt idx="1269">
                  <c:v>150.11999999999998</c:v>
                </c:pt>
                <c:pt idx="1270">
                  <c:v>150.11999999999998</c:v>
                </c:pt>
                <c:pt idx="1271">
                  <c:v>150.11999999999998</c:v>
                </c:pt>
                <c:pt idx="1272">
                  <c:v>150.11999999999998</c:v>
                </c:pt>
                <c:pt idx="1273">
                  <c:v>150.11999999999998</c:v>
                </c:pt>
                <c:pt idx="1274">
                  <c:v>150.11999999999998</c:v>
                </c:pt>
                <c:pt idx="1275">
                  <c:v>150.11999999999998</c:v>
                </c:pt>
                <c:pt idx="1276">
                  <c:v>150.11999999999998</c:v>
                </c:pt>
                <c:pt idx="1277">
                  <c:v>150.90999999999997</c:v>
                </c:pt>
                <c:pt idx="1278">
                  <c:v>151.22999999999996</c:v>
                </c:pt>
                <c:pt idx="1279">
                  <c:v>152.26999999999995</c:v>
                </c:pt>
                <c:pt idx="1280">
                  <c:v>152.26999999999995</c:v>
                </c:pt>
                <c:pt idx="1281">
                  <c:v>152.31999999999996</c:v>
                </c:pt>
                <c:pt idx="1282">
                  <c:v>156.25999999999996</c:v>
                </c:pt>
                <c:pt idx="1283">
                  <c:v>157.35999999999996</c:v>
                </c:pt>
                <c:pt idx="1284">
                  <c:v>157.35999999999996</c:v>
                </c:pt>
                <c:pt idx="1285">
                  <c:v>157.35999999999996</c:v>
                </c:pt>
                <c:pt idx="1286">
                  <c:v>157.40999999999997</c:v>
                </c:pt>
                <c:pt idx="1287">
                  <c:v>157.52999999999997</c:v>
                </c:pt>
                <c:pt idx="1288">
                  <c:v>157.52999999999997</c:v>
                </c:pt>
                <c:pt idx="1289">
                  <c:v>157.69999999999996</c:v>
                </c:pt>
                <c:pt idx="1290">
                  <c:v>158.88999999999996</c:v>
                </c:pt>
                <c:pt idx="1291">
                  <c:v>158.88999999999996</c:v>
                </c:pt>
                <c:pt idx="1292">
                  <c:v>158.88999999999996</c:v>
                </c:pt>
                <c:pt idx="1293">
                  <c:v>158.88999999999996</c:v>
                </c:pt>
                <c:pt idx="1294">
                  <c:v>158.88999999999996</c:v>
                </c:pt>
                <c:pt idx="1295">
                  <c:v>158.91999999999996</c:v>
                </c:pt>
                <c:pt idx="1296">
                  <c:v>158.91999999999996</c:v>
                </c:pt>
                <c:pt idx="1297">
                  <c:v>159.18999999999997</c:v>
                </c:pt>
                <c:pt idx="1298">
                  <c:v>159.18999999999997</c:v>
                </c:pt>
                <c:pt idx="1299">
                  <c:v>159.18999999999997</c:v>
                </c:pt>
                <c:pt idx="1300">
                  <c:v>160.75999999999996</c:v>
                </c:pt>
                <c:pt idx="1301">
                  <c:v>164.10999999999996</c:v>
                </c:pt>
                <c:pt idx="1302">
                  <c:v>164.13999999999996</c:v>
                </c:pt>
                <c:pt idx="1303">
                  <c:v>164.20999999999995</c:v>
                </c:pt>
                <c:pt idx="1304">
                  <c:v>164.20999999999995</c:v>
                </c:pt>
                <c:pt idx="1305">
                  <c:v>164.20999999999995</c:v>
                </c:pt>
                <c:pt idx="1306">
                  <c:v>164.46999999999994</c:v>
                </c:pt>
                <c:pt idx="1307">
                  <c:v>164.51999999999995</c:v>
                </c:pt>
                <c:pt idx="1308">
                  <c:v>165.07999999999996</c:v>
                </c:pt>
                <c:pt idx="1309">
                  <c:v>165.07999999999996</c:v>
                </c:pt>
                <c:pt idx="1310">
                  <c:v>165.07999999999996</c:v>
                </c:pt>
                <c:pt idx="1311">
                  <c:v>165.07999999999996</c:v>
                </c:pt>
                <c:pt idx="1312">
                  <c:v>165.07999999999996</c:v>
                </c:pt>
                <c:pt idx="1313">
                  <c:v>165.07999999999996</c:v>
                </c:pt>
                <c:pt idx="1314">
                  <c:v>165.07999999999996</c:v>
                </c:pt>
                <c:pt idx="1315">
                  <c:v>165.07999999999996</c:v>
                </c:pt>
                <c:pt idx="1316">
                  <c:v>165.07999999999996</c:v>
                </c:pt>
                <c:pt idx="1317">
                  <c:v>165.07999999999996</c:v>
                </c:pt>
                <c:pt idx="1318">
                  <c:v>165.61999999999995</c:v>
                </c:pt>
                <c:pt idx="1319">
                  <c:v>167.29999999999995</c:v>
                </c:pt>
                <c:pt idx="1320">
                  <c:v>167.29999999999995</c:v>
                </c:pt>
                <c:pt idx="1321">
                  <c:v>167.29999999999995</c:v>
                </c:pt>
                <c:pt idx="1322">
                  <c:v>167.29999999999995</c:v>
                </c:pt>
                <c:pt idx="1323">
                  <c:v>167.56999999999996</c:v>
                </c:pt>
                <c:pt idx="1324">
                  <c:v>167.59999999999997</c:v>
                </c:pt>
                <c:pt idx="1325">
                  <c:v>167.66999999999996</c:v>
                </c:pt>
                <c:pt idx="1326">
                  <c:v>167.66999999999996</c:v>
                </c:pt>
                <c:pt idx="1327">
                  <c:v>167.71999999999997</c:v>
                </c:pt>
                <c:pt idx="1328">
                  <c:v>167.71999999999997</c:v>
                </c:pt>
                <c:pt idx="1329">
                  <c:v>167.71999999999997</c:v>
                </c:pt>
                <c:pt idx="1330">
                  <c:v>167.71999999999997</c:v>
                </c:pt>
                <c:pt idx="1331">
                  <c:v>167.71999999999997</c:v>
                </c:pt>
                <c:pt idx="1332">
                  <c:v>167.71999999999997</c:v>
                </c:pt>
                <c:pt idx="1333">
                  <c:v>167.71999999999997</c:v>
                </c:pt>
                <c:pt idx="1334">
                  <c:v>167.71999999999997</c:v>
                </c:pt>
                <c:pt idx="1335">
                  <c:v>167.71999999999997</c:v>
                </c:pt>
                <c:pt idx="1336">
                  <c:v>167.71999999999997</c:v>
                </c:pt>
                <c:pt idx="1337">
                  <c:v>167.71999999999997</c:v>
                </c:pt>
                <c:pt idx="1338">
                  <c:v>167.71999999999997</c:v>
                </c:pt>
                <c:pt idx="1339">
                  <c:v>167.71999999999997</c:v>
                </c:pt>
                <c:pt idx="1340">
                  <c:v>168.12999999999997</c:v>
                </c:pt>
                <c:pt idx="1341">
                  <c:v>168.12999999999997</c:v>
                </c:pt>
                <c:pt idx="1342">
                  <c:v>168.12999999999997</c:v>
                </c:pt>
                <c:pt idx="1343">
                  <c:v>168.12999999999997</c:v>
                </c:pt>
                <c:pt idx="1344">
                  <c:v>168.12999999999997</c:v>
                </c:pt>
                <c:pt idx="1345">
                  <c:v>168.29999999999995</c:v>
                </c:pt>
                <c:pt idx="1346">
                  <c:v>168.33999999999995</c:v>
                </c:pt>
                <c:pt idx="1347">
                  <c:v>168.33999999999995</c:v>
                </c:pt>
                <c:pt idx="1348">
                  <c:v>168.33999999999995</c:v>
                </c:pt>
                <c:pt idx="1349">
                  <c:v>168.33999999999995</c:v>
                </c:pt>
                <c:pt idx="1350">
                  <c:v>168.33999999999995</c:v>
                </c:pt>
                <c:pt idx="1351">
                  <c:v>168.33999999999995</c:v>
                </c:pt>
                <c:pt idx="1352">
                  <c:v>168.33999999999995</c:v>
                </c:pt>
                <c:pt idx="1353">
                  <c:v>168.33999999999995</c:v>
                </c:pt>
                <c:pt idx="1354">
                  <c:v>168.33999999999995</c:v>
                </c:pt>
                <c:pt idx="1355">
                  <c:v>168.33999999999995</c:v>
                </c:pt>
                <c:pt idx="1356">
                  <c:v>168.33999999999995</c:v>
                </c:pt>
                <c:pt idx="1357">
                  <c:v>168.33999999999995</c:v>
                </c:pt>
                <c:pt idx="1358">
                  <c:v>168.33999999999995</c:v>
                </c:pt>
                <c:pt idx="1359">
                  <c:v>168.33999999999995</c:v>
                </c:pt>
                <c:pt idx="1360">
                  <c:v>168.33999999999995</c:v>
                </c:pt>
                <c:pt idx="1361">
                  <c:v>168.33999999999995</c:v>
                </c:pt>
                <c:pt idx="1362">
                  <c:v>168.33999999999995</c:v>
                </c:pt>
                <c:pt idx="1363">
                  <c:v>168.33999999999995</c:v>
                </c:pt>
                <c:pt idx="1364">
                  <c:v>168.33999999999995</c:v>
                </c:pt>
                <c:pt idx="1365">
                  <c:v>168.33999999999995</c:v>
                </c:pt>
                <c:pt idx="1366">
                  <c:v>168.33999999999995</c:v>
                </c:pt>
                <c:pt idx="1367">
                  <c:v>168.58999999999995</c:v>
                </c:pt>
                <c:pt idx="1368">
                  <c:v>168.58999999999995</c:v>
                </c:pt>
                <c:pt idx="1369">
                  <c:v>168.58999999999995</c:v>
                </c:pt>
                <c:pt idx="1370">
                  <c:v>169.00999999999993</c:v>
                </c:pt>
                <c:pt idx="1371">
                  <c:v>169.00999999999993</c:v>
                </c:pt>
                <c:pt idx="1372">
                  <c:v>169.04999999999993</c:v>
                </c:pt>
                <c:pt idx="1373">
                  <c:v>169.04999999999993</c:v>
                </c:pt>
                <c:pt idx="1374">
                  <c:v>169.04999999999993</c:v>
                </c:pt>
                <c:pt idx="1375">
                  <c:v>169.04999999999993</c:v>
                </c:pt>
                <c:pt idx="1376">
                  <c:v>169.04999999999993</c:v>
                </c:pt>
                <c:pt idx="1377">
                  <c:v>169.04999999999993</c:v>
                </c:pt>
                <c:pt idx="1378">
                  <c:v>169.18999999999991</c:v>
                </c:pt>
                <c:pt idx="1379">
                  <c:v>169.18999999999991</c:v>
                </c:pt>
                <c:pt idx="1380">
                  <c:v>169.25999999999991</c:v>
                </c:pt>
                <c:pt idx="1381">
                  <c:v>169.25999999999991</c:v>
                </c:pt>
                <c:pt idx="1382">
                  <c:v>169.25999999999991</c:v>
                </c:pt>
                <c:pt idx="1383">
                  <c:v>169.25999999999991</c:v>
                </c:pt>
                <c:pt idx="1384">
                  <c:v>169.25999999999991</c:v>
                </c:pt>
              </c:numCache>
            </c:numRef>
          </c:val>
          <c:smooth val="0"/>
        </c:ser>
        <c:ser>
          <c:idx val="12"/>
          <c:order val="12"/>
          <c:spPr>
            <a:ln>
              <a:solidFill>
                <a:schemeClr val="accent1">
                  <a:lumMod val="75000"/>
                </a:schemeClr>
              </a:solidFill>
            </a:ln>
          </c:spPr>
          <c:marker>
            <c:symbol val="none"/>
          </c:marker>
          <c:cat>
            <c:numRef>
              <c:f>Sheet5!$A$2:$A$1386</c:f>
              <c:numCache>
                <c:formatCode>General</c:formatCode>
                <c:ptCount val="1385"/>
                <c:pt idx="0" formatCode="[$-409]d\-mmm;@">
                  <c:v>41913</c:v>
                </c:pt>
                <c:pt idx="8" formatCode="[$-409]d\-mmm;@">
                  <c:v>41914</c:v>
                </c:pt>
                <c:pt idx="16" formatCode="[$-409]d\-mmm;@">
                  <c:v>41915</c:v>
                </c:pt>
                <c:pt idx="24" formatCode="[$-409]d\-mmm;@">
                  <c:v>41916</c:v>
                </c:pt>
                <c:pt idx="32" formatCode="[$-409]d\-mmm;@">
                  <c:v>41917</c:v>
                </c:pt>
                <c:pt idx="40" formatCode="[$-409]d\-mmm;@">
                  <c:v>41918</c:v>
                </c:pt>
                <c:pt idx="48" formatCode="[$-409]d\-mmm;@">
                  <c:v>41919</c:v>
                </c:pt>
                <c:pt idx="56" formatCode="[$-409]d\-mmm;@">
                  <c:v>41920</c:v>
                </c:pt>
                <c:pt idx="64" formatCode="[$-409]d\-mmm;@">
                  <c:v>41921</c:v>
                </c:pt>
                <c:pt idx="72" formatCode="[$-409]d\-mmm;@">
                  <c:v>41922</c:v>
                </c:pt>
                <c:pt idx="80" formatCode="[$-409]d\-mmm;@">
                  <c:v>41923</c:v>
                </c:pt>
                <c:pt idx="88" formatCode="[$-409]d\-mmm;@">
                  <c:v>41924</c:v>
                </c:pt>
                <c:pt idx="96" formatCode="[$-409]d\-mmm;@">
                  <c:v>41925</c:v>
                </c:pt>
                <c:pt idx="104" formatCode="[$-409]d\-mmm;@">
                  <c:v>41926</c:v>
                </c:pt>
                <c:pt idx="112" formatCode="[$-409]d\-mmm;@">
                  <c:v>41927</c:v>
                </c:pt>
                <c:pt idx="120" formatCode="[$-409]d\-mmm;@">
                  <c:v>41928</c:v>
                </c:pt>
                <c:pt idx="128" formatCode="[$-409]d\-mmm;@">
                  <c:v>41929</c:v>
                </c:pt>
                <c:pt idx="136" formatCode="[$-409]d\-mmm;@">
                  <c:v>41930</c:v>
                </c:pt>
                <c:pt idx="144" formatCode="[$-409]d\-mmm;@">
                  <c:v>41931</c:v>
                </c:pt>
                <c:pt idx="152" formatCode="[$-409]d\-mmm;@">
                  <c:v>41932</c:v>
                </c:pt>
                <c:pt idx="160" formatCode="[$-409]d\-mmm;@">
                  <c:v>41933</c:v>
                </c:pt>
                <c:pt idx="168" formatCode="[$-409]d\-mmm;@">
                  <c:v>41934</c:v>
                </c:pt>
                <c:pt idx="176" formatCode="[$-409]d\-mmm;@">
                  <c:v>41935</c:v>
                </c:pt>
                <c:pt idx="184" formatCode="[$-409]d\-mmm;@">
                  <c:v>41936</c:v>
                </c:pt>
                <c:pt idx="192" formatCode="[$-409]d\-mmm;@">
                  <c:v>41937</c:v>
                </c:pt>
                <c:pt idx="200" formatCode="[$-409]d\-mmm;@">
                  <c:v>41938</c:v>
                </c:pt>
                <c:pt idx="208" formatCode="[$-409]d\-mmm;@">
                  <c:v>41939</c:v>
                </c:pt>
                <c:pt idx="216" formatCode="[$-409]d\-mmm;@">
                  <c:v>41940</c:v>
                </c:pt>
                <c:pt idx="224" formatCode="[$-409]d\-mmm;@">
                  <c:v>41941</c:v>
                </c:pt>
                <c:pt idx="232" formatCode="[$-409]d\-mmm;@">
                  <c:v>41942</c:v>
                </c:pt>
                <c:pt idx="240" formatCode="[$-409]d\-mmm;@">
                  <c:v>41943</c:v>
                </c:pt>
                <c:pt idx="248" formatCode="[$-409]d\-mmm;@">
                  <c:v>41944</c:v>
                </c:pt>
                <c:pt idx="256" formatCode="[$-409]d\-mmm;@">
                  <c:v>41945</c:v>
                </c:pt>
                <c:pt idx="264" formatCode="[$-409]d\-mmm;@">
                  <c:v>41946</c:v>
                </c:pt>
                <c:pt idx="272" formatCode="[$-409]d\-mmm;@">
                  <c:v>41947</c:v>
                </c:pt>
                <c:pt idx="280" formatCode="[$-409]d\-mmm;@">
                  <c:v>41948</c:v>
                </c:pt>
                <c:pt idx="288" formatCode="[$-409]d\-mmm;@">
                  <c:v>41949</c:v>
                </c:pt>
                <c:pt idx="296" formatCode="[$-409]d\-mmm;@">
                  <c:v>41950</c:v>
                </c:pt>
                <c:pt idx="304" formatCode="[$-409]d\-mmm;@">
                  <c:v>41951</c:v>
                </c:pt>
                <c:pt idx="312" formatCode="[$-409]d\-mmm;@">
                  <c:v>41952</c:v>
                </c:pt>
                <c:pt idx="320" formatCode="[$-409]d\-mmm;@">
                  <c:v>41953</c:v>
                </c:pt>
                <c:pt idx="328" formatCode="[$-409]d\-mmm;@">
                  <c:v>41954</c:v>
                </c:pt>
                <c:pt idx="336" formatCode="[$-409]d\-mmm;@">
                  <c:v>41955</c:v>
                </c:pt>
                <c:pt idx="344" formatCode="[$-409]d\-mmm;@">
                  <c:v>41956</c:v>
                </c:pt>
                <c:pt idx="352" formatCode="[$-409]d\-mmm;@">
                  <c:v>41957</c:v>
                </c:pt>
                <c:pt idx="360" formatCode="[$-409]d\-mmm;@">
                  <c:v>41958</c:v>
                </c:pt>
                <c:pt idx="368" formatCode="[$-409]d\-mmm;@">
                  <c:v>41959</c:v>
                </c:pt>
                <c:pt idx="376" formatCode="[$-409]d\-mmm;@">
                  <c:v>41960</c:v>
                </c:pt>
                <c:pt idx="384" formatCode="[$-409]d\-mmm;@">
                  <c:v>41961</c:v>
                </c:pt>
                <c:pt idx="392" formatCode="[$-409]d\-mmm;@">
                  <c:v>41962</c:v>
                </c:pt>
                <c:pt idx="400" formatCode="[$-409]d\-mmm;@">
                  <c:v>41963</c:v>
                </c:pt>
                <c:pt idx="408" formatCode="[$-409]d\-mmm;@">
                  <c:v>41964</c:v>
                </c:pt>
                <c:pt idx="416" formatCode="[$-409]d\-mmm;@">
                  <c:v>41965</c:v>
                </c:pt>
                <c:pt idx="424" formatCode="[$-409]d\-mmm;@">
                  <c:v>41966</c:v>
                </c:pt>
                <c:pt idx="432" formatCode="[$-409]d\-mmm;@">
                  <c:v>41967</c:v>
                </c:pt>
                <c:pt idx="440" formatCode="[$-409]d\-mmm;@">
                  <c:v>41968</c:v>
                </c:pt>
                <c:pt idx="448" formatCode="[$-409]d\-mmm;@">
                  <c:v>41969</c:v>
                </c:pt>
                <c:pt idx="456" formatCode="[$-409]d\-mmm;@">
                  <c:v>41970</c:v>
                </c:pt>
                <c:pt idx="464" formatCode="[$-409]d\-mmm;@">
                  <c:v>41971</c:v>
                </c:pt>
                <c:pt idx="472" formatCode="[$-409]d\-mmm;@">
                  <c:v>41972</c:v>
                </c:pt>
                <c:pt idx="480" formatCode="[$-409]d\-mmm;@">
                  <c:v>41973</c:v>
                </c:pt>
                <c:pt idx="488" formatCode="[$-409]d\-mmm;@">
                  <c:v>41974</c:v>
                </c:pt>
                <c:pt idx="496" formatCode="[$-409]d\-mmm;@">
                  <c:v>41975</c:v>
                </c:pt>
                <c:pt idx="504" formatCode="[$-409]d\-mmm;@">
                  <c:v>41976</c:v>
                </c:pt>
                <c:pt idx="512" formatCode="[$-409]d\-mmm;@">
                  <c:v>41977</c:v>
                </c:pt>
                <c:pt idx="520" formatCode="[$-409]d\-mmm;@">
                  <c:v>41978</c:v>
                </c:pt>
                <c:pt idx="528" formatCode="[$-409]d\-mmm;@">
                  <c:v>41979</c:v>
                </c:pt>
                <c:pt idx="536" formatCode="[$-409]d\-mmm;@">
                  <c:v>41980</c:v>
                </c:pt>
                <c:pt idx="544" formatCode="[$-409]d\-mmm;@">
                  <c:v>41981</c:v>
                </c:pt>
                <c:pt idx="552" formatCode="[$-409]d\-mmm;@">
                  <c:v>41982</c:v>
                </c:pt>
                <c:pt idx="560" formatCode="[$-409]d\-mmm;@">
                  <c:v>41983</c:v>
                </c:pt>
                <c:pt idx="568" formatCode="[$-409]d\-mmm;@">
                  <c:v>41984</c:v>
                </c:pt>
                <c:pt idx="576" formatCode="[$-409]d\-mmm;@">
                  <c:v>41985</c:v>
                </c:pt>
                <c:pt idx="584" formatCode="[$-409]d\-mmm;@">
                  <c:v>41986</c:v>
                </c:pt>
                <c:pt idx="592" formatCode="[$-409]d\-mmm;@">
                  <c:v>41987</c:v>
                </c:pt>
                <c:pt idx="600" formatCode="[$-409]d\-mmm;@">
                  <c:v>41988</c:v>
                </c:pt>
                <c:pt idx="608" formatCode="[$-409]d\-mmm;@">
                  <c:v>41989</c:v>
                </c:pt>
                <c:pt idx="616" formatCode="[$-409]d\-mmm;@">
                  <c:v>41990</c:v>
                </c:pt>
                <c:pt idx="624" formatCode="[$-409]d\-mmm;@">
                  <c:v>41991</c:v>
                </c:pt>
                <c:pt idx="632" formatCode="[$-409]d\-mmm;@">
                  <c:v>41992</c:v>
                </c:pt>
                <c:pt idx="640" formatCode="[$-409]d\-mmm;@">
                  <c:v>41993</c:v>
                </c:pt>
                <c:pt idx="648" formatCode="[$-409]d\-mmm;@">
                  <c:v>41994</c:v>
                </c:pt>
                <c:pt idx="656" formatCode="[$-409]d\-mmm;@">
                  <c:v>41995</c:v>
                </c:pt>
                <c:pt idx="664" formatCode="[$-409]d\-mmm;@">
                  <c:v>41996</c:v>
                </c:pt>
                <c:pt idx="672" formatCode="[$-409]d\-mmm;@">
                  <c:v>41997</c:v>
                </c:pt>
                <c:pt idx="680" formatCode="[$-409]d\-mmm;@">
                  <c:v>41998</c:v>
                </c:pt>
                <c:pt idx="688" formatCode="[$-409]d\-mmm;@">
                  <c:v>41999</c:v>
                </c:pt>
                <c:pt idx="696" formatCode="[$-409]d\-mmm;@">
                  <c:v>42000</c:v>
                </c:pt>
                <c:pt idx="704" formatCode="[$-409]d\-mmm;@">
                  <c:v>42001</c:v>
                </c:pt>
                <c:pt idx="712" formatCode="[$-409]d\-mmm;@">
                  <c:v>42002</c:v>
                </c:pt>
                <c:pt idx="720" formatCode="[$-409]d\-mmm;@">
                  <c:v>42003</c:v>
                </c:pt>
                <c:pt idx="728" formatCode="[$-409]d\-mmm;@">
                  <c:v>42004</c:v>
                </c:pt>
                <c:pt idx="736" formatCode="[$-409]d\-mmm;@">
                  <c:v>42005</c:v>
                </c:pt>
                <c:pt idx="744" formatCode="[$-409]d\-mmm;@">
                  <c:v>42006</c:v>
                </c:pt>
                <c:pt idx="752" formatCode="[$-409]d\-mmm;@">
                  <c:v>42007</c:v>
                </c:pt>
                <c:pt idx="760" formatCode="[$-409]d\-mmm;@">
                  <c:v>42008</c:v>
                </c:pt>
                <c:pt idx="768" formatCode="[$-409]d\-mmm;@">
                  <c:v>42009</c:v>
                </c:pt>
                <c:pt idx="776" formatCode="[$-409]d\-mmm;@">
                  <c:v>42010</c:v>
                </c:pt>
                <c:pt idx="784" formatCode="[$-409]d\-mmm;@">
                  <c:v>42011</c:v>
                </c:pt>
                <c:pt idx="792" formatCode="[$-409]d\-mmm;@">
                  <c:v>42012</c:v>
                </c:pt>
                <c:pt idx="800" formatCode="[$-409]d\-mmm;@">
                  <c:v>42013</c:v>
                </c:pt>
                <c:pt idx="808" formatCode="[$-409]d\-mmm;@">
                  <c:v>42014</c:v>
                </c:pt>
                <c:pt idx="816" formatCode="[$-409]d\-mmm;@">
                  <c:v>42015</c:v>
                </c:pt>
                <c:pt idx="824" formatCode="[$-409]d\-mmm;@">
                  <c:v>42016</c:v>
                </c:pt>
                <c:pt idx="832" formatCode="[$-409]d\-mmm;@">
                  <c:v>42017</c:v>
                </c:pt>
                <c:pt idx="840" formatCode="[$-409]d\-mmm;@">
                  <c:v>42018</c:v>
                </c:pt>
                <c:pt idx="848" formatCode="[$-409]d\-mmm;@">
                  <c:v>42019</c:v>
                </c:pt>
                <c:pt idx="856" formatCode="[$-409]d\-mmm;@">
                  <c:v>42020</c:v>
                </c:pt>
                <c:pt idx="864" formatCode="[$-409]d\-mmm;@">
                  <c:v>42021</c:v>
                </c:pt>
                <c:pt idx="872" formatCode="[$-409]d\-mmm;@">
                  <c:v>42022</c:v>
                </c:pt>
                <c:pt idx="880" formatCode="[$-409]d\-mmm;@">
                  <c:v>42023</c:v>
                </c:pt>
                <c:pt idx="888" formatCode="[$-409]d\-mmm;@">
                  <c:v>42024</c:v>
                </c:pt>
                <c:pt idx="896" formatCode="[$-409]d\-mmm;@">
                  <c:v>42025</c:v>
                </c:pt>
                <c:pt idx="904" formatCode="[$-409]d\-mmm;@">
                  <c:v>42026</c:v>
                </c:pt>
                <c:pt idx="912" formatCode="[$-409]d\-mmm;@">
                  <c:v>42027</c:v>
                </c:pt>
                <c:pt idx="920" formatCode="[$-409]d\-mmm;@">
                  <c:v>42028</c:v>
                </c:pt>
                <c:pt idx="928" formatCode="[$-409]d\-mmm;@">
                  <c:v>42029</c:v>
                </c:pt>
                <c:pt idx="936" formatCode="[$-409]d\-mmm;@">
                  <c:v>42030</c:v>
                </c:pt>
                <c:pt idx="944" formatCode="[$-409]d\-mmm;@">
                  <c:v>42031</c:v>
                </c:pt>
                <c:pt idx="952" formatCode="[$-409]d\-mmm;@">
                  <c:v>42032</c:v>
                </c:pt>
                <c:pt idx="960" formatCode="[$-409]d\-mmm;@">
                  <c:v>42033</c:v>
                </c:pt>
                <c:pt idx="968" formatCode="[$-409]d\-mmm;@">
                  <c:v>42034</c:v>
                </c:pt>
                <c:pt idx="976" formatCode="[$-409]d\-mmm;@">
                  <c:v>42035</c:v>
                </c:pt>
                <c:pt idx="984" formatCode="[$-409]d\-mmm;@">
                  <c:v>42036</c:v>
                </c:pt>
                <c:pt idx="992" formatCode="[$-409]d\-mmm;@">
                  <c:v>42037</c:v>
                </c:pt>
                <c:pt idx="1000" formatCode="[$-409]d\-mmm;@">
                  <c:v>42038</c:v>
                </c:pt>
                <c:pt idx="1008" formatCode="[$-409]d\-mmm;@">
                  <c:v>42039</c:v>
                </c:pt>
                <c:pt idx="1016" formatCode="[$-409]d\-mmm;@">
                  <c:v>42040</c:v>
                </c:pt>
                <c:pt idx="1024" formatCode="[$-409]d\-mmm;@">
                  <c:v>42041</c:v>
                </c:pt>
                <c:pt idx="1032" formatCode="[$-409]d\-mmm;@">
                  <c:v>42042</c:v>
                </c:pt>
                <c:pt idx="1040" formatCode="[$-409]d\-mmm;@">
                  <c:v>42043</c:v>
                </c:pt>
                <c:pt idx="1048" formatCode="[$-409]d\-mmm;@">
                  <c:v>42044</c:v>
                </c:pt>
                <c:pt idx="1056" formatCode="[$-409]d\-mmm;@">
                  <c:v>42045</c:v>
                </c:pt>
                <c:pt idx="1064" formatCode="[$-409]d\-mmm;@">
                  <c:v>42046</c:v>
                </c:pt>
                <c:pt idx="1072" formatCode="[$-409]d\-mmm;@">
                  <c:v>42047</c:v>
                </c:pt>
                <c:pt idx="1080" formatCode="[$-409]d\-mmm;@">
                  <c:v>42048</c:v>
                </c:pt>
                <c:pt idx="1088" formatCode="[$-409]d\-mmm;@">
                  <c:v>42049</c:v>
                </c:pt>
                <c:pt idx="1096" formatCode="[$-409]d\-mmm;@">
                  <c:v>42050</c:v>
                </c:pt>
                <c:pt idx="1104" formatCode="[$-409]d\-mmm;@">
                  <c:v>42051</c:v>
                </c:pt>
                <c:pt idx="1112" formatCode="[$-409]d\-mmm;@">
                  <c:v>42052</c:v>
                </c:pt>
                <c:pt idx="1120" formatCode="[$-409]d\-mmm;@">
                  <c:v>42053</c:v>
                </c:pt>
                <c:pt idx="1128" formatCode="[$-409]d\-mmm;@">
                  <c:v>42054</c:v>
                </c:pt>
                <c:pt idx="1136" formatCode="[$-409]d\-mmm;@">
                  <c:v>42055</c:v>
                </c:pt>
                <c:pt idx="1144" formatCode="[$-409]d\-mmm;@">
                  <c:v>42056</c:v>
                </c:pt>
                <c:pt idx="1152" formatCode="[$-409]d\-mmm;@">
                  <c:v>42057</c:v>
                </c:pt>
                <c:pt idx="1160" formatCode="[$-409]d\-mmm;@">
                  <c:v>42058</c:v>
                </c:pt>
                <c:pt idx="1168" formatCode="[$-409]d\-mmm;@">
                  <c:v>42059</c:v>
                </c:pt>
                <c:pt idx="1176" formatCode="[$-409]d\-mmm;@">
                  <c:v>42060</c:v>
                </c:pt>
                <c:pt idx="1184" formatCode="[$-409]d\-mmm;@">
                  <c:v>42061</c:v>
                </c:pt>
                <c:pt idx="1192" formatCode="[$-409]d\-mmm;@">
                  <c:v>42062</c:v>
                </c:pt>
                <c:pt idx="1200" formatCode="[$-409]d\-mmm;@">
                  <c:v>42063</c:v>
                </c:pt>
                <c:pt idx="1208" formatCode="[$-409]d\-mmm;@">
                  <c:v>42064</c:v>
                </c:pt>
                <c:pt idx="1216" formatCode="[$-409]d\-mmm;@">
                  <c:v>42065</c:v>
                </c:pt>
                <c:pt idx="1224" formatCode="[$-409]d\-mmm;@">
                  <c:v>42066</c:v>
                </c:pt>
                <c:pt idx="1232" formatCode="[$-409]d\-mmm;@">
                  <c:v>42067</c:v>
                </c:pt>
                <c:pt idx="1240" formatCode="[$-409]d\-mmm;@">
                  <c:v>42068</c:v>
                </c:pt>
                <c:pt idx="1248" formatCode="[$-409]d\-mmm;@">
                  <c:v>42069</c:v>
                </c:pt>
                <c:pt idx="1256" formatCode="[$-409]d\-mmm;@">
                  <c:v>42070</c:v>
                </c:pt>
                <c:pt idx="1264" formatCode="[$-409]d\-mmm;@">
                  <c:v>42071</c:v>
                </c:pt>
                <c:pt idx="1272" formatCode="[$-409]d\-mmm;@">
                  <c:v>42072</c:v>
                </c:pt>
                <c:pt idx="1280" formatCode="[$-409]d\-mmm;@">
                  <c:v>42073</c:v>
                </c:pt>
                <c:pt idx="1288" formatCode="[$-409]d\-mmm;@">
                  <c:v>42074</c:v>
                </c:pt>
                <c:pt idx="1296" formatCode="[$-409]d\-mmm;@">
                  <c:v>42075</c:v>
                </c:pt>
                <c:pt idx="1304" formatCode="[$-409]d\-mmm;@">
                  <c:v>42076</c:v>
                </c:pt>
                <c:pt idx="1312" formatCode="[$-409]d\-mmm;@">
                  <c:v>42077</c:v>
                </c:pt>
                <c:pt idx="1320" formatCode="[$-409]d\-mmm;@">
                  <c:v>42078</c:v>
                </c:pt>
                <c:pt idx="1328" formatCode="[$-409]d\-mmm;@">
                  <c:v>42079</c:v>
                </c:pt>
                <c:pt idx="1336" formatCode="[$-409]d\-mmm;@">
                  <c:v>42080</c:v>
                </c:pt>
                <c:pt idx="1344" formatCode="[$-409]d\-mmm;@">
                  <c:v>42081</c:v>
                </c:pt>
                <c:pt idx="1352" formatCode="[$-409]d\-mmm;@">
                  <c:v>42082</c:v>
                </c:pt>
                <c:pt idx="1360" formatCode="[$-409]d\-mmm;@">
                  <c:v>42083</c:v>
                </c:pt>
                <c:pt idx="1368" formatCode="[$-409]d\-mmm;@">
                  <c:v>42084</c:v>
                </c:pt>
                <c:pt idx="1376" formatCode="[$-409]d\-mmm;@">
                  <c:v>42085</c:v>
                </c:pt>
                <c:pt idx="1384" formatCode="[$-409]d\-mmm;@">
                  <c:v>42086</c:v>
                </c:pt>
              </c:numCache>
            </c:numRef>
          </c:cat>
          <c:val>
            <c:numRef>
              <c:f>Sheet5!$AC$2:$AC$1386</c:f>
              <c:numCache>
                <c:formatCode>General</c:formatCode>
                <c:ptCount val="13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0.67</c:v>
                </c:pt>
                <c:pt idx="102">
                  <c:v>0.97</c:v>
                </c:pt>
                <c:pt idx="103">
                  <c:v>1.08</c:v>
                </c:pt>
                <c:pt idx="104">
                  <c:v>1.08</c:v>
                </c:pt>
                <c:pt idx="105">
                  <c:v>1.37</c:v>
                </c:pt>
                <c:pt idx="106">
                  <c:v>1.37</c:v>
                </c:pt>
                <c:pt idx="107">
                  <c:v>3.14</c:v>
                </c:pt>
                <c:pt idx="108">
                  <c:v>4.24</c:v>
                </c:pt>
                <c:pt idx="109">
                  <c:v>5.12</c:v>
                </c:pt>
                <c:pt idx="110">
                  <c:v>6.48</c:v>
                </c:pt>
                <c:pt idx="111">
                  <c:v>9</c:v>
                </c:pt>
                <c:pt idx="112">
                  <c:v>9.8000000000000007</c:v>
                </c:pt>
                <c:pt idx="113">
                  <c:v>9.8000000000000007</c:v>
                </c:pt>
                <c:pt idx="114">
                  <c:v>10.100000000000001</c:v>
                </c:pt>
                <c:pt idx="115">
                  <c:v>10.100000000000001</c:v>
                </c:pt>
                <c:pt idx="116">
                  <c:v>10.100000000000001</c:v>
                </c:pt>
                <c:pt idx="117">
                  <c:v>10.100000000000001</c:v>
                </c:pt>
                <c:pt idx="118">
                  <c:v>10.100000000000001</c:v>
                </c:pt>
                <c:pt idx="119">
                  <c:v>10.980000000000002</c:v>
                </c:pt>
                <c:pt idx="120">
                  <c:v>12.410000000000002</c:v>
                </c:pt>
                <c:pt idx="121">
                  <c:v>12.410000000000002</c:v>
                </c:pt>
                <c:pt idx="122">
                  <c:v>12.410000000000002</c:v>
                </c:pt>
                <c:pt idx="123">
                  <c:v>13.170000000000002</c:v>
                </c:pt>
                <c:pt idx="124">
                  <c:v>14.160000000000002</c:v>
                </c:pt>
                <c:pt idx="125">
                  <c:v>14.160000000000002</c:v>
                </c:pt>
                <c:pt idx="126">
                  <c:v>14.160000000000002</c:v>
                </c:pt>
                <c:pt idx="127">
                  <c:v>14.230000000000002</c:v>
                </c:pt>
                <c:pt idx="128">
                  <c:v>14.230000000000002</c:v>
                </c:pt>
                <c:pt idx="129">
                  <c:v>14.230000000000002</c:v>
                </c:pt>
                <c:pt idx="130">
                  <c:v>14.230000000000002</c:v>
                </c:pt>
                <c:pt idx="131">
                  <c:v>14.230000000000002</c:v>
                </c:pt>
                <c:pt idx="132">
                  <c:v>14.230000000000002</c:v>
                </c:pt>
                <c:pt idx="133">
                  <c:v>14.230000000000002</c:v>
                </c:pt>
                <c:pt idx="134">
                  <c:v>14.230000000000002</c:v>
                </c:pt>
                <c:pt idx="135">
                  <c:v>14.230000000000002</c:v>
                </c:pt>
                <c:pt idx="136">
                  <c:v>14.230000000000002</c:v>
                </c:pt>
                <c:pt idx="137">
                  <c:v>14.230000000000002</c:v>
                </c:pt>
                <c:pt idx="138">
                  <c:v>14.230000000000002</c:v>
                </c:pt>
                <c:pt idx="139">
                  <c:v>14.230000000000002</c:v>
                </c:pt>
                <c:pt idx="140">
                  <c:v>14.230000000000002</c:v>
                </c:pt>
                <c:pt idx="141">
                  <c:v>14.230000000000002</c:v>
                </c:pt>
                <c:pt idx="142">
                  <c:v>14.230000000000002</c:v>
                </c:pt>
                <c:pt idx="143">
                  <c:v>15.360000000000003</c:v>
                </c:pt>
                <c:pt idx="144">
                  <c:v>16.240000000000002</c:v>
                </c:pt>
                <c:pt idx="145">
                  <c:v>22.490000000000002</c:v>
                </c:pt>
                <c:pt idx="146">
                  <c:v>22.490000000000002</c:v>
                </c:pt>
                <c:pt idx="147">
                  <c:v>22.490000000000002</c:v>
                </c:pt>
                <c:pt idx="148">
                  <c:v>22.490000000000002</c:v>
                </c:pt>
                <c:pt idx="149">
                  <c:v>23.21</c:v>
                </c:pt>
                <c:pt idx="150">
                  <c:v>23.21</c:v>
                </c:pt>
                <c:pt idx="151">
                  <c:v>23.54</c:v>
                </c:pt>
                <c:pt idx="152">
                  <c:v>23.68</c:v>
                </c:pt>
                <c:pt idx="153">
                  <c:v>23.68</c:v>
                </c:pt>
                <c:pt idx="154">
                  <c:v>24.95</c:v>
                </c:pt>
                <c:pt idx="155">
                  <c:v>24.95</c:v>
                </c:pt>
                <c:pt idx="156">
                  <c:v>24.95</c:v>
                </c:pt>
                <c:pt idx="157">
                  <c:v>24.95</c:v>
                </c:pt>
                <c:pt idx="158">
                  <c:v>24.95</c:v>
                </c:pt>
                <c:pt idx="159">
                  <c:v>24.95</c:v>
                </c:pt>
                <c:pt idx="160">
                  <c:v>25.95</c:v>
                </c:pt>
                <c:pt idx="161">
                  <c:v>26.38</c:v>
                </c:pt>
                <c:pt idx="162">
                  <c:v>26.38</c:v>
                </c:pt>
                <c:pt idx="163">
                  <c:v>26.47</c:v>
                </c:pt>
                <c:pt idx="164">
                  <c:v>26.47</c:v>
                </c:pt>
                <c:pt idx="165">
                  <c:v>26.47</c:v>
                </c:pt>
                <c:pt idx="166">
                  <c:v>26.47</c:v>
                </c:pt>
                <c:pt idx="167">
                  <c:v>26.47</c:v>
                </c:pt>
                <c:pt idx="168">
                  <c:v>26.47</c:v>
                </c:pt>
                <c:pt idx="169">
                  <c:v>26.47</c:v>
                </c:pt>
                <c:pt idx="170">
                  <c:v>26.47</c:v>
                </c:pt>
                <c:pt idx="171">
                  <c:v>26.47</c:v>
                </c:pt>
                <c:pt idx="172">
                  <c:v>26.47</c:v>
                </c:pt>
                <c:pt idx="173">
                  <c:v>26.63</c:v>
                </c:pt>
                <c:pt idx="174">
                  <c:v>27.509999999999998</c:v>
                </c:pt>
                <c:pt idx="175">
                  <c:v>27.979999999999997</c:v>
                </c:pt>
                <c:pt idx="176">
                  <c:v>29.029999999999998</c:v>
                </c:pt>
                <c:pt idx="177">
                  <c:v>29.74</c:v>
                </c:pt>
                <c:pt idx="178">
                  <c:v>29.779999999999998</c:v>
                </c:pt>
                <c:pt idx="179">
                  <c:v>29.819999999999997</c:v>
                </c:pt>
                <c:pt idx="180">
                  <c:v>29.819999999999997</c:v>
                </c:pt>
                <c:pt idx="181">
                  <c:v>29.819999999999997</c:v>
                </c:pt>
                <c:pt idx="182">
                  <c:v>29.819999999999997</c:v>
                </c:pt>
                <c:pt idx="183">
                  <c:v>29.819999999999997</c:v>
                </c:pt>
                <c:pt idx="184">
                  <c:v>29.819999999999997</c:v>
                </c:pt>
                <c:pt idx="185">
                  <c:v>29.819999999999997</c:v>
                </c:pt>
                <c:pt idx="186">
                  <c:v>29.819999999999997</c:v>
                </c:pt>
                <c:pt idx="187">
                  <c:v>29.819999999999997</c:v>
                </c:pt>
                <c:pt idx="188">
                  <c:v>29.819999999999997</c:v>
                </c:pt>
                <c:pt idx="189">
                  <c:v>30.729999999999997</c:v>
                </c:pt>
                <c:pt idx="190">
                  <c:v>31.24</c:v>
                </c:pt>
                <c:pt idx="191">
                  <c:v>31.24</c:v>
                </c:pt>
                <c:pt idx="192">
                  <c:v>31.24</c:v>
                </c:pt>
                <c:pt idx="193">
                  <c:v>31.24</c:v>
                </c:pt>
                <c:pt idx="194">
                  <c:v>31.24</c:v>
                </c:pt>
                <c:pt idx="195">
                  <c:v>31.24</c:v>
                </c:pt>
                <c:pt idx="196">
                  <c:v>31.24</c:v>
                </c:pt>
                <c:pt idx="197">
                  <c:v>31.24</c:v>
                </c:pt>
                <c:pt idx="198">
                  <c:v>31.24</c:v>
                </c:pt>
                <c:pt idx="199">
                  <c:v>31.24</c:v>
                </c:pt>
                <c:pt idx="200">
                  <c:v>32.39</c:v>
                </c:pt>
                <c:pt idx="201">
                  <c:v>34.92</c:v>
                </c:pt>
                <c:pt idx="202">
                  <c:v>34.92</c:v>
                </c:pt>
                <c:pt idx="203">
                  <c:v>34.92</c:v>
                </c:pt>
                <c:pt idx="204">
                  <c:v>34.92</c:v>
                </c:pt>
                <c:pt idx="205">
                  <c:v>35.130000000000003</c:v>
                </c:pt>
                <c:pt idx="206">
                  <c:v>36.470000000000006</c:v>
                </c:pt>
                <c:pt idx="207">
                  <c:v>36.470000000000006</c:v>
                </c:pt>
                <c:pt idx="208">
                  <c:v>36.470000000000006</c:v>
                </c:pt>
                <c:pt idx="209">
                  <c:v>36.470000000000006</c:v>
                </c:pt>
                <c:pt idx="210">
                  <c:v>36.680000000000007</c:v>
                </c:pt>
                <c:pt idx="211">
                  <c:v>36.890000000000008</c:v>
                </c:pt>
                <c:pt idx="212">
                  <c:v>36.890000000000008</c:v>
                </c:pt>
                <c:pt idx="213">
                  <c:v>37.970000000000006</c:v>
                </c:pt>
                <c:pt idx="214">
                  <c:v>37.970000000000006</c:v>
                </c:pt>
                <c:pt idx="215">
                  <c:v>37.970000000000006</c:v>
                </c:pt>
                <c:pt idx="216">
                  <c:v>42.870000000000005</c:v>
                </c:pt>
                <c:pt idx="217">
                  <c:v>42.870000000000005</c:v>
                </c:pt>
                <c:pt idx="218">
                  <c:v>42.870000000000005</c:v>
                </c:pt>
                <c:pt idx="219">
                  <c:v>42.870000000000005</c:v>
                </c:pt>
                <c:pt idx="220">
                  <c:v>42.870000000000005</c:v>
                </c:pt>
                <c:pt idx="221">
                  <c:v>42.870000000000005</c:v>
                </c:pt>
                <c:pt idx="222">
                  <c:v>42.870000000000005</c:v>
                </c:pt>
                <c:pt idx="223">
                  <c:v>42.870000000000005</c:v>
                </c:pt>
                <c:pt idx="224">
                  <c:v>42.870000000000005</c:v>
                </c:pt>
                <c:pt idx="225">
                  <c:v>42.870000000000005</c:v>
                </c:pt>
                <c:pt idx="226">
                  <c:v>43.42</c:v>
                </c:pt>
                <c:pt idx="227">
                  <c:v>45.38</c:v>
                </c:pt>
                <c:pt idx="228">
                  <c:v>45.56</c:v>
                </c:pt>
                <c:pt idx="229">
                  <c:v>46.85</c:v>
                </c:pt>
                <c:pt idx="230">
                  <c:v>46.85</c:v>
                </c:pt>
                <c:pt idx="231">
                  <c:v>46.85</c:v>
                </c:pt>
                <c:pt idx="232">
                  <c:v>46.85</c:v>
                </c:pt>
                <c:pt idx="233">
                  <c:v>46.85</c:v>
                </c:pt>
                <c:pt idx="234">
                  <c:v>46.85</c:v>
                </c:pt>
                <c:pt idx="235">
                  <c:v>46.89</c:v>
                </c:pt>
                <c:pt idx="236">
                  <c:v>46.89</c:v>
                </c:pt>
                <c:pt idx="237">
                  <c:v>48.980000000000004</c:v>
                </c:pt>
                <c:pt idx="238">
                  <c:v>53.13</c:v>
                </c:pt>
                <c:pt idx="239">
                  <c:v>55.85</c:v>
                </c:pt>
                <c:pt idx="240">
                  <c:v>58.19</c:v>
                </c:pt>
                <c:pt idx="241">
                  <c:v>61.76</c:v>
                </c:pt>
                <c:pt idx="242">
                  <c:v>62.64</c:v>
                </c:pt>
                <c:pt idx="243">
                  <c:v>62.64</c:v>
                </c:pt>
                <c:pt idx="244">
                  <c:v>62.64</c:v>
                </c:pt>
                <c:pt idx="245">
                  <c:v>62.64</c:v>
                </c:pt>
                <c:pt idx="246">
                  <c:v>62.64</c:v>
                </c:pt>
                <c:pt idx="247">
                  <c:v>62.7</c:v>
                </c:pt>
                <c:pt idx="248">
                  <c:v>62.7</c:v>
                </c:pt>
                <c:pt idx="249">
                  <c:v>62.7</c:v>
                </c:pt>
                <c:pt idx="250">
                  <c:v>62.7</c:v>
                </c:pt>
                <c:pt idx="251">
                  <c:v>63.25</c:v>
                </c:pt>
                <c:pt idx="252">
                  <c:v>63.25</c:v>
                </c:pt>
                <c:pt idx="253">
                  <c:v>63.25</c:v>
                </c:pt>
                <c:pt idx="254">
                  <c:v>63.25</c:v>
                </c:pt>
                <c:pt idx="255">
                  <c:v>63.25</c:v>
                </c:pt>
                <c:pt idx="256">
                  <c:v>63.25</c:v>
                </c:pt>
                <c:pt idx="257">
                  <c:v>63.25</c:v>
                </c:pt>
                <c:pt idx="258">
                  <c:v>63.25</c:v>
                </c:pt>
                <c:pt idx="259">
                  <c:v>63.25</c:v>
                </c:pt>
                <c:pt idx="260">
                  <c:v>63.25</c:v>
                </c:pt>
                <c:pt idx="261">
                  <c:v>63.25</c:v>
                </c:pt>
                <c:pt idx="262">
                  <c:v>63.25</c:v>
                </c:pt>
                <c:pt idx="263">
                  <c:v>63.25</c:v>
                </c:pt>
                <c:pt idx="264">
                  <c:v>63.39</c:v>
                </c:pt>
                <c:pt idx="265">
                  <c:v>63.39</c:v>
                </c:pt>
                <c:pt idx="266">
                  <c:v>63.39</c:v>
                </c:pt>
                <c:pt idx="267">
                  <c:v>63.39</c:v>
                </c:pt>
                <c:pt idx="268">
                  <c:v>63.39</c:v>
                </c:pt>
                <c:pt idx="269">
                  <c:v>63.79</c:v>
                </c:pt>
                <c:pt idx="270">
                  <c:v>63.93</c:v>
                </c:pt>
                <c:pt idx="271">
                  <c:v>64.14</c:v>
                </c:pt>
                <c:pt idx="272">
                  <c:v>64.540000000000006</c:v>
                </c:pt>
                <c:pt idx="273">
                  <c:v>64.540000000000006</c:v>
                </c:pt>
                <c:pt idx="274">
                  <c:v>64.540000000000006</c:v>
                </c:pt>
                <c:pt idx="275">
                  <c:v>64.540000000000006</c:v>
                </c:pt>
                <c:pt idx="276">
                  <c:v>64.540000000000006</c:v>
                </c:pt>
                <c:pt idx="277">
                  <c:v>64.540000000000006</c:v>
                </c:pt>
                <c:pt idx="278">
                  <c:v>64.540000000000006</c:v>
                </c:pt>
                <c:pt idx="279">
                  <c:v>64.540000000000006</c:v>
                </c:pt>
                <c:pt idx="280">
                  <c:v>64.540000000000006</c:v>
                </c:pt>
                <c:pt idx="281">
                  <c:v>66.410000000000011</c:v>
                </c:pt>
                <c:pt idx="282">
                  <c:v>66.800000000000011</c:v>
                </c:pt>
                <c:pt idx="283">
                  <c:v>66.800000000000011</c:v>
                </c:pt>
                <c:pt idx="284">
                  <c:v>66.800000000000011</c:v>
                </c:pt>
                <c:pt idx="285">
                  <c:v>66.800000000000011</c:v>
                </c:pt>
                <c:pt idx="286">
                  <c:v>66.800000000000011</c:v>
                </c:pt>
                <c:pt idx="287">
                  <c:v>66.800000000000011</c:v>
                </c:pt>
                <c:pt idx="288">
                  <c:v>66.800000000000011</c:v>
                </c:pt>
                <c:pt idx="289">
                  <c:v>66.800000000000011</c:v>
                </c:pt>
                <c:pt idx="290">
                  <c:v>66.800000000000011</c:v>
                </c:pt>
                <c:pt idx="291">
                  <c:v>66.800000000000011</c:v>
                </c:pt>
                <c:pt idx="292">
                  <c:v>66.800000000000011</c:v>
                </c:pt>
                <c:pt idx="293">
                  <c:v>66.800000000000011</c:v>
                </c:pt>
                <c:pt idx="294">
                  <c:v>66.800000000000011</c:v>
                </c:pt>
                <c:pt idx="295">
                  <c:v>66.800000000000011</c:v>
                </c:pt>
                <c:pt idx="296">
                  <c:v>67.810000000000016</c:v>
                </c:pt>
                <c:pt idx="297">
                  <c:v>67.810000000000016</c:v>
                </c:pt>
                <c:pt idx="298">
                  <c:v>67.810000000000016</c:v>
                </c:pt>
                <c:pt idx="299">
                  <c:v>67.810000000000016</c:v>
                </c:pt>
                <c:pt idx="300">
                  <c:v>67.920000000000016</c:v>
                </c:pt>
                <c:pt idx="301">
                  <c:v>67.920000000000016</c:v>
                </c:pt>
                <c:pt idx="302">
                  <c:v>67.920000000000016</c:v>
                </c:pt>
                <c:pt idx="303">
                  <c:v>67.920000000000016</c:v>
                </c:pt>
                <c:pt idx="304">
                  <c:v>67.920000000000016</c:v>
                </c:pt>
                <c:pt idx="305">
                  <c:v>67.920000000000016</c:v>
                </c:pt>
                <c:pt idx="306">
                  <c:v>67.920000000000016</c:v>
                </c:pt>
                <c:pt idx="307">
                  <c:v>67.920000000000016</c:v>
                </c:pt>
                <c:pt idx="308">
                  <c:v>67.920000000000016</c:v>
                </c:pt>
                <c:pt idx="309">
                  <c:v>67.920000000000016</c:v>
                </c:pt>
                <c:pt idx="310">
                  <c:v>67.920000000000016</c:v>
                </c:pt>
                <c:pt idx="311">
                  <c:v>67.920000000000016</c:v>
                </c:pt>
                <c:pt idx="312">
                  <c:v>67.920000000000016</c:v>
                </c:pt>
                <c:pt idx="313">
                  <c:v>67.920000000000016</c:v>
                </c:pt>
                <c:pt idx="314">
                  <c:v>67.920000000000016</c:v>
                </c:pt>
                <c:pt idx="315">
                  <c:v>67.920000000000016</c:v>
                </c:pt>
                <c:pt idx="316">
                  <c:v>67.920000000000016</c:v>
                </c:pt>
                <c:pt idx="317">
                  <c:v>67.920000000000016</c:v>
                </c:pt>
                <c:pt idx="318">
                  <c:v>67.920000000000016</c:v>
                </c:pt>
                <c:pt idx="319">
                  <c:v>67.920000000000016</c:v>
                </c:pt>
                <c:pt idx="320">
                  <c:v>67.920000000000016</c:v>
                </c:pt>
                <c:pt idx="321">
                  <c:v>67.920000000000016</c:v>
                </c:pt>
                <c:pt idx="322">
                  <c:v>67.920000000000016</c:v>
                </c:pt>
                <c:pt idx="323">
                  <c:v>67.920000000000016</c:v>
                </c:pt>
                <c:pt idx="324">
                  <c:v>67.920000000000016</c:v>
                </c:pt>
                <c:pt idx="325">
                  <c:v>67.920000000000016</c:v>
                </c:pt>
                <c:pt idx="326">
                  <c:v>67.920000000000016</c:v>
                </c:pt>
                <c:pt idx="327">
                  <c:v>67.920000000000016</c:v>
                </c:pt>
                <c:pt idx="328">
                  <c:v>67.920000000000016</c:v>
                </c:pt>
                <c:pt idx="329">
                  <c:v>67.920000000000016</c:v>
                </c:pt>
                <c:pt idx="330">
                  <c:v>67.920000000000016</c:v>
                </c:pt>
                <c:pt idx="331">
                  <c:v>67.920000000000016</c:v>
                </c:pt>
                <c:pt idx="332">
                  <c:v>67.920000000000016</c:v>
                </c:pt>
                <c:pt idx="333">
                  <c:v>68.370000000000019</c:v>
                </c:pt>
                <c:pt idx="334">
                  <c:v>68.370000000000019</c:v>
                </c:pt>
                <c:pt idx="335">
                  <c:v>68.370000000000019</c:v>
                </c:pt>
                <c:pt idx="336">
                  <c:v>68.370000000000019</c:v>
                </c:pt>
                <c:pt idx="337">
                  <c:v>71.220000000000013</c:v>
                </c:pt>
                <c:pt idx="338">
                  <c:v>71.220000000000013</c:v>
                </c:pt>
                <c:pt idx="339">
                  <c:v>71.280000000000015</c:v>
                </c:pt>
                <c:pt idx="340">
                  <c:v>71.280000000000015</c:v>
                </c:pt>
                <c:pt idx="341">
                  <c:v>71.280000000000015</c:v>
                </c:pt>
                <c:pt idx="342">
                  <c:v>71.280000000000015</c:v>
                </c:pt>
                <c:pt idx="343">
                  <c:v>71.280000000000015</c:v>
                </c:pt>
                <c:pt idx="344">
                  <c:v>71.280000000000015</c:v>
                </c:pt>
                <c:pt idx="345">
                  <c:v>71.280000000000015</c:v>
                </c:pt>
                <c:pt idx="346">
                  <c:v>71.280000000000015</c:v>
                </c:pt>
                <c:pt idx="347">
                  <c:v>71.280000000000015</c:v>
                </c:pt>
                <c:pt idx="348">
                  <c:v>72.760000000000019</c:v>
                </c:pt>
                <c:pt idx="349">
                  <c:v>72.760000000000019</c:v>
                </c:pt>
                <c:pt idx="350">
                  <c:v>72.760000000000019</c:v>
                </c:pt>
                <c:pt idx="351">
                  <c:v>72.760000000000019</c:v>
                </c:pt>
                <c:pt idx="352">
                  <c:v>72.760000000000019</c:v>
                </c:pt>
                <c:pt idx="353">
                  <c:v>72.760000000000019</c:v>
                </c:pt>
                <c:pt idx="354">
                  <c:v>72.760000000000019</c:v>
                </c:pt>
                <c:pt idx="355">
                  <c:v>72.760000000000019</c:v>
                </c:pt>
                <c:pt idx="356">
                  <c:v>72.760000000000019</c:v>
                </c:pt>
                <c:pt idx="357">
                  <c:v>72.760000000000019</c:v>
                </c:pt>
                <c:pt idx="358">
                  <c:v>72.760000000000019</c:v>
                </c:pt>
                <c:pt idx="359">
                  <c:v>72.760000000000019</c:v>
                </c:pt>
                <c:pt idx="360">
                  <c:v>72.760000000000019</c:v>
                </c:pt>
                <c:pt idx="361">
                  <c:v>72.760000000000019</c:v>
                </c:pt>
                <c:pt idx="362">
                  <c:v>72.760000000000019</c:v>
                </c:pt>
                <c:pt idx="363">
                  <c:v>72.760000000000019</c:v>
                </c:pt>
                <c:pt idx="364">
                  <c:v>72.760000000000019</c:v>
                </c:pt>
                <c:pt idx="365">
                  <c:v>72.760000000000019</c:v>
                </c:pt>
                <c:pt idx="366">
                  <c:v>72.760000000000019</c:v>
                </c:pt>
                <c:pt idx="367">
                  <c:v>72.760000000000019</c:v>
                </c:pt>
                <c:pt idx="368">
                  <c:v>72.760000000000019</c:v>
                </c:pt>
                <c:pt idx="369">
                  <c:v>72.760000000000019</c:v>
                </c:pt>
                <c:pt idx="370">
                  <c:v>72.760000000000019</c:v>
                </c:pt>
                <c:pt idx="371">
                  <c:v>72.760000000000019</c:v>
                </c:pt>
                <c:pt idx="372">
                  <c:v>72.760000000000019</c:v>
                </c:pt>
                <c:pt idx="373">
                  <c:v>72.760000000000019</c:v>
                </c:pt>
                <c:pt idx="374">
                  <c:v>72.760000000000019</c:v>
                </c:pt>
                <c:pt idx="375">
                  <c:v>72.760000000000019</c:v>
                </c:pt>
                <c:pt idx="376">
                  <c:v>72.760000000000019</c:v>
                </c:pt>
                <c:pt idx="377">
                  <c:v>73.450000000000017</c:v>
                </c:pt>
                <c:pt idx="378">
                  <c:v>73.450000000000017</c:v>
                </c:pt>
                <c:pt idx="379">
                  <c:v>73.450000000000017</c:v>
                </c:pt>
                <c:pt idx="380">
                  <c:v>73.510000000000019</c:v>
                </c:pt>
                <c:pt idx="381">
                  <c:v>73.510000000000019</c:v>
                </c:pt>
                <c:pt idx="382">
                  <c:v>73.510000000000019</c:v>
                </c:pt>
                <c:pt idx="383">
                  <c:v>73.510000000000019</c:v>
                </c:pt>
                <c:pt idx="384">
                  <c:v>73.600000000000023</c:v>
                </c:pt>
                <c:pt idx="385">
                  <c:v>74.660000000000025</c:v>
                </c:pt>
                <c:pt idx="386">
                  <c:v>74.660000000000025</c:v>
                </c:pt>
                <c:pt idx="387">
                  <c:v>74.660000000000025</c:v>
                </c:pt>
                <c:pt idx="388">
                  <c:v>74.660000000000025</c:v>
                </c:pt>
                <c:pt idx="389">
                  <c:v>75.120000000000019</c:v>
                </c:pt>
                <c:pt idx="390">
                  <c:v>75.120000000000019</c:v>
                </c:pt>
                <c:pt idx="391">
                  <c:v>75.120000000000019</c:v>
                </c:pt>
                <c:pt idx="392">
                  <c:v>77.440000000000012</c:v>
                </c:pt>
                <c:pt idx="393">
                  <c:v>83.12</c:v>
                </c:pt>
                <c:pt idx="394">
                  <c:v>83.12</c:v>
                </c:pt>
                <c:pt idx="395">
                  <c:v>83.17</c:v>
                </c:pt>
                <c:pt idx="396">
                  <c:v>85.95</c:v>
                </c:pt>
                <c:pt idx="397">
                  <c:v>92.53</c:v>
                </c:pt>
                <c:pt idx="398">
                  <c:v>92.61</c:v>
                </c:pt>
                <c:pt idx="399">
                  <c:v>93.5</c:v>
                </c:pt>
                <c:pt idx="400">
                  <c:v>94.63</c:v>
                </c:pt>
                <c:pt idx="401">
                  <c:v>94.63</c:v>
                </c:pt>
                <c:pt idx="402">
                  <c:v>94.63</c:v>
                </c:pt>
                <c:pt idx="403">
                  <c:v>94.63</c:v>
                </c:pt>
                <c:pt idx="404">
                  <c:v>94.63</c:v>
                </c:pt>
                <c:pt idx="405">
                  <c:v>94.63</c:v>
                </c:pt>
                <c:pt idx="406">
                  <c:v>94.699999999999989</c:v>
                </c:pt>
                <c:pt idx="407">
                  <c:v>94.699999999999989</c:v>
                </c:pt>
                <c:pt idx="408">
                  <c:v>94.699999999999989</c:v>
                </c:pt>
                <c:pt idx="409">
                  <c:v>94.699999999999989</c:v>
                </c:pt>
                <c:pt idx="410">
                  <c:v>94.699999999999989</c:v>
                </c:pt>
                <c:pt idx="411">
                  <c:v>94.699999999999989</c:v>
                </c:pt>
                <c:pt idx="412">
                  <c:v>94.699999999999989</c:v>
                </c:pt>
                <c:pt idx="413">
                  <c:v>94.909999999999982</c:v>
                </c:pt>
                <c:pt idx="414">
                  <c:v>94.909999999999982</c:v>
                </c:pt>
                <c:pt idx="415">
                  <c:v>94.909999999999982</c:v>
                </c:pt>
                <c:pt idx="416">
                  <c:v>94.909999999999982</c:v>
                </c:pt>
                <c:pt idx="417">
                  <c:v>94.909999999999982</c:v>
                </c:pt>
                <c:pt idx="418">
                  <c:v>94.95999999999998</c:v>
                </c:pt>
                <c:pt idx="419">
                  <c:v>94.95999999999998</c:v>
                </c:pt>
                <c:pt idx="420">
                  <c:v>94.95999999999998</c:v>
                </c:pt>
                <c:pt idx="421">
                  <c:v>94.95999999999998</c:v>
                </c:pt>
                <c:pt idx="422">
                  <c:v>94.95999999999998</c:v>
                </c:pt>
                <c:pt idx="423">
                  <c:v>95.039999999999978</c:v>
                </c:pt>
                <c:pt idx="424">
                  <c:v>96.199999999999974</c:v>
                </c:pt>
                <c:pt idx="425">
                  <c:v>96.549999999999969</c:v>
                </c:pt>
                <c:pt idx="426">
                  <c:v>96.549999999999969</c:v>
                </c:pt>
                <c:pt idx="427">
                  <c:v>97.119999999999962</c:v>
                </c:pt>
                <c:pt idx="428">
                  <c:v>98.169999999999959</c:v>
                </c:pt>
                <c:pt idx="429">
                  <c:v>100.68999999999996</c:v>
                </c:pt>
                <c:pt idx="430">
                  <c:v>101.90999999999995</c:v>
                </c:pt>
                <c:pt idx="431">
                  <c:v>102.45999999999995</c:v>
                </c:pt>
                <c:pt idx="432">
                  <c:v>102.45999999999995</c:v>
                </c:pt>
                <c:pt idx="433">
                  <c:v>102.45999999999995</c:v>
                </c:pt>
                <c:pt idx="434">
                  <c:v>102.45999999999995</c:v>
                </c:pt>
                <c:pt idx="435">
                  <c:v>102.45999999999995</c:v>
                </c:pt>
                <c:pt idx="436">
                  <c:v>102.45999999999995</c:v>
                </c:pt>
                <c:pt idx="437">
                  <c:v>102.45999999999995</c:v>
                </c:pt>
                <c:pt idx="438">
                  <c:v>102.45999999999995</c:v>
                </c:pt>
                <c:pt idx="439">
                  <c:v>102.45999999999995</c:v>
                </c:pt>
                <c:pt idx="440">
                  <c:v>102.45999999999995</c:v>
                </c:pt>
                <c:pt idx="441">
                  <c:v>102.45999999999995</c:v>
                </c:pt>
                <c:pt idx="442">
                  <c:v>102.45999999999995</c:v>
                </c:pt>
                <c:pt idx="443">
                  <c:v>102.45999999999995</c:v>
                </c:pt>
                <c:pt idx="444">
                  <c:v>102.45999999999995</c:v>
                </c:pt>
                <c:pt idx="445">
                  <c:v>102.45999999999995</c:v>
                </c:pt>
                <c:pt idx="446">
                  <c:v>102.45999999999995</c:v>
                </c:pt>
                <c:pt idx="447">
                  <c:v>102.45999999999995</c:v>
                </c:pt>
                <c:pt idx="448">
                  <c:v>102.45999999999995</c:v>
                </c:pt>
                <c:pt idx="449">
                  <c:v>102.45999999999995</c:v>
                </c:pt>
                <c:pt idx="450">
                  <c:v>102.45999999999995</c:v>
                </c:pt>
                <c:pt idx="451">
                  <c:v>102.45999999999995</c:v>
                </c:pt>
                <c:pt idx="452">
                  <c:v>102.45999999999995</c:v>
                </c:pt>
                <c:pt idx="453">
                  <c:v>102.45999999999995</c:v>
                </c:pt>
                <c:pt idx="454">
                  <c:v>102.45999999999995</c:v>
                </c:pt>
                <c:pt idx="455">
                  <c:v>102.45999999999995</c:v>
                </c:pt>
                <c:pt idx="456">
                  <c:v>102.45999999999995</c:v>
                </c:pt>
                <c:pt idx="457">
                  <c:v>102.45999999999995</c:v>
                </c:pt>
                <c:pt idx="458">
                  <c:v>102.45999999999995</c:v>
                </c:pt>
                <c:pt idx="459">
                  <c:v>102.45999999999995</c:v>
                </c:pt>
                <c:pt idx="460">
                  <c:v>102.45999999999995</c:v>
                </c:pt>
                <c:pt idx="461">
                  <c:v>102.45999999999995</c:v>
                </c:pt>
                <c:pt idx="462">
                  <c:v>102.45999999999995</c:v>
                </c:pt>
                <c:pt idx="463">
                  <c:v>102.45999999999995</c:v>
                </c:pt>
                <c:pt idx="464">
                  <c:v>102.45999999999995</c:v>
                </c:pt>
                <c:pt idx="465">
                  <c:v>102.45999999999995</c:v>
                </c:pt>
                <c:pt idx="466">
                  <c:v>102.45999999999995</c:v>
                </c:pt>
                <c:pt idx="467">
                  <c:v>102.45999999999995</c:v>
                </c:pt>
                <c:pt idx="468">
                  <c:v>102.45999999999995</c:v>
                </c:pt>
                <c:pt idx="469">
                  <c:v>102.45999999999995</c:v>
                </c:pt>
                <c:pt idx="470">
                  <c:v>102.64999999999995</c:v>
                </c:pt>
                <c:pt idx="471">
                  <c:v>102.69999999999995</c:v>
                </c:pt>
                <c:pt idx="472">
                  <c:v>102.69999999999995</c:v>
                </c:pt>
                <c:pt idx="473">
                  <c:v>102.69999999999995</c:v>
                </c:pt>
                <c:pt idx="474">
                  <c:v>102.69999999999995</c:v>
                </c:pt>
                <c:pt idx="475">
                  <c:v>102.69999999999995</c:v>
                </c:pt>
                <c:pt idx="476">
                  <c:v>102.69999999999995</c:v>
                </c:pt>
                <c:pt idx="477">
                  <c:v>105.15999999999994</c:v>
                </c:pt>
                <c:pt idx="478">
                  <c:v>105.15999999999994</c:v>
                </c:pt>
                <c:pt idx="479">
                  <c:v>105.15999999999994</c:v>
                </c:pt>
                <c:pt idx="480">
                  <c:v>105.15999999999994</c:v>
                </c:pt>
                <c:pt idx="481">
                  <c:v>105.15999999999994</c:v>
                </c:pt>
                <c:pt idx="482">
                  <c:v>105.15999999999994</c:v>
                </c:pt>
                <c:pt idx="483">
                  <c:v>105.15999999999994</c:v>
                </c:pt>
                <c:pt idx="484">
                  <c:v>105.15999999999994</c:v>
                </c:pt>
                <c:pt idx="485">
                  <c:v>105.15999999999994</c:v>
                </c:pt>
                <c:pt idx="486">
                  <c:v>105.24999999999994</c:v>
                </c:pt>
                <c:pt idx="487">
                  <c:v>105.82999999999994</c:v>
                </c:pt>
                <c:pt idx="488">
                  <c:v>105.82999999999994</c:v>
                </c:pt>
                <c:pt idx="489">
                  <c:v>106.36999999999995</c:v>
                </c:pt>
                <c:pt idx="490">
                  <c:v>106.36999999999995</c:v>
                </c:pt>
                <c:pt idx="491">
                  <c:v>106.36999999999995</c:v>
                </c:pt>
                <c:pt idx="492">
                  <c:v>108.20999999999995</c:v>
                </c:pt>
                <c:pt idx="493">
                  <c:v>109.04999999999995</c:v>
                </c:pt>
                <c:pt idx="494">
                  <c:v>109.04999999999995</c:v>
                </c:pt>
                <c:pt idx="495">
                  <c:v>109.11999999999995</c:v>
                </c:pt>
                <c:pt idx="496">
                  <c:v>109.11999999999995</c:v>
                </c:pt>
                <c:pt idx="497">
                  <c:v>109.11999999999995</c:v>
                </c:pt>
                <c:pt idx="498">
                  <c:v>109.26999999999995</c:v>
                </c:pt>
                <c:pt idx="499">
                  <c:v>109.26999999999995</c:v>
                </c:pt>
                <c:pt idx="500">
                  <c:v>109.48999999999995</c:v>
                </c:pt>
                <c:pt idx="501">
                  <c:v>109.48999999999995</c:v>
                </c:pt>
                <c:pt idx="502">
                  <c:v>109.48999999999995</c:v>
                </c:pt>
                <c:pt idx="503">
                  <c:v>109.48999999999995</c:v>
                </c:pt>
                <c:pt idx="504">
                  <c:v>109.48999999999995</c:v>
                </c:pt>
                <c:pt idx="505">
                  <c:v>109.48999999999995</c:v>
                </c:pt>
                <c:pt idx="506">
                  <c:v>109.75999999999995</c:v>
                </c:pt>
                <c:pt idx="507">
                  <c:v>109.75999999999995</c:v>
                </c:pt>
                <c:pt idx="508">
                  <c:v>109.87999999999995</c:v>
                </c:pt>
                <c:pt idx="509">
                  <c:v>109.87999999999995</c:v>
                </c:pt>
                <c:pt idx="510">
                  <c:v>109.87999999999995</c:v>
                </c:pt>
                <c:pt idx="511">
                  <c:v>109.87999999999995</c:v>
                </c:pt>
                <c:pt idx="512">
                  <c:v>110.70999999999995</c:v>
                </c:pt>
                <c:pt idx="513">
                  <c:v>110.70999999999995</c:v>
                </c:pt>
                <c:pt idx="514">
                  <c:v>110.70999999999995</c:v>
                </c:pt>
                <c:pt idx="515">
                  <c:v>112.30999999999995</c:v>
                </c:pt>
                <c:pt idx="516">
                  <c:v>112.38999999999994</c:v>
                </c:pt>
                <c:pt idx="517">
                  <c:v>112.38999999999994</c:v>
                </c:pt>
                <c:pt idx="518">
                  <c:v>112.38999999999994</c:v>
                </c:pt>
                <c:pt idx="519">
                  <c:v>112.38999999999994</c:v>
                </c:pt>
                <c:pt idx="520">
                  <c:v>112.38999999999994</c:v>
                </c:pt>
                <c:pt idx="521">
                  <c:v>112.38999999999994</c:v>
                </c:pt>
                <c:pt idx="522">
                  <c:v>112.38999999999994</c:v>
                </c:pt>
                <c:pt idx="523">
                  <c:v>112.38999999999994</c:v>
                </c:pt>
                <c:pt idx="524">
                  <c:v>113.33999999999995</c:v>
                </c:pt>
                <c:pt idx="525">
                  <c:v>113.33999999999995</c:v>
                </c:pt>
                <c:pt idx="526">
                  <c:v>113.33999999999995</c:v>
                </c:pt>
                <c:pt idx="527">
                  <c:v>113.33999999999995</c:v>
                </c:pt>
                <c:pt idx="528">
                  <c:v>113.33999999999995</c:v>
                </c:pt>
                <c:pt idx="529">
                  <c:v>113.33999999999995</c:v>
                </c:pt>
                <c:pt idx="530">
                  <c:v>113.33999999999995</c:v>
                </c:pt>
                <c:pt idx="531">
                  <c:v>113.33999999999995</c:v>
                </c:pt>
                <c:pt idx="532">
                  <c:v>113.69999999999995</c:v>
                </c:pt>
                <c:pt idx="533">
                  <c:v>114.05999999999995</c:v>
                </c:pt>
                <c:pt idx="534">
                  <c:v>114.05999999999995</c:v>
                </c:pt>
                <c:pt idx="535">
                  <c:v>114.05999999999995</c:v>
                </c:pt>
                <c:pt idx="536">
                  <c:v>114.05999999999995</c:v>
                </c:pt>
                <c:pt idx="537">
                  <c:v>114.05999999999995</c:v>
                </c:pt>
                <c:pt idx="538">
                  <c:v>114.05999999999995</c:v>
                </c:pt>
                <c:pt idx="539">
                  <c:v>114.20999999999995</c:v>
                </c:pt>
                <c:pt idx="540">
                  <c:v>114.30999999999995</c:v>
                </c:pt>
                <c:pt idx="541">
                  <c:v>114.30999999999995</c:v>
                </c:pt>
                <c:pt idx="542">
                  <c:v>114.30999999999995</c:v>
                </c:pt>
                <c:pt idx="543">
                  <c:v>114.30999999999995</c:v>
                </c:pt>
                <c:pt idx="544">
                  <c:v>114.30999999999995</c:v>
                </c:pt>
                <c:pt idx="545">
                  <c:v>114.30999999999995</c:v>
                </c:pt>
                <c:pt idx="546">
                  <c:v>114.30999999999995</c:v>
                </c:pt>
                <c:pt idx="547">
                  <c:v>114.30999999999995</c:v>
                </c:pt>
                <c:pt idx="548">
                  <c:v>114.30999999999995</c:v>
                </c:pt>
                <c:pt idx="549">
                  <c:v>114.39999999999995</c:v>
                </c:pt>
                <c:pt idx="550">
                  <c:v>114.39999999999995</c:v>
                </c:pt>
                <c:pt idx="551">
                  <c:v>114.39999999999995</c:v>
                </c:pt>
                <c:pt idx="552">
                  <c:v>114.39999999999995</c:v>
                </c:pt>
                <c:pt idx="553">
                  <c:v>114.39999999999995</c:v>
                </c:pt>
                <c:pt idx="554">
                  <c:v>114.39999999999995</c:v>
                </c:pt>
                <c:pt idx="555">
                  <c:v>114.39999999999995</c:v>
                </c:pt>
                <c:pt idx="556">
                  <c:v>114.39999999999995</c:v>
                </c:pt>
                <c:pt idx="557">
                  <c:v>114.39999999999995</c:v>
                </c:pt>
                <c:pt idx="558">
                  <c:v>114.39999999999995</c:v>
                </c:pt>
                <c:pt idx="559">
                  <c:v>114.39999999999995</c:v>
                </c:pt>
                <c:pt idx="560">
                  <c:v>114.39999999999995</c:v>
                </c:pt>
                <c:pt idx="561">
                  <c:v>114.39999999999995</c:v>
                </c:pt>
                <c:pt idx="562">
                  <c:v>114.39999999999995</c:v>
                </c:pt>
                <c:pt idx="563">
                  <c:v>114.39999999999995</c:v>
                </c:pt>
                <c:pt idx="564">
                  <c:v>114.39999999999995</c:v>
                </c:pt>
                <c:pt idx="565">
                  <c:v>114.39999999999995</c:v>
                </c:pt>
                <c:pt idx="566">
                  <c:v>114.39999999999995</c:v>
                </c:pt>
                <c:pt idx="567">
                  <c:v>114.39999999999995</c:v>
                </c:pt>
                <c:pt idx="568">
                  <c:v>114.39999999999995</c:v>
                </c:pt>
                <c:pt idx="569">
                  <c:v>114.39999999999995</c:v>
                </c:pt>
                <c:pt idx="570">
                  <c:v>114.39999999999995</c:v>
                </c:pt>
                <c:pt idx="571">
                  <c:v>114.39999999999995</c:v>
                </c:pt>
                <c:pt idx="572">
                  <c:v>114.68999999999996</c:v>
                </c:pt>
                <c:pt idx="573">
                  <c:v>114.68999999999996</c:v>
                </c:pt>
                <c:pt idx="574">
                  <c:v>114.68999999999996</c:v>
                </c:pt>
                <c:pt idx="575">
                  <c:v>115.81999999999995</c:v>
                </c:pt>
                <c:pt idx="576">
                  <c:v>115.81999999999995</c:v>
                </c:pt>
                <c:pt idx="577">
                  <c:v>115.81999999999995</c:v>
                </c:pt>
                <c:pt idx="578">
                  <c:v>115.81999999999995</c:v>
                </c:pt>
                <c:pt idx="579">
                  <c:v>115.81999999999995</c:v>
                </c:pt>
                <c:pt idx="580">
                  <c:v>116.05999999999995</c:v>
                </c:pt>
                <c:pt idx="581">
                  <c:v>116.05999999999995</c:v>
                </c:pt>
                <c:pt idx="582">
                  <c:v>116.05999999999995</c:v>
                </c:pt>
                <c:pt idx="583">
                  <c:v>116.05999999999995</c:v>
                </c:pt>
                <c:pt idx="584">
                  <c:v>116.05999999999995</c:v>
                </c:pt>
                <c:pt idx="585">
                  <c:v>116.05999999999995</c:v>
                </c:pt>
                <c:pt idx="586">
                  <c:v>116.05999999999995</c:v>
                </c:pt>
                <c:pt idx="587">
                  <c:v>116.05999999999995</c:v>
                </c:pt>
                <c:pt idx="588">
                  <c:v>116.05999999999995</c:v>
                </c:pt>
                <c:pt idx="589">
                  <c:v>116.05999999999995</c:v>
                </c:pt>
                <c:pt idx="590">
                  <c:v>116.05999999999995</c:v>
                </c:pt>
                <c:pt idx="591">
                  <c:v>116.05999999999995</c:v>
                </c:pt>
                <c:pt idx="592">
                  <c:v>116.05999999999995</c:v>
                </c:pt>
                <c:pt idx="593">
                  <c:v>116.05999999999995</c:v>
                </c:pt>
                <c:pt idx="594">
                  <c:v>117.19999999999995</c:v>
                </c:pt>
                <c:pt idx="595">
                  <c:v>117.19999999999995</c:v>
                </c:pt>
                <c:pt idx="596">
                  <c:v>117.34999999999995</c:v>
                </c:pt>
                <c:pt idx="597">
                  <c:v>117.34999999999995</c:v>
                </c:pt>
                <c:pt idx="598">
                  <c:v>117.34999999999995</c:v>
                </c:pt>
                <c:pt idx="599">
                  <c:v>117.34999999999995</c:v>
                </c:pt>
                <c:pt idx="600">
                  <c:v>117.34999999999995</c:v>
                </c:pt>
                <c:pt idx="601">
                  <c:v>117.34999999999995</c:v>
                </c:pt>
                <c:pt idx="602">
                  <c:v>117.34999999999995</c:v>
                </c:pt>
                <c:pt idx="603">
                  <c:v>117.34999999999995</c:v>
                </c:pt>
                <c:pt idx="604">
                  <c:v>117.34999999999995</c:v>
                </c:pt>
                <c:pt idx="605">
                  <c:v>117.93999999999996</c:v>
                </c:pt>
                <c:pt idx="606">
                  <c:v>117.93999999999996</c:v>
                </c:pt>
                <c:pt idx="607">
                  <c:v>118.06999999999995</c:v>
                </c:pt>
                <c:pt idx="608">
                  <c:v>118.06999999999995</c:v>
                </c:pt>
                <c:pt idx="609">
                  <c:v>118.06999999999995</c:v>
                </c:pt>
                <c:pt idx="610">
                  <c:v>118.06999999999995</c:v>
                </c:pt>
                <c:pt idx="611">
                  <c:v>118.06999999999995</c:v>
                </c:pt>
                <c:pt idx="612">
                  <c:v>118.06999999999995</c:v>
                </c:pt>
                <c:pt idx="613">
                  <c:v>118.06999999999995</c:v>
                </c:pt>
                <c:pt idx="614">
                  <c:v>118.06999999999995</c:v>
                </c:pt>
                <c:pt idx="615">
                  <c:v>118.06999999999995</c:v>
                </c:pt>
                <c:pt idx="616">
                  <c:v>119.26999999999995</c:v>
                </c:pt>
                <c:pt idx="617">
                  <c:v>120.52999999999996</c:v>
                </c:pt>
                <c:pt idx="618">
                  <c:v>123.04999999999995</c:v>
                </c:pt>
                <c:pt idx="619">
                  <c:v>124.12999999999995</c:v>
                </c:pt>
                <c:pt idx="620">
                  <c:v>124.12999999999995</c:v>
                </c:pt>
                <c:pt idx="621">
                  <c:v>125.93999999999996</c:v>
                </c:pt>
                <c:pt idx="622">
                  <c:v>127.49999999999996</c:v>
                </c:pt>
                <c:pt idx="623">
                  <c:v>127.49999999999996</c:v>
                </c:pt>
                <c:pt idx="624">
                  <c:v>127.49999999999996</c:v>
                </c:pt>
                <c:pt idx="625">
                  <c:v>127.49999999999996</c:v>
                </c:pt>
                <c:pt idx="626">
                  <c:v>127.49999999999996</c:v>
                </c:pt>
                <c:pt idx="627">
                  <c:v>127.49999999999996</c:v>
                </c:pt>
                <c:pt idx="628">
                  <c:v>127.49999999999996</c:v>
                </c:pt>
                <c:pt idx="629">
                  <c:v>127.49999999999996</c:v>
                </c:pt>
                <c:pt idx="630">
                  <c:v>127.49999999999996</c:v>
                </c:pt>
                <c:pt idx="631">
                  <c:v>127.49999999999996</c:v>
                </c:pt>
                <c:pt idx="632">
                  <c:v>127.49999999999996</c:v>
                </c:pt>
                <c:pt idx="633">
                  <c:v>127.49999999999996</c:v>
                </c:pt>
                <c:pt idx="634">
                  <c:v>127.49999999999996</c:v>
                </c:pt>
                <c:pt idx="635">
                  <c:v>127.49999999999996</c:v>
                </c:pt>
                <c:pt idx="636">
                  <c:v>127.49999999999996</c:v>
                </c:pt>
                <c:pt idx="637">
                  <c:v>127.99999999999996</c:v>
                </c:pt>
                <c:pt idx="638">
                  <c:v>131.90999999999997</c:v>
                </c:pt>
                <c:pt idx="639">
                  <c:v>131.90999999999997</c:v>
                </c:pt>
                <c:pt idx="640">
                  <c:v>132.07999999999996</c:v>
                </c:pt>
                <c:pt idx="641">
                  <c:v>134.45999999999995</c:v>
                </c:pt>
                <c:pt idx="642">
                  <c:v>135.73999999999995</c:v>
                </c:pt>
                <c:pt idx="643">
                  <c:v>135.73999999999995</c:v>
                </c:pt>
                <c:pt idx="644">
                  <c:v>135.73999999999995</c:v>
                </c:pt>
                <c:pt idx="645">
                  <c:v>135.83999999999995</c:v>
                </c:pt>
                <c:pt idx="646">
                  <c:v>135.90999999999994</c:v>
                </c:pt>
                <c:pt idx="647">
                  <c:v>136.15999999999994</c:v>
                </c:pt>
                <c:pt idx="648">
                  <c:v>136.15999999999994</c:v>
                </c:pt>
                <c:pt idx="649">
                  <c:v>136.15999999999994</c:v>
                </c:pt>
                <c:pt idx="650">
                  <c:v>136.15999999999994</c:v>
                </c:pt>
                <c:pt idx="651">
                  <c:v>136.15999999999994</c:v>
                </c:pt>
                <c:pt idx="652">
                  <c:v>136.15999999999994</c:v>
                </c:pt>
                <c:pt idx="653">
                  <c:v>136.15999999999994</c:v>
                </c:pt>
                <c:pt idx="654">
                  <c:v>136.15999999999994</c:v>
                </c:pt>
                <c:pt idx="655">
                  <c:v>136.15999999999994</c:v>
                </c:pt>
                <c:pt idx="656">
                  <c:v>136.15999999999994</c:v>
                </c:pt>
                <c:pt idx="657">
                  <c:v>136.15999999999994</c:v>
                </c:pt>
                <c:pt idx="658">
                  <c:v>136.15999999999994</c:v>
                </c:pt>
                <c:pt idx="659">
                  <c:v>136.15999999999994</c:v>
                </c:pt>
                <c:pt idx="660">
                  <c:v>136.15999999999994</c:v>
                </c:pt>
                <c:pt idx="661">
                  <c:v>136.15999999999994</c:v>
                </c:pt>
                <c:pt idx="662">
                  <c:v>137.09999999999994</c:v>
                </c:pt>
                <c:pt idx="663">
                  <c:v>137.09999999999994</c:v>
                </c:pt>
                <c:pt idx="664">
                  <c:v>137.09999999999994</c:v>
                </c:pt>
                <c:pt idx="665">
                  <c:v>137.45999999999995</c:v>
                </c:pt>
                <c:pt idx="666">
                  <c:v>137.45999999999995</c:v>
                </c:pt>
                <c:pt idx="667">
                  <c:v>137.45999999999995</c:v>
                </c:pt>
                <c:pt idx="668">
                  <c:v>137.45999999999995</c:v>
                </c:pt>
                <c:pt idx="669">
                  <c:v>137.45999999999995</c:v>
                </c:pt>
                <c:pt idx="670">
                  <c:v>137.45999999999995</c:v>
                </c:pt>
                <c:pt idx="671">
                  <c:v>137.45999999999995</c:v>
                </c:pt>
                <c:pt idx="672">
                  <c:v>137.45999999999995</c:v>
                </c:pt>
                <c:pt idx="673">
                  <c:v>137.45999999999995</c:v>
                </c:pt>
                <c:pt idx="674">
                  <c:v>137.45999999999995</c:v>
                </c:pt>
                <c:pt idx="675">
                  <c:v>137.45999999999995</c:v>
                </c:pt>
                <c:pt idx="676">
                  <c:v>137.45999999999995</c:v>
                </c:pt>
                <c:pt idx="677">
                  <c:v>137.45999999999995</c:v>
                </c:pt>
                <c:pt idx="678">
                  <c:v>137.45999999999995</c:v>
                </c:pt>
                <c:pt idx="679">
                  <c:v>137.45999999999995</c:v>
                </c:pt>
                <c:pt idx="680">
                  <c:v>137.45999999999995</c:v>
                </c:pt>
                <c:pt idx="681">
                  <c:v>137.45999999999995</c:v>
                </c:pt>
                <c:pt idx="682">
                  <c:v>137.45999999999995</c:v>
                </c:pt>
                <c:pt idx="683">
                  <c:v>137.45999999999995</c:v>
                </c:pt>
                <c:pt idx="684">
                  <c:v>137.45999999999995</c:v>
                </c:pt>
                <c:pt idx="685">
                  <c:v>138.17999999999995</c:v>
                </c:pt>
                <c:pt idx="686">
                  <c:v>139.37999999999994</c:v>
                </c:pt>
                <c:pt idx="687">
                  <c:v>142.45999999999995</c:v>
                </c:pt>
                <c:pt idx="688">
                  <c:v>142.45999999999995</c:v>
                </c:pt>
                <c:pt idx="689">
                  <c:v>142.45999999999995</c:v>
                </c:pt>
                <c:pt idx="690">
                  <c:v>142.45999999999995</c:v>
                </c:pt>
                <c:pt idx="691">
                  <c:v>142.45999999999995</c:v>
                </c:pt>
                <c:pt idx="692">
                  <c:v>142.45999999999995</c:v>
                </c:pt>
                <c:pt idx="693">
                  <c:v>142.45999999999995</c:v>
                </c:pt>
                <c:pt idx="694">
                  <c:v>142.45999999999995</c:v>
                </c:pt>
                <c:pt idx="695">
                  <c:v>142.45999999999995</c:v>
                </c:pt>
                <c:pt idx="696">
                  <c:v>142.45999999999995</c:v>
                </c:pt>
                <c:pt idx="697">
                  <c:v>142.45999999999995</c:v>
                </c:pt>
                <c:pt idx="698">
                  <c:v>142.45999999999995</c:v>
                </c:pt>
                <c:pt idx="699">
                  <c:v>142.45999999999995</c:v>
                </c:pt>
                <c:pt idx="700">
                  <c:v>142.45999999999995</c:v>
                </c:pt>
                <c:pt idx="701">
                  <c:v>142.45999999999995</c:v>
                </c:pt>
                <c:pt idx="702">
                  <c:v>142.45999999999995</c:v>
                </c:pt>
                <c:pt idx="703">
                  <c:v>142.45999999999995</c:v>
                </c:pt>
                <c:pt idx="704">
                  <c:v>142.45999999999995</c:v>
                </c:pt>
                <c:pt idx="705">
                  <c:v>142.45999999999995</c:v>
                </c:pt>
                <c:pt idx="706">
                  <c:v>142.45999999999995</c:v>
                </c:pt>
                <c:pt idx="707">
                  <c:v>142.45999999999995</c:v>
                </c:pt>
                <c:pt idx="708">
                  <c:v>142.45999999999995</c:v>
                </c:pt>
                <c:pt idx="709">
                  <c:v>142.45999999999995</c:v>
                </c:pt>
                <c:pt idx="710">
                  <c:v>142.45999999999995</c:v>
                </c:pt>
                <c:pt idx="711">
                  <c:v>142.45999999999995</c:v>
                </c:pt>
                <c:pt idx="712">
                  <c:v>142.45999999999995</c:v>
                </c:pt>
                <c:pt idx="713">
                  <c:v>142.45999999999995</c:v>
                </c:pt>
                <c:pt idx="714">
                  <c:v>142.45999999999995</c:v>
                </c:pt>
                <c:pt idx="715">
                  <c:v>142.45999999999995</c:v>
                </c:pt>
                <c:pt idx="716">
                  <c:v>142.45999999999995</c:v>
                </c:pt>
                <c:pt idx="717">
                  <c:v>142.45999999999995</c:v>
                </c:pt>
                <c:pt idx="718">
                  <c:v>142.45999999999995</c:v>
                </c:pt>
                <c:pt idx="719">
                  <c:v>142.45999999999995</c:v>
                </c:pt>
                <c:pt idx="720">
                  <c:v>142.45999999999995</c:v>
                </c:pt>
                <c:pt idx="721">
                  <c:v>142.45999999999995</c:v>
                </c:pt>
                <c:pt idx="722">
                  <c:v>142.45999999999995</c:v>
                </c:pt>
                <c:pt idx="723">
                  <c:v>142.45999999999995</c:v>
                </c:pt>
                <c:pt idx="724">
                  <c:v>142.45999999999995</c:v>
                </c:pt>
                <c:pt idx="725">
                  <c:v>142.45999999999995</c:v>
                </c:pt>
                <c:pt idx="726">
                  <c:v>142.45999999999995</c:v>
                </c:pt>
                <c:pt idx="727">
                  <c:v>142.45999999999995</c:v>
                </c:pt>
                <c:pt idx="728">
                  <c:v>142.45999999999995</c:v>
                </c:pt>
                <c:pt idx="729">
                  <c:v>142.45999999999995</c:v>
                </c:pt>
                <c:pt idx="730">
                  <c:v>142.45999999999995</c:v>
                </c:pt>
                <c:pt idx="731">
                  <c:v>142.45999999999995</c:v>
                </c:pt>
                <c:pt idx="732">
                  <c:v>142.45999999999995</c:v>
                </c:pt>
                <c:pt idx="733">
                  <c:v>142.45999999999995</c:v>
                </c:pt>
                <c:pt idx="734">
                  <c:v>142.45999999999995</c:v>
                </c:pt>
                <c:pt idx="735">
                  <c:v>142.45999999999995</c:v>
                </c:pt>
                <c:pt idx="736">
                  <c:v>142.45999999999995</c:v>
                </c:pt>
                <c:pt idx="737">
                  <c:v>142.45999999999995</c:v>
                </c:pt>
                <c:pt idx="738">
                  <c:v>142.45999999999995</c:v>
                </c:pt>
                <c:pt idx="739">
                  <c:v>142.45999999999995</c:v>
                </c:pt>
                <c:pt idx="740">
                  <c:v>142.45999999999995</c:v>
                </c:pt>
                <c:pt idx="741">
                  <c:v>142.45999999999995</c:v>
                </c:pt>
                <c:pt idx="742">
                  <c:v>142.45999999999995</c:v>
                </c:pt>
                <c:pt idx="743">
                  <c:v>142.45999999999995</c:v>
                </c:pt>
                <c:pt idx="744">
                  <c:v>142.45999999999995</c:v>
                </c:pt>
                <c:pt idx="745">
                  <c:v>142.45999999999995</c:v>
                </c:pt>
                <c:pt idx="746">
                  <c:v>142.45999999999995</c:v>
                </c:pt>
                <c:pt idx="747">
                  <c:v>142.45999999999995</c:v>
                </c:pt>
                <c:pt idx="748">
                  <c:v>142.45999999999995</c:v>
                </c:pt>
                <c:pt idx="749">
                  <c:v>142.45999999999995</c:v>
                </c:pt>
                <c:pt idx="750">
                  <c:v>142.45999999999995</c:v>
                </c:pt>
                <c:pt idx="751">
                  <c:v>142.45999999999995</c:v>
                </c:pt>
                <c:pt idx="752">
                  <c:v>142.45999999999995</c:v>
                </c:pt>
                <c:pt idx="753">
                  <c:v>142.45999999999995</c:v>
                </c:pt>
                <c:pt idx="754">
                  <c:v>142.45999999999995</c:v>
                </c:pt>
                <c:pt idx="755">
                  <c:v>142.45999999999995</c:v>
                </c:pt>
                <c:pt idx="756">
                  <c:v>142.45999999999995</c:v>
                </c:pt>
                <c:pt idx="757">
                  <c:v>142.45999999999995</c:v>
                </c:pt>
                <c:pt idx="758">
                  <c:v>142.45999999999995</c:v>
                </c:pt>
                <c:pt idx="759">
                  <c:v>142.45999999999995</c:v>
                </c:pt>
                <c:pt idx="760">
                  <c:v>142.45999999999995</c:v>
                </c:pt>
                <c:pt idx="761">
                  <c:v>142.45999999999995</c:v>
                </c:pt>
                <c:pt idx="762">
                  <c:v>142.45999999999995</c:v>
                </c:pt>
                <c:pt idx="763">
                  <c:v>142.45999999999995</c:v>
                </c:pt>
                <c:pt idx="764">
                  <c:v>142.45999999999995</c:v>
                </c:pt>
                <c:pt idx="765">
                  <c:v>142.45999999999995</c:v>
                </c:pt>
                <c:pt idx="766">
                  <c:v>142.45999999999995</c:v>
                </c:pt>
                <c:pt idx="767">
                  <c:v>142.45999999999995</c:v>
                </c:pt>
                <c:pt idx="768">
                  <c:v>142.45999999999995</c:v>
                </c:pt>
                <c:pt idx="769">
                  <c:v>142.45999999999995</c:v>
                </c:pt>
                <c:pt idx="770">
                  <c:v>142.45999999999995</c:v>
                </c:pt>
                <c:pt idx="771">
                  <c:v>142.45999999999995</c:v>
                </c:pt>
                <c:pt idx="772">
                  <c:v>142.45999999999995</c:v>
                </c:pt>
                <c:pt idx="773">
                  <c:v>142.45999999999995</c:v>
                </c:pt>
                <c:pt idx="774">
                  <c:v>142.69999999999996</c:v>
                </c:pt>
                <c:pt idx="775">
                  <c:v>142.88999999999996</c:v>
                </c:pt>
                <c:pt idx="776">
                  <c:v>142.88999999999996</c:v>
                </c:pt>
                <c:pt idx="777">
                  <c:v>142.88999999999996</c:v>
                </c:pt>
                <c:pt idx="778">
                  <c:v>142.88999999999996</c:v>
                </c:pt>
                <c:pt idx="779">
                  <c:v>142.88999999999996</c:v>
                </c:pt>
                <c:pt idx="780">
                  <c:v>142.88999999999996</c:v>
                </c:pt>
                <c:pt idx="781">
                  <c:v>142.88999999999996</c:v>
                </c:pt>
                <c:pt idx="782">
                  <c:v>142.88999999999996</c:v>
                </c:pt>
                <c:pt idx="783">
                  <c:v>142.88999999999996</c:v>
                </c:pt>
                <c:pt idx="784">
                  <c:v>142.88999999999996</c:v>
                </c:pt>
                <c:pt idx="785">
                  <c:v>142.88999999999996</c:v>
                </c:pt>
                <c:pt idx="786">
                  <c:v>142.88999999999996</c:v>
                </c:pt>
                <c:pt idx="787">
                  <c:v>142.98999999999995</c:v>
                </c:pt>
                <c:pt idx="788">
                  <c:v>143.68999999999994</c:v>
                </c:pt>
                <c:pt idx="789">
                  <c:v>147.76999999999995</c:v>
                </c:pt>
                <c:pt idx="790">
                  <c:v>147.76999999999995</c:v>
                </c:pt>
                <c:pt idx="791">
                  <c:v>147.76999999999995</c:v>
                </c:pt>
                <c:pt idx="792">
                  <c:v>147.76999999999995</c:v>
                </c:pt>
                <c:pt idx="793">
                  <c:v>147.76999999999995</c:v>
                </c:pt>
                <c:pt idx="794">
                  <c:v>147.76999999999995</c:v>
                </c:pt>
                <c:pt idx="795">
                  <c:v>147.76999999999995</c:v>
                </c:pt>
                <c:pt idx="796">
                  <c:v>147.76999999999995</c:v>
                </c:pt>
                <c:pt idx="797">
                  <c:v>147.76999999999995</c:v>
                </c:pt>
                <c:pt idx="798">
                  <c:v>147.76999999999995</c:v>
                </c:pt>
                <c:pt idx="799">
                  <c:v>148.94999999999996</c:v>
                </c:pt>
                <c:pt idx="800">
                  <c:v>150.19999999999996</c:v>
                </c:pt>
                <c:pt idx="801">
                  <c:v>152.83999999999995</c:v>
                </c:pt>
                <c:pt idx="802">
                  <c:v>152.91999999999996</c:v>
                </c:pt>
                <c:pt idx="803">
                  <c:v>153.28999999999996</c:v>
                </c:pt>
                <c:pt idx="804">
                  <c:v>154.86999999999998</c:v>
                </c:pt>
                <c:pt idx="805">
                  <c:v>154.86999999999998</c:v>
                </c:pt>
                <c:pt idx="806">
                  <c:v>154.86999999999998</c:v>
                </c:pt>
                <c:pt idx="807">
                  <c:v>155.24999999999997</c:v>
                </c:pt>
                <c:pt idx="808">
                  <c:v>155.24999999999997</c:v>
                </c:pt>
                <c:pt idx="809">
                  <c:v>155.24999999999997</c:v>
                </c:pt>
                <c:pt idx="810">
                  <c:v>155.24999999999997</c:v>
                </c:pt>
                <c:pt idx="811">
                  <c:v>155.24999999999997</c:v>
                </c:pt>
                <c:pt idx="812">
                  <c:v>155.24999999999997</c:v>
                </c:pt>
                <c:pt idx="813">
                  <c:v>155.24999999999997</c:v>
                </c:pt>
                <c:pt idx="814">
                  <c:v>155.24999999999997</c:v>
                </c:pt>
                <c:pt idx="815">
                  <c:v>155.24999999999997</c:v>
                </c:pt>
                <c:pt idx="816">
                  <c:v>155.24999999999997</c:v>
                </c:pt>
                <c:pt idx="817">
                  <c:v>155.24999999999997</c:v>
                </c:pt>
                <c:pt idx="818">
                  <c:v>155.24999999999997</c:v>
                </c:pt>
                <c:pt idx="819">
                  <c:v>155.24999999999997</c:v>
                </c:pt>
                <c:pt idx="820">
                  <c:v>155.24999999999997</c:v>
                </c:pt>
                <c:pt idx="821">
                  <c:v>155.24999999999997</c:v>
                </c:pt>
                <c:pt idx="822">
                  <c:v>155.24999999999997</c:v>
                </c:pt>
                <c:pt idx="823">
                  <c:v>155.24999999999997</c:v>
                </c:pt>
                <c:pt idx="824">
                  <c:v>155.24999999999997</c:v>
                </c:pt>
                <c:pt idx="825">
                  <c:v>155.24999999999997</c:v>
                </c:pt>
                <c:pt idx="826">
                  <c:v>155.24999999999997</c:v>
                </c:pt>
                <c:pt idx="827">
                  <c:v>155.24999999999997</c:v>
                </c:pt>
                <c:pt idx="828">
                  <c:v>155.24999999999997</c:v>
                </c:pt>
                <c:pt idx="829">
                  <c:v>155.24999999999997</c:v>
                </c:pt>
                <c:pt idx="830">
                  <c:v>155.24999999999997</c:v>
                </c:pt>
                <c:pt idx="831">
                  <c:v>155.24999999999997</c:v>
                </c:pt>
                <c:pt idx="832">
                  <c:v>155.24999999999997</c:v>
                </c:pt>
                <c:pt idx="833">
                  <c:v>155.24999999999997</c:v>
                </c:pt>
                <c:pt idx="834">
                  <c:v>155.24999999999997</c:v>
                </c:pt>
                <c:pt idx="835">
                  <c:v>155.24999999999997</c:v>
                </c:pt>
                <c:pt idx="836">
                  <c:v>155.24999999999997</c:v>
                </c:pt>
                <c:pt idx="837">
                  <c:v>155.24999999999997</c:v>
                </c:pt>
                <c:pt idx="838">
                  <c:v>155.24999999999997</c:v>
                </c:pt>
                <c:pt idx="839">
                  <c:v>155.24999999999997</c:v>
                </c:pt>
                <c:pt idx="840">
                  <c:v>155.24999999999997</c:v>
                </c:pt>
                <c:pt idx="841">
                  <c:v>155.24999999999997</c:v>
                </c:pt>
                <c:pt idx="842">
                  <c:v>155.24999999999997</c:v>
                </c:pt>
                <c:pt idx="843">
                  <c:v>155.24999999999997</c:v>
                </c:pt>
                <c:pt idx="844">
                  <c:v>155.24999999999997</c:v>
                </c:pt>
                <c:pt idx="845">
                  <c:v>155.24999999999997</c:v>
                </c:pt>
                <c:pt idx="846">
                  <c:v>155.24999999999997</c:v>
                </c:pt>
                <c:pt idx="847">
                  <c:v>155.24999999999997</c:v>
                </c:pt>
                <c:pt idx="848">
                  <c:v>155.24999999999997</c:v>
                </c:pt>
                <c:pt idx="849">
                  <c:v>158.94999999999996</c:v>
                </c:pt>
                <c:pt idx="850">
                  <c:v>158.94999999999996</c:v>
                </c:pt>
                <c:pt idx="851">
                  <c:v>158.94999999999996</c:v>
                </c:pt>
                <c:pt idx="852">
                  <c:v>158.94999999999996</c:v>
                </c:pt>
                <c:pt idx="853">
                  <c:v>158.94999999999996</c:v>
                </c:pt>
                <c:pt idx="854">
                  <c:v>158.94999999999996</c:v>
                </c:pt>
                <c:pt idx="855">
                  <c:v>158.94999999999996</c:v>
                </c:pt>
                <c:pt idx="856">
                  <c:v>158.94999999999996</c:v>
                </c:pt>
                <c:pt idx="857">
                  <c:v>158.94999999999996</c:v>
                </c:pt>
                <c:pt idx="858">
                  <c:v>158.94999999999996</c:v>
                </c:pt>
                <c:pt idx="859">
                  <c:v>158.94999999999996</c:v>
                </c:pt>
                <c:pt idx="860">
                  <c:v>158.94999999999996</c:v>
                </c:pt>
                <c:pt idx="861">
                  <c:v>158.94999999999996</c:v>
                </c:pt>
                <c:pt idx="862">
                  <c:v>158.94999999999996</c:v>
                </c:pt>
                <c:pt idx="863">
                  <c:v>158.94999999999996</c:v>
                </c:pt>
                <c:pt idx="864">
                  <c:v>158.94999999999996</c:v>
                </c:pt>
                <c:pt idx="865">
                  <c:v>158.94999999999996</c:v>
                </c:pt>
                <c:pt idx="866">
                  <c:v>158.94999999999996</c:v>
                </c:pt>
                <c:pt idx="867">
                  <c:v>158.94999999999996</c:v>
                </c:pt>
                <c:pt idx="868">
                  <c:v>158.94999999999996</c:v>
                </c:pt>
                <c:pt idx="869">
                  <c:v>158.94999999999996</c:v>
                </c:pt>
                <c:pt idx="870">
                  <c:v>158.94999999999996</c:v>
                </c:pt>
                <c:pt idx="871">
                  <c:v>158.94999999999996</c:v>
                </c:pt>
                <c:pt idx="872">
                  <c:v>158.94999999999996</c:v>
                </c:pt>
                <c:pt idx="873">
                  <c:v>158.94999999999996</c:v>
                </c:pt>
                <c:pt idx="874">
                  <c:v>158.94999999999996</c:v>
                </c:pt>
                <c:pt idx="875">
                  <c:v>158.94999999999996</c:v>
                </c:pt>
                <c:pt idx="876">
                  <c:v>158.94999999999996</c:v>
                </c:pt>
                <c:pt idx="877">
                  <c:v>158.94999999999996</c:v>
                </c:pt>
                <c:pt idx="878">
                  <c:v>158.94999999999996</c:v>
                </c:pt>
                <c:pt idx="879">
                  <c:v>158.94999999999996</c:v>
                </c:pt>
                <c:pt idx="880">
                  <c:v>158.94999999999996</c:v>
                </c:pt>
                <c:pt idx="881">
                  <c:v>158.94999999999996</c:v>
                </c:pt>
                <c:pt idx="882">
                  <c:v>158.94999999999996</c:v>
                </c:pt>
                <c:pt idx="883">
                  <c:v>158.94999999999996</c:v>
                </c:pt>
                <c:pt idx="884">
                  <c:v>158.94999999999996</c:v>
                </c:pt>
                <c:pt idx="885">
                  <c:v>158.94999999999996</c:v>
                </c:pt>
                <c:pt idx="886">
                  <c:v>158.94999999999996</c:v>
                </c:pt>
                <c:pt idx="887">
                  <c:v>158.94999999999996</c:v>
                </c:pt>
                <c:pt idx="888">
                  <c:v>158.94999999999996</c:v>
                </c:pt>
                <c:pt idx="889">
                  <c:v>158.94999999999996</c:v>
                </c:pt>
                <c:pt idx="890">
                  <c:v>158.94999999999996</c:v>
                </c:pt>
                <c:pt idx="891">
                  <c:v>158.94999999999996</c:v>
                </c:pt>
                <c:pt idx="892">
                  <c:v>158.94999999999996</c:v>
                </c:pt>
                <c:pt idx="893">
                  <c:v>158.94999999999996</c:v>
                </c:pt>
                <c:pt idx="894">
                  <c:v>158.94999999999996</c:v>
                </c:pt>
                <c:pt idx="895">
                  <c:v>158.94999999999996</c:v>
                </c:pt>
                <c:pt idx="896">
                  <c:v>158.94999999999996</c:v>
                </c:pt>
                <c:pt idx="897">
                  <c:v>158.94999999999996</c:v>
                </c:pt>
                <c:pt idx="898">
                  <c:v>158.94999999999996</c:v>
                </c:pt>
                <c:pt idx="899">
                  <c:v>158.94999999999996</c:v>
                </c:pt>
                <c:pt idx="900">
                  <c:v>158.94999999999996</c:v>
                </c:pt>
                <c:pt idx="901">
                  <c:v>158.94999999999996</c:v>
                </c:pt>
                <c:pt idx="902">
                  <c:v>158.94999999999996</c:v>
                </c:pt>
                <c:pt idx="903">
                  <c:v>158.94999999999996</c:v>
                </c:pt>
                <c:pt idx="904">
                  <c:v>158.94999999999996</c:v>
                </c:pt>
                <c:pt idx="905">
                  <c:v>158.94999999999996</c:v>
                </c:pt>
                <c:pt idx="906">
                  <c:v>158.94999999999996</c:v>
                </c:pt>
                <c:pt idx="907">
                  <c:v>158.94999999999996</c:v>
                </c:pt>
                <c:pt idx="908">
                  <c:v>158.94999999999996</c:v>
                </c:pt>
                <c:pt idx="909">
                  <c:v>158.94999999999996</c:v>
                </c:pt>
                <c:pt idx="910">
                  <c:v>158.94999999999996</c:v>
                </c:pt>
                <c:pt idx="911">
                  <c:v>158.94999999999996</c:v>
                </c:pt>
                <c:pt idx="912">
                  <c:v>158.94999999999996</c:v>
                </c:pt>
                <c:pt idx="913">
                  <c:v>158.94999999999996</c:v>
                </c:pt>
                <c:pt idx="914">
                  <c:v>158.94999999999996</c:v>
                </c:pt>
                <c:pt idx="915">
                  <c:v>159.06999999999996</c:v>
                </c:pt>
                <c:pt idx="916">
                  <c:v>159.06999999999996</c:v>
                </c:pt>
                <c:pt idx="917">
                  <c:v>159.58999999999997</c:v>
                </c:pt>
                <c:pt idx="918">
                  <c:v>159.67999999999998</c:v>
                </c:pt>
                <c:pt idx="919">
                  <c:v>160.85999999999999</c:v>
                </c:pt>
                <c:pt idx="920">
                  <c:v>160.85999999999999</c:v>
                </c:pt>
                <c:pt idx="921">
                  <c:v>160.85999999999999</c:v>
                </c:pt>
                <c:pt idx="922">
                  <c:v>160.85999999999999</c:v>
                </c:pt>
                <c:pt idx="923">
                  <c:v>160.85999999999999</c:v>
                </c:pt>
                <c:pt idx="924">
                  <c:v>160.85999999999999</c:v>
                </c:pt>
                <c:pt idx="925">
                  <c:v>160.85999999999999</c:v>
                </c:pt>
                <c:pt idx="926">
                  <c:v>160.85999999999999</c:v>
                </c:pt>
                <c:pt idx="927">
                  <c:v>160.85999999999999</c:v>
                </c:pt>
                <c:pt idx="928">
                  <c:v>160.95999999999998</c:v>
                </c:pt>
                <c:pt idx="929">
                  <c:v>162.15999999999997</c:v>
                </c:pt>
                <c:pt idx="930">
                  <c:v>162.15999999999997</c:v>
                </c:pt>
                <c:pt idx="931">
                  <c:v>162.15999999999997</c:v>
                </c:pt>
                <c:pt idx="932">
                  <c:v>162.15999999999997</c:v>
                </c:pt>
                <c:pt idx="933">
                  <c:v>162.15999999999997</c:v>
                </c:pt>
                <c:pt idx="934">
                  <c:v>162.15999999999997</c:v>
                </c:pt>
                <c:pt idx="935">
                  <c:v>162.15999999999997</c:v>
                </c:pt>
                <c:pt idx="936">
                  <c:v>162.15999999999997</c:v>
                </c:pt>
                <c:pt idx="937">
                  <c:v>162.15999999999997</c:v>
                </c:pt>
                <c:pt idx="938">
                  <c:v>162.15999999999997</c:v>
                </c:pt>
                <c:pt idx="939">
                  <c:v>162.15999999999997</c:v>
                </c:pt>
                <c:pt idx="940">
                  <c:v>162.15999999999997</c:v>
                </c:pt>
                <c:pt idx="941">
                  <c:v>162.47999999999996</c:v>
                </c:pt>
                <c:pt idx="942">
                  <c:v>162.47999999999996</c:v>
                </c:pt>
                <c:pt idx="943">
                  <c:v>162.47999999999996</c:v>
                </c:pt>
                <c:pt idx="944">
                  <c:v>162.47999999999996</c:v>
                </c:pt>
                <c:pt idx="945">
                  <c:v>162.47999999999996</c:v>
                </c:pt>
                <c:pt idx="946">
                  <c:v>162.47999999999996</c:v>
                </c:pt>
                <c:pt idx="947">
                  <c:v>162.47999999999996</c:v>
                </c:pt>
                <c:pt idx="948">
                  <c:v>162.47999999999996</c:v>
                </c:pt>
                <c:pt idx="949">
                  <c:v>162.47999999999996</c:v>
                </c:pt>
                <c:pt idx="950">
                  <c:v>162.47999999999996</c:v>
                </c:pt>
                <c:pt idx="951">
                  <c:v>162.47999999999996</c:v>
                </c:pt>
                <c:pt idx="952">
                  <c:v>162.47999999999996</c:v>
                </c:pt>
                <c:pt idx="953">
                  <c:v>162.47999999999996</c:v>
                </c:pt>
                <c:pt idx="954">
                  <c:v>162.47999999999996</c:v>
                </c:pt>
                <c:pt idx="955">
                  <c:v>162.47999999999996</c:v>
                </c:pt>
                <c:pt idx="956">
                  <c:v>162.47999999999996</c:v>
                </c:pt>
                <c:pt idx="957">
                  <c:v>162.71999999999997</c:v>
                </c:pt>
                <c:pt idx="958">
                  <c:v>162.86999999999998</c:v>
                </c:pt>
                <c:pt idx="959">
                  <c:v>164.30999999999997</c:v>
                </c:pt>
                <c:pt idx="960">
                  <c:v>164.30999999999997</c:v>
                </c:pt>
                <c:pt idx="961">
                  <c:v>164.30999999999997</c:v>
                </c:pt>
                <c:pt idx="962">
                  <c:v>164.42999999999998</c:v>
                </c:pt>
                <c:pt idx="963">
                  <c:v>164.42999999999998</c:v>
                </c:pt>
                <c:pt idx="964">
                  <c:v>164.42999999999998</c:v>
                </c:pt>
                <c:pt idx="965">
                  <c:v>164.42999999999998</c:v>
                </c:pt>
                <c:pt idx="966">
                  <c:v>164.42999999999998</c:v>
                </c:pt>
                <c:pt idx="967">
                  <c:v>164.42999999999998</c:v>
                </c:pt>
                <c:pt idx="968">
                  <c:v>164.42999999999998</c:v>
                </c:pt>
                <c:pt idx="969">
                  <c:v>164.42999999999998</c:v>
                </c:pt>
                <c:pt idx="970">
                  <c:v>164.42999999999998</c:v>
                </c:pt>
                <c:pt idx="971">
                  <c:v>164.42999999999998</c:v>
                </c:pt>
                <c:pt idx="972">
                  <c:v>164.42999999999998</c:v>
                </c:pt>
                <c:pt idx="973">
                  <c:v>164.42999999999998</c:v>
                </c:pt>
                <c:pt idx="974">
                  <c:v>164.42999999999998</c:v>
                </c:pt>
                <c:pt idx="975">
                  <c:v>164.42999999999998</c:v>
                </c:pt>
                <c:pt idx="976">
                  <c:v>164.42999999999998</c:v>
                </c:pt>
                <c:pt idx="977">
                  <c:v>164.42999999999998</c:v>
                </c:pt>
                <c:pt idx="978">
                  <c:v>164.42999999999998</c:v>
                </c:pt>
                <c:pt idx="979">
                  <c:v>165.73</c:v>
                </c:pt>
                <c:pt idx="980">
                  <c:v>165.73</c:v>
                </c:pt>
                <c:pt idx="981">
                  <c:v>165.73</c:v>
                </c:pt>
                <c:pt idx="982">
                  <c:v>166.01</c:v>
                </c:pt>
                <c:pt idx="983">
                  <c:v>166.01</c:v>
                </c:pt>
                <c:pt idx="984">
                  <c:v>166.01</c:v>
                </c:pt>
                <c:pt idx="985">
                  <c:v>166.01</c:v>
                </c:pt>
                <c:pt idx="986">
                  <c:v>166.01</c:v>
                </c:pt>
                <c:pt idx="987">
                  <c:v>166.01</c:v>
                </c:pt>
                <c:pt idx="988">
                  <c:v>166.01</c:v>
                </c:pt>
                <c:pt idx="989">
                  <c:v>166.01</c:v>
                </c:pt>
                <c:pt idx="990">
                  <c:v>166.01</c:v>
                </c:pt>
                <c:pt idx="991">
                  <c:v>166.01</c:v>
                </c:pt>
                <c:pt idx="992">
                  <c:v>166.01</c:v>
                </c:pt>
                <c:pt idx="993">
                  <c:v>166.01</c:v>
                </c:pt>
                <c:pt idx="994">
                  <c:v>166.01</c:v>
                </c:pt>
                <c:pt idx="995">
                  <c:v>166.01</c:v>
                </c:pt>
                <c:pt idx="996">
                  <c:v>166.01</c:v>
                </c:pt>
                <c:pt idx="997">
                  <c:v>166.01</c:v>
                </c:pt>
                <c:pt idx="998">
                  <c:v>166.01</c:v>
                </c:pt>
                <c:pt idx="999">
                  <c:v>166.01</c:v>
                </c:pt>
                <c:pt idx="1000">
                  <c:v>166.01</c:v>
                </c:pt>
                <c:pt idx="1001">
                  <c:v>166.01</c:v>
                </c:pt>
                <c:pt idx="1002">
                  <c:v>166.01</c:v>
                </c:pt>
                <c:pt idx="1003">
                  <c:v>166.01</c:v>
                </c:pt>
                <c:pt idx="1004">
                  <c:v>166.01</c:v>
                </c:pt>
                <c:pt idx="1005">
                  <c:v>166.01</c:v>
                </c:pt>
                <c:pt idx="1006">
                  <c:v>166.01</c:v>
                </c:pt>
                <c:pt idx="1007">
                  <c:v>166.01</c:v>
                </c:pt>
                <c:pt idx="1008">
                  <c:v>166.01</c:v>
                </c:pt>
                <c:pt idx="1009">
                  <c:v>166.01</c:v>
                </c:pt>
                <c:pt idx="1010">
                  <c:v>166.01</c:v>
                </c:pt>
                <c:pt idx="1011">
                  <c:v>166.01</c:v>
                </c:pt>
                <c:pt idx="1012">
                  <c:v>166.01</c:v>
                </c:pt>
                <c:pt idx="1013">
                  <c:v>166.01</c:v>
                </c:pt>
                <c:pt idx="1014">
                  <c:v>166.01</c:v>
                </c:pt>
                <c:pt idx="1015">
                  <c:v>166.01</c:v>
                </c:pt>
                <c:pt idx="1016">
                  <c:v>166.01</c:v>
                </c:pt>
                <c:pt idx="1017">
                  <c:v>166.73999999999998</c:v>
                </c:pt>
                <c:pt idx="1018">
                  <c:v>166.73999999999998</c:v>
                </c:pt>
                <c:pt idx="1019">
                  <c:v>166.73999999999998</c:v>
                </c:pt>
                <c:pt idx="1020">
                  <c:v>166.73999999999998</c:v>
                </c:pt>
                <c:pt idx="1021">
                  <c:v>166.73999999999998</c:v>
                </c:pt>
                <c:pt idx="1022">
                  <c:v>166.73999999999998</c:v>
                </c:pt>
                <c:pt idx="1023">
                  <c:v>166.73999999999998</c:v>
                </c:pt>
                <c:pt idx="1024">
                  <c:v>166.73999999999998</c:v>
                </c:pt>
                <c:pt idx="1025">
                  <c:v>166.73999999999998</c:v>
                </c:pt>
                <c:pt idx="1026">
                  <c:v>166.73999999999998</c:v>
                </c:pt>
                <c:pt idx="1027">
                  <c:v>166.73999999999998</c:v>
                </c:pt>
                <c:pt idx="1028">
                  <c:v>166.73999999999998</c:v>
                </c:pt>
                <c:pt idx="1029">
                  <c:v>166.73999999999998</c:v>
                </c:pt>
                <c:pt idx="1030">
                  <c:v>166.73999999999998</c:v>
                </c:pt>
                <c:pt idx="1031">
                  <c:v>166.73999999999998</c:v>
                </c:pt>
                <c:pt idx="1032">
                  <c:v>167.15999999999997</c:v>
                </c:pt>
                <c:pt idx="1033">
                  <c:v>168.37999999999997</c:v>
                </c:pt>
                <c:pt idx="1034">
                  <c:v>168.37999999999997</c:v>
                </c:pt>
                <c:pt idx="1035">
                  <c:v>168.37999999999997</c:v>
                </c:pt>
                <c:pt idx="1036">
                  <c:v>168.37999999999997</c:v>
                </c:pt>
                <c:pt idx="1037">
                  <c:v>168.37999999999997</c:v>
                </c:pt>
                <c:pt idx="1038">
                  <c:v>168.37999999999997</c:v>
                </c:pt>
                <c:pt idx="1039">
                  <c:v>168.37999999999997</c:v>
                </c:pt>
                <c:pt idx="1040">
                  <c:v>168.37999999999997</c:v>
                </c:pt>
                <c:pt idx="1041">
                  <c:v>168.37999999999997</c:v>
                </c:pt>
                <c:pt idx="1042">
                  <c:v>168.37999999999997</c:v>
                </c:pt>
                <c:pt idx="1043">
                  <c:v>168.37999999999997</c:v>
                </c:pt>
                <c:pt idx="1044">
                  <c:v>168.37999999999997</c:v>
                </c:pt>
                <c:pt idx="1045">
                  <c:v>168.37999999999997</c:v>
                </c:pt>
                <c:pt idx="1046">
                  <c:v>168.37999999999997</c:v>
                </c:pt>
                <c:pt idx="1047">
                  <c:v>168.37999999999997</c:v>
                </c:pt>
                <c:pt idx="1048">
                  <c:v>168.37999999999997</c:v>
                </c:pt>
                <c:pt idx="1049">
                  <c:v>168.37999999999997</c:v>
                </c:pt>
                <c:pt idx="1050">
                  <c:v>168.37999999999997</c:v>
                </c:pt>
                <c:pt idx="1051">
                  <c:v>168.37999999999997</c:v>
                </c:pt>
                <c:pt idx="1052">
                  <c:v>168.37999999999997</c:v>
                </c:pt>
                <c:pt idx="1053">
                  <c:v>168.37999999999997</c:v>
                </c:pt>
                <c:pt idx="1054">
                  <c:v>168.37999999999997</c:v>
                </c:pt>
                <c:pt idx="1055">
                  <c:v>168.37999999999997</c:v>
                </c:pt>
                <c:pt idx="1056">
                  <c:v>168.37999999999997</c:v>
                </c:pt>
                <c:pt idx="1057">
                  <c:v>168.37999999999997</c:v>
                </c:pt>
                <c:pt idx="1058">
                  <c:v>168.37999999999997</c:v>
                </c:pt>
                <c:pt idx="1059">
                  <c:v>168.37999999999997</c:v>
                </c:pt>
                <c:pt idx="1060">
                  <c:v>168.37999999999997</c:v>
                </c:pt>
                <c:pt idx="1061">
                  <c:v>168.37999999999997</c:v>
                </c:pt>
                <c:pt idx="1062">
                  <c:v>168.37999999999997</c:v>
                </c:pt>
                <c:pt idx="1063">
                  <c:v>168.37999999999997</c:v>
                </c:pt>
                <c:pt idx="1064">
                  <c:v>168.37999999999997</c:v>
                </c:pt>
                <c:pt idx="1065">
                  <c:v>168.37999999999997</c:v>
                </c:pt>
                <c:pt idx="1066">
                  <c:v>168.37999999999997</c:v>
                </c:pt>
                <c:pt idx="1067">
                  <c:v>168.37999999999997</c:v>
                </c:pt>
                <c:pt idx="1068">
                  <c:v>168.37999999999997</c:v>
                </c:pt>
                <c:pt idx="1069">
                  <c:v>168.37999999999997</c:v>
                </c:pt>
                <c:pt idx="1070">
                  <c:v>168.37999999999997</c:v>
                </c:pt>
                <c:pt idx="1071">
                  <c:v>168.37999999999997</c:v>
                </c:pt>
                <c:pt idx="1072">
                  <c:v>168.37999999999997</c:v>
                </c:pt>
                <c:pt idx="1073">
                  <c:v>168.37999999999997</c:v>
                </c:pt>
                <c:pt idx="1074">
                  <c:v>168.37999999999997</c:v>
                </c:pt>
                <c:pt idx="1075">
                  <c:v>168.37999999999997</c:v>
                </c:pt>
                <c:pt idx="1076">
                  <c:v>168.37999999999997</c:v>
                </c:pt>
                <c:pt idx="1077">
                  <c:v>168.37999999999997</c:v>
                </c:pt>
                <c:pt idx="1078">
                  <c:v>168.37999999999997</c:v>
                </c:pt>
                <c:pt idx="1079">
                  <c:v>168.37999999999997</c:v>
                </c:pt>
                <c:pt idx="1080">
                  <c:v>168.37999999999997</c:v>
                </c:pt>
                <c:pt idx="1081">
                  <c:v>168.37999999999997</c:v>
                </c:pt>
                <c:pt idx="1082">
                  <c:v>168.37999999999997</c:v>
                </c:pt>
                <c:pt idx="1083">
                  <c:v>168.37999999999997</c:v>
                </c:pt>
                <c:pt idx="1084">
                  <c:v>168.37999999999997</c:v>
                </c:pt>
                <c:pt idx="1085">
                  <c:v>168.37999999999997</c:v>
                </c:pt>
                <c:pt idx="1086">
                  <c:v>168.37999999999997</c:v>
                </c:pt>
                <c:pt idx="1087">
                  <c:v>168.37999999999997</c:v>
                </c:pt>
                <c:pt idx="1088">
                  <c:v>168.37999999999997</c:v>
                </c:pt>
                <c:pt idx="1089">
                  <c:v>168.37999999999997</c:v>
                </c:pt>
                <c:pt idx="1090">
                  <c:v>168.37999999999997</c:v>
                </c:pt>
                <c:pt idx="1091">
                  <c:v>168.37999999999997</c:v>
                </c:pt>
                <c:pt idx="1092">
                  <c:v>168.37999999999997</c:v>
                </c:pt>
                <c:pt idx="1093">
                  <c:v>168.37999999999997</c:v>
                </c:pt>
                <c:pt idx="1094">
                  <c:v>168.37999999999997</c:v>
                </c:pt>
                <c:pt idx="1095">
                  <c:v>168.37999999999997</c:v>
                </c:pt>
                <c:pt idx="1096">
                  <c:v>168.37999999999997</c:v>
                </c:pt>
                <c:pt idx="1097">
                  <c:v>168.37999999999997</c:v>
                </c:pt>
                <c:pt idx="1098">
                  <c:v>168.37999999999997</c:v>
                </c:pt>
                <c:pt idx="1099">
                  <c:v>168.37999999999997</c:v>
                </c:pt>
                <c:pt idx="1100">
                  <c:v>168.37999999999997</c:v>
                </c:pt>
                <c:pt idx="1101">
                  <c:v>168.37999999999997</c:v>
                </c:pt>
                <c:pt idx="1102">
                  <c:v>168.37999999999997</c:v>
                </c:pt>
                <c:pt idx="1103">
                  <c:v>168.37999999999997</c:v>
                </c:pt>
                <c:pt idx="1104">
                  <c:v>168.37999999999997</c:v>
                </c:pt>
                <c:pt idx="1105">
                  <c:v>168.37999999999997</c:v>
                </c:pt>
                <c:pt idx="1106">
                  <c:v>168.37999999999997</c:v>
                </c:pt>
                <c:pt idx="1107">
                  <c:v>168.37999999999997</c:v>
                </c:pt>
                <c:pt idx="1108">
                  <c:v>168.37999999999997</c:v>
                </c:pt>
                <c:pt idx="1109">
                  <c:v>168.37999999999997</c:v>
                </c:pt>
                <c:pt idx="1110">
                  <c:v>168.55999999999997</c:v>
                </c:pt>
                <c:pt idx="1111">
                  <c:v>168.67999999999998</c:v>
                </c:pt>
                <c:pt idx="1112">
                  <c:v>168.67999999999998</c:v>
                </c:pt>
                <c:pt idx="1113">
                  <c:v>168.67999999999998</c:v>
                </c:pt>
                <c:pt idx="1114">
                  <c:v>168.67999999999998</c:v>
                </c:pt>
                <c:pt idx="1115">
                  <c:v>168.67999999999998</c:v>
                </c:pt>
                <c:pt idx="1116">
                  <c:v>168.67999999999998</c:v>
                </c:pt>
                <c:pt idx="1117">
                  <c:v>168.67999999999998</c:v>
                </c:pt>
                <c:pt idx="1118">
                  <c:v>168.67999999999998</c:v>
                </c:pt>
                <c:pt idx="1119">
                  <c:v>168.67999999999998</c:v>
                </c:pt>
                <c:pt idx="1120">
                  <c:v>168.67999999999998</c:v>
                </c:pt>
                <c:pt idx="1121">
                  <c:v>168.67999999999998</c:v>
                </c:pt>
                <c:pt idx="1122">
                  <c:v>168.67999999999998</c:v>
                </c:pt>
                <c:pt idx="1123">
                  <c:v>168.67999999999998</c:v>
                </c:pt>
                <c:pt idx="1124">
                  <c:v>168.67999999999998</c:v>
                </c:pt>
                <c:pt idx="1125">
                  <c:v>168.67999999999998</c:v>
                </c:pt>
                <c:pt idx="1126">
                  <c:v>168.82999999999998</c:v>
                </c:pt>
                <c:pt idx="1127">
                  <c:v>169.04999999999998</c:v>
                </c:pt>
                <c:pt idx="1128">
                  <c:v>169.04999999999998</c:v>
                </c:pt>
                <c:pt idx="1129">
                  <c:v>169.04999999999998</c:v>
                </c:pt>
                <c:pt idx="1130">
                  <c:v>169.04999999999998</c:v>
                </c:pt>
                <c:pt idx="1131">
                  <c:v>169.04999999999998</c:v>
                </c:pt>
                <c:pt idx="1132">
                  <c:v>169.04999999999998</c:v>
                </c:pt>
                <c:pt idx="1133">
                  <c:v>169.04999999999998</c:v>
                </c:pt>
                <c:pt idx="1134">
                  <c:v>169.04999999999998</c:v>
                </c:pt>
                <c:pt idx="1135">
                  <c:v>169.04999999999998</c:v>
                </c:pt>
                <c:pt idx="1136">
                  <c:v>169.04999999999998</c:v>
                </c:pt>
                <c:pt idx="1137">
                  <c:v>169.04999999999998</c:v>
                </c:pt>
                <c:pt idx="1138">
                  <c:v>169.04999999999998</c:v>
                </c:pt>
                <c:pt idx="1139">
                  <c:v>169.04999999999998</c:v>
                </c:pt>
                <c:pt idx="1140">
                  <c:v>169.04999999999998</c:v>
                </c:pt>
                <c:pt idx="1141">
                  <c:v>169.04999999999998</c:v>
                </c:pt>
                <c:pt idx="1142">
                  <c:v>169.04999999999998</c:v>
                </c:pt>
                <c:pt idx="1143">
                  <c:v>169.04999999999998</c:v>
                </c:pt>
                <c:pt idx="1144">
                  <c:v>169.04999999999998</c:v>
                </c:pt>
                <c:pt idx="1145">
                  <c:v>169.04999999999998</c:v>
                </c:pt>
                <c:pt idx="1146">
                  <c:v>169.04999999999998</c:v>
                </c:pt>
                <c:pt idx="1147">
                  <c:v>169.04999999999998</c:v>
                </c:pt>
                <c:pt idx="1148">
                  <c:v>169.04999999999998</c:v>
                </c:pt>
                <c:pt idx="1149">
                  <c:v>169.04999999999998</c:v>
                </c:pt>
                <c:pt idx="1150">
                  <c:v>169.04999999999998</c:v>
                </c:pt>
                <c:pt idx="1151">
                  <c:v>169.04999999999998</c:v>
                </c:pt>
                <c:pt idx="1152">
                  <c:v>169.04999999999998</c:v>
                </c:pt>
                <c:pt idx="1153">
                  <c:v>169.04999999999998</c:v>
                </c:pt>
                <c:pt idx="1154">
                  <c:v>169.04999999999998</c:v>
                </c:pt>
                <c:pt idx="1155">
                  <c:v>169.04999999999998</c:v>
                </c:pt>
                <c:pt idx="1156">
                  <c:v>169.04999999999998</c:v>
                </c:pt>
                <c:pt idx="1157">
                  <c:v>171.14999999999998</c:v>
                </c:pt>
                <c:pt idx="1158">
                  <c:v>171.65999999999997</c:v>
                </c:pt>
                <c:pt idx="1159">
                  <c:v>171.65999999999997</c:v>
                </c:pt>
                <c:pt idx="1160">
                  <c:v>171.65999999999997</c:v>
                </c:pt>
                <c:pt idx="1161">
                  <c:v>171.65999999999997</c:v>
                </c:pt>
                <c:pt idx="1162">
                  <c:v>171.65999999999997</c:v>
                </c:pt>
                <c:pt idx="1163">
                  <c:v>171.65999999999997</c:v>
                </c:pt>
                <c:pt idx="1164">
                  <c:v>171.65999999999997</c:v>
                </c:pt>
                <c:pt idx="1165">
                  <c:v>171.65999999999997</c:v>
                </c:pt>
                <c:pt idx="1166">
                  <c:v>171.65999999999997</c:v>
                </c:pt>
                <c:pt idx="1167">
                  <c:v>171.65999999999997</c:v>
                </c:pt>
                <c:pt idx="1168">
                  <c:v>171.65999999999997</c:v>
                </c:pt>
                <c:pt idx="1169">
                  <c:v>171.65999999999997</c:v>
                </c:pt>
                <c:pt idx="1170">
                  <c:v>171.65999999999997</c:v>
                </c:pt>
                <c:pt idx="1171">
                  <c:v>171.65999999999997</c:v>
                </c:pt>
                <c:pt idx="1172">
                  <c:v>171.65999999999997</c:v>
                </c:pt>
                <c:pt idx="1173">
                  <c:v>171.65999999999997</c:v>
                </c:pt>
                <c:pt idx="1174">
                  <c:v>171.65999999999997</c:v>
                </c:pt>
                <c:pt idx="1175">
                  <c:v>171.65999999999997</c:v>
                </c:pt>
                <c:pt idx="1176">
                  <c:v>171.65999999999997</c:v>
                </c:pt>
                <c:pt idx="1177">
                  <c:v>171.65999999999997</c:v>
                </c:pt>
                <c:pt idx="1178">
                  <c:v>174.68999999999997</c:v>
                </c:pt>
                <c:pt idx="1179">
                  <c:v>176.46999999999997</c:v>
                </c:pt>
                <c:pt idx="1180">
                  <c:v>176.46999999999997</c:v>
                </c:pt>
                <c:pt idx="1181">
                  <c:v>176.46999999999997</c:v>
                </c:pt>
                <c:pt idx="1182">
                  <c:v>176.46999999999997</c:v>
                </c:pt>
                <c:pt idx="1183">
                  <c:v>176.46999999999997</c:v>
                </c:pt>
                <c:pt idx="1184">
                  <c:v>176.46999999999997</c:v>
                </c:pt>
                <c:pt idx="1185">
                  <c:v>176.46999999999997</c:v>
                </c:pt>
                <c:pt idx="1186">
                  <c:v>176.46999999999997</c:v>
                </c:pt>
                <c:pt idx="1187">
                  <c:v>176.46999999999997</c:v>
                </c:pt>
                <c:pt idx="1188">
                  <c:v>176.46999999999997</c:v>
                </c:pt>
                <c:pt idx="1189">
                  <c:v>176.46999999999997</c:v>
                </c:pt>
                <c:pt idx="1190">
                  <c:v>176.46999999999997</c:v>
                </c:pt>
                <c:pt idx="1191">
                  <c:v>176.46999999999997</c:v>
                </c:pt>
                <c:pt idx="1192">
                  <c:v>176.46999999999997</c:v>
                </c:pt>
                <c:pt idx="1193">
                  <c:v>177.41999999999996</c:v>
                </c:pt>
                <c:pt idx="1194">
                  <c:v>177.41999999999996</c:v>
                </c:pt>
                <c:pt idx="1195">
                  <c:v>177.41999999999996</c:v>
                </c:pt>
                <c:pt idx="1196">
                  <c:v>177.41999999999996</c:v>
                </c:pt>
                <c:pt idx="1197">
                  <c:v>177.41999999999996</c:v>
                </c:pt>
                <c:pt idx="1198">
                  <c:v>177.41999999999996</c:v>
                </c:pt>
                <c:pt idx="1199">
                  <c:v>177.41999999999996</c:v>
                </c:pt>
                <c:pt idx="1200">
                  <c:v>177.41999999999996</c:v>
                </c:pt>
                <c:pt idx="1201">
                  <c:v>177.41999999999996</c:v>
                </c:pt>
                <c:pt idx="1202">
                  <c:v>177.41999999999996</c:v>
                </c:pt>
                <c:pt idx="1203">
                  <c:v>177.41999999999996</c:v>
                </c:pt>
                <c:pt idx="1204">
                  <c:v>177.41999999999996</c:v>
                </c:pt>
                <c:pt idx="1205">
                  <c:v>177.41999999999996</c:v>
                </c:pt>
                <c:pt idx="1206">
                  <c:v>177.41999999999996</c:v>
                </c:pt>
                <c:pt idx="1207">
                  <c:v>178.36999999999995</c:v>
                </c:pt>
                <c:pt idx="1208">
                  <c:v>178.36999999999995</c:v>
                </c:pt>
                <c:pt idx="1209">
                  <c:v>178.36999999999995</c:v>
                </c:pt>
                <c:pt idx="1210">
                  <c:v>178.36999999999995</c:v>
                </c:pt>
                <c:pt idx="1211">
                  <c:v>178.39999999999995</c:v>
                </c:pt>
                <c:pt idx="1212">
                  <c:v>179.00999999999996</c:v>
                </c:pt>
                <c:pt idx="1213">
                  <c:v>179.00999999999996</c:v>
                </c:pt>
                <c:pt idx="1214">
                  <c:v>180.64999999999995</c:v>
                </c:pt>
                <c:pt idx="1215">
                  <c:v>180.67999999999995</c:v>
                </c:pt>
                <c:pt idx="1216">
                  <c:v>180.67999999999995</c:v>
                </c:pt>
                <c:pt idx="1217">
                  <c:v>180.67999999999995</c:v>
                </c:pt>
                <c:pt idx="1218">
                  <c:v>180.67999999999995</c:v>
                </c:pt>
                <c:pt idx="1219">
                  <c:v>180.67999999999995</c:v>
                </c:pt>
                <c:pt idx="1220">
                  <c:v>180.67999999999995</c:v>
                </c:pt>
                <c:pt idx="1221">
                  <c:v>180.67999999999995</c:v>
                </c:pt>
                <c:pt idx="1222">
                  <c:v>180.67999999999995</c:v>
                </c:pt>
                <c:pt idx="1223">
                  <c:v>180.67999999999995</c:v>
                </c:pt>
                <c:pt idx="1224">
                  <c:v>180.67999999999995</c:v>
                </c:pt>
                <c:pt idx="1225">
                  <c:v>180.67999999999995</c:v>
                </c:pt>
                <c:pt idx="1226">
                  <c:v>180.67999999999995</c:v>
                </c:pt>
                <c:pt idx="1227">
                  <c:v>180.67999999999995</c:v>
                </c:pt>
                <c:pt idx="1228">
                  <c:v>180.67999999999995</c:v>
                </c:pt>
                <c:pt idx="1229">
                  <c:v>180.67999999999995</c:v>
                </c:pt>
                <c:pt idx="1230">
                  <c:v>180.67999999999995</c:v>
                </c:pt>
                <c:pt idx="1231">
                  <c:v>180.67999999999995</c:v>
                </c:pt>
                <c:pt idx="1232">
                  <c:v>180.67999999999995</c:v>
                </c:pt>
                <c:pt idx="1233">
                  <c:v>180.67999999999995</c:v>
                </c:pt>
                <c:pt idx="1234">
                  <c:v>180.67999999999995</c:v>
                </c:pt>
                <c:pt idx="1235">
                  <c:v>180.67999999999995</c:v>
                </c:pt>
                <c:pt idx="1236">
                  <c:v>180.67999999999995</c:v>
                </c:pt>
                <c:pt idx="1237">
                  <c:v>180.67999999999995</c:v>
                </c:pt>
                <c:pt idx="1238">
                  <c:v>180.67999999999995</c:v>
                </c:pt>
                <c:pt idx="1239">
                  <c:v>180.67999999999995</c:v>
                </c:pt>
                <c:pt idx="1240">
                  <c:v>180.67999999999995</c:v>
                </c:pt>
                <c:pt idx="1241">
                  <c:v>180.67999999999995</c:v>
                </c:pt>
                <c:pt idx="1242">
                  <c:v>180.67999999999995</c:v>
                </c:pt>
                <c:pt idx="1243">
                  <c:v>180.67999999999995</c:v>
                </c:pt>
                <c:pt idx="1244">
                  <c:v>180.67999999999995</c:v>
                </c:pt>
                <c:pt idx="1245">
                  <c:v>180.67999999999995</c:v>
                </c:pt>
                <c:pt idx="1246">
                  <c:v>180.67999999999995</c:v>
                </c:pt>
                <c:pt idx="1247">
                  <c:v>180.67999999999995</c:v>
                </c:pt>
                <c:pt idx="1248">
                  <c:v>181.98999999999995</c:v>
                </c:pt>
                <c:pt idx="1249">
                  <c:v>181.98999999999995</c:v>
                </c:pt>
                <c:pt idx="1250">
                  <c:v>181.98999999999995</c:v>
                </c:pt>
                <c:pt idx="1251">
                  <c:v>181.98999999999995</c:v>
                </c:pt>
                <c:pt idx="1252">
                  <c:v>181.98999999999995</c:v>
                </c:pt>
                <c:pt idx="1253">
                  <c:v>181.98999999999995</c:v>
                </c:pt>
                <c:pt idx="1254">
                  <c:v>182.54999999999995</c:v>
                </c:pt>
                <c:pt idx="1255">
                  <c:v>182.59999999999997</c:v>
                </c:pt>
                <c:pt idx="1256">
                  <c:v>182.59999999999997</c:v>
                </c:pt>
                <c:pt idx="1257">
                  <c:v>182.59999999999997</c:v>
                </c:pt>
                <c:pt idx="1258">
                  <c:v>182.59999999999997</c:v>
                </c:pt>
                <c:pt idx="1259">
                  <c:v>182.59999999999997</c:v>
                </c:pt>
                <c:pt idx="1260">
                  <c:v>182.59999999999997</c:v>
                </c:pt>
                <c:pt idx="1261">
                  <c:v>182.59999999999997</c:v>
                </c:pt>
                <c:pt idx="1262">
                  <c:v>182.59999999999997</c:v>
                </c:pt>
                <c:pt idx="1263">
                  <c:v>182.59999999999997</c:v>
                </c:pt>
                <c:pt idx="1264">
                  <c:v>182.59999999999997</c:v>
                </c:pt>
                <c:pt idx="1265">
                  <c:v>182.59999999999997</c:v>
                </c:pt>
                <c:pt idx="1266">
                  <c:v>182.59999999999997</c:v>
                </c:pt>
                <c:pt idx="1267">
                  <c:v>182.59999999999997</c:v>
                </c:pt>
                <c:pt idx="1268">
                  <c:v>182.59999999999997</c:v>
                </c:pt>
                <c:pt idx="1269">
                  <c:v>182.59999999999997</c:v>
                </c:pt>
                <c:pt idx="1270">
                  <c:v>182.59999999999997</c:v>
                </c:pt>
                <c:pt idx="1271">
                  <c:v>182.59999999999997</c:v>
                </c:pt>
                <c:pt idx="1272">
                  <c:v>182.59999999999997</c:v>
                </c:pt>
                <c:pt idx="1273">
                  <c:v>182.59999999999997</c:v>
                </c:pt>
                <c:pt idx="1274">
                  <c:v>182.59999999999997</c:v>
                </c:pt>
                <c:pt idx="1275">
                  <c:v>182.59999999999997</c:v>
                </c:pt>
                <c:pt idx="1276">
                  <c:v>182.59999999999997</c:v>
                </c:pt>
                <c:pt idx="1277">
                  <c:v>182.59999999999997</c:v>
                </c:pt>
                <c:pt idx="1278">
                  <c:v>182.59999999999997</c:v>
                </c:pt>
                <c:pt idx="1279">
                  <c:v>182.59999999999997</c:v>
                </c:pt>
                <c:pt idx="1280">
                  <c:v>182.59999999999997</c:v>
                </c:pt>
                <c:pt idx="1281">
                  <c:v>182.59999999999997</c:v>
                </c:pt>
                <c:pt idx="1282">
                  <c:v>182.59999999999997</c:v>
                </c:pt>
                <c:pt idx="1283">
                  <c:v>182.59999999999997</c:v>
                </c:pt>
                <c:pt idx="1284">
                  <c:v>182.59999999999997</c:v>
                </c:pt>
                <c:pt idx="1285">
                  <c:v>182.59999999999997</c:v>
                </c:pt>
                <c:pt idx="1286">
                  <c:v>182.59999999999997</c:v>
                </c:pt>
                <c:pt idx="1287">
                  <c:v>182.59999999999997</c:v>
                </c:pt>
                <c:pt idx="1288">
                  <c:v>182.59999999999997</c:v>
                </c:pt>
                <c:pt idx="1289">
                  <c:v>182.59999999999997</c:v>
                </c:pt>
                <c:pt idx="1290">
                  <c:v>182.59999999999997</c:v>
                </c:pt>
                <c:pt idx="1291">
                  <c:v>182.59999999999997</c:v>
                </c:pt>
                <c:pt idx="1292">
                  <c:v>182.59999999999997</c:v>
                </c:pt>
                <c:pt idx="1293">
                  <c:v>182.59999999999997</c:v>
                </c:pt>
                <c:pt idx="1294">
                  <c:v>182.59999999999997</c:v>
                </c:pt>
                <c:pt idx="1295">
                  <c:v>182.59999999999997</c:v>
                </c:pt>
                <c:pt idx="1296">
                  <c:v>182.59999999999997</c:v>
                </c:pt>
                <c:pt idx="1297">
                  <c:v>182.59999999999997</c:v>
                </c:pt>
                <c:pt idx="1298">
                  <c:v>182.59999999999997</c:v>
                </c:pt>
                <c:pt idx="1299">
                  <c:v>182.62999999999997</c:v>
                </c:pt>
                <c:pt idx="1300">
                  <c:v>182.62999999999997</c:v>
                </c:pt>
                <c:pt idx="1301">
                  <c:v>182.62999999999997</c:v>
                </c:pt>
                <c:pt idx="1302">
                  <c:v>182.62999999999997</c:v>
                </c:pt>
                <c:pt idx="1303">
                  <c:v>185.38999999999996</c:v>
                </c:pt>
                <c:pt idx="1304">
                  <c:v>187.65999999999997</c:v>
                </c:pt>
                <c:pt idx="1305">
                  <c:v>187.65999999999997</c:v>
                </c:pt>
                <c:pt idx="1306">
                  <c:v>187.65999999999997</c:v>
                </c:pt>
                <c:pt idx="1307">
                  <c:v>187.65999999999997</c:v>
                </c:pt>
                <c:pt idx="1308">
                  <c:v>187.69999999999996</c:v>
                </c:pt>
                <c:pt idx="1309">
                  <c:v>187.69999999999996</c:v>
                </c:pt>
                <c:pt idx="1310">
                  <c:v>187.69999999999996</c:v>
                </c:pt>
                <c:pt idx="1311">
                  <c:v>188.98999999999995</c:v>
                </c:pt>
                <c:pt idx="1312">
                  <c:v>188.98999999999995</c:v>
                </c:pt>
                <c:pt idx="1313">
                  <c:v>188.98999999999995</c:v>
                </c:pt>
                <c:pt idx="1314">
                  <c:v>188.98999999999995</c:v>
                </c:pt>
                <c:pt idx="1315">
                  <c:v>188.98999999999995</c:v>
                </c:pt>
                <c:pt idx="1316">
                  <c:v>189.72999999999996</c:v>
                </c:pt>
                <c:pt idx="1317">
                  <c:v>189.72999999999996</c:v>
                </c:pt>
                <c:pt idx="1318">
                  <c:v>189.87999999999997</c:v>
                </c:pt>
                <c:pt idx="1319">
                  <c:v>190.18999999999997</c:v>
                </c:pt>
                <c:pt idx="1320">
                  <c:v>190.18999999999997</c:v>
                </c:pt>
                <c:pt idx="1321">
                  <c:v>190.18999999999997</c:v>
                </c:pt>
                <c:pt idx="1322">
                  <c:v>190.18999999999997</c:v>
                </c:pt>
                <c:pt idx="1323">
                  <c:v>190.18999999999997</c:v>
                </c:pt>
                <c:pt idx="1324">
                  <c:v>190.18999999999997</c:v>
                </c:pt>
                <c:pt idx="1325">
                  <c:v>190.18999999999997</c:v>
                </c:pt>
                <c:pt idx="1326">
                  <c:v>190.18999999999997</c:v>
                </c:pt>
                <c:pt idx="1327">
                  <c:v>190.18999999999997</c:v>
                </c:pt>
                <c:pt idx="1328">
                  <c:v>190.18999999999997</c:v>
                </c:pt>
                <c:pt idx="1329">
                  <c:v>190.18999999999997</c:v>
                </c:pt>
                <c:pt idx="1330">
                  <c:v>190.18999999999997</c:v>
                </c:pt>
                <c:pt idx="1331">
                  <c:v>190.18999999999997</c:v>
                </c:pt>
                <c:pt idx="1332">
                  <c:v>190.18999999999997</c:v>
                </c:pt>
                <c:pt idx="1333">
                  <c:v>190.71999999999997</c:v>
                </c:pt>
                <c:pt idx="1334">
                  <c:v>190.71999999999997</c:v>
                </c:pt>
                <c:pt idx="1335">
                  <c:v>191.02999999999997</c:v>
                </c:pt>
                <c:pt idx="1336">
                  <c:v>191.02999999999997</c:v>
                </c:pt>
                <c:pt idx="1337">
                  <c:v>191.02999999999997</c:v>
                </c:pt>
                <c:pt idx="1338">
                  <c:v>191.02999999999997</c:v>
                </c:pt>
                <c:pt idx="1339">
                  <c:v>191.02999999999997</c:v>
                </c:pt>
                <c:pt idx="1340">
                  <c:v>191.02999999999997</c:v>
                </c:pt>
                <c:pt idx="1341">
                  <c:v>191.02999999999997</c:v>
                </c:pt>
                <c:pt idx="1342">
                  <c:v>191.02999999999997</c:v>
                </c:pt>
                <c:pt idx="1343">
                  <c:v>191.02999999999997</c:v>
                </c:pt>
                <c:pt idx="1344">
                  <c:v>191.02999999999997</c:v>
                </c:pt>
                <c:pt idx="1345">
                  <c:v>191.02999999999997</c:v>
                </c:pt>
                <c:pt idx="1346">
                  <c:v>191.02999999999997</c:v>
                </c:pt>
                <c:pt idx="1347">
                  <c:v>191.02999999999997</c:v>
                </c:pt>
                <c:pt idx="1348">
                  <c:v>191.02999999999997</c:v>
                </c:pt>
                <c:pt idx="1349">
                  <c:v>191.02999999999997</c:v>
                </c:pt>
                <c:pt idx="1350">
                  <c:v>191.02999999999997</c:v>
                </c:pt>
                <c:pt idx="1351">
                  <c:v>191.02999999999997</c:v>
                </c:pt>
                <c:pt idx="1352">
                  <c:v>191.02999999999997</c:v>
                </c:pt>
                <c:pt idx="1353">
                  <c:v>191.02999999999997</c:v>
                </c:pt>
                <c:pt idx="1354">
                  <c:v>191.02999999999997</c:v>
                </c:pt>
                <c:pt idx="1355">
                  <c:v>191.02999999999997</c:v>
                </c:pt>
                <c:pt idx="1356">
                  <c:v>191.02999999999997</c:v>
                </c:pt>
                <c:pt idx="1357">
                  <c:v>191.02999999999997</c:v>
                </c:pt>
                <c:pt idx="1358">
                  <c:v>191.02999999999997</c:v>
                </c:pt>
                <c:pt idx="1359">
                  <c:v>191.02999999999997</c:v>
                </c:pt>
                <c:pt idx="1360">
                  <c:v>191.95999999999998</c:v>
                </c:pt>
                <c:pt idx="1361">
                  <c:v>193.17</c:v>
                </c:pt>
                <c:pt idx="1362">
                  <c:v>193.70999999999998</c:v>
                </c:pt>
                <c:pt idx="1363">
                  <c:v>193.70999999999998</c:v>
                </c:pt>
                <c:pt idx="1364">
                  <c:v>193.70999999999998</c:v>
                </c:pt>
                <c:pt idx="1365">
                  <c:v>193.70999999999998</c:v>
                </c:pt>
                <c:pt idx="1366">
                  <c:v>193.70999999999998</c:v>
                </c:pt>
                <c:pt idx="1367">
                  <c:v>194.24999999999997</c:v>
                </c:pt>
                <c:pt idx="1368">
                  <c:v>194.24999999999997</c:v>
                </c:pt>
                <c:pt idx="1369">
                  <c:v>194.24999999999997</c:v>
                </c:pt>
                <c:pt idx="1370">
                  <c:v>194.24999999999997</c:v>
                </c:pt>
                <c:pt idx="1371">
                  <c:v>194.24999999999997</c:v>
                </c:pt>
                <c:pt idx="1372">
                  <c:v>194.24999999999997</c:v>
                </c:pt>
                <c:pt idx="1373">
                  <c:v>194.24999999999997</c:v>
                </c:pt>
                <c:pt idx="1374">
                  <c:v>194.24999999999997</c:v>
                </c:pt>
                <c:pt idx="1375">
                  <c:v>194.24999999999997</c:v>
                </c:pt>
                <c:pt idx="1376">
                  <c:v>194.24999999999997</c:v>
                </c:pt>
                <c:pt idx="1377">
                  <c:v>194.24999999999997</c:v>
                </c:pt>
                <c:pt idx="1378">
                  <c:v>194.24999999999997</c:v>
                </c:pt>
                <c:pt idx="1379">
                  <c:v>194.24999999999997</c:v>
                </c:pt>
                <c:pt idx="1380">
                  <c:v>194.24999999999997</c:v>
                </c:pt>
                <c:pt idx="1381">
                  <c:v>194.24999999999997</c:v>
                </c:pt>
                <c:pt idx="1382">
                  <c:v>194.24999999999997</c:v>
                </c:pt>
                <c:pt idx="1383">
                  <c:v>194.24999999999997</c:v>
                </c:pt>
                <c:pt idx="1384">
                  <c:v>194.24999999999997</c:v>
                </c:pt>
              </c:numCache>
            </c:numRef>
          </c:val>
          <c:smooth val="0"/>
        </c:ser>
        <c:ser>
          <c:idx val="13"/>
          <c:order val="13"/>
          <c:tx>
            <c:v>2014</c:v>
          </c:tx>
          <c:spPr>
            <a:ln w="44450">
              <a:solidFill>
                <a:srgbClr val="FF0000"/>
              </a:solidFill>
            </a:ln>
          </c:spPr>
          <c:marker>
            <c:symbol val="none"/>
          </c:marker>
          <c:val>
            <c:numRef>
              <c:f>Sheet5!$AD$2:$AD$1386</c:f>
              <c:numCache>
                <c:formatCode>General</c:formatCode>
                <c:ptCount val="1385"/>
                <c:pt idx="0">
                  <c:v>0</c:v>
                </c:pt>
                <c:pt idx="1">
                  <c:v>0</c:v>
                </c:pt>
                <c:pt idx="2">
                  <c:v>0.32</c:v>
                </c:pt>
                <c:pt idx="3">
                  <c:v>0.32</c:v>
                </c:pt>
                <c:pt idx="4">
                  <c:v>0.32</c:v>
                </c:pt>
                <c:pt idx="5">
                  <c:v>0.32</c:v>
                </c:pt>
                <c:pt idx="6">
                  <c:v>0.32</c:v>
                </c:pt>
                <c:pt idx="7">
                  <c:v>0.32</c:v>
                </c:pt>
                <c:pt idx="8">
                  <c:v>0.8600000000000001</c:v>
                </c:pt>
                <c:pt idx="9">
                  <c:v>0.8600000000000001</c:v>
                </c:pt>
                <c:pt idx="10">
                  <c:v>0.8600000000000001</c:v>
                </c:pt>
                <c:pt idx="11">
                  <c:v>0.8600000000000001</c:v>
                </c:pt>
                <c:pt idx="12">
                  <c:v>0.8600000000000001</c:v>
                </c:pt>
                <c:pt idx="13">
                  <c:v>1.3</c:v>
                </c:pt>
                <c:pt idx="14">
                  <c:v>1.3</c:v>
                </c:pt>
                <c:pt idx="15">
                  <c:v>1.34</c:v>
                </c:pt>
                <c:pt idx="16">
                  <c:v>1.34</c:v>
                </c:pt>
                <c:pt idx="17">
                  <c:v>1.34</c:v>
                </c:pt>
                <c:pt idx="18">
                  <c:v>1.34</c:v>
                </c:pt>
                <c:pt idx="19">
                  <c:v>1.34</c:v>
                </c:pt>
                <c:pt idx="20">
                  <c:v>1.34</c:v>
                </c:pt>
                <c:pt idx="21">
                  <c:v>1.34</c:v>
                </c:pt>
                <c:pt idx="22">
                  <c:v>1.34</c:v>
                </c:pt>
                <c:pt idx="23">
                  <c:v>1.34</c:v>
                </c:pt>
                <c:pt idx="24">
                  <c:v>1.34</c:v>
                </c:pt>
                <c:pt idx="25">
                  <c:v>1.34</c:v>
                </c:pt>
                <c:pt idx="26">
                  <c:v>1.34</c:v>
                </c:pt>
                <c:pt idx="27">
                  <c:v>1.34</c:v>
                </c:pt>
                <c:pt idx="28">
                  <c:v>1.34</c:v>
                </c:pt>
                <c:pt idx="29">
                  <c:v>1.34</c:v>
                </c:pt>
                <c:pt idx="30">
                  <c:v>1.34</c:v>
                </c:pt>
                <c:pt idx="31">
                  <c:v>1.34</c:v>
                </c:pt>
                <c:pt idx="32">
                  <c:v>1.34</c:v>
                </c:pt>
                <c:pt idx="33">
                  <c:v>1.34</c:v>
                </c:pt>
                <c:pt idx="34">
                  <c:v>1.34</c:v>
                </c:pt>
                <c:pt idx="35">
                  <c:v>1.34</c:v>
                </c:pt>
                <c:pt idx="36">
                  <c:v>1.34</c:v>
                </c:pt>
                <c:pt idx="37">
                  <c:v>1.34</c:v>
                </c:pt>
                <c:pt idx="38">
                  <c:v>1.34</c:v>
                </c:pt>
                <c:pt idx="39">
                  <c:v>1.34</c:v>
                </c:pt>
                <c:pt idx="40">
                  <c:v>1.34</c:v>
                </c:pt>
                <c:pt idx="41">
                  <c:v>1.34</c:v>
                </c:pt>
                <c:pt idx="42">
                  <c:v>1.34</c:v>
                </c:pt>
                <c:pt idx="43">
                  <c:v>1.34</c:v>
                </c:pt>
                <c:pt idx="44">
                  <c:v>1.34</c:v>
                </c:pt>
                <c:pt idx="45">
                  <c:v>1.34</c:v>
                </c:pt>
                <c:pt idx="46">
                  <c:v>1.34</c:v>
                </c:pt>
                <c:pt idx="47">
                  <c:v>1.34</c:v>
                </c:pt>
                <c:pt idx="48">
                  <c:v>1.34</c:v>
                </c:pt>
                <c:pt idx="49">
                  <c:v>1.34</c:v>
                </c:pt>
                <c:pt idx="50">
                  <c:v>1.34</c:v>
                </c:pt>
                <c:pt idx="51">
                  <c:v>1.34</c:v>
                </c:pt>
                <c:pt idx="52">
                  <c:v>1.34</c:v>
                </c:pt>
                <c:pt idx="53">
                  <c:v>1.34</c:v>
                </c:pt>
                <c:pt idx="54">
                  <c:v>2.25</c:v>
                </c:pt>
                <c:pt idx="55">
                  <c:v>2.25</c:v>
                </c:pt>
                <c:pt idx="56">
                  <c:v>2.25</c:v>
                </c:pt>
                <c:pt idx="57">
                  <c:v>2.25</c:v>
                </c:pt>
                <c:pt idx="58">
                  <c:v>2.25</c:v>
                </c:pt>
                <c:pt idx="59">
                  <c:v>2.25</c:v>
                </c:pt>
                <c:pt idx="60">
                  <c:v>2.25</c:v>
                </c:pt>
                <c:pt idx="61">
                  <c:v>2.25</c:v>
                </c:pt>
                <c:pt idx="62">
                  <c:v>2.25</c:v>
                </c:pt>
                <c:pt idx="63">
                  <c:v>2.25</c:v>
                </c:pt>
                <c:pt idx="64">
                  <c:v>2.25</c:v>
                </c:pt>
                <c:pt idx="65">
                  <c:v>2.25</c:v>
                </c:pt>
                <c:pt idx="66">
                  <c:v>2.25</c:v>
                </c:pt>
                <c:pt idx="67">
                  <c:v>2.25</c:v>
                </c:pt>
                <c:pt idx="68">
                  <c:v>2.25</c:v>
                </c:pt>
                <c:pt idx="69">
                  <c:v>2.25</c:v>
                </c:pt>
                <c:pt idx="70">
                  <c:v>2.25</c:v>
                </c:pt>
                <c:pt idx="71">
                  <c:v>2.25</c:v>
                </c:pt>
                <c:pt idx="72">
                  <c:v>2.25</c:v>
                </c:pt>
                <c:pt idx="73">
                  <c:v>2.25</c:v>
                </c:pt>
                <c:pt idx="74">
                  <c:v>2.56</c:v>
                </c:pt>
                <c:pt idx="75">
                  <c:v>2.56</c:v>
                </c:pt>
                <c:pt idx="76">
                  <c:v>2.56</c:v>
                </c:pt>
                <c:pt idx="77">
                  <c:v>2.56</c:v>
                </c:pt>
                <c:pt idx="78">
                  <c:v>2.56</c:v>
                </c:pt>
                <c:pt idx="79">
                  <c:v>2.56</c:v>
                </c:pt>
                <c:pt idx="80">
                  <c:v>2.56</c:v>
                </c:pt>
                <c:pt idx="81">
                  <c:v>2.56</c:v>
                </c:pt>
                <c:pt idx="82">
                  <c:v>2.56</c:v>
                </c:pt>
                <c:pt idx="83">
                  <c:v>2.56</c:v>
                </c:pt>
                <c:pt idx="84">
                  <c:v>2.56</c:v>
                </c:pt>
                <c:pt idx="85">
                  <c:v>2.56</c:v>
                </c:pt>
                <c:pt idx="86">
                  <c:v>2.56</c:v>
                </c:pt>
                <c:pt idx="87">
                  <c:v>2.56</c:v>
                </c:pt>
                <c:pt idx="88">
                  <c:v>2.56</c:v>
                </c:pt>
                <c:pt idx="89">
                  <c:v>2.56</c:v>
                </c:pt>
                <c:pt idx="90">
                  <c:v>2.56</c:v>
                </c:pt>
                <c:pt idx="91">
                  <c:v>2.56</c:v>
                </c:pt>
                <c:pt idx="92">
                  <c:v>2.56</c:v>
                </c:pt>
                <c:pt idx="93">
                  <c:v>2.56</c:v>
                </c:pt>
                <c:pt idx="94">
                  <c:v>2.56</c:v>
                </c:pt>
                <c:pt idx="95">
                  <c:v>2.56</c:v>
                </c:pt>
                <c:pt idx="96">
                  <c:v>2.56</c:v>
                </c:pt>
                <c:pt idx="97">
                  <c:v>2.56</c:v>
                </c:pt>
                <c:pt idx="98">
                  <c:v>2.56</c:v>
                </c:pt>
                <c:pt idx="99">
                  <c:v>2.56</c:v>
                </c:pt>
                <c:pt idx="100">
                  <c:v>2.56</c:v>
                </c:pt>
                <c:pt idx="101">
                  <c:v>2.56</c:v>
                </c:pt>
                <c:pt idx="102">
                  <c:v>2.56</c:v>
                </c:pt>
                <c:pt idx="103">
                  <c:v>2.56</c:v>
                </c:pt>
                <c:pt idx="104">
                  <c:v>2.56</c:v>
                </c:pt>
                <c:pt idx="105">
                  <c:v>2.56</c:v>
                </c:pt>
                <c:pt idx="106">
                  <c:v>2.56</c:v>
                </c:pt>
                <c:pt idx="107">
                  <c:v>2.56</c:v>
                </c:pt>
                <c:pt idx="108">
                  <c:v>2.56</c:v>
                </c:pt>
                <c:pt idx="109">
                  <c:v>2.56</c:v>
                </c:pt>
                <c:pt idx="110">
                  <c:v>2.56</c:v>
                </c:pt>
                <c:pt idx="111">
                  <c:v>2.56</c:v>
                </c:pt>
                <c:pt idx="112">
                  <c:v>2.56</c:v>
                </c:pt>
                <c:pt idx="113">
                  <c:v>2.56</c:v>
                </c:pt>
                <c:pt idx="114">
                  <c:v>2.56</c:v>
                </c:pt>
                <c:pt idx="115">
                  <c:v>2.56</c:v>
                </c:pt>
                <c:pt idx="116">
                  <c:v>2.56</c:v>
                </c:pt>
                <c:pt idx="117">
                  <c:v>2.56</c:v>
                </c:pt>
                <c:pt idx="118">
                  <c:v>2.56</c:v>
                </c:pt>
                <c:pt idx="119">
                  <c:v>2.56</c:v>
                </c:pt>
                <c:pt idx="120">
                  <c:v>2.56</c:v>
                </c:pt>
                <c:pt idx="121">
                  <c:v>2.56</c:v>
                </c:pt>
                <c:pt idx="122">
                  <c:v>2.56</c:v>
                </c:pt>
                <c:pt idx="123">
                  <c:v>2.56</c:v>
                </c:pt>
                <c:pt idx="124">
                  <c:v>2.56</c:v>
                </c:pt>
                <c:pt idx="125">
                  <c:v>2.56</c:v>
                </c:pt>
                <c:pt idx="126">
                  <c:v>2.56</c:v>
                </c:pt>
                <c:pt idx="127">
                  <c:v>2.56</c:v>
                </c:pt>
                <c:pt idx="128">
                  <c:v>2.56</c:v>
                </c:pt>
                <c:pt idx="129">
                  <c:v>2.56</c:v>
                </c:pt>
                <c:pt idx="130">
                  <c:v>2.56</c:v>
                </c:pt>
                <c:pt idx="131">
                  <c:v>2.56</c:v>
                </c:pt>
                <c:pt idx="132">
                  <c:v>2.56</c:v>
                </c:pt>
                <c:pt idx="133">
                  <c:v>2.56</c:v>
                </c:pt>
                <c:pt idx="134">
                  <c:v>2.56</c:v>
                </c:pt>
                <c:pt idx="135">
                  <c:v>2.56</c:v>
                </c:pt>
                <c:pt idx="136">
                  <c:v>2.56</c:v>
                </c:pt>
                <c:pt idx="137">
                  <c:v>2.56</c:v>
                </c:pt>
                <c:pt idx="138">
                  <c:v>2.56</c:v>
                </c:pt>
                <c:pt idx="139">
                  <c:v>2.56</c:v>
                </c:pt>
                <c:pt idx="140">
                  <c:v>2.56</c:v>
                </c:pt>
                <c:pt idx="141">
                  <c:v>2.56</c:v>
                </c:pt>
                <c:pt idx="142">
                  <c:v>2.56</c:v>
                </c:pt>
                <c:pt idx="143">
                  <c:v>2.56</c:v>
                </c:pt>
                <c:pt idx="144">
                  <c:v>2.56</c:v>
                </c:pt>
                <c:pt idx="145">
                  <c:v>2.56</c:v>
                </c:pt>
                <c:pt idx="146">
                  <c:v>2.56</c:v>
                </c:pt>
                <c:pt idx="147">
                  <c:v>2.56</c:v>
                </c:pt>
                <c:pt idx="148">
                  <c:v>2.56</c:v>
                </c:pt>
                <c:pt idx="149">
                  <c:v>2.56</c:v>
                </c:pt>
                <c:pt idx="150">
                  <c:v>2.56</c:v>
                </c:pt>
                <c:pt idx="151">
                  <c:v>2.56</c:v>
                </c:pt>
                <c:pt idx="152">
                  <c:v>2.56</c:v>
                </c:pt>
                <c:pt idx="153">
                  <c:v>2.56</c:v>
                </c:pt>
                <c:pt idx="154">
                  <c:v>2.56</c:v>
                </c:pt>
                <c:pt idx="155">
                  <c:v>2.56</c:v>
                </c:pt>
                <c:pt idx="156">
                  <c:v>2.56</c:v>
                </c:pt>
                <c:pt idx="157">
                  <c:v>2.56</c:v>
                </c:pt>
                <c:pt idx="158">
                  <c:v>2.56</c:v>
                </c:pt>
                <c:pt idx="159">
                  <c:v>2.56</c:v>
                </c:pt>
                <c:pt idx="160">
                  <c:v>2.56</c:v>
                </c:pt>
                <c:pt idx="161">
                  <c:v>2.56</c:v>
                </c:pt>
                <c:pt idx="162">
                  <c:v>2.56</c:v>
                </c:pt>
                <c:pt idx="163">
                  <c:v>2.56</c:v>
                </c:pt>
                <c:pt idx="164">
                  <c:v>2.56</c:v>
                </c:pt>
                <c:pt idx="165">
                  <c:v>2.56</c:v>
                </c:pt>
                <c:pt idx="166">
                  <c:v>2.56</c:v>
                </c:pt>
                <c:pt idx="167">
                  <c:v>2.56</c:v>
                </c:pt>
                <c:pt idx="168">
                  <c:v>2.56</c:v>
                </c:pt>
                <c:pt idx="169">
                  <c:v>2.56</c:v>
                </c:pt>
                <c:pt idx="170">
                  <c:v>2.56</c:v>
                </c:pt>
                <c:pt idx="171">
                  <c:v>2.56</c:v>
                </c:pt>
                <c:pt idx="172">
                  <c:v>2.56</c:v>
                </c:pt>
                <c:pt idx="173">
                  <c:v>2.56</c:v>
                </c:pt>
                <c:pt idx="174">
                  <c:v>2.56</c:v>
                </c:pt>
                <c:pt idx="175">
                  <c:v>2.56</c:v>
                </c:pt>
                <c:pt idx="176">
                  <c:v>2.56</c:v>
                </c:pt>
                <c:pt idx="177">
                  <c:v>2.56</c:v>
                </c:pt>
                <c:pt idx="178">
                  <c:v>2.56</c:v>
                </c:pt>
                <c:pt idx="179">
                  <c:v>2.56</c:v>
                </c:pt>
                <c:pt idx="180">
                  <c:v>2.56</c:v>
                </c:pt>
                <c:pt idx="181">
                  <c:v>2.56</c:v>
                </c:pt>
                <c:pt idx="182">
                  <c:v>2.56</c:v>
                </c:pt>
                <c:pt idx="183">
                  <c:v>2.56</c:v>
                </c:pt>
                <c:pt idx="184">
                  <c:v>2.56</c:v>
                </c:pt>
                <c:pt idx="185">
                  <c:v>2.56</c:v>
                </c:pt>
                <c:pt idx="186">
                  <c:v>2.56</c:v>
                </c:pt>
                <c:pt idx="187">
                  <c:v>2.56</c:v>
                </c:pt>
                <c:pt idx="188">
                  <c:v>2.56</c:v>
                </c:pt>
                <c:pt idx="189">
                  <c:v>2.56</c:v>
                </c:pt>
                <c:pt idx="190">
                  <c:v>2.56</c:v>
                </c:pt>
                <c:pt idx="191">
                  <c:v>2.56</c:v>
                </c:pt>
                <c:pt idx="192">
                  <c:v>2.56</c:v>
                </c:pt>
                <c:pt idx="193">
                  <c:v>2.56</c:v>
                </c:pt>
                <c:pt idx="194">
                  <c:v>2.56</c:v>
                </c:pt>
                <c:pt idx="195">
                  <c:v>2.56</c:v>
                </c:pt>
                <c:pt idx="196">
                  <c:v>2.56</c:v>
                </c:pt>
                <c:pt idx="197">
                  <c:v>2.56</c:v>
                </c:pt>
                <c:pt idx="198">
                  <c:v>2.56</c:v>
                </c:pt>
                <c:pt idx="199">
                  <c:v>2.56</c:v>
                </c:pt>
                <c:pt idx="200">
                  <c:v>2.56</c:v>
                </c:pt>
                <c:pt idx="201">
                  <c:v>2.56</c:v>
                </c:pt>
                <c:pt idx="202">
                  <c:v>2.56</c:v>
                </c:pt>
                <c:pt idx="203">
                  <c:v>2.56</c:v>
                </c:pt>
                <c:pt idx="204">
                  <c:v>2.56</c:v>
                </c:pt>
                <c:pt idx="205">
                  <c:v>2.56</c:v>
                </c:pt>
                <c:pt idx="206">
                  <c:v>2.56</c:v>
                </c:pt>
                <c:pt idx="207">
                  <c:v>2.56</c:v>
                </c:pt>
                <c:pt idx="208">
                  <c:v>2.56</c:v>
                </c:pt>
                <c:pt idx="209">
                  <c:v>2.56</c:v>
                </c:pt>
                <c:pt idx="210">
                  <c:v>2.56</c:v>
                </c:pt>
                <c:pt idx="211">
                  <c:v>2.56</c:v>
                </c:pt>
                <c:pt idx="212">
                  <c:v>2.56</c:v>
                </c:pt>
                <c:pt idx="213">
                  <c:v>2.56</c:v>
                </c:pt>
                <c:pt idx="214">
                  <c:v>2.56</c:v>
                </c:pt>
                <c:pt idx="215">
                  <c:v>2.56</c:v>
                </c:pt>
                <c:pt idx="216">
                  <c:v>2.56</c:v>
                </c:pt>
                <c:pt idx="217">
                  <c:v>2.56</c:v>
                </c:pt>
                <c:pt idx="218">
                  <c:v>2.56</c:v>
                </c:pt>
                <c:pt idx="219">
                  <c:v>2.56</c:v>
                </c:pt>
                <c:pt idx="220">
                  <c:v>2.56</c:v>
                </c:pt>
                <c:pt idx="221">
                  <c:v>2.56</c:v>
                </c:pt>
                <c:pt idx="222">
                  <c:v>2.56</c:v>
                </c:pt>
                <c:pt idx="223">
                  <c:v>2.56</c:v>
                </c:pt>
                <c:pt idx="224">
                  <c:v>2.56</c:v>
                </c:pt>
                <c:pt idx="225">
                  <c:v>2.56</c:v>
                </c:pt>
                <c:pt idx="226">
                  <c:v>2.56</c:v>
                </c:pt>
                <c:pt idx="227">
                  <c:v>2.56</c:v>
                </c:pt>
                <c:pt idx="228">
                  <c:v>2.56</c:v>
                </c:pt>
                <c:pt idx="229">
                  <c:v>2.56</c:v>
                </c:pt>
                <c:pt idx="230">
                  <c:v>2.56</c:v>
                </c:pt>
                <c:pt idx="231">
                  <c:v>2.56</c:v>
                </c:pt>
                <c:pt idx="232">
                  <c:v>2.56</c:v>
                </c:pt>
                <c:pt idx="233">
                  <c:v>2.56</c:v>
                </c:pt>
                <c:pt idx="234">
                  <c:v>2.56</c:v>
                </c:pt>
                <c:pt idx="235">
                  <c:v>2.56</c:v>
                </c:pt>
                <c:pt idx="236">
                  <c:v>2.56</c:v>
                </c:pt>
                <c:pt idx="237">
                  <c:v>2.56</c:v>
                </c:pt>
                <c:pt idx="238">
                  <c:v>2.56</c:v>
                </c:pt>
                <c:pt idx="239">
                  <c:v>2.56</c:v>
                </c:pt>
                <c:pt idx="240">
                  <c:v>2.56</c:v>
                </c:pt>
                <c:pt idx="241">
                  <c:v>2.56</c:v>
                </c:pt>
                <c:pt idx="242">
                  <c:v>2.56</c:v>
                </c:pt>
                <c:pt idx="243">
                  <c:v>2.56</c:v>
                </c:pt>
                <c:pt idx="244">
                  <c:v>2.56</c:v>
                </c:pt>
                <c:pt idx="245">
                  <c:v>2.56</c:v>
                </c:pt>
                <c:pt idx="246">
                  <c:v>2.56</c:v>
                </c:pt>
                <c:pt idx="247">
                  <c:v>2.56</c:v>
                </c:pt>
                <c:pt idx="248">
                  <c:v>2.56</c:v>
                </c:pt>
                <c:pt idx="249">
                  <c:v>2.56</c:v>
                </c:pt>
                <c:pt idx="250">
                  <c:v>2.56</c:v>
                </c:pt>
                <c:pt idx="251">
                  <c:v>2.56</c:v>
                </c:pt>
                <c:pt idx="252">
                  <c:v>2.56</c:v>
                </c:pt>
                <c:pt idx="253">
                  <c:v>2.56</c:v>
                </c:pt>
                <c:pt idx="254">
                  <c:v>2.56</c:v>
                </c:pt>
                <c:pt idx="255">
                  <c:v>2.56</c:v>
                </c:pt>
                <c:pt idx="256">
                  <c:v>2.56</c:v>
                </c:pt>
                <c:pt idx="257">
                  <c:v>2.56</c:v>
                </c:pt>
                <c:pt idx="258">
                  <c:v>2.67</c:v>
                </c:pt>
                <c:pt idx="259">
                  <c:v>2.78</c:v>
                </c:pt>
                <c:pt idx="260">
                  <c:v>2.78</c:v>
                </c:pt>
                <c:pt idx="261">
                  <c:v>2.8499999999999996</c:v>
                </c:pt>
                <c:pt idx="262">
                  <c:v>2.8999999999999995</c:v>
                </c:pt>
                <c:pt idx="263">
                  <c:v>4.1399999999999997</c:v>
                </c:pt>
                <c:pt idx="264">
                  <c:v>5.05</c:v>
                </c:pt>
                <c:pt idx="265">
                  <c:v>5.35</c:v>
                </c:pt>
                <c:pt idx="266">
                  <c:v>5.35</c:v>
                </c:pt>
                <c:pt idx="267">
                  <c:v>5.35</c:v>
                </c:pt>
                <c:pt idx="268">
                  <c:v>5.35</c:v>
                </c:pt>
                <c:pt idx="269">
                  <c:v>5.35</c:v>
                </c:pt>
                <c:pt idx="270">
                  <c:v>5.35</c:v>
                </c:pt>
                <c:pt idx="271">
                  <c:v>5.35</c:v>
                </c:pt>
                <c:pt idx="272">
                  <c:v>5.35</c:v>
                </c:pt>
                <c:pt idx="273">
                  <c:v>5.35</c:v>
                </c:pt>
                <c:pt idx="274">
                  <c:v>5.35</c:v>
                </c:pt>
                <c:pt idx="275">
                  <c:v>5.35</c:v>
                </c:pt>
                <c:pt idx="276">
                  <c:v>5.35</c:v>
                </c:pt>
                <c:pt idx="277">
                  <c:v>5.35</c:v>
                </c:pt>
                <c:pt idx="278">
                  <c:v>5.35</c:v>
                </c:pt>
                <c:pt idx="279">
                  <c:v>5.35</c:v>
                </c:pt>
                <c:pt idx="280">
                  <c:v>5.56</c:v>
                </c:pt>
                <c:pt idx="281">
                  <c:v>6.39</c:v>
                </c:pt>
                <c:pt idx="282">
                  <c:v>6.39</c:v>
                </c:pt>
                <c:pt idx="283">
                  <c:v>6.85</c:v>
                </c:pt>
                <c:pt idx="284">
                  <c:v>6.85</c:v>
                </c:pt>
                <c:pt idx="285">
                  <c:v>6.85</c:v>
                </c:pt>
                <c:pt idx="286">
                  <c:v>6.85</c:v>
                </c:pt>
                <c:pt idx="287">
                  <c:v>6.85</c:v>
                </c:pt>
                <c:pt idx="288">
                  <c:v>6.85</c:v>
                </c:pt>
                <c:pt idx="289">
                  <c:v>6.85</c:v>
                </c:pt>
                <c:pt idx="290">
                  <c:v>6.85</c:v>
                </c:pt>
                <c:pt idx="291">
                  <c:v>6.85</c:v>
                </c:pt>
                <c:pt idx="292">
                  <c:v>6.85</c:v>
                </c:pt>
                <c:pt idx="293">
                  <c:v>7.1999999999999993</c:v>
                </c:pt>
                <c:pt idx="294">
                  <c:v>7.27</c:v>
                </c:pt>
                <c:pt idx="295">
                  <c:v>7.27</c:v>
                </c:pt>
                <c:pt idx="296">
                  <c:v>7.3699999999999992</c:v>
                </c:pt>
                <c:pt idx="297">
                  <c:v>7.5499999999999989</c:v>
                </c:pt>
                <c:pt idx="298">
                  <c:v>7.5499999999999989</c:v>
                </c:pt>
                <c:pt idx="299">
                  <c:v>8.6599999999999984</c:v>
                </c:pt>
                <c:pt idx="300">
                  <c:v>9.1099999999999977</c:v>
                </c:pt>
                <c:pt idx="301">
                  <c:v>10.639999999999997</c:v>
                </c:pt>
                <c:pt idx="302">
                  <c:v>11.899999999999997</c:v>
                </c:pt>
                <c:pt idx="303">
                  <c:v>11.979999999999997</c:v>
                </c:pt>
                <c:pt idx="304">
                  <c:v>11.979999999999997</c:v>
                </c:pt>
                <c:pt idx="305">
                  <c:v>11.979999999999997</c:v>
                </c:pt>
                <c:pt idx="306">
                  <c:v>11.979999999999997</c:v>
                </c:pt>
                <c:pt idx="307">
                  <c:v>11.979999999999997</c:v>
                </c:pt>
                <c:pt idx="308">
                  <c:v>12.769999999999996</c:v>
                </c:pt>
                <c:pt idx="309">
                  <c:v>12.769999999999996</c:v>
                </c:pt>
                <c:pt idx="310">
                  <c:v>12.769999999999996</c:v>
                </c:pt>
                <c:pt idx="311">
                  <c:v>12.769999999999996</c:v>
                </c:pt>
                <c:pt idx="312">
                  <c:v>12.769999999999996</c:v>
                </c:pt>
                <c:pt idx="313">
                  <c:v>12.769999999999996</c:v>
                </c:pt>
                <c:pt idx="314">
                  <c:v>12.769999999999996</c:v>
                </c:pt>
                <c:pt idx="315">
                  <c:v>12.769999999999996</c:v>
                </c:pt>
                <c:pt idx="316">
                  <c:v>12.769999999999996</c:v>
                </c:pt>
                <c:pt idx="317">
                  <c:v>12.769999999999996</c:v>
                </c:pt>
                <c:pt idx="318">
                  <c:v>12.769999999999996</c:v>
                </c:pt>
                <c:pt idx="319">
                  <c:v>12.769999999999996</c:v>
                </c:pt>
                <c:pt idx="320">
                  <c:v>13.989999999999997</c:v>
                </c:pt>
                <c:pt idx="321">
                  <c:v>14.819999999999997</c:v>
                </c:pt>
                <c:pt idx="322">
                  <c:v>14.819999999999997</c:v>
                </c:pt>
                <c:pt idx="323">
                  <c:v>14.819999999999997</c:v>
                </c:pt>
                <c:pt idx="324">
                  <c:v>14.819999999999997</c:v>
                </c:pt>
                <c:pt idx="325">
                  <c:v>15.309999999999997</c:v>
                </c:pt>
                <c:pt idx="326">
                  <c:v>15.359999999999998</c:v>
                </c:pt>
                <c:pt idx="327">
                  <c:v>15.359999999999998</c:v>
                </c:pt>
                <c:pt idx="328">
                  <c:v>15.359999999999998</c:v>
                </c:pt>
                <c:pt idx="329">
                  <c:v>15.359999999999998</c:v>
                </c:pt>
                <c:pt idx="330">
                  <c:v>15.359999999999998</c:v>
                </c:pt>
                <c:pt idx="331">
                  <c:v>15.359999999999998</c:v>
                </c:pt>
                <c:pt idx="332">
                  <c:v>15.359999999999998</c:v>
                </c:pt>
                <c:pt idx="333">
                  <c:v>15.359999999999998</c:v>
                </c:pt>
                <c:pt idx="334">
                  <c:v>24.839999999999996</c:v>
                </c:pt>
                <c:pt idx="335">
                  <c:v>24.839999999999996</c:v>
                </c:pt>
                <c:pt idx="336">
                  <c:v>24.839999999999996</c:v>
                </c:pt>
                <c:pt idx="337">
                  <c:v>24.839999999999996</c:v>
                </c:pt>
                <c:pt idx="338">
                  <c:v>24.839999999999996</c:v>
                </c:pt>
                <c:pt idx="339">
                  <c:v>24.839999999999996</c:v>
                </c:pt>
                <c:pt idx="340">
                  <c:v>24.839999999999996</c:v>
                </c:pt>
                <c:pt idx="341">
                  <c:v>25.879999999999995</c:v>
                </c:pt>
                <c:pt idx="342">
                  <c:v>25.879999999999995</c:v>
                </c:pt>
                <c:pt idx="343">
                  <c:v>25.879999999999995</c:v>
                </c:pt>
                <c:pt idx="344">
                  <c:v>25.879999999999995</c:v>
                </c:pt>
                <c:pt idx="345">
                  <c:v>25.879999999999995</c:v>
                </c:pt>
                <c:pt idx="346">
                  <c:v>25.879999999999995</c:v>
                </c:pt>
                <c:pt idx="347">
                  <c:v>25.879999999999995</c:v>
                </c:pt>
                <c:pt idx="348">
                  <c:v>25.879999999999995</c:v>
                </c:pt>
                <c:pt idx="349">
                  <c:v>25.879999999999995</c:v>
                </c:pt>
                <c:pt idx="350">
                  <c:v>25.879999999999995</c:v>
                </c:pt>
                <c:pt idx="351">
                  <c:v>25.879999999999995</c:v>
                </c:pt>
                <c:pt idx="352">
                  <c:v>25.879999999999995</c:v>
                </c:pt>
                <c:pt idx="353">
                  <c:v>25.879999999999995</c:v>
                </c:pt>
                <c:pt idx="354">
                  <c:v>25.879999999999995</c:v>
                </c:pt>
                <c:pt idx="355">
                  <c:v>25.929999999999996</c:v>
                </c:pt>
                <c:pt idx="356">
                  <c:v>25.929999999999996</c:v>
                </c:pt>
                <c:pt idx="357">
                  <c:v>25.929999999999996</c:v>
                </c:pt>
                <c:pt idx="358">
                  <c:v>25.929999999999996</c:v>
                </c:pt>
                <c:pt idx="359">
                  <c:v>25.929999999999996</c:v>
                </c:pt>
                <c:pt idx="360">
                  <c:v>25.929999999999996</c:v>
                </c:pt>
                <c:pt idx="361">
                  <c:v>25.929999999999996</c:v>
                </c:pt>
                <c:pt idx="362">
                  <c:v>25.929999999999996</c:v>
                </c:pt>
                <c:pt idx="363">
                  <c:v>25.929999999999996</c:v>
                </c:pt>
                <c:pt idx="364">
                  <c:v>25.929999999999996</c:v>
                </c:pt>
                <c:pt idx="365">
                  <c:v>28.759999999999998</c:v>
                </c:pt>
                <c:pt idx="366">
                  <c:v>28.759999999999998</c:v>
                </c:pt>
                <c:pt idx="367">
                  <c:v>28.95</c:v>
                </c:pt>
                <c:pt idx="368">
                  <c:v>30.63</c:v>
                </c:pt>
                <c:pt idx="369">
                  <c:v>30.68</c:v>
                </c:pt>
                <c:pt idx="370">
                  <c:v>30.87</c:v>
                </c:pt>
                <c:pt idx="371">
                  <c:v>30.87</c:v>
                </c:pt>
                <c:pt idx="372">
                  <c:v>30.92</c:v>
                </c:pt>
                <c:pt idx="373">
                  <c:v>30.92</c:v>
                </c:pt>
                <c:pt idx="374">
                  <c:v>30.92</c:v>
                </c:pt>
                <c:pt idx="375">
                  <c:v>30.92</c:v>
                </c:pt>
                <c:pt idx="376">
                  <c:v>30.92</c:v>
                </c:pt>
                <c:pt idx="377">
                  <c:v>30.92</c:v>
                </c:pt>
                <c:pt idx="378">
                  <c:v>30.92</c:v>
                </c:pt>
                <c:pt idx="379">
                  <c:v>30.92</c:v>
                </c:pt>
                <c:pt idx="380">
                  <c:v>30.92</c:v>
                </c:pt>
                <c:pt idx="381">
                  <c:v>30.92</c:v>
                </c:pt>
                <c:pt idx="382">
                  <c:v>30.92</c:v>
                </c:pt>
                <c:pt idx="383">
                  <c:v>30.92</c:v>
                </c:pt>
                <c:pt idx="384">
                  <c:v>30.92</c:v>
                </c:pt>
                <c:pt idx="385">
                  <c:v>30.92</c:v>
                </c:pt>
                <c:pt idx="386">
                  <c:v>30.92</c:v>
                </c:pt>
                <c:pt idx="387">
                  <c:v>30.92</c:v>
                </c:pt>
                <c:pt idx="388">
                  <c:v>30.92</c:v>
                </c:pt>
                <c:pt idx="389">
                  <c:v>31.32</c:v>
                </c:pt>
                <c:pt idx="390">
                  <c:v>31.47</c:v>
                </c:pt>
                <c:pt idx="391">
                  <c:v>34.1</c:v>
                </c:pt>
                <c:pt idx="392">
                  <c:v>35.75</c:v>
                </c:pt>
                <c:pt idx="393">
                  <c:v>36.24</c:v>
                </c:pt>
                <c:pt idx="394">
                  <c:v>37.4</c:v>
                </c:pt>
                <c:pt idx="395">
                  <c:v>37.85</c:v>
                </c:pt>
                <c:pt idx="396">
                  <c:v>37.85</c:v>
                </c:pt>
                <c:pt idx="397">
                  <c:v>37.85</c:v>
                </c:pt>
                <c:pt idx="398">
                  <c:v>37.85</c:v>
                </c:pt>
                <c:pt idx="399">
                  <c:v>37.85</c:v>
                </c:pt>
                <c:pt idx="400">
                  <c:v>37.85</c:v>
                </c:pt>
                <c:pt idx="401">
                  <c:v>37.85</c:v>
                </c:pt>
                <c:pt idx="402">
                  <c:v>37.85</c:v>
                </c:pt>
                <c:pt idx="403">
                  <c:v>37.85</c:v>
                </c:pt>
                <c:pt idx="404">
                  <c:v>37.85</c:v>
                </c:pt>
                <c:pt idx="405">
                  <c:v>37.85</c:v>
                </c:pt>
                <c:pt idx="406">
                  <c:v>37.85</c:v>
                </c:pt>
                <c:pt idx="407">
                  <c:v>37.85</c:v>
                </c:pt>
                <c:pt idx="408">
                  <c:v>37.85</c:v>
                </c:pt>
                <c:pt idx="409">
                  <c:v>37.85</c:v>
                </c:pt>
                <c:pt idx="410">
                  <c:v>37.85</c:v>
                </c:pt>
                <c:pt idx="411">
                  <c:v>37.85</c:v>
                </c:pt>
                <c:pt idx="412">
                  <c:v>37.85</c:v>
                </c:pt>
                <c:pt idx="413">
                  <c:v>37.85</c:v>
                </c:pt>
                <c:pt idx="414">
                  <c:v>37.85</c:v>
                </c:pt>
                <c:pt idx="415">
                  <c:v>37.85</c:v>
                </c:pt>
                <c:pt idx="416">
                  <c:v>37.85</c:v>
                </c:pt>
                <c:pt idx="417">
                  <c:v>37.85</c:v>
                </c:pt>
                <c:pt idx="418">
                  <c:v>37.85</c:v>
                </c:pt>
                <c:pt idx="419">
                  <c:v>37.85</c:v>
                </c:pt>
                <c:pt idx="420">
                  <c:v>37.85</c:v>
                </c:pt>
                <c:pt idx="421">
                  <c:v>37.85</c:v>
                </c:pt>
                <c:pt idx="422">
                  <c:v>37.85</c:v>
                </c:pt>
                <c:pt idx="423">
                  <c:v>37.85</c:v>
                </c:pt>
                <c:pt idx="424">
                  <c:v>37.85</c:v>
                </c:pt>
                <c:pt idx="425">
                  <c:v>37.85</c:v>
                </c:pt>
                <c:pt idx="426">
                  <c:v>37.85</c:v>
                </c:pt>
                <c:pt idx="427">
                  <c:v>37.85</c:v>
                </c:pt>
                <c:pt idx="428">
                  <c:v>37.85</c:v>
                </c:pt>
                <c:pt idx="429">
                  <c:v>37.85</c:v>
                </c:pt>
                <c:pt idx="430">
                  <c:v>37.85</c:v>
                </c:pt>
                <c:pt idx="431">
                  <c:v>37.85</c:v>
                </c:pt>
                <c:pt idx="432">
                  <c:v>37.85</c:v>
                </c:pt>
                <c:pt idx="433">
                  <c:v>37.85</c:v>
                </c:pt>
                <c:pt idx="434">
                  <c:v>37.85</c:v>
                </c:pt>
                <c:pt idx="435">
                  <c:v>37.85</c:v>
                </c:pt>
                <c:pt idx="436">
                  <c:v>37.85</c:v>
                </c:pt>
                <c:pt idx="437">
                  <c:v>37.85</c:v>
                </c:pt>
                <c:pt idx="438">
                  <c:v>37.85</c:v>
                </c:pt>
                <c:pt idx="439">
                  <c:v>37.85</c:v>
                </c:pt>
                <c:pt idx="440">
                  <c:v>37.85</c:v>
                </c:pt>
                <c:pt idx="441">
                  <c:v>37.85</c:v>
                </c:pt>
                <c:pt idx="442">
                  <c:v>37.85</c:v>
                </c:pt>
                <c:pt idx="443">
                  <c:v>37.85</c:v>
                </c:pt>
                <c:pt idx="444">
                  <c:v>37.85</c:v>
                </c:pt>
                <c:pt idx="445">
                  <c:v>37.85</c:v>
                </c:pt>
                <c:pt idx="446">
                  <c:v>37.85</c:v>
                </c:pt>
                <c:pt idx="447">
                  <c:v>37.85</c:v>
                </c:pt>
                <c:pt idx="448">
                  <c:v>37.85</c:v>
                </c:pt>
                <c:pt idx="449">
                  <c:v>37.85</c:v>
                </c:pt>
                <c:pt idx="450">
                  <c:v>37.85</c:v>
                </c:pt>
                <c:pt idx="451">
                  <c:v>37.85</c:v>
                </c:pt>
                <c:pt idx="452">
                  <c:v>37.85</c:v>
                </c:pt>
                <c:pt idx="453">
                  <c:v>37.85</c:v>
                </c:pt>
                <c:pt idx="454">
                  <c:v>37.85</c:v>
                </c:pt>
                <c:pt idx="455">
                  <c:v>37.85</c:v>
                </c:pt>
                <c:pt idx="456">
                  <c:v>37.85</c:v>
                </c:pt>
                <c:pt idx="457">
                  <c:v>37.85</c:v>
                </c:pt>
                <c:pt idx="458">
                  <c:v>37.85</c:v>
                </c:pt>
                <c:pt idx="459">
                  <c:v>37.85</c:v>
                </c:pt>
                <c:pt idx="460">
                  <c:v>37.85</c:v>
                </c:pt>
                <c:pt idx="461">
                  <c:v>37.85</c:v>
                </c:pt>
                <c:pt idx="462">
                  <c:v>37.85</c:v>
                </c:pt>
                <c:pt idx="463">
                  <c:v>37.85</c:v>
                </c:pt>
                <c:pt idx="464">
                  <c:v>37.85</c:v>
                </c:pt>
                <c:pt idx="465">
                  <c:v>37.85</c:v>
                </c:pt>
                <c:pt idx="466">
                  <c:v>37.85</c:v>
                </c:pt>
                <c:pt idx="467">
                  <c:v>37.85</c:v>
                </c:pt>
                <c:pt idx="468">
                  <c:v>37.85</c:v>
                </c:pt>
                <c:pt idx="469">
                  <c:v>37.85</c:v>
                </c:pt>
                <c:pt idx="470">
                  <c:v>37.85</c:v>
                </c:pt>
                <c:pt idx="471">
                  <c:v>37.85</c:v>
                </c:pt>
                <c:pt idx="472">
                  <c:v>37.85</c:v>
                </c:pt>
                <c:pt idx="473">
                  <c:v>37.85</c:v>
                </c:pt>
                <c:pt idx="474">
                  <c:v>37.85</c:v>
                </c:pt>
                <c:pt idx="475">
                  <c:v>37.85</c:v>
                </c:pt>
                <c:pt idx="476">
                  <c:v>37.85</c:v>
                </c:pt>
                <c:pt idx="477">
                  <c:v>37.85</c:v>
                </c:pt>
                <c:pt idx="478">
                  <c:v>37.85</c:v>
                </c:pt>
                <c:pt idx="479">
                  <c:v>37.85</c:v>
                </c:pt>
                <c:pt idx="480">
                  <c:v>37.85</c:v>
                </c:pt>
                <c:pt idx="481">
                  <c:v>37.85</c:v>
                </c:pt>
                <c:pt idx="482">
                  <c:v>37.85</c:v>
                </c:pt>
                <c:pt idx="483">
                  <c:v>37.85</c:v>
                </c:pt>
                <c:pt idx="484">
                  <c:v>37.85</c:v>
                </c:pt>
                <c:pt idx="485">
                  <c:v>37.85</c:v>
                </c:pt>
                <c:pt idx="486">
                  <c:v>37.85</c:v>
                </c:pt>
                <c:pt idx="487">
                  <c:v>37.85</c:v>
                </c:pt>
                <c:pt idx="488">
                  <c:v>37.85</c:v>
                </c:pt>
                <c:pt idx="489">
                  <c:v>37.85</c:v>
                </c:pt>
                <c:pt idx="490">
                  <c:v>39.04</c:v>
                </c:pt>
                <c:pt idx="491">
                  <c:v>43.08</c:v>
                </c:pt>
                <c:pt idx="492">
                  <c:v>43.3</c:v>
                </c:pt>
                <c:pt idx="493">
                  <c:v>45.529999999999994</c:v>
                </c:pt>
                <c:pt idx="494">
                  <c:v>47.559999999999995</c:v>
                </c:pt>
                <c:pt idx="495">
                  <c:v>47.989999999999995</c:v>
                </c:pt>
                <c:pt idx="496">
                  <c:v>47.989999999999995</c:v>
                </c:pt>
                <c:pt idx="497">
                  <c:v>47.989999999999995</c:v>
                </c:pt>
                <c:pt idx="498">
                  <c:v>48.179999999999993</c:v>
                </c:pt>
                <c:pt idx="499">
                  <c:v>48.179999999999993</c:v>
                </c:pt>
                <c:pt idx="500">
                  <c:v>48.179999999999993</c:v>
                </c:pt>
                <c:pt idx="501">
                  <c:v>48.179999999999993</c:v>
                </c:pt>
                <c:pt idx="502">
                  <c:v>48.179999999999993</c:v>
                </c:pt>
                <c:pt idx="503">
                  <c:v>48.179999999999993</c:v>
                </c:pt>
                <c:pt idx="504">
                  <c:v>48.179999999999993</c:v>
                </c:pt>
                <c:pt idx="505">
                  <c:v>48.179999999999993</c:v>
                </c:pt>
                <c:pt idx="506">
                  <c:v>48.179999999999993</c:v>
                </c:pt>
                <c:pt idx="507">
                  <c:v>48.179999999999993</c:v>
                </c:pt>
                <c:pt idx="508">
                  <c:v>48.179999999999993</c:v>
                </c:pt>
                <c:pt idx="509">
                  <c:v>48.179999999999993</c:v>
                </c:pt>
                <c:pt idx="510">
                  <c:v>48.179999999999993</c:v>
                </c:pt>
                <c:pt idx="511">
                  <c:v>48.179999999999993</c:v>
                </c:pt>
                <c:pt idx="512">
                  <c:v>48.179999999999993</c:v>
                </c:pt>
                <c:pt idx="513">
                  <c:v>48.179999999999993</c:v>
                </c:pt>
                <c:pt idx="514">
                  <c:v>48.179999999999993</c:v>
                </c:pt>
                <c:pt idx="515">
                  <c:v>48.179999999999993</c:v>
                </c:pt>
                <c:pt idx="516">
                  <c:v>48.179999999999993</c:v>
                </c:pt>
                <c:pt idx="517">
                  <c:v>48.179999999999993</c:v>
                </c:pt>
                <c:pt idx="518">
                  <c:v>48.179999999999993</c:v>
                </c:pt>
                <c:pt idx="519">
                  <c:v>48.179999999999993</c:v>
                </c:pt>
                <c:pt idx="520">
                  <c:v>48.179999999999993</c:v>
                </c:pt>
                <c:pt idx="521">
                  <c:v>48.179999999999993</c:v>
                </c:pt>
                <c:pt idx="522">
                  <c:v>48.179999999999993</c:v>
                </c:pt>
                <c:pt idx="523">
                  <c:v>48.179999999999993</c:v>
                </c:pt>
                <c:pt idx="524">
                  <c:v>48.179999999999993</c:v>
                </c:pt>
                <c:pt idx="525">
                  <c:v>48.179999999999993</c:v>
                </c:pt>
                <c:pt idx="526">
                  <c:v>48.179999999999993</c:v>
                </c:pt>
                <c:pt idx="527">
                  <c:v>48.179999999999993</c:v>
                </c:pt>
                <c:pt idx="528">
                  <c:v>48.179999999999993</c:v>
                </c:pt>
                <c:pt idx="529">
                  <c:v>48.179999999999993</c:v>
                </c:pt>
                <c:pt idx="530">
                  <c:v>48.179999999999993</c:v>
                </c:pt>
                <c:pt idx="531">
                  <c:v>48.179999999999993</c:v>
                </c:pt>
                <c:pt idx="532">
                  <c:v>48.179999999999993</c:v>
                </c:pt>
                <c:pt idx="533">
                  <c:v>48.179999999999993</c:v>
                </c:pt>
                <c:pt idx="534">
                  <c:v>48.179999999999993</c:v>
                </c:pt>
                <c:pt idx="535">
                  <c:v>48.179999999999993</c:v>
                </c:pt>
                <c:pt idx="536">
                  <c:v>48.179999999999993</c:v>
                </c:pt>
                <c:pt idx="537">
                  <c:v>48.179999999999993</c:v>
                </c:pt>
                <c:pt idx="538">
                  <c:v>48.179999999999993</c:v>
                </c:pt>
                <c:pt idx="539">
                  <c:v>48.179999999999993</c:v>
                </c:pt>
                <c:pt idx="540">
                  <c:v>48.179999999999993</c:v>
                </c:pt>
                <c:pt idx="541">
                  <c:v>48.179999999999993</c:v>
                </c:pt>
                <c:pt idx="542">
                  <c:v>48.179999999999993</c:v>
                </c:pt>
                <c:pt idx="543">
                  <c:v>48.179999999999993</c:v>
                </c:pt>
                <c:pt idx="544">
                  <c:v>48.179999999999993</c:v>
                </c:pt>
                <c:pt idx="545">
                  <c:v>48.179999999999993</c:v>
                </c:pt>
                <c:pt idx="546">
                  <c:v>48.179999999999993</c:v>
                </c:pt>
                <c:pt idx="547">
                  <c:v>48.179999999999993</c:v>
                </c:pt>
                <c:pt idx="548">
                  <c:v>48.179999999999993</c:v>
                </c:pt>
                <c:pt idx="549">
                  <c:v>48.179999999999993</c:v>
                </c:pt>
                <c:pt idx="550">
                  <c:v>48.179999999999993</c:v>
                </c:pt>
                <c:pt idx="551">
                  <c:v>48.179999999999993</c:v>
                </c:pt>
                <c:pt idx="552">
                  <c:v>48.179999999999993</c:v>
                </c:pt>
                <c:pt idx="553">
                  <c:v>48.179999999999993</c:v>
                </c:pt>
                <c:pt idx="554">
                  <c:v>48.179999999999993</c:v>
                </c:pt>
                <c:pt idx="555">
                  <c:v>48.179999999999993</c:v>
                </c:pt>
                <c:pt idx="556">
                  <c:v>48.179999999999993</c:v>
                </c:pt>
                <c:pt idx="557">
                  <c:v>48.179999999999993</c:v>
                </c:pt>
                <c:pt idx="558">
                  <c:v>48.179999999999993</c:v>
                </c:pt>
                <c:pt idx="559">
                  <c:v>48.179999999999993</c:v>
                </c:pt>
                <c:pt idx="560">
                  <c:v>48.179999999999993</c:v>
                </c:pt>
                <c:pt idx="561">
                  <c:v>48.179999999999993</c:v>
                </c:pt>
                <c:pt idx="562">
                  <c:v>48.179999999999993</c:v>
                </c:pt>
                <c:pt idx="563">
                  <c:v>48.179999999999993</c:v>
                </c:pt>
                <c:pt idx="564">
                  <c:v>48.179999999999993</c:v>
                </c:pt>
                <c:pt idx="565">
                  <c:v>48.179999999999993</c:v>
                </c:pt>
                <c:pt idx="566">
                  <c:v>48.179999999999993</c:v>
                </c:pt>
                <c:pt idx="567">
                  <c:v>48.179999999999993</c:v>
                </c:pt>
                <c:pt idx="568">
                  <c:v>48.179999999999993</c:v>
                </c:pt>
                <c:pt idx="569">
                  <c:v>48.179999999999993</c:v>
                </c:pt>
                <c:pt idx="570">
                  <c:v>48.179999999999993</c:v>
                </c:pt>
                <c:pt idx="571">
                  <c:v>48.179999999999993</c:v>
                </c:pt>
                <c:pt idx="572">
                  <c:v>48.179999999999993</c:v>
                </c:pt>
                <c:pt idx="573">
                  <c:v>48.179999999999993</c:v>
                </c:pt>
                <c:pt idx="574">
                  <c:v>48.179999999999993</c:v>
                </c:pt>
                <c:pt idx="575">
                  <c:v>48.179999999999993</c:v>
                </c:pt>
                <c:pt idx="576">
                  <c:v>48.179999999999993</c:v>
                </c:pt>
                <c:pt idx="577">
                  <c:v>48.309999999999995</c:v>
                </c:pt>
                <c:pt idx="578">
                  <c:v>48.309999999999995</c:v>
                </c:pt>
                <c:pt idx="579">
                  <c:v>48.309999999999995</c:v>
                </c:pt>
                <c:pt idx="580">
                  <c:v>48.309999999999995</c:v>
                </c:pt>
                <c:pt idx="581">
                  <c:v>48.44</c:v>
                </c:pt>
                <c:pt idx="582">
                  <c:v>48.44</c:v>
                </c:pt>
                <c:pt idx="583">
                  <c:v>48.44</c:v>
                </c:pt>
                <c:pt idx="584">
                  <c:v>48.44</c:v>
                </c:pt>
                <c:pt idx="585">
                  <c:v>48.44</c:v>
                </c:pt>
                <c:pt idx="586">
                  <c:v>48.44</c:v>
                </c:pt>
                <c:pt idx="587">
                  <c:v>48.44</c:v>
                </c:pt>
                <c:pt idx="588">
                  <c:v>48.44</c:v>
                </c:pt>
                <c:pt idx="589">
                  <c:v>48.44</c:v>
                </c:pt>
                <c:pt idx="590">
                  <c:v>48.44</c:v>
                </c:pt>
                <c:pt idx="591">
                  <c:v>48.44</c:v>
                </c:pt>
                <c:pt idx="592">
                  <c:v>48.44</c:v>
                </c:pt>
                <c:pt idx="593">
                  <c:v>48.44</c:v>
                </c:pt>
                <c:pt idx="594">
                  <c:v>48.44</c:v>
                </c:pt>
                <c:pt idx="595">
                  <c:v>48.44</c:v>
                </c:pt>
                <c:pt idx="596">
                  <c:v>48.44</c:v>
                </c:pt>
                <c:pt idx="597">
                  <c:v>48.44</c:v>
                </c:pt>
                <c:pt idx="598">
                  <c:v>48.44</c:v>
                </c:pt>
                <c:pt idx="599">
                  <c:v>48.669999999999995</c:v>
                </c:pt>
                <c:pt idx="600">
                  <c:v>48.669999999999995</c:v>
                </c:pt>
                <c:pt idx="601">
                  <c:v>48.669999999999995</c:v>
                </c:pt>
                <c:pt idx="602">
                  <c:v>48.669999999999995</c:v>
                </c:pt>
                <c:pt idx="603">
                  <c:v>48.669999999999995</c:v>
                </c:pt>
                <c:pt idx="604">
                  <c:v>48.669999999999995</c:v>
                </c:pt>
                <c:pt idx="605">
                  <c:v>48.669999999999995</c:v>
                </c:pt>
                <c:pt idx="606">
                  <c:v>48.669999999999995</c:v>
                </c:pt>
                <c:pt idx="607">
                  <c:v>48.669999999999995</c:v>
                </c:pt>
                <c:pt idx="608">
                  <c:v>48.669999999999995</c:v>
                </c:pt>
                <c:pt idx="609">
                  <c:v>48.669999999999995</c:v>
                </c:pt>
                <c:pt idx="610">
                  <c:v>48.669999999999995</c:v>
                </c:pt>
                <c:pt idx="611">
                  <c:v>48.669999999999995</c:v>
                </c:pt>
                <c:pt idx="612">
                  <c:v>48.669999999999995</c:v>
                </c:pt>
                <c:pt idx="613">
                  <c:v>48.669999999999995</c:v>
                </c:pt>
                <c:pt idx="614">
                  <c:v>48.669999999999995</c:v>
                </c:pt>
                <c:pt idx="615">
                  <c:v>48.669999999999995</c:v>
                </c:pt>
                <c:pt idx="616">
                  <c:v>48.669999999999995</c:v>
                </c:pt>
                <c:pt idx="617">
                  <c:v>48.669999999999995</c:v>
                </c:pt>
                <c:pt idx="618">
                  <c:v>48.669999999999995</c:v>
                </c:pt>
                <c:pt idx="619">
                  <c:v>48.669999999999995</c:v>
                </c:pt>
                <c:pt idx="620">
                  <c:v>48.669999999999995</c:v>
                </c:pt>
                <c:pt idx="621">
                  <c:v>48.669999999999995</c:v>
                </c:pt>
                <c:pt idx="622">
                  <c:v>48.669999999999995</c:v>
                </c:pt>
                <c:pt idx="623">
                  <c:v>48.669999999999995</c:v>
                </c:pt>
                <c:pt idx="624">
                  <c:v>48.669999999999995</c:v>
                </c:pt>
                <c:pt idx="625">
                  <c:v>48.669999999999995</c:v>
                </c:pt>
                <c:pt idx="626">
                  <c:v>48.669999999999995</c:v>
                </c:pt>
                <c:pt idx="627">
                  <c:v>48.669999999999995</c:v>
                </c:pt>
                <c:pt idx="628">
                  <c:v>48.669999999999995</c:v>
                </c:pt>
                <c:pt idx="629">
                  <c:v>48.669999999999995</c:v>
                </c:pt>
                <c:pt idx="630">
                  <c:v>48.669999999999995</c:v>
                </c:pt>
                <c:pt idx="631">
                  <c:v>48.669999999999995</c:v>
                </c:pt>
                <c:pt idx="632">
                  <c:v>48.669999999999995</c:v>
                </c:pt>
                <c:pt idx="633">
                  <c:v>48.669999999999995</c:v>
                </c:pt>
                <c:pt idx="634">
                  <c:v>48.669999999999995</c:v>
                </c:pt>
                <c:pt idx="635">
                  <c:v>48.669999999999995</c:v>
                </c:pt>
                <c:pt idx="636">
                  <c:v>48.669999999999995</c:v>
                </c:pt>
                <c:pt idx="637">
                  <c:v>48.669999999999995</c:v>
                </c:pt>
                <c:pt idx="638">
                  <c:v>48.669999999999995</c:v>
                </c:pt>
                <c:pt idx="639">
                  <c:v>48.669999999999995</c:v>
                </c:pt>
                <c:pt idx="640">
                  <c:v>48.669999999999995</c:v>
                </c:pt>
                <c:pt idx="641">
                  <c:v>48.669999999999995</c:v>
                </c:pt>
                <c:pt idx="642">
                  <c:v>48.669999999999995</c:v>
                </c:pt>
                <c:pt idx="643">
                  <c:v>48.669999999999995</c:v>
                </c:pt>
                <c:pt idx="644">
                  <c:v>48.749999999999993</c:v>
                </c:pt>
                <c:pt idx="645">
                  <c:v>49.379999999999995</c:v>
                </c:pt>
                <c:pt idx="646">
                  <c:v>49.379999999999995</c:v>
                </c:pt>
                <c:pt idx="647">
                  <c:v>49.379999999999995</c:v>
                </c:pt>
                <c:pt idx="648">
                  <c:v>49.379999999999995</c:v>
                </c:pt>
                <c:pt idx="649">
                  <c:v>49.379999999999995</c:v>
                </c:pt>
                <c:pt idx="650">
                  <c:v>49.379999999999995</c:v>
                </c:pt>
                <c:pt idx="651">
                  <c:v>49.379999999999995</c:v>
                </c:pt>
                <c:pt idx="652">
                  <c:v>49.379999999999995</c:v>
                </c:pt>
                <c:pt idx="653">
                  <c:v>49.379999999999995</c:v>
                </c:pt>
                <c:pt idx="654">
                  <c:v>49.379999999999995</c:v>
                </c:pt>
                <c:pt idx="655">
                  <c:v>49.379999999999995</c:v>
                </c:pt>
                <c:pt idx="656">
                  <c:v>49.379999999999995</c:v>
                </c:pt>
                <c:pt idx="657">
                  <c:v>49.379999999999995</c:v>
                </c:pt>
                <c:pt idx="658">
                  <c:v>49.379999999999995</c:v>
                </c:pt>
                <c:pt idx="659">
                  <c:v>49.379999999999995</c:v>
                </c:pt>
                <c:pt idx="660">
                  <c:v>49.379999999999995</c:v>
                </c:pt>
                <c:pt idx="661">
                  <c:v>49.379999999999995</c:v>
                </c:pt>
                <c:pt idx="662">
                  <c:v>49.379999999999995</c:v>
                </c:pt>
                <c:pt idx="663">
                  <c:v>49.379999999999995</c:v>
                </c:pt>
                <c:pt idx="664">
                  <c:v>49.379999999999995</c:v>
                </c:pt>
                <c:pt idx="665">
                  <c:v>49.459999999999994</c:v>
                </c:pt>
                <c:pt idx="666">
                  <c:v>49.579999999999991</c:v>
                </c:pt>
                <c:pt idx="667">
                  <c:v>49.739999999999988</c:v>
                </c:pt>
                <c:pt idx="668">
                  <c:v>49.809999999999988</c:v>
                </c:pt>
                <c:pt idx="669">
                  <c:v>49.809999999999988</c:v>
                </c:pt>
                <c:pt idx="670">
                  <c:v>49.809999999999988</c:v>
                </c:pt>
                <c:pt idx="671">
                  <c:v>49.809999999999988</c:v>
                </c:pt>
                <c:pt idx="672">
                  <c:v>49.809999999999988</c:v>
                </c:pt>
                <c:pt idx="673">
                  <c:v>49.809999999999988</c:v>
                </c:pt>
                <c:pt idx="674">
                  <c:v>49.809999999999988</c:v>
                </c:pt>
                <c:pt idx="675">
                  <c:v>49.809999999999988</c:v>
                </c:pt>
                <c:pt idx="676">
                  <c:v>49.809999999999988</c:v>
                </c:pt>
                <c:pt idx="677">
                  <c:v>49.809999999999988</c:v>
                </c:pt>
                <c:pt idx="678">
                  <c:v>49.809999999999988</c:v>
                </c:pt>
                <c:pt idx="679">
                  <c:v>49.809999999999988</c:v>
                </c:pt>
                <c:pt idx="680">
                  <c:v>49.809999999999988</c:v>
                </c:pt>
                <c:pt idx="681">
                  <c:v>49.809999999999988</c:v>
                </c:pt>
                <c:pt idx="682">
                  <c:v>49.809999999999988</c:v>
                </c:pt>
                <c:pt idx="683">
                  <c:v>49.809999999999988</c:v>
                </c:pt>
                <c:pt idx="684">
                  <c:v>49.809999999999988</c:v>
                </c:pt>
                <c:pt idx="685">
                  <c:v>49.809999999999988</c:v>
                </c:pt>
                <c:pt idx="686">
                  <c:v>49.809999999999988</c:v>
                </c:pt>
                <c:pt idx="687">
                  <c:v>49.809999999999988</c:v>
                </c:pt>
                <c:pt idx="688">
                  <c:v>49.809999999999988</c:v>
                </c:pt>
                <c:pt idx="689">
                  <c:v>49.809999999999988</c:v>
                </c:pt>
                <c:pt idx="690">
                  <c:v>49.809999999999988</c:v>
                </c:pt>
                <c:pt idx="691">
                  <c:v>49.809999999999988</c:v>
                </c:pt>
                <c:pt idx="692">
                  <c:v>49.809999999999988</c:v>
                </c:pt>
                <c:pt idx="693">
                  <c:v>49.809999999999988</c:v>
                </c:pt>
                <c:pt idx="694">
                  <c:v>49.809999999999988</c:v>
                </c:pt>
                <c:pt idx="695">
                  <c:v>49.809999999999988</c:v>
                </c:pt>
                <c:pt idx="696">
                  <c:v>49.809999999999988</c:v>
                </c:pt>
                <c:pt idx="697">
                  <c:v>49.809999999999988</c:v>
                </c:pt>
                <c:pt idx="698">
                  <c:v>49.809999999999988</c:v>
                </c:pt>
                <c:pt idx="699">
                  <c:v>49.809999999999988</c:v>
                </c:pt>
                <c:pt idx="700">
                  <c:v>49.809999999999988</c:v>
                </c:pt>
                <c:pt idx="701">
                  <c:v>49.809999999999988</c:v>
                </c:pt>
                <c:pt idx="702">
                  <c:v>49.809999999999988</c:v>
                </c:pt>
                <c:pt idx="703">
                  <c:v>49.809999999999988</c:v>
                </c:pt>
                <c:pt idx="704">
                  <c:v>49.809999999999988</c:v>
                </c:pt>
                <c:pt idx="705">
                  <c:v>49.809999999999988</c:v>
                </c:pt>
                <c:pt idx="706">
                  <c:v>49.809999999999988</c:v>
                </c:pt>
                <c:pt idx="707">
                  <c:v>49.809999999999988</c:v>
                </c:pt>
                <c:pt idx="708">
                  <c:v>49.809999999999988</c:v>
                </c:pt>
                <c:pt idx="709">
                  <c:v>49.809999999999988</c:v>
                </c:pt>
                <c:pt idx="710">
                  <c:v>49.809999999999988</c:v>
                </c:pt>
                <c:pt idx="711">
                  <c:v>49.809999999999988</c:v>
                </c:pt>
                <c:pt idx="712">
                  <c:v>49.809999999999988</c:v>
                </c:pt>
                <c:pt idx="713">
                  <c:v>49.809999999999988</c:v>
                </c:pt>
                <c:pt idx="714">
                  <c:v>49.809999999999988</c:v>
                </c:pt>
                <c:pt idx="715">
                  <c:v>49.809999999999988</c:v>
                </c:pt>
                <c:pt idx="716">
                  <c:v>49.899999999999991</c:v>
                </c:pt>
                <c:pt idx="717">
                  <c:v>49.899999999999991</c:v>
                </c:pt>
                <c:pt idx="718">
                  <c:v>49.899999999999991</c:v>
                </c:pt>
                <c:pt idx="719">
                  <c:v>49.899999999999991</c:v>
                </c:pt>
                <c:pt idx="720">
                  <c:v>49.899999999999991</c:v>
                </c:pt>
                <c:pt idx="721">
                  <c:v>51.249999999999993</c:v>
                </c:pt>
                <c:pt idx="722">
                  <c:v>51.249999999999993</c:v>
                </c:pt>
                <c:pt idx="723">
                  <c:v>51.249999999999993</c:v>
                </c:pt>
                <c:pt idx="724">
                  <c:v>51.249999999999993</c:v>
                </c:pt>
                <c:pt idx="725">
                  <c:v>51.249999999999993</c:v>
                </c:pt>
                <c:pt idx="726">
                  <c:v>51.249999999999993</c:v>
                </c:pt>
                <c:pt idx="727">
                  <c:v>51.249999999999993</c:v>
                </c:pt>
                <c:pt idx="728">
                  <c:v>51.249999999999993</c:v>
                </c:pt>
                <c:pt idx="729">
                  <c:v>51.249999999999993</c:v>
                </c:pt>
                <c:pt idx="730">
                  <c:v>51.249999999999993</c:v>
                </c:pt>
                <c:pt idx="731">
                  <c:v>51.489999999999995</c:v>
                </c:pt>
                <c:pt idx="732">
                  <c:v>51.489999999999995</c:v>
                </c:pt>
                <c:pt idx="733">
                  <c:v>51.489999999999995</c:v>
                </c:pt>
                <c:pt idx="734">
                  <c:v>51.489999999999995</c:v>
                </c:pt>
                <c:pt idx="735">
                  <c:v>51.489999999999995</c:v>
                </c:pt>
                <c:pt idx="736">
                  <c:v>51.489999999999995</c:v>
                </c:pt>
                <c:pt idx="737">
                  <c:v>51.489999999999995</c:v>
                </c:pt>
                <c:pt idx="738">
                  <c:v>51.489999999999995</c:v>
                </c:pt>
                <c:pt idx="739">
                  <c:v>51.489999999999995</c:v>
                </c:pt>
                <c:pt idx="740">
                  <c:v>51.489999999999995</c:v>
                </c:pt>
                <c:pt idx="741">
                  <c:v>51.489999999999995</c:v>
                </c:pt>
                <c:pt idx="742">
                  <c:v>51.489999999999995</c:v>
                </c:pt>
                <c:pt idx="743">
                  <c:v>51.489999999999995</c:v>
                </c:pt>
                <c:pt idx="744">
                  <c:v>51.489999999999995</c:v>
                </c:pt>
                <c:pt idx="745">
                  <c:v>53.26</c:v>
                </c:pt>
                <c:pt idx="746">
                  <c:v>53.26</c:v>
                </c:pt>
                <c:pt idx="747">
                  <c:v>53.26</c:v>
                </c:pt>
                <c:pt idx="748">
                  <c:v>53.26</c:v>
                </c:pt>
                <c:pt idx="749">
                  <c:v>53.26</c:v>
                </c:pt>
                <c:pt idx="750">
                  <c:v>53.26</c:v>
                </c:pt>
                <c:pt idx="751">
                  <c:v>54.22</c:v>
                </c:pt>
                <c:pt idx="752">
                  <c:v>55.78</c:v>
                </c:pt>
                <c:pt idx="753">
                  <c:v>55.78</c:v>
                </c:pt>
                <c:pt idx="754">
                  <c:v>59.47</c:v>
                </c:pt>
                <c:pt idx="755">
                  <c:v>59.47</c:v>
                </c:pt>
                <c:pt idx="756">
                  <c:v>59.47</c:v>
                </c:pt>
                <c:pt idx="757">
                  <c:v>59.47</c:v>
                </c:pt>
                <c:pt idx="758">
                  <c:v>59.47</c:v>
                </c:pt>
                <c:pt idx="759">
                  <c:v>59.47</c:v>
                </c:pt>
                <c:pt idx="760">
                  <c:v>59.47</c:v>
                </c:pt>
                <c:pt idx="761">
                  <c:v>59.47</c:v>
                </c:pt>
                <c:pt idx="762">
                  <c:v>59.47</c:v>
                </c:pt>
                <c:pt idx="763">
                  <c:v>59.47</c:v>
                </c:pt>
                <c:pt idx="764">
                  <c:v>59.47</c:v>
                </c:pt>
                <c:pt idx="765">
                  <c:v>59.47</c:v>
                </c:pt>
                <c:pt idx="766">
                  <c:v>59.47</c:v>
                </c:pt>
                <c:pt idx="767">
                  <c:v>59.47</c:v>
                </c:pt>
                <c:pt idx="768">
                  <c:v>59.47</c:v>
                </c:pt>
                <c:pt idx="769">
                  <c:v>59.47</c:v>
                </c:pt>
                <c:pt idx="770">
                  <c:v>59.47</c:v>
                </c:pt>
                <c:pt idx="771">
                  <c:v>59.47</c:v>
                </c:pt>
                <c:pt idx="772">
                  <c:v>59.47</c:v>
                </c:pt>
                <c:pt idx="773">
                  <c:v>59.47</c:v>
                </c:pt>
                <c:pt idx="774">
                  <c:v>59.47</c:v>
                </c:pt>
                <c:pt idx="775">
                  <c:v>59.47</c:v>
                </c:pt>
                <c:pt idx="776">
                  <c:v>59.47</c:v>
                </c:pt>
                <c:pt idx="777">
                  <c:v>59.47</c:v>
                </c:pt>
                <c:pt idx="778">
                  <c:v>59.47</c:v>
                </c:pt>
                <c:pt idx="779">
                  <c:v>59.47</c:v>
                </c:pt>
                <c:pt idx="780">
                  <c:v>59.47</c:v>
                </c:pt>
                <c:pt idx="781">
                  <c:v>59.47</c:v>
                </c:pt>
                <c:pt idx="782">
                  <c:v>59.47</c:v>
                </c:pt>
                <c:pt idx="783">
                  <c:v>59.47</c:v>
                </c:pt>
                <c:pt idx="784">
                  <c:v>59.47</c:v>
                </c:pt>
                <c:pt idx="785">
                  <c:v>59.47</c:v>
                </c:pt>
                <c:pt idx="786">
                  <c:v>59.47</c:v>
                </c:pt>
                <c:pt idx="787">
                  <c:v>59.47</c:v>
                </c:pt>
                <c:pt idx="788">
                  <c:v>59.47</c:v>
                </c:pt>
                <c:pt idx="789">
                  <c:v>59.47</c:v>
                </c:pt>
                <c:pt idx="790">
                  <c:v>59.47</c:v>
                </c:pt>
                <c:pt idx="791">
                  <c:v>59.47</c:v>
                </c:pt>
                <c:pt idx="792">
                  <c:v>59.47</c:v>
                </c:pt>
                <c:pt idx="793">
                  <c:v>59.47</c:v>
                </c:pt>
                <c:pt idx="794">
                  <c:v>59.47</c:v>
                </c:pt>
                <c:pt idx="795">
                  <c:v>59.47</c:v>
                </c:pt>
                <c:pt idx="796">
                  <c:v>59.47</c:v>
                </c:pt>
                <c:pt idx="797">
                  <c:v>59.47</c:v>
                </c:pt>
                <c:pt idx="798">
                  <c:v>59.47</c:v>
                </c:pt>
                <c:pt idx="799">
                  <c:v>59.47</c:v>
                </c:pt>
                <c:pt idx="800">
                  <c:v>59.47</c:v>
                </c:pt>
                <c:pt idx="801">
                  <c:v>59.86</c:v>
                </c:pt>
                <c:pt idx="802">
                  <c:v>59.86</c:v>
                </c:pt>
                <c:pt idx="803">
                  <c:v>59.86</c:v>
                </c:pt>
                <c:pt idx="804">
                  <c:v>59.86</c:v>
                </c:pt>
                <c:pt idx="805">
                  <c:v>59.86</c:v>
                </c:pt>
                <c:pt idx="806">
                  <c:v>59.86</c:v>
                </c:pt>
                <c:pt idx="807">
                  <c:v>59.86</c:v>
                </c:pt>
                <c:pt idx="808">
                  <c:v>59.86</c:v>
                </c:pt>
                <c:pt idx="809">
                  <c:v>59.86</c:v>
                </c:pt>
                <c:pt idx="810">
                  <c:v>59.86</c:v>
                </c:pt>
                <c:pt idx="811">
                  <c:v>59.86</c:v>
                </c:pt>
                <c:pt idx="812">
                  <c:v>59.86</c:v>
                </c:pt>
                <c:pt idx="813">
                  <c:v>59.86</c:v>
                </c:pt>
                <c:pt idx="814">
                  <c:v>59.86</c:v>
                </c:pt>
                <c:pt idx="815">
                  <c:v>59.86</c:v>
                </c:pt>
                <c:pt idx="816">
                  <c:v>59.86</c:v>
                </c:pt>
                <c:pt idx="817">
                  <c:v>60.04</c:v>
                </c:pt>
                <c:pt idx="818">
                  <c:v>60.46</c:v>
                </c:pt>
                <c:pt idx="819">
                  <c:v>60.7</c:v>
                </c:pt>
                <c:pt idx="820">
                  <c:v>62.2</c:v>
                </c:pt>
                <c:pt idx="821">
                  <c:v>63.970000000000006</c:v>
                </c:pt>
                <c:pt idx="822">
                  <c:v>64.180000000000007</c:v>
                </c:pt>
                <c:pt idx="823">
                  <c:v>64.42</c:v>
                </c:pt>
                <c:pt idx="824">
                  <c:v>64.66</c:v>
                </c:pt>
                <c:pt idx="825">
                  <c:v>65.17</c:v>
                </c:pt>
                <c:pt idx="826">
                  <c:v>65.17</c:v>
                </c:pt>
                <c:pt idx="827">
                  <c:v>65.41</c:v>
                </c:pt>
                <c:pt idx="828">
                  <c:v>66.25</c:v>
                </c:pt>
                <c:pt idx="829">
                  <c:v>66.849999999999994</c:v>
                </c:pt>
                <c:pt idx="830">
                  <c:v>66.849999999999994</c:v>
                </c:pt>
                <c:pt idx="831">
                  <c:v>66.849999999999994</c:v>
                </c:pt>
                <c:pt idx="832">
                  <c:v>66.849999999999994</c:v>
                </c:pt>
                <c:pt idx="833">
                  <c:v>66.849999999999994</c:v>
                </c:pt>
                <c:pt idx="834">
                  <c:v>66.849999999999994</c:v>
                </c:pt>
                <c:pt idx="835">
                  <c:v>66.849999999999994</c:v>
                </c:pt>
                <c:pt idx="836">
                  <c:v>66.849999999999994</c:v>
                </c:pt>
                <c:pt idx="837">
                  <c:v>66.849999999999994</c:v>
                </c:pt>
                <c:pt idx="838">
                  <c:v>66.849999999999994</c:v>
                </c:pt>
                <c:pt idx="839">
                  <c:v>66.849999999999994</c:v>
                </c:pt>
                <c:pt idx="840">
                  <c:v>66.849999999999994</c:v>
                </c:pt>
                <c:pt idx="841">
                  <c:v>66.849999999999994</c:v>
                </c:pt>
                <c:pt idx="842">
                  <c:v>66.849999999999994</c:v>
                </c:pt>
                <c:pt idx="843">
                  <c:v>66.849999999999994</c:v>
                </c:pt>
                <c:pt idx="844">
                  <c:v>66.849999999999994</c:v>
                </c:pt>
                <c:pt idx="845">
                  <c:v>66.849999999999994</c:v>
                </c:pt>
                <c:pt idx="846">
                  <c:v>66.849999999999994</c:v>
                </c:pt>
                <c:pt idx="847">
                  <c:v>66.849999999999994</c:v>
                </c:pt>
                <c:pt idx="848">
                  <c:v>66.849999999999994</c:v>
                </c:pt>
                <c:pt idx="849">
                  <c:v>66.849999999999994</c:v>
                </c:pt>
                <c:pt idx="850">
                  <c:v>66.849999999999994</c:v>
                </c:pt>
                <c:pt idx="851">
                  <c:v>66.849999999999994</c:v>
                </c:pt>
                <c:pt idx="852">
                  <c:v>66.849999999999994</c:v>
                </c:pt>
                <c:pt idx="853">
                  <c:v>66.849999999999994</c:v>
                </c:pt>
                <c:pt idx="854">
                  <c:v>66.849999999999994</c:v>
                </c:pt>
                <c:pt idx="855">
                  <c:v>66.849999999999994</c:v>
                </c:pt>
                <c:pt idx="856">
                  <c:v>66.849999999999994</c:v>
                </c:pt>
                <c:pt idx="857">
                  <c:v>66.849999999999994</c:v>
                </c:pt>
                <c:pt idx="858">
                  <c:v>66.849999999999994</c:v>
                </c:pt>
                <c:pt idx="859">
                  <c:v>66.849999999999994</c:v>
                </c:pt>
                <c:pt idx="860">
                  <c:v>66.849999999999994</c:v>
                </c:pt>
                <c:pt idx="861">
                  <c:v>66.849999999999994</c:v>
                </c:pt>
                <c:pt idx="862">
                  <c:v>66.849999999999994</c:v>
                </c:pt>
                <c:pt idx="863">
                  <c:v>66.849999999999994</c:v>
                </c:pt>
                <c:pt idx="864">
                  <c:v>66.849999999999994</c:v>
                </c:pt>
                <c:pt idx="865">
                  <c:v>66.849999999999994</c:v>
                </c:pt>
                <c:pt idx="866">
                  <c:v>66.849999999999994</c:v>
                </c:pt>
                <c:pt idx="867">
                  <c:v>66.849999999999994</c:v>
                </c:pt>
                <c:pt idx="868">
                  <c:v>66.849999999999994</c:v>
                </c:pt>
                <c:pt idx="869">
                  <c:v>66.849999999999994</c:v>
                </c:pt>
                <c:pt idx="870">
                  <c:v>66.849999999999994</c:v>
                </c:pt>
                <c:pt idx="871">
                  <c:v>66.849999999999994</c:v>
                </c:pt>
                <c:pt idx="872">
                  <c:v>66.849999999999994</c:v>
                </c:pt>
                <c:pt idx="873">
                  <c:v>66.849999999999994</c:v>
                </c:pt>
                <c:pt idx="874">
                  <c:v>66.849999999999994</c:v>
                </c:pt>
                <c:pt idx="875">
                  <c:v>66.849999999999994</c:v>
                </c:pt>
                <c:pt idx="876">
                  <c:v>66.849999999999994</c:v>
                </c:pt>
                <c:pt idx="877">
                  <c:v>66.849999999999994</c:v>
                </c:pt>
                <c:pt idx="878">
                  <c:v>66.849999999999994</c:v>
                </c:pt>
                <c:pt idx="879">
                  <c:v>66.849999999999994</c:v>
                </c:pt>
                <c:pt idx="880">
                  <c:v>66.849999999999994</c:v>
                </c:pt>
                <c:pt idx="881">
                  <c:v>66.849999999999994</c:v>
                </c:pt>
                <c:pt idx="882">
                  <c:v>66.849999999999994</c:v>
                </c:pt>
                <c:pt idx="883">
                  <c:v>66.849999999999994</c:v>
                </c:pt>
                <c:pt idx="884">
                  <c:v>66.849999999999994</c:v>
                </c:pt>
                <c:pt idx="885">
                  <c:v>66.849999999999994</c:v>
                </c:pt>
                <c:pt idx="886">
                  <c:v>66.849999999999994</c:v>
                </c:pt>
                <c:pt idx="887">
                  <c:v>66.849999999999994</c:v>
                </c:pt>
                <c:pt idx="888">
                  <c:v>66.849999999999994</c:v>
                </c:pt>
                <c:pt idx="889">
                  <c:v>66.849999999999994</c:v>
                </c:pt>
                <c:pt idx="890">
                  <c:v>66.849999999999994</c:v>
                </c:pt>
                <c:pt idx="891">
                  <c:v>66.849999999999994</c:v>
                </c:pt>
                <c:pt idx="892">
                  <c:v>66.849999999999994</c:v>
                </c:pt>
                <c:pt idx="893">
                  <c:v>66.849999999999994</c:v>
                </c:pt>
                <c:pt idx="894">
                  <c:v>66.849999999999994</c:v>
                </c:pt>
                <c:pt idx="895">
                  <c:v>66.849999999999994</c:v>
                </c:pt>
                <c:pt idx="896">
                  <c:v>66.849999999999994</c:v>
                </c:pt>
                <c:pt idx="897">
                  <c:v>66.849999999999994</c:v>
                </c:pt>
                <c:pt idx="898">
                  <c:v>66.849999999999994</c:v>
                </c:pt>
                <c:pt idx="899">
                  <c:v>66.849999999999994</c:v>
                </c:pt>
                <c:pt idx="900">
                  <c:v>66.849999999999994</c:v>
                </c:pt>
                <c:pt idx="901">
                  <c:v>66.849999999999994</c:v>
                </c:pt>
                <c:pt idx="902">
                  <c:v>66.849999999999994</c:v>
                </c:pt>
                <c:pt idx="903">
                  <c:v>66.849999999999994</c:v>
                </c:pt>
                <c:pt idx="904">
                  <c:v>66.849999999999994</c:v>
                </c:pt>
                <c:pt idx="905">
                  <c:v>66.849999999999994</c:v>
                </c:pt>
                <c:pt idx="906">
                  <c:v>66.849999999999994</c:v>
                </c:pt>
                <c:pt idx="907">
                  <c:v>66.849999999999994</c:v>
                </c:pt>
                <c:pt idx="908">
                  <c:v>66.849999999999994</c:v>
                </c:pt>
                <c:pt idx="909">
                  <c:v>66.849999999999994</c:v>
                </c:pt>
                <c:pt idx="910">
                  <c:v>66.849999999999994</c:v>
                </c:pt>
                <c:pt idx="911">
                  <c:v>66.849999999999994</c:v>
                </c:pt>
                <c:pt idx="912">
                  <c:v>66.849999999999994</c:v>
                </c:pt>
                <c:pt idx="913">
                  <c:v>66.849999999999994</c:v>
                </c:pt>
                <c:pt idx="914">
                  <c:v>66.849999999999994</c:v>
                </c:pt>
                <c:pt idx="915">
                  <c:v>66.849999999999994</c:v>
                </c:pt>
                <c:pt idx="916">
                  <c:v>66.849999999999994</c:v>
                </c:pt>
                <c:pt idx="917">
                  <c:v>66.849999999999994</c:v>
                </c:pt>
                <c:pt idx="918">
                  <c:v>66.849999999999994</c:v>
                </c:pt>
                <c:pt idx="919">
                  <c:v>66.849999999999994</c:v>
                </c:pt>
                <c:pt idx="920">
                  <c:v>66.849999999999994</c:v>
                </c:pt>
                <c:pt idx="921">
                  <c:v>66.849999999999994</c:v>
                </c:pt>
                <c:pt idx="922">
                  <c:v>66.849999999999994</c:v>
                </c:pt>
                <c:pt idx="923">
                  <c:v>66.849999999999994</c:v>
                </c:pt>
                <c:pt idx="924">
                  <c:v>66.849999999999994</c:v>
                </c:pt>
                <c:pt idx="925">
                  <c:v>66.849999999999994</c:v>
                </c:pt>
                <c:pt idx="926">
                  <c:v>66.849999999999994</c:v>
                </c:pt>
                <c:pt idx="927">
                  <c:v>66.849999999999994</c:v>
                </c:pt>
                <c:pt idx="928">
                  <c:v>66.849999999999994</c:v>
                </c:pt>
                <c:pt idx="929">
                  <c:v>66.849999999999994</c:v>
                </c:pt>
                <c:pt idx="930">
                  <c:v>66.849999999999994</c:v>
                </c:pt>
                <c:pt idx="931">
                  <c:v>66.849999999999994</c:v>
                </c:pt>
                <c:pt idx="932">
                  <c:v>66.849999999999994</c:v>
                </c:pt>
                <c:pt idx="933">
                  <c:v>66.849999999999994</c:v>
                </c:pt>
                <c:pt idx="934">
                  <c:v>66.849999999999994</c:v>
                </c:pt>
                <c:pt idx="935">
                  <c:v>66.849999999999994</c:v>
                </c:pt>
                <c:pt idx="936">
                  <c:v>66.849999999999994</c:v>
                </c:pt>
                <c:pt idx="937">
                  <c:v>66.849999999999994</c:v>
                </c:pt>
                <c:pt idx="938">
                  <c:v>66.849999999999994</c:v>
                </c:pt>
                <c:pt idx="939">
                  <c:v>66.849999999999994</c:v>
                </c:pt>
                <c:pt idx="940">
                  <c:v>66.849999999999994</c:v>
                </c:pt>
                <c:pt idx="941">
                  <c:v>66.849999999999994</c:v>
                </c:pt>
                <c:pt idx="942">
                  <c:v>66.849999999999994</c:v>
                </c:pt>
                <c:pt idx="943">
                  <c:v>66.849999999999994</c:v>
                </c:pt>
                <c:pt idx="944">
                  <c:v>66.849999999999994</c:v>
                </c:pt>
                <c:pt idx="945">
                  <c:v>66.849999999999994</c:v>
                </c:pt>
                <c:pt idx="946">
                  <c:v>66.849999999999994</c:v>
                </c:pt>
                <c:pt idx="947">
                  <c:v>66.849999999999994</c:v>
                </c:pt>
                <c:pt idx="948">
                  <c:v>66.849999999999994</c:v>
                </c:pt>
                <c:pt idx="949">
                  <c:v>66.849999999999994</c:v>
                </c:pt>
                <c:pt idx="950">
                  <c:v>71.41</c:v>
                </c:pt>
                <c:pt idx="951">
                  <c:v>78.31</c:v>
                </c:pt>
                <c:pt idx="952">
                  <c:v>83.14</c:v>
                </c:pt>
                <c:pt idx="953">
                  <c:v>83.14</c:v>
                </c:pt>
                <c:pt idx="954">
                  <c:v>83.14</c:v>
                </c:pt>
                <c:pt idx="955">
                  <c:v>83.14</c:v>
                </c:pt>
                <c:pt idx="956">
                  <c:v>83.14</c:v>
                </c:pt>
                <c:pt idx="957">
                  <c:v>83.14</c:v>
                </c:pt>
                <c:pt idx="958">
                  <c:v>83.14</c:v>
                </c:pt>
                <c:pt idx="959">
                  <c:v>83.14</c:v>
                </c:pt>
                <c:pt idx="960">
                  <c:v>83.14</c:v>
                </c:pt>
                <c:pt idx="961">
                  <c:v>83.14</c:v>
                </c:pt>
                <c:pt idx="962">
                  <c:v>83.14</c:v>
                </c:pt>
                <c:pt idx="963">
                  <c:v>84.7</c:v>
                </c:pt>
                <c:pt idx="964">
                  <c:v>85.210000000000008</c:v>
                </c:pt>
                <c:pt idx="965">
                  <c:v>85.210000000000008</c:v>
                </c:pt>
                <c:pt idx="966">
                  <c:v>85.210000000000008</c:v>
                </c:pt>
                <c:pt idx="967">
                  <c:v>85.210000000000008</c:v>
                </c:pt>
                <c:pt idx="968">
                  <c:v>85.210000000000008</c:v>
                </c:pt>
                <c:pt idx="969">
                  <c:v>85.210000000000008</c:v>
                </c:pt>
                <c:pt idx="970">
                  <c:v>85.210000000000008</c:v>
                </c:pt>
                <c:pt idx="971">
                  <c:v>85.210000000000008</c:v>
                </c:pt>
                <c:pt idx="972">
                  <c:v>85.210000000000008</c:v>
                </c:pt>
                <c:pt idx="973">
                  <c:v>85.210000000000008</c:v>
                </c:pt>
                <c:pt idx="974">
                  <c:v>85.210000000000008</c:v>
                </c:pt>
                <c:pt idx="975">
                  <c:v>85.210000000000008</c:v>
                </c:pt>
                <c:pt idx="976">
                  <c:v>85.210000000000008</c:v>
                </c:pt>
                <c:pt idx="977">
                  <c:v>85.210000000000008</c:v>
                </c:pt>
                <c:pt idx="978">
                  <c:v>85.210000000000008</c:v>
                </c:pt>
                <c:pt idx="979">
                  <c:v>85.210000000000008</c:v>
                </c:pt>
                <c:pt idx="980">
                  <c:v>85.210000000000008</c:v>
                </c:pt>
                <c:pt idx="981">
                  <c:v>85.210000000000008</c:v>
                </c:pt>
                <c:pt idx="982">
                  <c:v>85.210000000000008</c:v>
                </c:pt>
                <c:pt idx="983">
                  <c:v>85.210000000000008</c:v>
                </c:pt>
                <c:pt idx="984">
                  <c:v>85.210000000000008</c:v>
                </c:pt>
                <c:pt idx="985">
                  <c:v>85.210000000000008</c:v>
                </c:pt>
                <c:pt idx="986">
                  <c:v>85.210000000000008</c:v>
                </c:pt>
                <c:pt idx="987">
                  <c:v>85.210000000000008</c:v>
                </c:pt>
                <c:pt idx="988">
                  <c:v>85.210000000000008</c:v>
                </c:pt>
                <c:pt idx="989">
                  <c:v>85.210000000000008</c:v>
                </c:pt>
                <c:pt idx="990">
                  <c:v>85.210000000000008</c:v>
                </c:pt>
                <c:pt idx="991">
                  <c:v>85.210000000000008</c:v>
                </c:pt>
                <c:pt idx="992">
                  <c:v>85.210000000000008</c:v>
                </c:pt>
                <c:pt idx="993">
                  <c:v>85.210000000000008</c:v>
                </c:pt>
                <c:pt idx="994">
                  <c:v>85.210000000000008</c:v>
                </c:pt>
                <c:pt idx="995">
                  <c:v>85.210000000000008</c:v>
                </c:pt>
                <c:pt idx="996">
                  <c:v>85.210000000000008</c:v>
                </c:pt>
                <c:pt idx="997">
                  <c:v>85.210000000000008</c:v>
                </c:pt>
                <c:pt idx="998">
                  <c:v>85.210000000000008</c:v>
                </c:pt>
                <c:pt idx="999">
                  <c:v>85.210000000000008</c:v>
                </c:pt>
                <c:pt idx="1000">
                  <c:v>85.210000000000008</c:v>
                </c:pt>
                <c:pt idx="1001">
                  <c:v>85.210000000000008</c:v>
                </c:pt>
                <c:pt idx="1002">
                  <c:v>85.210000000000008</c:v>
                </c:pt>
                <c:pt idx="1003">
                  <c:v>85.210000000000008</c:v>
                </c:pt>
                <c:pt idx="1004">
                  <c:v>85.210000000000008</c:v>
                </c:pt>
                <c:pt idx="1005">
                  <c:v>85.210000000000008</c:v>
                </c:pt>
                <c:pt idx="1006">
                  <c:v>85.210000000000008</c:v>
                </c:pt>
                <c:pt idx="1007">
                  <c:v>85.210000000000008</c:v>
                </c:pt>
                <c:pt idx="1008">
                  <c:v>85.210000000000008</c:v>
                </c:pt>
                <c:pt idx="1009">
                  <c:v>85.210000000000008</c:v>
                </c:pt>
                <c:pt idx="1010">
                  <c:v>85.210000000000008</c:v>
                </c:pt>
                <c:pt idx="1011">
                  <c:v>85.210000000000008</c:v>
                </c:pt>
                <c:pt idx="1012">
                  <c:v>85.210000000000008</c:v>
                </c:pt>
                <c:pt idx="1013">
                  <c:v>85.210000000000008</c:v>
                </c:pt>
                <c:pt idx="1014">
                  <c:v>85.210000000000008</c:v>
                </c:pt>
                <c:pt idx="1015">
                  <c:v>85.210000000000008</c:v>
                </c:pt>
                <c:pt idx="1016">
                  <c:v>85.210000000000008</c:v>
                </c:pt>
                <c:pt idx="1017">
                  <c:v>85.210000000000008</c:v>
                </c:pt>
                <c:pt idx="1018">
                  <c:v>85.210000000000008</c:v>
                </c:pt>
                <c:pt idx="1019">
                  <c:v>85.210000000000008</c:v>
                </c:pt>
                <c:pt idx="1020">
                  <c:v>85.210000000000008</c:v>
                </c:pt>
                <c:pt idx="1021">
                  <c:v>85.210000000000008</c:v>
                </c:pt>
                <c:pt idx="1022">
                  <c:v>85.210000000000008</c:v>
                </c:pt>
                <c:pt idx="1023">
                  <c:v>85.210000000000008</c:v>
                </c:pt>
                <c:pt idx="1024">
                  <c:v>85.210000000000008</c:v>
                </c:pt>
                <c:pt idx="1025">
                  <c:v>85.210000000000008</c:v>
                </c:pt>
                <c:pt idx="1026">
                  <c:v>85.210000000000008</c:v>
                </c:pt>
                <c:pt idx="1027">
                  <c:v>85.210000000000008</c:v>
                </c:pt>
                <c:pt idx="1028">
                  <c:v>85.210000000000008</c:v>
                </c:pt>
                <c:pt idx="1029">
                  <c:v>85.210000000000008</c:v>
                </c:pt>
                <c:pt idx="1030">
                  <c:v>85.210000000000008</c:v>
                </c:pt>
                <c:pt idx="1031">
                  <c:v>85.210000000000008</c:v>
                </c:pt>
                <c:pt idx="1032">
                  <c:v>85.210000000000008</c:v>
                </c:pt>
                <c:pt idx="1033">
                  <c:v>85.210000000000008</c:v>
                </c:pt>
                <c:pt idx="1034">
                  <c:v>85.210000000000008</c:v>
                </c:pt>
                <c:pt idx="1035">
                  <c:v>85.210000000000008</c:v>
                </c:pt>
                <c:pt idx="1036">
                  <c:v>85.210000000000008</c:v>
                </c:pt>
                <c:pt idx="1037">
                  <c:v>85.210000000000008</c:v>
                </c:pt>
                <c:pt idx="1038">
                  <c:v>85.210000000000008</c:v>
                </c:pt>
                <c:pt idx="1039">
                  <c:v>85.210000000000008</c:v>
                </c:pt>
                <c:pt idx="1040">
                  <c:v>85.210000000000008</c:v>
                </c:pt>
                <c:pt idx="1041">
                  <c:v>85.210000000000008</c:v>
                </c:pt>
                <c:pt idx="1042">
                  <c:v>85.210000000000008</c:v>
                </c:pt>
                <c:pt idx="1043">
                  <c:v>85.210000000000008</c:v>
                </c:pt>
                <c:pt idx="1044">
                  <c:v>85.210000000000008</c:v>
                </c:pt>
                <c:pt idx="1045">
                  <c:v>85.210000000000008</c:v>
                </c:pt>
                <c:pt idx="1046">
                  <c:v>85.210000000000008</c:v>
                </c:pt>
                <c:pt idx="1047">
                  <c:v>85.210000000000008</c:v>
                </c:pt>
                <c:pt idx="1048">
                  <c:v>85.210000000000008</c:v>
                </c:pt>
                <c:pt idx="1049">
                  <c:v>86.470000000000013</c:v>
                </c:pt>
                <c:pt idx="1050">
                  <c:v>86.470000000000013</c:v>
                </c:pt>
                <c:pt idx="1051">
                  <c:v>86.470000000000013</c:v>
                </c:pt>
                <c:pt idx="1052">
                  <c:v>86.470000000000013</c:v>
                </c:pt>
                <c:pt idx="1053">
                  <c:v>86.470000000000013</c:v>
                </c:pt>
                <c:pt idx="1054">
                  <c:v>86.470000000000013</c:v>
                </c:pt>
                <c:pt idx="1055">
                  <c:v>86.470000000000013</c:v>
                </c:pt>
                <c:pt idx="1056">
                  <c:v>86.470000000000013</c:v>
                </c:pt>
                <c:pt idx="1057">
                  <c:v>86.470000000000013</c:v>
                </c:pt>
                <c:pt idx="1058">
                  <c:v>86.470000000000013</c:v>
                </c:pt>
                <c:pt idx="1059">
                  <c:v>86.470000000000013</c:v>
                </c:pt>
                <c:pt idx="1060">
                  <c:v>86.470000000000013</c:v>
                </c:pt>
                <c:pt idx="1061">
                  <c:v>86.470000000000013</c:v>
                </c:pt>
                <c:pt idx="1062">
                  <c:v>86.470000000000013</c:v>
                </c:pt>
                <c:pt idx="1063">
                  <c:v>86.470000000000013</c:v>
                </c:pt>
                <c:pt idx="1064">
                  <c:v>88.000000000000014</c:v>
                </c:pt>
                <c:pt idx="1065">
                  <c:v>93.760000000000019</c:v>
                </c:pt>
                <c:pt idx="1066">
                  <c:v>94.180000000000021</c:v>
                </c:pt>
                <c:pt idx="1067">
                  <c:v>94.180000000000021</c:v>
                </c:pt>
                <c:pt idx="1068">
                  <c:v>94.180000000000021</c:v>
                </c:pt>
                <c:pt idx="1069">
                  <c:v>94.180000000000021</c:v>
                </c:pt>
                <c:pt idx="1070">
                  <c:v>94.180000000000021</c:v>
                </c:pt>
                <c:pt idx="1071">
                  <c:v>94.180000000000021</c:v>
                </c:pt>
                <c:pt idx="1072">
                  <c:v>95.29000000000002</c:v>
                </c:pt>
                <c:pt idx="1073">
                  <c:v>98.29000000000002</c:v>
                </c:pt>
                <c:pt idx="1074">
                  <c:v>104.77000000000002</c:v>
                </c:pt>
                <c:pt idx="1075">
                  <c:v>104.77000000000002</c:v>
                </c:pt>
                <c:pt idx="1076">
                  <c:v>104.77000000000002</c:v>
                </c:pt>
                <c:pt idx="1077">
                  <c:v>104.77000000000002</c:v>
                </c:pt>
                <c:pt idx="1078">
                  <c:v>104.77000000000002</c:v>
                </c:pt>
                <c:pt idx="1079">
                  <c:v>104.77000000000002</c:v>
                </c:pt>
                <c:pt idx="1080">
                  <c:v>104.77000000000002</c:v>
                </c:pt>
                <c:pt idx="1081">
                  <c:v>104.77000000000002</c:v>
                </c:pt>
                <c:pt idx="1082">
                  <c:v>104.77000000000002</c:v>
                </c:pt>
                <c:pt idx="1083">
                  <c:v>104.77000000000002</c:v>
                </c:pt>
                <c:pt idx="1084">
                  <c:v>104.77000000000002</c:v>
                </c:pt>
                <c:pt idx="1085">
                  <c:v>104.77000000000002</c:v>
                </c:pt>
                <c:pt idx="1086">
                  <c:v>104.77000000000002</c:v>
                </c:pt>
                <c:pt idx="1087">
                  <c:v>104.77000000000002</c:v>
                </c:pt>
                <c:pt idx="1088">
                  <c:v>104.77000000000002</c:v>
                </c:pt>
                <c:pt idx="1089">
                  <c:v>104.77000000000002</c:v>
                </c:pt>
                <c:pt idx="1090">
                  <c:v>115.36000000000003</c:v>
                </c:pt>
                <c:pt idx="1091">
                  <c:v>122.02000000000002</c:v>
                </c:pt>
                <c:pt idx="1092">
                  <c:v>124.84000000000002</c:v>
                </c:pt>
                <c:pt idx="1093">
                  <c:v>124.84000000000002</c:v>
                </c:pt>
                <c:pt idx="1094">
                  <c:v>124.84000000000002</c:v>
                </c:pt>
                <c:pt idx="1095">
                  <c:v>124.84000000000002</c:v>
                </c:pt>
                <c:pt idx="1096">
                  <c:v>128.89000000000001</c:v>
                </c:pt>
                <c:pt idx="1097">
                  <c:v>128.89000000000001</c:v>
                </c:pt>
                <c:pt idx="1098">
                  <c:v>128.89000000000001</c:v>
                </c:pt>
                <c:pt idx="1099">
                  <c:v>128.89000000000001</c:v>
                </c:pt>
                <c:pt idx="1100">
                  <c:v>128.89000000000001</c:v>
                </c:pt>
                <c:pt idx="1101">
                  <c:v>129.43</c:v>
                </c:pt>
                <c:pt idx="1102">
                  <c:v>129.43</c:v>
                </c:pt>
                <c:pt idx="1103">
                  <c:v>131.92000000000002</c:v>
                </c:pt>
                <c:pt idx="1104">
                  <c:v>134.92000000000002</c:v>
                </c:pt>
                <c:pt idx="1105">
                  <c:v>134.92000000000002</c:v>
                </c:pt>
                <c:pt idx="1106">
                  <c:v>134.92000000000002</c:v>
                </c:pt>
                <c:pt idx="1107">
                  <c:v>134.92000000000002</c:v>
                </c:pt>
                <c:pt idx="1108">
                  <c:v>134.92000000000002</c:v>
                </c:pt>
                <c:pt idx="1109">
                  <c:v>134.92000000000002</c:v>
                </c:pt>
                <c:pt idx="1110">
                  <c:v>134.92000000000002</c:v>
                </c:pt>
                <c:pt idx="1111">
                  <c:v>134.92000000000002</c:v>
                </c:pt>
                <c:pt idx="1112">
                  <c:v>139.48000000000002</c:v>
                </c:pt>
                <c:pt idx="1113">
                  <c:v>144.25000000000003</c:v>
                </c:pt>
                <c:pt idx="1114">
                  <c:v>146.86000000000004</c:v>
                </c:pt>
                <c:pt idx="1115">
                  <c:v>148.63000000000005</c:v>
                </c:pt>
                <c:pt idx="1116">
                  <c:v>148.63000000000005</c:v>
                </c:pt>
                <c:pt idx="1117">
                  <c:v>148.63000000000005</c:v>
                </c:pt>
                <c:pt idx="1118">
                  <c:v>148.63000000000005</c:v>
                </c:pt>
                <c:pt idx="1119">
                  <c:v>148.63000000000005</c:v>
                </c:pt>
                <c:pt idx="1120">
                  <c:v>148.63000000000005</c:v>
                </c:pt>
                <c:pt idx="1121">
                  <c:v>148.63000000000005</c:v>
                </c:pt>
                <c:pt idx="1122">
                  <c:v>148.63000000000005</c:v>
                </c:pt>
                <c:pt idx="1123">
                  <c:v>148.63000000000005</c:v>
                </c:pt>
                <c:pt idx="1124">
                  <c:v>148.63000000000005</c:v>
                </c:pt>
                <c:pt idx="1125">
                  <c:v>149.92000000000004</c:v>
                </c:pt>
                <c:pt idx="1126">
                  <c:v>152.92000000000004</c:v>
                </c:pt>
                <c:pt idx="1127">
                  <c:v>154.96000000000004</c:v>
                </c:pt>
                <c:pt idx="1128">
                  <c:v>154.96000000000004</c:v>
                </c:pt>
                <c:pt idx="1129">
                  <c:v>154.96000000000004</c:v>
                </c:pt>
                <c:pt idx="1130">
                  <c:v>154.96000000000004</c:v>
                </c:pt>
                <c:pt idx="1131">
                  <c:v>154.96000000000004</c:v>
                </c:pt>
                <c:pt idx="1132">
                  <c:v>154.96000000000004</c:v>
                </c:pt>
                <c:pt idx="1133">
                  <c:v>154.96000000000004</c:v>
                </c:pt>
                <c:pt idx="1134">
                  <c:v>154.96000000000004</c:v>
                </c:pt>
                <c:pt idx="1135">
                  <c:v>154.96000000000004</c:v>
                </c:pt>
                <c:pt idx="1136">
                  <c:v>154.96000000000004</c:v>
                </c:pt>
                <c:pt idx="1137">
                  <c:v>154.96000000000004</c:v>
                </c:pt>
                <c:pt idx="1138">
                  <c:v>154.96000000000004</c:v>
                </c:pt>
                <c:pt idx="1139">
                  <c:v>154.96000000000004</c:v>
                </c:pt>
                <c:pt idx="1140">
                  <c:v>154.96000000000004</c:v>
                </c:pt>
                <c:pt idx="1141">
                  <c:v>158.02000000000004</c:v>
                </c:pt>
                <c:pt idx="1142">
                  <c:v>158.02000000000004</c:v>
                </c:pt>
                <c:pt idx="1143">
                  <c:v>158.02000000000004</c:v>
                </c:pt>
                <c:pt idx="1144">
                  <c:v>158.02000000000004</c:v>
                </c:pt>
                <c:pt idx="1145">
                  <c:v>158.02000000000004</c:v>
                </c:pt>
                <c:pt idx="1146">
                  <c:v>158.02000000000004</c:v>
                </c:pt>
                <c:pt idx="1147">
                  <c:v>158.02000000000004</c:v>
                </c:pt>
                <c:pt idx="1148">
                  <c:v>158.02000000000004</c:v>
                </c:pt>
                <c:pt idx="1149">
                  <c:v>158.02000000000004</c:v>
                </c:pt>
                <c:pt idx="1150">
                  <c:v>158.02000000000004</c:v>
                </c:pt>
                <c:pt idx="1151">
                  <c:v>158.02000000000004</c:v>
                </c:pt>
                <c:pt idx="1152">
                  <c:v>158.02000000000004</c:v>
                </c:pt>
                <c:pt idx="1153">
                  <c:v>158.02000000000004</c:v>
                </c:pt>
                <c:pt idx="1154">
                  <c:v>158.02000000000004</c:v>
                </c:pt>
                <c:pt idx="1155">
                  <c:v>158.02000000000004</c:v>
                </c:pt>
                <c:pt idx="1156">
                  <c:v>158.02000000000004</c:v>
                </c:pt>
                <c:pt idx="1157">
                  <c:v>158.02000000000004</c:v>
                </c:pt>
                <c:pt idx="1158">
                  <c:v>158.02000000000004</c:v>
                </c:pt>
                <c:pt idx="1159">
                  <c:v>158.02000000000004</c:v>
                </c:pt>
                <c:pt idx="1160">
                  <c:v>158.02000000000004</c:v>
                </c:pt>
                <c:pt idx="1161">
                  <c:v>158.02000000000004</c:v>
                </c:pt>
                <c:pt idx="1162">
                  <c:v>158.02000000000004</c:v>
                </c:pt>
                <c:pt idx="1163">
                  <c:v>158.02000000000004</c:v>
                </c:pt>
                <c:pt idx="1164">
                  <c:v>158.02000000000004</c:v>
                </c:pt>
                <c:pt idx="1165">
                  <c:v>158.02000000000004</c:v>
                </c:pt>
                <c:pt idx="1166">
                  <c:v>158.02000000000004</c:v>
                </c:pt>
                <c:pt idx="1167">
                  <c:v>158.02000000000004</c:v>
                </c:pt>
                <c:pt idx="1168">
                  <c:v>158.02000000000004</c:v>
                </c:pt>
                <c:pt idx="1169">
                  <c:v>158.02000000000004</c:v>
                </c:pt>
                <c:pt idx="1170">
                  <c:v>158.02000000000004</c:v>
                </c:pt>
                <c:pt idx="1171">
                  <c:v>158.02000000000004</c:v>
                </c:pt>
                <c:pt idx="1172">
                  <c:v>158.02000000000004</c:v>
                </c:pt>
                <c:pt idx="1173">
                  <c:v>158.02000000000004</c:v>
                </c:pt>
                <c:pt idx="1174">
                  <c:v>158.02000000000004</c:v>
                </c:pt>
                <c:pt idx="1175">
                  <c:v>158.02000000000004</c:v>
                </c:pt>
                <c:pt idx="1176">
                  <c:v>158.02000000000004</c:v>
                </c:pt>
                <c:pt idx="1177">
                  <c:v>158.02000000000004</c:v>
                </c:pt>
                <c:pt idx="1178">
                  <c:v>158.02000000000004</c:v>
                </c:pt>
                <c:pt idx="1179">
                  <c:v>158.02000000000004</c:v>
                </c:pt>
                <c:pt idx="1180">
                  <c:v>158.02000000000004</c:v>
                </c:pt>
                <c:pt idx="1181">
                  <c:v>158.02000000000004</c:v>
                </c:pt>
                <c:pt idx="1182">
                  <c:v>158.02000000000004</c:v>
                </c:pt>
                <c:pt idx="1183">
                  <c:v>158.02000000000004</c:v>
                </c:pt>
                <c:pt idx="1184">
                  <c:v>158.02000000000004</c:v>
                </c:pt>
                <c:pt idx="1185">
                  <c:v>158.02000000000004</c:v>
                </c:pt>
                <c:pt idx="1186">
                  <c:v>158.02000000000004</c:v>
                </c:pt>
                <c:pt idx="1187">
                  <c:v>158.02000000000004</c:v>
                </c:pt>
                <c:pt idx="1188">
                  <c:v>158.02000000000004</c:v>
                </c:pt>
                <c:pt idx="1189">
                  <c:v>158.02000000000004</c:v>
                </c:pt>
                <c:pt idx="1190">
                  <c:v>158.02000000000004</c:v>
                </c:pt>
                <c:pt idx="1191">
                  <c:v>158.02000000000004</c:v>
                </c:pt>
                <c:pt idx="1192">
                  <c:v>158.02000000000004</c:v>
                </c:pt>
                <c:pt idx="1193">
                  <c:v>158.02000000000004</c:v>
                </c:pt>
                <c:pt idx="1194">
                  <c:v>158.02000000000004</c:v>
                </c:pt>
                <c:pt idx="1195">
                  <c:v>158.02000000000004</c:v>
                </c:pt>
                <c:pt idx="1196">
                  <c:v>158.02000000000004</c:v>
                </c:pt>
                <c:pt idx="1197">
                  <c:v>158.02000000000004</c:v>
                </c:pt>
                <c:pt idx="1198">
                  <c:v>158.02000000000004</c:v>
                </c:pt>
                <c:pt idx="1199">
                  <c:v>158.02000000000004</c:v>
                </c:pt>
                <c:pt idx="1200">
                  <c:v>158.02000000000004</c:v>
                </c:pt>
                <c:pt idx="1201">
                  <c:v>158.02000000000004</c:v>
                </c:pt>
                <c:pt idx="1202">
                  <c:v>158.02000000000004</c:v>
                </c:pt>
                <c:pt idx="1203">
                  <c:v>158.02000000000004</c:v>
                </c:pt>
                <c:pt idx="1204">
                  <c:v>158.02000000000004</c:v>
                </c:pt>
                <c:pt idx="1205">
                  <c:v>158.02000000000004</c:v>
                </c:pt>
                <c:pt idx="1206">
                  <c:v>158.02000000000004</c:v>
                </c:pt>
                <c:pt idx="1207">
                  <c:v>158.02000000000004</c:v>
                </c:pt>
                <c:pt idx="1208">
                  <c:v>158.02000000000004</c:v>
                </c:pt>
                <c:pt idx="1209">
                  <c:v>158.02000000000004</c:v>
                </c:pt>
                <c:pt idx="1210">
                  <c:v>158.02000000000004</c:v>
                </c:pt>
                <c:pt idx="1211">
                  <c:v>158.02000000000004</c:v>
                </c:pt>
                <c:pt idx="1212">
                  <c:v>158.02000000000004</c:v>
                </c:pt>
                <c:pt idx="1213">
                  <c:v>158.02000000000004</c:v>
                </c:pt>
                <c:pt idx="1214">
                  <c:v>158.02000000000004</c:v>
                </c:pt>
                <c:pt idx="1215">
                  <c:v>158.02000000000004</c:v>
                </c:pt>
                <c:pt idx="1216">
                  <c:v>158.02000000000004</c:v>
                </c:pt>
                <c:pt idx="1217">
                  <c:v>158.02000000000004</c:v>
                </c:pt>
                <c:pt idx="1218">
                  <c:v>158.02000000000004</c:v>
                </c:pt>
                <c:pt idx="1219">
                  <c:v>158.02000000000004</c:v>
                </c:pt>
                <c:pt idx="1220">
                  <c:v>159.55000000000004</c:v>
                </c:pt>
                <c:pt idx="1221">
                  <c:v>159.55000000000004</c:v>
                </c:pt>
                <c:pt idx="1222">
                  <c:v>161.92000000000004</c:v>
                </c:pt>
                <c:pt idx="1223">
                  <c:v>165.34000000000003</c:v>
                </c:pt>
                <c:pt idx="1224">
                  <c:v>169.45000000000005</c:v>
                </c:pt>
                <c:pt idx="1225">
                  <c:v>169.45000000000005</c:v>
                </c:pt>
                <c:pt idx="1226">
                  <c:v>169.45000000000005</c:v>
                </c:pt>
                <c:pt idx="1227">
                  <c:v>169.45000000000005</c:v>
                </c:pt>
                <c:pt idx="1228">
                  <c:v>169.45000000000005</c:v>
                </c:pt>
                <c:pt idx="1229">
                  <c:v>174.07000000000005</c:v>
                </c:pt>
                <c:pt idx="1230">
                  <c:v>174.07000000000005</c:v>
                </c:pt>
                <c:pt idx="1231">
                  <c:v>174.28000000000006</c:v>
                </c:pt>
                <c:pt idx="1232">
                  <c:v>174.28000000000006</c:v>
                </c:pt>
                <c:pt idx="1233">
                  <c:v>175.51000000000005</c:v>
                </c:pt>
                <c:pt idx="1234">
                  <c:v>175.51000000000005</c:v>
                </c:pt>
                <c:pt idx="1235">
                  <c:v>175.51000000000005</c:v>
                </c:pt>
                <c:pt idx="1236">
                  <c:v>175.51000000000005</c:v>
                </c:pt>
                <c:pt idx="1237">
                  <c:v>175.51000000000005</c:v>
                </c:pt>
                <c:pt idx="1238">
                  <c:v>175.51000000000005</c:v>
                </c:pt>
                <c:pt idx="1239">
                  <c:v>175.51000000000005</c:v>
                </c:pt>
                <c:pt idx="1240">
                  <c:v>175.51000000000005</c:v>
                </c:pt>
                <c:pt idx="1241">
                  <c:v>175.51000000000005</c:v>
                </c:pt>
                <c:pt idx="1242">
                  <c:v>175.51000000000005</c:v>
                </c:pt>
                <c:pt idx="1243">
                  <c:v>181.72000000000006</c:v>
                </c:pt>
                <c:pt idx="1244">
                  <c:v>181.72000000000006</c:v>
                </c:pt>
                <c:pt idx="1245">
                  <c:v>187.15000000000006</c:v>
                </c:pt>
                <c:pt idx="1246">
                  <c:v>187.15000000000006</c:v>
                </c:pt>
                <c:pt idx="1247">
                  <c:v>187.15000000000006</c:v>
                </c:pt>
                <c:pt idx="1248">
                  <c:v>188.68000000000006</c:v>
                </c:pt>
                <c:pt idx="1249">
                  <c:v>202.03000000000006</c:v>
                </c:pt>
                <c:pt idx="1250">
                  <c:v>202.03000000000006</c:v>
                </c:pt>
                <c:pt idx="1251">
                  <c:v>203.26000000000005</c:v>
                </c:pt>
                <c:pt idx="1252">
                  <c:v>203.50000000000006</c:v>
                </c:pt>
                <c:pt idx="1253">
                  <c:v>205.87000000000006</c:v>
                </c:pt>
                <c:pt idx="1254">
                  <c:v>206.47000000000006</c:v>
                </c:pt>
                <c:pt idx="1255">
                  <c:v>206.74000000000007</c:v>
                </c:pt>
                <c:pt idx="1256">
                  <c:v>206.74000000000007</c:v>
                </c:pt>
                <c:pt idx="1257">
                  <c:v>206.74000000000007</c:v>
                </c:pt>
                <c:pt idx="1258">
                  <c:v>206.74000000000007</c:v>
                </c:pt>
                <c:pt idx="1259">
                  <c:v>206.74000000000007</c:v>
                </c:pt>
                <c:pt idx="1260">
                  <c:v>206.74000000000007</c:v>
                </c:pt>
                <c:pt idx="1261">
                  <c:v>206.74000000000007</c:v>
                </c:pt>
                <c:pt idx="1262">
                  <c:v>206.74000000000007</c:v>
                </c:pt>
                <c:pt idx="1263">
                  <c:v>206.74000000000007</c:v>
                </c:pt>
                <c:pt idx="1264">
                  <c:v>206.74000000000007</c:v>
                </c:pt>
                <c:pt idx="1265">
                  <c:v>206.74000000000007</c:v>
                </c:pt>
                <c:pt idx="1266">
                  <c:v>206.74000000000007</c:v>
                </c:pt>
                <c:pt idx="1267">
                  <c:v>206.74000000000007</c:v>
                </c:pt>
                <c:pt idx="1268">
                  <c:v>206.98000000000008</c:v>
                </c:pt>
                <c:pt idx="1269">
                  <c:v>209.02000000000007</c:v>
                </c:pt>
                <c:pt idx="1270">
                  <c:v>210.01000000000008</c:v>
                </c:pt>
                <c:pt idx="1271">
                  <c:v>215.26000000000008</c:v>
                </c:pt>
                <c:pt idx="1272">
                  <c:v>215.26000000000008</c:v>
                </c:pt>
                <c:pt idx="1273">
                  <c:v>218.56000000000009</c:v>
                </c:pt>
                <c:pt idx="1274">
                  <c:v>221.53000000000009</c:v>
                </c:pt>
                <c:pt idx="1275">
                  <c:v>225.76000000000008</c:v>
                </c:pt>
                <c:pt idx="1276">
                  <c:v>225.76000000000008</c:v>
                </c:pt>
                <c:pt idx="1277">
                  <c:v>225.76000000000008</c:v>
                </c:pt>
                <c:pt idx="1278">
                  <c:v>225.76000000000008</c:v>
                </c:pt>
                <c:pt idx="1279">
                  <c:v>225.76000000000008</c:v>
                </c:pt>
                <c:pt idx="1280">
                  <c:v>225.76000000000008</c:v>
                </c:pt>
                <c:pt idx="1281">
                  <c:v>227.89000000000007</c:v>
                </c:pt>
                <c:pt idx="1282">
                  <c:v>228.73000000000008</c:v>
                </c:pt>
                <c:pt idx="1283">
                  <c:v>228.73000000000008</c:v>
                </c:pt>
                <c:pt idx="1284">
                  <c:v>228.73000000000008</c:v>
                </c:pt>
                <c:pt idx="1285">
                  <c:v>228.73000000000008</c:v>
                </c:pt>
                <c:pt idx="1286">
                  <c:v>228.73000000000008</c:v>
                </c:pt>
                <c:pt idx="1287">
                  <c:v>228.73000000000008</c:v>
                </c:pt>
                <c:pt idx="1288">
                  <c:v>228.73000000000008</c:v>
                </c:pt>
                <c:pt idx="1289">
                  <c:v>228.73000000000008</c:v>
                </c:pt>
                <c:pt idx="1290">
                  <c:v>228.73000000000008</c:v>
                </c:pt>
                <c:pt idx="1291">
                  <c:v>228.73000000000008</c:v>
                </c:pt>
                <c:pt idx="1292">
                  <c:v>228.73000000000008</c:v>
                </c:pt>
                <c:pt idx="1293">
                  <c:v>228.73000000000008</c:v>
                </c:pt>
                <c:pt idx="1294">
                  <c:v>228.73000000000008</c:v>
                </c:pt>
                <c:pt idx="1295">
                  <c:v>228.73000000000008</c:v>
                </c:pt>
                <c:pt idx="1296">
                  <c:v>228.73000000000008</c:v>
                </c:pt>
                <c:pt idx="1297">
                  <c:v>228.73000000000008</c:v>
                </c:pt>
                <c:pt idx="1298">
                  <c:v>228.73000000000008</c:v>
                </c:pt>
                <c:pt idx="1299">
                  <c:v>228.73000000000008</c:v>
                </c:pt>
                <c:pt idx="1300">
                  <c:v>228.73000000000008</c:v>
                </c:pt>
                <c:pt idx="1301">
                  <c:v>228.73000000000008</c:v>
                </c:pt>
                <c:pt idx="1302">
                  <c:v>228.73000000000008</c:v>
                </c:pt>
                <c:pt idx="1303">
                  <c:v>228.73000000000008</c:v>
                </c:pt>
                <c:pt idx="1304">
                  <c:v>228.73000000000008</c:v>
                </c:pt>
                <c:pt idx="1305">
                  <c:v>228.73000000000008</c:v>
                </c:pt>
                <c:pt idx="1306">
                  <c:v>228.73000000000008</c:v>
                </c:pt>
                <c:pt idx="1307">
                  <c:v>228.73000000000008</c:v>
                </c:pt>
                <c:pt idx="1308">
                  <c:v>228.73000000000008</c:v>
                </c:pt>
                <c:pt idx="1309">
                  <c:v>228.73000000000008</c:v>
                </c:pt>
                <c:pt idx="1310">
                  <c:v>228.73000000000008</c:v>
                </c:pt>
                <c:pt idx="1311">
                  <c:v>228.73000000000008</c:v>
                </c:pt>
                <c:pt idx="1312">
                  <c:v>228.73000000000008</c:v>
                </c:pt>
                <c:pt idx="1313">
                  <c:v>228.73000000000008</c:v>
                </c:pt>
                <c:pt idx="1314">
                  <c:v>228.73000000000008</c:v>
                </c:pt>
                <c:pt idx="1315">
                  <c:v>228.73000000000008</c:v>
                </c:pt>
                <c:pt idx="1316">
                  <c:v>229.39000000000007</c:v>
                </c:pt>
                <c:pt idx="1317">
                  <c:v>229.39000000000007</c:v>
                </c:pt>
                <c:pt idx="1318">
                  <c:v>229.39000000000007</c:v>
                </c:pt>
                <c:pt idx="1319">
                  <c:v>229.39000000000007</c:v>
                </c:pt>
                <c:pt idx="1320">
                  <c:v>229.39000000000007</c:v>
                </c:pt>
                <c:pt idx="1321">
                  <c:v>229.39000000000007</c:v>
                </c:pt>
                <c:pt idx="1322">
                  <c:v>229.39000000000007</c:v>
                </c:pt>
                <c:pt idx="1323">
                  <c:v>229.60000000000008</c:v>
                </c:pt>
                <c:pt idx="1324">
                  <c:v>231.10000000000008</c:v>
                </c:pt>
                <c:pt idx="1325">
                  <c:v>231.10000000000008</c:v>
                </c:pt>
                <c:pt idx="1326">
                  <c:v>231.10000000000008</c:v>
                </c:pt>
                <c:pt idx="1327">
                  <c:v>231.10000000000008</c:v>
                </c:pt>
                <c:pt idx="1328">
                  <c:v>231.97000000000008</c:v>
                </c:pt>
                <c:pt idx="1329">
                  <c:v>234.85000000000008</c:v>
                </c:pt>
                <c:pt idx="1330">
                  <c:v>244.42000000000007</c:v>
                </c:pt>
                <c:pt idx="1331">
                  <c:v>244.42000000000007</c:v>
                </c:pt>
                <c:pt idx="1332">
                  <c:v>247.57000000000008</c:v>
                </c:pt>
                <c:pt idx="1333">
                  <c:v>248.02000000000007</c:v>
                </c:pt>
                <c:pt idx="1334">
                  <c:v>251.59000000000006</c:v>
                </c:pt>
                <c:pt idx="1335">
                  <c:v>252.34000000000006</c:v>
                </c:pt>
                <c:pt idx="1336">
                  <c:v>253.66000000000005</c:v>
                </c:pt>
                <c:pt idx="1337">
                  <c:v>254.47000000000006</c:v>
                </c:pt>
                <c:pt idx="1338">
                  <c:v>254.47000000000006</c:v>
                </c:pt>
                <c:pt idx="1339">
                  <c:v>254.47000000000006</c:v>
                </c:pt>
                <c:pt idx="1340">
                  <c:v>254.47000000000006</c:v>
                </c:pt>
                <c:pt idx="1341">
                  <c:v>254.47000000000006</c:v>
                </c:pt>
                <c:pt idx="1342">
                  <c:v>254.47000000000006</c:v>
                </c:pt>
                <c:pt idx="1343">
                  <c:v>254.47000000000006</c:v>
                </c:pt>
                <c:pt idx="1344">
                  <c:v>254.47000000000006</c:v>
                </c:pt>
                <c:pt idx="1345">
                  <c:v>254.47000000000006</c:v>
                </c:pt>
                <c:pt idx="1346">
                  <c:v>254.47000000000006</c:v>
                </c:pt>
                <c:pt idx="1347">
                  <c:v>254.47000000000006</c:v>
                </c:pt>
                <c:pt idx="1348">
                  <c:v>254.47000000000006</c:v>
                </c:pt>
                <c:pt idx="1349">
                  <c:v>254.47000000000006</c:v>
                </c:pt>
                <c:pt idx="1350">
                  <c:v>254.47000000000006</c:v>
                </c:pt>
                <c:pt idx="1351">
                  <c:v>254.47000000000006</c:v>
                </c:pt>
                <c:pt idx="1352">
                  <c:v>254.47000000000006</c:v>
                </c:pt>
                <c:pt idx="1353">
                  <c:v>254.47000000000006</c:v>
                </c:pt>
                <c:pt idx="1354">
                  <c:v>254.47000000000006</c:v>
                </c:pt>
                <c:pt idx="1355">
                  <c:v>254.47000000000006</c:v>
                </c:pt>
                <c:pt idx="1356">
                  <c:v>254.47000000000006</c:v>
                </c:pt>
                <c:pt idx="1357">
                  <c:v>254.47000000000006</c:v>
                </c:pt>
                <c:pt idx="1358">
                  <c:v>254.47000000000006</c:v>
                </c:pt>
                <c:pt idx="1359">
                  <c:v>256.06000000000006</c:v>
                </c:pt>
                <c:pt idx="1360">
                  <c:v>256.06000000000006</c:v>
                </c:pt>
                <c:pt idx="1361">
                  <c:v>256.06000000000006</c:v>
                </c:pt>
                <c:pt idx="1362">
                  <c:v>256.06000000000006</c:v>
                </c:pt>
                <c:pt idx="1363">
                  <c:v>256.06000000000006</c:v>
                </c:pt>
                <c:pt idx="1364">
                  <c:v>256.06000000000006</c:v>
                </c:pt>
                <c:pt idx="1365">
                  <c:v>256.06000000000006</c:v>
                </c:pt>
                <c:pt idx="1366">
                  <c:v>256.06000000000006</c:v>
                </c:pt>
                <c:pt idx="1367">
                  <c:v>256.06000000000006</c:v>
                </c:pt>
                <c:pt idx="1368">
                  <c:v>256.06000000000006</c:v>
                </c:pt>
                <c:pt idx="1369">
                  <c:v>256.06000000000006</c:v>
                </c:pt>
                <c:pt idx="1370">
                  <c:v>256.06000000000006</c:v>
                </c:pt>
                <c:pt idx="1371">
                  <c:v>256.06000000000006</c:v>
                </c:pt>
                <c:pt idx="1372">
                  <c:v>256.06000000000006</c:v>
                </c:pt>
                <c:pt idx="1373">
                  <c:v>256.06000000000006</c:v>
                </c:pt>
                <c:pt idx="1374">
                  <c:v>256.06000000000006</c:v>
                </c:pt>
                <c:pt idx="1375">
                  <c:v>256.06000000000006</c:v>
                </c:pt>
                <c:pt idx="1376">
                  <c:v>256.06000000000006</c:v>
                </c:pt>
                <c:pt idx="1377">
                  <c:v>256.06000000000006</c:v>
                </c:pt>
                <c:pt idx="1378">
                  <c:v>256.06000000000006</c:v>
                </c:pt>
                <c:pt idx="1379">
                  <c:v>256.06000000000006</c:v>
                </c:pt>
                <c:pt idx="1380">
                  <c:v>256.06000000000006</c:v>
                </c:pt>
                <c:pt idx="1381">
                  <c:v>256.06000000000006</c:v>
                </c:pt>
                <c:pt idx="1382">
                  <c:v>256.06000000000006</c:v>
                </c:pt>
                <c:pt idx="1383">
                  <c:v>256.06000000000006</c:v>
                </c:pt>
                <c:pt idx="1384">
                  <c:v>256.06000000000006</c:v>
                </c:pt>
              </c:numCache>
            </c:numRef>
          </c:val>
          <c:smooth val="0"/>
        </c:ser>
        <c:dLbls>
          <c:showLegendKey val="0"/>
          <c:showVal val="0"/>
          <c:showCatName val="0"/>
          <c:showSerName val="0"/>
          <c:showPercent val="0"/>
          <c:showBubbleSize val="0"/>
        </c:dLbls>
        <c:marker val="1"/>
        <c:smooth val="0"/>
        <c:axId val="118385280"/>
        <c:axId val="118391168"/>
      </c:lineChart>
      <c:dateAx>
        <c:axId val="118385280"/>
        <c:scaling>
          <c:orientation val="minMax"/>
        </c:scaling>
        <c:delete val="0"/>
        <c:axPos val="b"/>
        <c:numFmt formatCode="[$-409]d\-mmm;@" sourceLinked="1"/>
        <c:majorTickMark val="none"/>
        <c:minorTickMark val="none"/>
        <c:tickLblPos val="nextTo"/>
        <c:crossAx val="118391168"/>
        <c:crosses val="autoZero"/>
        <c:auto val="1"/>
        <c:lblOffset val="100"/>
        <c:baseTimeUnit val="days"/>
      </c:dateAx>
      <c:valAx>
        <c:axId val="118391168"/>
        <c:scaling>
          <c:orientation val="minMax"/>
        </c:scaling>
        <c:delete val="0"/>
        <c:axPos val="l"/>
        <c:majorGridlines/>
        <c:title>
          <c:tx>
            <c:rich>
              <a:bodyPr/>
              <a:lstStyle/>
              <a:p>
                <a:pPr>
                  <a:defRPr/>
                </a:pPr>
                <a:r>
                  <a:rPr lang="en-US"/>
                  <a:t>mm</a:t>
                </a:r>
              </a:p>
            </c:rich>
          </c:tx>
          <c:layout/>
          <c:overlay val="0"/>
        </c:title>
        <c:numFmt formatCode="General" sourceLinked="1"/>
        <c:majorTickMark val="none"/>
        <c:minorTickMark val="none"/>
        <c:tickLblPos val="nextTo"/>
        <c:crossAx val="118385280"/>
        <c:crosses val="autoZero"/>
        <c:crossBetween val="between"/>
      </c:valAx>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image" Target="../media/image57.png"/><Relationship Id="rId4"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image" Target="../media/image57.png"/><Relationship Id="rId4"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B0869-744B-41DA-BA39-56EF432B161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CB73AA62-4151-40F0-9331-50920B87330D}">
      <dgm:prSet phldrT="[Text]" custT="1"/>
      <dgm:spPr>
        <a:gradFill rotWithShape="0">
          <a:gsLst>
            <a:gs pos="0">
              <a:srgbClr val="000099"/>
            </a:gs>
            <a:gs pos="100000">
              <a:srgbClr val="7D90EF"/>
            </a:gs>
            <a:gs pos="100000">
              <a:srgbClr val="7D90EF"/>
            </a:gs>
          </a:gsLst>
          <a:lin ang="5400000" scaled="0"/>
        </a:gradFill>
      </dgm:spPr>
      <dgm:t>
        <a:bodyPr/>
        <a:lstStyle/>
        <a:p>
          <a:pPr>
            <a:lnSpc>
              <a:spcPct val="90000"/>
            </a:lnSpc>
          </a:pPr>
          <a:endParaRPr lang="en-US" sz="1100" b="1" dirty="0" smtClean="0">
            <a:effectLst>
              <a:outerShdw blurRad="38100" dist="38100" dir="2700000" algn="tl">
                <a:srgbClr val="000000">
                  <a:alpha val="43137"/>
                </a:srgbClr>
              </a:outerShdw>
            </a:effectLst>
          </a:endParaRPr>
        </a:p>
        <a:p>
          <a:pPr>
            <a:lnSpc>
              <a:spcPct val="0"/>
            </a:lnSpc>
          </a:pPr>
          <a:r>
            <a:rPr lang="en-US" sz="2800" b="1" dirty="0" smtClean="0">
              <a:effectLst>
                <a:outerShdw blurRad="38100" dist="38100" dir="2700000" algn="tl">
                  <a:srgbClr val="000000">
                    <a:alpha val="43137"/>
                  </a:srgbClr>
                </a:outerShdw>
              </a:effectLst>
            </a:rPr>
            <a:t>  </a:t>
          </a:r>
        </a:p>
        <a:p>
          <a:pPr>
            <a:lnSpc>
              <a:spcPct val="0"/>
            </a:lnSpc>
          </a:pPr>
          <a:endParaRPr lang="en-US" sz="2800" b="1" dirty="0" smtClean="0">
            <a:effectLst>
              <a:outerShdw blurRad="38100" dist="38100" dir="2700000" algn="tl">
                <a:srgbClr val="000000">
                  <a:alpha val="43137"/>
                </a:srgbClr>
              </a:outerShdw>
            </a:effectLst>
          </a:endParaRPr>
        </a:p>
        <a:p>
          <a:pPr>
            <a:lnSpc>
              <a:spcPct val="0"/>
            </a:lnSpc>
          </a:pPr>
          <a:r>
            <a:rPr lang="en-US" sz="2800" b="1" dirty="0" smtClean="0">
              <a:effectLst>
                <a:outerShdw blurRad="38100" dist="38100" dir="2700000" algn="tl">
                  <a:srgbClr val="000000">
                    <a:alpha val="43137"/>
                  </a:srgbClr>
                </a:outerShdw>
              </a:effectLst>
            </a:rPr>
            <a:t>  Extreme Events and Disasters</a:t>
          </a:r>
        </a:p>
        <a:p>
          <a:pPr>
            <a:lnSpc>
              <a:spcPct val="0"/>
            </a:lnSpc>
          </a:pPr>
          <a:r>
            <a:rPr lang="en-US" sz="1600" b="1" dirty="0" smtClean="0">
              <a:sym typeface="Symbol"/>
            </a:rPr>
            <a:t>   </a:t>
          </a:r>
        </a:p>
        <a:p>
          <a:pPr>
            <a:lnSpc>
              <a:spcPct val="0"/>
            </a:lnSpc>
          </a:pPr>
          <a:endParaRPr lang="en-US" sz="1600" b="1" dirty="0" smtClean="0">
            <a:sym typeface="Symbol"/>
          </a:endParaRPr>
        </a:p>
        <a:p>
          <a:pPr>
            <a:lnSpc>
              <a:spcPct val="0"/>
            </a:lnSpc>
          </a:pPr>
          <a:r>
            <a:rPr lang="en-US" sz="1600" b="1" dirty="0" smtClean="0">
              <a:sym typeface="Symbol"/>
            </a:rPr>
            <a:t>    </a:t>
          </a:r>
          <a:r>
            <a:rPr lang="en-US" sz="2000" b="1" dirty="0" smtClean="0">
              <a:sym typeface="Symbol"/>
            </a:rPr>
            <a:t></a:t>
          </a:r>
          <a:r>
            <a:rPr lang="en-US" sz="2400" b="1" dirty="0" smtClean="0">
              <a:sym typeface="Symbol"/>
            </a:rPr>
            <a:t>  </a:t>
          </a:r>
          <a:r>
            <a:rPr lang="en-US" sz="2400" b="1" dirty="0" smtClean="0"/>
            <a:t>Landslides			</a:t>
          </a:r>
          <a:r>
            <a:rPr lang="en-US" sz="1800" b="1" dirty="0" smtClean="0">
              <a:sym typeface="Symbol"/>
            </a:rPr>
            <a:t>   </a:t>
          </a:r>
          <a:r>
            <a:rPr lang="en-US" sz="2400" b="1" dirty="0" smtClean="0"/>
            <a:t>Floods</a:t>
          </a:r>
        </a:p>
        <a:p>
          <a:pPr>
            <a:lnSpc>
              <a:spcPct val="90000"/>
            </a:lnSpc>
          </a:pPr>
          <a:r>
            <a:rPr lang="en-US" sz="2000" b="1" dirty="0" smtClean="0">
              <a:sym typeface="Symbol"/>
            </a:rPr>
            <a:t>   </a:t>
          </a:r>
          <a:r>
            <a:rPr lang="en-US" sz="2400" b="1" dirty="0" smtClean="0">
              <a:sym typeface="Symbol"/>
            </a:rPr>
            <a:t>  </a:t>
          </a:r>
          <a:r>
            <a:rPr lang="en-US" sz="2400" b="1" dirty="0" smtClean="0"/>
            <a:t>Tropical cyclones	</a:t>
          </a:r>
          <a:r>
            <a:rPr lang="en-US" sz="2000" b="1" dirty="0" smtClean="0">
              <a:sym typeface="Symbol"/>
            </a:rPr>
            <a:t> </a:t>
          </a:r>
          <a:r>
            <a:rPr lang="en-US" sz="2400" b="1" dirty="0" smtClean="0">
              <a:sym typeface="Symbol"/>
            </a:rPr>
            <a:t> </a:t>
          </a:r>
          <a:r>
            <a:rPr lang="en-US" sz="2400" b="1" dirty="0" smtClean="0"/>
            <a:t>Re-insurance</a:t>
          </a:r>
        </a:p>
        <a:p>
          <a:pPr>
            <a:lnSpc>
              <a:spcPct val="90000"/>
            </a:lnSpc>
          </a:pPr>
          <a:endParaRPr lang="en-US" sz="3600" b="1" dirty="0" smtClean="0">
            <a:effectLst>
              <a:outerShdw blurRad="38100" dist="38100" dir="2700000" algn="tl">
                <a:srgbClr val="000000">
                  <a:alpha val="43137"/>
                </a:srgbClr>
              </a:outerShdw>
            </a:effectLst>
          </a:endParaRPr>
        </a:p>
        <a:p>
          <a:pPr>
            <a:lnSpc>
              <a:spcPct val="90000"/>
            </a:lnSpc>
          </a:pPr>
          <a:endParaRPr lang="en-US" sz="3600" b="1" dirty="0">
            <a:effectLst>
              <a:outerShdw blurRad="38100" dist="38100" dir="2700000" algn="tl">
                <a:srgbClr val="000000">
                  <a:alpha val="43137"/>
                </a:srgbClr>
              </a:outerShdw>
            </a:effectLst>
          </a:endParaRPr>
        </a:p>
      </dgm:t>
    </dgm:pt>
    <dgm:pt modelId="{F012F4FB-16A1-49C4-9014-ED250CED223D}" type="parTrans" cxnId="{EF70DFA8-2D47-4C0D-9416-F43154A8D82B}">
      <dgm:prSet/>
      <dgm:spPr/>
      <dgm:t>
        <a:bodyPr/>
        <a:lstStyle/>
        <a:p>
          <a:endParaRPr lang="en-US"/>
        </a:p>
      </dgm:t>
    </dgm:pt>
    <dgm:pt modelId="{ACD948F3-5FCD-480D-9915-FFA1F5C09674}" type="sibTrans" cxnId="{EF70DFA8-2D47-4C0D-9416-F43154A8D82B}">
      <dgm:prSet/>
      <dgm:spPr/>
      <dgm:t>
        <a:bodyPr/>
        <a:lstStyle/>
        <a:p>
          <a:endParaRPr lang="en-US"/>
        </a:p>
      </dgm:t>
    </dgm:pt>
    <dgm:pt modelId="{94B6D378-BCB2-437E-9EC8-BF12EE30667A}">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r>
            <a:rPr lang="en-US" sz="2800" b="1" dirty="0" smtClean="0">
              <a:effectLst>
                <a:outerShdw blurRad="38100" dist="38100" dir="2700000" algn="tl">
                  <a:srgbClr val="000000">
                    <a:alpha val="43137"/>
                  </a:srgbClr>
                </a:outerShdw>
              </a:effectLst>
            </a:rPr>
            <a:t> </a:t>
          </a:r>
        </a:p>
        <a:p>
          <a:pPr>
            <a:lnSpc>
              <a:spcPct val="0"/>
            </a:lnSpc>
          </a:pPr>
          <a:endParaRPr lang="en-US" sz="2800" b="1" dirty="0" smtClean="0">
            <a:effectLst>
              <a:outerShdw blurRad="38100" dist="38100" dir="2700000" algn="tl">
                <a:srgbClr val="000000">
                  <a:alpha val="43137"/>
                </a:srgbClr>
              </a:outerShdw>
            </a:effectLst>
          </a:endParaRPr>
        </a:p>
        <a:p>
          <a:pPr>
            <a:lnSpc>
              <a:spcPct val="0"/>
            </a:lnSpc>
          </a:pPr>
          <a:r>
            <a:rPr lang="en-US" sz="2800" b="1" dirty="0" smtClean="0">
              <a:effectLst>
                <a:outerShdw blurRad="38100" dist="38100" dir="2700000" algn="tl">
                  <a:srgbClr val="000000">
                    <a:alpha val="43137"/>
                  </a:srgbClr>
                </a:outerShdw>
              </a:effectLst>
            </a:rPr>
            <a:t>Water Resources and Agriculture</a:t>
          </a:r>
          <a:endParaRPr lang="en-US" sz="2800" b="1" dirty="0">
            <a:effectLst>
              <a:outerShdw blurRad="38100" dist="38100" dir="2700000" algn="tl">
                <a:srgbClr val="000000">
                  <a:alpha val="43137"/>
                </a:srgbClr>
              </a:outerShdw>
            </a:effectLst>
          </a:endParaRPr>
        </a:p>
      </dgm:t>
    </dgm:pt>
    <dgm:pt modelId="{A47DDB18-6C47-418F-9AEF-183189800E66}" type="parTrans" cxnId="{B69ABF7B-66DA-42B7-9AB1-0040E4378B76}">
      <dgm:prSet/>
      <dgm:spPr/>
      <dgm:t>
        <a:bodyPr/>
        <a:lstStyle/>
        <a:p>
          <a:endParaRPr lang="en-US"/>
        </a:p>
      </dgm:t>
    </dgm:pt>
    <dgm:pt modelId="{DA1F120E-F6F3-40CB-9396-7BA31587DEBD}" type="sibTrans" cxnId="{B69ABF7B-66DA-42B7-9AB1-0040E4378B76}">
      <dgm:prSet/>
      <dgm:spPr/>
      <dgm:t>
        <a:bodyPr/>
        <a:lstStyle/>
        <a:p>
          <a:endParaRPr lang="en-US"/>
        </a:p>
      </dgm:t>
    </dgm:pt>
    <dgm:pt modelId="{5F848CC6-AF5B-4AE3-8DDB-1BDCF1120D80}">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r>
            <a:rPr lang="en-US" sz="2200" b="1" dirty="0" smtClean="0"/>
            <a:t>Famine Early Warning System  </a:t>
          </a:r>
          <a:r>
            <a:rPr lang="en-US" sz="2200" b="1" dirty="0" smtClean="0">
              <a:sym typeface="Symbol"/>
            </a:rPr>
            <a:t></a:t>
          </a:r>
          <a:r>
            <a:rPr lang="en-US" sz="2200" b="1" dirty="0" smtClean="0"/>
            <a:t>  Drought</a:t>
          </a:r>
          <a:endParaRPr lang="en-US" sz="1800" dirty="0"/>
        </a:p>
      </dgm:t>
    </dgm:pt>
    <dgm:pt modelId="{B5D9BD44-762D-4931-9097-F7EAAD97A5F3}" type="parTrans" cxnId="{457DD76E-C435-4639-8E7F-DB19ECAE3ACC}">
      <dgm:prSet/>
      <dgm:spPr/>
      <dgm:t>
        <a:bodyPr/>
        <a:lstStyle/>
        <a:p>
          <a:endParaRPr lang="en-US"/>
        </a:p>
      </dgm:t>
    </dgm:pt>
    <dgm:pt modelId="{12720C04-CF9F-40AA-A1C2-02B6E92DCDF8}" type="sibTrans" cxnId="{457DD76E-C435-4639-8E7F-DB19ECAE3ACC}">
      <dgm:prSet/>
      <dgm:spPr/>
      <dgm:t>
        <a:bodyPr/>
        <a:lstStyle/>
        <a:p>
          <a:endParaRPr lang="en-US"/>
        </a:p>
      </dgm:t>
    </dgm:pt>
    <dgm:pt modelId="{98F2EC97-F332-4270-B4BA-427CF2852360}">
      <dgm:prSet phldrT="[Text]" custT="1"/>
      <dgm:spPr>
        <a:gradFill rotWithShape="0">
          <a:gsLst>
            <a:gs pos="0">
              <a:schemeClr val="accent6">
                <a:lumMod val="50000"/>
              </a:schemeClr>
            </a:gs>
            <a:gs pos="96300">
              <a:schemeClr val="accent6">
                <a:lumMod val="60000"/>
                <a:lumOff val="40000"/>
              </a:schemeClr>
            </a:gs>
            <a:gs pos="100000">
              <a:schemeClr val="accent6">
                <a:lumMod val="20000"/>
                <a:lumOff val="80000"/>
              </a:schemeClr>
            </a:gs>
            <a:gs pos="100000">
              <a:srgbClr val="7D90EF"/>
            </a:gs>
          </a:gsLst>
          <a:lin ang="5400000" scaled="0"/>
        </a:gradFill>
      </dgm:spPr>
      <dgm:t>
        <a:bodyPr/>
        <a:lstStyle/>
        <a:p>
          <a:r>
            <a:rPr lang="en-US" sz="2600" b="1" dirty="0" smtClean="0">
              <a:effectLst>
                <a:outerShdw blurRad="38100" dist="38100" dir="2700000" algn="tl">
                  <a:srgbClr val="000000">
                    <a:alpha val="43137"/>
                  </a:srgbClr>
                </a:outerShdw>
              </a:effectLst>
            </a:rPr>
            <a:t>Weather, Climate &amp; Land Surface Modeling</a:t>
          </a:r>
          <a:endParaRPr lang="en-US" sz="2600" b="1" dirty="0">
            <a:effectLst>
              <a:outerShdw blurRad="38100" dist="38100" dir="2700000" algn="tl">
                <a:srgbClr val="000000">
                  <a:alpha val="43137"/>
                </a:srgbClr>
              </a:outerShdw>
            </a:effectLst>
          </a:endParaRPr>
        </a:p>
      </dgm:t>
    </dgm:pt>
    <dgm:pt modelId="{42FF773B-A116-4B22-8A71-48210E6D714B}" type="parTrans" cxnId="{C8DB4DDC-63ED-4831-BEC8-FCEDBECE6E20}">
      <dgm:prSet/>
      <dgm:spPr/>
      <dgm:t>
        <a:bodyPr/>
        <a:lstStyle/>
        <a:p>
          <a:endParaRPr lang="en-US"/>
        </a:p>
      </dgm:t>
    </dgm:pt>
    <dgm:pt modelId="{D1317D80-7A69-4377-955D-6A93D7C7FE09}" type="sibTrans" cxnId="{C8DB4DDC-63ED-4831-BEC8-FCEDBECE6E20}">
      <dgm:prSet/>
      <dgm:spPr/>
      <dgm:t>
        <a:bodyPr/>
        <a:lstStyle/>
        <a:p>
          <a:endParaRPr lang="en-US"/>
        </a:p>
      </dgm:t>
    </dgm:pt>
    <dgm:pt modelId="{2AF4E7E8-3313-4516-926B-0A35BDED24FB}">
      <dgm:prSet phldrT="[Text]" custT="1"/>
      <dgm:spPr>
        <a:gradFill rotWithShape="0">
          <a:gsLst>
            <a:gs pos="0">
              <a:schemeClr val="accent6">
                <a:lumMod val="50000"/>
              </a:schemeClr>
            </a:gs>
            <a:gs pos="96300">
              <a:schemeClr val="accent6">
                <a:lumMod val="60000"/>
                <a:lumOff val="40000"/>
              </a:schemeClr>
            </a:gs>
            <a:gs pos="100000">
              <a:schemeClr val="accent6">
                <a:lumMod val="20000"/>
                <a:lumOff val="80000"/>
              </a:schemeClr>
            </a:gs>
            <a:gs pos="100000">
              <a:srgbClr val="7D90EF"/>
            </a:gs>
          </a:gsLst>
          <a:lin ang="5400000" scaled="0"/>
        </a:gradFill>
      </dgm:spPr>
      <dgm:t>
        <a:bodyPr/>
        <a:lstStyle/>
        <a:p>
          <a:r>
            <a:rPr lang="en-US" sz="2200" b="1" dirty="0" smtClean="0"/>
            <a:t>Numerical Weather Prediction       </a:t>
          </a:r>
          <a:r>
            <a:rPr lang="en-US" sz="2200" b="1" dirty="0" smtClean="0">
              <a:sym typeface="Symbol"/>
            </a:rPr>
            <a:t></a:t>
          </a:r>
          <a:r>
            <a:rPr lang="en-US" sz="2200" b="1" dirty="0" smtClean="0"/>
            <a:t>  Land System Modeling                 </a:t>
          </a:r>
          <a:r>
            <a:rPr lang="en-US" sz="2200" b="1" dirty="0" smtClean="0">
              <a:sym typeface="Symbol"/>
            </a:rPr>
            <a:t></a:t>
          </a:r>
          <a:r>
            <a:rPr lang="en-US" sz="2200" b="1" dirty="0" smtClean="0"/>
            <a:t>   Global Climate Modeling</a:t>
          </a:r>
          <a:endParaRPr lang="en-US" sz="2200" dirty="0"/>
        </a:p>
      </dgm:t>
    </dgm:pt>
    <dgm:pt modelId="{7B6193B9-5CBD-4D9C-89C2-3931D77CCA19}" type="parTrans" cxnId="{D2DA6011-8FFB-43A7-90C1-949AB59C85C5}">
      <dgm:prSet/>
      <dgm:spPr/>
      <dgm:t>
        <a:bodyPr/>
        <a:lstStyle/>
        <a:p>
          <a:endParaRPr lang="en-US"/>
        </a:p>
      </dgm:t>
    </dgm:pt>
    <dgm:pt modelId="{9CBB96D6-6035-4B9F-85D2-A643E6944114}" type="sibTrans" cxnId="{D2DA6011-8FFB-43A7-90C1-949AB59C85C5}">
      <dgm:prSet/>
      <dgm:spPr/>
      <dgm:t>
        <a:bodyPr/>
        <a:lstStyle/>
        <a:p>
          <a:endParaRPr lang="en-US"/>
        </a:p>
      </dgm:t>
    </dgm:pt>
    <dgm:pt modelId="{026C0C29-3469-4BBB-BE51-E58054C60997}">
      <dgm:prSet phldrT="[Text]" custT="1"/>
      <dgm:spPr>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dgm:spPr>
      <dgm:t>
        <a:bodyPr/>
        <a:lstStyle/>
        <a:p>
          <a:pPr>
            <a:lnSpc>
              <a:spcPct val="0"/>
            </a:lnSpc>
          </a:pPr>
          <a:r>
            <a:rPr lang="en-US" sz="2800" b="1" dirty="0" smtClean="0">
              <a:effectLst>
                <a:outerShdw blurRad="38100" dist="38100" dir="2700000" algn="tl">
                  <a:srgbClr val="000000">
                    <a:alpha val="43137"/>
                  </a:srgbClr>
                </a:outerShdw>
              </a:effectLst>
            </a:rPr>
            <a:t> </a:t>
          </a:r>
        </a:p>
        <a:p>
          <a:pPr>
            <a:lnSpc>
              <a:spcPct val="0"/>
            </a:lnSpc>
          </a:pPr>
          <a:endParaRPr lang="en-US" sz="2800" b="1" dirty="0" smtClean="0">
            <a:effectLst>
              <a:outerShdw blurRad="38100" dist="38100" dir="2700000" algn="tl">
                <a:srgbClr val="000000">
                  <a:alpha val="43137"/>
                </a:srgbClr>
              </a:outerShdw>
            </a:effectLst>
          </a:endParaRPr>
        </a:p>
        <a:p>
          <a:pPr>
            <a:lnSpc>
              <a:spcPct val="0"/>
            </a:lnSpc>
          </a:pPr>
          <a:r>
            <a:rPr lang="en-US" sz="2800" b="1" dirty="0" smtClean="0">
              <a:effectLst>
                <a:outerShdw blurRad="38100" dist="38100" dir="2700000" algn="tl">
                  <a:srgbClr val="000000">
                    <a:alpha val="43137"/>
                  </a:srgbClr>
                </a:outerShdw>
              </a:effectLst>
            </a:rPr>
            <a:t>Public Health and Ecology</a:t>
          </a:r>
        </a:p>
        <a:p>
          <a:pPr>
            <a:lnSpc>
              <a:spcPct val="0"/>
            </a:lnSpc>
          </a:pPr>
          <a:endParaRPr lang="en-US" sz="2800" b="1" dirty="0">
            <a:effectLst>
              <a:outerShdw blurRad="38100" dist="38100" dir="2700000" algn="tl">
                <a:srgbClr val="000000">
                  <a:alpha val="43137"/>
                </a:srgbClr>
              </a:outerShdw>
            </a:effectLst>
          </a:endParaRPr>
        </a:p>
      </dgm:t>
    </dgm:pt>
    <dgm:pt modelId="{F54AFAD1-1880-4B5E-8E38-C71961D49E85}" type="parTrans" cxnId="{9E2A836B-0247-451A-82AE-8F812F2DC115}">
      <dgm:prSet/>
      <dgm:spPr/>
      <dgm:t>
        <a:bodyPr/>
        <a:lstStyle/>
        <a:p>
          <a:endParaRPr lang="en-US"/>
        </a:p>
      </dgm:t>
    </dgm:pt>
    <dgm:pt modelId="{11196BF2-95DF-4960-92F9-89A6C2840AB7}" type="sibTrans" cxnId="{9E2A836B-0247-451A-82AE-8F812F2DC115}">
      <dgm:prSet/>
      <dgm:spPr/>
      <dgm:t>
        <a:bodyPr/>
        <a:lstStyle/>
        <a:p>
          <a:endParaRPr lang="en-US"/>
        </a:p>
      </dgm:t>
    </dgm:pt>
    <dgm:pt modelId="{483536CF-93FF-41F3-8792-010F18A08496}">
      <dgm:prSet custT="1"/>
      <dgm:spPr>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dgm:spPr>
      <dgm:t>
        <a:bodyPr/>
        <a:lstStyle/>
        <a:p>
          <a:pPr>
            <a:lnSpc>
              <a:spcPct val="0"/>
            </a:lnSpc>
          </a:pPr>
          <a:r>
            <a:rPr lang="en-US" sz="2400" b="1" dirty="0" smtClean="0"/>
            <a:t>Disease tracking	</a:t>
          </a:r>
          <a:r>
            <a:rPr lang="en-US" sz="2400" b="1" dirty="0" smtClean="0">
              <a:sym typeface="Symbol"/>
            </a:rPr>
            <a:t></a:t>
          </a:r>
          <a:r>
            <a:rPr lang="en-US" sz="2400" b="1" dirty="0" smtClean="0"/>
            <a:t>  Animal migration</a:t>
          </a:r>
          <a:endParaRPr lang="en-US" sz="2400" b="1" i="0" dirty="0"/>
        </a:p>
      </dgm:t>
    </dgm:pt>
    <dgm:pt modelId="{3F065286-FB8F-4AC6-9479-F6B0CBF4C20D}" type="parTrans" cxnId="{77C8C859-8093-4675-A08F-0C66E37569B4}">
      <dgm:prSet/>
      <dgm:spPr/>
      <dgm:t>
        <a:bodyPr/>
        <a:lstStyle/>
        <a:p>
          <a:endParaRPr lang="en-US"/>
        </a:p>
      </dgm:t>
    </dgm:pt>
    <dgm:pt modelId="{224BF75A-73F2-4978-A82A-AC8056E6DC0F}" type="sibTrans" cxnId="{77C8C859-8093-4675-A08F-0C66E37569B4}">
      <dgm:prSet/>
      <dgm:spPr/>
      <dgm:t>
        <a:bodyPr/>
        <a:lstStyle/>
        <a:p>
          <a:endParaRPr lang="en-US"/>
        </a:p>
      </dgm:t>
    </dgm:pt>
    <dgm:pt modelId="{6AF57BA0-E433-4D74-96AD-52DEE3B019FD}">
      <dgm:prSet/>
      <dgm:spPr>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dgm:spPr>
      <dgm:t>
        <a:bodyPr/>
        <a:lstStyle/>
        <a:p>
          <a:pPr>
            <a:lnSpc>
              <a:spcPct val="90000"/>
            </a:lnSpc>
          </a:pPr>
          <a:endParaRPr lang="en-US" sz="700" dirty="0"/>
        </a:p>
      </dgm:t>
    </dgm:pt>
    <dgm:pt modelId="{319DFD82-FBAA-42DB-B0FF-325DD34DB54B}" type="parTrans" cxnId="{42967FD5-B2E3-4FB8-9B65-2FEA6E1DF6AB}">
      <dgm:prSet/>
      <dgm:spPr/>
      <dgm:t>
        <a:bodyPr/>
        <a:lstStyle/>
        <a:p>
          <a:endParaRPr lang="en-US"/>
        </a:p>
      </dgm:t>
    </dgm:pt>
    <dgm:pt modelId="{6D6B9F25-9353-45C1-9ABD-4F7FF539C57C}" type="sibTrans" cxnId="{42967FD5-B2E3-4FB8-9B65-2FEA6E1DF6AB}">
      <dgm:prSet/>
      <dgm:spPr/>
      <dgm:t>
        <a:bodyPr/>
        <a:lstStyle/>
        <a:p>
          <a:endParaRPr lang="en-US"/>
        </a:p>
      </dgm:t>
    </dgm:pt>
    <dgm:pt modelId="{B5A05EDF-463D-4869-838D-189E05838BFE}">
      <dgm:prSet/>
      <dgm:spPr>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dgm:spPr>
      <dgm:t>
        <a:bodyPr/>
        <a:lstStyle/>
        <a:p>
          <a:pPr>
            <a:lnSpc>
              <a:spcPct val="90000"/>
            </a:lnSpc>
          </a:pPr>
          <a:endParaRPr lang="en-US" sz="700" dirty="0"/>
        </a:p>
      </dgm:t>
    </dgm:pt>
    <dgm:pt modelId="{434AA6F7-0FB3-4F8E-99EB-6D88F5BC213E}" type="parTrans" cxnId="{D0EC8371-46E4-412A-B21B-330EFF77B9A4}">
      <dgm:prSet/>
      <dgm:spPr/>
      <dgm:t>
        <a:bodyPr/>
        <a:lstStyle/>
        <a:p>
          <a:endParaRPr lang="en-US"/>
        </a:p>
      </dgm:t>
    </dgm:pt>
    <dgm:pt modelId="{868FC11C-6655-4F34-966F-60FCD371BB9C}" type="sibTrans" cxnId="{D0EC8371-46E4-412A-B21B-330EFF77B9A4}">
      <dgm:prSet/>
      <dgm:spPr/>
      <dgm:t>
        <a:bodyPr/>
        <a:lstStyle/>
        <a:p>
          <a:endParaRPr lang="en-US"/>
        </a:p>
      </dgm:t>
    </dgm:pt>
    <dgm:pt modelId="{D5DA4BF0-6A74-4EC5-93EE-5A27A26E2BA3}">
      <dgm:prSet phldrT="[Text]" custT="1"/>
      <dgm:spPr>
        <a:gradFill rotWithShape="0">
          <a:gsLst>
            <a:gs pos="0">
              <a:srgbClr val="006600"/>
            </a:gs>
            <a:gs pos="100000">
              <a:srgbClr val="92D050"/>
            </a:gs>
            <a:gs pos="100000">
              <a:srgbClr val="7D90EF"/>
            </a:gs>
          </a:gsLst>
          <a:lin ang="5400000" scaled="0"/>
        </a:gradFill>
      </dgm:spPr>
      <dgm:t>
        <a:bodyPr/>
        <a:lstStyle/>
        <a:p>
          <a:pPr>
            <a:lnSpc>
              <a:spcPct val="90000"/>
            </a:lnSpc>
          </a:pPr>
          <a:r>
            <a:rPr lang="en-US" sz="2200" b="1" dirty="0" smtClean="0"/>
            <a:t>Water Resource management         </a:t>
          </a:r>
          <a:r>
            <a:rPr lang="en-US" sz="2200" b="1" dirty="0" smtClean="0">
              <a:sym typeface="Symbol"/>
            </a:rPr>
            <a:t></a:t>
          </a:r>
          <a:r>
            <a:rPr lang="en-US" sz="2200" b="1" dirty="0" smtClean="0"/>
            <a:t>  Agriculture</a:t>
          </a:r>
          <a:endParaRPr lang="en-US" sz="2200" b="0" dirty="0"/>
        </a:p>
      </dgm:t>
    </dgm:pt>
    <dgm:pt modelId="{BD901010-0529-42BF-B32E-9B094AE10752}" type="parTrans" cxnId="{B579A729-D222-41B8-85B5-14C49D42EE2A}">
      <dgm:prSet/>
      <dgm:spPr/>
      <dgm:t>
        <a:bodyPr/>
        <a:lstStyle/>
        <a:p>
          <a:endParaRPr lang="en-US"/>
        </a:p>
      </dgm:t>
    </dgm:pt>
    <dgm:pt modelId="{035AFAB8-3AEA-4034-9A3D-3A70EE754871}" type="sibTrans" cxnId="{B579A729-D222-41B8-85B5-14C49D42EE2A}">
      <dgm:prSet/>
      <dgm:spPr/>
      <dgm:t>
        <a:bodyPr/>
        <a:lstStyle/>
        <a:p>
          <a:endParaRPr lang="en-US"/>
        </a:p>
      </dgm:t>
    </dgm:pt>
    <dgm:pt modelId="{4E63B1F0-2E24-4787-BEE5-10DF5AC56937}">
      <dgm:prSet phldrT="[Text]" custT="1"/>
      <dgm:spPr>
        <a:gradFill rotWithShape="0">
          <a:gsLst>
            <a:gs pos="0">
              <a:srgbClr val="006600"/>
            </a:gs>
            <a:gs pos="100000">
              <a:srgbClr val="92D050"/>
            </a:gs>
            <a:gs pos="100000">
              <a:srgbClr val="7D90EF"/>
            </a:gs>
          </a:gsLst>
          <a:lin ang="5400000" scaled="0"/>
        </a:gradFill>
      </dgm:spPr>
      <dgm:t>
        <a:bodyPr/>
        <a:lstStyle/>
        <a:p>
          <a:pPr>
            <a:lnSpc>
              <a:spcPct val="90000"/>
            </a:lnSpc>
          </a:pPr>
          <a:endParaRPr lang="en-US" sz="1200" dirty="0"/>
        </a:p>
      </dgm:t>
    </dgm:pt>
    <dgm:pt modelId="{79730EA0-4513-4AE3-B493-93DC374C2224}" type="parTrans" cxnId="{14A6AF1C-A8BF-4EA0-BE31-1BC657188751}">
      <dgm:prSet/>
      <dgm:spPr/>
      <dgm:t>
        <a:bodyPr/>
        <a:lstStyle/>
        <a:p>
          <a:endParaRPr lang="en-US"/>
        </a:p>
      </dgm:t>
    </dgm:pt>
    <dgm:pt modelId="{97D1A3CA-5320-464C-8373-91675BA93864}" type="sibTrans" cxnId="{14A6AF1C-A8BF-4EA0-BE31-1BC657188751}">
      <dgm:prSet/>
      <dgm:spPr/>
      <dgm:t>
        <a:bodyPr/>
        <a:lstStyle/>
        <a:p>
          <a:endParaRPr lang="en-US"/>
        </a:p>
      </dgm:t>
    </dgm:pt>
    <dgm:pt modelId="{A5C24BA3-A79D-46FC-90AB-703AA8D20454}">
      <dgm:prSet custT="1"/>
      <dgm:spPr>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dgm:spPr>
      <dgm:t>
        <a:bodyPr/>
        <a:lstStyle/>
        <a:p>
          <a:pPr>
            <a:lnSpc>
              <a:spcPct val="90000"/>
            </a:lnSpc>
          </a:pPr>
          <a:r>
            <a:rPr lang="en-US" sz="2400" b="1" dirty="0" smtClean="0"/>
            <a:t>Food Security</a:t>
          </a:r>
          <a:endParaRPr lang="en-US" sz="2400" b="1" dirty="0"/>
        </a:p>
      </dgm:t>
    </dgm:pt>
    <dgm:pt modelId="{CCD3314D-C5E5-4C1E-947E-0FA30F678CA7}" type="parTrans" cxnId="{19206FDE-BF45-4D58-83AB-DCB937D717D6}">
      <dgm:prSet/>
      <dgm:spPr/>
      <dgm:t>
        <a:bodyPr/>
        <a:lstStyle/>
        <a:p>
          <a:endParaRPr lang="en-US"/>
        </a:p>
      </dgm:t>
    </dgm:pt>
    <dgm:pt modelId="{BAE58C14-7E08-472C-BCDF-098079687F18}" type="sibTrans" cxnId="{19206FDE-BF45-4D58-83AB-DCB937D717D6}">
      <dgm:prSet/>
      <dgm:spPr/>
      <dgm:t>
        <a:bodyPr/>
        <a:lstStyle/>
        <a:p>
          <a:endParaRPr lang="en-US"/>
        </a:p>
      </dgm:t>
    </dgm:pt>
    <dgm:pt modelId="{5326F1A3-9E2C-46A0-A63B-572A27174DB6}">
      <dgm:prSet phldrT="[Text]" custT="1"/>
      <dgm:spPr>
        <a:gradFill rotWithShape="0">
          <a:gsLst>
            <a:gs pos="0">
              <a:srgbClr val="000099"/>
            </a:gs>
            <a:gs pos="100000">
              <a:srgbClr val="7D90EF"/>
            </a:gs>
            <a:gs pos="100000">
              <a:srgbClr val="7D90EF"/>
            </a:gs>
          </a:gsLst>
          <a:lin ang="5400000" scaled="0"/>
        </a:gradFill>
      </dgm:spPr>
      <dgm:t>
        <a:bodyPr/>
        <a:lstStyle/>
        <a:p>
          <a:pPr>
            <a:lnSpc>
              <a:spcPct val="90000"/>
            </a:lnSpc>
          </a:pPr>
          <a:endParaRPr lang="en-US" sz="1200" dirty="0"/>
        </a:p>
      </dgm:t>
    </dgm:pt>
    <dgm:pt modelId="{A54BD6F7-7BE4-47E8-8707-DB59A734FFC8}" type="parTrans" cxnId="{E132EF2D-A940-4BC1-99CC-869ABA6937A8}">
      <dgm:prSet/>
      <dgm:spPr/>
      <dgm:t>
        <a:bodyPr/>
        <a:lstStyle/>
        <a:p>
          <a:endParaRPr lang="en-US"/>
        </a:p>
      </dgm:t>
    </dgm:pt>
    <dgm:pt modelId="{08F36538-2873-427A-A470-F57A821215D9}" type="sibTrans" cxnId="{E132EF2D-A940-4BC1-99CC-869ABA6937A8}">
      <dgm:prSet/>
      <dgm:spPr/>
      <dgm:t>
        <a:bodyPr/>
        <a:lstStyle/>
        <a:p>
          <a:endParaRPr lang="en-US"/>
        </a:p>
      </dgm:t>
    </dgm:pt>
    <dgm:pt modelId="{A68B21F7-68CB-4C51-8656-04A329AEF96D}">
      <dgm:prSet/>
      <dgm:spPr/>
      <dgm:t>
        <a:bodyPr/>
        <a:lstStyle/>
        <a:p>
          <a:pPr>
            <a:lnSpc>
              <a:spcPct val="90000"/>
            </a:lnSpc>
          </a:pPr>
          <a:endParaRPr lang="en-US" sz="3600" dirty="0"/>
        </a:p>
      </dgm:t>
    </dgm:pt>
    <dgm:pt modelId="{C96FC7A7-BA55-4187-A447-0EF0C2F3BC97}" type="parTrans" cxnId="{89254E73-FE29-474C-A7F4-7CF42E2EA20F}">
      <dgm:prSet/>
      <dgm:spPr/>
      <dgm:t>
        <a:bodyPr/>
        <a:lstStyle/>
        <a:p>
          <a:endParaRPr lang="en-US"/>
        </a:p>
      </dgm:t>
    </dgm:pt>
    <dgm:pt modelId="{310F04C1-D1A6-4021-AED1-0D2693DEF4FE}" type="sibTrans" cxnId="{89254E73-FE29-474C-A7F4-7CF42E2EA20F}">
      <dgm:prSet/>
      <dgm:spPr/>
      <dgm:t>
        <a:bodyPr/>
        <a:lstStyle/>
        <a:p>
          <a:endParaRPr lang="en-US"/>
        </a:p>
      </dgm:t>
    </dgm:pt>
    <dgm:pt modelId="{DE29AFFC-9D53-41BE-A3AB-E83F678D0AB7}">
      <dgm:prSet phldrT="[Text]" custT="1"/>
      <dgm:spPr>
        <a:gradFill rotWithShape="0">
          <a:gsLst>
            <a:gs pos="0">
              <a:srgbClr val="000099"/>
            </a:gs>
            <a:gs pos="100000">
              <a:srgbClr val="7D90EF"/>
            </a:gs>
            <a:gs pos="100000">
              <a:srgbClr val="7D90EF"/>
            </a:gs>
          </a:gsLst>
          <a:lin ang="5400000" scaled="0"/>
        </a:gradFill>
      </dgm:spPr>
      <dgm:t>
        <a:bodyPr/>
        <a:lstStyle/>
        <a:p>
          <a:pPr>
            <a:lnSpc>
              <a:spcPct val="90000"/>
            </a:lnSpc>
          </a:pPr>
          <a:endParaRPr lang="en-US" sz="1200" dirty="0"/>
        </a:p>
      </dgm:t>
    </dgm:pt>
    <dgm:pt modelId="{6DB1E76E-DC77-45F7-9690-2CCE57C67DB0}" type="parTrans" cxnId="{12D5B3F7-38F3-47B2-9A23-14AD446025DD}">
      <dgm:prSet/>
      <dgm:spPr/>
      <dgm:t>
        <a:bodyPr/>
        <a:lstStyle/>
        <a:p>
          <a:endParaRPr lang="en-US"/>
        </a:p>
      </dgm:t>
    </dgm:pt>
    <dgm:pt modelId="{C3C233DE-C79D-40BA-9F75-FA0D78D7C880}" type="sibTrans" cxnId="{12D5B3F7-38F3-47B2-9A23-14AD446025DD}">
      <dgm:prSet/>
      <dgm:spPr/>
      <dgm:t>
        <a:bodyPr/>
        <a:lstStyle/>
        <a:p>
          <a:endParaRPr lang="en-US"/>
        </a:p>
      </dgm:t>
    </dgm:pt>
    <dgm:pt modelId="{1286D759-49DC-4348-8D7A-702F86B6FA85}">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endParaRPr lang="en-US" sz="1800" dirty="0"/>
        </a:p>
      </dgm:t>
    </dgm:pt>
    <dgm:pt modelId="{24160DF2-53D2-4910-8C39-5FF18D0A9E15}" type="parTrans" cxnId="{DB740818-8E9B-4C7F-9084-4BE5FCA42077}">
      <dgm:prSet/>
      <dgm:spPr/>
      <dgm:t>
        <a:bodyPr/>
        <a:lstStyle/>
        <a:p>
          <a:endParaRPr lang="en-US"/>
        </a:p>
      </dgm:t>
    </dgm:pt>
    <dgm:pt modelId="{066DDFA0-06D5-4DB5-A09D-45B8077C276C}" type="sibTrans" cxnId="{DB740818-8E9B-4C7F-9084-4BE5FCA42077}">
      <dgm:prSet/>
      <dgm:spPr/>
      <dgm:t>
        <a:bodyPr/>
        <a:lstStyle/>
        <a:p>
          <a:endParaRPr lang="en-US"/>
        </a:p>
      </dgm:t>
    </dgm:pt>
    <dgm:pt modelId="{A3874C74-FDEE-4927-A73E-28137BF9CF62}">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endParaRPr lang="en-US" sz="1800" dirty="0"/>
        </a:p>
      </dgm:t>
    </dgm:pt>
    <dgm:pt modelId="{690BB2FD-1AAE-4764-ACD5-B1B0340B47B0}" type="parTrans" cxnId="{CC21BEBD-9E54-4309-8350-FDAC8A55570A}">
      <dgm:prSet/>
      <dgm:spPr/>
      <dgm:t>
        <a:bodyPr/>
        <a:lstStyle/>
        <a:p>
          <a:endParaRPr lang="en-US"/>
        </a:p>
      </dgm:t>
    </dgm:pt>
    <dgm:pt modelId="{E569988F-71C3-40FF-8FC2-D5DF0DEA5E9B}" type="sibTrans" cxnId="{CC21BEBD-9E54-4309-8350-FDAC8A55570A}">
      <dgm:prSet/>
      <dgm:spPr/>
      <dgm:t>
        <a:bodyPr/>
        <a:lstStyle/>
        <a:p>
          <a:endParaRPr lang="en-US"/>
        </a:p>
      </dgm:t>
    </dgm:pt>
    <dgm:pt modelId="{2062BCE0-8169-42FE-804E-95B6F1AC20F9}">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endParaRPr lang="en-US" sz="1800" dirty="0"/>
        </a:p>
      </dgm:t>
    </dgm:pt>
    <dgm:pt modelId="{6ECF222B-9EA5-469B-BC58-431B548C9B31}" type="parTrans" cxnId="{EF53B56E-9839-416D-B778-FFCE9911CCCF}">
      <dgm:prSet/>
      <dgm:spPr/>
      <dgm:t>
        <a:bodyPr/>
        <a:lstStyle/>
        <a:p>
          <a:endParaRPr lang="en-US"/>
        </a:p>
      </dgm:t>
    </dgm:pt>
    <dgm:pt modelId="{0FE9370C-413B-410B-A26B-D9FD2973C799}" type="sibTrans" cxnId="{EF53B56E-9839-416D-B778-FFCE9911CCCF}">
      <dgm:prSet/>
      <dgm:spPr/>
      <dgm:t>
        <a:bodyPr/>
        <a:lstStyle/>
        <a:p>
          <a:endParaRPr lang="en-US"/>
        </a:p>
      </dgm:t>
    </dgm:pt>
    <dgm:pt modelId="{C8466ED3-034F-47B4-9E05-9047B03898A1}">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endParaRPr lang="en-US" sz="1800" dirty="0"/>
        </a:p>
      </dgm:t>
    </dgm:pt>
    <dgm:pt modelId="{92B030BC-23DE-4153-AF06-1B4349E5F0A3}" type="parTrans" cxnId="{A5CD6C08-8798-457B-BE9E-E7870CCFBB70}">
      <dgm:prSet/>
      <dgm:spPr/>
      <dgm:t>
        <a:bodyPr/>
        <a:lstStyle/>
        <a:p>
          <a:endParaRPr lang="en-US"/>
        </a:p>
      </dgm:t>
    </dgm:pt>
    <dgm:pt modelId="{2BC009CE-BD5F-4FF8-B18B-8EA91736D272}" type="sibTrans" cxnId="{A5CD6C08-8798-457B-BE9E-E7870CCFBB70}">
      <dgm:prSet/>
      <dgm:spPr/>
      <dgm:t>
        <a:bodyPr/>
        <a:lstStyle/>
        <a:p>
          <a:endParaRPr lang="en-US"/>
        </a:p>
      </dgm:t>
    </dgm:pt>
    <dgm:pt modelId="{41510406-AC62-4FE1-ACE6-3A214E52E2BD}">
      <dgm:prSet phldrT="[Text]" custT="1"/>
      <dgm:spPr>
        <a:gradFill rotWithShape="0">
          <a:gsLst>
            <a:gs pos="0">
              <a:srgbClr val="006600"/>
            </a:gs>
            <a:gs pos="100000">
              <a:srgbClr val="92D050"/>
            </a:gs>
            <a:gs pos="100000">
              <a:srgbClr val="7D90EF"/>
            </a:gs>
          </a:gsLst>
          <a:lin ang="5400000" scaled="0"/>
        </a:gradFill>
      </dgm:spPr>
      <dgm:t>
        <a:bodyPr/>
        <a:lstStyle/>
        <a:p>
          <a:pPr>
            <a:lnSpc>
              <a:spcPct val="0"/>
            </a:lnSpc>
          </a:pPr>
          <a:endParaRPr lang="en-US" sz="1800" dirty="0"/>
        </a:p>
      </dgm:t>
    </dgm:pt>
    <dgm:pt modelId="{B795EE97-59EE-46CF-8B79-B4E18CE05A5F}" type="parTrans" cxnId="{F2327EE4-9B90-4AD5-8A8F-9D76DF0D7B26}">
      <dgm:prSet/>
      <dgm:spPr/>
      <dgm:t>
        <a:bodyPr/>
        <a:lstStyle/>
        <a:p>
          <a:endParaRPr lang="en-US"/>
        </a:p>
      </dgm:t>
    </dgm:pt>
    <dgm:pt modelId="{B1010B77-2ED1-40A3-A612-2D37ADA6B633}" type="sibTrans" cxnId="{F2327EE4-9B90-4AD5-8A8F-9D76DF0D7B26}">
      <dgm:prSet/>
      <dgm:spPr/>
      <dgm:t>
        <a:bodyPr/>
        <a:lstStyle/>
        <a:p>
          <a:endParaRPr lang="en-US"/>
        </a:p>
      </dgm:t>
    </dgm:pt>
    <dgm:pt modelId="{A84A3221-3B50-4637-BE1A-0F3CD8D4801C}">
      <dgm:prSet custT="1"/>
      <dgm:spPr>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dgm:spPr>
      <dgm:t>
        <a:bodyPr/>
        <a:lstStyle/>
        <a:p>
          <a:pPr>
            <a:lnSpc>
              <a:spcPct val="0"/>
            </a:lnSpc>
          </a:pPr>
          <a:endParaRPr lang="en-US" sz="2400" b="1" i="0" dirty="0"/>
        </a:p>
      </dgm:t>
    </dgm:pt>
    <dgm:pt modelId="{4A4532D1-B14C-4DFB-91E6-D7CC55B31CCA}" type="parTrans" cxnId="{A1700328-AD96-460A-946A-B664705C074B}">
      <dgm:prSet/>
      <dgm:spPr/>
      <dgm:t>
        <a:bodyPr/>
        <a:lstStyle/>
        <a:p>
          <a:endParaRPr lang="en-US"/>
        </a:p>
      </dgm:t>
    </dgm:pt>
    <dgm:pt modelId="{8CD225A1-9C66-488C-89EF-9E8D70D37CF7}" type="sibTrans" cxnId="{A1700328-AD96-460A-946A-B664705C074B}">
      <dgm:prSet/>
      <dgm:spPr/>
      <dgm:t>
        <a:bodyPr/>
        <a:lstStyle/>
        <a:p>
          <a:endParaRPr lang="en-US"/>
        </a:p>
      </dgm:t>
    </dgm:pt>
    <dgm:pt modelId="{6E701BF8-1DF0-4612-878F-17498965BC30}" type="pres">
      <dgm:prSet presAssocID="{1B1B0869-744B-41DA-BA39-56EF432B1616}" presName="linear" presStyleCnt="0">
        <dgm:presLayoutVars>
          <dgm:dir/>
          <dgm:resizeHandles val="exact"/>
        </dgm:presLayoutVars>
      </dgm:prSet>
      <dgm:spPr/>
      <dgm:t>
        <a:bodyPr/>
        <a:lstStyle/>
        <a:p>
          <a:endParaRPr lang="en-US"/>
        </a:p>
      </dgm:t>
    </dgm:pt>
    <dgm:pt modelId="{5F907E3F-2DA6-4353-9D6D-9219F2410320}" type="pres">
      <dgm:prSet presAssocID="{CB73AA62-4151-40F0-9331-50920B87330D}" presName="comp" presStyleCnt="0"/>
      <dgm:spPr/>
    </dgm:pt>
    <dgm:pt modelId="{A8771C34-6A7C-44AE-8847-5CACAC5AEB45}" type="pres">
      <dgm:prSet presAssocID="{CB73AA62-4151-40F0-9331-50920B87330D}" presName="box" presStyleLbl="node1" presStyleIdx="0" presStyleCnt="4" custScaleY="111495"/>
      <dgm:spPr/>
      <dgm:t>
        <a:bodyPr/>
        <a:lstStyle/>
        <a:p>
          <a:endParaRPr lang="en-US"/>
        </a:p>
      </dgm:t>
    </dgm:pt>
    <dgm:pt modelId="{0D1A7569-C2FD-42D2-AC40-F4821368AB27}" type="pres">
      <dgm:prSet presAssocID="{CB73AA62-4151-40F0-9331-50920B87330D}" presName="img"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6F02D46C-DF5E-430E-9F8A-355FC5545523}" type="pres">
      <dgm:prSet presAssocID="{CB73AA62-4151-40F0-9331-50920B87330D}" presName="text" presStyleLbl="node1" presStyleIdx="0" presStyleCnt="4">
        <dgm:presLayoutVars>
          <dgm:bulletEnabled val="1"/>
        </dgm:presLayoutVars>
      </dgm:prSet>
      <dgm:spPr/>
      <dgm:t>
        <a:bodyPr/>
        <a:lstStyle/>
        <a:p>
          <a:endParaRPr lang="en-US"/>
        </a:p>
      </dgm:t>
    </dgm:pt>
    <dgm:pt modelId="{1EF7D934-1012-4673-B88E-02BDCEA065C5}" type="pres">
      <dgm:prSet presAssocID="{ACD948F3-5FCD-480D-9915-FFA1F5C09674}" presName="spacer" presStyleCnt="0"/>
      <dgm:spPr/>
    </dgm:pt>
    <dgm:pt modelId="{FA89E61D-94E4-4A55-846F-FEBBE3A5E04A}" type="pres">
      <dgm:prSet presAssocID="{94B6D378-BCB2-437E-9EC8-BF12EE30667A}" presName="comp" presStyleCnt="0"/>
      <dgm:spPr/>
    </dgm:pt>
    <dgm:pt modelId="{526099B2-4651-4A8B-B7D2-5AE1C6B9EEA0}" type="pres">
      <dgm:prSet presAssocID="{94B6D378-BCB2-437E-9EC8-BF12EE30667A}" presName="box" presStyleLbl="node1" presStyleIdx="1" presStyleCnt="4"/>
      <dgm:spPr/>
      <dgm:t>
        <a:bodyPr/>
        <a:lstStyle/>
        <a:p>
          <a:endParaRPr lang="en-US"/>
        </a:p>
      </dgm:t>
    </dgm:pt>
    <dgm:pt modelId="{17EB0CF6-55F3-46F1-9E57-8BD83F4E6CE0}" type="pres">
      <dgm:prSet presAssocID="{94B6D378-BCB2-437E-9EC8-BF12EE30667A}" presName="img"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534B0EC5-7207-442B-8B9D-BBD7C0C959AF}" type="pres">
      <dgm:prSet presAssocID="{94B6D378-BCB2-437E-9EC8-BF12EE30667A}" presName="text" presStyleLbl="node1" presStyleIdx="1" presStyleCnt="4">
        <dgm:presLayoutVars>
          <dgm:bulletEnabled val="1"/>
        </dgm:presLayoutVars>
      </dgm:prSet>
      <dgm:spPr/>
      <dgm:t>
        <a:bodyPr/>
        <a:lstStyle/>
        <a:p>
          <a:endParaRPr lang="en-US"/>
        </a:p>
      </dgm:t>
    </dgm:pt>
    <dgm:pt modelId="{A548D5EF-A96A-4298-B3B6-0A9F45E0AED0}" type="pres">
      <dgm:prSet presAssocID="{DA1F120E-F6F3-40CB-9396-7BA31587DEBD}" presName="spacer" presStyleCnt="0"/>
      <dgm:spPr/>
    </dgm:pt>
    <dgm:pt modelId="{25D9467F-D5DC-4C00-A7FB-00B3BAB3C473}" type="pres">
      <dgm:prSet presAssocID="{98F2EC97-F332-4270-B4BA-427CF2852360}" presName="comp" presStyleCnt="0"/>
      <dgm:spPr/>
    </dgm:pt>
    <dgm:pt modelId="{9701C681-D49C-4980-95D8-E85651F7A2C6}" type="pres">
      <dgm:prSet presAssocID="{98F2EC97-F332-4270-B4BA-427CF2852360}" presName="box" presStyleLbl="node1" presStyleIdx="2" presStyleCnt="4"/>
      <dgm:spPr/>
      <dgm:t>
        <a:bodyPr/>
        <a:lstStyle/>
        <a:p>
          <a:endParaRPr lang="en-US"/>
        </a:p>
      </dgm:t>
    </dgm:pt>
    <dgm:pt modelId="{7D2D1C5A-A676-4113-9E48-31C3DAE09973}" type="pres">
      <dgm:prSet presAssocID="{98F2EC97-F332-4270-B4BA-427CF2852360}" presName="img"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l="-4000" r="-4000"/>
          </a:stretch>
        </a:blipFill>
      </dgm:spPr>
      <dgm:t>
        <a:bodyPr/>
        <a:lstStyle/>
        <a:p>
          <a:endParaRPr lang="en-US"/>
        </a:p>
      </dgm:t>
    </dgm:pt>
    <dgm:pt modelId="{5EFAB179-D5F6-43BE-8986-2903053A08A5}" type="pres">
      <dgm:prSet presAssocID="{98F2EC97-F332-4270-B4BA-427CF2852360}" presName="text" presStyleLbl="node1" presStyleIdx="2" presStyleCnt="4">
        <dgm:presLayoutVars>
          <dgm:bulletEnabled val="1"/>
        </dgm:presLayoutVars>
      </dgm:prSet>
      <dgm:spPr/>
      <dgm:t>
        <a:bodyPr/>
        <a:lstStyle/>
        <a:p>
          <a:endParaRPr lang="en-US"/>
        </a:p>
      </dgm:t>
    </dgm:pt>
    <dgm:pt modelId="{E37134C7-4680-4F37-B052-75E7D9785935}" type="pres">
      <dgm:prSet presAssocID="{D1317D80-7A69-4377-955D-6A93D7C7FE09}" presName="spacer" presStyleCnt="0"/>
      <dgm:spPr/>
    </dgm:pt>
    <dgm:pt modelId="{0CAC87CE-2CB9-4A4B-AE99-FEB8BE6FB699}" type="pres">
      <dgm:prSet presAssocID="{026C0C29-3469-4BBB-BE51-E58054C60997}" presName="comp" presStyleCnt="0"/>
      <dgm:spPr/>
    </dgm:pt>
    <dgm:pt modelId="{40953B0E-9FB5-4F5C-808B-7C04EDE21749}" type="pres">
      <dgm:prSet presAssocID="{026C0C29-3469-4BBB-BE51-E58054C60997}" presName="box" presStyleLbl="node1" presStyleIdx="3" presStyleCnt="4" custScaleY="90415"/>
      <dgm:spPr/>
      <dgm:t>
        <a:bodyPr/>
        <a:lstStyle/>
        <a:p>
          <a:endParaRPr lang="en-US"/>
        </a:p>
      </dgm:t>
    </dgm:pt>
    <dgm:pt modelId="{8C116BA5-5327-4605-95B1-D0B6E66A992F}" type="pres">
      <dgm:prSet presAssocID="{026C0C29-3469-4BBB-BE51-E58054C60997}"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n-US"/>
        </a:p>
      </dgm:t>
    </dgm:pt>
    <dgm:pt modelId="{6753F455-E5FC-4E81-A71E-B646E6B31C76}" type="pres">
      <dgm:prSet presAssocID="{026C0C29-3469-4BBB-BE51-E58054C60997}" presName="text" presStyleLbl="node1" presStyleIdx="3" presStyleCnt="4">
        <dgm:presLayoutVars>
          <dgm:bulletEnabled val="1"/>
        </dgm:presLayoutVars>
      </dgm:prSet>
      <dgm:spPr/>
      <dgm:t>
        <a:bodyPr/>
        <a:lstStyle/>
        <a:p>
          <a:endParaRPr lang="en-US"/>
        </a:p>
      </dgm:t>
    </dgm:pt>
  </dgm:ptLst>
  <dgm:cxnLst>
    <dgm:cxn modelId="{62B9D011-5993-4A21-BE3F-2866833A0C54}" type="presOf" srcId="{5F848CC6-AF5B-4AE3-8DDB-1BDCF1120D80}" destId="{534B0EC5-7207-442B-8B9D-BBD7C0C959AF}" srcOrd="1" destOrd="6" presId="urn:microsoft.com/office/officeart/2005/8/layout/vList4"/>
    <dgm:cxn modelId="{89254E73-FE29-474C-A7F4-7CF42E2EA20F}" srcId="{94B6D378-BCB2-437E-9EC8-BF12EE30667A}" destId="{A68B21F7-68CB-4C51-8656-04A329AEF96D}" srcOrd="7" destOrd="0" parTransId="{C96FC7A7-BA55-4187-A447-0EF0C2F3BC97}" sibTransId="{310F04C1-D1A6-4021-AED1-0D2693DEF4FE}"/>
    <dgm:cxn modelId="{63926BFD-EDD8-45C2-82FD-5FECEB397C42}" type="presOf" srcId="{D5DA4BF0-6A74-4EC5-93EE-5A27A26E2BA3}" destId="{534B0EC5-7207-442B-8B9D-BBD7C0C959AF}" srcOrd="1" destOrd="7" presId="urn:microsoft.com/office/officeart/2005/8/layout/vList4"/>
    <dgm:cxn modelId="{E132EF2D-A940-4BC1-99CC-869ABA6937A8}" srcId="{CB73AA62-4151-40F0-9331-50920B87330D}" destId="{5326F1A3-9E2C-46A0-A63B-572A27174DB6}" srcOrd="1" destOrd="0" parTransId="{A54BD6F7-7BE4-47E8-8707-DB59A734FFC8}" sibTransId="{08F36538-2873-427A-A470-F57A821215D9}"/>
    <dgm:cxn modelId="{2033B2F5-C246-4A51-9EB3-51E9811B4D12}" type="presOf" srcId="{A3874C74-FDEE-4927-A73E-28137BF9CF62}" destId="{534B0EC5-7207-442B-8B9D-BBD7C0C959AF}" srcOrd="1" destOrd="2" presId="urn:microsoft.com/office/officeart/2005/8/layout/vList4"/>
    <dgm:cxn modelId="{29DA7166-DAED-499C-BE7F-C810C18DD4BD}" type="presOf" srcId="{B5A05EDF-463D-4869-838D-189E05838BFE}" destId="{40953B0E-9FB5-4F5C-808B-7C04EDE21749}" srcOrd="0" destOrd="4" presId="urn:microsoft.com/office/officeart/2005/8/layout/vList4"/>
    <dgm:cxn modelId="{39C5F190-4481-4E2B-83DA-FF3FD65D98FF}" type="presOf" srcId="{1286D759-49DC-4348-8D7A-702F86B6FA85}" destId="{526099B2-4651-4A8B-B7D2-5AE1C6B9EEA0}" srcOrd="0" destOrd="1" presId="urn:microsoft.com/office/officeart/2005/8/layout/vList4"/>
    <dgm:cxn modelId="{5AD189BD-07E0-4357-A39F-5E858E86AD7D}" type="presOf" srcId="{94B6D378-BCB2-437E-9EC8-BF12EE30667A}" destId="{534B0EC5-7207-442B-8B9D-BBD7C0C959AF}" srcOrd="1" destOrd="0" presId="urn:microsoft.com/office/officeart/2005/8/layout/vList4"/>
    <dgm:cxn modelId="{D2DA6011-8FFB-43A7-90C1-949AB59C85C5}" srcId="{98F2EC97-F332-4270-B4BA-427CF2852360}" destId="{2AF4E7E8-3313-4516-926B-0A35BDED24FB}" srcOrd="0" destOrd="0" parTransId="{7B6193B9-5CBD-4D9C-89C2-3931D77CCA19}" sibTransId="{9CBB96D6-6035-4B9F-85D2-A643E6944114}"/>
    <dgm:cxn modelId="{754D823E-342D-4639-B89A-7A4ADD839AAD}" type="presOf" srcId="{483536CF-93FF-41F3-8792-010F18A08496}" destId="{6753F455-E5FC-4E81-A71E-B646E6B31C76}" srcOrd="1" destOrd="2" presId="urn:microsoft.com/office/officeart/2005/8/layout/vList4"/>
    <dgm:cxn modelId="{91F72BAC-0EF6-4903-9729-82DD99A4A04A}" type="presOf" srcId="{DE29AFFC-9D53-41BE-A3AB-E83F678D0AB7}" destId="{A8771C34-6A7C-44AE-8847-5CACAC5AEB45}" srcOrd="0" destOrd="1" presId="urn:microsoft.com/office/officeart/2005/8/layout/vList4"/>
    <dgm:cxn modelId="{4D3E212C-AC47-4E98-9F1D-71632BE5AFAC}" type="presOf" srcId="{A84A3221-3B50-4637-BE1A-0F3CD8D4801C}" destId="{6753F455-E5FC-4E81-A71E-B646E6B31C76}" srcOrd="1" destOrd="1" presId="urn:microsoft.com/office/officeart/2005/8/layout/vList4"/>
    <dgm:cxn modelId="{B579A729-D222-41B8-85B5-14C49D42EE2A}" srcId="{94B6D378-BCB2-437E-9EC8-BF12EE30667A}" destId="{D5DA4BF0-6A74-4EC5-93EE-5A27A26E2BA3}" srcOrd="6" destOrd="0" parTransId="{BD901010-0529-42BF-B32E-9B094AE10752}" sibTransId="{035AFAB8-3AEA-4034-9A3D-3A70EE754871}"/>
    <dgm:cxn modelId="{A1700328-AD96-460A-946A-B664705C074B}" srcId="{026C0C29-3469-4BBB-BE51-E58054C60997}" destId="{A84A3221-3B50-4637-BE1A-0F3CD8D4801C}" srcOrd="0" destOrd="0" parTransId="{4A4532D1-B14C-4DFB-91E6-D7CC55B31CCA}" sibTransId="{8CD225A1-9C66-488C-89EF-9E8D70D37CF7}"/>
    <dgm:cxn modelId="{7138528E-02DA-434B-B3AC-C428271DFC10}" type="presOf" srcId="{5326F1A3-9E2C-46A0-A63B-572A27174DB6}" destId="{A8771C34-6A7C-44AE-8847-5CACAC5AEB45}" srcOrd="0" destOrd="2" presId="urn:microsoft.com/office/officeart/2005/8/layout/vList4"/>
    <dgm:cxn modelId="{9E972590-EAC2-4ABF-BDEF-4AFF7B5932A3}" type="presOf" srcId="{6AF57BA0-E433-4D74-96AD-52DEE3B019FD}" destId="{6753F455-E5FC-4E81-A71E-B646E6B31C76}" srcOrd="1" destOrd="5" presId="urn:microsoft.com/office/officeart/2005/8/layout/vList4"/>
    <dgm:cxn modelId="{A4E90113-690E-48F7-9DA7-99E84383EEED}" type="presOf" srcId="{026C0C29-3469-4BBB-BE51-E58054C60997}" destId="{40953B0E-9FB5-4F5C-808B-7C04EDE21749}" srcOrd="0" destOrd="0" presId="urn:microsoft.com/office/officeart/2005/8/layout/vList4"/>
    <dgm:cxn modelId="{D4863C2A-CFF4-4AE9-BA2B-D4B732306B83}" type="presOf" srcId="{1B1B0869-744B-41DA-BA39-56EF432B1616}" destId="{6E701BF8-1DF0-4612-878F-17498965BC30}" srcOrd="0" destOrd="0" presId="urn:microsoft.com/office/officeart/2005/8/layout/vList4"/>
    <dgm:cxn modelId="{7B747D19-0EA4-4BE2-A7C8-0BD24528A117}" type="presOf" srcId="{2AF4E7E8-3313-4516-926B-0A35BDED24FB}" destId="{9701C681-D49C-4980-95D8-E85651F7A2C6}" srcOrd="0" destOrd="1" presId="urn:microsoft.com/office/officeart/2005/8/layout/vList4"/>
    <dgm:cxn modelId="{CC21BEBD-9E54-4309-8350-FDAC8A55570A}" srcId="{94B6D378-BCB2-437E-9EC8-BF12EE30667A}" destId="{A3874C74-FDEE-4927-A73E-28137BF9CF62}" srcOrd="1" destOrd="0" parTransId="{690BB2FD-1AAE-4764-ACD5-B1B0340B47B0}" sibTransId="{E569988F-71C3-40FF-8FC2-D5DF0DEA5E9B}"/>
    <dgm:cxn modelId="{5AC16987-C6A9-444A-9C34-F602F6DFD21A}" type="presOf" srcId="{D5DA4BF0-6A74-4EC5-93EE-5A27A26E2BA3}" destId="{526099B2-4651-4A8B-B7D2-5AE1C6B9EEA0}" srcOrd="0" destOrd="7" presId="urn:microsoft.com/office/officeart/2005/8/layout/vList4"/>
    <dgm:cxn modelId="{742E1065-4F96-49A5-93B9-C19F56C64748}" type="presOf" srcId="{98F2EC97-F332-4270-B4BA-427CF2852360}" destId="{5EFAB179-D5F6-43BE-8986-2903053A08A5}" srcOrd="1" destOrd="0" presId="urn:microsoft.com/office/officeart/2005/8/layout/vList4"/>
    <dgm:cxn modelId="{DB81B677-BBB5-4004-B324-EB9F19E01C27}" type="presOf" srcId="{1286D759-49DC-4348-8D7A-702F86B6FA85}" destId="{534B0EC5-7207-442B-8B9D-BBD7C0C959AF}" srcOrd="1" destOrd="1" presId="urn:microsoft.com/office/officeart/2005/8/layout/vList4"/>
    <dgm:cxn modelId="{A7B3D06B-58CC-46CB-BD63-8B9A34292207}" type="presOf" srcId="{A68B21F7-68CB-4C51-8656-04A329AEF96D}" destId="{526099B2-4651-4A8B-B7D2-5AE1C6B9EEA0}" srcOrd="0" destOrd="8" presId="urn:microsoft.com/office/officeart/2005/8/layout/vList4"/>
    <dgm:cxn modelId="{CE4E207B-EC7F-459C-BBFA-0FA432C76E73}" type="presOf" srcId="{2062BCE0-8169-42FE-804E-95B6F1AC20F9}" destId="{526099B2-4651-4A8B-B7D2-5AE1C6B9EEA0}" srcOrd="0" destOrd="3" presId="urn:microsoft.com/office/officeart/2005/8/layout/vList4"/>
    <dgm:cxn modelId="{D718FF7D-9EA7-4095-8A94-DB5E90FBCACB}" type="presOf" srcId="{4E63B1F0-2E24-4787-BEE5-10DF5AC56937}" destId="{526099B2-4651-4A8B-B7D2-5AE1C6B9EEA0}" srcOrd="0" destOrd="9" presId="urn:microsoft.com/office/officeart/2005/8/layout/vList4"/>
    <dgm:cxn modelId="{F2327EE4-9B90-4AD5-8A8F-9D76DF0D7B26}" srcId="{94B6D378-BCB2-437E-9EC8-BF12EE30667A}" destId="{41510406-AC62-4FE1-ACE6-3A214E52E2BD}" srcOrd="4" destOrd="0" parTransId="{B795EE97-59EE-46CF-8B79-B4E18CE05A5F}" sibTransId="{B1010B77-2ED1-40A3-A612-2D37ADA6B633}"/>
    <dgm:cxn modelId="{FF9779B5-4D91-4BD5-BCC8-82962AA5008A}" type="presOf" srcId="{94B6D378-BCB2-437E-9EC8-BF12EE30667A}" destId="{526099B2-4651-4A8B-B7D2-5AE1C6B9EEA0}" srcOrd="0" destOrd="0" presId="urn:microsoft.com/office/officeart/2005/8/layout/vList4"/>
    <dgm:cxn modelId="{75203A6D-96F4-46D6-ADE9-C974A44AE897}" type="presOf" srcId="{5F848CC6-AF5B-4AE3-8DDB-1BDCF1120D80}" destId="{526099B2-4651-4A8B-B7D2-5AE1C6B9EEA0}" srcOrd="0" destOrd="6" presId="urn:microsoft.com/office/officeart/2005/8/layout/vList4"/>
    <dgm:cxn modelId="{77C8C859-8093-4675-A08F-0C66E37569B4}" srcId="{026C0C29-3469-4BBB-BE51-E58054C60997}" destId="{483536CF-93FF-41F3-8792-010F18A08496}" srcOrd="1" destOrd="0" parTransId="{3F065286-FB8F-4AC6-9479-F6B0CBF4C20D}" sibTransId="{224BF75A-73F2-4978-A82A-AC8056E6DC0F}"/>
    <dgm:cxn modelId="{19206FDE-BF45-4D58-83AB-DCB937D717D6}" srcId="{026C0C29-3469-4BBB-BE51-E58054C60997}" destId="{A5C24BA3-A79D-46FC-90AB-703AA8D20454}" srcOrd="2" destOrd="0" parTransId="{CCD3314D-C5E5-4C1E-947E-0FA30F678CA7}" sibTransId="{BAE58C14-7E08-472C-BCDF-098079687F18}"/>
    <dgm:cxn modelId="{12D5B3F7-38F3-47B2-9A23-14AD446025DD}" srcId="{CB73AA62-4151-40F0-9331-50920B87330D}" destId="{DE29AFFC-9D53-41BE-A3AB-E83F678D0AB7}" srcOrd="0" destOrd="0" parTransId="{6DB1E76E-DC77-45F7-9690-2CCE57C67DB0}" sibTransId="{C3C233DE-C79D-40BA-9F75-FA0D78D7C880}"/>
    <dgm:cxn modelId="{7146749E-4C07-40CF-BC89-C0C775D5EED2}" type="presOf" srcId="{41510406-AC62-4FE1-ACE6-3A214E52E2BD}" destId="{534B0EC5-7207-442B-8B9D-BBD7C0C959AF}" srcOrd="1" destOrd="5" presId="urn:microsoft.com/office/officeart/2005/8/layout/vList4"/>
    <dgm:cxn modelId="{5EBFD100-FCFF-4D12-A7E1-11DB884A709E}" type="presOf" srcId="{CB73AA62-4151-40F0-9331-50920B87330D}" destId="{A8771C34-6A7C-44AE-8847-5CACAC5AEB45}" srcOrd="0" destOrd="0" presId="urn:microsoft.com/office/officeart/2005/8/layout/vList4"/>
    <dgm:cxn modelId="{6B67B8EF-0F9A-4554-856C-DDC42BDDE4C4}" type="presOf" srcId="{C8466ED3-034F-47B4-9E05-9047B03898A1}" destId="{534B0EC5-7207-442B-8B9D-BBD7C0C959AF}" srcOrd="1" destOrd="4" presId="urn:microsoft.com/office/officeart/2005/8/layout/vList4"/>
    <dgm:cxn modelId="{88042790-163E-427E-BF8A-2CFAE44968EF}" type="presOf" srcId="{CB73AA62-4151-40F0-9331-50920B87330D}" destId="{6F02D46C-DF5E-430E-9F8A-355FC5545523}" srcOrd="1" destOrd="0" presId="urn:microsoft.com/office/officeart/2005/8/layout/vList4"/>
    <dgm:cxn modelId="{1FD8D72D-121C-4AAF-A02F-F8E59F98666D}" type="presOf" srcId="{A3874C74-FDEE-4927-A73E-28137BF9CF62}" destId="{526099B2-4651-4A8B-B7D2-5AE1C6B9EEA0}" srcOrd="0" destOrd="2" presId="urn:microsoft.com/office/officeart/2005/8/layout/vList4"/>
    <dgm:cxn modelId="{457DD76E-C435-4639-8E7F-DB19ECAE3ACC}" srcId="{94B6D378-BCB2-437E-9EC8-BF12EE30667A}" destId="{5F848CC6-AF5B-4AE3-8DDB-1BDCF1120D80}" srcOrd="5" destOrd="0" parTransId="{B5D9BD44-762D-4931-9097-F7EAAD97A5F3}" sibTransId="{12720C04-CF9F-40AA-A1C2-02B6E92DCDF8}"/>
    <dgm:cxn modelId="{27BAE5EF-68E9-4B3C-B461-1E4020B053D5}" type="presOf" srcId="{A68B21F7-68CB-4C51-8656-04A329AEF96D}" destId="{534B0EC5-7207-442B-8B9D-BBD7C0C959AF}" srcOrd="1" destOrd="8" presId="urn:microsoft.com/office/officeart/2005/8/layout/vList4"/>
    <dgm:cxn modelId="{8DC4C5D8-5F74-40D5-B988-389CB559C882}" type="presOf" srcId="{41510406-AC62-4FE1-ACE6-3A214E52E2BD}" destId="{526099B2-4651-4A8B-B7D2-5AE1C6B9EEA0}" srcOrd="0" destOrd="5" presId="urn:microsoft.com/office/officeart/2005/8/layout/vList4"/>
    <dgm:cxn modelId="{0003FD5B-7C1D-4E1F-B98B-11262DAA19CC}" type="presOf" srcId="{2AF4E7E8-3313-4516-926B-0A35BDED24FB}" destId="{5EFAB179-D5F6-43BE-8986-2903053A08A5}" srcOrd="1" destOrd="1" presId="urn:microsoft.com/office/officeart/2005/8/layout/vList4"/>
    <dgm:cxn modelId="{5BC74D87-A5CE-4715-B5EA-B7BFD8D21F01}" type="presOf" srcId="{C8466ED3-034F-47B4-9E05-9047B03898A1}" destId="{526099B2-4651-4A8B-B7D2-5AE1C6B9EEA0}" srcOrd="0" destOrd="4" presId="urn:microsoft.com/office/officeart/2005/8/layout/vList4"/>
    <dgm:cxn modelId="{5A947191-A49B-4004-9D98-72867074B8DD}" type="presOf" srcId="{6AF57BA0-E433-4D74-96AD-52DEE3B019FD}" destId="{40953B0E-9FB5-4F5C-808B-7C04EDE21749}" srcOrd="0" destOrd="5" presId="urn:microsoft.com/office/officeart/2005/8/layout/vList4"/>
    <dgm:cxn modelId="{4A8A3D86-132F-4FFE-A6D5-F9C46C9CB3B3}" type="presOf" srcId="{DE29AFFC-9D53-41BE-A3AB-E83F678D0AB7}" destId="{6F02D46C-DF5E-430E-9F8A-355FC5545523}" srcOrd="1" destOrd="1" presId="urn:microsoft.com/office/officeart/2005/8/layout/vList4"/>
    <dgm:cxn modelId="{EF53B56E-9839-416D-B778-FFCE9911CCCF}" srcId="{94B6D378-BCB2-437E-9EC8-BF12EE30667A}" destId="{2062BCE0-8169-42FE-804E-95B6F1AC20F9}" srcOrd="2" destOrd="0" parTransId="{6ECF222B-9EA5-469B-BC58-431B548C9B31}" sibTransId="{0FE9370C-413B-410B-A26B-D9FD2973C799}"/>
    <dgm:cxn modelId="{D0EC8371-46E4-412A-B21B-330EFF77B9A4}" srcId="{026C0C29-3469-4BBB-BE51-E58054C60997}" destId="{B5A05EDF-463D-4869-838D-189E05838BFE}" srcOrd="3" destOrd="0" parTransId="{434AA6F7-0FB3-4F8E-99EB-6D88F5BC213E}" sibTransId="{868FC11C-6655-4F34-966F-60FCD371BB9C}"/>
    <dgm:cxn modelId="{C36274FE-61E6-4000-806A-4FCD5BAF88DB}" type="presOf" srcId="{98F2EC97-F332-4270-B4BA-427CF2852360}" destId="{9701C681-D49C-4980-95D8-E85651F7A2C6}" srcOrd="0" destOrd="0" presId="urn:microsoft.com/office/officeart/2005/8/layout/vList4"/>
    <dgm:cxn modelId="{D1358482-4EF0-4344-BC56-81E635176A4F}" type="presOf" srcId="{A84A3221-3B50-4637-BE1A-0F3CD8D4801C}" destId="{40953B0E-9FB5-4F5C-808B-7C04EDE21749}" srcOrd="0" destOrd="1" presId="urn:microsoft.com/office/officeart/2005/8/layout/vList4"/>
    <dgm:cxn modelId="{DB73FA48-A877-4B24-BFBA-F7BBB4288F11}" type="presOf" srcId="{2062BCE0-8169-42FE-804E-95B6F1AC20F9}" destId="{534B0EC5-7207-442B-8B9D-BBD7C0C959AF}" srcOrd="1" destOrd="3" presId="urn:microsoft.com/office/officeart/2005/8/layout/vList4"/>
    <dgm:cxn modelId="{ACA690C5-8E59-493F-91C3-70D049E2E2AE}" type="presOf" srcId="{B5A05EDF-463D-4869-838D-189E05838BFE}" destId="{6753F455-E5FC-4E81-A71E-B646E6B31C76}" srcOrd="1" destOrd="4" presId="urn:microsoft.com/office/officeart/2005/8/layout/vList4"/>
    <dgm:cxn modelId="{CBA77C9E-ED16-47D1-B43B-F4C6F2E621CD}" type="presOf" srcId="{026C0C29-3469-4BBB-BE51-E58054C60997}" destId="{6753F455-E5FC-4E81-A71E-B646E6B31C76}" srcOrd="1" destOrd="0" presId="urn:microsoft.com/office/officeart/2005/8/layout/vList4"/>
    <dgm:cxn modelId="{DB740818-8E9B-4C7F-9084-4BE5FCA42077}" srcId="{94B6D378-BCB2-437E-9EC8-BF12EE30667A}" destId="{1286D759-49DC-4348-8D7A-702F86B6FA85}" srcOrd="0" destOrd="0" parTransId="{24160DF2-53D2-4910-8C39-5FF18D0A9E15}" sibTransId="{066DDFA0-06D5-4DB5-A09D-45B8077C276C}"/>
    <dgm:cxn modelId="{B69ABF7B-66DA-42B7-9AB1-0040E4378B76}" srcId="{1B1B0869-744B-41DA-BA39-56EF432B1616}" destId="{94B6D378-BCB2-437E-9EC8-BF12EE30667A}" srcOrd="1" destOrd="0" parTransId="{A47DDB18-6C47-418F-9AEF-183189800E66}" sibTransId="{DA1F120E-F6F3-40CB-9396-7BA31587DEBD}"/>
    <dgm:cxn modelId="{9E2A836B-0247-451A-82AE-8F812F2DC115}" srcId="{1B1B0869-744B-41DA-BA39-56EF432B1616}" destId="{026C0C29-3469-4BBB-BE51-E58054C60997}" srcOrd="3" destOrd="0" parTransId="{F54AFAD1-1880-4B5E-8E38-C71961D49E85}" sibTransId="{11196BF2-95DF-4960-92F9-89A6C2840AB7}"/>
    <dgm:cxn modelId="{EF70DFA8-2D47-4C0D-9416-F43154A8D82B}" srcId="{1B1B0869-744B-41DA-BA39-56EF432B1616}" destId="{CB73AA62-4151-40F0-9331-50920B87330D}" srcOrd="0" destOrd="0" parTransId="{F012F4FB-16A1-49C4-9014-ED250CED223D}" sibTransId="{ACD948F3-5FCD-480D-9915-FFA1F5C09674}"/>
    <dgm:cxn modelId="{14A6AF1C-A8BF-4EA0-BE31-1BC657188751}" srcId="{94B6D378-BCB2-437E-9EC8-BF12EE30667A}" destId="{4E63B1F0-2E24-4787-BEE5-10DF5AC56937}" srcOrd="8" destOrd="0" parTransId="{79730EA0-4513-4AE3-B493-93DC374C2224}" sibTransId="{97D1A3CA-5320-464C-8373-91675BA93864}"/>
    <dgm:cxn modelId="{B2003E8E-A5B1-431A-A9A4-2AEBD6240A1F}" type="presOf" srcId="{4E63B1F0-2E24-4787-BEE5-10DF5AC56937}" destId="{534B0EC5-7207-442B-8B9D-BBD7C0C959AF}" srcOrd="1" destOrd="9" presId="urn:microsoft.com/office/officeart/2005/8/layout/vList4"/>
    <dgm:cxn modelId="{1FD2BADB-B4D6-4AB1-82B0-5A8645FBB098}" type="presOf" srcId="{5326F1A3-9E2C-46A0-A63B-572A27174DB6}" destId="{6F02D46C-DF5E-430E-9F8A-355FC5545523}" srcOrd="1" destOrd="2" presId="urn:microsoft.com/office/officeart/2005/8/layout/vList4"/>
    <dgm:cxn modelId="{5212872D-6C51-436E-9F0D-BDE7292C0741}" type="presOf" srcId="{A5C24BA3-A79D-46FC-90AB-703AA8D20454}" destId="{40953B0E-9FB5-4F5C-808B-7C04EDE21749}" srcOrd="0" destOrd="3" presId="urn:microsoft.com/office/officeart/2005/8/layout/vList4"/>
    <dgm:cxn modelId="{C957D378-CFD0-4412-8470-D66211D898C1}" type="presOf" srcId="{483536CF-93FF-41F3-8792-010F18A08496}" destId="{40953B0E-9FB5-4F5C-808B-7C04EDE21749}" srcOrd="0" destOrd="2" presId="urn:microsoft.com/office/officeart/2005/8/layout/vList4"/>
    <dgm:cxn modelId="{42967FD5-B2E3-4FB8-9B65-2FEA6E1DF6AB}" srcId="{026C0C29-3469-4BBB-BE51-E58054C60997}" destId="{6AF57BA0-E433-4D74-96AD-52DEE3B019FD}" srcOrd="4" destOrd="0" parTransId="{319DFD82-FBAA-42DB-B0FF-325DD34DB54B}" sibTransId="{6D6B9F25-9353-45C1-9ABD-4F7FF539C57C}"/>
    <dgm:cxn modelId="{A7EB9E03-62CF-4F4F-B71C-D4B416786EF1}" type="presOf" srcId="{A5C24BA3-A79D-46FC-90AB-703AA8D20454}" destId="{6753F455-E5FC-4E81-A71E-B646E6B31C76}" srcOrd="1" destOrd="3" presId="urn:microsoft.com/office/officeart/2005/8/layout/vList4"/>
    <dgm:cxn modelId="{A5CD6C08-8798-457B-BE9E-E7870CCFBB70}" srcId="{94B6D378-BCB2-437E-9EC8-BF12EE30667A}" destId="{C8466ED3-034F-47B4-9E05-9047B03898A1}" srcOrd="3" destOrd="0" parTransId="{92B030BC-23DE-4153-AF06-1B4349E5F0A3}" sibTransId="{2BC009CE-BD5F-4FF8-B18B-8EA91736D272}"/>
    <dgm:cxn modelId="{C8DB4DDC-63ED-4831-BEC8-FCEDBECE6E20}" srcId="{1B1B0869-744B-41DA-BA39-56EF432B1616}" destId="{98F2EC97-F332-4270-B4BA-427CF2852360}" srcOrd="2" destOrd="0" parTransId="{42FF773B-A116-4B22-8A71-48210E6D714B}" sibTransId="{D1317D80-7A69-4377-955D-6A93D7C7FE09}"/>
    <dgm:cxn modelId="{489B64E6-215E-41A0-B1C7-93618567C908}" type="presParOf" srcId="{6E701BF8-1DF0-4612-878F-17498965BC30}" destId="{5F907E3F-2DA6-4353-9D6D-9219F2410320}" srcOrd="0" destOrd="0" presId="urn:microsoft.com/office/officeart/2005/8/layout/vList4"/>
    <dgm:cxn modelId="{EA136311-534D-46B4-BD74-4DFCD8F9F019}" type="presParOf" srcId="{5F907E3F-2DA6-4353-9D6D-9219F2410320}" destId="{A8771C34-6A7C-44AE-8847-5CACAC5AEB45}" srcOrd="0" destOrd="0" presId="urn:microsoft.com/office/officeart/2005/8/layout/vList4"/>
    <dgm:cxn modelId="{0778F17C-E2AD-4E7E-8F62-A387D42729EF}" type="presParOf" srcId="{5F907E3F-2DA6-4353-9D6D-9219F2410320}" destId="{0D1A7569-C2FD-42D2-AC40-F4821368AB27}" srcOrd="1" destOrd="0" presId="urn:microsoft.com/office/officeart/2005/8/layout/vList4"/>
    <dgm:cxn modelId="{0587585D-A3DA-47CA-8DC4-E5581F99C152}" type="presParOf" srcId="{5F907E3F-2DA6-4353-9D6D-9219F2410320}" destId="{6F02D46C-DF5E-430E-9F8A-355FC5545523}" srcOrd="2" destOrd="0" presId="urn:microsoft.com/office/officeart/2005/8/layout/vList4"/>
    <dgm:cxn modelId="{4D6ABC9D-B877-4D30-89BD-9C354B68E366}" type="presParOf" srcId="{6E701BF8-1DF0-4612-878F-17498965BC30}" destId="{1EF7D934-1012-4673-B88E-02BDCEA065C5}" srcOrd="1" destOrd="0" presId="urn:microsoft.com/office/officeart/2005/8/layout/vList4"/>
    <dgm:cxn modelId="{DF58C687-AE75-4350-AA85-D5D55DF5A2F6}" type="presParOf" srcId="{6E701BF8-1DF0-4612-878F-17498965BC30}" destId="{FA89E61D-94E4-4A55-846F-FEBBE3A5E04A}" srcOrd="2" destOrd="0" presId="urn:microsoft.com/office/officeart/2005/8/layout/vList4"/>
    <dgm:cxn modelId="{34A2AC45-3CB2-44A2-8769-226CAE2B5C6F}" type="presParOf" srcId="{FA89E61D-94E4-4A55-846F-FEBBE3A5E04A}" destId="{526099B2-4651-4A8B-B7D2-5AE1C6B9EEA0}" srcOrd="0" destOrd="0" presId="urn:microsoft.com/office/officeart/2005/8/layout/vList4"/>
    <dgm:cxn modelId="{8B8456C0-D762-4E99-BCC2-C1C494B55C96}" type="presParOf" srcId="{FA89E61D-94E4-4A55-846F-FEBBE3A5E04A}" destId="{17EB0CF6-55F3-46F1-9E57-8BD83F4E6CE0}" srcOrd="1" destOrd="0" presId="urn:microsoft.com/office/officeart/2005/8/layout/vList4"/>
    <dgm:cxn modelId="{95E38DBA-C98A-4090-AD8D-18BBFFCAB061}" type="presParOf" srcId="{FA89E61D-94E4-4A55-846F-FEBBE3A5E04A}" destId="{534B0EC5-7207-442B-8B9D-BBD7C0C959AF}" srcOrd="2" destOrd="0" presId="urn:microsoft.com/office/officeart/2005/8/layout/vList4"/>
    <dgm:cxn modelId="{FE4E4312-6238-4257-B449-E379C0C2B731}" type="presParOf" srcId="{6E701BF8-1DF0-4612-878F-17498965BC30}" destId="{A548D5EF-A96A-4298-B3B6-0A9F45E0AED0}" srcOrd="3" destOrd="0" presId="urn:microsoft.com/office/officeart/2005/8/layout/vList4"/>
    <dgm:cxn modelId="{856B5E83-DA56-4990-9548-A173E23D29DD}" type="presParOf" srcId="{6E701BF8-1DF0-4612-878F-17498965BC30}" destId="{25D9467F-D5DC-4C00-A7FB-00B3BAB3C473}" srcOrd="4" destOrd="0" presId="urn:microsoft.com/office/officeart/2005/8/layout/vList4"/>
    <dgm:cxn modelId="{9A91525D-080D-4300-B68D-0E598AA9F3FE}" type="presParOf" srcId="{25D9467F-D5DC-4C00-A7FB-00B3BAB3C473}" destId="{9701C681-D49C-4980-95D8-E85651F7A2C6}" srcOrd="0" destOrd="0" presId="urn:microsoft.com/office/officeart/2005/8/layout/vList4"/>
    <dgm:cxn modelId="{C115829E-8F08-497C-9F27-CC4B327ACAE6}" type="presParOf" srcId="{25D9467F-D5DC-4C00-A7FB-00B3BAB3C473}" destId="{7D2D1C5A-A676-4113-9E48-31C3DAE09973}" srcOrd="1" destOrd="0" presId="urn:microsoft.com/office/officeart/2005/8/layout/vList4"/>
    <dgm:cxn modelId="{F7FBD28D-C580-44F8-AB6E-49404D04B0CD}" type="presParOf" srcId="{25D9467F-D5DC-4C00-A7FB-00B3BAB3C473}" destId="{5EFAB179-D5F6-43BE-8986-2903053A08A5}" srcOrd="2" destOrd="0" presId="urn:microsoft.com/office/officeart/2005/8/layout/vList4"/>
    <dgm:cxn modelId="{D1923BC2-BA6D-4835-9D38-CF226CB17AA7}" type="presParOf" srcId="{6E701BF8-1DF0-4612-878F-17498965BC30}" destId="{E37134C7-4680-4F37-B052-75E7D9785935}" srcOrd="5" destOrd="0" presId="urn:microsoft.com/office/officeart/2005/8/layout/vList4"/>
    <dgm:cxn modelId="{E9FB2E43-F1DA-4C4B-9BFD-DB3987B70E5B}" type="presParOf" srcId="{6E701BF8-1DF0-4612-878F-17498965BC30}" destId="{0CAC87CE-2CB9-4A4B-AE99-FEB8BE6FB699}" srcOrd="6" destOrd="0" presId="urn:microsoft.com/office/officeart/2005/8/layout/vList4"/>
    <dgm:cxn modelId="{0E0E3E9E-EF6D-4F70-A020-A1AC3AB1F07C}" type="presParOf" srcId="{0CAC87CE-2CB9-4A4B-AE99-FEB8BE6FB699}" destId="{40953B0E-9FB5-4F5C-808B-7C04EDE21749}" srcOrd="0" destOrd="0" presId="urn:microsoft.com/office/officeart/2005/8/layout/vList4"/>
    <dgm:cxn modelId="{1CB561D5-0E37-4C01-A8F1-548ABFF04CAF}" type="presParOf" srcId="{0CAC87CE-2CB9-4A4B-AE99-FEB8BE6FB699}" destId="{8C116BA5-5327-4605-95B1-D0B6E66A992F}" srcOrd="1" destOrd="0" presId="urn:microsoft.com/office/officeart/2005/8/layout/vList4"/>
    <dgm:cxn modelId="{4FCA0D3F-5954-4635-98A0-5630BF67FD56}" type="presParOf" srcId="{0CAC87CE-2CB9-4A4B-AE99-FEB8BE6FB699}" destId="{6753F455-E5FC-4E81-A71E-B646E6B31C7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71C34-6A7C-44AE-8847-5CACAC5AEB45}">
      <dsp:nvSpPr>
        <dsp:cNvPr id="0" name=""/>
        <dsp:cNvSpPr/>
      </dsp:nvSpPr>
      <dsp:spPr>
        <a:xfrm>
          <a:off x="0" y="0"/>
          <a:ext cx="8095384" cy="1547206"/>
        </a:xfrm>
        <a:prstGeom prst="roundRect">
          <a:avLst>
            <a:gd name="adj" fmla="val 10000"/>
          </a:avLst>
        </a:prstGeom>
        <a:gradFill rotWithShape="0">
          <a:gsLst>
            <a:gs pos="0">
              <a:srgbClr val="000099"/>
            </a:gs>
            <a:gs pos="100000">
              <a:srgbClr val="7D90EF"/>
            </a:gs>
            <a:gs pos="100000">
              <a:srgbClr val="7D90EF"/>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endParaRPr lang="en-US" sz="1100" b="1" kern="1200" dirty="0" smtClean="0">
            <a:effectLst>
              <a:outerShdw blurRad="38100" dist="38100" dir="2700000" algn="tl">
                <a:srgbClr val="000000">
                  <a:alpha val="43137"/>
                </a:srgbClr>
              </a:outerShdw>
            </a:effectLst>
          </a:endParaRPr>
        </a:p>
        <a:p>
          <a:pPr lvl="0" algn="l" defTabSz="488950">
            <a:lnSpc>
              <a:spcPct val="0"/>
            </a:lnSpc>
            <a:spcBef>
              <a:spcPct val="0"/>
            </a:spcBef>
            <a:spcAft>
              <a:spcPct val="35000"/>
            </a:spcAft>
          </a:pPr>
          <a:r>
            <a:rPr lang="en-US" sz="2800" b="1" kern="1200" dirty="0" smtClean="0">
              <a:effectLst>
                <a:outerShdw blurRad="38100" dist="38100" dir="2700000" algn="tl">
                  <a:srgbClr val="000000">
                    <a:alpha val="43137"/>
                  </a:srgbClr>
                </a:outerShdw>
              </a:effectLst>
            </a:rPr>
            <a:t>  </a:t>
          </a:r>
        </a:p>
        <a:p>
          <a:pPr lvl="0" algn="l" defTabSz="488950">
            <a:lnSpc>
              <a:spcPct val="0"/>
            </a:lnSpc>
            <a:spcBef>
              <a:spcPct val="0"/>
            </a:spcBef>
            <a:spcAft>
              <a:spcPct val="35000"/>
            </a:spcAft>
          </a:pPr>
          <a:endParaRPr lang="en-US" sz="2800" b="1" kern="1200" dirty="0" smtClean="0">
            <a:effectLst>
              <a:outerShdw blurRad="38100" dist="38100" dir="2700000" algn="tl">
                <a:srgbClr val="000000">
                  <a:alpha val="43137"/>
                </a:srgbClr>
              </a:outerShdw>
            </a:effectLst>
          </a:endParaRPr>
        </a:p>
        <a:p>
          <a:pPr lvl="0" algn="l" defTabSz="488950">
            <a:lnSpc>
              <a:spcPct val="0"/>
            </a:lnSpc>
            <a:spcBef>
              <a:spcPct val="0"/>
            </a:spcBef>
            <a:spcAft>
              <a:spcPct val="35000"/>
            </a:spcAft>
          </a:pPr>
          <a:r>
            <a:rPr lang="en-US" sz="2800" b="1" kern="1200" dirty="0" smtClean="0">
              <a:effectLst>
                <a:outerShdw blurRad="38100" dist="38100" dir="2700000" algn="tl">
                  <a:srgbClr val="000000">
                    <a:alpha val="43137"/>
                  </a:srgbClr>
                </a:outerShdw>
              </a:effectLst>
            </a:rPr>
            <a:t>  Extreme Events and Disasters</a:t>
          </a:r>
        </a:p>
        <a:p>
          <a:pPr lvl="0" algn="l" defTabSz="488950">
            <a:lnSpc>
              <a:spcPct val="0"/>
            </a:lnSpc>
            <a:spcBef>
              <a:spcPct val="0"/>
            </a:spcBef>
            <a:spcAft>
              <a:spcPct val="35000"/>
            </a:spcAft>
          </a:pPr>
          <a:r>
            <a:rPr lang="en-US" sz="1600" b="1" kern="1200" dirty="0" smtClean="0">
              <a:sym typeface="Symbol"/>
            </a:rPr>
            <a:t>   </a:t>
          </a:r>
        </a:p>
        <a:p>
          <a:pPr lvl="0" algn="l" defTabSz="488950">
            <a:lnSpc>
              <a:spcPct val="0"/>
            </a:lnSpc>
            <a:spcBef>
              <a:spcPct val="0"/>
            </a:spcBef>
            <a:spcAft>
              <a:spcPct val="35000"/>
            </a:spcAft>
          </a:pPr>
          <a:endParaRPr lang="en-US" sz="1600" b="1" kern="1200" dirty="0" smtClean="0">
            <a:sym typeface="Symbol"/>
          </a:endParaRPr>
        </a:p>
        <a:p>
          <a:pPr lvl="0" algn="l" defTabSz="488950">
            <a:lnSpc>
              <a:spcPct val="0"/>
            </a:lnSpc>
            <a:spcBef>
              <a:spcPct val="0"/>
            </a:spcBef>
            <a:spcAft>
              <a:spcPct val="35000"/>
            </a:spcAft>
          </a:pPr>
          <a:r>
            <a:rPr lang="en-US" sz="1600" b="1" kern="1200" dirty="0" smtClean="0">
              <a:sym typeface="Symbol"/>
            </a:rPr>
            <a:t>    </a:t>
          </a:r>
          <a:r>
            <a:rPr lang="en-US" sz="2000" b="1" kern="1200" dirty="0" smtClean="0">
              <a:sym typeface="Symbol"/>
            </a:rPr>
            <a:t></a:t>
          </a:r>
          <a:r>
            <a:rPr lang="en-US" sz="2400" b="1" kern="1200" dirty="0" smtClean="0">
              <a:sym typeface="Symbol"/>
            </a:rPr>
            <a:t>  </a:t>
          </a:r>
          <a:r>
            <a:rPr lang="en-US" sz="2400" b="1" kern="1200" dirty="0" smtClean="0"/>
            <a:t>Landslides			</a:t>
          </a:r>
          <a:r>
            <a:rPr lang="en-US" sz="1800" b="1" kern="1200" dirty="0" smtClean="0">
              <a:sym typeface="Symbol"/>
            </a:rPr>
            <a:t>   </a:t>
          </a:r>
          <a:r>
            <a:rPr lang="en-US" sz="2400" b="1" kern="1200" dirty="0" smtClean="0"/>
            <a:t>Floods</a:t>
          </a:r>
        </a:p>
        <a:p>
          <a:pPr lvl="0" algn="l" defTabSz="488950">
            <a:lnSpc>
              <a:spcPct val="90000"/>
            </a:lnSpc>
            <a:spcBef>
              <a:spcPct val="0"/>
            </a:spcBef>
            <a:spcAft>
              <a:spcPct val="35000"/>
            </a:spcAft>
          </a:pPr>
          <a:r>
            <a:rPr lang="en-US" sz="2000" b="1" kern="1200" dirty="0" smtClean="0">
              <a:sym typeface="Symbol"/>
            </a:rPr>
            <a:t>   </a:t>
          </a:r>
          <a:r>
            <a:rPr lang="en-US" sz="2400" b="1" kern="1200" dirty="0" smtClean="0">
              <a:sym typeface="Symbol"/>
            </a:rPr>
            <a:t>  </a:t>
          </a:r>
          <a:r>
            <a:rPr lang="en-US" sz="2400" b="1" kern="1200" dirty="0" smtClean="0"/>
            <a:t>Tropical cyclones	</a:t>
          </a:r>
          <a:r>
            <a:rPr lang="en-US" sz="2000" b="1" kern="1200" dirty="0" smtClean="0">
              <a:sym typeface="Symbol"/>
            </a:rPr>
            <a:t> </a:t>
          </a:r>
          <a:r>
            <a:rPr lang="en-US" sz="2400" b="1" kern="1200" dirty="0" smtClean="0">
              <a:sym typeface="Symbol"/>
            </a:rPr>
            <a:t> </a:t>
          </a:r>
          <a:r>
            <a:rPr lang="en-US" sz="2400" b="1" kern="1200" dirty="0" smtClean="0"/>
            <a:t>Re-insurance</a:t>
          </a:r>
        </a:p>
        <a:p>
          <a:pPr lvl="0" algn="l" defTabSz="488950">
            <a:lnSpc>
              <a:spcPct val="90000"/>
            </a:lnSpc>
            <a:spcBef>
              <a:spcPct val="0"/>
            </a:spcBef>
            <a:spcAft>
              <a:spcPct val="35000"/>
            </a:spcAft>
          </a:pPr>
          <a:endParaRPr lang="en-US" sz="3600" b="1" kern="1200" dirty="0" smtClean="0">
            <a:effectLst>
              <a:outerShdw blurRad="38100" dist="38100" dir="2700000" algn="tl">
                <a:srgbClr val="000000">
                  <a:alpha val="43137"/>
                </a:srgbClr>
              </a:outerShdw>
            </a:effectLst>
          </a:endParaRPr>
        </a:p>
        <a:p>
          <a:pPr lvl="0" algn="l" defTabSz="488950">
            <a:lnSpc>
              <a:spcPct val="90000"/>
            </a:lnSpc>
            <a:spcBef>
              <a:spcPct val="0"/>
            </a:spcBef>
            <a:spcAft>
              <a:spcPct val="35000"/>
            </a:spcAft>
          </a:pPr>
          <a:endParaRPr lang="en-US" sz="36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1757845" y="0"/>
        <a:ext cx="6337538" cy="1547206"/>
      </dsp:txXfrm>
    </dsp:sp>
    <dsp:sp modelId="{0D1A7569-C2FD-42D2-AC40-F4821368AB27}">
      <dsp:nvSpPr>
        <dsp:cNvPr id="0" name=""/>
        <dsp:cNvSpPr/>
      </dsp:nvSpPr>
      <dsp:spPr>
        <a:xfrm>
          <a:off x="138769" y="218526"/>
          <a:ext cx="1619076" cy="1110153"/>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099B2-4651-4A8B-B7D2-5AE1C6B9EEA0}">
      <dsp:nvSpPr>
        <dsp:cNvPr id="0" name=""/>
        <dsp:cNvSpPr/>
      </dsp:nvSpPr>
      <dsp:spPr>
        <a:xfrm>
          <a:off x="0" y="1685975"/>
          <a:ext cx="8095384" cy="1387691"/>
        </a:xfrm>
        <a:prstGeom prst="roundRect">
          <a:avLst>
            <a:gd name="adj" fmla="val 10000"/>
          </a:avLst>
        </a:prstGeom>
        <a:gradFill rotWithShape="0">
          <a:gsLst>
            <a:gs pos="0">
              <a:srgbClr val="006600"/>
            </a:gs>
            <a:gs pos="100000">
              <a:srgbClr val="92D050"/>
            </a:gs>
            <a:gs pos="100000">
              <a:srgbClr val="7D90EF"/>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0"/>
            </a:lnSpc>
            <a:spcBef>
              <a:spcPct val="0"/>
            </a:spcBef>
            <a:spcAft>
              <a:spcPct val="35000"/>
            </a:spcAft>
          </a:pPr>
          <a:r>
            <a:rPr lang="en-US" sz="2800" b="1" kern="1200" dirty="0" smtClean="0">
              <a:effectLst>
                <a:outerShdw blurRad="38100" dist="38100" dir="2700000" algn="tl">
                  <a:srgbClr val="000000">
                    <a:alpha val="43137"/>
                  </a:srgbClr>
                </a:outerShdw>
              </a:effectLst>
            </a:rPr>
            <a:t> </a:t>
          </a:r>
        </a:p>
        <a:p>
          <a:pPr lvl="0" algn="l" defTabSz="1244600">
            <a:lnSpc>
              <a:spcPct val="0"/>
            </a:lnSpc>
            <a:spcBef>
              <a:spcPct val="0"/>
            </a:spcBef>
            <a:spcAft>
              <a:spcPct val="35000"/>
            </a:spcAft>
          </a:pPr>
          <a:endParaRPr lang="en-US" sz="2800" b="1" kern="1200" dirty="0" smtClean="0">
            <a:effectLst>
              <a:outerShdw blurRad="38100" dist="38100" dir="2700000" algn="tl">
                <a:srgbClr val="000000">
                  <a:alpha val="43137"/>
                </a:srgbClr>
              </a:outerShdw>
            </a:effectLst>
          </a:endParaRPr>
        </a:p>
        <a:p>
          <a:pPr lvl="0" algn="l" defTabSz="1244600">
            <a:lnSpc>
              <a:spcPct val="0"/>
            </a:lnSpc>
            <a:spcBef>
              <a:spcPct val="0"/>
            </a:spcBef>
            <a:spcAft>
              <a:spcPct val="35000"/>
            </a:spcAft>
          </a:pPr>
          <a:r>
            <a:rPr lang="en-US" sz="2800" b="1" kern="1200" dirty="0" smtClean="0">
              <a:effectLst>
                <a:outerShdw blurRad="38100" dist="38100" dir="2700000" algn="tl">
                  <a:srgbClr val="000000">
                    <a:alpha val="43137"/>
                  </a:srgbClr>
                </a:outerShdw>
              </a:effectLst>
            </a:rPr>
            <a:t>Water Resources and Agriculture</a:t>
          </a:r>
          <a:endParaRPr lang="en-US" sz="2800" b="1" kern="1200" dirty="0">
            <a:effectLst>
              <a:outerShdw blurRad="38100" dist="38100" dir="2700000" algn="tl">
                <a:srgbClr val="000000">
                  <a:alpha val="43137"/>
                </a:srgbClr>
              </a:outerShdw>
            </a:effectLst>
          </a:endParaRPr>
        </a:p>
        <a:p>
          <a:pPr marL="171450" lvl="1" indent="-171450" algn="l" defTabSz="800100">
            <a:lnSpc>
              <a:spcPct val="0"/>
            </a:lnSpc>
            <a:spcBef>
              <a:spcPct val="0"/>
            </a:spcBef>
            <a:spcAft>
              <a:spcPct val="15000"/>
            </a:spcAft>
            <a:buChar char="••"/>
          </a:pPr>
          <a:endParaRPr lang="en-US" sz="1800" kern="1200" dirty="0"/>
        </a:p>
        <a:p>
          <a:pPr marL="171450" lvl="1" indent="-171450" algn="l" defTabSz="800100">
            <a:lnSpc>
              <a:spcPct val="0"/>
            </a:lnSpc>
            <a:spcBef>
              <a:spcPct val="0"/>
            </a:spcBef>
            <a:spcAft>
              <a:spcPct val="15000"/>
            </a:spcAft>
            <a:buChar char="••"/>
          </a:pPr>
          <a:endParaRPr lang="en-US" sz="1800" kern="1200" dirty="0"/>
        </a:p>
        <a:p>
          <a:pPr marL="171450" lvl="1" indent="-171450" algn="l" defTabSz="800100">
            <a:lnSpc>
              <a:spcPct val="0"/>
            </a:lnSpc>
            <a:spcBef>
              <a:spcPct val="0"/>
            </a:spcBef>
            <a:spcAft>
              <a:spcPct val="15000"/>
            </a:spcAft>
            <a:buChar char="••"/>
          </a:pPr>
          <a:endParaRPr lang="en-US" sz="1800" kern="1200" dirty="0"/>
        </a:p>
        <a:p>
          <a:pPr marL="171450" lvl="1" indent="-171450" algn="l" defTabSz="800100">
            <a:lnSpc>
              <a:spcPct val="0"/>
            </a:lnSpc>
            <a:spcBef>
              <a:spcPct val="0"/>
            </a:spcBef>
            <a:spcAft>
              <a:spcPct val="15000"/>
            </a:spcAft>
            <a:buChar char="••"/>
          </a:pPr>
          <a:endParaRPr lang="en-US" sz="1800" kern="1200" dirty="0"/>
        </a:p>
        <a:p>
          <a:pPr marL="171450" lvl="1" indent="-171450" algn="l" defTabSz="800100">
            <a:lnSpc>
              <a:spcPct val="0"/>
            </a:lnSpc>
            <a:spcBef>
              <a:spcPct val="0"/>
            </a:spcBef>
            <a:spcAft>
              <a:spcPct val="15000"/>
            </a:spcAft>
            <a:buChar char="••"/>
          </a:pPr>
          <a:endParaRPr lang="en-US" sz="1800" kern="1200" dirty="0"/>
        </a:p>
        <a:p>
          <a:pPr marL="228600" lvl="1" indent="-228600" algn="l" defTabSz="977900">
            <a:lnSpc>
              <a:spcPct val="0"/>
            </a:lnSpc>
            <a:spcBef>
              <a:spcPct val="0"/>
            </a:spcBef>
            <a:spcAft>
              <a:spcPct val="15000"/>
            </a:spcAft>
            <a:buChar char="••"/>
          </a:pPr>
          <a:r>
            <a:rPr lang="en-US" sz="2200" b="1" kern="1200" dirty="0" smtClean="0"/>
            <a:t>Famine Early Warning System  </a:t>
          </a:r>
          <a:r>
            <a:rPr lang="en-US" sz="2200" b="1" kern="1200" dirty="0" smtClean="0">
              <a:sym typeface="Symbol"/>
            </a:rPr>
            <a:t></a:t>
          </a:r>
          <a:r>
            <a:rPr lang="en-US" sz="2200" b="1" kern="1200" dirty="0" smtClean="0"/>
            <a:t>  Drought</a:t>
          </a:r>
          <a:endParaRPr lang="en-US" sz="1800" kern="1200" dirty="0"/>
        </a:p>
        <a:p>
          <a:pPr marL="228600" lvl="1" indent="-228600" algn="l" defTabSz="977900">
            <a:lnSpc>
              <a:spcPct val="90000"/>
            </a:lnSpc>
            <a:spcBef>
              <a:spcPct val="0"/>
            </a:spcBef>
            <a:spcAft>
              <a:spcPct val="15000"/>
            </a:spcAft>
            <a:buChar char="••"/>
          </a:pPr>
          <a:r>
            <a:rPr lang="en-US" sz="2200" b="1" kern="1200" dirty="0" smtClean="0"/>
            <a:t>Water Resource management         </a:t>
          </a:r>
          <a:r>
            <a:rPr lang="en-US" sz="2200" b="1" kern="1200" dirty="0" smtClean="0">
              <a:sym typeface="Symbol"/>
            </a:rPr>
            <a:t></a:t>
          </a:r>
          <a:r>
            <a:rPr lang="en-US" sz="2200" b="1" kern="1200" dirty="0" smtClean="0"/>
            <a:t>  Agriculture</a:t>
          </a:r>
          <a:endParaRPr lang="en-US" sz="2200" b="0" kern="1200" dirty="0"/>
        </a:p>
        <a:p>
          <a:pPr marL="285750" lvl="1" indent="-285750" algn="l" defTabSz="1600200">
            <a:lnSpc>
              <a:spcPct val="90000"/>
            </a:lnSpc>
            <a:spcBef>
              <a:spcPct val="0"/>
            </a:spcBef>
            <a:spcAft>
              <a:spcPct val="15000"/>
            </a:spcAft>
            <a:buChar char="••"/>
          </a:pPr>
          <a:endParaRPr lang="en-US" sz="3600" kern="1200" dirty="0"/>
        </a:p>
        <a:p>
          <a:pPr marL="114300" lvl="1" indent="-114300" algn="l" defTabSz="533400">
            <a:lnSpc>
              <a:spcPct val="90000"/>
            </a:lnSpc>
            <a:spcBef>
              <a:spcPct val="0"/>
            </a:spcBef>
            <a:spcAft>
              <a:spcPct val="15000"/>
            </a:spcAft>
            <a:buChar char="••"/>
          </a:pPr>
          <a:endParaRPr lang="en-US" sz="1200" kern="1200" dirty="0"/>
        </a:p>
      </dsp:txBody>
      <dsp:txXfrm>
        <a:off x="1757845" y="1685975"/>
        <a:ext cx="6337538" cy="1387691"/>
      </dsp:txXfrm>
    </dsp:sp>
    <dsp:sp modelId="{17EB0CF6-55F3-46F1-9E57-8BD83F4E6CE0}">
      <dsp:nvSpPr>
        <dsp:cNvPr id="0" name=""/>
        <dsp:cNvSpPr/>
      </dsp:nvSpPr>
      <dsp:spPr>
        <a:xfrm>
          <a:off x="138769" y="1824744"/>
          <a:ext cx="1619076" cy="1110153"/>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01C681-D49C-4980-95D8-E85651F7A2C6}">
      <dsp:nvSpPr>
        <dsp:cNvPr id="0" name=""/>
        <dsp:cNvSpPr/>
      </dsp:nvSpPr>
      <dsp:spPr>
        <a:xfrm>
          <a:off x="0" y="3212436"/>
          <a:ext cx="8095384" cy="1387691"/>
        </a:xfrm>
        <a:prstGeom prst="roundRect">
          <a:avLst>
            <a:gd name="adj" fmla="val 10000"/>
          </a:avLst>
        </a:prstGeom>
        <a:gradFill rotWithShape="0">
          <a:gsLst>
            <a:gs pos="0">
              <a:schemeClr val="accent6">
                <a:lumMod val="50000"/>
              </a:schemeClr>
            </a:gs>
            <a:gs pos="96300">
              <a:schemeClr val="accent6">
                <a:lumMod val="60000"/>
                <a:lumOff val="40000"/>
              </a:schemeClr>
            </a:gs>
            <a:gs pos="100000">
              <a:schemeClr val="accent6">
                <a:lumMod val="20000"/>
                <a:lumOff val="80000"/>
              </a:schemeClr>
            </a:gs>
            <a:gs pos="100000">
              <a:srgbClr val="7D90EF"/>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effectLst>
                <a:outerShdw blurRad="38100" dist="38100" dir="2700000" algn="tl">
                  <a:srgbClr val="000000">
                    <a:alpha val="43137"/>
                  </a:srgbClr>
                </a:outerShdw>
              </a:effectLst>
            </a:rPr>
            <a:t>Weather, Climate &amp; Land Surface Modeling</a:t>
          </a:r>
          <a:endParaRPr lang="en-US" sz="2600" b="1" kern="1200" dirty="0">
            <a:effectLst>
              <a:outerShdw blurRad="38100" dist="38100" dir="2700000" algn="tl">
                <a:srgbClr val="000000">
                  <a:alpha val="43137"/>
                </a:srgbClr>
              </a:outerShdw>
            </a:effectLst>
          </a:endParaRPr>
        </a:p>
        <a:p>
          <a:pPr marL="228600" lvl="1" indent="-228600" algn="l" defTabSz="977900">
            <a:lnSpc>
              <a:spcPct val="90000"/>
            </a:lnSpc>
            <a:spcBef>
              <a:spcPct val="0"/>
            </a:spcBef>
            <a:spcAft>
              <a:spcPct val="15000"/>
            </a:spcAft>
            <a:buChar char="••"/>
          </a:pPr>
          <a:r>
            <a:rPr lang="en-US" sz="2200" b="1" kern="1200" dirty="0" smtClean="0"/>
            <a:t>Numerical Weather Prediction       </a:t>
          </a:r>
          <a:r>
            <a:rPr lang="en-US" sz="2200" b="1" kern="1200" dirty="0" smtClean="0">
              <a:sym typeface="Symbol"/>
            </a:rPr>
            <a:t></a:t>
          </a:r>
          <a:r>
            <a:rPr lang="en-US" sz="2200" b="1" kern="1200" dirty="0" smtClean="0"/>
            <a:t>  Land System Modeling                 </a:t>
          </a:r>
          <a:r>
            <a:rPr lang="en-US" sz="2200" b="1" kern="1200" dirty="0" smtClean="0">
              <a:sym typeface="Symbol"/>
            </a:rPr>
            <a:t></a:t>
          </a:r>
          <a:r>
            <a:rPr lang="en-US" sz="2200" b="1" kern="1200" dirty="0" smtClean="0"/>
            <a:t>   Global Climate Modeling</a:t>
          </a:r>
          <a:endParaRPr lang="en-US" sz="2200" kern="1200" dirty="0"/>
        </a:p>
      </dsp:txBody>
      <dsp:txXfrm>
        <a:off x="1757845" y="3212436"/>
        <a:ext cx="6337538" cy="1387691"/>
      </dsp:txXfrm>
    </dsp:sp>
    <dsp:sp modelId="{7D2D1C5A-A676-4113-9E48-31C3DAE09973}">
      <dsp:nvSpPr>
        <dsp:cNvPr id="0" name=""/>
        <dsp:cNvSpPr/>
      </dsp:nvSpPr>
      <dsp:spPr>
        <a:xfrm>
          <a:off x="138769" y="3351205"/>
          <a:ext cx="1619076" cy="1110153"/>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953B0E-9FB5-4F5C-808B-7C04EDE21749}">
      <dsp:nvSpPr>
        <dsp:cNvPr id="0" name=""/>
        <dsp:cNvSpPr/>
      </dsp:nvSpPr>
      <dsp:spPr>
        <a:xfrm>
          <a:off x="0" y="4738896"/>
          <a:ext cx="8095384" cy="1254681"/>
        </a:xfrm>
        <a:prstGeom prst="roundRect">
          <a:avLst>
            <a:gd name="adj" fmla="val 10000"/>
          </a:avLst>
        </a:prstGeom>
        <a:gradFill rotWithShape="0">
          <a:gsLst>
            <a:gs pos="0">
              <a:schemeClr val="accent4">
                <a:lumMod val="75000"/>
              </a:schemeClr>
            </a:gs>
            <a:gs pos="95000">
              <a:schemeClr val="accent4">
                <a:lumMod val="40000"/>
                <a:lumOff val="60000"/>
              </a:schemeClr>
            </a:gs>
            <a:gs pos="100000">
              <a:schemeClr val="accent4">
                <a:lumMod val="40000"/>
                <a:lumOff val="60000"/>
              </a:schemeClr>
            </a:gs>
            <a:gs pos="100000">
              <a:schemeClr val="accent4">
                <a:lumMod val="40000"/>
                <a:lumOff val="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0"/>
            </a:lnSpc>
            <a:spcBef>
              <a:spcPct val="0"/>
            </a:spcBef>
            <a:spcAft>
              <a:spcPct val="35000"/>
            </a:spcAft>
          </a:pPr>
          <a:r>
            <a:rPr lang="en-US" sz="2800" b="1" kern="1200" dirty="0" smtClean="0">
              <a:effectLst>
                <a:outerShdw blurRad="38100" dist="38100" dir="2700000" algn="tl">
                  <a:srgbClr val="000000">
                    <a:alpha val="43137"/>
                  </a:srgbClr>
                </a:outerShdw>
              </a:effectLst>
            </a:rPr>
            <a:t> </a:t>
          </a:r>
        </a:p>
        <a:p>
          <a:pPr lvl="0" algn="l" defTabSz="1244600">
            <a:lnSpc>
              <a:spcPct val="0"/>
            </a:lnSpc>
            <a:spcBef>
              <a:spcPct val="0"/>
            </a:spcBef>
            <a:spcAft>
              <a:spcPct val="35000"/>
            </a:spcAft>
          </a:pPr>
          <a:endParaRPr lang="en-US" sz="2800" b="1" kern="1200" dirty="0" smtClean="0">
            <a:effectLst>
              <a:outerShdw blurRad="38100" dist="38100" dir="2700000" algn="tl">
                <a:srgbClr val="000000">
                  <a:alpha val="43137"/>
                </a:srgbClr>
              </a:outerShdw>
            </a:effectLst>
          </a:endParaRPr>
        </a:p>
        <a:p>
          <a:pPr lvl="0" algn="l" defTabSz="1244600">
            <a:lnSpc>
              <a:spcPct val="0"/>
            </a:lnSpc>
            <a:spcBef>
              <a:spcPct val="0"/>
            </a:spcBef>
            <a:spcAft>
              <a:spcPct val="35000"/>
            </a:spcAft>
          </a:pPr>
          <a:r>
            <a:rPr lang="en-US" sz="2800" b="1" kern="1200" dirty="0" smtClean="0">
              <a:effectLst>
                <a:outerShdw blurRad="38100" dist="38100" dir="2700000" algn="tl">
                  <a:srgbClr val="000000">
                    <a:alpha val="43137"/>
                  </a:srgbClr>
                </a:outerShdw>
              </a:effectLst>
            </a:rPr>
            <a:t>Public Health and Ecology</a:t>
          </a:r>
        </a:p>
        <a:p>
          <a:pPr lvl="0" algn="l" defTabSz="1244600">
            <a:lnSpc>
              <a:spcPct val="0"/>
            </a:lnSpc>
            <a:spcBef>
              <a:spcPct val="0"/>
            </a:spcBef>
            <a:spcAft>
              <a:spcPct val="35000"/>
            </a:spcAft>
          </a:pPr>
          <a:endParaRPr lang="en-US" sz="2800" b="1" kern="1200" dirty="0">
            <a:effectLst>
              <a:outerShdw blurRad="38100" dist="38100" dir="2700000" algn="tl">
                <a:srgbClr val="000000">
                  <a:alpha val="43137"/>
                </a:srgbClr>
              </a:outerShdw>
            </a:effectLst>
          </a:endParaRPr>
        </a:p>
        <a:p>
          <a:pPr marL="228600" lvl="1" indent="-228600" algn="l" defTabSz="1066800">
            <a:lnSpc>
              <a:spcPct val="0"/>
            </a:lnSpc>
            <a:spcBef>
              <a:spcPct val="0"/>
            </a:spcBef>
            <a:spcAft>
              <a:spcPct val="15000"/>
            </a:spcAft>
            <a:buChar char="••"/>
          </a:pPr>
          <a:endParaRPr lang="en-US" sz="2400" b="1" i="0" kern="1200" dirty="0"/>
        </a:p>
        <a:p>
          <a:pPr marL="228600" lvl="1" indent="-228600" algn="l" defTabSz="1066800">
            <a:lnSpc>
              <a:spcPct val="0"/>
            </a:lnSpc>
            <a:spcBef>
              <a:spcPct val="0"/>
            </a:spcBef>
            <a:spcAft>
              <a:spcPct val="15000"/>
            </a:spcAft>
            <a:buChar char="••"/>
          </a:pPr>
          <a:r>
            <a:rPr lang="en-US" sz="2400" b="1" kern="1200" dirty="0" smtClean="0"/>
            <a:t>Disease tracking	</a:t>
          </a:r>
          <a:r>
            <a:rPr lang="en-US" sz="2400" b="1" kern="1200" dirty="0" smtClean="0">
              <a:sym typeface="Symbol"/>
            </a:rPr>
            <a:t></a:t>
          </a:r>
          <a:r>
            <a:rPr lang="en-US" sz="2400" b="1" kern="1200" dirty="0" smtClean="0"/>
            <a:t>  Animal migration</a:t>
          </a:r>
          <a:endParaRPr lang="en-US" sz="2400" b="1" i="0" kern="1200" dirty="0"/>
        </a:p>
        <a:p>
          <a:pPr marL="228600" lvl="1" indent="-228600" algn="l" defTabSz="1066800">
            <a:lnSpc>
              <a:spcPct val="90000"/>
            </a:lnSpc>
            <a:spcBef>
              <a:spcPct val="0"/>
            </a:spcBef>
            <a:spcAft>
              <a:spcPct val="15000"/>
            </a:spcAft>
            <a:buChar char="••"/>
          </a:pPr>
          <a:r>
            <a:rPr lang="en-US" sz="2400" b="1" kern="1200" dirty="0" smtClean="0"/>
            <a:t>Food Security</a:t>
          </a:r>
          <a:endParaRPr lang="en-US" sz="2400" b="1" kern="1200" dirty="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dsp:txBody>
      <dsp:txXfrm>
        <a:off x="1757845" y="4738896"/>
        <a:ext cx="6337538" cy="1254681"/>
      </dsp:txXfrm>
    </dsp:sp>
    <dsp:sp modelId="{8C116BA5-5327-4605-95B1-D0B6E66A992F}">
      <dsp:nvSpPr>
        <dsp:cNvPr id="0" name=""/>
        <dsp:cNvSpPr/>
      </dsp:nvSpPr>
      <dsp:spPr>
        <a:xfrm>
          <a:off x="138769" y="4811161"/>
          <a:ext cx="1619076" cy="1110153"/>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4B88A791-C99A-5148-A200-18F89E6B0884}" type="datetime1">
              <a:rPr lang="en-US"/>
              <a:pPr>
                <a:defRPr/>
              </a:pPr>
              <a:t>1/28/2015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6F921E9-2863-6F4A-A265-B740A2855B50}" type="slidenum">
              <a:rPr lang="en-US"/>
              <a:pPr>
                <a:defRPr/>
              </a:pPr>
              <a:t>‹#›</a:t>
            </a:fld>
            <a:endParaRPr lang="en-US" dirty="0"/>
          </a:p>
        </p:txBody>
      </p:sp>
    </p:spTree>
    <p:extLst>
      <p:ext uri="{BB962C8B-B14F-4D97-AF65-F5344CB8AC3E}">
        <p14:creationId xmlns:p14="http://schemas.microsoft.com/office/powerpoint/2010/main" val="419374640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asa.gov/content/earth-right-no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globe.gov/web/gpm/overview/webinar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globe.gov/web/gpm/overview/webinar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 </a:t>
            </a:r>
            <a:r>
              <a:rPr lang="en-US" baseline="0" dirty="0" smtClean="0"/>
              <a:t>adapted slightly from original version for posting on GPM-GLOBE community page - removed interactive segments specific to the webinar format.</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2</a:t>
            </a:fld>
            <a:endParaRPr lang="en-US" dirty="0"/>
          </a:p>
        </p:txBody>
      </p:sp>
    </p:spTree>
    <p:extLst>
      <p:ext uri="{BB962C8B-B14F-4D97-AF65-F5344CB8AC3E}">
        <p14:creationId xmlns:p14="http://schemas.microsoft.com/office/powerpoint/2010/main" val="317889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Different</a:t>
            </a:r>
            <a:r>
              <a:rPr lang="en-US" baseline="0" dirty="0" smtClean="0"/>
              <a:t> field campaigns look at different types of data that need to be accounted for in the algorithm.</a:t>
            </a:r>
          </a:p>
          <a:p>
            <a:pPr marL="171450" indent="-171450">
              <a:buFont typeface="Arial" panose="020B0604020202020204" pitchFamily="34" charset="0"/>
              <a:buChar char="•"/>
            </a:pPr>
            <a:r>
              <a:rPr lang="en-US" baseline="0" dirty="0" smtClean="0"/>
              <a:t>A campaign for the Olympic Mountains in Washington State is planned for later in 2015.</a:t>
            </a:r>
          </a:p>
          <a:p>
            <a:pPr marL="171450" indent="-171450">
              <a:buFont typeface="Arial" panose="020B0604020202020204" pitchFamily="34" charset="0"/>
              <a:buChar char="•"/>
            </a:pPr>
            <a:r>
              <a:rPr lang="en-US" baseline="0" dirty="0" smtClean="0"/>
              <a:t>For more: http://pmm.nasa.gov/science/ground-validation</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12</a:t>
            </a:fld>
            <a:endParaRPr lang="en-US"/>
          </a:p>
        </p:txBody>
      </p:sp>
    </p:spTree>
    <p:extLst>
      <p:ext uri="{BB962C8B-B14F-4D97-AF65-F5344CB8AC3E}">
        <p14:creationId xmlns:p14="http://schemas.microsoft.com/office/powerpoint/2010/main" val="269038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provides an example of how we work with interagency and other partners to facilitate use of data in decision-making and forecasting– in this case it provides information of use to water resource managers or emergency responders who require information about precipitation. </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These are just a selection of the many societal applications where TRMM data has already been used and GPM data will expand and improve these applications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13</a:t>
            </a:fld>
            <a:endParaRPr lang="en-US" dirty="0"/>
          </a:p>
        </p:txBody>
      </p:sp>
    </p:spTree>
    <p:extLst>
      <p:ext uri="{BB962C8B-B14F-4D97-AF65-F5344CB8AC3E}">
        <p14:creationId xmlns:p14="http://schemas.microsoft.com/office/powerpoint/2010/main" val="1858961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rgbClr val="000099"/>
                </a:solidFill>
                <a:latin typeface="+mn-lt"/>
                <a:cs typeface="Arial" pitchFamily="34" charset="0"/>
              </a:rPr>
              <a:t>In 2004, more than 600 tropical cyclone fixes were made using TRMM.</a:t>
            </a: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14</a:t>
            </a:fld>
            <a:endParaRPr lang="en-US"/>
          </a:p>
        </p:txBody>
      </p:sp>
    </p:spTree>
    <p:extLst>
      <p:ext uri="{BB962C8B-B14F-4D97-AF65-F5344CB8AC3E}">
        <p14:creationId xmlns:p14="http://schemas.microsoft.com/office/powerpoint/2010/main" val="89111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http://pmm.nasa.gov/mission-updates/trmm-news/two-satellites-measured-rainfall-tropical-depression-mekkhala</a:t>
            </a:r>
          </a:p>
          <a:p>
            <a:r>
              <a:rPr lang="en-US" dirty="0" smtClean="0"/>
              <a:t>http://pmm.nasa.gov/mission-updates/trmm-news/tropical-depression-mekkhala-organizes</a:t>
            </a: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15</a:t>
            </a:fld>
            <a:endParaRPr lang="en-US" dirty="0"/>
          </a:p>
        </p:txBody>
      </p:sp>
    </p:spTree>
    <p:extLst>
      <p:ext uri="{BB962C8B-B14F-4D97-AF65-F5344CB8AC3E}">
        <p14:creationId xmlns:p14="http://schemas.microsoft.com/office/powerpoint/2010/main" val="228011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http://pmm.nasa.gov/mission-updates/trmm-news/mekkhala-becomes-typhoon-drenches-philippines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16</a:t>
            </a:fld>
            <a:endParaRPr lang="en-US" dirty="0"/>
          </a:p>
        </p:txBody>
      </p:sp>
    </p:spTree>
    <p:extLst>
      <p:ext uri="{BB962C8B-B14F-4D97-AF65-F5344CB8AC3E}">
        <p14:creationId xmlns:p14="http://schemas.microsoft.com/office/powerpoint/2010/main" val="263141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rgbClr val="000099"/>
                </a:solidFill>
                <a:latin typeface="+mn-lt"/>
                <a:cs typeface="Arial" pitchFamily="34" charset="0"/>
              </a:rPr>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Example from Hurricane Katrina showing hot towers, structures that suggest a storm may intensify</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TRMM was the first satellite to see these, </a:t>
            </a:r>
            <a:r>
              <a:rPr lang="en-US" sz="1200" dirty="0" smtClean="0">
                <a:solidFill>
                  <a:srgbClr val="000099"/>
                </a:solidFill>
                <a:latin typeface="+mn-lt"/>
                <a:cs typeface="Arial" pitchFamily="34" charset="0"/>
              </a:rPr>
              <a:t>In 2004, more than 600 tropical cyclone fixes were made using TRMM. </a:t>
            </a:r>
            <a:endParaRPr lang="en-US" sz="1200" kern="1200" dirty="0" smtClean="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200" dirty="0" smtClean="0">
                <a:solidFill>
                  <a:srgbClr val="000099"/>
                </a:solidFill>
                <a:latin typeface="+mn-lt"/>
                <a:cs typeface="Arial" pitchFamily="34" charset="0"/>
              </a:rPr>
              <a:t>TRMM data are used by many tropical cyclone forecasting centers worldwide to detect the location and intensity of tropical cyclones. </a:t>
            </a:r>
            <a:endParaRPr lang="en-US" sz="1200" kern="1200" dirty="0" smtClean="0">
              <a:solidFill>
                <a:schemeClr val="tx1"/>
              </a:solidFill>
              <a:effectLst/>
              <a:latin typeface="+mn-lt"/>
              <a:ea typeface="ＭＳ Ｐゴシック" charset="-128"/>
              <a:cs typeface="ＭＳ Ｐゴシック" charset="-128"/>
            </a:endParaRP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will be able to observe these structures as storms transition from tropical to extra-tropical systems, such as Sandy, and provide hurricane forecasters with the important tools to forecast storm tracks and make the necessary evacuations.</a:t>
            </a:r>
            <a:endParaRPr lang="en-US" sz="1200" dirty="0" smtClean="0">
              <a:solidFill>
                <a:srgbClr val="000099"/>
              </a:solidFill>
              <a:latin typeface="+mn-lt"/>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rgbClr val="000099"/>
              </a:solidFill>
              <a:latin typeface="+mn-lt"/>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mtClean="0"/>
              <a:t>http://svs.gsfc.nasa.gov/goto?3253  </a:t>
            </a:r>
            <a:endParaRPr lang="en-US" sz="1200" dirty="0" smtClean="0">
              <a:solidFill>
                <a:srgbClr val="000099"/>
              </a:solidFill>
              <a:latin typeface="+mn-lt"/>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rgbClr val="000099"/>
              </a:solidFill>
              <a:latin typeface="+mn-lt"/>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17</a:t>
            </a:fld>
            <a:endParaRPr lang="en-US" dirty="0"/>
          </a:p>
        </p:txBody>
      </p:sp>
    </p:spTree>
    <p:extLst>
      <p:ext uri="{BB962C8B-B14F-4D97-AF65-F5344CB8AC3E}">
        <p14:creationId xmlns:p14="http://schemas.microsoft.com/office/powerpoint/2010/main" val="891112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lower right image shows rain accumulation through th</a:t>
            </a:r>
            <a:r>
              <a:rPr lang="en-US" baseline="0" dirty="0" smtClean="0"/>
              <a:t>e season for the years 2000 to 2014. The red line is 2014.  Notice that it starts out as among the driest seasons, and remains that way until the middle of February, when there is a noticeable increase in precipitation and the season ends as the third-wettest of that fifteen year period. It was not just one severe rain event, but a series of them, that saturated the soil on the slope and made it more susceptible to landslides.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19</a:t>
            </a:fld>
            <a:endParaRPr lang="en-US" dirty="0"/>
          </a:p>
        </p:txBody>
      </p:sp>
    </p:spTree>
    <p:extLst>
      <p:ext uri="{BB962C8B-B14F-4D97-AF65-F5344CB8AC3E}">
        <p14:creationId xmlns:p14="http://schemas.microsoft.com/office/powerpoint/2010/main" val="159198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Trends calculated for greater</a:t>
            </a:r>
            <a:r>
              <a:rPr lang="en-US" baseline="0" dirty="0" smtClean="0"/>
              <a:t> than 70% complete records, white areas have incomplete or missing data, black dot indicates boxes where trends are significant (&gt; 90% confidence), http://www.climatechange2013.org/images/report/WG1AR5_Chapter02_FINAL.pdf </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20</a:t>
            </a:fld>
            <a:endParaRPr lang="en-US" dirty="0"/>
          </a:p>
        </p:txBody>
      </p:sp>
    </p:spTree>
    <p:extLst>
      <p:ext uri="{BB962C8B-B14F-4D97-AF65-F5344CB8AC3E}">
        <p14:creationId xmlns:p14="http://schemas.microsoft.com/office/powerpoint/2010/main" val="2981627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http://www.globe.gov/web/gpm/documents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22</a:t>
            </a:fld>
            <a:endParaRPr lang="en-US" dirty="0"/>
          </a:p>
        </p:txBody>
      </p:sp>
    </p:spTree>
    <p:extLst>
      <p:ext uri="{BB962C8B-B14F-4D97-AF65-F5344CB8AC3E}">
        <p14:creationId xmlns:p14="http://schemas.microsoft.com/office/powerpoint/2010/main" val="2452735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http://www.globe.gov/documents/10102689/318bcab7-b619-4d29-b4bc-1802430cfbae</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23</a:t>
            </a:fld>
            <a:endParaRPr lang="en-US" dirty="0"/>
          </a:p>
        </p:txBody>
      </p:sp>
    </p:spTree>
    <p:extLst>
      <p:ext uri="{BB962C8B-B14F-4D97-AF65-F5344CB8AC3E}">
        <p14:creationId xmlns:p14="http://schemas.microsoft.com/office/powerpoint/2010/main" val="409998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mn-lt"/>
                <a:ea typeface="ＭＳ Ｐゴシック" charset="-128"/>
                <a:cs typeface="ＭＳ Ｐゴシック" charset="-128"/>
              </a:rPr>
              <a:t>Talking</a:t>
            </a:r>
            <a:r>
              <a:rPr lang="en-US" sz="1200" kern="1200" baseline="0" dirty="0" smtClean="0">
                <a:solidFill>
                  <a:schemeClr val="tx1"/>
                </a:solidFill>
                <a:effectLst/>
                <a:latin typeface="+mn-lt"/>
                <a:ea typeface="ＭＳ Ｐゴシック" charset="-128"/>
                <a:cs typeface="ＭＳ Ｐゴシック" charset="-128"/>
              </a:rPr>
              <a:t> points:</a:t>
            </a:r>
            <a:endParaRPr lang="en-US" sz="12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Why can’t we a global</a:t>
            </a:r>
            <a:r>
              <a:rPr lang="en-US" sz="1200" kern="1200" baseline="0" dirty="0" smtClean="0">
                <a:solidFill>
                  <a:schemeClr val="tx1"/>
                </a:solidFill>
                <a:effectLst/>
                <a:latin typeface="+mn-lt"/>
                <a:ea typeface="ＭＳ Ｐゴシック" charset="-128"/>
                <a:cs typeface="ＭＳ Ｐゴシック" charset="-128"/>
              </a:rPr>
              <a:t> picture of precipitation from </a:t>
            </a:r>
            <a:r>
              <a:rPr lang="en-US" sz="1200" kern="1200" dirty="0" smtClean="0">
                <a:solidFill>
                  <a:schemeClr val="tx1"/>
                </a:solidFill>
                <a:effectLst/>
                <a:latin typeface="+mn-lt"/>
                <a:ea typeface="ＭＳ Ｐゴシック" charset="-128"/>
                <a:cs typeface="ＭＳ Ｐゴシック" charset="-128"/>
              </a:rPr>
              <a:t>the ground?</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All the gauges (shown here</a:t>
            </a:r>
            <a:r>
              <a:rPr lang="en-US" sz="1200" kern="1200" baseline="0" dirty="0" smtClean="0">
                <a:solidFill>
                  <a:schemeClr val="tx1"/>
                </a:solidFill>
                <a:effectLst/>
                <a:latin typeface="+mn-lt"/>
                <a:ea typeface="ＭＳ Ｐゴシック" charset="-128"/>
                <a:cs typeface="ＭＳ Ｐゴシック" charset="-128"/>
              </a:rPr>
              <a:t> in yellow) </a:t>
            </a:r>
            <a:r>
              <a:rPr lang="en-US" sz="1200" kern="1200" dirty="0" smtClean="0">
                <a:solidFill>
                  <a:schemeClr val="tx1"/>
                </a:solidFill>
                <a:effectLst/>
                <a:latin typeface="+mn-lt"/>
                <a:ea typeface="ＭＳ Ｐゴシック" charset="-128"/>
                <a:cs typeface="ＭＳ Ｐゴシック" charset="-128"/>
              </a:rPr>
              <a:t>in the world would only fit into 2 basketball courts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Radar has better coverage but there is an severe absence of radars in developing countries, over mountain areas and no coverage over the oceans</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rgbClr val="000099"/>
                </a:solidFill>
                <a:latin typeface="+mn-lt"/>
                <a:ea typeface="Times New Roman" charset="0"/>
                <a:cs typeface="Times New Roman" charset="0"/>
              </a:rPr>
              <a:t>70% of the earth is covered by water where radar and gauges are very sparse. Even the coverage of gauges on land is quite small!</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Need global measurements at fine resolution from space to tell us how much rain or snow is falling in our backyards and how rain and snow is distributed globally.</a:t>
            </a:r>
            <a:endParaRPr lang="en-US" sz="1200" kern="1200" dirty="0" smtClean="0">
              <a:solidFill>
                <a:srgbClr val="000099"/>
              </a:solidFill>
              <a:latin typeface="+mn-lt"/>
              <a:ea typeface="Times New Roman" charset="0"/>
              <a:cs typeface="Times New Roman" charset="0"/>
            </a:endParaRPr>
          </a:p>
          <a:p>
            <a:pPr marL="171450" indent="-171450">
              <a:buFont typeface="Arial" panose="020B0604020202020204" pitchFamily="34" charset="0"/>
              <a:buChar char="•"/>
            </a:pPr>
            <a:r>
              <a:rPr lang="en-US" sz="1200" kern="1200" dirty="0" smtClean="0">
                <a:solidFill>
                  <a:srgbClr val="000099"/>
                </a:solidFill>
                <a:latin typeface="+mn-lt"/>
                <a:ea typeface="Times New Roman" charset="0"/>
                <a:cs typeface="Times New Roman" charset="0"/>
              </a:rPr>
              <a:t>Precipitation is felt locally, but interacts with large-scale circulation patterns. Precipitation links the Earth’s </a:t>
            </a:r>
            <a:r>
              <a:rPr lang="en-US" sz="1200" b="1" kern="1200" dirty="0" smtClean="0">
                <a:solidFill>
                  <a:srgbClr val="000099"/>
                </a:solidFill>
                <a:latin typeface="+mn-lt"/>
                <a:ea typeface="Times New Roman" charset="0"/>
                <a:cs typeface="Times New Roman" charset="0"/>
              </a:rPr>
              <a:t>ENERGY </a:t>
            </a:r>
            <a:r>
              <a:rPr lang="en-US" sz="1200" kern="1200" dirty="0" smtClean="0">
                <a:solidFill>
                  <a:srgbClr val="000099"/>
                </a:solidFill>
                <a:latin typeface="+mn-lt"/>
                <a:ea typeface="Times New Roman" charset="0"/>
                <a:cs typeface="Times New Roman" charset="0"/>
              </a:rPr>
              <a:t>and </a:t>
            </a:r>
            <a:r>
              <a:rPr lang="en-US" sz="1200" b="1" kern="1200" dirty="0" smtClean="0">
                <a:solidFill>
                  <a:srgbClr val="000099"/>
                </a:solidFill>
                <a:latin typeface="+mn-lt"/>
                <a:ea typeface="Times New Roman" charset="0"/>
                <a:cs typeface="Times New Roman" charset="0"/>
              </a:rPr>
              <a:t>WATER </a:t>
            </a:r>
            <a:r>
              <a:rPr lang="en-US" sz="1200" kern="1200" dirty="0" smtClean="0">
                <a:solidFill>
                  <a:srgbClr val="000099"/>
                </a:solidFill>
                <a:latin typeface="+mn-lt"/>
                <a:ea typeface="Times New Roman" charset="0"/>
                <a:cs typeface="Times New Roman" charset="0"/>
              </a:rPr>
              <a:t>cycles.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C00000"/>
                </a:solidFill>
                <a:effectLst>
                  <a:outerShdw blurRad="38100" dist="38100" dir="2700000" algn="tl">
                    <a:srgbClr val="000000">
                      <a:alpha val="43137"/>
                    </a:srgbClr>
                  </a:outerShdw>
                </a:effectLst>
                <a:latin typeface="Arial" charset="0"/>
              </a:rPr>
              <a:t>Space-borne remote sensing can provide both the </a:t>
            </a:r>
            <a:r>
              <a:rPr lang="en-US" sz="1200" b="1" u="sng" dirty="0" smtClean="0">
                <a:solidFill>
                  <a:srgbClr val="C00000"/>
                </a:solidFill>
                <a:effectLst>
                  <a:outerShdw blurRad="38100" dist="38100" dir="2700000" algn="tl">
                    <a:srgbClr val="000000">
                      <a:alpha val="43137"/>
                    </a:srgbClr>
                  </a:outerShdw>
                </a:effectLst>
                <a:latin typeface="Arial" charset="0"/>
              </a:rPr>
              <a:t>space</a:t>
            </a:r>
            <a:r>
              <a:rPr lang="en-US" sz="1200" b="1" dirty="0" smtClean="0">
                <a:solidFill>
                  <a:srgbClr val="C00000"/>
                </a:solidFill>
                <a:effectLst>
                  <a:outerShdw blurRad="38100" dist="38100" dir="2700000" algn="tl">
                    <a:srgbClr val="000000">
                      <a:alpha val="43137"/>
                    </a:srgbClr>
                  </a:outerShdw>
                </a:effectLst>
                <a:latin typeface="Arial" charset="0"/>
              </a:rPr>
              <a:t> </a:t>
            </a:r>
            <a:r>
              <a:rPr lang="en-US" sz="1200" dirty="0" smtClean="0">
                <a:solidFill>
                  <a:srgbClr val="C00000"/>
                </a:solidFill>
                <a:effectLst>
                  <a:outerShdw blurRad="38100" dist="38100" dir="2700000" algn="tl">
                    <a:srgbClr val="000000">
                      <a:alpha val="43137"/>
                    </a:srgbClr>
                  </a:outerShdw>
                </a:effectLst>
                <a:latin typeface="Arial" charset="0"/>
              </a:rPr>
              <a:t>and </a:t>
            </a:r>
            <a:r>
              <a:rPr lang="en-US" sz="1200" b="1" u="sng" dirty="0" smtClean="0">
                <a:solidFill>
                  <a:srgbClr val="C00000"/>
                </a:solidFill>
                <a:effectLst>
                  <a:outerShdw blurRad="38100" dist="38100" dir="2700000" algn="tl">
                    <a:srgbClr val="000000">
                      <a:alpha val="43137"/>
                    </a:srgbClr>
                  </a:outerShdw>
                </a:effectLst>
                <a:latin typeface="Arial" charset="0"/>
              </a:rPr>
              <a:t>time</a:t>
            </a:r>
            <a:r>
              <a:rPr lang="en-US" sz="1200" b="1" dirty="0" smtClean="0">
                <a:solidFill>
                  <a:srgbClr val="C00000"/>
                </a:solidFill>
                <a:effectLst>
                  <a:outerShdw blurRad="38100" dist="38100" dir="2700000" algn="tl">
                    <a:srgbClr val="000000">
                      <a:alpha val="43137"/>
                    </a:srgbClr>
                  </a:outerShdw>
                </a:effectLst>
                <a:latin typeface="Arial" charset="0"/>
              </a:rPr>
              <a:t> </a:t>
            </a:r>
            <a:r>
              <a:rPr lang="en-US" sz="1200" dirty="0" smtClean="0">
                <a:solidFill>
                  <a:srgbClr val="C00000"/>
                </a:solidFill>
                <a:effectLst>
                  <a:outerShdw blurRad="38100" dist="38100" dir="2700000" algn="tl">
                    <a:srgbClr val="000000">
                      <a:alpha val="43137"/>
                    </a:srgbClr>
                  </a:outerShdw>
                </a:effectLst>
                <a:latin typeface="Arial" charset="0"/>
              </a:rPr>
              <a:t>coverage needed for measuring and evaluating precipitation across the globe, particularly in areas without ground-based instruments (e.g. rain gauges, radar).</a:t>
            </a:r>
          </a:p>
          <a:p>
            <a:pPr marL="0" indent="0">
              <a:buFont typeface="Arial" panose="020B0604020202020204" pitchFamily="34" charset="0"/>
              <a:buNone/>
            </a:pPr>
            <a:endParaRPr lang="en-US" sz="1200" kern="1200" dirty="0" smtClean="0">
              <a:solidFill>
                <a:srgbClr val="000099"/>
              </a:solidFill>
              <a:latin typeface="+mn-lt"/>
              <a:ea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3</a:t>
            </a:fld>
            <a:endParaRPr lang="en-US" dirty="0"/>
          </a:p>
        </p:txBody>
      </p:sp>
    </p:spTree>
    <p:extLst>
      <p:ext uri="{BB962C8B-B14F-4D97-AF65-F5344CB8AC3E}">
        <p14:creationId xmlns:p14="http://schemas.microsoft.com/office/powerpoint/2010/main" val="63030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Lead students in a discussion about each of these questions. Help them to understand that the water we drink comes from various sources- depending on where you live- but by and large it originates from precipitation which falls into rivers, lakes, and streams, and enters local reservoirs. Talk about how scientists, called meteorologists, measure how much precipitation falls in certain locations. You could show part of the daily weather clip if time permits, or show them the local paper’s weather report and tell them what it says about how much precipitation fell the day before. Talk about whether the precipitation would be in the form of rain or snow, depending on where you are located. You might talk about some of the extreme events related to precipitation- some places have too much sometimes (floods) and others have too little (drought). </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3448FF4-4DAC-4924-8A47-CE8C5B6F6A3D}" type="slidenum">
              <a:rPr lang="en-US" altLang="en-US" smtClean="0"/>
              <a:pPr eaLnBrk="1" hangingPunct="1">
                <a:spcBef>
                  <a:spcPct val="0"/>
                </a:spcBef>
              </a:pPr>
              <a:t>24</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Short video (1:54) that ties everything up and explains why we need to study precipitation from space. The video can be downloaded from: http://pmm.nasa.gov/education/videos/for-good-measure.</a:t>
            </a:r>
          </a:p>
          <a:p>
            <a:endParaRPr lang="en-US" altLang="en-US" smtClean="0">
              <a:ea typeface="ＭＳ Ｐゴシック"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46686F7-381E-426D-9E99-20E16E57D712}" type="slidenum">
              <a:rPr lang="en-US" altLang="en-US" smtClean="0"/>
              <a:pPr eaLnBrk="1" hangingPunct="1">
                <a:spcBef>
                  <a:spcPct val="0"/>
                </a:spcBef>
              </a:pPr>
              <a:t>25</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Show them this image of the GPM satellite, and explain a few things to them about the Core Observatory. It is about as big as a fire engine, and has no people on it. People control it from Earth, using the high gain antenna to give signals and retrieve data. The satellite was launched in a rocket on Feb. 27</a:t>
            </a:r>
            <a:r>
              <a:rPr lang="en-US" altLang="en-US" baseline="30000" smtClean="0">
                <a:ea typeface="ＭＳ Ｐゴシック" pitchFamily="34" charset="-128"/>
              </a:rPr>
              <a:t>th</a:t>
            </a:r>
            <a:r>
              <a:rPr lang="en-US" altLang="en-US" smtClean="0">
                <a:ea typeface="ＭＳ Ｐゴシック" pitchFamily="34" charset="-128"/>
              </a:rPr>
              <a:t>, 2014 from Japan, as Japan and the US are working together on this mission. GPM flies all day and all night, and is about 250 above Earth’s surface. They might be able to see it flying overhead at night if they stare at the sky for awhile. You can tell if it is an airplane and not a satellite if it has lights on it, as satellites look more like stars that are moving across the sky in a steady motion, but have no lights that blink. The solar arrays use the sun’s energy to give the satellite power, and the star tracker helps it to know where it is going because there aren’t any street signs in space! GPM uses two main instruments to measure precipitation that is falling down to Earth- the GMI and the two DPR instruments.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98FDD40-59DB-4672-A6EE-483570998C9D}" type="slidenum">
              <a:rPr lang="en-US" altLang="en-US" smtClean="0"/>
              <a:pPr eaLnBrk="1" hangingPunct="1">
                <a:spcBef>
                  <a:spcPct val="0"/>
                </a:spcBef>
              </a:pPr>
              <a:t>26</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More detail about the mission and how the instruments work can be found in the GPM Mission brochure, http://pmm.nasa.gov/sites/default/files/document_files/GPM%20Mission%20Brochure.pdf </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29D2FD6-E4A2-46C0-B017-2ED874555C13}" type="slidenum">
              <a:rPr lang="en-US" altLang="en-US" smtClean="0"/>
              <a:pPr eaLnBrk="1" hangingPunct="1">
                <a:spcBef>
                  <a:spcPct val="0"/>
                </a:spcBef>
              </a:pPr>
              <a:t>27</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For an article about how rain gauges work, written to be accessible for students, see the article at http://gpm.nasa.gov/education/articles/reading-rain-gauge.</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39FB028-1BF5-4929-9859-E085FBB64F6E}" type="slidenum">
              <a:rPr lang="en-US" altLang="en-US" smtClean="0"/>
              <a:pPr eaLnBrk="1" hangingPunct="1">
                <a:spcBef>
                  <a:spcPct val="0"/>
                </a:spcBef>
              </a:pPr>
              <a:t>28</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For more information, see the GPM-GLOBE collaboration site, http://www.globe.gov/web/gpm.</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9E6236B-F607-4B20-ACFC-72B4B7E8F44A}" type="slidenum">
              <a:rPr lang="en-US" altLang="en-US" smtClean="0"/>
              <a:pPr eaLnBrk="1" hangingPunct="1">
                <a:spcBef>
                  <a:spcPct val="0"/>
                </a:spcBef>
              </a:pPr>
              <a:t>29</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http://www.nasa.gov/content/earth-right-now/</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30</a:t>
            </a:fld>
            <a:endParaRPr lang="en-US" dirty="0"/>
          </a:p>
        </p:txBody>
      </p:sp>
    </p:spTree>
    <p:extLst>
      <p:ext uri="{BB962C8B-B14F-4D97-AF65-F5344CB8AC3E}">
        <p14:creationId xmlns:p14="http://schemas.microsoft.com/office/powerpoint/2010/main" val="1227382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Use these newspaper headlines as a way to reinforce why it is important to measure precipitation, both when we have too much of it and when we have too little of it.</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6F8934B-6DDC-4F65-B187-5DFD0CAF94D8}" type="slidenum">
              <a:rPr lang="en-US" altLang="en-US" smtClean="0"/>
              <a:pPr eaLnBrk="1" hangingPunct="1">
                <a:spcBef>
                  <a:spcPct val="0"/>
                </a:spcBef>
              </a:pPr>
              <a:t>31</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32</a:t>
            </a:fld>
            <a:endParaRPr lang="en-US"/>
          </a:p>
        </p:txBody>
      </p:sp>
    </p:spTree>
    <p:extLst>
      <p:ext uri="{BB962C8B-B14F-4D97-AF65-F5344CB8AC3E}">
        <p14:creationId xmlns:p14="http://schemas.microsoft.com/office/powerpoint/2010/main" val="775060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list of specific GPM and</a:t>
            </a:r>
            <a:r>
              <a:rPr lang="en-US" baseline="0" dirty="0" smtClean="0"/>
              <a:t> GLOBE resources relevant to the campaign can be found in the Teacher Participation Guide.</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33</a:t>
            </a:fld>
            <a:endParaRPr lang="en-US" dirty="0"/>
          </a:p>
        </p:txBody>
      </p:sp>
    </p:spTree>
    <p:extLst>
      <p:ext uri="{BB962C8B-B14F-4D97-AF65-F5344CB8AC3E}">
        <p14:creationId xmlns:p14="http://schemas.microsoft.com/office/powerpoint/2010/main" val="198197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Talking</a:t>
            </a:r>
            <a:r>
              <a:rPr lang="en-US" baseline="0" dirty="0" smtClean="0"/>
              <a:t> points:</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GPM Mission is building off of the highly successful TRMM mission</a:t>
            </a: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Shows a view of hurricane sandy as it is a Category 1 and the eye walls are forming on October 28</a:t>
            </a:r>
            <a:r>
              <a:rPr lang="en-US" sz="1200" kern="1200" baseline="30000" dirty="0" smtClean="0">
                <a:solidFill>
                  <a:schemeClr val="tx1"/>
                </a:solidFill>
                <a:effectLst/>
                <a:latin typeface="+mn-lt"/>
                <a:ea typeface="ＭＳ Ｐゴシック" charset="-128"/>
                <a:cs typeface="ＭＳ Ｐゴシック" charset="-128"/>
              </a:rPr>
              <a:t>th</a:t>
            </a:r>
            <a:endParaRPr lang="en-US" sz="12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The right image shows rainfall accumulation for Hurricane Sandy using many different satellites as inputs including TRMM (red shows areas of high rainfall</a:t>
            </a:r>
            <a:r>
              <a:rPr lang="en-US" sz="1200" kern="1200" baseline="0" dirty="0" smtClean="0">
                <a:solidFill>
                  <a:schemeClr val="tx1"/>
                </a:solidFill>
                <a:effectLst/>
                <a:latin typeface="+mn-lt"/>
                <a:ea typeface="ＭＳ Ｐゴシック" charset="-128"/>
                <a:cs typeface="ＭＳ Ｐゴシック" charset="-128"/>
              </a:rPr>
              <a:t> accumulations, in mm)</a:t>
            </a:r>
            <a:endParaRPr lang="en-US" sz="12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TRMM has provided the first 3-D picture of precipitation from space (Image on the bottom left shows a 3-D profile of Hurricane Sandy</a:t>
            </a:r>
            <a:r>
              <a:rPr lang="en-US" sz="1200" kern="1200" baseline="0" dirty="0" smtClean="0">
                <a:solidFill>
                  <a:schemeClr val="tx1"/>
                </a:solidFill>
                <a:effectLst/>
                <a:latin typeface="+mn-lt"/>
                <a:ea typeface="ＭＳ Ｐゴシック" charset="-128"/>
                <a:cs typeface="ＭＳ Ｐゴシック" charset="-128"/>
              </a:rPr>
              <a:t> on Oct. 28</a:t>
            </a:r>
            <a:r>
              <a:rPr lang="en-US" sz="1200" kern="1200" baseline="30000" dirty="0" smtClean="0">
                <a:solidFill>
                  <a:schemeClr val="tx1"/>
                </a:solidFill>
                <a:effectLst/>
                <a:latin typeface="+mn-lt"/>
                <a:ea typeface="ＭＳ Ｐゴシック" charset="-128"/>
                <a:cs typeface="ＭＳ Ｐゴシック" charset="-128"/>
              </a:rPr>
              <a:t>th</a:t>
            </a:r>
            <a:r>
              <a:rPr lang="en-US" sz="1200" kern="1200" baseline="0" dirty="0" smtClean="0">
                <a:solidFill>
                  <a:schemeClr val="tx1"/>
                </a:solidFill>
                <a:effectLst/>
                <a:latin typeface="+mn-lt"/>
                <a:ea typeface="ＭＳ Ｐゴシック" charset="-128"/>
                <a:cs typeface="ＭＳ Ｐゴシック" charset="-128"/>
              </a:rPr>
              <a:t>, 2012 with the color indicating height and below indicating intensity)</a:t>
            </a:r>
            <a:endParaRPr lang="en-US" sz="1200" kern="1200" dirty="0" smtClean="0">
              <a:solidFill>
                <a:schemeClr val="tx1"/>
              </a:solidFill>
              <a:effectLst/>
              <a:latin typeface="+mn-lt"/>
              <a:ea typeface="ＭＳ Ｐゴシック" charset="-128"/>
              <a:cs typeface="ＭＳ Ｐゴシック" charset="-128"/>
            </a:endParaRPr>
          </a:p>
          <a:p>
            <a:pPr marL="171450" lvl="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The instruments on TRMM have provided unprecedented data for 16 years. TRMM’s coverage of the tropics and mid-latitudes is critical to understanding how hurricanes are intensifying and providing data to hurricane forecasters to project where they may move</a:t>
            </a:r>
          </a:p>
          <a:p>
            <a:pPr marL="171450" indent="-171450">
              <a:buFont typeface="Arial" panose="020B0604020202020204" pitchFamily="34" charset="0"/>
              <a:buChar char="•"/>
            </a:pPr>
            <a:r>
              <a:rPr lang="en-US" sz="1200" kern="1200" dirty="0" smtClean="0">
                <a:solidFill>
                  <a:schemeClr val="tx1"/>
                </a:solidFill>
                <a:effectLst/>
                <a:latin typeface="+mn-lt"/>
                <a:ea typeface="ＭＳ Ｐゴシック" charset="-128"/>
                <a:cs typeface="ＭＳ Ｐゴシック" charset="-128"/>
              </a:rPr>
              <a:t>But, TRMM only orbits in the tropics and mid-latitudes and thus was not able to observe the rainfall during Hurricane Sandy as it made landfall over NY/NJ and could not fully observe this storm </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4</a:t>
            </a:fld>
            <a:endParaRPr lang="en-US" dirty="0"/>
          </a:p>
        </p:txBody>
      </p:sp>
    </p:spTree>
    <p:extLst>
      <p:ext uri="{BB962C8B-B14F-4D97-AF65-F5344CB8AC3E}">
        <p14:creationId xmlns:p14="http://schemas.microsoft.com/office/powerpoint/2010/main" val="242051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http://pmm.nasa.gov/node/189</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38</a:t>
            </a:fld>
            <a:endParaRPr lang="en-US" dirty="0"/>
          </a:p>
        </p:txBody>
      </p:sp>
    </p:spTree>
    <p:extLst>
      <p:ext uri="{BB962C8B-B14F-4D97-AF65-F5344CB8AC3E}">
        <p14:creationId xmlns:p14="http://schemas.microsoft.com/office/powerpoint/2010/main" val="1027999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http://www.globe.gov/web/gpm/overview/webinars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41</a:t>
            </a:fld>
            <a:endParaRPr lang="en-US" dirty="0"/>
          </a:p>
        </p:txBody>
      </p:sp>
    </p:spTree>
    <p:extLst>
      <p:ext uri="{BB962C8B-B14F-4D97-AF65-F5344CB8AC3E}">
        <p14:creationId xmlns:p14="http://schemas.microsoft.com/office/powerpoint/2010/main" val="426309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http://www.globe.gov/web/gpm/overview/webinars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42</a:t>
            </a:fld>
            <a:endParaRPr lang="en-US" dirty="0"/>
          </a:p>
        </p:txBody>
      </p:sp>
    </p:spTree>
    <p:extLst>
      <p:ext uri="{BB962C8B-B14F-4D97-AF65-F5344CB8AC3E}">
        <p14:creationId xmlns:p14="http://schemas.microsoft.com/office/powerpoint/2010/main" val="2731454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2813"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12813"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12813"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12813"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12813"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2CC49DD5-4890-47DC-B2D9-650436652E6C}" type="slidenum">
              <a:rPr lang="en-US" altLang="en-US">
                <a:latin typeface="Times New Roman" panose="02020603050405020304" pitchFamily="18" charset="0"/>
              </a:rPr>
              <a:pPr eaLnBrk="1" hangingPunct="1">
                <a:spcBef>
                  <a:spcPct val="0"/>
                </a:spcBef>
              </a:pPr>
              <a:t>45</a:t>
            </a:fld>
            <a:endParaRPr lang="en-US" altLang="en-US">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dirty="0" smtClean="0">
              <a:latin typeface="Times New Roman" pitchFamily="18" charset="0"/>
              <a:ea typeface="ＭＳ Ｐゴシック" pitchFamily="34" charset="-128"/>
            </a:endParaRPr>
          </a:p>
          <a:p>
            <a:pPr eaLnBrk="1" hangingPunct="1">
              <a:defRPr/>
            </a:pPr>
            <a:endParaRPr kumimoji="1" lang="en-US" alt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03116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46</a:t>
            </a:fld>
            <a:endParaRPr lang="en-US" dirty="0"/>
          </a:p>
        </p:txBody>
      </p:sp>
    </p:spTree>
    <p:extLst>
      <p:ext uri="{BB962C8B-B14F-4D97-AF65-F5344CB8AC3E}">
        <p14:creationId xmlns:p14="http://schemas.microsoft.com/office/powerpoint/2010/main" val="2291138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http://www.globe.gov/web/gpm/discussions</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48</a:t>
            </a:fld>
            <a:endParaRPr lang="en-US" dirty="0"/>
          </a:p>
        </p:txBody>
      </p:sp>
    </p:spTree>
    <p:extLst>
      <p:ext uri="{BB962C8B-B14F-4D97-AF65-F5344CB8AC3E}">
        <p14:creationId xmlns:p14="http://schemas.microsoft.com/office/powerpoint/2010/main" val="108393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4756" name="Slide Number Placeholder 3"/>
          <p:cNvSpPr>
            <a:spLocks noGrp="1"/>
          </p:cNvSpPr>
          <p:nvPr>
            <p:ph type="sldNum" sz="quarter" idx="5"/>
          </p:nvPr>
        </p:nvSpPr>
        <p:spPr bwMode="auto">
          <a:noFill/>
          <a:ln>
            <a:miter lim="800000"/>
            <a:headEnd/>
            <a:tailEnd/>
          </a:ln>
        </p:spPr>
        <p:txBody>
          <a:bodyPr/>
          <a:lstStyle/>
          <a:p>
            <a:fld id="{78EF1F70-CE37-C041-95BB-4F56F060B416}" type="slidenum">
              <a:rPr lang="en-US"/>
              <a:pPr/>
              <a:t>49</a:t>
            </a:fld>
            <a:endParaRPr lang="en-US"/>
          </a:p>
        </p:txBody>
      </p:sp>
    </p:spTree>
    <p:extLst>
      <p:ext uri="{BB962C8B-B14F-4D97-AF65-F5344CB8AC3E}">
        <p14:creationId xmlns:p14="http://schemas.microsoft.com/office/powerpoint/2010/main" val="419263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450" indent="-171450">
              <a:buFont typeface="Arial" panose="020B0604020202020204" pitchFamily="34" charset="0"/>
              <a:buChar char="•"/>
            </a:pPr>
            <a:r>
              <a:rPr lang="en-US" dirty="0" smtClean="0"/>
              <a:t>GPM</a:t>
            </a:r>
            <a:r>
              <a:rPr lang="en-US" baseline="0" dirty="0" smtClean="0"/>
              <a:t> is the largest satellite built to data at NASA’s Goddard Space Flight Center</a:t>
            </a:r>
          </a:p>
          <a:p>
            <a:pPr marL="171450" indent="-171450">
              <a:buFont typeface="Arial" panose="020B0604020202020204" pitchFamily="34" charset="0"/>
              <a:buChar char="•"/>
            </a:pPr>
            <a:r>
              <a:rPr lang="en-US" baseline="0" dirty="0" smtClean="0"/>
              <a:t>Some components were built in Japan (the Dual Precipitation Radar), other parts in the U.S. (the GPM Microwave Imager, by Ball Aerospace in Colorado), then everything was assembled at Goddard in Greenbelt, Maryland.</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5</a:t>
            </a:fld>
            <a:endParaRPr lang="en-US" dirty="0"/>
          </a:p>
        </p:txBody>
      </p:sp>
    </p:spTree>
    <p:extLst>
      <p:ext uri="{BB962C8B-B14F-4D97-AF65-F5344CB8AC3E}">
        <p14:creationId xmlns:p14="http://schemas.microsoft.com/office/powerpoint/2010/main" val="157028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450" indent="-171450">
              <a:buFont typeface="Arial" panose="020B0604020202020204" pitchFamily="34" charset="0"/>
              <a:buChar char="•"/>
            </a:pPr>
            <a:r>
              <a:rPr lang="en-US" dirty="0" smtClean="0"/>
              <a:t>GPM was</a:t>
            </a:r>
            <a:r>
              <a:rPr lang="en-US" baseline="0" dirty="0" smtClean="0"/>
              <a:t> shipped to Japan for launch (see the crate in the top middle picture barely fitting inside the U.S. Air Force cargo plane)</a:t>
            </a:r>
          </a:p>
          <a:p>
            <a:pPr marL="171450" indent="-171450">
              <a:buFont typeface="Arial" panose="020B0604020202020204" pitchFamily="34" charset="0"/>
              <a:buChar char="•"/>
            </a:pPr>
            <a:r>
              <a:rPr lang="en-US" baseline="0" dirty="0" smtClean="0"/>
              <a:t>It was loaded into a fairing to go on top of a Japanese H2A rocket (bottom middle and bottom right)</a:t>
            </a:r>
          </a:p>
          <a:p>
            <a:pPr marL="171450" indent="-171450">
              <a:buFont typeface="Arial" panose="020B0604020202020204" pitchFamily="34" charset="0"/>
              <a:buChar char="•"/>
            </a:pPr>
            <a:r>
              <a:rPr lang="en-US" baseline="0" dirty="0" smtClean="0"/>
              <a:t>For more: http://pmm.nasa.gov/node/925</a:t>
            </a:r>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6</a:t>
            </a:fld>
            <a:endParaRPr lang="en-US" dirty="0"/>
          </a:p>
        </p:txBody>
      </p:sp>
    </p:spTree>
    <p:extLst>
      <p:ext uri="{BB962C8B-B14F-4D97-AF65-F5344CB8AC3E}">
        <p14:creationId xmlns:p14="http://schemas.microsoft.com/office/powerpoint/2010/main" val="392188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http://pmm.nasa.gov/index.php?q=launch</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7</a:t>
            </a:fld>
            <a:endParaRPr lang="en-US" dirty="0"/>
          </a:p>
        </p:txBody>
      </p:sp>
    </p:spTree>
    <p:extLst>
      <p:ext uri="{BB962C8B-B14F-4D97-AF65-F5344CB8AC3E}">
        <p14:creationId xmlns:p14="http://schemas.microsoft.com/office/powerpoint/2010/main" val="225149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sz="1200" dirty="0" smtClean="0">
                <a:solidFill>
                  <a:srgbClr val="000099"/>
                </a:solidFill>
                <a:ea typeface="Arial" charset="0"/>
                <a:cs typeface="Arial" charset="0"/>
              </a:rPr>
              <a:t>GPM is an international mission which will use inputs from a constellation of satellites to improve precipitation estimation globally</a:t>
            </a:r>
          </a:p>
          <a:p>
            <a:pPr marL="285750" indent="-285750">
              <a:buFont typeface="Arial" pitchFamily="34" charset="0"/>
              <a:buChar char="•"/>
            </a:pPr>
            <a:r>
              <a:rPr lang="en-US" sz="1200" dirty="0" smtClean="0">
                <a:solidFill>
                  <a:srgbClr val="000099"/>
                </a:solidFill>
                <a:ea typeface="Arial" charset="0"/>
                <a:cs typeface="Arial" charset="0"/>
              </a:rPr>
              <a:t>GPM will provide precipitation information every 3 hours</a:t>
            </a:r>
          </a:p>
          <a:p>
            <a:pPr marL="285750" indent="-285750">
              <a:buFont typeface="Arial" pitchFamily="34" charset="0"/>
              <a:buChar char="•"/>
            </a:pPr>
            <a:r>
              <a:rPr lang="en-US" sz="1200" dirty="0" smtClean="0">
                <a:solidFill>
                  <a:srgbClr val="000099"/>
                </a:solidFill>
                <a:ea typeface="Times New Roman" charset="0"/>
                <a:cs typeface="Times New Roman" charset="0"/>
              </a:rPr>
              <a:t>Non-Sun-Synchronous orbit from Arctic to the Antarctic Circle at 407 km (~250 miles)</a:t>
            </a: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9</a:t>
            </a:fld>
            <a:endParaRPr lang="en-US"/>
          </a:p>
        </p:txBody>
      </p:sp>
    </p:spTree>
    <p:extLst>
      <p:ext uri="{BB962C8B-B14F-4D97-AF65-F5344CB8AC3E}">
        <p14:creationId xmlns:p14="http://schemas.microsoft.com/office/powerpoint/2010/main" val="3996477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a:noFill/>
          <a:ln w="9525"/>
        </p:spPr>
        <p:txBody>
          <a:bodyPr/>
          <a:lstStyle/>
          <a:p>
            <a:pPr defTabSz="853475">
              <a:lnSpc>
                <a:spcPct val="90000"/>
              </a:lnSpc>
              <a:spcBef>
                <a:spcPct val="40000"/>
              </a:spcBef>
              <a:defRPr/>
            </a:pPr>
            <a:endParaRPr lang="en-US" sz="1100" dirty="0">
              <a:latin typeface="Helvetica" pitchFamily="-108" charset="0"/>
              <a:ea typeface="ＭＳ Ｐゴシック" pitchFamily="34" charset="-128"/>
              <a:cs typeface="ＭＳ Ｐゴシック" pitchFamily="-108" charset="-128"/>
            </a:endParaRPr>
          </a:p>
          <a:p>
            <a:pPr defTabSz="853475">
              <a:lnSpc>
                <a:spcPct val="90000"/>
              </a:lnSpc>
              <a:spcBef>
                <a:spcPct val="40000"/>
              </a:spcBef>
              <a:defRPr/>
            </a:pPr>
            <a:endParaRPr lang="en-US" dirty="0" smtClean="0"/>
          </a:p>
          <a:p>
            <a:endParaRPr lang="en-US" sz="1100" dirty="0">
              <a:latin typeface="Helvetica" pitchFamily="-108" charset="0"/>
              <a:ea typeface="ＭＳ Ｐゴシック" pitchFamily="34" charset="-128"/>
              <a:cs typeface="ＭＳ Ｐゴシック" pitchFamily="-108" charset="-128"/>
            </a:endParaRPr>
          </a:p>
          <a:p>
            <a:pPr defTabSz="853475">
              <a:lnSpc>
                <a:spcPct val="90000"/>
              </a:lnSpc>
              <a:spcBef>
                <a:spcPct val="40000"/>
              </a:spcBef>
              <a:defRPr/>
            </a:pPr>
            <a:endParaRPr lang="en-US" sz="1100" dirty="0">
              <a:solidFill>
                <a:srgbClr val="000000"/>
              </a:solidFill>
            </a:endParaRPr>
          </a:p>
          <a:p>
            <a:endParaRPr lang="en-US" dirty="0" smtClean="0">
              <a:latin typeface="Helvetica" pitchFamily="-72" charset="0"/>
              <a:ea typeface="ＭＳ Ｐゴシック" pitchFamily="-72" charset="-128"/>
              <a:cs typeface="ＭＳ Ｐゴシック" pitchFamily="-72" charset="-128"/>
            </a:endParaRPr>
          </a:p>
        </p:txBody>
      </p:sp>
      <p:sp>
        <p:nvSpPr>
          <p:cNvPr id="16386"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64">
              <a:lnSpc>
                <a:spcPct val="90000"/>
              </a:lnSpc>
              <a:spcBef>
                <a:spcPct val="40000"/>
              </a:spcBef>
              <a:defRPr/>
            </a:pPr>
            <a:r>
              <a:rPr lang="en-US" sz="1200" dirty="0" smtClean="0">
                <a:latin typeface="Helvetica" pitchFamily="-108" charset="0"/>
                <a:ea typeface="ＭＳ Ｐゴシック" pitchFamily="34" charset="-128"/>
                <a:cs typeface="ＭＳ Ｐゴシック" pitchFamily="-108" charset="-128"/>
              </a:rPr>
              <a:t>These</a:t>
            </a:r>
            <a:r>
              <a:rPr lang="en-US" sz="1200" baseline="0" dirty="0" smtClean="0">
                <a:latin typeface="Helvetica" pitchFamily="-108" charset="0"/>
                <a:ea typeface="ＭＳ Ｐゴシック" pitchFamily="34" charset="-128"/>
                <a:cs typeface="ＭＳ Ｐゴシック" pitchFamily="-108" charset="-128"/>
              </a:rPr>
              <a:t> images represent one of the first good cases of falling snow as observed by GMI. </a:t>
            </a:r>
          </a:p>
          <a:p>
            <a:pPr defTabSz="865664">
              <a:lnSpc>
                <a:spcPct val="90000"/>
              </a:lnSpc>
              <a:spcBef>
                <a:spcPct val="40000"/>
              </a:spcBef>
              <a:defRPr/>
            </a:pPr>
            <a:r>
              <a:rPr lang="en-US" sz="1200" baseline="0" dirty="0" smtClean="0">
                <a:latin typeface="Helvetica" pitchFamily="-108" charset="0"/>
                <a:ea typeface="ＭＳ Ｐゴシック" pitchFamily="34" charset="-128"/>
                <a:cs typeface="ＭＳ Ｐゴシック" pitchFamily="-108" charset="-128"/>
              </a:rPr>
              <a:t>The GMI retrieval (GPROF) is still undergoing validation and the NMQ ground data is not a perfect representation of the ground truth, however the rain and snow structures are similar as are the rates. Retrievals of mixed precipitation (melting snow or rain and snow together) still need additional efforts.</a:t>
            </a:r>
          </a:p>
          <a:p>
            <a:pPr defTabSz="865664">
              <a:lnSpc>
                <a:spcPct val="90000"/>
              </a:lnSpc>
              <a:spcBef>
                <a:spcPct val="40000"/>
              </a:spcBef>
              <a:defRPr/>
            </a:pPr>
            <a:endParaRPr lang="en-US" smtClean="0"/>
          </a:p>
          <a:p>
            <a:endParaRPr lang="en-US" sz="1200" smtClean="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sz="1200" smtClean="0">
              <a:solidFill>
                <a:srgbClr val="000000"/>
              </a:solidFill>
            </a:endParaRPr>
          </a:p>
          <a:p>
            <a:endParaRPr lang="en-US" smtClean="0">
              <a:latin typeface="Helvetica" pitchFamily="-72" charset="0"/>
              <a:ea typeface="ＭＳ Ｐゴシック" pitchFamily="-72" charset="-128"/>
              <a:cs typeface="ＭＳ Ｐゴシック" pitchFamily="-72" charset="-128"/>
            </a:endParaRPr>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smtClean="0"/>
              <a:pPr>
                <a:defRPr/>
              </a:pPr>
              <a:t>11</a:t>
            </a:fld>
            <a:endParaRPr lang="en-US" dirty="0"/>
          </a:p>
        </p:txBody>
      </p:sp>
    </p:spTree>
    <p:extLst>
      <p:ext uri="{BB962C8B-B14F-4D97-AF65-F5344CB8AC3E}">
        <p14:creationId xmlns:p14="http://schemas.microsoft.com/office/powerpoint/2010/main" val="1038733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a:srcRect/>
          <a:stretch>
            <a:fillRect/>
          </a:stretch>
        </p:blipFill>
        <p:spPr bwMode="auto">
          <a:xfrm>
            <a:off x="6350" y="0"/>
            <a:ext cx="9131300" cy="6858000"/>
          </a:xfrm>
          <a:prstGeom prst="rect">
            <a:avLst/>
          </a:prstGeom>
          <a:noFill/>
          <a:ln w="9525">
            <a:noFill/>
            <a:miter lim="800000"/>
            <a:headEnd/>
            <a:tailEnd/>
          </a:ln>
        </p:spPr>
      </p:pic>
      <p:sp>
        <p:nvSpPr>
          <p:cNvPr id="2" name="Title 1"/>
          <p:cNvSpPr>
            <a:spLocks noGrp="1"/>
          </p:cNvSpPr>
          <p:nvPr>
            <p:ph type="ctrTitle"/>
          </p:nvPr>
        </p:nvSpPr>
        <p:spPr>
          <a:xfrm>
            <a:off x="689317" y="168812"/>
            <a:ext cx="7772400" cy="1470025"/>
          </a:xfrm>
        </p:spPr>
        <p:txBody>
          <a:bodyPr/>
          <a:lstStyle>
            <a:lvl1pPr algn="ctr">
              <a:defRPr sz="3600"/>
            </a:lvl1pPr>
          </a:lstStyle>
          <a:p>
            <a:r>
              <a:rPr lang="en-US" smtClean="0"/>
              <a:t>Click to edit Master title style</a:t>
            </a:r>
            <a:endParaRPr lang="en-US"/>
          </a:p>
        </p:txBody>
      </p:sp>
      <p:sp>
        <p:nvSpPr>
          <p:cNvPr id="3" name="Subtitle 2"/>
          <p:cNvSpPr>
            <a:spLocks noGrp="1"/>
          </p:cNvSpPr>
          <p:nvPr>
            <p:ph type="subTitle" idx="1"/>
          </p:nvPr>
        </p:nvSpPr>
        <p:spPr>
          <a:xfrm>
            <a:off x="5401994" y="1821765"/>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44265C-D846-C343-BA95-E1FC35A5883E}"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08AF453-F403-5745-8307-9235BEB3C79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51FF4F-C443-BE47-B048-4D949EF43C32}"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75F3861-7AAB-D54D-86EE-40978C41697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7721622-4CE8-D14E-B981-43B22470690A}"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30EF3D9-249D-D340-B81F-CDB0F2E3C09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60FF8F-DABC-7343-8019-FF8C82A40DBD}"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2EEE071-C47B-A140-9E9D-B05D84E9041E}"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7F9EB-7F2C-CA46-A81E-B549295375EC}"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EBCA5EA-CC85-4243-9779-1DA073B23162}"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D8E634-B98E-2940-9C68-2F2792D2D6D6}" type="datetime1">
              <a:rPr lang="en-US"/>
              <a:pPr>
                <a:defRPr/>
              </a:pPr>
              <a:t>1/28/2015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903A36-C055-3B42-A913-EBA50F2A69DC}"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62576F-F7CB-AF4F-854F-31AAAC9C0810}" type="datetime1">
              <a:rPr lang="en-US"/>
              <a:pPr>
                <a:defRPr/>
              </a:pPr>
              <a:t>1/28/2015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A89DC21-DF1F-1E42-B78E-404757C40A5D}"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D137B4-3882-7A48-A502-A3736022B9B3}" type="datetime1">
              <a:rPr lang="en-US"/>
              <a:pPr>
                <a:defRPr/>
              </a:pPr>
              <a:t>1/28/2015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F9C63C0-4906-3949-8939-71DA2CD360DA}"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7A67C0-E560-774F-8A17-CDD32162B3EA}" type="datetime1">
              <a:rPr lang="en-US"/>
              <a:pPr>
                <a:defRPr/>
              </a:pPr>
              <a:t>1/28/2015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6C8611A-CDF4-B746-9A01-26D2CA7F8DB4}"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5E090C-8C2E-0D46-A33D-5B0DC101101A}" type="datetime1">
              <a:rPr lang="en-US"/>
              <a:pPr>
                <a:defRPr/>
              </a:pPr>
              <a:t>1/28/2015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52794CE-3861-4F44-9233-B39087FDA3C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B1E572-BD16-234F-98A6-B97A76FF7C07}" type="datetime1">
              <a:rPr lang="en-US"/>
              <a:pPr>
                <a:defRPr/>
              </a:pPr>
              <a:t>1/28/2015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7CE847E-000A-1246-9AA3-A750F13050C1}"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8F1046-4B63-ED47-9089-3F6EC2E6F328}"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CBA692-D99C-9345-B3DA-4D33C9650273}"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0F70C5-1829-AF49-AAD8-ED8FDDBAE56C}"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46B50AF-F1F5-984E-8628-32FA6FA8210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CBF3E3-08EC-9340-B3DA-32DCCDDF4772}" type="datetime1">
              <a:rPr lang="en-US"/>
              <a:pPr>
                <a:defRPr/>
              </a:pPr>
              <a:t>1/28/2015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DFB1E63-1E1A-F545-B225-98EC131FB5F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7D7934-4A70-A947-844D-8D0ED0CA58D8}" type="datetime1">
              <a:rPr lang="en-US"/>
              <a:pPr>
                <a:defRPr/>
              </a:pPr>
              <a:t>1/28/2015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C446148-DCA0-364A-A6F6-980FEC29471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6D588A-2979-AA48-9685-3A75932AFB41}" type="datetime1">
              <a:rPr lang="en-US"/>
              <a:pPr>
                <a:defRPr/>
              </a:pPr>
              <a:t>1/28/2015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DABC233-2CA7-844B-86CC-665E5047C0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E263CA-2FED-E748-B304-FD0C474FE656}" type="datetime1">
              <a:rPr lang="en-US"/>
              <a:pPr>
                <a:defRPr/>
              </a:pPr>
              <a:t>1/28/2015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5BAB6F8-34D7-6A4A-ADD7-6C3938D0FEA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86CD75-D05D-7C4D-A111-96BB12F2AEEF}" type="datetime1">
              <a:rPr lang="en-US"/>
              <a:pPr>
                <a:defRPr/>
              </a:pPr>
              <a:t>1/28/2015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3A9BA4A-355A-CE4D-B664-81A2BB19B98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9A1DB3-AC31-204A-9E93-726C168C4066}" type="datetime1">
              <a:rPr lang="en-US"/>
              <a:pPr>
                <a:defRPr/>
              </a:pPr>
              <a:t>1/28/2015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0DF02C9-2C2D-A844-B0D6-824E67BC76B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CB5C01-F538-CB48-86A5-81DB1FA4A25D}" type="datetime1">
              <a:rPr lang="en-US"/>
              <a:pPr>
                <a:defRPr/>
              </a:pPr>
              <a:t>1/28/2015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EDAAC6F-36EB-D246-9D30-240B2E57707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13"/>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ECC48E1A-44DD-FA44-B0BE-B37B0643FEED}" type="datetime1">
              <a:rPr lang="en-US"/>
              <a:pPr>
                <a:defRPr/>
              </a:pPr>
              <a:t>1/28/2015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0A490ACF-02BC-F345-B8D0-082C0FA581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01"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60153D9-1A1F-8D4C-98A7-63ABEBE5A31F}" type="datetime1">
              <a:rPr lang="en-US"/>
              <a:pPr>
                <a:defRPr/>
              </a:pPr>
              <a:t>1/28/2015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8711E4DC-886E-1E44-92A0-1639F2F5292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0.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hyperlink" Target="http://pmm.nasa.gov/mission-updates/trmm-news/tropical-depression-mekkhala-organiz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http://pmm.nasa.gov/mission-updates/trmm-news/two-satellites-measured-rainfall-tropical-depression-mekkhala" TargetMode="External"/><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hyperlink" Target="http://pmm.nasa.gov/mission-updates/trmm-news/mekkhala-becomes-typhoon-drenches-philippin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hyperlink" Target="http://svs.gsfc.nasa.gov/goto?325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hyperlink" Target="http://trmm.gsfc.nasa.gov/publications_dir/potential_landslide.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emf"/><Relationship Id="rId5" Type="http://schemas.openxmlformats.org/officeDocument/2006/relationships/image" Target="../media/image79.jpe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hyperlink" Target="http://www.globe.gov/web/gpm/document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1.tmp"/></Relationships>
</file>

<file path=ppt/slides/_rels/slide23.xml.rels><?xml version="1.0" encoding="UTF-8" standalone="yes"?>
<Relationships xmlns="http://schemas.openxmlformats.org/package/2006/relationships"><Relationship Id="rId3" Type="http://schemas.openxmlformats.org/officeDocument/2006/relationships/hyperlink" Target="http://www.globe.gov/documents/10102689/318bcab7-b619-4d29-b4bc-1802430cfba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2.tmp"/></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5.xml.rels><?xml version="1.0" encoding="UTF-8" standalone="yes"?>
<Relationships xmlns="http://schemas.openxmlformats.org/package/2006/relationships"><Relationship Id="rId3" Type="http://schemas.openxmlformats.org/officeDocument/2006/relationships/hyperlink" Target="http://gpm.nasa.gov/education/videos/for-good-measu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globe.gov/" TargetMode="External"/><Relationship Id="rId7"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s://data.globe.gov/#/entry" TargetMode="Externa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www.nasa.gov/content/earth-right-now/"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jpe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hyperlink" Target="http://pmm.nasa.gov/education"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tmp"/><Relationship Id="rId4" Type="http://schemas.openxmlformats.org/officeDocument/2006/relationships/hyperlink" Target="http://pmm.nasa.gov/educat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globe.gov/web/gpm/documents"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07.tmp"/><Relationship Id="rId5" Type="http://schemas.openxmlformats.org/officeDocument/2006/relationships/hyperlink" Target="http://www.globe.gov/documents/10102689/7caad40d-478f-45df-9a58-914d037d7e35" TargetMode="External"/><Relationship Id="rId4" Type="http://schemas.openxmlformats.org/officeDocument/2006/relationships/image" Target="../media/image81.tmp"/></Relationships>
</file>

<file path=ppt/slides/_rels/slide3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hyperlink" Target="http://pmm.nasa.gov/education/interactive/rain-gauge-design-challenge" TargetMode="External"/><Relationship Id="rId4" Type="http://schemas.openxmlformats.org/officeDocument/2006/relationships/image" Target="../media/image110.tmp"/></Relationships>
</file>

<file path=ppt/slides/_rels/slide3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tmp"/><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3" Type="http://schemas.openxmlformats.org/officeDocument/2006/relationships/hyperlink" Target="http://pmm.nasa.gov/data-access" TargetMode="External"/><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3.tmp"/></Relationships>
</file>

<file path=ppt/slides/_rels/slide38.xml.rels><?xml version="1.0" encoding="UTF-8" standalone="yes"?>
<Relationships xmlns="http://schemas.openxmlformats.org/package/2006/relationships"><Relationship Id="rId3" Type="http://schemas.openxmlformats.org/officeDocument/2006/relationships/hyperlink" Target="http://pmm.nasa.gov/data-access/google-eart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pmm.nasa.gov/node/18" TargetMode="External"/><Relationship Id="rId4" Type="http://schemas.openxmlformats.org/officeDocument/2006/relationships/image" Target="../media/image124.tmp"/></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hyperlink" Target="http://mynasadata.larc.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hyperlink" Target="http://youtu.be/0_2pcVIJvB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globe.gov/web/gpm" TargetMode="External"/><Relationship Id="rId2" Type="http://schemas.openxmlformats.org/officeDocument/2006/relationships/hyperlink" Target="https://lists.nasa.gov/mailman/listinfo/gpm-globe-field-campaign" TargetMode="External"/><Relationship Id="rId1" Type="http://schemas.openxmlformats.org/officeDocument/2006/relationships/slideLayout" Target="../slideLayouts/slideLayout2.xml"/><Relationship Id="rId6" Type="http://schemas.openxmlformats.org/officeDocument/2006/relationships/image" Target="../media/image129.tmp"/><Relationship Id="rId5" Type="http://schemas.openxmlformats.org/officeDocument/2006/relationships/image" Target="../media/image128.tmp"/><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hyperlink" Target="http://www.globe.gov/web/gpm/overview/webinar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0.tmp"/></Relationships>
</file>

<file path=ppt/slides/_rels/slide42.xml.rels><?xml version="1.0" encoding="UTF-8" standalone="yes"?>
<Relationships xmlns="http://schemas.openxmlformats.org/package/2006/relationships"><Relationship Id="rId3" Type="http://schemas.openxmlformats.org/officeDocument/2006/relationships/hyperlink" Target="http://www.globe.gov/web/gpm/overview/blogpost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tiff"/><Relationship Id="rId7" Type="http://schemas.openxmlformats.org/officeDocument/2006/relationships/image" Target="../media/image137.pn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tiff"/><Relationship Id="rId5" Type="http://schemas.openxmlformats.org/officeDocument/2006/relationships/image" Target="../media/image135.png"/><Relationship Id="rId4" Type="http://schemas.openxmlformats.org/officeDocument/2006/relationships/image" Target="../media/image134.tiff"/></Relationships>
</file>

<file path=ppt/slides/_rels/slide44.xml.rels><?xml version="1.0" encoding="UTF-8" standalone="yes"?>
<Relationships xmlns="http://schemas.openxmlformats.org/package/2006/relationships"><Relationship Id="rId3" Type="http://schemas.openxmlformats.org/officeDocument/2006/relationships/image" Target="../media/image140.tmp"/><Relationship Id="rId2" Type="http://schemas.openxmlformats.org/officeDocument/2006/relationships/image" Target="../media/image139.tmp"/><Relationship Id="rId1" Type="http://schemas.openxmlformats.org/officeDocument/2006/relationships/slideLayout" Target="../slideLayouts/slideLayout2.xml"/><Relationship Id="rId6" Type="http://schemas.openxmlformats.org/officeDocument/2006/relationships/hyperlink" Target="http://www.globe.gov/" TargetMode="External"/><Relationship Id="rId5" Type="http://schemas.openxmlformats.org/officeDocument/2006/relationships/image" Target="../media/image142.tmp"/><Relationship Id="rId4" Type="http://schemas.openxmlformats.org/officeDocument/2006/relationships/image" Target="../media/image141.tmp"/></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46.tmp"/><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hyperlink" Target="http://www.globe.gov/documents/348614/351665/atmo_ds_integrate1.pdf" TargetMode="External"/><Relationship Id="rId7" Type="http://schemas.openxmlformats.org/officeDocument/2006/relationships/image" Target="../media/image149.tmp"/><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48.tmp"/><Relationship Id="rId5" Type="http://schemas.openxmlformats.org/officeDocument/2006/relationships/hyperlink" Target="http://www.globe.gov/documents/10102689/783893db-f1b9-452b-a0a0-6d8188b16188" TargetMode="External"/><Relationship Id="rId4" Type="http://schemas.openxmlformats.org/officeDocument/2006/relationships/image" Target="../media/image147.tmp"/></Relationships>
</file>

<file path=ppt/slides/_rels/slide47.xml.rels><?xml version="1.0" encoding="UTF-8" standalone="yes"?>
<Relationships xmlns="http://schemas.openxmlformats.org/package/2006/relationships"><Relationship Id="rId3" Type="http://schemas.openxmlformats.org/officeDocument/2006/relationships/image" Target="../media/image141.tmp"/><Relationship Id="rId2" Type="http://schemas.openxmlformats.org/officeDocument/2006/relationships/image" Target="../media/image150.tmp"/><Relationship Id="rId1" Type="http://schemas.openxmlformats.org/officeDocument/2006/relationships/slideLayout" Target="../slideLayouts/slideLayout2.xml"/><Relationship Id="rId5" Type="http://schemas.openxmlformats.org/officeDocument/2006/relationships/image" Target="../media/image151.tmp"/><Relationship Id="rId4" Type="http://schemas.openxmlformats.org/officeDocument/2006/relationships/hyperlink" Target="http://www.globe.gov/"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globe.gov/web/gpm/discussion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2.tmp"/></Relationships>
</file>

<file path=ppt/slides/_rels/slide49.xml.rels><?xml version="1.0" encoding="UTF-8" standalone="yes"?>
<Relationships xmlns="http://schemas.openxmlformats.org/package/2006/relationships"><Relationship Id="rId3" Type="http://schemas.openxmlformats.org/officeDocument/2006/relationships/hyperlink" Target="http://gpm.nasa.gov/"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hyperlink" Target="http://www.globe.gov/web/gpm" TargetMode="External"/><Relationship Id="rId4" Type="http://schemas.openxmlformats.org/officeDocument/2006/relationships/hyperlink" Target="http://www.nasa.gov/gp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21" Type="http://schemas.openxmlformats.org/officeDocument/2006/relationships/image" Target="../media/image41.jpe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23" Type="http://schemas.openxmlformats.org/officeDocument/2006/relationships/image" Target="../media/image43.pn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13943" y="168812"/>
            <a:ext cx="6746651" cy="1470025"/>
          </a:xfrm>
        </p:spPr>
        <p:txBody>
          <a:bodyPr/>
          <a:lstStyle/>
          <a:p>
            <a:r>
              <a:rPr lang="en-US" sz="2800" dirty="0">
                <a:effectLst/>
              </a:rPr>
              <a:t>The </a:t>
            </a:r>
            <a:r>
              <a:rPr lang="en-US" sz="2800" dirty="0" smtClean="0">
                <a:effectLst/>
              </a:rPr>
              <a:t>GPM-GLOBE Student Field Campaign</a:t>
            </a:r>
            <a:br>
              <a:rPr lang="en-US" sz="2800" dirty="0" smtClean="0">
                <a:effectLst/>
              </a:rPr>
            </a:br>
            <a:r>
              <a:rPr lang="en-US" sz="2800" dirty="0" smtClean="0">
                <a:effectLst/>
              </a:rPr>
              <a:t>Introductory Webinar</a:t>
            </a:r>
            <a:endParaRPr lang="en-US" sz="2800" dirty="0"/>
          </a:p>
        </p:txBody>
      </p:sp>
      <p:sp>
        <p:nvSpPr>
          <p:cNvPr id="4" name="Subtitle 3"/>
          <p:cNvSpPr>
            <a:spLocks noGrp="1"/>
          </p:cNvSpPr>
          <p:nvPr>
            <p:ph type="subTitle" idx="1"/>
          </p:nvPr>
        </p:nvSpPr>
        <p:spPr>
          <a:xfrm>
            <a:off x="5489079" y="3247794"/>
            <a:ext cx="3460652" cy="1868492"/>
          </a:xfrm>
        </p:spPr>
        <p:txBody>
          <a:bodyPr/>
          <a:lstStyle/>
          <a:p>
            <a:pPr eaLnBrk="1" hangingPunct="1"/>
            <a:r>
              <a:rPr lang="en-US" sz="2400" b="1" dirty="0" smtClean="0">
                <a:solidFill>
                  <a:srgbClr val="FED821"/>
                </a:solidFill>
                <a:latin typeface="Arial" charset="0"/>
              </a:rPr>
              <a:t>Kristen </a:t>
            </a:r>
            <a:r>
              <a:rPr lang="en-US" sz="2400" b="1" dirty="0">
                <a:solidFill>
                  <a:srgbClr val="FED821"/>
                </a:solidFill>
                <a:latin typeface="Arial" charset="0"/>
              </a:rPr>
              <a:t>Weaver</a:t>
            </a:r>
          </a:p>
          <a:p>
            <a:pPr eaLnBrk="1" hangingPunct="1"/>
            <a:r>
              <a:rPr lang="en-US" sz="2000" i="1" dirty="0">
                <a:solidFill>
                  <a:srgbClr val="FED821"/>
                </a:solidFill>
                <a:latin typeface="Arial" charset="0"/>
              </a:rPr>
              <a:t>GPM Education Specialist</a:t>
            </a:r>
          </a:p>
          <a:p>
            <a:pPr eaLnBrk="1" hangingPunct="1"/>
            <a:endParaRPr lang="en-US" sz="2400" i="1" dirty="0" smtClean="0">
              <a:solidFill>
                <a:srgbClr val="FED821"/>
              </a:solidFill>
              <a:latin typeface="Arial" charset="0"/>
            </a:endParaRPr>
          </a:p>
          <a:p>
            <a:pPr eaLnBrk="1" hangingPunct="1"/>
            <a:r>
              <a:rPr lang="en-US" sz="2400" i="1" dirty="0" smtClean="0">
                <a:solidFill>
                  <a:srgbClr val="FED821"/>
                </a:solidFill>
                <a:latin typeface="Arial" charset="0"/>
              </a:rPr>
              <a:t>January 21</a:t>
            </a:r>
            <a:r>
              <a:rPr lang="en-US" sz="2400" i="1" baseline="30000" dirty="0" smtClean="0">
                <a:solidFill>
                  <a:srgbClr val="FED821"/>
                </a:solidFill>
                <a:latin typeface="Arial" charset="0"/>
              </a:rPr>
              <a:t>st</a:t>
            </a:r>
            <a:r>
              <a:rPr lang="en-US" sz="2400" i="1" dirty="0" smtClean="0">
                <a:solidFill>
                  <a:srgbClr val="FED821"/>
                </a:solidFill>
                <a:latin typeface="Arial" charset="0"/>
              </a:rPr>
              <a:t>, 2015</a:t>
            </a:r>
            <a:endParaRPr lang="en-US" sz="2400" i="1" dirty="0">
              <a:solidFill>
                <a:srgbClr val="FED821"/>
              </a:solidFill>
              <a:latin typeface="Arial" charset="0"/>
            </a:endParaRPr>
          </a:p>
        </p:txBody>
      </p:sp>
    </p:spTree>
    <p:extLst>
      <p:ext uri="{BB962C8B-B14F-4D97-AF65-F5344CB8AC3E}">
        <p14:creationId xmlns:p14="http://schemas.microsoft.com/office/powerpoint/2010/main" val="585536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5"/>
          <p:cNvSpPr>
            <a:spLocks noChangeArrowheads="1"/>
          </p:cNvSpPr>
          <p:nvPr/>
        </p:nvSpPr>
        <p:spPr bwMode="auto">
          <a:xfrm>
            <a:off x="123825" y="1038225"/>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2" name="Rectangle 16"/>
          <p:cNvSpPr>
            <a:spLocks noChangeArrowheads="1"/>
          </p:cNvSpPr>
          <p:nvPr/>
        </p:nvSpPr>
        <p:spPr bwMode="auto">
          <a:xfrm>
            <a:off x="200025" y="1395413"/>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3" name="Rectangle 17"/>
          <p:cNvSpPr>
            <a:spLocks noChangeArrowheads="1"/>
          </p:cNvSpPr>
          <p:nvPr/>
        </p:nvSpPr>
        <p:spPr bwMode="auto">
          <a:xfrm>
            <a:off x="200025" y="966788"/>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4" name="Rectangle 18"/>
          <p:cNvSpPr>
            <a:spLocks noChangeArrowheads="1"/>
          </p:cNvSpPr>
          <p:nvPr/>
        </p:nvSpPr>
        <p:spPr bwMode="auto">
          <a:xfrm>
            <a:off x="200025" y="966788"/>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7" name="Rectangle 22"/>
          <p:cNvSpPr>
            <a:spLocks noChangeArrowheads="1"/>
          </p:cNvSpPr>
          <p:nvPr/>
        </p:nvSpPr>
        <p:spPr bwMode="auto">
          <a:xfrm>
            <a:off x="1371600" y="1219200"/>
            <a:ext cx="206375"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8" name="Rectangle 23"/>
          <p:cNvSpPr>
            <a:spLocks noChangeArrowheads="1"/>
          </p:cNvSpPr>
          <p:nvPr/>
        </p:nvSpPr>
        <p:spPr bwMode="auto">
          <a:xfrm>
            <a:off x="608013" y="1133475"/>
            <a:ext cx="206375"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2059" name="Text Box 24"/>
          <p:cNvSpPr txBox="1">
            <a:spLocks noChangeArrowheads="1"/>
          </p:cNvSpPr>
          <p:nvPr/>
        </p:nvSpPr>
        <p:spPr bwMode="auto">
          <a:xfrm>
            <a:off x="571697" y="854542"/>
            <a:ext cx="3924103" cy="1938992"/>
          </a:xfrm>
          <a:prstGeom prst="rect">
            <a:avLst/>
          </a:prstGeom>
          <a:noFill/>
          <a:ln w="12700">
            <a:noFill/>
            <a:miter lim="800000"/>
            <a:headEnd/>
            <a:tailEnd/>
          </a:ln>
        </p:spPr>
        <p:txBody>
          <a:bodyPr wrap="square">
            <a:prstTxWarp prst="textNoShape">
              <a:avLst/>
            </a:prstTxWarp>
            <a:spAutoFit/>
          </a:bodyPr>
          <a:lstStyle/>
          <a:p>
            <a:r>
              <a:rPr lang="en-US" sz="2400" dirty="0" smtClean="0"/>
              <a:t>Precipitation </a:t>
            </a:r>
            <a:r>
              <a:rPr lang="en-US" sz="2400" dirty="0"/>
              <a:t>falling inside a March 10 cyclone over the northwest Pacific Ocean, approximately 1,000 miles east of Japan. </a:t>
            </a:r>
            <a:endParaRPr lang="en-US" sz="2400" dirty="0">
              <a:solidFill>
                <a:srgbClr val="000000"/>
              </a:solidFill>
              <a:cs typeface="Arial" pitchFamily="-72" charset="0"/>
            </a:endParaRPr>
          </a:p>
        </p:txBody>
      </p:sp>
      <p:sp>
        <p:nvSpPr>
          <p:cNvPr id="16" name="Rectangle 15"/>
          <p:cNvSpPr/>
          <p:nvPr/>
        </p:nvSpPr>
        <p:spPr>
          <a:xfrm>
            <a:off x="0" y="3655368"/>
            <a:ext cx="4572000" cy="230832"/>
          </a:xfrm>
          <a:prstGeom prst="rect">
            <a:avLst/>
          </a:prstGeom>
        </p:spPr>
        <p:txBody>
          <a:bodyPr>
            <a:spAutoFit/>
          </a:bodyPr>
          <a:lstStyle/>
          <a:p>
            <a:pPr marL="120650" indent="-120650" eaLnBrk="0" hangingPunct="0">
              <a:buFont typeface="Arial" pitchFamily="-72" charset="0"/>
              <a:buChar char="•"/>
              <a:tabLst>
                <a:tab pos="4229100" algn="r"/>
              </a:tabLst>
            </a:pPr>
            <a:endParaRPr lang="en-US" sz="900" b="1" i="1" dirty="0" smtClean="0"/>
          </a:p>
        </p:txBody>
      </p:sp>
      <p:sp>
        <p:nvSpPr>
          <p:cNvPr id="21" name="TextBox 20"/>
          <p:cNvSpPr txBox="1"/>
          <p:nvPr/>
        </p:nvSpPr>
        <p:spPr>
          <a:xfrm>
            <a:off x="1449083" y="160062"/>
            <a:ext cx="6858000" cy="400110"/>
          </a:xfrm>
          <a:prstGeom prst="rect">
            <a:avLst/>
          </a:prstGeom>
          <a:noFill/>
          <a:ln>
            <a:noFill/>
          </a:ln>
        </p:spPr>
        <p:txBody>
          <a:bodyPr wrap="square" rtlCol="0">
            <a:spAutoFit/>
          </a:bodyPr>
          <a:lstStyle/>
          <a:p>
            <a:pPr algn="r"/>
            <a:r>
              <a:rPr lang="en-US" sz="2000" b="1" dirty="0" smtClean="0">
                <a:solidFill>
                  <a:schemeClr val="bg1"/>
                </a:solidFill>
              </a:rPr>
              <a:t>First Light Images, March 25</a:t>
            </a:r>
            <a:r>
              <a:rPr lang="en-US" sz="2000" b="1" baseline="30000" dirty="0" smtClean="0">
                <a:solidFill>
                  <a:schemeClr val="bg1"/>
                </a:solidFill>
              </a:rPr>
              <a:t>th</a:t>
            </a:r>
            <a:r>
              <a:rPr lang="en-US" sz="2000" b="1" dirty="0" smtClean="0">
                <a:solidFill>
                  <a:schemeClr val="bg1"/>
                </a:solidFill>
              </a:rPr>
              <a:t> 2014</a:t>
            </a:r>
            <a:endParaRPr lang="en-US" sz="2000" b="1" dirty="0">
              <a:solidFill>
                <a:schemeClr val="bg1"/>
              </a:solidFill>
            </a:endParaRPr>
          </a:p>
        </p:txBody>
      </p:sp>
      <p:sp>
        <p:nvSpPr>
          <p:cNvPr id="36" name="Rectangle 35"/>
          <p:cNvSpPr/>
          <p:nvPr/>
        </p:nvSpPr>
        <p:spPr>
          <a:xfrm>
            <a:off x="409575" y="2954097"/>
            <a:ext cx="2124173" cy="1323439"/>
          </a:xfrm>
          <a:prstGeom prst="rect">
            <a:avLst/>
          </a:prstGeom>
        </p:spPr>
        <p:txBody>
          <a:bodyPr wrap="square">
            <a:spAutoFit/>
          </a:bodyPr>
          <a:lstStyle/>
          <a:p>
            <a:r>
              <a:rPr lang="en-US" sz="1600" b="1" i="1" dirty="0" smtClean="0">
                <a:solidFill>
                  <a:srgbClr val="000099"/>
                </a:solidFill>
              </a:rPr>
              <a:t>Below: </a:t>
            </a:r>
            <a:r>
              <a:rPr lang="en-US" sz="1600" dirty="0">
                <a:solidFill>
                  <a:srgbClr val="000099"/>
                </a:solidFill>
              </a:rPr>
              <a:t>3D view of precipitation rate inside the extra-tropical cyclone as viewed by the </a:t>
            </a:r>
            <a:r>
              <a:rPr lang="en-US" sz="1600" dirty="0" smtClean="0">
                <a:solidFill>
                  <a:srgbClr val="000099"/>
                </a:solidFill>
              </a:rPr>
              <a:t>DPR.</a:t>
            </a:r>
          </a:p>
        </p:txBody>
      </p:sp>
      <p:pic>
        <p:nvPicPr>
          <p:cNvPr id="1026" name="Picture 2" descr="http://pmm.nasa.gov/sites/default/files/imageGallery/GPM_Logo_Transpar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103617"/>
            <a:ext cx="1143000" cy="6237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95085" y="3355285"/>
            <a:ext cx="4515048" cy="830997"/>
          </a:xfrm>
          <a:prstGeom prst="rect">
            <a:avLst/>
          </a:prstGeom>
          <a:noFill/>
        </p:spPr>
        <p:txBody>
          <a:bodyPr wrap="square" rtlCol="0">
            <a:spAutoFit/>
          </a:bodyPr>
          <a:lstStyle/>
          <a:p>
            <a:r>
              <a:rPr lang="en-US" sz="1600" b="1" i="1" dirty="0" smtClean="0">
                <a:solidFill>
                  <a:srgbClr val="000099"/>
                </a:solidFill>
              </a:rPr>
              <a:t>Above</a:t>
            </a:r>
            <a:r>
              <a:rPr lang="en-US" sz="1600" b="1" dirty="0" smtClean="0">
                <a:solidFill>
                  <a:srgbClr val="000099"/>
                </a:solidFill>
              </a:rPr>
              <a:t>: </a:t>
            </a:r>
            <a:r>
              <a:rPr lang="en-US" sz="1600" dirty="0" smtClean="0">
                <a:solidFill>
                  <a:srgbClr val="000099"/>
                </a:solidFill>
              </a:rPr>
              <a:t>Image </a:t>
            </a:r>
            <a:r>
              <a:rPr lang="en-US" sz="1600" dirty="0">
                <a:solidFill>
                  <a:srgbClr val="000099"/>
                </a:solidFill>
              </a:rPr>
              <a:t>from </a:t>
            </a:r>
            <a:r>
              <a:rPr lang="en-US" sz="1600" dirty="0" smtClean="0">
                <a:solidFill>
                  <a:srgbClr val="000099"/>
                </a:solidFill>
              </a:rPr>
              <a:t>GMI showing rain </a:t>
            </a:r>
            <a:r>
              <a:rPr lang="en-US" sz="1600" dirty="0">
                <a:solidFill>
                  <a:srgbClr val="000099"/>
                </a:solidFill>
              </a:rPr>
              <a:t>rates across a </a:t>
            </a:r>
            <a:r>
              <a:rPr lang="en-US" sz="1600" dirty="0" smtClean="0">
                <a:solidFill>
                  <a:srgbClr val="000099"/>
                </a:solidFill>
              </a:rPr>
              <a:t>885 kilometer swath </a:t>
            </a:r>
            <a:r>
              <a:rPr lang="en-US" sz="1600" dirty="0">
                <a:solidFill>
                  <a:srgbClr val="000099"/>
                </a:solidFill>
              </a:rPr>
              <a:t>of an extra-tropical cyclone observed </a:t>
            </a:r>
            <a:r>
              <a:rPr lang="en-US" sz="1600" dirty="0" smtClean="0">
                <a:solidFill>
                  <a:srgbClr val="000099"/>
                </a:solidFill>
              </a:rPr>
              <a:t>on </a:t>
            </a:r>
            <a:r>
              <a:rPr lang="en-US" sz="1600" dirty="0">
                <a:solidFill>
                  <a:srgbClr val="000099"/>
                </a:solidFill>
              </a:rPr>
              <a:t>March 10, 2014. </a:t>
            </a:r>
          </a:p>
        </p:txBody>
      </p:sp>
      <p:pic>
        <p:nvPicPr>
          <p:cNvPr id="1028" name="Picture 4" descr="13 Channels of GM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6573" y="4304856"/>
            <a:ext cx="4253560" cy="23903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st Images from GPM Dual-Frequency Precipitation Rad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551" y="4303665"/>
            <a:ext cx="4274119" cy="240193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349698" y="2931487"/>
            <a:ext cx="2146102" cy="1323439"/>
          </a:xfrm>
          <a:prstGeom prst="rect">
            <a:avLst/>
          </a:prstGeom>
        </p:spPr>
        <p:txBody>
          <a:bodyPr wrap="square">
            <a:spAutoFit/>
          </a:bodyPr>
          <a:lstStyle/>
          <a:p>
            <a:r>
              <a:rPr lang="en-US" sz="1600" b="1" i="1" dirty="0" smtClean="0">
                <a:solidFill>
                  <a:srgbClr val="000099"/>
                </a:solidFill>
              </a:rPr>
              <a:t>Bottom Right: </a:t>
            </a:r>
            <a:r>
              <a:rPr lang="en-US" sz="1600" dirty="0">
                <a:solidFill>
                  <a:srgbClr val="000099"/>
                </a:solidFill>
              </a:rPr>
              <a:t>The GMI instrument has 13 channels, each sensitive to different types of precipitation.</a:t>
            </a:r>
            <a:endParaRPr lang="en-US" sz="1600" dirty="0" smtClean="0">
              <a:solidFill>
                <a:srgbClr val="000099"/>
              </a:solidFill>
            </a:endParaRPr>
          </a:p>
        </p:txBody>
      </p:sp>
      <p:pic>
        <p:nvPicPr>
          <p:cNvPr id="18" name="Picture 2" descr="C:\my files\dirPMM\dirGPM\LaunchCheckOut\AlexImages\RR5-withsnowcolortable.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46" r="-255"/>
          <a:stretch/>
        </p:blipFill>
        <p:spPr bwMode="auto">
          <a:xfrm>
            <a:off x="4459083" y="681390"/>
            <a:ext cx="4617719" cy="257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82820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4" y="98425"/>
            <a:ext cx="7303030" cy="492125"/>
          </a:xfrm>
        </p:spPr>
        <p:txBody>
          <a:bodyPr/>
          <a:lstStyle/>
          <a:p>
            <a:r>
              <a:rPr lang="en-US" dirty="0"/>
              <a:t/>
            </a:r>
            <a:br>
              <a:rPr lang="en-US" dirty="0"/>
            </a:br>
            <a:r>
              <a:rPr lang="en-US" dirty="0"/>
              <a:t>Falling Snow as Observed by GMI</a:t>
            </a:r>
            <a:br>
              <a:rPr lang="en-US" dirty="0"/>
            </a:br>
            <a:endParaRPr lang="en-US" dirty="0"/>
          </a:p>
        </p:txBody>
      </p:sp>
      <p:sp>
        <p:nvSpPr>
          <p:cNvPr id="4" name="Text Box 24"/>
          <p:cNvSpPr txBox="1">
            <a:spLocks noGrp="1" noChangeArrowheads="1"/>
          </p:cNvSpPr>
          <p:nvPr>
            <p:ph idx="1"/>
          </p:nvPr>
        </p:nvSpPr>
        <p:spPr bwMode="auto">
          <a:xfrm>
            <a:off x="619125" y="672281"/>
            <a:ext cx="8229600" cy="1323439"/>
          </a:xfrm>
          <a:prstGeom prst="rect">
            <a:avLst/>
          </a:prstGeom>
          <a:noFill/>
          <a:ln w="12700">
            <a:noFill/>
            <a:miter lim="800000"/>
            <a:headEnd/>
            <a:tailEnd/>
          </a:ln>
        </p:spPr>
        <p:txBody>
          <a:bodyPr wrap="square">
            <a:prstTxWarp prst="textNoShape">
              <a:avLst/>
            </a:prstTxWarp>
            <a:spAutoFit/>
          </a:bodyPr>
          <a:lstStyle/>
          <a:p>
            <a:pPr marL="0" indent="0">
              <a:buNone/>
            </a:pPr>
            <a:r>
              <a:rPr lang="en-US" sz="2000" dirty="0" smtClean="0"/>
              <a:t>The </a:t>
            </a:r>
            <a:r>
              <a:rPr lang="en-US" sz="2000" dirty="0"/>
              <a:t>images show that NASA's GPM Microwave Imager (</a:t>
            </a:r>
            <a:r>
              <a:rPr lang="en-US" sz="2000" dirty="0" smtClean="0"/>
              <a:t>GMI) is able to detect and estimate both liquid rain and falling snow over land. This event occurred March 17, 2014 at 04:18 UTC and it caused more than 7” of snow in Washington, DC.</a:t>
            </a:r>
            <a:endParaRPr lang="en-US" sz="2000" dirty="0"/>
          </a:p>
        </p:txBody>
      </p:sp>
      <p:sp>
        <p:nvSpPr>
          <p:cNvPr id="5" name="Rectangle 4"/>
          <p:cNvSpPr/>
          <p:nvPr/>
        </p:nvSpPr>
        <p:spPr>
          <a:xfrm>
            <a:off x="1104701" y="1995720"/>
            <a:ext cx="3162497" cy="738664"/>
          </a:xfrm>
          <a:prstGeom prst="rect">
            <a:avLst/>
          </a:prstGeom>
        </p:spPr>
        <p:txBody>
          <a:bodyPr wrap="square">
            <a:spAutoFit/>
          </a:bodyPr>
          <a:lstStyle/>
          <a:p>
            <a:r>
              <a:rPr lang="en-US" sz="1400" dirty="0" smtClean="0">
                <a:solidFill>
                  <a:srgbClr val="FF0000"/>
                </a:solidFill>
              </a:rPr>
              <a:t>GMI retrievals of liquid rain (greens to reds indicate light to heavy rain) and falling snow (blue shading).</a:t>
            </a:r>
          </a:p>
        </p:txBody>
      </p:sp>
      <p:sp>
        <p:nvSpPr>
          <p:cNvPr id="6" name="TextBox 5"/>
          <p:cNvSpPr txBox="1"/>
          <p:nvPr/>
        </p:nvSpPr>
        <p:spPr>
          <a:xfrm>
            <a:off x="4724399" y="1991487"/>
            <a:ext cx="3674533" cy="738664"/>
          </a:xfrm>
          <a:prstGeom prst="rect">
            <a:avLst/>
          </a:prstGeom>
          <a:noFill/>
        </p:spPr>
        <p:txBody>
          <a:bodyPr wrap="square" rtlCol="0">
            <a:spAutoFit/>
          </a:bodyPr>
          <a:lstStyle/>
          <a:p>
            <a:r>
              <a:rPr lang="en-US" sz="1400" dirty="0" smtClean="0">
                <a:solidFill>
                  <a:srgbClr val="FF0000"/>
                </a:solidFill>
              </a:rPr>
              <a:t>Ground “truth” from NOAA’s National Mosaic &amp; Multi-Sensor QPE (CONUS 3D radar mosaic at 1km resolution).</a:t>
            </a:r>
            <a:endParaRPr lang="en-US" sz="1400" dirty="0">
              <a:solidFill>
                <a:srgbClr val="FF0000"/>
              </a:solidFill>
            </a:endParaRPr>
          </a:p>
        </p:txBody>
      </p:sp>
      <p:pic>
        <p:nvPicPr>
          <p:cNvPr id="7" name="Picture 6" descr="rain_and_snow.zoomed.GMI_GPROF-NMQ.V01B.140317.27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084" y="2730151"/>
            <a:ext cx="7498080" cy="412784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2079" y="6135262"/>
            <a:ext cx="918054" cy="722738"/>
          </a:xfrm>
          <a:prstGeom prst="rect">
            <a:avLst/>
          </a:prstGeom>
        </p:spPr>
      </p:pic>
    </p:spTree>
    <p:extLst>
      <p:ext uri="{BB962C8B-B14F-4D97-AF65-F5344CB8AC3E}">
        <p14:creationId xmlns:p14="http://schemas.microsoft.com/office/powerpoint/2010/main" val="1446242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12" y="98425"/>
            <a:ext cx="7805451" cy="492125"/>
          </a:xfrm>
        </p:spPr>
        <p:txBody>
          <a:bodyPr>
            <a:normAutofit fontScale="90000"/>
          </a:bodyPr>
          <a:lstStyle/>
          <a:p>
            <a:pPr>
              <a:defRPr/>
            </a:pPr>
            <a:r>
              <a:rPr lang="en-US" dirty="0" smtClean="0">
                <a:ea typeface="ＭＳ Ｐゴシック" charset="-128"/>
              </a:rPr>
              <a:t>Ground Validation and Field Campaigns</a:t>
            </a:r>
            <a:endParaRPr lang="en-US" dirty="0">
              <a:ea typeface="ＭＳ Ｐゴシック" charset="-128"/>
            </a:endParaRPr>
          </a:p>
        </p:txBody>
      </p:sp>
      <p:sp>
        <p:nvSpPr>
          <p:cNvPr id="3" name="Content Placeholder 2"/>
          <p:cNvSpPr>
            <a:spLocks noGrp="1"/>
          </p:cNvSpPr>
          <p:nvPr>
            <p:ph idx="1"/>
          </p:nvPr>
        </p:nvSpPr>
        <p:spPr>
          <a:xfrm>
            <a:off x="742948" y="721748"/>
            <a:ext cx="8130887" cy="798138"/>
          </a:xfrm>
        </p:spPr>
        <p:txBody>
          <a:bodyPr/>
          <a:lstStyle/>
          <a:p>
            <a:r>
              <a:rPr lang="en-US" sz="2400" dirty="0" smtClean="0"/>
              <a:t>Connecting the dots between what the satellite “sees” from space and what we observe on the ground</a:t>
            </a:r>
          </a:p>
        </p:txBody>
      </p:sp>
      <p:sp>
        <p:nvSpPr>
          <p:cNvPr id="24595" name="TextBox 32"/>
          <p:cNvSpPr txBox="1">
            <a:spLocks noChangeArrowheads="1"/>
          </p:cNvSpPr>
          <p:nvPr/>
        </p:nvSpPr>
        <p:spPr bwMode="auto">
          <a:xfrm>
            <a:off x="5540132" y="4873681"/>
            <a:ext cx="2011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dirty="0">
                <a:solidFill>
                  <a:srgbClr val="FF0000"/>
                </a:solidFill>
                <a:cs typeface="Arial" pitchFamily="34" charset="0"/>
              </a:rPr>
              <a:t>NASA-EC GCPEX (2012)</a:t>
            </a:r>
          </a:p>
        </p:txBody>
      </p:sp>
      <p:sp>
        <p:nvSpPr>
          <p:cNvPr id="4" name="Slide Number Placeholder 3"/>
          <p:cNvSpPr>
            <a:spLocks noGrp="1"/>
          </p:cNvSpPr>
          <p:nvPr>
            <p:ph type="sldNum" sz="quarter" idx="12"/>
          </p:nvPr>
        </p:nvSpPr>
        <p:spPr/>
        <p:txBody>
          <a:bodyPr/>
          <a:lstStyle/>
          <a:p>
            <a:fld id="{4656137C-C38B-4860-AEEF-E2091D0BA244}" type="slidenum">
              <a:rPr lang="en-US" smtClean="0"/>
              <a:pPr/>
              <a:t>12</a:t>
            </a:fld>
            <a:endParaRPr lang="en-US" dirty="0"/>
          </a:p>
        </p:txBody>
      </p:sp>
      <p:sp>
        <p:nvSpPr>
          <p:cNvPr id="5" name="Date Placeholder 4"/>
          <p:cNvSpPr>
            <a:spLocks noGrp="1"/>
          </p:cNvSpPr>
          <p:nvPr>
            <p:ph type="dt" sz="half" idx="10"/>
          </p:nvPr>
        </p:nvSpPr>
        <p:spPr/>
        <p:txBody>
          <a:bodyPr/>
          <a:lstStyle/>
          <a:p>
            <a:fld id="{6A8313FA-75BC-4BEA-9875-6FD891D4A891}" type="datetime1">
              <a:rPr lang="en-US" smtClean="0"/>
              <a:t>1/28/2015</a:t>
            </a:fld>
            <a:endParaRPr lang="en-US" dirty="0"/>
          </a:p>
        </p:txBody>
      </p:sp>
      <p:pic>
        <p:nvPicPr>
          <p:cNvPr id="8194" name="Picture 2" descr="KingAir Imag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47" y="5178647"/>
            <a:ext cx="2236225" cy="16762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ight Launch of the Radiosonde at GCPEx"/>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75441" y="5187544"/>
            <a:ext cx="1408874" cy="16673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4852" y="2531634"/>
            <a:ext cx="729619" cy="85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 name="Picture 6" descr="World"/>
          <p:cNvPicPr>
            <a:picLocks noChangeAspect="1" noChangeArrowheads="1"/>
          </p:cNvPicPr>
          <p:nvPr/>
        </p:nvPicPr>
        <p:blipFill>
          <a:blip r:embed="rId7" cstate="screen">
            <a:extLst>
              <a:ext uri="{28A0092B-C50C-407E-A947-70E740481C1C}">
                <a14:useLocalDpi xmlns:a14="http://schemas.microsoft.com/office/drawing/2010/main"/>
              </a:ext>
            </a:extLst>
          </a:blip>
          <a:srcRect l="1538" t="9599" r="1538" b="7201"/>
          <a:stretch>
            <a:fillRect/>
          </a:stretch>
        </p:blipFill>
        <p:spPr bwMode="auto">
          <a:xfrm>
            <a:off x="1353683" y="1592939"/>
            <a:ext cx="6665135" cy="356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24"/>
          <p:cNvSpPr>
            <a:spLocks noChangeAspect="1"/>
          </p:cNvSpPr>
          <p:nvPr/>
        </p:nvSpPr>
        <p:spPr bwMode="auto">
          <a:xfrm>
            <a:off x="3334183" y="2442290"/>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35" name="Oval 25"/>
          <p:cNvSpPr>
            <a:spLocks noChangeAspect="1"/>
          </p:cNvSpPr>
          <p:nvPr/>
        </p:nvSpPr>
        <p:spPr bwMode="auto">
          <a:xfrm>
            <a:off x="3225456" y="2625314"/>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36" name="Oval 26"/>
          <p:cNvSpPr>
            <a:spLocks noChangeAspect="1"/>
          </p:cNvSpPr>
          <p:nvPr/>
        </p:nvSpPr>
        <p:spPr bwMode="auto">
          <a:xfrm>
            <a:off x="3795007" y="3333265"/>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37" name="Oval 27"/>
          <p:cNvSpPr>
            <a:spLocks noChangeAspect="1"/>
          </p:cNvSpPr>
          <p:nvPr/>
        </p:nvSpPr>
        <p:spPr bwMode="auto">
          <a:xfrm>
            <a:off x="4984120" y="2101637"/>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46" name="Rectangle 36"/>
          <p:cNvSpPr>
            <a:spLocks noChangeArrowheads="1"/>
          </p:cNvSpPr>
          <p:nvPr/>
        </p:nvSpPr>
        <p:spPr bwMode="auto">
          <a:xfrm>
            <a:off x="3687615" y="3264884"/>
            <a:ext cx="437850" cy="643101"/>
          </a:xfrm>
          <a:prstGeom prst="rect">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a:p>
        </p:txBody>
      </p:sp>
      <p:sp>
        <p:nvSpPr>
          <p:cNvPr id="47" name="Slide Number Placeholder 3"/>
          <p:cNvSpPr txBox="1">
            <a:spLocks/>
          </p:cNvSpPr>
          <p:nvPr/>
        </p:nvSpPr>
        <p:spPr>
          <a:xfrm>
            <a:off x="1893804" y="2751394"/>
            <a:ext cx="4040587" cy="770866"/>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fld id="{4656137C-C38B-4860-AEEF-E2091D0BA244}" type="slidenum">
              <a:rPr lang="en-US" smtClean="0"/>
              <a:pPr/>
              <a:t>12</a:t>
            </a:fld>
            <a:endParaRPr lang="en-US"/>
          </a:p>
        </p:txBody>
      </p:sp>
      <p:sp>
        <p:nvSpPr>
          <p:cNvPr id="48" name="Oval 25"/>
          <p:cNvSpPr>
            <a:spLocks noChangeAspect="1"/>
          </p:cNvSpPr>
          <p:nvPr/>
        </p:nvSpPr>
        <p:spPr bwMode="auto">
          <a:xfrm>
            <a:off x="2984137" y="2569154"/>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51" name="Oval 25"/>
          <p:cNvSpPr>
            <a:spLocks noChangeAspect="1"/>
          </p:cNvSpPr>
          <p:nvPr/>
        </p:nvSpPr>
        <p:spPr bwMode="auto">
          <a:xfrm>
            <a:off x="3052703" y="2460762"/>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sp>
        <p:nvSpPr>
          <p:cNvPr id="55" name="Oval 24"/>
          <p:cNvSpPr>
            <a:spLocks noChangeAspect="1"/>
          </p:cNvSpPr>
          <p:nvPr/>
        </p:nvSpPr>
        <p:spPr bwMode="auto">
          <a:xfrm>
            <a:off x="3366770" y="2555849"/>
            <a:ext cx="119813" cy="141744"/>
          </a:xfrm>
          <a:prstGeom prst="ellipse">
            <a:avLst/>
          </a:prstGeom>
          <a:solidFill>
            <a:srgbClr val="FF0000"/>
          </a:solidFill>
          <a:ln w="12700">
            <a:solidFill>
              <a:schemeClr val="tx1"/>
            </a:solidFill>
            <a:round/>
            <a:headEnd/>
            <a:tailEnd/>
          </a:ln>
        </p:spPr>
        <p:txBody>
          <a:bodyPr vert="eaVert" wrap="none" anchor="ctr"/>
          <a:lstStyle/>
          <a:p>
            <a:endParaRPr lang="en-US"/>
          </a:p>
        </p:txBody>
      </p:sp>
      <p:grpSp>
        <p:nvGrpSpPr>
          <p:cNvPr id="21" name="Group 20"/>
          <p:cNvGrpSpPr/>
          <p:nvPr/>
        </p:nvGrpSpPr>
        <p:grpSpPr>
          <a:xfrm>
            <a:off x="470889" y="3586435"/>
            <a:ext cx="3216726" cy="1449234"/>
            <a:chOff x="470889" y="3586435"/>
            <a:chExt cx="3216726" cy="1449234"/>
          </a:xfrm>
        </p:grpSpPr>
        <p:sp>
          <p:nvSpPr>
            <p:cNvPr id="38" name="TextBox 28"/>
            <p:cNvSpPr txBox="1">
              <a:spLocks noChangeArrowheads="1"/>
            </p:cNvSpPr>
            <p:nvPr/>
          </p:nvSpPr>
          <p:spPr bwMode="auto">
            <a:xfrm>
              <a:off x="470889" y="4512449"/>
              <a:ext cx="1784883" cy="52322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smtClean="0">
                  <a:solidFill>
                    <a:srgbClr val="FF0000"/>
                  </a:solidFill>
                  <a:cs typeface="Arial" pitchFamily="34" charset="0"/>
                </a:rPr>
                <a:t>Warm Rain - Brazil (</a:t>
              </a:r>
              <a:r>
                <a:rPr lang="en-US" sz="1400" dirty="0">
                  <a:solidFill>
                    <a:srgbClr val="FF0000"/>
                  </a:solidFill>
                  <a:cs typeface="Arial" pitchFamily="34" charset="0"/>
                </a:rPr>
                <a:t>2010</a:t>
              </a:r>
              <a:r>
                <a:rPr lang="en-US" sz="1400" dirty="0" smtClean="0">
                  <a:solidFill>
                    <a:srgbClr val="FF0000"/>
                  </a:solidFill>
                  <a:cs typeface="Arial" pitchFamily="34" charset="0"/>
                </a:rPr>
                <a:t>)</a:t>
              </a:r>
              <a:endParaRPr lang="en-US" sz="1400" dirty="0">
                <a:solidFill>
                  <a:srgbClr val="FF0000"/>
                </a:solidFill>
                <a:cs typeface="Arial" pitchFamily="34" charset="0"/>
              </a:endParaRPr>
            </a:p>
          </p:txBody>
        </p:sp>
        <p:cxnSp>
          <p:nvCxnSpPr>
            <p:cNvPr id="8" name="Straight Arrow Connector 7"/>
            <p:cNvCxnSpPr>
              <a:endCxn id="46" idx="1"/>
            </p:cNvCxnSpPr>
            <p:nvPr/>
          </p:nvCxnSpPr>
          <p:spPr>
            <a:xfrm flipV="1">
              <a:off x="2255772" y="3586435"/>
              <a:ext cx="1431843" cy="11876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05141" y="5187544"/>
            <a:ext cx="2229314" cy="167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46380" y="5155805"/>
            <a:ext cx="2233435" cy="167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04271" y="5150680"/>
            <a:ext cx="1259914" cy="168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505378" y="2751394"/>
            <a:ext cx="2779984" cy="1318283"/>
            <a:chOff x="505378" y="2751394"/>
            <a:chExt cx="2779984" cy="1318283"/>
          </a:xfrm>
        </p:grpSpPr>
        <p:sp>
          <p:nvSpPr>
            <p:cNvPr id="53" name="TextBox 52"/>
            <p:cNvSpPr txBox="1">
              <a:spLocks noChangeArrowheads="1"/>
            </p:cNvSpPr>
            <p:nvPr/>
          </p:nvSpPr>
          <p:spPr bwMode="auto">
            <a:xfrm>
              <a:off x="505378" y="3331013"/>
              <a:ext cx="2085422" cy="738664"/>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smtClean="0">
                  <a:solidFill>
                    <a:srgbClr val="FF0000"/>
                  </a:solidFill>
                  <a:cs typeface="Arial" pitchFamily="34" charset="0"/>
                </a:rPr>
                <a:t>Mountain rain and hydrology- Appalachians  (2014)</a:t>
              </a:r>
              <a:endParaRPr lang="en-US" sz="1400" dirty="0">
                <a:solidFill>
                  <a:srgbClr val="FF0000"/>
                </a:solidFill>
                <a:cs typeface="Arial" pitchFamily="34" charset="0"/>
              </a:endParaRPr>
            </a:p>
          </p:txBody>
        </p:sp>
        <p:cxnSp>
          <p:nvCxnSpPr>
            <p:cNvPr id="10" name="Straight Arrow Connector 9"/>
            <p:cNvCxnSpPr>
              <a:stCxn id="53" idx="3"/>
            </p:cNvCxnSpPr>
            <p:nvPr/>
          </p:nvCxnSpPr>
          <p:spPr>
            <a:xfrm flipV="1">
              <a:off x="2590800" y="2751394"/>
              <a:ext cx="694562" cy="94895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4" name="Group 13"/>
          <p:cNvGrpSpPr/>
          <p:nvPr/>
        </p:nvGrpSpPr>
        <p:grpSpPr>
          <a:xfrm>
            <a:off x="479712" y="2555849"/>
            <a:ext cx="2491981" cy="523220"/>
            <a:chOff x="479712" y="2555849"/>
            <a:chExt cx="2491981" cy="523220"/>
          </a:xfrm>
        </p:grpSpPr>
        <p:sp>
          <p:nvSpPr>
            <p:cNvPr id="40" name="TextBox 30"/>
            <p:cNvSpPr txBox="1">
              <a:spLocks noChangeArrowheads="1"/>
            </p:cNvSpPr>
            <p:nvPr/>
          </p:nvSpPr>
          <p:spPr bwMode="auto">
            <a:xfrm>
              <a:off x="479712" y="2555849"/>
              <a:ext cx="1859949" cy="52322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smtClean="0">
                  <a:solidFill>
                    <a:srgbClr val="FF0000"/>
                  </a:solidFill>
                  <a:cs typeface="Arial" pitchFamily="34" charset="0"/>
                </a:rPr>
                <a:t>Convective Storms -Oklahoma  (</a:t>
              </a:r>
              <a:r>
                <a:rPr lang="en-US" sz="1400" dirty="0">
                  <a:solidFill>
                    <a:srgbClr val="FF0000"/>
                  </a:solidFill>
                  <a:cs typeface="Arial" pitchFamily="34" charset="0"/>
                </a:rPr>
                <a:t>2011)</a:t>
              </a:r>
            </a:p>
          </p:txBody>
        </p:sp>
        <p:cxnSp>
          <p:nvCxnSpPr>
            <p:cNvPr id="13" name="Straight Arrow Connector 12"/>
            <p:cNvCxnSpPr>
              <a:stCxn id="40" idx="3"/>
            </p:cNvCxnSpPr>
            <p:nvPr/>
          </p:nvCxnSpPr>
          <p:spPr>
            <a:xfrm flipV="1">
              <a:off x="2339661" y="2696186"/>
              <a:ext cx="632032" cy="1212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54210" y="1789261"/>
            <a:ext cx="2616039" cy="692259"/>
            <a:chOff x="454210" y="1789261"/>
            <a:chExt cx="2616039" cy="692259"/>
          </a:xfrm>
        </p:grpSpPr>
        <p:sp>
          <p:nvSpPr>
            <p:cNvPr id="50" name="TextBox 30"/>
            <p:cNvSpPr txBox="1">
              <a:spLocks noChangeArrowheads="1"/>
            </p:cNvSpPr>
            <p:nvPr/>
          </p:nvSpPr>
          <p:spPr bwMode="auto">
            <a:xfrm>
              <a:off x="454210" y="1789261"/>
              <a:ext cx="2250261" cy="52322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smtClean="0">
                  <a:solidFill>
                    <a:srgbClr val="FF0000"/>
                  </a:solidFill>
                  <a:cs typeface="Arial" pitchFamily="34" charset="0"/>
                </a:rPr>
                <a:t>Flooding and Hydrology-Iowa (2013)</a:t>
              </a:r>
              <a:endParaRPr lang="en-US" sz="1400" dirty="0">
                <a:solidFill>
                  <a:srgbClr val="FF0000"/>
                </a:solidFill>
                <a:cs typeface="Arial" pitchFamily="34" charset="0"/>
              </a:endParaRPr>
            </a:p>
          </p:txBody>
        </p:sp>
        <p:cxnSp>
          <p:nvCxnSpPr>
            <p:cNvPr id="16" name="Straight Arrow Connector 15"/>
            <p:cNvCxnSpPr>
              <a:endCxn id="51" idx="1"/>
            </p:cNvCxnSpPr>
            <p:nvPr/>
          </p:nvCxnSpPr>
          <p:spPr>
            <a:xfrm>
              <a:off x="2655677" y="2243381"/>
              <a:ext cx="414572" cy="2381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3" name="Group 22"/>
          <p:cNvGrpSpPr/>
          <p:nvPr/>
        </p:nvGrpSpPr>
        <p:grpSpPr>
          <a:xfrm>
            <a:off x="2866660" y="1840027"/>
            <a:ext cx="1737623" cy="591306"/>
            <a:chOff x="2866660" y="1840027"/>
            <a:chExt cx="1737623" cy="591306"/>
          </a:xfrm>
        </p:grpSpPr>
        <p:sp>
          <p:nvSpPr>
            <p:cNvPr id="42" name="TextBox 32"/>
            <p:cNvSpPr txBox="1">
              <a:spLocks noChangeArrowheads="1"/>
            </p:cNvSpPr>
            <p:nvPr/>
          </p:nvSpPr>
          <p:spPr bwMode="auto">
            <a:xfrm>
              <a:off x="2866660" y="1840027"/>
              <a:ext cx="1737623" cy="52322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smtClean="0">
                  <a:solidFill>
                    <a:srgbClr val="FF0000"/>
                  </a:solidFill>
                  <a:cs typeface="Arial" pitchFamily="34" charset="0"/>
                </a:rPr>
                <a:t>Snowfall-Canada (2012</a:t>
              </a:r>
              <a:r>
                <a:rPr lang="en-US" sz="1400" dirty="0">
                  <a:solidFill>
                    <a:srgbClr val="FF0000"/>
                  </a:solidFill>
                  <a:cs typeface="Arial" pitchFamily="34" charset="0"/>
                </a:rPr>
                <a:t>)</a:t>
              </a:r>
            </a:p>
          </p:txBody>
        </p:sp>
        <p:cxnSp>
          <p:nvCxnSpPr>
            <p:cNvPr id="41" name="Straight Arrow Connector 40"/>
            <p:cNvCxnSpPr/>
            <p:nvPr/>
          </p:nvCxnSpPr>
          <p:spPr>
            <a:xfrm flipH="1">
              <a:off x="3470427" y="2362450"/>
              <a:ext cx="384486" cy="6888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2" name="Group 21"/>
          <p:cNvGrpSpPr/>
          <p:nvPr/>
        </p:nvGrpSpPr>
        <p:grpSpPr>
          <a:xfrm>
            <a:off x="5103933" y="1572640"/>
            <a:ext cx="2500500" cy="545916"/>
            <a:chOff x="5103933" y="1572640"/>
            <a:chExt cx="2500500" cy="545916"/>
          </a:xfrm>
        </p:grpSpPr>
        <p:sp>
          <p:nvSpPr>
            <p:cNvPr id="54" name="TextBox 28"/>
            <p:cNvSpPr txBox="1">
              <a:spLocks noChangeArrowheads="1"/>
            </p:cNvSpPr>
            <p:nvPr/>
          </p:nvSpPr>
          <p:spPr bwMode="auto">
            <a:xfrm>
              <a:off x="5334837" y="1572640"/>
              <a:ext cx="2269596" cy="307777"/>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smtClean="0">
                  <a:solidFill>
                    <a:srgbClr val="FF0000"/>
                  </a:solidFill>
                  <a:cs typeface="Arial" pitchFamily="34" charset="0"/>
                </a:rPr>
                <a:t>Light Rain-Finland (2010)</a:t>
              </a:r>
              <a:endParaRPr lang="en-US" sz="1400" dirty="0">
                <a:solidFill>
                  <a:srgbClr val="FF0000"/>
                </a:solidFill>
                <a:cs typeface="Arial" pitchFamily="34" charset="0"/>
              </a:endParaRPr>
            </a:p>
          </p:txBody>
        </p:sp>
        <p:cxnSp>
          <p:nvCxnSpPr>
            <p:cNvPr id="43" name="Straight Arrow Connector 42"/>
            <p:cNvCxnSpPr/>
            <p:nvPr/>
          </p:nvCxnSpPr>
          <p:spPr>
            <a:xfrm flipH="1">
              <a:off x="5103933" y="1880417"/>
              <a:ext cx="1193628" cy="2381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5" name="Group 24"/>
          <p:cNvGrpSpPr/>
          <p:nvPr/>
        </p:nvGrpSpPr>
        <p:grpSpPr>
          <a:xfrm>
            <a:off x="3469037" y="2676835"/>
            <a:ext cx="5571724" cy="2442186"/>
            <a:chOff x="3469037" y="2676835"/>
            <a:chExt cx="5571724" cy="2442186"/>
          </a:xfrm>
        </p:grpSpPr>
        <p:sp>
          <p:nvSpPr>
            <p:cNvPr id="7" name="TextBox 6"/>
            <p:cNvSpPr txBox="1"/>
            <p:nvPr/>
          </p:nvSpPr>
          <p:spPr>
            <a:xfrm>
              <a:off x="7826215" y="2810697"/>
              <a:ext cx="1214546"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solidFill>
                    <a:srgbClr val="FF0000"/>
                  </a:solidFill>
                </a:rPr>
                <a:t>Permanent ground validation effort at Wallops Flight Facility, </a:t>
              </a:r>
              <a:r>
                <a:rPr lang="en-US" dirty="0" smtClean="0">
                  <a:solidFill>
                    <a:srgbClr val="FF0000"/>
                  </a:solidFill>
                </a:rPr>
                <a:t>Maryland</a:t>
              </a:r>
              <a:endParaRPr lang="en-US" dirty="0">
                <a:solidFill>
                  <a:srgbClr val="FF0000"/>
                </a:solidFill>
              </a:endParaRPr>
            </a:p>
          </p:txBody>
        </p:sp>
        <p:cxnSp>
          <p:nvCxnSpPr>
            <p:cNvPr id="20" name="Straight Arrow Connector 19"/>
            <p:cNvCxnSpPr>
              <a:stCxn id="7" idx="1"/>
              <a:endCxn id="55" idx="5"/>
            </p:cNvCxnSpPr>
            <p:nvPr/>
          </p:nvCxnSpPr>
          <p:spPr>
            <a:xfrm flipH="1" flipV="1">
              <a:off x="3469037" y="2676835"/>
              <a:ext cx="4357178" cy="12880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215154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Societal Benefit Areas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10334052"/>
              </p:ext>
            </p:extLst>
          </p:nvPr>
        </p:nvGraphicFramePr>
        <p:xfrm>
          <a:off x="619125" y="737545"/>
          <a:ext cx="8095384" cy="5995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4865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128"/>
              </a:rPr>
              <a:t>Severe Storms</a:t>
            </a:r>
            <a:endParaRPr lang="en-US" dirty="0">
              <a:ea typeface="ＭＳ Ｐゴシック" charset="-128"/>
            </a:endParaRPr>
          </a:p>
        </p:txBody>
      </p:sp>
      <p:sp>
        <p:nvSpPr>
          <p:cNvPr id="7" name="Title 1"/>
          <p:cNvSpPr txBox="1">
            <a:spLocks/>
          </p:cNvSpPr>
          <p:nvPr/>
        </p:nvSpPr>
        <p:spPr bwMode="auto">
          <a:xfrm>
            <a:off x="457200" y="0"/>
            <a:ext cx="8229600" cy="1143000"/>
          </a:xfrm>
          <a:prstGeom prst="rect">
            <a:avLst/>
          </a:prstGeom>
          <a:noFill/>
          <a:ln w="9525">
            <a:noFill/>
            <a:miter lim="800000"/>
            <a:headEnd/>
            <a:tailEnd/>
          </a:ln>
        </p:spPr>
        <p:txBody>
          <a:bodyPr anchor="ctr"/>
          <a:lstStyle/>
          <a:p>
            <a:pPr algn="r" eaLnBrk="0" hangingPunct="0">
              <a:defRPr/>
            </a:pPr>
            <a:endParaRPr lang="en-US" sz="2800" b="1" dirty="0">
              <a:solidFill>
                <a:schemeClr val="bg1"/>
              </a:solidFill>
              <a:effectLst>
                <a:outerShdw blurRad="38100" dist="38100" dir="2700000" algn="tl">
                  <a:srgbClr val="000000">
                    <a:alpha val="43137"/>
                  </a:srgbClr>
                </a:outerShdw>
              </a:effectLst>
              <a:latin typeface="+mj-lt"/>
              <a:ea typeface="ＭＳ Ｐゴシック" charset="-128"/>
              <a:cs typeface="+mj-cs"/>
            </a:endParaRPr>
          </a:p>
        </p:txBody>
      </p:sp>
      <p:sp>
        <p:nvSpPr>
          <p:cNvPr id="19463" name="TextBox 8"/>
          <p:cNvSpPr txBox="1">
            <a:spLocks noChangeArrowheads="1"/>
          </p:cNvSpPr>
          <p:nvPr/>
        </p:nvSpPr>
        <p:spPr bwMode="auto">
          <a:xfrm>
            <a:off x="457200" y="3380309"/>
            <a:ext cx="33590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marL="342900" indent="-342900" eaLnBrk="1" hangingPunct="1">
              <a:buFont typeface="Arial" panose="020B0604020202020204" pitchFamily="34" charset="0"/>
              <a:buChar char="•"/>
            </a:pPr>
            <a:endParaRPr lang="en-US" sz="1900" dirty="0">
              <a:latin typeface="+mj-lt"/>
            </a:endParaRPr>
          </a:p>
        </p:txBody>
      </p:sp>
      <p:pic>
        <p:nvPicPr>
          <p:cNvPr id="1946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6427" y="794518"/>
            <a:ext cx="3878420" cy="261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99412" y="3443656"/>
            <a:ext cx="3507402"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r>
              <a:rPr lang="en-US" dirty="0" smtClean="0">
                <a:solidFill>
                  <a:srgbClr val="000099"/>
                </a:solidFill>
                <a:cs typeface="Arial" pitchFamily="34" charset="0"/>
              </a:rPr>
              <a:t>TRMM/GPM </a:t>
            </a:r>
            <a:r>
              <a:rPr lang="en-US" dirty="0">
                <a:solidFill>
                  <a:srgbClr val="000099"/>
                </a:solidFill>
                <a:cs typeface="Arial" pitchFamily="34" charset="0"/>
              </a:rPr>
              <a:t>data are used by many tropical cyclone forecasting centers worldwide to detect the location and intensity of tropical cyclones. </a:t>
            </a:r>
          </a:p>
        </p:txBody>
      </p:sp>
      <p:sp>
        <p:nvSpPr>
          <p:cNvPr id="11" name="TextBox 24"/>
          <p:cNvSpPr txBox="1">
            <a:spLocks noChangeArrowheads="1"/>
          </p:cNvSpPr>
          <p:nvPr/>
        </p:nvSpPr>
        <p:spPr bwMode="auto">
          <a:xfrm>
            <a:off x="923652" y="5528851"/>
            <a:ext cx="3400177" cy="1200329"/>
          </a:xfrm>
          <a:prstGeom prst="rect">
            <a:avLst/>
          </a:prstGeom>
          <a:noFill/>
          <a:ln w="9525">
            <a:noFill/>
            <a:miter lim="800000"/>
            <a:headEnd/>
            <a:tailEnd/>
          </a:ln>
        </p:spPr>
        <p:txBody>
          <a:bodyPr wrap="square">
            <a:prstTxWarp prst="textNoShape">
              <a:avLst/>
            </a:prstTxWarp>
            <a:spAutoFit/>
          </a:bodyPr>
          <a:lstStyle/>
          <a:p>
            <a:r>
              <a:rPr lang="en-US" dirty="0">
                <a:solidFill>
                  <a:srgbClr val="000099"/>
                </a:solidFill>
                <a:latin typeface="+mj-lt"/>
                <a:ea typeface="Arial" charset="0"/>
                <a:cs typeface="Arial" charset="0"/>
              </a:rPr>
              <a:t>GPM’s orbit will enable observation of tropical cyclones as they progress from tropical to mid-latitude systems</a:t>
            </a:r>
            <a:endParaRPr lang="en-US" dirty="0">
              <a:solidFill>
                <a:srgbClr val="000099"/>
              </a:solidFill>
              <a:latin typeface="+mj-lt"/>
            </a:endParaRPr>
          </a:p>
        </p:txBody>
      </p:sp>
      <p:pic>
        <p:nvPicPr>
          <p:cNvPr id="13" name="Picture 12"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5401" y="590550"/>
            <a:ext cx="4218254" cy="3251691"/>
          </a:xfrm>
          <a:prstGeom prst="rect">
            <a:avLst/>
          </a:prstGeom>
        </p:spPr>
      </p:pic>
      <p:sp>
        <p:nvSpPr>
          <p:cNvPr id="3" name="Rectangle 2"/>
          <p:cNvSpPr/>
          <p:nvPr/>
        </p:nvSpPr>
        <p:spPr>
          <a:xfrm>
            <a:off x="5115369" y="3720656"/>
            <a:ext cx="3782446" cy="646331"/>
          </a:xfrm>
          <a:prstGeom prst="rect">
            <a:avLst/>
          </a:prstGeom>
        </p:spPr>
        <p:txBody>
          <a:bodyPr wrap="square">
            <a:spAutoFit/>
          </a:bodyPr>
          <a:lstStyle/>
          <a:p>
            <a:r>
              <a:rPr lang="en-US" dirty="0">
                <a:solidFill>
                  <a:srgbClr val="000099"/>
                </a:solidFill>
                <a:latin typeface="+mn-lt"/>
              </a:rPr>
              <a:t>Hurricane Bonnie, August 1998: 5-Day Forecasts vs. Actual Storm Track.</a:t>
            </a:r>
          </a:p>
        </p:txBody>
      </p:sp>
      <p:pic>
        <p:nvPicPr>
          <p:cNvPr id="16" name="Picture 6" descr="Hurricane_Ear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6814" y="4424323"/>
            <a:ext cx="4311541" cy="232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777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Recent Storm</a:t>
            </a:r>
            <a:endParaRPr lang="en-US" dirty="0"/>
          </a:p>
        </p:txBody>
      </p:sp>
      <p:pic>
        <p:nvPicPr>
          <p:cNvPr id="1026" name="Picture 2" descr="https://fbcdn-sphotos-g-a.akamaihd.net/hphotos-ak-xaf1/v/t1.0-9/10408802_842480122481436_2891806778628693122_n.jpg?oh=6a7c93c88ec093f5eda0f6ef9ec1f64f&amp;oe=556A207B&amp;__gda__=1428290506_69dd8fc148d2013b47c0311bcbf652a7">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3767" y="2577304"/>
            <a:ext cx="421580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wo Satellites Measured Rainfall in Tropical Depression Mekkhala ">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3652" y="1292814"/>
            <a:ext cx="4020568" cy="4114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3654" y="867201"/>
            <a:ext cx="4212772" cy="369332"/>
          </a:xfrm>
          <a:prstGeom prst="rect">
            <a:avLst/>
          </a:prstGeom>
        </p:spPr>
        <p:txBody>
          <a:bodyPr wrap="square">
            <a:spAutoFit/>
          </a:bodyPr>
          <a:lstStyle/>
          <a:p>
            <a:r>
              <a:rPr lang="en-US" dirty="0" smtClean="0"/>
              <a:t>January 12 – Tropical Depression 01W </a:t>
            </a:r>
            <a:endParaRPr lang="en-US" dirty="0"/>
          </a:p>
        </p:txBody>
      </p:sp>
      <p:sp>
        <p:nvSpPr>
          <p:cNvPr id="10" name="Rectangle 9"/>
          <p:cNvSpPr/>
          <p:nvPr/>
        </p:nvSpPr>
        <p:spPr>
          <a:xfrm>
            <a:off x="5311301" y="1826581"/>
            <a:ext cx="3136013" cy="646331"/>
          </a:xfrm>
          <a:prstGeom prst="rect">
            <a:avLst/>
          </a:prstGeom>
        </p:spPr>
        <p:txBody>
          <a:bodyPr wrap="square">
            <a:spAutoFit/>
          </a:bodyPr>
          <a:lstStyle/>
          <a:p>
            <a:r>
              <a:rPr lang="en-US" dirty="0" smtClean="0"/>
              <a:t>January 14 – Becomes more organized, named </a:t>
            </a:r>
            <a:r>
              <a:rPr lang="en-US" dirty="0" err="1" smtClean="0"/>
              <a:t>Mekkhala</a:t>
            </a:r>
            <a:endParaRPr lang="en-US" dirty="0"/>
          </a:p>
        </p:txBody>
      </p:sp>
    </p:spTree>
    <p:extLst>
      <p:ext uri="{BB962C8B-B14F-4D97-AF65-F5344CB8AC3E}">
        <p14:creationId xmlns:p14="http://schemas.microsoft.com/office/powerpoint/2010/main" val="3238817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Typhoon </a:t>
            </a:r>
            <a:r>
              <a:rPr lang="en-US" dirty="0" err="1" smtClean="0"/>
              <a:t>Mekkhala</a:t>
            </a:r>
            <a:endParaRPr lang="en-US" dirty="0"/>
          </a:p>
        </p:txBody>
      </p:sp>
      <p:pic>
        <p:nvPicPr>
          <p:cNvPr id="7170" name="Picture 2" descr="Mekkhala Becomes A Typhoon, Drenches The Philippines">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1744" y="886500"/>
            <a:ext cx="35738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ekkhala Becomes A Typhoon, Drenches The Philippines">
            <a:hlinkClick r:id="rId3"/>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9944" y="88650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8857" y="4696046"/>
            <a:ext cx="7999944" cy="2031325"/>
          </a:xfrm>
          <a:prstGeom prst="rect">
            <a:avLst/>
          </a:prstGeom>
        </p:spPr>
        <p:txBody>
          <a:bodyPr wrap="square">
            <a:spAutoFit/>
          </a:bodyPr>
          <a:lstStyle/>
          <a:p>
            <a:r>
              <a:rPr lang="en-US" dirty="0"/>
              <a:t>On January 16, 2015 tropical storm </a:t>
            </a:r>
            <a:r>
              <a:rPr lang="en-US" dirty="0" err="1"/>
              <a:t>Mekkhala</a:t>
            </a:r>
            <a:r>
              <a:rPr lang="en-US" dirty="0"/>
              <a:t> became the first western Pacific typhoon of the year just before hitting the eastern Philippines. This image shows rainfall derived from data captured by the GPM (core satellite) on January 16, 2015 at 2200 UTC. This was only about four hours after </a:t>
            </a:r>
            <a:r>
              <a:rPr lang="en-US" dirty="0" err="1"/>
              <a:t>Mekkhala</a:t>
            </a:r>
            <a:r>
              <a:rPr lang="en-US" dirty="0"/>
              <a:t> was upgraded to a typhoon. GPM's Microwave Imager (GMI) found rain falling at a rate of over 70.7 mm (about 2.8 inches) per hour in storms southwest of the typhoon's eye.</a:t>
            </a:r>
          </a:p>
        </p:txBody>
      </p:sp>
    </p:spTree>
    <p:extLst>
      <p:ext uri="{BB962C8B-B14F-4D97-AF65-F5344CB8AC3E}">
        <p14:creationId xmlns:p14="http://schemas.microsoft.com/office/powerpoint/2010/main" val="1556977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128"/>
              </a:rPr>
              <a:t>Severe Storms</a:t>
            </a:r>
            <a:endParaRPr lang="en-US" dirty="0">
              <a:ea typeface="ＭＳ Ｐゴシック" charset="-128"/>
            </a:endParaRPr>
          </a:p>
        </p:txBody>
      </p:sp>
      <p:sp>
        <p:nvSpPr>
          <p:cNvPr id="7" name="Title 1"/>
          <p:cNvSpPr txBox="1">
            <a:spLocks/>
          </p:cNvSpPr>
          <p:nvPr/>
        </p:nvSpPr>
        <p:spPr bwMode="auto">
          <a:xfrm>
            <a:off x="457200" y="0"/>
            <a:ext cx="8229600" cy="1143000"/>
          </a:xfrm>
          <a:prstGeom prst="rect">
            <a:avLst/>
          </a:prstGeom>
          <a:noFill/>
          <a:ln w="9525">
            <a:noFill/>
            <a:miter lim="800000"/>
            <a:headEnd/>
            <a:tailEnd/>
          </a:ln>
        </p:spPr>
        <p:txBody>
          <a:bodyPr anchor="ctr"/>
          <a:lstStyle/>
          <a:p>
            <a:pPr algn="r" eaLnBrk="0" hangingPunct="0">
              <a:defRPr/>
            </a:pPr>
            <a:endParaRPr lang="en-US" sz="2800" b="1" dirty="0">
              <a:solidFill>
                <a:schemeClr val="bg1"/>
              </a:solidFill>
              <a:effectLst>
                <a:outerShdw blurRad="38100" dist="38100" dir="2700000" algn="tl">
                  <a:srgbClr val="000000">
                    <a:alpha val="43137"/>
                  </a:srgbClr>
                </a:outerShdw>
              </a:effectLst>
              <a:latin typeface="+mj-lt"/>
              <a:ea typeface="ＭＳ Ｐゴシック" charset="-128"/>
              <a:cs typeface="+mj-cs"/>
            </a:endParaRPr>
          </a:p>
        </p:txBody>
      </p:sp>
      <p:pic>
        <p:nvPicPr>
          <p:cNvPr id="8" name="Picture 2" descr="http://svs.gsfc.nasa.gov/vis/a000000/a003200/a003253/katowers_print.0250.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2659" y="879229"/>
            <a:ext cx="7385541" cy="5539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65067" y="6418385"/>
            <a:ext cx="3877985" cy="369332"/>
          </a:xfrm>
          <a:prstGeom prst="rect">
            <a:avLst/>
          </a:prstGeom>
        </p:spPr>
        <p:txBody>
          <a:bodyPr wrap="none">
            <a:spAutoFit/>
          </a:bodyPr>
          <a:lstStyle/>
          <a:p>
            <a:r>
              <a:rPr lang="en-US" dirty="0">
                <a:hlinkClick r:id="rId3"/>
              </a:rPr>
              <a:t>http://</a:t>
            </a:r>
            <a:r>
              <a:rPr lang="en-US" dirty="0" smtClean="0">
                <a:hlinkClick r:id="rId3"/>
              </a:rPr>
              <a:t>svs.gsfc.nasa.gov/goto?3253</a:t>
            </a:r>
            <a:r>
              <a:rPr lang="en-US" dirty="0" smtClean="0"/>
              <a:t>  </a:t>
            </a:r>
            <a:endParaRPr lang="en-US" dirty="0"/>
          </a:p>
        </p:txBody>
      </p:sp>
    </p:spTree>
    <p:extLst>
      <p:ext uri="{BB962C8B-B14F-4D97-AF65-F5344CB8AC3E}">
        <p14:creationId xmlns:p14="http://schemas.microsoft.com/office/powerpoint/2010/main" val="3319109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ea typeface="ＭＳ Ｐゴシック" charset="-128"/>
              </a:rPr>
              <a:t>Landslides</a:t>
            </a:r>
            <a:endParaRPr lang="en-US" dirty="0">
              <a:ea typeface="ＭＳ Ｐゴシック" charset="-128"/>
            </a:endParaRPr>
          </a:p>
        </p:txBody>
      </p:sp>
      <p:sp>
        <p:nvSpPr>
          <p:cNvPr id="21507" name="Text Placeholder 2"/>
          <p:cNvSpPr>
            <a:spLocks noGrp="1"/>
          </p:cNvSpPr>
          <p:nvPr>
            <p:ph idx="1"/>
          </p:nvPr>
        </p:nvSpPr>
        <p:spPr>
          <a:xfrm>
            <a:off x="1632361" y="1791876"/>
            <a:ext cx="6805034" cy="841874"/>
          </a:xfrm>
        </p:spPr>
        <p:txBody>
          <a:bodyPr/>
          <a:lstStyle/>
          <a:p>
            <a:pPr marL="57150" indent="0">
              <a:buNone/>
            </a:pPr>
            <a:r>
              <a:rPr lang="en-US" dirty="0">
                <a:solidFill>
                  <a:srgbClr val="C00000"/>
                </a:solidFill>
              </a:rPr>
              <a:t>Landslide Hazard Forecasting </a:t>
            </a:r>
            <a:r>
              <a:rPr lang="en-US" dirty="0" smtClean="0">
                <a:solidFill>
                  <a:srgbClr val="C00000"/>
                </a:solidFill>
              </a:rPr>
              <a:t>(Using TRMM)</a:t>
            </a:r>
            <a:endParaRPr lang="en-US" dirty="0">
              <a:solidFill>
                <a:srgbClr val="C00000"/>
              </a:solidFill>
            </a:endParaRPr>
          </a:p>
        </p:txBody>
      </p:sp>
      <p:sp>
        <p:nvSpPr>
          <p:cNvPr id="215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1D0B18D-AD4D-4A97-A54E-FA1263CD0229}" type="slidenum">
              <a:rPr lang="en-US" smtClean="0">
                <a:solidFill>
                  <a:srgbClr val="898989"/>
                </a:solidFill>
                <a:latin typeface="Calibri" pitchFamily="34" charset="0"/>
              </a:rPr>
              <a:pPr eaLnBrk="1" hangingPunct="1"/>
              <a:t>18</a:t>
            </a:fld>
            <a:endParaRPr lang="en-US" dirty="0" smtClean="0">
              <a:solidFill>
                <a:srgbClr val="898989"/>
              </a:solidFill>
              <a:latin typeface="Calibri" pitchFamily="34" charset="0"/>
            </a:endParaRPr>
          </a:p>
        </p:txBody>
      </p:sp>
      <p:sp>
        <p:nvSpPr>
          <p:cNvPr id="21509" name="Content Placeholder 2"/>
          <p:cNvSpPr txBox="1">
            <a:spLocks/>
          </p:cNvSpPr>
          <p:nvPr/>
        </p:nvSpPr>
        <p:spPr bwMode="auto">
          <a:xfrm>
            <a:off x="313644" y="668759"/>
            <a:ext cx="8935286"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buFont typeface="Arial" pitchFamily="34" charset="0"/>
              <a:buNone/>
            </a:pPr>
            <a:r>
              <a:rPr lang="en-US" sz="2300" dirty="0">
                <a:solidFill>
                  <a:srgbClr val="000099"/>
                </a:solidFill>
                <a:latin typeface="+mn-lt"/>
                <a:cs typeface="Arial" pitchFamily="34" charset="0"/>
              </a:rPr>
              <a:t>GPM will provide </a:t>
            </a:r>
            <a:r>
              <a:rPr lang="en-US" sz="2300" dirty="0" smtClean="0">
                <a:solidFill>
                  <a:srgbClr val="000099"/>
                </a:solidFill>
                <a:latin typeface="+mn-lt"/>
                <a:cs typeface="Arial" pitchFamily="34" charset="0"/>
              </a:rPr>
              <a:t>rain accumulation </a:t>
            </a:r>
            <a:r>
              <a:rPr lang="en-US" sz="2300" dirty="0">
                <a:solidFill>
                  <a:srgbClr val="000099"/>
                </a:solidFill>
                <a:latin typeface="+mn-lt"/>
                <a:cs typeface="Arial" pitchFamily="34" charset="0"/>
              </a:rPr>
              <a:t>and distribution data </a:t>
            </a:r>
            <a:r>
              <a:rPr lang="en-US" sz="2300" dirty="0" smtClean="0">
                <a:solidFill>
                  <a:srgbClr val="000099"/>
                </a:solidFill>
                <a:latin typeface="+mn-lt"/>
                <a:cs typeface="Arial" pitchFamily="34" charset="0"/>
              </a:rPr>
              <a:t>at high resolution to </a:t>
            </a:r>
            <a:r>
              <a:rPr lang="en-US" sz="2300" dirty="0">
                <a:solidFill>
                  <a:srgbClr val="000099"/>
                </a:solidFill>
                <a:latin typeface="+mn-lt"/>
                <a:cs typeface="Arial" pitchFamily="34" charset="0"/>
              </a:rPr>
              <a:t>advance predictions of high-impact natural hazard events</a:t>
            </a:r>
          </a:p>
        </p:txBody>
      </p:sp>
      <p:grpSp>
        <p:nvGrpSpPr>
          <p:cNvPr id="5" name="Group 4"/>
          <p:cNvGrpSpPr/>
          <p:nvPr/>
        </p:nvGrpSpPr>
        <p:grpSpPr>
          <a:xfrm>
            <a:off x="4448765" y="1770203"/>
            <a:ext cx="4528980" cy="3548316"/>
            <a:chOff x="304800" y="2211388"/>
            <a:chExt cx="4528980" cy="3548316"/>
          </a:xfrm>
        </p:grpSpPr>
        <p:sp>
          <p:nvSpPr>
            <p:cNvPr id="13" name="Rectangle 2"/>
            <p:cNvSpPr txBox="1">
              <a:spLocks noChangeArrowheads="1"/>
            </p:cNvSpPr>
            <p:nvPr/>
          </p:nvSpPr>
          <p:spPr>
            <a:xfrm>
              <a:off x="3348038" y="3200400"/>
              <a:ext cx="1200150" cy="1138238"/>
            </a:xfrm>
            <a:prstGeom prst="rect">
              <a:avLst/>
            </a:prstGeom>
          </p:spPr>
          <p:txBody>
            <a:bodyPr anchor="b"/>
            <a:lstStyle/>
            <a:p>
              <a:pPr algn="ctr" defTabSz="914400" fontAlgn="auto">
                <a:spcAft>
                  <a:spcPts val="0"/>
                </a:spcAft>
                <a:defRPr/>
              </a:pPr>
              <a:r>
                <a:rPr lang="en-US" dirty="0">
                  <a:solidFill>
                    <a:srgbClr val="000099"/>
                  </a:solidFill>
                  <a:latin typeface="Arial" charset="0"/>
                  <a:ea typeface="+mj-ea"/>
                  <a:cs typeface="+mj-cs"/>
                </a:rPr>
                <a:t>Typhoon Morakot (Etau) August 8</a:t>
              </a:r>
              <a:r>
                <a:rPr lang="en-US" baseline="30000" dirty="0">
                  <a:solidFill>
                    <a:srgbClr val="000099"/>
                  </a:solidFill>
                  <a:latin typeface="Arial" charset="0"/>
                  <a:ea typeface="+mj-ea"/>
                  <a:cs typeface="+mj-cs"/>
                </a:rPr>
                <a:t>th</a:t>
              </a:r>
              <a:r>
                <a:rPr lang="en-US" dirty="0">
                  <a:solidFill>
                    <a:srgbClr val="000099"/>
                  </a:solidFill>
                  <a:latin typeface="Arial" charset="0"/>
                  <a:ea typeface="+mj-ea"/>
                  <a:cs typeface="+mj-cs"/>
                </a:rPr>
                <a:t>, 2009</a:t>
              </a:r>
            </a:p>
          </p:txBody>
        </p:sp>
        <p:pic>
          <p:nvPicPr>
            <p:cNvPr id="2151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1038" y="2767013"/>
              <a:ext cx="26670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2750" y="4343399"/>
              <a:ext cx="1881030" cy="14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6"/>
            <p:cNvSpPr txBox="1">
              <a:spLocks noChangeArrowheads="1"/>
            </p:cNvSpPr>
            <p:nvPr/>
          </p:nvSpPr>
          <p:spPr bwMode="auto">
            <a:xfrm>
              <a:off x="681038" y="4724400"/>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200" dirty="0">
                  <a:solidFill>
                    <a:srgbClr val="960000"/>
                  </a:solidFill>
                  <a:cs typeface="Arial" pitchFamily="34" charset="0"/>
                </a:rPr>
                <a:t>Over 500 people killed in Shiao Lin, triggered numerous and massive landslides throughout Southern and Central Taiwan</a:t>
              </a:r>
            </a:p>
          </p:txBody>
        </p:sp>
        <p:sp>
          <p:nvSpPr>
            <p:cNvPr id="21517" name="Rectangle 6"/>
            <p:cNvSpPr>
              <a:spLocks noChangeArrowheads="1"/>
            </p:cNvSpPr>
            <p:nvPr/>
          </p:nvSpPr>
          <p:spPr bwMode="auto">
            <a:xfrm>
              <a:off x="304800" y="2211388"/>
              <a:ext cx="34575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174625" indent="-174625">
                <a:lnSpc>
                  <a:spcPct val="95000"/>
                </a:lnSpc>
                <a:spcBef>
                  <a:spcPct val="35000"/>
                </a:spcBef>
                <a:buClr>
                  <a:srgbClr val="FF0000"/>
                </a:buClr>
                <a:buSzPct val="100000"/>
              </a:pPr>
              <a:r>
                <a:rPr lang="en-US" i="1" dirty="0">
                  <a:solidFill>
                    <a:srgbClr val="960000"/>
                  </a:solidFill>
                  <a:latin typeface="Times New Roman" pitchFamily="18" charset="0"/>
                  <a:cs typeface="Times New Roman" pitchFamily="18" charset="0"/>
                </a:rPr>
                <a:t> </a:t>
              </a:r>
            </a:p>
          </p:txBody>
        </p:sp>
        <p:cxnSp>
          <p:nvCxnSpPr>
            <p:cNvPr id="18" name="Straight Arrow Connector 17"/>
            <p:cNvCxnSpPr/>
            <p:nvPr/>
          </p:nvCxnSpPr>
          <p:spPr>
            <a:xfrm rot="10800000">
              <a:off x="1443038" y="4495800"/>
              <a:ext cx="1524000" cy="304800"/>
            </a:xfrm>
            <a:prstGeom prst="straightConnector1">
              <a:avLst/>
            </a:prstGeom>
            <a:ln w="28575">
              <a:solidFill>
                <a:srgbClr val="96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825003" y="5300026"/>
            <a:ext cx="4296369" cy="261610"/>
          </a:xfrm>
          <a:prstGeom prst="rect">
            <a:avLst/>
          </a:prstGeom>
          <a:noFill/>
        </p:spPr>
        <p:txBody>
          <a:bodyPr wrap="none" rtlCol="0">
            <a:spAutoFit/>
          </a:bodyPr>
          <a:lstStyle/>
          <a:p>
            <a:r>
              <a:rPr lang="en-US" sz="1100" dirty="0">
                <a:hlinkClick r:id="rId4"/>
              </a:rPr>
              <a:t>http://</a:t>
            </a:r>
            <a:r>
              <a:rPr lang="en-US" sz="1100" dirty="0" smtClean="0">
                <a:hlinkClick r:id="rId4"/>
              </a:rPr>
              <a:t>trmm.gsfc.nasa.gov/publications_dir/potential_landslide.html</a:t>
            </a:r>
            <a:r>
              <a:rPr lang="en-US" sz="1100" dirty="0" smtClean="0"/>
              <a:t> </a:t>
            </a:r>
            <a:endParaRPr lang="en-US" dirty="0"/>
          </a:p>
        </p:txBody>
      </p:sp>
      <p:sp>
        <p:nvSpPr>
          <p:cNvPr id="7" name="Rectangle 6"/>
          <p:cNvSpPr/>
          <p:nvPr/>
        </p:nvSpPr>
        <p:spPr>
          <a:xfrm>
            <a:off x="1829196" y="5613479"/>
            <a:ext cx="6262882" cy="1107996"/>
          </a:xfrm>
          <a:prstGeom prst="rect">
            <a:avLst/>
          </a:prstGeom>
        </p:spPr>
        <p:txBody>
          <a:bodyPr wrap="square">
            <a:spAutoFit/>
          </a:bodyPr>
          <a:lstStyle/>
          <a:p>
            <a:pPr algn="ctr"/>
            <a:r>
              <a:rPr lang="en-US" sz="2200" dirty="0">
                <a:solidFill>
                  <a:srgbClr val="000099"/>
                </a:solidFill>
              </a:rPr>
              <a:t>GPM will enhance modeling capabilities to estimate potentially susceptible areas </a:t>
            </a:r>
            <a:r>
              <a:rPr lang="en-US" sz="2200" dirty="0" smtClean="0">
                <a:solidFill>
                  <a:srgbClr val="000099"/>
                </a:solidFill>
              </a:rPr>
              <a:t>to </a:t>
            </a:r>
            <a:r>
              <a:rPr lang="en-US" sz="2200" dirty="0">
                <a:solidFill>
                  <a:srgbClr val="000099"/>
                </a:solidFill>
              </a:rPr>
              <a:t>rainfall-triggered landslides. </a:t>
            </a:r>
          </a:p>
        </p:txBody>
      </p:sp>
      <p:sp>
        <p:nvSpPr>
          <p:cNvPr id="8" name="AutoShape 2" descr="data:image/jpeg;base64,/9j/4AAQSkZJRgABAQAAAQABAAD/2wCEAAkGBhMSERUUExQWFRUVFxoaGRgYFhoZGxscGhoaHxwcGB4XHCggGxojHBgWHy8iIycpLCwsGiAxNTAqNSYrLCkBCQoKDgwOGg8PGiwlHyUpLCksKiwsLCksLCwsLCwpLCwsLCksLCkpLCwpKSksLCwpLCwsLCwsLCwsLCwpKSwsLP/AABEIAMIBAwMBIgACEQEDEQH/xAAbAAACAwEBAQAAAAAAAAAAAAAEBQIDBgABB//EAEIQAAECBAMFBgQEBQMCBwEAAAECEQADITEEEkEFIlFhcQYTgZGh8DKxwdEUQuHxBxUjUoIzcrKSohZTYrPC0uIk/8QAGQEAAwEBAQAAAAAAAAAAAAAAAQIDAAQF/8QAJREAAgICAgIDAQADAQAAAAAAAAECERIhAzFBURMiYTIEFFJC/9oADAMBAAIRAxEAPwDEzJRCbm7vFRk5ru/EM/RT3EEoUQkgKABpZzQuzqtbhHqEDmX119+UTfMvAlFMuSQKmvl++nnBGHxy5aShMxQCrgKIBtx9+rQSEmvyezt9fWLEmoZJ6M9anUcvnEnNy7MQzmzt0Le/fOOUsvqffv3YgSlEOA/kCL3B0taITHY5nJ0qfM+A/aEpeg7K2PD37eIoBvHJIJZ2r9OYixaGu4q1QR9Oh8IICLH23v30jzKqLAgNRTCjenHw8hHqUoP5w/VPLy//ACOEY1FQf9vfXy5R4meePX2fH14GL5iUoG8WHj74eUekJZxlY2IoPXpGs1FSlE3APVL/AH9+D8MEn+zyJRXmxrHq5SkkV6c2b7e2iUtbFjfhrpz5CGT9G6LZKG0IbTONWGr8j4wdh5kkDfSVKbWw8mc/INeBUydSkt0PJr9BEsrGiQ3MgUpxNqQMbDsnPkyj8JHSo93iv+TqUHSjOBwq3k/GImdruDwfyYGsRXiwkgkrIAfcA+tfSDFNGo8mYFAoZZB4EGIfh0P8IPv35wzl9ou7QAmUZgV8RmEqA/2pa9qxXicfLmFREsJJsKsOr34XEM5NeTYi9MlAsge/rEjJSbpDRbJykBwai44cKPWKzLXvEZCACWJLtppGytgxZyZCWoG5PEpeGH9oIOh9+sE4WWgsFFLvXLmduQUA8GnAy3pMLc0t8z1hsv0FULM6QXKAGL68vtEl40G6U06/fk9Ibowcl6rLcAlvmWguTs3B6iYpxclIHkI1ryYRfi0E1YUsH4cYgSm2ceII+UNV7Ok5WavEZgGfgpzAf4EJLghub/8A0aGWPswEpCeHGxePBKToeVYYScOkPQKOhqAnwZjSDsNgZY+Ig2N06PfeFwfnZ6Nr2CkI8pb2feseAh6pD9GPpD/+WYc17zLdwlspfqst5x6vZMrIcs3e5gMbGrEnQV5QDUIMieBjoaDs+o17yX/1D7x0Pf6DEQMKG+p8xr4+seZwTRhzFPl0B8IUycaSUg/EWFaO/A2aCpiSklt1QLEPr1HGkc/xSQ9hpxSU3atgS/lXgVCIHaIcJ3XPTldzSxPjCnHYixyvRrOAfbGPcHs2ZMClDdKU5mNjy5Fi7Qy4b7ZrHMvGbwAJGvhSoahFPnFMyeg/nuNa+NR184T4zDKIKj8ScoVRixsQ3hTmOMCTVpAyVBu9XpoeTQ3+vfkOX4PispSf9NdWopj4UveBMJjZZonNd7+epL/aB+z0kLmISwqSarYFqtXXQCKNq7P7ucwVRiU8tR5ggw0eFXRrHolghg5CjxqWPg+kUEoScrKyqNSwAHLl9GhVhMQVBjmdj+YgcjEcLtIJGVTGxcEuOpET/wBd+wqSH6sKgNvrAuSTmB8QQ0QVJRanEhh86jzHjA0rbiS5Je7A36EipHWL5ONQ7jLujWpHE1ekRlCcex7RPOSQxYsxBoKWAYlvlFM4EkEgpLByHvbny1EXGa6gS41ateQd014UioOrKTnKW+JxY6EcNYytAYVKzlVVJtoog+LlnbjEZswEMQSbAMX9mzgRSvdO8zE3VVqmziztrrAa9ofCFBO4pzRwQ1QMw0oIMYuT0C0hipGYHMwelyfKlNDV4qlYeXuqVcuDUuOYYtpyhbM21XcS5e7acGF/doMGPKlDdy6kspiemkV+KaBkg8yESzvKqbBRobMxJoeVYnLDFsrc6lz/AJOG8orTLUoOSFNUBqjx4R5LVlAD089ecTUPYMy+WwICSbFwwfqHrBMvCklwlam1JI9SYFJcpLA8ykOPrBQxZVRRfqawHxsDmRVJUXDqdJ41DaHwiiZiVpVQkBnr8qW4wfJUCGNzqYrxEr9OP66wV+gzZR/M1ClVvWgD821LQVhMeS4msgaXdr2uNLtAiUg+GrtFlhx61+cH69CuQ4kJSuykuOF/n9IitDKqcvUB/SE5WgVKEjmGHzirG4l2JUaUFmh1FMKaHK5qNVorZ3eOMjUM3X9IymJxIO65CmoaN06QNhscuWqqiRYh6ftFlwqrRrRrE4kMtTBk87x2FnlVcjA2qSfHxjKy8esndIAtQ2B+vygxW0pqAlKEmou7vXXgYb4qNaNWnEo1yecdGESpYugk9THQfjYckFNRBIqglJZv7ujhnNeDR7j54mLJKWoGIUXowqDezNHGQQSbgl6Ag2+sTRhaavetTEnyIFg+bLLWmpeoLhPz1t5RORisqMoUXPGoPV7xCbg1l87VDOSBfk8WfgQAAVNzLejQHINle0ZjgutQzBqHgzX0o14HCEsrM+Ziz6nTk14IxCAk3Btpfq8ROKlsM6CouQzM3kYZSYAORhsitOR5txcQX2jmKXiAyQ2VBYEEDdqHA4vFycZKVTIQLfuHrAiyhGJOYlQYU0B4Hwgxk2w+CBT8Qq9aeFhSKpOzvy2F7h/lDg7SCfyMDqC/nEUbTlljlpaw+cbKQLEkzZinag0FY9ODWkOHL3PTSH/8xkFsyHckOOHhBPcyVhxmbq7QfkflG2IcNjVgM/kf0qYInIK5UwihAcl+BF291hyOzwCSpIUEgXKC1LVbh74kbK2PnKwm60KlilHUm7twp5QuS8BSZntmzMyUpylVRdWumnRoYbb2YlCQaEOatVvtpBey9n1AyVRmUAdSjQHrGg29IlzpAUlLs9GsCavZmL+vOC5YyGxtMxGGIc5WYB7ekRwk2Yo1AAFLe7xDDJIWpFKNUWaGcnDsx8xzjpskgDuFpN3SeGnhDJSQUAgn5ecezpYNeEW7MmpWkg04OW48dI5OfUcg9FEhJNzBIQza/WvoRFG0JRQulmfkXH3jxE978Orc4k25K0wWMEJrQVbjBKUqrS+n1EKRPq1iPD5eBi/D4sg3JeJvjlQC6fIoSkWuGr8qxTLxQNKdYMVihxrximdKC6Ghd30vrGivaMVT8OFBiBAsrBbpQoC/vlwi4LI3TTL6RKYHatYrG46MJl4EBVhX23SKMRIyHdoFJ1rUe3hxi0br6pNYD2mhPd4dYeql3fTLZ/Lq8dcJs1CrC0qNPPwcQT+JU26fA/KIzcKWzWc1qWrUXiMyU7EA20asUq9mITdqLc09I6Ipmn+wecdBr8MHy9orILEOz1D05UimTtMqpmLji/yBEDSFDKN0FnbNRvKPJuHSoBwAeINfSOXGJWi+QszFMSx1KreETMohbABQs7io5NeIy1ZUhIJNXfdb/J7xZlQSKEECvM8tIFIxTisqSQDmqGHBj629YlIBnEJAzKcACrUBN+UQ24P9NSSahi4Yg8DrpDXY8liCHCgW8qFwK2fwjOSUbBaLcV2TmSilVCQCVIAcMDU5mYCouYWdrkJRiCJeTfCSoJFLCvKhr0MfSMWvNhlKYP3ZzOWYhyPB/lHyHac4mYSfiNW5kv5Q3E29spOlpDKVtF8ufMctEsLtytyrBEraD5gEtw3RXwAgFEhWUPq1DRz4ViUjAzGzJRlUHo9/X20ZpEwmVLRY6O4IoI3fYvZifwypm6sLXlJb4QHvVrkGMRhpbFObjVyS/GpDtH1/ZaZcqUUgDuykEBJdJBAJKdTflQRHleqLcSt2F4fDoTLKAAxDEC1qM/Bg36QixslMpOYpZlONWYubaAjxCocSSAnK9B8KuTuPfGFu1cWnuzXeZwHFSOA1o45uBEYNorJGLXtBcrOQQB3mYXO6ty4J0e/XlEsMuatagEqYl1BjlBJd+jmzxXNUlaSmYNwksx+Emjg8K2rDzCSDOY51JBSwSCHpViemusVtM54qzJ7WkiXOK0MZc2qSOdx1BisYolqM9I0O3NjvhkzAz1KstBf0I+8ZaZ/pPz+Z1jthLKJOaphMyYBTUwOnNLmZ3+IjTRtfKLpAClFrAADpC7aeNOcAB1OP0EBq9AZoEzAtLW8Yo74JLNa/p5iBsFMLVpq1fZ4RMTXUcykjhX7xxPipgoJxaATmToKhrh/mLxUj35xOUoG3HT9omlD+/HTpDJUqMdLXp+/rBCJvGBTK9/aLUn376Qewk8ThgsCrEWVqP0gYzlS6KSTzDHxDwUqY1fdoLVsmYqWN0jMWSCKu2kZdbMotieVtKWXLtpvCIbTyqlysu8lClOQ9M1vl6QZitjCSHmrBOqJbU6qNvAGLf5rkSnIhITUE5XIB1PTi2todSS3E1V2BLw0ruglOZU0gVJoKuKC9vnC6ZJWHtBWMmrzZgonMQ4JcX0ewj3vCaBw9nS/hFVNgasAQCB8Q8z9o6CiF8Jfimvi0dDZsGJZIkJUKGjFgK+RgY7MQA70F81XY+A8o5ZEtQLAIX8JD8BUj501gxWAStKmZQPAuCwjzpOUXd6GyKJeGQsMlSTxufk14MRLlpFgNOLwPhcMyd1OUka/X9DAyy0x1sDZncdYyuTqwp2Q2vKdcsqfKHq9KWd7P9IY9nF/1AHyuFEakkCgS2p4GFs7DpWk7ymyljcA6OTppWDuzCgQMylBgwysSCCHfhR46HqNDJF2J29M7maheUkkFAtQEtmI0GgjLYeVnXmWK3Z299IL2osLxKkJUcgcE2difnF+DlgUKWrSrn59YbLGArbIz8ASczlgzVLdG0i5CVPbRjV/C1/KCJizQUD89YlLxQAZ63YMT7vElOTQqbB5eGJKQXDcDS/urCPsexpImYaSQlgEJFHIoKgPwqPCPl8nEOBT6MY+m9mcagYUZFWSTlLODUqpyLjmBEZzcmdHDLbB9rITIlHOaF2ID/KMpjsZnTL7tYDKAUFmjl7E9CILO0TNkLC1BbTHChQAK+Ep4pLimj+MJgHSQGUwZQHoqmr1/eMpU9hnPwRmllqDscxfga/Whg3Y21+6XUuB8SeRFwOIhPLxANy5s7vX20WpmIUxJHItw5iGb2c907RrdqkKkLKN/dOXmDxfVgfKPnE1TUu5j6Bs+We7BuAGL8DURntpdmlh5qBmQ75a5gDUO/wBHjq4JqmmW5E3UhFISVWJDFyR8oUTZm/Q6+3hzhVNTi78bwulSSlagzkekdKWyL6GUsBeUuXpQH1gmcABmABIYc9OL+cJJc8BQPA292jQGXuVLAhwSD7PGISjTASRjUs97uzaaVi/OkgNCiVKKlbqTepNAOvS0MJeEmZwlkh9SWDdDryhJcZkWLWUkEChLchwfrUQarZ04B8gHVQGrWFdRBGBkS0JPeFlZqFVKA/lSHJLjWkeYrHup5aHJJ31VNSTRNUi54xNtRGpeT2TsxSQFTClN/wAwyjxFVG+6H5xfO2qwyyyomxWol+iQaJT0gCYlay5dSj4+AiuXPu4IYsHHt6ai0Sc0+jN+gXaSCUk343f5FoFwEwAfE48fWG65QWC50bzjO4aQqUvIpTtawcaHjF+NqSFYwkYKYslACcrFVTYCpY6tceUA4bGqKXSH91hnJmgnK4J4PX9Iow2zglwgksSWUG9RDKXdjLqig4nihXr9I6CO/QKHvEnhleOg5fhsWD4AhctIF0qBALFxYitwefKAsDtFIUWo6rO3sx5gZjqAUDT76EcKQBjsLknlqhQzUY36+MI4J3FhSNR3jgEE6QHtCqdKF7sR+9YswU3MkUNAzEROdg8wZqdRHHH6Oib1IVqxKkJJAdtb6jlSGnYeV3mJAUDl3lKOZ0gAEnS0B7SwhTLOUGpFq/CQT9NYffw1wI71alBQypyh6A53DK5t5x05pxbLwqTMejDtMmaBKixFKA0bwhvMSUH1vpAABKxLSfzb3QE19Ic4lBIY1Dtz9Y3NLaROaoHwmD75SEpPxG508Ya7e2YmVlMsOCllFjmdLuSDyI5QtwMhlpFnUBmFNda8CfOHXa6U85KUKCwhOUkFjmAqWsqjPzECMsZAS0zOSsQkzcoOnH8w+7xoNl4hkqQXpvoI0VRxyBAfkRzMZbAp/qKzvukg0Hj6cY0GFnusBDEuzCvJmBif+RJp2kZINUQqWsFmWpwoiqVChfRi4f24Qmd3MLB2Bchr1+3rBOGngu1ibGno3JvCKzhqnKedDWl38vFqxFO9SMBbRTLIC3LqNQEmrXJa3AxRLw2YOn5gnk4BcQUvEpyZlOkVFiTU6Bn96xJCU6qALCrZTyevTzi8dKgGq2I6ZNWLBiONP2MET8ZkdI4O4YGxu5/aE2DxJAyqfKdRXzHkYZ4jBlWXLW4zUJc82tYV84NHXCScdCbaWyJedCwSkrUygwazvTVwHaEXaJKZc5kAIUzKBsQGZQaxu8bbFYTvkAo+NIBYjdCgzg9R8gYx3arZxmlU1IqnLmSbijEUexEX452xZx1oWfjEZ0lQlsOOanOgY2jW4HbqJsrIAWdswGh5qHF9C3KPnKklh9o0uxVMnnTx6cYPNqNkE2gnHp7sjKOhUXIYaZQEtbTQQGnEElibcAAKHgLUh3uzUFKrHUj1rrCCdhVIWc1X1Yt4cI54cmWmAOwx9+3g+RNIFgXvz6wnwSXXVnsC9b/KG0rDkgHhC8iSMWTEqTvJcpNbv6fWImc453rA2eelRaqTxbyLxfOwxIdLFXA0D+XSJ0lXRiLK4MRcceFYEx4cUZwWYhvGn1jpeNmAsoZeXEcmvEdpLK0lSQBlq51rqCL9I6I3ewEZQLVo4uKH3aC0Ylhetq/vA2EGcXZ29Ohi6Zs00UADrS37wXJeQBomo1NfCPYCSg8/SOhQ2D7dwBlKSoJZgCt2ADmhZPTg3IRnsWCuaCokMkVt16nlH0xGEl95M7zMVGm87FLOlubPTjHz3tNgxJnEpUQlTEEGtrEPFON3o6JRoYbOnJyMgs2hf2INklnLggi3HzPyjK7OxuRRLKILvpDzD7QQU/ElRPn5GOfk42nohJF+1pizhytDgoIV4OA4h5sTa4lSZ881/pUbUvR+YIpCoKPdvTKqhpmcVdxwpEsNsk/hpyEpKpcy1QyCKgpJYmrUezwsaWmNHQj2JMSCpZ1Fx1hrMxgDgpU4YsU6Gx8ojsLZ4kElRlKBcF5iQprboSSQecH7QxaJhQcgCk/mFX65hUWoeEVnjKVgaQqxWIIQVJTbjzDji4ZqwuwuKmFbl2Jrwd9Ic4nFAkqKAHPE5WFLBtCdYr/HzACgKCUFnADD394aNVVAWgvAYeWlQmqGYurdLNVw9auAXtcQ0TipKFCY4EwOE5WsPhWydb34mMwo0cqq9j76wVJkuH9fbQspOK2a2TStCFk5yxzaOK1c14EQVPxyRLzJLu4VZgDZQKS93DGAZ8g2qRo1fn8ucLpeIIRNSCS6WpwdJag4wsYqezWM8NJckFTNyAcmpfz5RclDEs7cD9ORgXBTFUcM7B38nJg2WolwaX9hraVgyUrAy1OMSL21f76Q82VjQKOSk2J0L68oRy5Tu78P2jxKCliCT1Av1H0iPkKlTtGzny6BYUwJu8eY/CpWhawkBRSX5lqOwgPZe0ypACkFsqTcEKNut+MGYjEiVLJCQXBIANDrqCxEW6O1UzB7Z2GiYs5CBMCmIIookBiDoeLisV4XDlG6SARpUa2veHQw3elJzA5lbqnrVyM3Szco827hSQJgIChRdNRZbGwNj4HjF27SRzyh5AZSzV9fL9+cTmjvEtR7jl75RSmadX+nmPvFiVtz/X5GJUkTYmw2KyFT7uUsQaev66Q7k7RGvnEMVgBNDgspvPq/Bh6QmVKUmjWoxccbUp7vBlCPIA0oxIuQOcTSsEUo+jxmJWPUlTPQcWOmrtx9IZYfHpVcgEV5dYjLgro1B05T6DVuXTWF2JmZRapcNBylEh7wv23JPdZtUkVfQ0+sNBU0jM7AYhLNl8PtDeVNpQnhb7esZnB4l7Ma8fvDWTiWDgHp7HKG5IeRRn+E4COgT8edCfX7x0Rxl7CaX+Yom2WCTuhtNaZeEYHtfOQidlUkkp1zZXGlkkU+sH4PBFCnSQC9NK6UgftnLMwS5pFQ6FNxFRfiH8jHRxuOVWXfJkqEEtUsvRYNK94GY/4elPswwE6W6c0t63Kn1qBQb12eFmDNbvo1ujeXCCicrPYF9B8ubecXlFMnZtO1aJUmTKn4UpyKUyjQqdqCtRqGDRnJkwzE94Sog7qnJvzcljq8D4XGpKSlTFL1Bcv40Y8+ZqIPOxFpkle8mURmVn4Ua3FxlVbnxnSSoP8AXQFhFJTiAlTMQSSadCDGl/BoIdJdOhBf9v1jB4GVmmi6gDqWetOgMbnZkwITu0e4J1FGqY5/8iLjTTElEBxGHyvw+8BnDjNQFw+p8qm0aKfOQotQHQEs8A4nAH4gHB0b5GrGJQ5GuxE2uxVPSd29S1b6cfDjFuz8a4yv78OkU7RG58Nnvw5c7wBg5mVQq44a83frHVGKlHY6HZnEEkizs/Hhc1tCrGgElYSUvRWnQ28OrQwm4kpTmIqAOo0DX5ROUpKkciKj34wq+uzCrDhaCnKSHD+PCp9vDiZiV5MwdmLAEVfj66QsmYNaGB3k3SdQ1fdLRfhp5Aa+pDMb9GLHpFG7CMcPiAsApPK726+zB34GaQlQ3UlnJb0rU6woRLyhAdiRWnEJyjVqOaNeHuw9okCYkvlyuzUBe7ktd2ieFMaMVdMb7NQAkFakkkM6TdhodC58YaT0JyAEO56s4NeLfSEM/GgScyQVKzDdykqYvYC3HygzZm0UqWrKWLBnBDU9dTWC0dSF+wpapcxcuYkDIkqDVBBYgjXQfKKNoYjLNC01CfFwosQeWkaifs0LKVpATMTdqBVGLB6FvO3BkWKwagVOCpKr8vD31jKf22Fx0IsctCZqkoZId0gKNHALb3A/KB1nKARWuhGr2rV6wz2hg3yqyOUUXxy8SPVw5A5WFwmGXkVLdJN5YKebs5cENTxiiSOVqmV4uWpACkqsElVAQym4sXipc6XPJQoZZgFC3pwatjHszGBIdRKUqASqw3hwgKWoLLpNixLAEuDpZqWqxMa0LoGx0pSDlUFPWqQONCxFaGKisO7mgBZmHA+xppGgTPdLLBLca+FIExGykLG7RqhQGv31gxmgFX4gysozOFJCgNCD+oIeCzi88tYFSUkMXrQ05HUGBJE0IQJcxCVpcsu/gW6WicnCJzOAU8wqhHHVh1jSxGoSSZlT8Sa8qH9/nDQTVC1dK9PfpHYrBplrUsAlKzem69wQLA6RfLmoYOAzt8NfvyjSlfSFKxMXwV4EN4R0FokpbdoORYeTx0LkvQCzvjlpclszZtRzprF2Ow3eIUh8uZjam7Z+dSOhMAYYAOoK0NKxRJ28A5WxIDgWd+DxxxUr0bfgXnZ6kLyTXGaxZ3bUFqi0dNwm+EhVCN4impZ/GJYlRKgoLJuzmwL8fSCJeCCwFF3SWNw4ZxbpHVb7Y1BaMCgjdUH1u7+b8PKHu1No5dnJQveXMC5aEnVII3n0yvbVhwhRhJyKh8ptw+sS24mdMMlTf00gpTlSGBHxFhZRoaxOO5bDF0LMBgQEtR3rV/P1hkEl6fL9I8Qrdd3IpS7xdLAdnrwtE5zd2xGTTgUqqpJfrwg/vTLDkunUHTpwhYcQErYVU1unS0GCcpIzLScg1yuz0enhXSExcgNeGe4nBy1AkHT4Wc+WpjNLwWZ1JSrKTqitNQC9xGkROQpKlAORWxAbi4vxu1BEUypgQpYlrUgBJcDMSVU+Ec2FOUNBTg6WzY49CCcFsEhKjzAIHi44Uj2ZiAkFNKV0FG5dTF+LnGblSZgklSgCGJVcMQMwatPC8GTezstyZkzOKAZkhJJoKMq58Y6oqTV0NQPLl55SigjOEuz3I+hELJKlBYWCxQXbK7EaFvrwjUbP2VJSXlEoWlCiZa0DfIDhlOyXqN4VoKwvwuwJc+aD3yETVKtvKfNYkhIFXN+nKDGDi6CgLBlGbeU+ZqEljZud9RGk2PiUJUXAKVDKd23XSkLNr9n+4UxKZhZT5UkMQEljxfNd+UKJm0Am4Yc3fwL3tDOLCrTs3a5Alh0kkXy0N+DWFD5wLiVFRZKspLAFPnzvxjPbI2zOE5JRLUscCwABcVLUo9412HxKnAUkAtxKupJFKcIRpx7OiLtB+zTkRmCs1ACSXzDQlrFxDBOJTMYFsx9afPyjN7VwGMEsKkKldzMUN5RShidHWw0OvGghFMxeIkLCZkyWqYQxAUFUqH3DQinCghXC1dhzUTeTdmJLjUWfzZx9oVY7Yaygd2oEpL5Te1nszUgLZXaoISO9nIUbfCQwf8yrWgjZe3sPPU8vMlTsqwBGly+WjekCnFBeMj5vtvD4kKKZstaWUbgsT1AY9Y7ZKwFDvMyUhjY+sfaJeIKWTVVbA150NxTSv1tXLLjKlaHDOUFmfVhy5Q/yJqmhfjR8e7RYaasIWgHuyHFCCSSQL1NKvaBJ0zEJRkyrYggqY1YAluIDguI+1TMAlaP6iXoQFMSQXowG83J2rCeZ2JTNUiZmcorlyFOZNaOTr0eMpxSoV8WjAbN2N3khSl4lEpag+QpmFTioLpSQHEEq7OukEzQs2MssMwvun82lL8jH0BHZLZsrDTZ6paTwAUp0lW6EgEgfERcUr4YrC47DYZJCZk4hRUkpUUoKS1xlJLtUF2iqknsRxpC3CyUFQlpQQVUAzFRJ55qDTzES7O7WlyZ8xOIw0vEFRIaYCC4vlItXRotwpAMxSc65JG6Uhi5/8wosni99LRbLxeHUklWHC5hURmzqNx8TFQYigtpB4mlsSSoYzdmSJhzpwpQD+VM9SQKVYKU4rpHRdhcVjJaAhMmQQkXUJSj4k1MdFvkh/wAk8JezDYtEyYkd05GuVJVXgSkekdhtglaapWCEvUgAOCRRTUOjR9KwfaTGIQiUjE5FS5aXlJTLISEBikKQlRUtwL8DaM5M2XNkCdiM/do7sJXkIU5UWXcMASbcDHO1GOrLKMqtIjhew+FVIRNXtGWhcxIyy0yys5molWVZatCSP182FsjDiWBNnTULObMlCQqqSzO+oeoGkUJ2ZIlIHfYgS86QpICDOWywTVKSnIbUgSUqXJSlCUqmhVQMyRQ30avQxWoyVoCvyaHA7HkEPMLl2zVs+VjUDPmqzwBsbE5ZU5M0ZnQspSX+NNUgZagkkhh5xuZPZjCnZmcglSQV96hSMxNyk5FK+HNahLc4yGwNohE1UrDpmGYw/wBYSiSA7mWFpSQljUa04RJ/dpJdAUcXZCTtPDY1cqUjBiSA5mFM5RUotQB3IGYWq8HY+fhMLMwypkhK0LkHvUBRJClAhK0ljlUCB0rQRqsJMxQkKnITJWUB92TLVM0JQ6ddGYmMPtrtbipfdqXKShCgxJlJC70zKZ83KlBYQXD7bQdNCeclC1KUErCSBkUHqKDMAerN9oqmyJqCCoAOAyM4Y0YliSQKVBAvH0TAbdwvdp7zEYnPldaEkZRyD3GsMey+OWkzMwmLQoZkMmVMUHLBQSd8Warh4OWGg4+WYDBqmTEbssIBd0hRShRowAdykBxeNZsiYqZLEt0v3S1JOYISosoM5IBTvA1F08zCftfg5/4lKlFQC2Slc9KUGmgRL+Fn5QZsT+H89EpQOIRkUrMqXvgLBaxy0qPHpdU3s2kA/wDgnv5uefOkSCEgqPfoU26crBL0Lpq9vQra+xsMuRLBxidxQMzJKWpJqWILAuxylrkBg7xXt7Z0qVKSc6ZqpZEpZGbKwfKCVAVDFNXfdhX2W2/LSvLMkJU6SwVLXMYgiwQrM7ceBiS5J9C4+kGdn9jDFy1TJUuetUlYIQMgCiQSnvAogAAgUA11hZKxE1JlvKQMqiSTMWNfhCUkZSGNRXnSG+0/4jKlvLwyRJWsZVFMgyglIc0BUTncmvAxT2i2BipndYmbPk5J4TVaxlckvTKbCpa1aw+2/sxwj8TiZgXMViMOUK3RIKpirkMhWYbzsPiJ4wpVihh1KM8IIUp0iTNAKQXBGUg5WqK8OkaWd2JWMPuqKlBL5ZOVaSaEhAMoAg6OrUXjOTdnfh0H8TJmWKkhaQCEhTFQy01TuhiD5Q7STtoW/QTh+1EsoKMsxKcqhuzlsXeqgx3i7ODrowbTbBnysRhQpHdqnJTvJzspVCASPyk0en6ZbBY7CyUoRMQZqluyikEpc2YigF4bjHSU/wD9MnMkpZKwp0OgkjcCWL65g7W1aFkm9jxdGUlSRLczhM/pzGXLzF08QwdiHVVX3iW0BIWpPcy5mdZYAZVAhg9W484f9rcPJm4f8TKMuVLdpmZIVNUTQFT5t4cSz6kQr7OmWqXUSylBASpYSXKeRFPG7tDxuf8AIvXbM7OM1E0pBUSlnSz6W3SQR0e8a7H7WQMIhCk4dLpcqlYVKVnUEK4gPa+sPMRLRO7vvEy5iEE5AECWEqNgruWOQsacoVYHs3JnzT3spEpUkMtEtZJVRwpCZmZOUijOH5QHV0FOv0ZbE2vOnSAJKZhEuhURdk2BBoeYPVgYZDbJPxEoIoUqJZXMcfDxjNo2xg0nNLTPlLS5lrK0ISCKJKkS01Fn41jZ4XAYbasoTSgmfKAzpBUlKiRUoYhjR/Q8Y56jHRRSsEwU0lKzJmFgXY6FTlq3sbRBO0sYFs9HY7qVfflFWM2fh5DIkraYVJJSVqUaaZVrcGlxwie2cevD4dSwyy7DICSkHUhrB/SHdP8AlB67ZbicWRvAlE0GlcpJcCnF2ZmY8HhJ2p7Nrx6u8SlCVtm7tMppq7P+YBZDdfrjcdMn/ik51L/qnM6kl7syaMY+jYHFhCkzM0yZlsTSooWKYeEZLaFcsjDYbDT5YAlycrBlBYKHIuTmYcNbmCZmxFTpRmEiWWDOwSW/vIVTgDpz0+pbV2QnHykTJczusQkEoW4U4P5VEaValflHyjtBtGejNhjMnEpUErVlLZW32JYlWjED5PZSUkTcWiMnGgJAISSNc0z6UjyGuHxmz0JSn8PmygDMqUxLakZ7mOjU/ZqE+x8HhRLJxUyZ3xWTllTJGVlFJFzQu7hvtGl2ejD5lKRhpOVRJKsTNFXVQoCUAVINgqwqNVOK7dBU3usLKky0LBFZMpOlQ6EkjkfSLVYGYTmmFD1AZJUQUs1SwDghqaxSLuOSiTk31kRxGz5K8ROJVkBOYbxALgOBSzksSLCDNkdm1rmqTKkSlpDEZlFmNmKU5jrz6Rl9jbfUMQrv0ZisZcqkpoGI/MG+tIap7Vz8LIShC5hluQEomqDOSaszk1LtHA2sqkVrR9C7H4JctWJwy5SZTgKGVMzLvpIZJm1Nb9I+bdptgiRj1oSnvAN4ZghKUldUABRIIsznXQiHfYTtrOVPlpnEgKXvmYSLg1u6rihBrWHfbrHKk4nvFKTKIdCMq3UsCrkflFBblWGU8Nuzdxsy+ATjQlIQmS5AzZSFKUQNQhwTSCO1GASmRLM1C3SsFZmBQSsqDEpFMjMmgNac3owPbHGyN2VOHdqW+SXkUr4m3EqKla21vBW0dr47GKEvEOkByiXMllJU5bMAlDEMDelDFHJY2uzZWU7Ew/dlOIQiXMlEKQoAVSXDKAINmvweNNN2mEhU5IKVS0KAVLSFOC3wuwN3bi8ZLYezMViUFMiQFygohTLQMhOirAepIaNDtXs1P7sIQVImAJczcTLNqlIRJQSxNnI0gOEZJVdhXLJadBXbudiJ2Hlz/wAIAlKQrOtQVlcB8yAxCnbQ1hbs7tQiXJQFKJWPiySVrD9XTwTbnGn7D7Rn4rCzUYtImFDFCVglR4FaQHKXZi1RGFwc7EoxyJaEVKyciU5tx7BKg6UskmoBAL8objnJaSEnFPZb2m2KMQjNITNKpgUtWZY13sxSDuhNb1Ai7sTiJctQTNky8NPRLUF4gzMs0VbdC5gSCxFritXjdY7GKyKT+GTlLg/1EvbV1sK0qI+Z9rBIAUtIIUtSRMQWWxS4QSsvlBANAahjZmZ/Vr0Ds3+09hScSjfmYhT7yVqnywLULJSaGnOHOx9hIXs9OHVkWUoaiQQlRsQ7vUuDchWkfNeynauXLSlBky1uXCplWamQDMLtS5vGglfxJX34CJUhKEqCC25VTBlMCXDs3PlAmk0mho9mdwSpmHmLkzBJ+MgNOYZUkhmBLKBDb1/U27bwiZ0spQUS1OCClaqcqJLhuJhj/Ezs0kT5c4GXh85IJUSUnKxCgJSaFQe4L1doQy9lTCM87EShJml0GWt1pHJPxAMHL1B0jY5qxsq0ZfbS8k7KcxVkyk5yQSKAgsHBbUeEaPZuxc0nMUyUBQ3sx3nDf2pKhXSAMX2alKnLVLmrmoSAc7HNYOlQU+li7aRSib3SkgAS5iC2oCnfeVcOQR9awlqOjLRreyWx5CZpM+chUuyUZVKRvOAlRmJDXDMNDUUizbnZ8YAKUESlpUo5P6YdBqyFKmE8Rp5OIXo21LOQzE7/AAURu0q3iGo8bmTNRtPATJTp7xIbOUAgKbdWHDAEULVHhCNU9BVPSMJhtr/0gcqmmNuhctnBP5Ugm7wJt3GoTLCwCFqJNSWUGFPBhEtjycXh1ZJmEnTCgkE5VBJaxKmtarsRB+N7Nz8XVGAUkaFM4ZBxauWG6WhN1Rn8JseXie9mmZMJYKyS0S6lrByG/wAU2vDbZ2z8WlOWXLmy0qAchRFmIqDor5QZsv8Ah/jpS0zU93KWk/mmoAIYioS/FvGNenYaky0JXOlUNQliCQTbcNw3SMowkvszVK9ISycHL2kgD+onHSUHMBTvQgtvEgZVOQMxe0Z1K5ctUxLzpak5kK7yYkKcu4UMiqAilXpH0FOzl98mcmaoFICWSldQ7sor05ABoM29gZeJQ02WlOZnVnShyLGoNX1gLkUdXopg2fM8OudORkHerUk7nd5nzUAUFFNCxYtx1ivZPehRTlVMUFqzpShRWkkCqkg1csaD5xtsPsDBJJ7yYlTEkA4g0P8AgXfneH+G2rJlqK05QtQAKky5qiQKByXdg1YZcvpCrjZmez2GmGae7KStIdiw4h2zE25erRr5/ZeTNkiXORL7xs3eISEKCzqDd63LvV4ATt+QglaU5VVLpkykkvf4mVWKMT22XQSql6ulFuWUlzGtyY9a2LZP8P8AEISEg2AvMBPP4SAz8o6DldqJyqkF+oT6AsI6Gti1+mB2b2gwGFM6YMMZjqeVuylJSQ7MFJ3dP7iW5QOn+J2InJaWruSSKywgebJF6B6WEZXDTs8tASpKVKJGUpKlZjYoAsaevOHnZ3By8JNE7FyMQuW5vLEsKX+UJCiArVweotG+7VWJSsyW0cYubPWs5sylKVVnclza7uY2vZnZU9L9/MZPBCgVMxB3hahuQWhrt6aNoIBwWBKUygGSQljUgkDKUqLEUfQcCx/cY8YJUhWFWkKQkZkpUpecMXSED+5OvGBKPG9SNb8GdmdlFImonyAsSM6RMJU+QOA6VFIJNzbhG1/in2XQuQMTlMxcrId40yWVmCRWoT5wHgOy+MnIMqbhZu7lKVLaUAoMCQ7lT3uI3G09iS8VI7l2yoWjMCQElQTS4zWqOEJKlIdJ4nxvY2yZ87+rLkuAXRlWkVTYboZwR+aPoiFjESkThNkSs8vMolOZYTlqACp6MQfhtSO2J2alYNPd/i5AZWZu8UpiWc5QwBoPLrAcvZmzpK84xRev+lJOpsFKfyhnyxiqQjj5Yuw2MlS1z0KWlIVkmIKCUqmAoGUpCnTmJB5VvE9k7VwSMhWZ00TGWht4hRoqWsISGVTiRWGOP2zs5UzvBInLU2VSv6aQpLWU4JamjNEZXbbClHdjCIUkaTJmdsvUOGbSGjzUqQHFNh+F7X4eTik5ZC0ImfEyUhQVXeWAsmtL1oeES7X9l5hnKn5TNFMigS6Qr4gQCSapSQzCpijA9uJBIaSgNQCXJC24bxtc+cOVdtksCVkUtuBuV4m3fSK0ZLD9kJ0y8pRetUKI9TEsR/CSZNCy2VRRuupgVp+DMCbC1RTSH+I7cv8ACCeJzKPD+2kA4ztNOV8KE/5oV43I9Ymk13YaRm9pfwxxs7KZkyQlSUhISZ4sCdSDSvKgHCC9n/wuSkA4mfh0P/5cyobipSN7Q0brV48nLXNmOtYZmyJCUh+LoL+EW/8Ahdc6yF/7nWPIlLHTjD5MVo2mG2dgzhBh14gTkWzZnVU/lLlgOHBxrGT23/DfZsoDPiZ6UhyEjKacE8n4v9INwPZqbLDBEtLaqqepKlxOb2dmKW6pksU+LdLcgADTWMsgtLyC7D2jsrBBX4bDTFFSShRWpyRdrluoDxf/ADbBLylOzpaiBQmVmYXFVCJzNgJQzz1VNBLlLPogCLxsCSKzJk1XUAD/ALiYzi2bSJSe0CctMNLlDlKlv6qaK19rZrNQDg8kf8SflHow2CTdj/ump+SBFsvGYT8kpB6Imr+VI2A2VC3+dqAICwxuHmGvgAGipG15hs6m4Sio8qqW8aBO0QPhkkcxJQn/ANwiJfzadoCkc5iR/wAAqCoIGRne5xSge7RNSTqlGWvGhPzggbLxyhVKhS6pmX/iU/OHP4maq6keJmLP/wAYgEzP7vKV9VqMOoWLYjwmzp0xSkidhyU0UO+zlP8AuAUT5wans6tKX/EI6S5QJ8ykesFFGW61D/KVLH/akH1iqZOk/mWFNxnTFeiTDLjBkzkdnwwK8TiOYACB/wAmjldn8I5SpUxRSavOS4JLAEV1IHUxSrGYUfll8KSs3qvWCh2rkhSyM6cytEpSxzA0L16wcDWUHY0gTAE4ZKkkPmzzphPQIGW9LwZgJQlUl4Uu9xICb6PMVWBsR21lFLZSQpq2LguHTYDS8UI7WpIJEkslQBCku5yh23nQdXD0I6waFHZ2pN0lnzkD0zR0ZCb2knOcqZbf7H9Q49Y9hsTWfP8AY+GQGISlwsaD++PsP8PpCVJWVJCiAGcA68+pjo6JSCa9coJqkAE3YM9TdoVbRxKwkspQobEx0dEpFYmQ7S7RmpUyZixuiy1D8vIxmZ+NmEh1rLgXUeCucdHRzTEl2AT1nidPnAeyZhVkzEm9y+h4x5HQeMRdhuGlh1Fg73b/ANMXJmEFgS3WOjo7IdFPA32XKSpZzAHdNw+h4wOVEMxb2I6OiHKTkG4beWAail66mN3svZknI/dS345Ev8o6OhOP+jI6espdiR0pGF7GYpa8RiStalFz8SifzHj0HlHR0dq/gdGzkpGU0jK9p8WtM1krUA9gogW5R5HQAvoSHGzHbOtibZi1hzjUdnsKhTlSEqLXKQfnHR0R/wDQEOZslKSMoA6AD5RQpRe8dHRZGZdJQDoILVLAFAPKPI6KMxm8bjZgJGdWv5j94UrnqKqqJ+G5PGOjoMuxSqX8UzkoN5JjpKQSrok+PGOjoD6METUAZaD4B8kQFgTuJOuY11qlD+bmPY6MjFmyw/eA1GZq1o66dKDyjVbC2fKVVUtBNKlINkjiOJMdHROQ8R9O2dKzf6aP+hPDpHR0dBHP/9k="/>
          <p:cNvSpPr>
            <a:spLocks noChangeAspect="1" noChangeArrowheads="1"/>
          </p:cNvSpPr>
          <p:nvPr/>
        </p:nvSpPr>
        <p:spPr bwMode="auto">
          <a:xfrm>
            <a:off x="155575" y="-17145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data:image/jpeg;base64,/9j/4AAQSkZJRgABAQAAAQABAAD/2wCEAAkGBhMSERUUExQWFRUVFxoaGRgYFhoZGxscGhoaHxwcGB4XHCggGxojHBgWHy8iIycpLCwsGiAxNTAqNSYrLCkBCQoKDgwOGg8PGiwlHyUpLCksKiwsLCksLCwsLCwpLCwsLCksLCkpLCwpKSksLCwpLCwsLCwsLCwsLCwpKSwsLP/AABEIAMIBAwMBIgACEQEDEQH/xAAbAAACAwEBAQAAAAAAAAAAAAAEBQIDBgABB//EAEIQAAECBAMFBgQEBQMCBwEAAAECEQADITEEEkEFIlFhcQYTgZGh8DKxwdEUQuHxBxUjUoIzcrKSohZTYrPC0uIk/8QAGQEAAwEBAQAAAAAAAAAAAAAAAQIDAAQF/8QAJREAAgICAgIDAQADAQAAAAAAAAECERIhAzFBURMiYTIEFFJC/9oADAMBAAIRAxEAPwDEzJRCbm7vFRk5ru/EM/RT3EEoUQkgKABpZzQuzqtbhHqEDmX119+UTfMvAlFMuSQKmvl++nnBGHxy5aShMxQCrgKIBtx9+rQSEmvyezt9fWLEmoZJ6M9anUcvnEnNy7MQzmzt0Le/fOOUsvqffv3YgSlEOA/kCL3B0taITHY5nJ0qfM+A/aEpeg7K2PD37eIoBvHJIJZ2r9OYixaGu4q1QR9Oh8IICLH23v30jzKqLAgNRTCjenHw8hHqUoP5w/VPLy//ACOEY1FQf9vfXy5R4meePX2fH14GL5iUoG8WHj74eUekJZxlY2IoPXpGs1FSlE3APVL/AH9+D8MEn+zyJRXmxrHq5SkkV6c2b7e2iUtbFjfhrpz5CGT9G6LZKG0IbTONWGr8j4wdh5kkDfSVKbWw8mc/INeBUydSkt0PJr9BEsrGiQ3MgUpxNqQMbDsnPkyj8JHSo93iv+TqUHSjOBwq3k/GImdruDwfyYGsRXiwkgkrIAfcA+tfSDFNGo8mYFAoZZB4EGIfh0P8IPv35wzl9ou7QAmUZgV8RmEqA/2pa9qxXicfLmFREsJJsKsOr34XEM5NeTYi9MlAsge/rEjJSbpDRbJykBwai44cKPWKzLXvEZCACWJLtppGytgxZyZCWoG5PEpeGH9oIOh9+sE4WWgsFFLvXLmduQUA8GnAy3pMLc0t8z1hsv0FULM6QXKAGL68vtEl40G6U06/fk9Ibowcl6rLcAlvmWguTs3B6iYpxclIHkI1ryYRfi0E1YUsH4cYgSm2ceII+UNV7Ok5WavEZgGfgpzAf4EJLghub/8A0aGWPswEpCeHGxePBKToeVYYScOkPQKOhqAnwZjSDsNgZY+Ig2N06PfeFwfnZ6Nr2CkI8pb2feseAh6pD9GPpD/+WYc17zLdwlspfqst5x6vZMrIcs3e5gMbGrEnQV5QDUIMieBjoaDs+o17yX/1D7x0Pf6DEQMKG+p8xr4+seZwTRhzFPl0B8IUycaSUg/EWFaO/A2aCpiSklt1QLEPr1HGkc/xSQ9hpxSU3atgS/lXgVCIHaIcJ3XPTldzSxPjCnHYixyvRrOAfbGPcHs2ZMClDdKU5mNjy5Fi7Qy4b7ZrHMvGbwAJGvhSoahFPnFMyeg/nuNa+NR184T4zDKIKj8ScoVRixsQ3hTmOMCTVpAyVBu9XpoeTQ3+vfkOX4PispSf9NdWopj4UveBMJjZZonNd7+epL/aB+z0kLmISwqSarYFqtXXQCKNq7P7ucwVRiU8tR5ggw0eFXRrHolghg5CjxqWPg+kUEoScrKyqNSwAHLl9GhVhMQVBjmdj+YgcjEcLtIJGVTGxcEuOpET/wBd+wqSH6sKgNvrAuSTmB8QQ0QVJRanEhh86jzHjA0rbiS5Je7A36EipHWL5ONQ7jLujWpHE1ekRlCcex7RPOSQxYsxBoKWAYlvlFM4EkEgpLByHvbny1EXGa6gS41ateQd014UioOrKTnKW+JxY6EcNYytAYVKzlVVJtoog+LlnbjEZswEMQSbAMX9mzgRSvdO8zE3VVqmziztrrAa9ofCFBO4pzRwQ1QMw0oIMYuT0C0hipGYHMwelyfKlNDV4qlYeXuqVcuDUuOYYtpyhbM21XcS5e7acGF/doMGPKlDdy6kspiemkV+KaBkg8yESzvKqbBRobMxJoeVYnLDFsrc6lz/AJOG8orTLUoOSFNUBqjx4R5LVlAD089ecTUPYMy+WwICSbFwwfqHrBMvCklwlam1JI9SYFJcpLA8ykOPrBQxZVRRfqawHxsDmRVJUXDqdJ41DaHwiiZiVpVQkBnr8qW4wfJUCGNzqYrxEr9OP66wV+gzZR/M1ClVvWgD821LQVhMeS4msgaXdr2uNLtAiUg+GrtFlhx61+cH69CuQ4kJSuykuOF/n9IitDKqcvUB/SE5WgVKEjmGHzirG4l2JUaUFmh1FMKaHK5qNVorZ3eOMjUM3X9IymJxIO65CmoaN06QNhscuWqqiRYh6ftFlwqrRrRrE4kMtTBk87x2FnlVcjA2qSfHxjKy8esndIAtQ2B+vygxW0pqAlKEmou7vXXgYb4qNaNWnEo1yecdGESpYugk9THQfjYckFNRBIqglJZv7ujhnNeDR7j54mLJKWoGIUXowqDezNHGQQSbgl6Ag2+sTRhaavetTEnyIFg+bLLWmpeoLhPz1t5RORisqMoUXPGoPV7xCbg1l87VDOSBfk8WfgQAAVNzLejQHINle0ZjgutQzBqHgzX0o14HCEsrM+Ziz6nTk14IxCAk3Btpfq8ROKlsM6CouQzM3kYZSYAORhsitOR5txcQX2jmKXiAyQ2VBYEEDdqHA4vFycZKVTIQLfuHrAiyhGJOYlQYU0B4Hwgxk2w+CBT8Qq9aeFhSKpOzvy2F7h/lDg7SCfyMDqC/nEUbTlljlpaw+cbKQLEkzZinag0FY9ODWkOHL3PTSH/8xkFsyHckOOHhBPcyVhxmbq7QfkflG2IcNjVgM/kf0qYInIK5UwihAcl+BF291hyOzwCSpIUEgXKC1LVbh74kbK2PnKwm60KlilHUm7twp5QuS8BSZntmzMyUpylVRdWumnRoYbb2YlCQaEOatVvtpBey9n1AyVRmUAdSjQHrGg29IlzpAUlLs9GsCavZmL+vOC5YyGxtMxGGIc5WYB7ekRwk2Yo1AAFLe7xDDJIWpFKNUWaGcnDsx8xzjpskgDuFpN3SeGnhDJSQUAgn5ecezpYNeEW7MmpWkg04OW48dI5OfUcg9FEhJNzBIQza/WvoRFG0JRQulmfkXH3jxE978Orc4k25K0wWMEJrQVbjBKUqrS+n1EKRPq1iPD5eBi/D4sg3JeJvjlQC6fIoSkWuGr8qxTLxQNKdYMVihxrximdKC6Ghd30vrGivaMVT8OFBiBAsrBbpQoC/vlwi4LI3TTL6RKYHatYrG46MJl4EBVhX23SKMRIyHdoFJ1rUe3hxi0br6pNYD2mhPd4dYeql3fTLZ/Lq8dcJs1CrC0qNPPwcQT+JU26fA/KIzcKWzWc1qWrUXiMyU7EA20asUq9mITdqLc09I6Ipmn+wecdBr8MHy9orILEOz1D05UimTtMqpmLji/yBEDSFDKN0FnbNRvKPJuHSoBwAeINfSOXGJWi+QszFMSx1KreETMohbABQs7io5NeIy1ZUhIJNXfdb/J7xZlQSKEECvM8tIFIxTisqSQDmqGHBj629YlIBnEJAzKcACrUBN+UQ24P9NSSahi4Yg8DrpDXY8liCHCgW8qFwK2fwjOSUbBaLcV2TmSilVCQCVIAcMDU5mYCouYWdrkJRiCJeTfCSoJFLCvKhr0MfSMWvNhlKYP3ZzOWYhyPB/lHyHac4mYSfiNW5kv5Q3E29spOlpDKVtF8ufMctEsLtytyrBEraD5gEtw3RXwAgFEhWUPq1DRz4ViUjAzGzJRlUHo9/X20ZpEwmVLRY6O4IoI3fYvZifwypm6sLXlJb4QHvVrkGMRhpbFObjVyS/GpDtH1/ZaZcqUUgDuykEBJdJBAJKdTflQRHleqLcSt2F4fDoTLKAAxDEC1qM/Bg36QixslMpOYpZlONWYubaAjxCocSSAnK9B8KuTuPfGFu1cWnuzXeZwHFSOA1o45uBEYNorJGLXtBcrOQQB3mYXO6ty4J0e/XlEsMuatagEqYl1BjlBJd+jmzxXNUlaSmYNwksx+Emjg8K2rDzCSDOY51JBSwSCHpViemusVtM54qzJ7WkiXOK0MZc2qSOdx1BisYolqM9I0O3NjvhkzAz1KstBf0I+8ZaZ/pPz+Z1jthLKJOaphMyYBTUwOnNLmZ3+IjTRtfKLpAClFrAADpC7aeNOcAB1OP0EBq9AZoEzAtLW8Yo74JLNa/p5iBsFMLVpq1fZ4RMTXUcykjhX7xxPipgoJxaATmToKhrh/mLxUj35xOUoG3HT9omlD+/HTpDJUqMdLXp+/rBCJvGBTK9/aLUn376Qewk8ThgsCrEWVqP0gYzlS6KSTzDHxDwUqY1fdoLVsmYqWN0jMWSCKu2kZdbMotieVtKWXLtpvCIbTyqlysu8lClOQ9M1vl6QZitjCSHmrBOqJbU6qNvAGLf5rkSnIhITUE5XIB1PTi2todSS3E1V2BLw0ruglOZU0gVJoKuKC9vnC6ZJWHtBWMmrzZgonMQ4JcX0ewj3vCaBw9nS/hFVNgasAQCB8Q8z9o6CiF8Jfimvi0dDZsGJZIkJUKGjFgK+RgY7MQA70F81XY+A8o5ZEtQLAIX8JD8BUj501gxWAStKmZQPAuCwjzpOUXd6GyKJeGQsMlSTxufk14MRLlpFgNOLwPhcMyd1OUka/X9DAyy0x1sDZncdYyuTqwp2Q2vKdcsqfKHq9KWd7P9IY9nF/1AHyuFEakkCgS2p4GFs7DpWk7ymyljcA6OTppWDuzCgQMylBgwysSCCHfhR46HqNDJF2J29M7maheUkkFAtQEtmI0GgjLYeVnXmWK3Z299IL2osLxKkJUcgcE2difnF+DlgUKWrSrn59YbLGArbIz8ASczlgzVLdG0i5CVPbRjV/C1/KCJizQUD89YlLxQAZ63YMT7vElOTQqbB5eGJKQXDcDS/urCPsexpImYaSQlgEJFHIoKgPwqPCPl8nEOBT6MY+m9mcagYUZFWSTlLODUqpyLjmBEZzcmdHDLbB9rITIlHOaF2ID/KMpjsZnTL7tYDKAUFmjl7E9CILO0TNkLC1BbTHChQAK+Ep4pLimj+MJgHSQGUwZQHoqmr1/eMpU9hnPwRmllqDscxfga/Whg3Y21+6XUuB8SeRFwOIhPLxANy5s7vX20WpmIUxJHItw5iGb2c907RrdqkKkLKN/dOXmDxfVgfKPnE1TUu5j6Bs+We7BuAGL8DURntpdmlh5qBmQ75a5gDUO/wBHjq4JqmmW5E3UhFISVWJDFyR8oUTZm/Q6+3hzhVNTi78bwulSSlagzkekdKWyL6GUsBeUuXpQH1gmcABmABIYc9OL+cJJc8BQPA292jQGXuVLAhwSD7PGISjTASRjUs97uzaaVi/OkgNCiVKKlbqTepNAOvS0MJeEmZwlkh9SWDdDryhJcZkWLWUkEChLchwfrUQarZ04B8gHVQGrWFdRBGBkS0JPeFlZqFVKA/lSHJLjWkeYrHup5aHJJ31VNSTRNUi54xNtRGpeT2TsxSQFTClN/wAwyjxFVG+6H5xfO2qwyyyomxWol+iQaJT0gCYlay5dSj4+AiuXPu4IYsHHt6ai0Sc0+jN+gXaSCUk343f5FoFwEwAfE48fWG65QWC50bzjO4aQqUvIpTtawcaHjF+NqSFYwkYKYslACcrFVTYCpY6tceUA4bGqKXSH91hnJmgnK4J4PX9Iow2zglwgksSWUG9RDKXdjLqig4nihXr9I6CO/QKHvEnhleOg5fhsWD4AhctIF0qBALFxYitwefKAsDtFIUWo6rO3sx5gZjqAUDT76EcKQBjsLknlqhQzUY36+MI4J3FhSNR3jgEE6QHtCqdKF7sR+9YswU3MkUNAzEROdg8wZqdRHHH6Oib1IVqxKkJJAdtb6jlSGnYeV3mJAUDl3lKOZ0gAEnS0B7SwhTLOUGpFq/CQT9NYffw1wI71alBQypyh6A53DK5t5x05pxbLwqTMejDtMmaBKixFKA0bwhvMSUH1vpAABKxLSfzb3QE19Ic4lBIY1Dtz9Y3NLaROaoHwmD75SEpPxG508Ya7e2YmVlMsOCllFjmdLuSDyI5QtwMhlpFnUBmFNda8CfOHXa6U85KUKCwhOUkFjmAqWsqjPzECMsZAS0zOSsQkzcoOnH8w+7xoNl4hkqQXpvoI0VRxyBAfkRzMZbAp/qKzvukg0Hj6cY0GFnusBDEuzCvJmBif+RJp2kZINUQqWsFmWpwoiqVChfRi4f24Qmd3MLB2Bchr1+3rBOGngu1ibGno3JvCKzhqnKedDWl38vFqxFO9SMBbRTLIC3LqNQEmrXJa3AxRLw2YOn5gnk4BcQUvEpyZlOkVFiTU6Bn96xJCU6qALCrZTyevTzi8dKgGq2I6ZNWLBiONP2MET8ZkdI4O4YGxu5/aE2DxJAyqfKdRXzHkYZ4jBlWXLW4zUJc82tYV84NHXCScdCbaWyJedCwSkrUygwazvTVwHaEXaJKZc5kAIUzKBsQGZQaxu8bbFYTvkAo+NIBYjdCgzg9R8gYx3arZxmlU1IqnLmSbijEUexEX452xZx1oWfjEZ0lQlsOOanOgY2jW4HbqJsrIAWdswGh5qHF9C3KPnKklh9o0uxVMnnTx6cYPNqNkE2gnHp7sjKOhUXIYaZQEtbTQQGnEElibcAAKHgLUh3uzUFKrHUj1rrCCdhVIWc1X1Yt4cI54cmWmAOwx9+3g+RNIFgXvz6wnwSXXVnsC9b/KG0rDkgHhC8iSMWTEqTvJcpNbv6fWImc453rA2eelRaqTxbyLxfOwxIdLFXA0D+XSJ0lXRiLK4MRcceFYEx4cUZwWYhvGn1jpeNmAsoZeXEcmvEdpLK0lSQBlq51rqCL9I6I3ewEZQLVo4uKH3aC0Ylhetq/vA2EGcXZ29Ohi6Zs00UADrS37wXJeQBomo1NfCPYCSg8/SOhQ2D7dwBlKSoJZgCt2ADmhZPTg3IRnsWCuaCokMkVt16nlH0xGEl95M7zMVGm87FLOlubPTjHz3tNgxJnEpUQlTEEGtrEPFON3o6JRoYbOnJyMgs2hf2INklnLggi3HzPyjK7OxuRRLKILvpDzD7QQU/ElRPn5GOfk42nohJF+1pizhytDgoIV4OA4h5sTa4lSZ881/pUbUvR+YIpCoKPdvTKqhpmcVdxwpEsNsk/hpyEpKpcy1QyCKgpJYmrUezwsaWmNHQj2JMSCpZ1Fx1hrMxgDgpU4YsU6Gx8ojsLZ4kElRlKBcF5iQprboSSQecH7QxaJhQcgCk/mFX65hUWoeEVnjKVgaQqxWIIQVJTbjzDji4ZqwuwuKmFbl2Jrwd9Ic4nFAkqKAHPE5WFLBtCdYr/HzACgKCUFnADD394aNVVAWgvAYeWlQmqGYurdLNVw9auAXtcQ0TipKFCY4EwOE5WsPhWydb34mMwo0cqq9j76wVJkuH9fbQspOK2a2TStCFk5yxzaOK1c14EQVPxyRLzJLu4VZgDZQKS93DGAZ8g2qRo1fn8ucLpeIIRNSCS6WpwdJag4wsYqezWM8NJckFTNyAcmpfz5RclDEs7cD9ORgXBTFUcM7B38nJg2WolwaX9hraVgyUrAy1OMSL21f76Q82VjQKOSk2J0L68oRy5Tu78P2jxKCliCT1Av1H0iPkKlTtGzny6BYUwJu8eY/CpWhawkBRSX5lqOwgPZe0ypACkFsqTcEKNut+MGYjEiVLJCQXBIANDrqCxEW6O1UzB7Z2GiYs5CBMCmIIookBiDoeLisV4XDlG6SARpUa2veHQw3elJzA5lbqnrVyM3Szco827hSQJgIChRdNRZbGwNj4HjF27SRzyh5AZSzV9fL9+cTmjvEtR7jl75RSmadX+nmPvFiVtz/X5GJUkTYmw2KyFT7uUsQaev66Q7k7RGvnEMVgBNDgspvPq/Bh6QmVKUmjWoxccbUp7vBlCPIA0oxIuQOcTSsEUo+jxmJWPUlTPQcWOmrtx9IZYfHpVcgEV5dYjLgro1B05T6DVuXTWF2JmZRapcNBylEh7wv23JPdZtUkVfQ0+sNBU0jM7AYhLNl8PtDeVNpQnhb7esZnB4l7Ma8fvDWTiWDgHp7HKG5IeRRn+E4COgT8edCfX7x0Rxl7CaX+Yom2WCTuhtNaZeEYHtfOQidlUkkp1zZXGlkkU+sH4PBFCnSQC9NK6UgftnLMwS5pFQ6FNxFRfiH8jHRxuOVWXfJkqEEtUsvRYNK94GY/4elPswwE6W6c0t63Kn1qBQb12eFmDNbvo1ujeXCCicrPYF9B8ubecXlFMnZtO1aJUmTKn4UpyKUyjQqdqCtRqGDRnJkwzE94Sog7qnJvzcljq8D4XGpKSlTFL1Bcv40Y8+ZqIPOxFpkle8mURmVn4Ua3FxlVbnxnSSoP8AXQFhFJTiAlTMQSSadCDGl/BoIdJdOhBf9v1jB4GVmmi6gDqWetOgMbnZkwITu0e4J1FGqY5/8iLjTTElEBxGHyvw+8BnDjNQFw+p8qm0aKfOQotQHQEs8A4nAH4gHB0b5GrGJQ5GuxE2uxVPSd29S1b6cfDjFuz8a4yv78OkU7RG58Nnvw5c7wBg5mVQq44a83frHVGKlHY6HZnEEkizs/Hhc1tCrGgElYSUvRWnQ28OrQwm4kpTmIqAOo0DX5ROUpKkciKj34wq+uzCrDhaCnKSHD+PCp9vDiZiV5MwdmLAEVfj66QsmYNaGB3k3SdQ1fdLRfhp5Aa+pDMb9GLHpFG7CMcPiAsApPK726+zB34GaQlQ3UlnJb0rU6woRLyhAdiRWnEJyjVqOaNeHuw9okCYkvlyuzUBe7ktd2ieFMaMVdMb7NQAkFakkkM6TdhodC58YaT0JyAEO56s4NeLfSEM/GgScyQVKzDdykqYvYC3HygzZm0UqWrKWLBnBDU9dTWC0dSF+wpapcxcuYkDIkqDVBBYgjXQfKKNoYjLNC01CfFwosQeWkaifs0LKVpATMTdqBVGLB6FvO3BkWKwagVOCpKr8vD31jKf22Fx0IsctCZqkoZId0gKNHALb3A/KB1nKARWuhGr2rV6wz2hg3yqyOUUXxy8SPVw5A5WFwmGXkVLdJN5YKebs5cENTxiiSOVqmV4uWpACkqsElVAQym4sXipc6XPJQoZZgFC3pwatjHszGBIdRKUqASqw3hwgKWoLLpNixLAEuDpZqWqxMa0LoGx0pSDlUFPWqQONCxFaGKisO7mgBZmHA+xppGgTPdLLBLca+FIExGykLG7RqhQGv31gxmgFX4gysozOFJCgNCD+oIeCzi88tYFSUkMXrQ05HUGBJE0IQJcxCVpcsu/gW6WicnCJzOAU8wqhHHVh1jSxGoSSZlT8Sa8qH9/nDQTVC1dK9PfpHYrBplrUsAlKzem69wQLA6RfLmoYOAzt8NfvyjSlfSFKxMXwV4EN4R0FokpbdoORYeTx0LkvQCzvjlpclszZtRzprF2Ow3eIUh8uZjam7Z+dSOhMAYYAOoK0NKxRJ28A5WxIDgWd+DxxxUr0bfgXnZ6kLyTXGaxZ3bUFqi0dNwm+EhVCN4impZ/GJYlRKgoLJuzmwL8fSCJeCCwFF3SWNw4ZxbpHVb7Y1BaMCgjdUH1u7+b8PKHu1No5dnJQveXMC5aEnVII3n0yvbVhwhRhJyKh8ptw+sS24mdMMlTf00gpTlSGBHxFhZRoaxOO5bDF0LMBgQEtR3rV/P1hkEl6fL9I8Qrdd3IpS7xdLAdnrwtE5zd2xGTTgUqqpJfrwg/vTLDkunUHTpwhYcQErYVU1unS0GCcpIzLScg1yuz0enhXSExcgNeGe4nBy1AkHT4Wc+WpjNLwWZ1JSrKTqitNQC9xGkROQpKlAORWxAbi4vxu1BEUypgQpYlrUgBJcDMSVU+Ec2FOUNBTg6WzY49CCcFsEhKjzAIHi44Uj2ZiAkFNKV0FG5dTF+LnGblSZgklSgCGJVcMQMwatPC8GTezstyZkzOKAZkhJJoKMq58Y6oqTV0NQPLl55SigjOEuz3I+hELJKlBYWCxQXbK7EaFvrwjUbP2VJSXlEoWlCiZa0DfIDhlOyXqN4VoKwvwuwJc+aD3yETVKtvKfNYkhIFXN+nKDGDi6CgLBlGbeU+ZqEljZud9RGk2PiUJUXAKVDKd23XSkLNr9n+4UxKZhZT5UkMQEljxfNd+UKJm0Am4Yc3fwL3tDOLCrTs3a5Alh0kkXy0N+DWFD5wLiVFRZKspLAFPnzvxjPbI2zOE5JRLUscCwABcVLUo9412HxKnAUkAtxKupJFKcIRpx7OiLtB+zTkRmCs1ACSXzDQlrFxDBOJTMYFsx9afPyjN7VwGMEsKkKldzMUN5RShidHWw0OvGghFMxeIkLCZkyWqYQxAUFUqH3DQinCghXC1dhzUTeTdmJLjUWfzZx9oVY7Yaygd2oEpL5Te1nszUgLZXaoISO9nIUbfCQwf8yrWgjZe3sPPU8vMlTsqwBGly+WjekCnFBeMj5vtvD4kKKZstaWUbgsT1AY9Y7ZKwFDvMyUhjY+sfaJeIKWTVVbA150NxTSv1tXLLjKlaHDOUFmfVhy5Q/yJqmhfjR8e7RYaasIWgHuyHFCCSSQL1NKvaBJ0zEJRkyrYggqY1YAluIDguI+1TMAlaP6iXoQFMSQXowG83J2rCeZ2JTNUiZmcorlyFOZNaOTr0eMpxSoV8WjAbN2N3khSl4lEpag+QpmFTioLpSQHEEq7OukEzQs2MssMwvun82lL8jH0BHZLZsrDTZ6paTwAUp0lW6EgEgfERcUr4YrC47DYZJCZk4hRUkpUUoKS1xlJLtUF2iqknsRxpC3CyUFQlpQQVUAzFRJ55qDTzES7O7WlyZ8xOIw0vEFRIaYCC4vlItXRotwpAMxSc65JG6Uhi5/8wosni99LRbLxeHUklWHC5hURmzqNx8TFQYigtpB4mlsSSoYzdmSJhzpwpQD+VM9SQKVYKU4rpHRdhcVjJaAhMmQQkXUJSj4k1MdFvkh/wAk8JezDYtEyYkd05GuVJVXgSkekdhtglaapWCEvUgAOCRRTUOjR9KwfaTGIQiUjE5FS5aXlJTLISEBikKQlRUtwL8DaM5M2XNkCdiM/do7sJXkIU5UWXcMASbcDHO1GOrLKMqtIjhew+FVIRNXtGWhcxIyy0yys5molWVZatCSP182FsjDiWBNnTULObMlCQqqSzO+oeoGkUJ2ZIlIHfYgS86QpICDOWywTVKSnIbUgSUqXJSlCUqmhVQMyRQ30avQxWoyVoCvyaHA7HkEPMLl2zVs+VjUDPmqzwBsbE5ZU5M0ZnQspSX+NNUgZagkkhh5xuZPZjCnZmcglSQV96hSMxNyk5FK+HNahLc4yGwNohE1UrDpmGYw/wBYSiSA7mWFpSQljUa04RJ/dpJdAUcXZCTtPDY1cqUjBiSA5mFM5RUotQB3IGYWq8HY+fhMLMwypkhK0LkHvUBRJClAhK0ljlUCB0rQRqsJMxQkKnITJWUB92TLVM0JQ6ddGYmMPtrtbipfdqXKShCgxJlJC70zKZ83KlBYQXD7bQdNCeclC1KUErCSBkUHqKDMAerN9oqmyJqCCoAOAyM4Y0YliSQKVBAvH0TAbdwvdp7zEYnPldaEkZRyD3GsMey+OWkzMwmLQoZkMmVMUHLBQSd8Warh4OWGg4+WYDBqmTEbssIBd0hRShRowAdykBxeNZsiYqZLEt0v3S1JOYISosoM5IBTvA1F08zCftfg5/4lKlFQC2Slc9KUGmgRL+Fn5QZsT+H89EpQOIRkUrMqXvgLBaxy0qPHpdU3s2kA/wDgnv5uefOkSCEgqPfoU26crBL0Lpq9vQra+xsMuRLBxidxQMzJKWpJqWILAuxylrkBg7xXt7Z0qVKSc6ZqpZEpZGbKwfKCVAVDFNXfdhX2W2/LSvLMkJU6SwVLXMYgiwQrM7ceBiS5J9C4+kGdn9jDFy1TJUuetUlYIQMgCiQSnvAogAAgUA11hZKxE1JlvKQMqiSTMWNfhCUkZSGNRXnSG+0/4jKlvLwyRJWsZVFMgyglIc0BUTncmvAxT2i2BipndYmbPk5J4TVaxlckvTKbCpa1aw+2/sxwj8TiZgXMViMOUK3RIKpirkMhWYbzsPiJ4wpVihh1KM8IIUp0iTNAKQXBGUg5WqK8OkaWd2JWMPuqKlBL5ZOVaSaEhAMoAg6OrUXjOTdnfh0H8TJmWKkhaQCEhTFQy01TuhiD5Q7STtoW/QTh+1EsoKMsxKcqhuzlsXeqgx3i7ODrowbTbBnysRhQpHdqnJTvJzspVCASPyk0en6ZbBY7CyUoRMQZqluyikEpc2YigF4bjHSU/wD9MnMkpZKwp0OgkjcCWL65g7W1aFkm9jxdGUlSRLczhM/pzGXLzF08QwdiHVVX3iW0BIWpPcy5mdZYAZVAhg9W484f9rcPJm4f8TKMuVLdpmZIVNUTQFT5t4cSz6kQr7OmWqXUSylBASpYSXKeRFPG7tDxuf8AIvXbM7OM1E0pBUSlnSz6W3SQR0e8a7H7WQMIhCk4dLpcqlYVKVnUEK4gPa+sPMRLRO7vvEy5iEE5AECWEqNgruWOQsacoVYHs3JnzT3spEpUkMtEtZJVRwpCZmZOUijOH5QHV0FOv0ZbE2vOnSAJKZhEuhURdk2BBoeYPVgYZDbJPxEoIoUqJZXMcfDxjNo2xg0nNLTPlLS5lrK0ISCKJKkS01Fn41jZ4XAYbasoTSgmfKAzpBUlKiRUoYhjR/Q8Y56jHRRSsEwU0lKzJmFgXY6FTlq3sbRBO0sYFs9HY7qVfflFWM2fh5DIkraYVJJSVqUaaZVrcGlxwie2cevD4dSwyy7DICSkHUhrB/SHdP8AlB67ZbicWRvAlE0GlcpJcCnF2ZmY8HhJ2p7Nrx6u8SlCVtm7tMppq7P+YBZDdfrjcdMn/ik51L/qnM6kl7syaMY+jYHFhCkzM0yZlsTSooWKYeEZLaFcsjDYbDT5YAlycrBlBYKHIuTmYcNbmCZmxFTpRmEiWWDOwSW/vIVTgDpz0+pbV2QnHykTJczusQkEoW4U4P5VEaValflHyjtBtGejNhjMnEpUErVlLZW32JYlWjED5PZSUkTcWiMnGgJAISSNc0z6UjyGuHxmz0JSn8PmygDMqUxLakZ7mOjU/ZqE+x8HhRLJxUyZ3xWTllTJGVlFJFzQu7hvtGl2ejD5lKRhpOVRJKsTNFXVQoCUAVINgqwqNVOK7dBU3usLKky0LBFZMpOlQ6EkjkfSLVYGYTmmFD1AZJUQUs1SwDghqaxSLuOSiTk31kRxGz5K8ROJVkBOYbxALgOBSzksSLCDNkdm1rmqTKkSlpDEZlFmNmKU5jrz6Rl9jbfUMQrv0ZisZcqkpoGI/MG+tIap7Vz8LIShC5hluQEomqDOSaszk1LtHA2sqkVrR9C7H4JctWJwy5SZTgKGVMzLvpIZJm1Nb9I+bdptgiRj1oSnvAN4ZghKUldUABRIIsznXQiHfYTtrOVPlpnEgKXvmYSLg1u6rihBrWHfbrHKk4nvFKTKIdCMq3UsCrkflFBblWGU8Nuzdxsy+ATjQlIQmS5AzZSFKUQNQhwTSCO1GASmRLM1C3SsFZmBQSsqDEpFMjMmgNac3owPbHGyN2VOHdqW+SXkUr4m3EqKla21vBW0dr47GKEvEOkByiXMllJU5bMAlDEMDelDFHJY2uzZWU7Ew/dlOIQiXMlEKQoAVSXDKAINmvweNNN2mEhU5IKVS0KAVLSFOC3wuwN3bi8ZLYezMViUFMiQFygohTLQMhOirAepIaNDtXs1P7sIQVImAJczcTLNqlIRJQSxNnI0gOEZJVdhXLJadBXbudiJ2Hlz/wAIAlKQrOtQVlcB8yAxCnbQ1hbs7tQiXJQFKJWPiySVrD9XTwTbnGn7D7Rn4rCzUYtImFDFCVglR4FaQHKXZi1RGFwc7EoxyJaEVKyciU5tx7BKg6UskmoBAL8objnJaSEnFPZb2m2KMQjNITNKpgUtWZY13sxSDuhNb1Ai7sTiJctQTNky8NPRLUF4gzMs0VbdC5gSCxFritXjdY7GKyKT+GTlLg/1EvbV1sK0qI+Z9rBIAUtIIUtSRMQWWxS4QSsvlBANAahjZmZ/Vr0Ds3+09hScSjfmYhT7yVqnywLULJSaGnOHOx9hIXs9OHVkWUoaiQQlRsQ7vUuDchWkfNeynauXLSlBky1uXCplWamQDMLtS5vGglfxJX34CJUhKEqCC25VTBlMCXDs3PlAmk0mho9mdwSpmHmLkzBJ+MgNOYZUkhmBLKBDb1/U27bwiZ0spQUS1OCClaqcqJLhuJhj/Ezs0kT5c4GXh85IJUSUnKxCgJSaFQe4L1doQy9lTCM87EShJml0GWt1pHJPxAMHL1B0jY5qxsq0ZfbS8k7KcxVkyk5yQSKAgsHBbUeEaPZuxc0nMUyUBQ3sx3nDf2pKhXSAMX2alKnLVLmrmoSAc7HNYOlQU+li7aRSib3SkgAS5iC2oCnfeVcOQR9awlqOjLRreyWx5CZpM+chUuyUZVKRvOAlRmJDXDMNDUUizbnZ8YAKUESlpUo5P6YdBqyFKmE8Rp5OIXo21LOQzE7/AAURu0q3iGo8bmTNRtPATJTp7xIbOUAgKbdWHDAEULVHhCNU9BVPSMJhtr/0gcqmmNuhctnBP5Ugm7wJt3GoTLCwCFqJNSWUGFPBhEtjycXh1ZJmEnTCgkE5VBJaxKmtarsRB+N7Nz8XVGAUkaFM4ZBxauWG6WhN1Rn8JseXie9mmZMJYKyS0S6lrByG/wAU2vDbZ2z8WlOWXLmy0qAchRFmIqDor5QZsv8Ah/jpS0zU93KWk/mmoAIYioS/FvGNenYaky0JXOlUNQliCQTbcNw3SMowkvszVK9ISycHL2kgD+onHSUHMBTvQgtvEgZVOQMxe0Z1K5ctUxLzpak5kK7yYkKcu4UMiqAilXpH0FOzl98mcmaoFICWSldQ7sor05ABoM29gZeJQ02WlOZnVnShyLGoNX1gLkUdXopg2fM8OudORkHerUk7nd5nzUAUFFNCxYtx1ivZPehRTlVMUFqzpShRWkkCqkg1csaD5xtsPsDBJJ7yYlTEkA4g0P8AgXfneH+G2rJlqK05QtQAKky5qiQKByXdg1YZcvpCrjZmez2GmGae7KStIdiw4h2zE25erRr5/ZeTNkiXORL7xs3eISEKCzqDd63LvV4ATt+QglaU5VVLpkykkvf4mVWKMT22XQSql6ulFuWUlzGtyY9a2LZP8P8AEISEg2AvMBPP4SAz8o6DldqJyqkF+oT6AsI6Gti1+mB2b2gwGFM6YMMZjqeVuylJSQ7MFJ3dP7iW5QOn+J2InJaWruSSKywgebJF6B6WEZXDTs8tASpKVKJGUpKlZjYoAsaevOHnZ3By8JNE7FyMQuW5vLEsKX+UJCiArVweotG+7VWJSsyW0cYubPWs5sylKVVnclza7uY2vZnZU9L9/MZPBCgVMxB3hahuQWhrt6aNoIBwWBKUygGSQljUgkDKUqLEUfQcCx/cY8YJUhWFWkKQkZkpUpecMXSED+5OvGBKPG9SNb8GdmdlFImonyAsSM6RMJU+QOA6VFIJNzbhG1/in2XQuQMTlMxcrId40yWVmCRWoT5wHgOy+MnIMqbhZu7lKVLaUAoMCQ7lT3uI3G09iS8VI7l2yoWjMCQElQTS4zWqOEJKlIdJ4nxvY2yZ87+rLkuAXRlWkVTYboZwR+aPoiFjESkThNkSs8vMolOZYTlqACp6MQfhtSO2J2alYNPd/i5AZWZu8UpiWc5QwBoPLrAcvZmzpK84xRev+lJOpsFKfyhnyxiqQjj5Yuw2MlS1z0KWlIVkmIKCUqmAoGUpCnTmJB5VvE9k7VwSMhWZ00TGWht4hRoqWsISGVTiRWGOP2zs5UzvBInLU2VSv6aQpLWU4JamjNEZXbbClHdjCIUkaTJmdsvUOGbSGjzUqQHFNh+F7X4eTik5ZC0ImfEyUhQVXeWAsmtL1oeES7X9l5hnKn5TNFMigS6Qr4gQCSapSQzCpijA9uJBIaSgNQCXJC24bxtc+cOVdtksCVkUtuBuV4m3fSK0ZLD9kJ0y8pRetUKI9TEsR/CSZNCy2VRRuupgVp+DMCbC1RTSH+I7cv8ACCeJzKPD+2kA4ztNOV8KE/5oV43I9Ymk13YaRm9pfwxxs7KZkyQlSUhISZ4sCdSDSvKgHCC9n/wuSkA4mfh0P/5cyobipSN7Q0brV48nLXNmOtYZmyJCUh+LoL+EW/8Ahdc6yF/7nWPIlLHTjD5MVo2mG2dgzhBh14gTkWzZnVU/lLlgOHBxrGT23/DfZsoDPiZ6UhyEjKacE8n4v9INwPZqbLDBEtLaqqepKlxOb2dmKW6pksU+LdLcgADTWMsgtLyC7D2jsrBBX4bDTFFSShRWpyRdrluoDxf/ADbBLylOzpaiBQmVmYXFVCJzNgJQzz1VNBLlLPogCLxsCSKzJk1XUAD/ALiYzi2bSJSe0CctMNLlDlKlv6qaK19rZrNQDg8kf8SflHow2CTdj/ump+SBFsvGYT8kpB6Imr+VI2A2VC3+dqAICwxuHmGvgAGipG15hs6m4Sio8qqW8aBO0QPhkkcxJQn/ANwiJfzadoCkc5iR/wAAqCoIGRne5xSge7RNSTqlGWvGhPzggbLxyhVKhS6pmX/iU/OHP4maq6keJmLP/wAYgEzP7vKV9VqMOoWLYjwmzp0xSkidhyU0UO+zlP8AuAUT5wans6tKX/EI6S5QJ8ykesFFGW61D/KVLH/akH1iqZOk/mWFNxnTFeiTDLjBkzkdnwwK8TiOYACB/wAmjldn8I5SpUxRSavOS4JLAEV1IHUxSrGYUfll8KSs3qvWCh2rkhSyM6cytEpSxzA0L16wcDWUHY0gTAE4ZKkkPmzzphPQIGW9LwZgJQlUl4Uu9xICb6PMVWBsR21lFLZSQpq2LguHTYDS8UI7WpIJEkslQBCku5yh23nQdXD0I6waFHZ2pN0lnzkD0zR0ZCb2knOcqZbf7H9Q49Y9hsTWfP8AY+GQGISlwsaD++PsP8PpCVJWVJCiAGcA68+pjo6JSCa9coJqkAE3YM9TdoVbRxKwkspQobEx0dEpFYmQ7S7RmpUyZixuiy1D8vIxmZ+NmEh1rLgXUeCucdHRzTEl2AT1nidPnAeyZhVkzEm9y+h4x5HQeMRdhuGlh1Fg73b/ANMXJmEFgS3WOjo7IdFPA32XKSpZzAHdNw+h4wOVEMxb2I6OiHKTkG4beWAail66mN3svZknI/dS345Ev8o6OhOP+jI6espdiR0pGF7GYpa8RiStalFz8SifzHj0HlHR0dq/gdGzkpGU0jK9p8WtM1krUA9gogW5R5HQAvoSHGzHbOtibZi1hzjUdnsKhTlSEqLXKQfnHR0R/wDQEOZslKSMoA6AD5RQpRe8dHRZGZdJQDoILVLAFAPKPI6KMxm8bjZgJGdWv5j94UrnqKqqJ+G5PGOjoMuxSqX8UzkoN5JjpKQSrok+PGOjoD6METUAZaD4B8kQFgTuJOuY11qlD+bmPY6MjFmyw/eA1GZq1o66dKDyjVbC2fKVVUtBNKlINkjiOJMdHROQ8R9O2dKzf6aP+hPDpHR0dBHP/9k="/>
          <p:cNvSpPr>
            <a:spLocks noChangeAspect="1" noChangeArrowheads="1"/>
          </p:cNvSpPr>
          <p:nvPr/>
        </p:nvSpPr>
        <p:spPr bwMode="auto">
          <a:xfrm>
            <a:off x="307975" y="-15621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8" name="Picture 6" descr="http://gallery.usgs.gov/images/05_17_2012/g30Ner5DDx_05_17_2012/medium/LaConchia_USGS_Phot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538" y="2432321"/>
            <a:ext cx="3919713" cy="293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650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ea typeface="ＭＳ Ｐゴシック" charset="-128"/>
              </a:rPr>
              <a:t>Landslides</a:t>
            </a:r>
            <a:endParaRPr lang="en-US" dirty="0">
              <a:ea typeface="ＭＳ Ｐゴシック" charset="-128"/>
            </a:endParaRPr>
          </a:p>
        </p:txBody>
      </p:sp>
      <p:sp>
        <p:nvSpPr>
          <p:cNvPr id="21507" name="Text Placeholder 2"/>
          <p:cNvSpPr>
            <a:spLocks noGrp="1"/>
          </p:cNvSpPr>
          <p:nvPr>
            <p:ph idx="1"/>
          </p:nvPr>
        </p:nvSpPr>
        <p:spPr>
          <a:xfrm>
            <a:off x="2024282" y="1728678"/>
            <a:ext cx="5340826" cy="841874"/>
          </a:xfrm>
        </p:spPr>
        <p:txBody>
          <a:bodyPr/>
          <a:lstStyle/>
          <a:p>
            <a:pPr marL="57150" indent="0" algn="ctr">
              <a:buNone/>
            </a:pPr>
            <a:r>
              <a:rPr lang="en-US" dirty="0">
                <a:solidFill>
                  <a:srgbClr val="C00000"/>
                </a:solidFill>
              </a:rPr>
              <a:t>Landslide Hazard </a:t>
            </a:r>
            <a:r>
              <a:rPr lang="en-US" dirty="0" smtClean="0">
                <a:solidFill>
                  <a:srgbClr val="C00000"/>
                </a:solidFill>
              </a:rPr>
              <a:t>Forecasting</a:t>
            </a:r>
            <a:endParaRPr lang="en-US" dirty="0">
              <a:solidFill>
                <a:srgbClr val="C00000"/>
              </a:solidFill>
            </a:endParaRPr>
          </a:p>
        </p:txBody>
      </p:sp>
      <p:sp>
        <p:nvSpPr>
          <p:cNvPr id="215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1D0B18D-AD4D-4A97-A54E-FA1263CD0229}" type="slidenum">
              <a:rPr lang="en-US" smtClean="0">
                <a:solidFill>
                  <a:srgbClr val="898989"/>
                </a:solidFill>
                <a:latin typeface="Calibri" pitchFamily="34" charset="0"/>
              </a:rPr>
              <a:pPr eaLnBrk="1" hangingPunct="1"/>
              <a:t>19</a:t>
            </a:fld>
            <a:endParaRPr lang="en-US" dirty="0" smtClean="0">
              <a:solidFill>
                <a:srgbClr val="898989"/>
              </a:solidFill>
              <a:latin typeface="Calibri" pitchFamily="34" charset="0"/>
            </a:endParaRPr>
          </a:p>
        </p:txBody>
      </p:sp>
      <p:sp>
        <p:nvSpPr>
          <p:cNvPr id="21509" name="Content Placeholder 2"/>
          <p:cNvSpPr txBox="1">
            <a:spLocks/>
          </p:cNvSpPr>
          <p:nvPr/>
        </p:nvSpPr>
        <p:spPr bwMode="auto">
          <a:xfrm>
            <a:off x="1030881" y="718744"/>
            <a:ext cx="78595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buFont typeface="Arial" pitchFamily="34" charset="0"/>
              <a:buNone/>
            </a:pPr>
            <a:r>
              <a:rPr lang="en-US" sz="2300" dirty="0">
                <a:solidFill>
                  <a:srgbClr val="000099"/>
                </a:solidFill>
                <a:latin typeface="+mn-lt"/>
                <a:cs typeface="Arial" pitchFamily="34" charset="0"/>
              </a:rPr>
              <a:t>GPM </a:t>
            </a:r>
            <a:r>
              <a:rPr lang="en-US" sz="2300" dirty="0" smtClean="0">
                <a:solidFill>
                  <a:srgbClr val="000099"/>
                </a:solidFill>
                <a:latin typeface="+mn-lt"/>
                <a:cs typeface="Arial" pitchFamily="34" charset="0"/>
              </a:rPr>
              <a:t>provides rainfall data at high resolution to </a:t>
            </a:r>
            <a:r>
              <a:rPr lang="en-US" sz="2300" dirty="0">
                <a:solidFill>
                  <a:srgbClr val="000099"/>
                </a:solidFill>
                <a:latin typeface="+mn-lt"/>
                <a:cs typeface="Arial" pitchFamily="34" charset="0"/>
              </a:rPr>
              <a:t>advance predictions of high-impact natural hazard events</a:t>
            </a:r>
          </a:p>
        </p:txBody>
      </p:sp>
      <p:sp>
        <p:nvSpPr>
          <p:cNvPr id="8" name="AutoShape 2" descr="data:image/jpeg;base64,/9j/4AAQSkZJRgABAQAAAQABAAD/2wCEAAkGBhMSERUUExQWFRUVFxoaGRgYFhoZGxscGhoaHxwcGB4XHCggGxojHBgWHy8iIycpLCwsGiAxNTAqNSYrLCkBCQoKDgwOGg8PGiwlHyUpLCksKiwsLCksLCwsLCwpLCwsLCksLCkpLCwpKSksLCwpLCwsLCwsLCwsLCwpKSwsLP/AABEIAMIBAwMBIgACEQEDEQH/xAAbAAACAwEBAQAAAAAAAAAAAAAEBQIDBgABB//EAEIQAAECBAMFBgQEBQMCBwEAAAECEQADITEEEkEFIlFhcQYTgZGh8DKxwdEUQuHxBxUjUoIzcrKSohZTYrPC0uIk/8QAGQEAAwEBAQAAAAAAAAAAAAAAAQIDAAQF/8QAJREAAgICAgIDAQADAQAAAAAAAAECERIhAzFBURMiYTIEFFJC/9oADAMBAAIRAxEAPwDEzJRCbm7vFRk5ru/EM/RT3EEoUQkgKABpZzQuzqtbhHqEDmX119+UTfMvAlFMuSQKmvl++nnBGHxy5aShMxQCrgKIBtx9+rQSEmvyezt9fWLEmoZJ6M9anUcvnEnNy7MQzmzt0Le/fOOUsvqffv3YgSlEOA/kCL3B0taITHY5nJ0qfM+A/aEpeg7K2PD37eIoBvHJIJZ2r9OYixaGu4q1QR9Oh8IICLH23v30jzKqLAgNRTCjenHw8hHqUoP5w/VPLy//ACOEY1FQf9vfXy5R4meePX2fH14GL5iUoG8WHj74eUekJZxlY2IoPXpGs1FSlE3APVL/AH9+D8MEn+zyJRXmxrHq5SkkV6c2b7e2iUtbFjfhrpz5CGT9G6LZKG0IbTONWGr8j4wdh5kkDfSVKbWw8mc/INeBUydSkt0PJr9BEsrGiQ3MgUpxNqQMbDsnPkyj8JHSo93iv+TqUHSjOBwq3k/GImdruDwfyYGsRXiwkgkrIAfcA+tfSDFNGo8mYFAoZZB4EGIfh0P8IPv35wzl9ou7QAmUZgV8RmEqA/2pa9qxXicfLmFREsJJsKsOr34XEM5NeTYi9MlAsge/rEjJSbpDRbJykBwai44cKPWKzLXvEZCACWJLtppGytgxZyZCWoG5PEpeGH9oIOh9+sE4WWgsFFLvXLmduQUA8GnAy3pMLc0t8z1hsv0FULM6QXKAGL68vtEl40G6U06/fk9Ibowcl6rLcAlvmWguTs3B6iYpxclIHkI1ryYRfi0E1YUsH4cYgSm2ceII+UNV7Ok5WavEZgGfgpzAf4EJLghub/8A0aGWPswEpCeHGxePBKToeVYYScOkPQKOhqAnwZjSDsNgZY+Ig2N06PfeFwfnZ6Nr2CkI8pb2feseAh6pD9GPpD/+WYc17zLdwlspfqst5x6vZMrIcs3e5gMbGrEnQV5QDUIMieBjoaDs+o17yX/1D7x0Pf6DEQMKG+p8xr4+seZwTRhzFPl0B8IUycaSUg/EWFaO/A2aCpiSklt1QLEPr1HGkc/xSQ9hpxSU3atgS/lXgVCIHaIcJ3XPTldzSxPjCnHYixyvRrOAfbGPcHs2ZMClDdKU5mNjy5Fi7Qy4b7ZrHMvGbwAJGvhSoahFPnFMyeg/nuNa+NR184T4zDKIKj8ScoVRixsQ3hTmOMCTVpAyVBu9XpoeTQ3+vfkOX4PispSf9NdWopj4UveBMJjZZonNd7+epL/aB+z0kLmISwqSarYFqtXXQCKNq7P7ucwVRiU8tR5ggw0eFXRrHolghg5CjxqWPg+kUEoScrKyqNSwAHLl9GhVhMQVBjmdj+YgcjEcLtIJGVTGxcEuOpET/wBd+wqSH6sKgNvrAuSTmB8QQ0QVJRanEhh86jzHjA0rbiS5Je7A36EipHWL5ONQ7jLujWpHE1ekRlCcex7RPOSQxYsxBoKWAYlvlFM4EkEgpLByHvbny1EXGa6gS41ateQd014UioOrKTnKW+JxY6EcNYytAYVKzlVVJtoog+LlnbjEZswEMQSbAMX9mzgRSvdO8zE3VVqmziztrrAa9ofCFBO4pzRwQ1QMw0oIMYuT0C0hipGYHMwelyfKlNDV4qlYeXuqVcuDUuOYYtpyhbM21XcS5e7acGF/doMGPKlDdy6kspiemkV+KaBkg8yESzvKqbBRobMxJoeVYnLDFsrc6lz/AJOG8orTLUoOSFNUBqjx4R5LVlAD089ecTUPYMy+WwICSbFwwfqHrBMvCklwlam1JI9SYFJcpLA8ykOPrBQxZVRRfqawHxsDmRVJUXDqdJ41DaHwiiZiVpVQkBnr8qW4wfJUCGNzqYrxEr9OP66wV+gzZR/M1ClVvWgD821LQVhMeS4msgaXdr2uNLtAiUg+GrtFlhx61+cH69CuQ4kJSuykuOF/n9IitDKqcvUB/SE5WgVKEjmGHzirG4l2JUaUFmh1FMKaHK5qNVorZ3eOMjUM3X9IymJxIO65CmoaN06QNhscuWqqiRYh6ftFlwqrRrRrE4kMtTBk87x2FnlVcjA2qSfHxjKy8esndIAtQ2B+vygxW0pqAlKEmou7vXXgYb4qNaNWnEo1yecdGESpYugk9THQfjYckFNRBIqglJZv7ujhnNeDR7j54mLJKWoGIUXowqDezNHGQQSbgl6Ag2+sTRhaavetTEnyIFg+bLLWmpeoLhPz1t5RORisqMoUXPGoPV7xCbg1l87VDOSBfk8WfgQAAVNzLejQHINle0ZjgutQzBqHgzX0o14HCEsrM+Ziz6nTk14IxCAk3Btpfq8ROKlsM6CouQzM3kYZSYAORhsitOR5txcQX2jmKXiAyQ2VBYEEDdqHA4vFycZKVTIQLfuHrAiyhGJOYlQYU0B4Hwgxk2w+CBT8Qq9aeFhSKpOzvy2F7h/lDg7SCfyMDqC/nEUbTlljlpaw+cbKQLEkzZinag0FY9ODWkOHL3PTSH/8xkFsyHckOOHhBPcyVhxmbq7QfkflG2IcNjVgM/kf0qYInIK5UwihAcl+BF291hyOzwCSpIUEgXKC1LVbh74kbK2PnKwm60KlilHUm7twp5QuS8BSZntmzMyUpylVRdWumnRoYbb2YlCQaEOatVvtpBey9n1AyVRmUAdSjQHrGg29IlzpAUlLs9GsCavZmL+vOC5YyGxtMxGGIc5WYB7ekRwk2Yo1AAFLe7xDDJIWpFKNUWaGcnDsx8xzjpskgDuFpN3SeGnhDJSQUAgn5ecezpYNeEW7MmpWkg04OW48dI5OfUcg9FEhJNzBIQza/WvoRFG0JRQulmfkXH3jxE978Orc4k25K0wWMEJrQVbjBKUqrS+n1EKRPq1iPD5eBi/D4sg3JeJvjlQC6fIoSkWuGr8qxTLxQNKdYMVihxrximdKC6Ghd30vrGivaMVT8OFBiBAsrBbpQoC/vlwi4LI3TTL6RKYHatYrG46MJl4EBVhX23SKMRIyHdoFJ1rUe3hxi0br6pNYD2mhPd4dYeql3fTLZ/Lq8dcJs1CrC0qNPPwcQT+JU26fA/KIzcKWzWc1qWrUXiMyU7EA20asUq9mITdqLc09I6Ipmn+wecdBr8MHy9orILEOz1D05UimTtMqpmLji/yBEDSFDKN0FnbNRvKPJuHSoBwAeINfSOXGJWi+QszFMSx1KreETMohbABQs7io5NeIy1ZUhIJNXfdb/J7xZlQSKEECvM8tIFIxTisqSQDmqGHBj629YlIBnEJAzKcACrUBN+UQ24P9NSSahi4Yg8DrpDXY8liCHCgW8qFwK2fwjOSUbBaLcV2TmSilVCQCVIAcMDU5mYCouYWdrkJRiCJeTfCSoJFLCvKhr0MfSMWvNhlKYP3ZzOWYhyPB/lHyHac4mYSfiNW5kv5Q3E29spOlpDKVtF8ufMctEsLtytyrBEraD5gEtw3RXwAgFEhWUPq1DRz4ViUjAzGzJRlUHo9/X20ZpEwmVLRY6O4IoI3fYvZifwypm6sLXlJb4QHvVrkGMRhpbFObjVyS/GpDtH1/ZaZcqUUgDuykEBJdJBAJKdTflQRHleqLcSt2F4fDoTLKAAxDEC1qM/Bg36QixslMpOYpZlONWYubaAjxCocSSAnK9B8KuTuPfGFu1cWnuzXeZwHFSOA1o45uBEYNorJGLXtBcrOQQB3mYXO6ty4J0e/XlEsMuatagEqYl1BjlBJd+jmzxXNUlaSmYNwksx+Emjg8K2rDzCSDOY51JBSwSCHpViemusVtM54qzJ7WkiXOK0MZc2qSOdx1BisYolqM9I0O3NjvhkzAz1KstBf0I+8ZaZ/pPz+Z1jthLKJOaphMyYBTUwOnNLmZ3+IjTRtfKLpAClFrAADpC7aeNOcAB1OP0EBq9AZoEzAtLW8Yo74JLNa/p5iBsFMLVpq1fZ4RMTXUcykjhX7xxPipgoJxaATmToKhrh/mLxUj35xOUoG3HT9omlD+/HTpDJUqMdLXp+/rBCJvGBTK9/aLUn376Qewk8ThgsCrEWVqP0gYzlS6KSTzDHxDwUqY1fdoLVsmYqWN0jMWSCKu2kZdbMotieVtKWXLtpvCIbTyqlysu8lClOQ9M1vl6QZitjCSHmrBOqJbU6qNvAGLf5rkSnIhITUE5XIB1PTi2todSS3E1V2BLw0ruglOZU0gVJoKuKC9vnC6ZJWHtBWMmrzZgonMQ4JcX0ewj3vCaBw9nS/hFVNgasAQCB8Q8z9o6CiF8Jfimvi0dDZsGJZIkJUKGjFgK+RgY7MQA70F81XY+A8o5ZEtQLAIX8JD8BUj501gxWAStKmZQPAuCwjzpOUXd6GyKJeGQsMlSTxufk14MRLlpFgNOLwPhcMyd1OUka/X9DAyy0x1sDZncdYyuTqwp2Q2vKdcsqfKHq9KWd7P9IY9nF/1AHyuFEakkCgS2p4GFs7DpWk7ymyljcA6OTppWDuzCgQMylBgwysSCCHfhR46HqNDJF2J29M7maheUkkFAtQEtmI0GgjLYeVnXmWK3Z299IL2osLxKkJUcgcE2difnF+DlgUKWrSrn59YbLGArbIz8ASczlgzVLdG0i5CVPbRjV/C1/KCJizQUD89YlLxQAZ63YMT7vElOTQqbB5eGJKQXDcDS/urCPsexpImYaSQlgEJFHIoKgPwqPCPl8nEOBT6MY+m9mcagYUZFWSTlLODUqpyLjmBEZzcmdHDLbB9rITIlHOaF2ID/KMpjsZnTL7tYDKAUFmjl7E9CILO0TNkLC1BbTHChQAK+Ep4pLimj+MJgHSQGUwZQHoqmr1/eMpU9hnPwRmllqDscxfga/Whg3Y21+6XUuB8SeRFwOIhPLxANy5s7vX20WpmIUxJHItw5iGb2c907RrdqkKkLKN/dOXmDxfVgfKPnE1TUu5j6Bs+We7BuAGL8DURntpdmlh5qBmQ75a5gDUO/wBHjq4JqmmW5E3UhFISVWJDFyR8oUTZm/Q6+3hzhVNTi78bwulSSlagzkekdKWyL6GUsBeUuXpQH1gmcABmABIYc9OL+cJJc8BQPA292jQGXuVLAhwSD7PGISjTASRjUs97uzaaVi/OkgNCiVKKlbqTepNAOvS0MJeEmZwlkh9SWDdDryhJcZkWLWUkEChLchwfrUQarZ04B8gHVQGrWFdRBGBkS0JPeFlZqFVKA/lSHJLjWkeYrHup5aHJJ31VNSTRNUi54xNtRGpeT2TsxSQFTClN/wAwyjxFVG+6H5xfO2qwyyyomxWol+iQaJT0gCYlay5dSj4+AiuXPu4IYsHHt6ai0Sc0+jN+gXaSCUk343f5FoFwEwAfE48fWG65QWC50bzjO4aQqUvIpTtawcaHjF+NqSFYwkYKYslACcrFVTYCpY6tceUA4bGqKXSH91hnJmgnK4J4PX9Iow2zglwgksSWUG9RDKXdjLqig4nihXr9I6CO/QKHvEnhleOg5fhsWD4AhctIF0qBALFxYitwefKAsDtFIUWo6rO3sx5gZjqAUDT76EcKQBjsLknlqhQzUY36+MI4J3FhSNR3jgEE6QHtCqdKF7sR+9YswU3MkUNAzEROdg8wZqdRHHH6Oib1IVqxKkJJAdtb6jlSGnYeV3mJAUDl3lKOZ0gAEnS0B7SwhTLOUGpFq/CQT9NYffw1wI71alBQypyh6A53DK5t5x05pxbLwqTMejDtMmaBKixFKA0bwhvMSUH1vpAABKxLSfzb3QE19Ic4lBIY1Dtz9Y3NLaROaoHwmD75SEpPxG508Ya7e2YmVlMsOCllFjmdLuSDyI5QtwMhlpFnUBmFNda8CfOHXa6U85KUKCwhOUkFjmAqWsqjPzECMsZAS0zOSsQkzcoOnH8w+7xoNl4hkqQXpvoI0VRxyBAfkRzMZbAp/qKzvukg0Hj6cY0GFnusBDEuzCvJmBif+RJp2kZINUQqWsFmWpwoiqVChfRi4f24Qmd3MLB2Bchr1+3rBOGngu1ibGno3JvCKzhqnKedDWl38vFqxFO9SMBbRTLIC3LqNQEmrXJa3AxRLw2YOn5gnk4BcQUvEpyZlOkVFiTU6Bn96xJCU6qALCrZTyevTzi8dKgGq2I6ZNWLBiONP2MET8ZkdI4O4YGxu5/aE2DxJAyqfKdRXzHkYZ4jBlWXLW4zUJc82tYV84NHXCScdCbaWyJedCwSkrUygwazvTVwHaEXaJKZc5kAIUzKBsQGZQaxu8bbFYTvkAo+NIBYjdCgzg9R8gYx3arZxmlU1IqnLmSbijEUexEX452xZx1oWfjEZ0lQlsOOanOgY2jW4HbqJsrIAWdswGh5qHF9C3KPnKklh9o0uxVMnnTx6cYPNqNkE2gnHp7sjKOhUXIYaZQEtbTQQGnEElibcAAKHgLUh3uzUFKrHUj1rrCCdhVIWc1X1Yt4cI54cmWmAOwx9+3g+RNIFgXvz6wnwSXXVnsC9b/KG0rDkgHhC8iSMWTEqTvJcpNbv6fWImc453rA2eelRaqTxbyLxfOwxIdLFXA0D+XSJ0lXRiLK4MRcceFYEx4cUZwWYhvGn1jpeNmAsoZeXEcmvEdpLK0lSQBlq51rqCL9I6I3ewEZQLVo4uKH3aC0Ylhetq/vA2EGcXZ29Ohi6Zs00UADrS37wXJeQBomo1NfCPYCSg8/SOhQ2D7dwBlKSoJZgCt2ADmhZPTg3IRnsWCuaCokMkVt16nlH0xGEl95M7zMVGm87FLOlubPTjHz3tNgxJnEpUQlTEEGtrEPFON3o6JRoYbOnJyMgs2hf2INklnLggi3HzPyjK7OxuRRLKILvpDzD7QQU/ElRPn5GOfk42nohJF+1pizhytDgoIV4OA4h5sTa4lSZ881/pUbUvR+YIpCoKPdvTKqhpmcVdxwpEsNsk/hpyEpKpcy1QyCKgpJYmrUezwsaWmNHQj2JMSCpZ1Fx1hrMxgDgpU4YsU6Gx8ojsLZ4kElRlKBcF5iQprboSSQecH7QxaJhQcgCk/mFX65hUWoeEVnjKVgaQqxWIIQVJTbjzDji4ZqwuwuKmFbl2Jrwd9Ic4nFAkqKAHPE5WFLBtCdYr/HzACgKCUFnADD394aNVVAWgvAYeWlQmqGYurdLNVw9auAXtcQ0TipKFCY4EwOE5WsPhWydb34mMwo0cqq9j76wVJkuH9fbQspOK2a2TStCFk5yxzaOK1c14EQVPxyRLzJLu4VZgDZQKS93DGAZ8g2qRo1fn8ucLpeIIRNSCS6WpwdJag4wsYqezWM8NJckFTNyAcmpfz5RclDEs7cD9ORgXBTFUcM7B38nJg2WolwaX9hraVgyUrAy1OMSL21f76Q82VjQKOSk2J0L68oRy5Tu78P2jxKCliCT1Av1H0iPkKlTtGzny6BYUwJu8eY/CpWhawkBRSX5lqOwgPZe0ypACkFsqTcEKNut+MGYjEiVLJCQXBIANDrqCxEW6O1UzB7Z2GiYs5CBMCmIIookBiDoeLisV4XDlG6SARpUa2veHQw3elJzA5lbqnrVyM3Szco827hSQJgIChRdNRZbGwNj4HjF27SRzyh5AZSzV9fL9+cTmjvEtR7jl75RSmadX+nmPvFiVtz/X5GJUkTYmw2KyFT7uUsQaev66Q7k7RGvnEMVgBNDgspvPq/Bh6QmVKUmjWoxccbUp7vBlCPIA0oxIuQOcTSsEUo+jxmJWPUlTPQcWOmrtx9IZYfHpVcgEV5dYjLgro1B05T6DVuXTWF2JmZRapcNBylEh7wv23JPdZtUkVfQ0+sNBU0jM7AYhLNl8PtDeVNpQnhb7esZnB4l7Ma8fvDWTiWDgHp7HKG5IeRRn+E4COgT8edCfX7x0Rxl7CaX+Yom2WCTuhtNaZeEYHtfOQidlUkkp1zZXGlkkU+sH4PBFCnSQC9NK6UgftnLMwS5pFQ6FNxFRfiH8jHRxuOVWXfJkqEEtUsvRYNK94GY/4elPswwE6W6c0t63Kn1qBQb12eFmDNbvo1ujeXCCicrPYF9B8ubecXlFMnZtO1aJUmTKn4UpyKUyjQqdqCtRqGDRnJkwzE94Sog7qnJvzcljq8D4XGpKSlTFL1Bcv40Y8+ZqIPOxFpkle8mURmVn4Ua3FxlVbnxnSSoP8AXQFhFJTiAlTMQSSadCDGl/BoIdJdOhBf9v1jB4GVmmi6gDqWetOgMbnZkwITu0e4J1FGqY5/8iLjTTElEBxGHyvw+8BnDjNQFw+p8qm0aKfOQotQHQEs8A4nAH4gHB0b5GrGJQ5GuxE2uxVPSd29S1b6cfDjFuz8a4yv78OkU7RG58Nnvw5c7wBg5mVQq44a83frHVGKlHY6HZnEEkizs/Hhc1tCrGgElYSUvRWnQ28OrQwm4kpTmIqAOo0DX5ROUpKkciKj34wq+uzCrDhaCnKSHD+PCp9vDiZiV5MwdmLAEVfj66QsmYNaGB3k3SdQ1fdLRfhp5Aa+pDMb9GLHpFG7CMcPiAsApPK726+zB34GaQlQ3UlnJb0rU6woRLyhAdiRWnEJyjVqOaNeHuw9okCYkvlyuzUBe7ktd2ieFMaMVdMb7NQAkFakkkM6TdhodC58YaT0JyAEO56s4NeLfSEM/GgScyQVKzDdykqYvYC3HygzZm0UqWrKWLBnBDU9dTWC0dSF+wpapcxcuYkDIkqDVBBYgjXQfKKNoYjLNC01CfFwosQeWkaifs0LKVpATMTdqBVGLB6FvO3BkWKwagVOCpKr8vD31jKf22Fx0IsctCZqkoZId0gKNHALb3A/KB1nKARWuhGr2rV6wz2hg3yqyOUUXxy8SPVw5A5WFwmGXkVLdJN5YKebs5cENTxiiSOVqmV4uWpACkqsElVAQym4sXipc6XPJQoZZgFC3pwatjHszGBIdRKUqASqw3hwgKWoLLpNixLAEuDpZqWqxMa0LoGx0pSDlUFPWqQONCxFaGKisO7mgBZmHA+xppGgTPdLLBLca+FIExGykLG7RqhQGv31gxmgFX4gysozOFJCgNCD+oIeCzi88tYFSUkMXrQ05HUGBJE0IQJcxCVpcsu/gW6WicnCJzOAU8wqhHHVh1jSxGoSSZlT8Sa8qH9/nDQTVC1dK9PfpHYrBplrUsAlKzem69wQLA6RfLmoYOAzt8NfvyjSlfSFKxMXwV4EN4R0FokpbdoORYeTx0LkvQCzvjlpclszZtRzprF2Ow3eIUh8uZjam7Z+dSOhMAYYAOoK0NKxRJ28A5WxIDgWd+DxxxUr0bfgXnZ6kLyTXGaxZ3bUFqi0dNwm+EhVCN4impZ/GJYlRKgoLJuzmwL8fSCJeCCwFF3SWNw4ZxbpHVb7Y1BaMCgjdUH1u7+b8PKHu1No5dnJQveXMC5aEnVII3n0yvbVhwhRhJyKh8ptw+sS24mdMMlTf00gpTlSGBHxFhZRoaxOO5bDF0LMBgQEtR3rV/P1hkEl6fL9I8Qrdd3IpS7xdLAdnrwtE5zd2xGTTgUqqpJfrwg/vTLDkunUHTpwhYcQErYVU1unS0GCcpIzLScg1yuz0enhXSExcgNeGe4nBy1AkHT4Wc+WpjNLwWZ1JSrKTqitNQC9xGkROQpKlAORWxAbi4vxu1BEUypgQpYlrUgBJcDMSVU+Ec2FOUNBTg6WzY49CCcFsEhKjzAIHi44Uj2ZiAkFNKV0FG5dTF+LnGblSZgklSgCGJVcMQMwatPC8GTezstyZkzOKAZkhJJoKMq58Y6oqTV0NQPLl55SigjOEuz3I+hELJKlBYWCxQXbK7EaFvrwjUbP2VJSXlEoWlCiZa0DfIDhlOyXqN4VoKwvwuwJc+aD3yETVKtvKfNYkhIFXN+nKDGDi6CgLBlGbeU+ZqEljZud9RGk2PiUJUXAKVDKd23XSkLNr9n+4UxKZhZT5UkMQEljxfNd+UKJm0Am4Yc3fwL3tDOLCrTs3a5Alh0kkXy0N+DWFD5wLiVFRZKspLAFPnzvxjPbI2zOE5JRLUscCwABcVLUo9412HxKnAUkAtxKupJFKcIRpx7OiLtB+zTkRmCs1ACSXzDQlrFxDBOJTMYFsx9afPyjN7VwGMEsKkKldzMUN5RShidHWw0OvGghFMxeIkLCZkyWqYQxAUFUqH3DQinCghXC1dhzUTeTdmJLjUWfzZx9oVY7Yaygd2oEpL5Te1nszUgLZXaoISO9nIUbfCQwf8yrWgjZe3sPPU8vMlTsqwBGly+WjekCnFBeMj5vtvD4kKKZstaWUbgsT1AY9Y7ZKwFDvMyUhjY+sfaJeIKWTVVbA150NxTSv1tXLLjKlaHDOUFmfVhy5Q/yJqmhfjR8e7RYaasIWgHuyHFCCSSQL1NKvaBJ0zEJRkyrYggqY1YAluIDguI+1TMAlaP6iXoQFMSQXowG83J2rCeZ2JTNUiZmcorlyFOZNaOTr0eMpxSoV8WjAbN2N3khSl4lEpag+QpmFTioLpSQHEEq7OukEzQs2MssMwvun82lL8jH0BHZLZsrDTZ6paTwAUp0lW6EgEgfERcUr4YrC47DYZJCZk4hRUkpUUoKS1xlJLtUF2iqknsRxpC3CyUFQlpQQVUAzFRJ55qDTzES7O7WlyZ8xOIw0vEFRIaYCC4vlItXRotwpAMxSc65JG6Uhi5/8wosni99LRbLxeHUklWHC5hURmzqNx8TFQYigtpB4mlsSSoYzdmSJhzpwpQD+VM9SQKVYKU4rpHRdhcVjJaAhMmQQkXUJSj4k1MdFvkh/wAk8JezDYtEyYkd05GuVJVXgSkekdhtglaapWCEvUgAOCRRTUOjR9KwfaTGIQiUjE5FS5aXlJTLISEBikKQlRUtwL8DaM5M2XNkCdiM/do7sJXkIU5UWXcMASbcDHO1GOrLKMqtIjhew+FVIRNXtGWhcxIyy0yys5molWVZatCSP182FsjDiWBNnTULObMlCQqqSzO+oeoGkUJ2ZIlIHfYgS86QpICDOWywTVKSnIbUgSUqXJSlCUqmhVQMyRQ30avQxWoyVoCvyaHA7HkEPMLl2zVs+VjUDPmqzwBsbE5ZU5M0ZnQspSX+NNUgZagkkhh5xuZPZjCnZmcglSQV96hSMxNyk5FK+HNahLc4yGwNohE1UrDpmGYw/wBYSiSA7mWFpSQljUa04RJ/dpJdAUcXZCTtPDY1cqUjBiSA5mFM5RUotQB3IGYWq8HY+fhMLMwypkhK0LkHvUBRJClAhK0ljlUCB0rQRqsJMxQkKnITJWUB92TLVM0JQ6ddGYmMPtrtbipfdqXKShCgxJlJC70zKZ83KlBYQXD7bQdNCeclC1KUErCSBkUHqKDMAerN9oqmyJqCCoAOAyM4Y0YliSQKVBAvH0TAbdwvdp7zEYnPldaEkZRyD3GsMey+OWkzMwmLQoZkMmVMUHLBQSd8Warh4OWGg4+WYDBqmTEbssIBd0hRShRowAdykBxeNZsiYqZLEt0v3S1JOYISosoM5IBTvA1F08zCftfg5/4lKlFQC2Slc9KUGmgRL+Fn5QZsT+H89EpQOIRkUrMqXvgLBaxy0qPHpdU3s2kA/wDgnv5uefOkSCEgqPfoU26crBL0Lpq9vQra+xsMuRLBxidxQMzJKWpJqWILAuxylrkBg7xXt7Z0qVKSc6ZqpZEpZGbKwfKCVAVDFNXfdhX2W2/LSvLMkJU6SwVLXMYgiwQrM7ceBiS5J9C4+kGdn9jDFy1TJUuetUlYIQMgCiQSnvAogAAgUA11hZKxE1JlvKQMqiSTMWNfhCUkZSGNRXnSG+0/4jKlvLwyRJWsZVFMgyglIc0BUTncmvAxT2i2BipndYmbPk5J4TVaxlckvTKbCpa1aw+2/sxwj8TiZgXMViMOUK3RIKpirkMhWYbzsPiJ4wpVihh1KM8IIUp0iTNAKQXBGUg5WqK8OkaWd2JWMPuqKlBL5ZOVaSaEhAMoAg6OrUXjOTdnfh0H8TJmWKkhaQCEhTFQy01TuhiD5Q7STtoW/QTh+1EsoKMsxKcqhuzlsXeqgx3i7ODrowbTbBnysRhQpHdqnJTvJzspVCASPyk0en6ZbBY7CyUoRMQZqluyikEpc2YigF4bjHSU/wD9MnMkpZKwp0OgkjcCWL65g7W1aFkm9jxdGUlSRLczhM/pzGXLzF08QwdiHVVX3iW0BIWpPcy5mdZYAZVAhg9W484f9rcPJm4f8TKMuVLdpmZIVNUTQFT5t4cSz6kQr7OmWqXUSylBASpYSXKeRFPG7tDxuf8AIvXbM7OM1E0pBUSlnSz6W3SQR0e8a7H7WQMIhCk4dLpcqlYVKVnUEK4gPa+sPMRLRO7vvEy5iEE5AECWEqNgruWOQsacoVYHs3JnzT3spEpUkMtEtZJVRwpCZmZOUijOH5QHV0FOv0ZbE2vOnSAJKZhEuhURdk2BBoeYPVgYZDbJPxEoIoUqJZXMcfDxjNo2xg0nNLTPlLS5lrK0ISCKJKkS01Fn41jZ4XAYbasoTSgmfKAzpBUlKiRUoYhjR/Q8Y56jHRRSsEwU0lKzJmFgXY6FTlq3sbRBO0sYFs9HY7qVfflFWM2fh5DIkraYVJJSVqUaaZVrcGlxwie2cevD4dSwyy7DICSkHUhrB/SHdP8AlB67ZbicWRvAlE0GlcpJcCnF2ZmY8HhJ2p7Nrx6u8SlCVtm7tMppq7P+YBZDdfrjcdMn/ik51L/qnM6kl7syaMY+jYHFhCkzM0yZlsTSooWKYeEZLaFcsjDYbDT5YAlycrBlBYKHIuTmYcNbmCZmxFTpRmEiWWDOwSW/vIVTgDpz0+pbV2QnHykTJczusQkEoW4U4P5VEaValflHyjtBtGejNhjMnEpUErVlLZW32JYlWjED5PZSUkTcWiMnGgJAISSNc0z6UjyGuHxmz0JSn8PmygDMqUxLakZ7mOjU/ZqE+x8HhRLJxUyZ3xWTllTJGVlFJFzQu7hvtGl2ejD5lKRhpOVRJKsTNFXVQoCUAVINgqwqNVOK7dBU3usLKky0LBFZMpOlQ6EkjkfSLVYGYTmmFD1AZJUQUs1SwDghqaxSLuOSiTk31kRxGz5K8ROJVkBOYbxALgOBSzksSLCDNkdm1rmqTKkSlpDEZlFmNmKU5jrz6Rl9jbfUMQrv0ZisZcqkpoGI/MG+tIap7Vz8LIShC5hluQEomqDOSaszk1LtHA2sqkVrR9C7H4JctWJwy5SZTgKGVMzLvpIZJm1Nb9I+bdptgiRj1oSnvAN4ZghKUldUABRIIsznXQiHfYTtrOVPlpnEgKXvmYSLg1u6rihBrWHfbrHKk4nvFKTKIdCMq3UsCrkflFBblWGU8Nuzdxsy+ATjQlIQmS5AzZSFKUQNQhwTSCO1GASmRLM1C3SsFZmBQSsqDEpFMjMmgNac3owPbHGyN2VOHdqW+SXkUr4m3EqKla21vBW0dr47GKEvEOkByiXMllJU5bMAlDEMDelDFHJY2uzZWU7Ew/dlOIQiXMlEKQoAVSXDKAINmvweNNN2mEhU5IKVS0KAVLSFOC3wuwN3bi8ZLYezMViUFMiQFygohTLQMhOirAepIaNDtXs1P7sIQVImAJczcTLNqlIRJQSxNnI0gOEZJVdhXLJadBXbudiJ2Hlz/wAIAlKQrOtQVlcB8yAxCnbQ1hbs7tQiXJQFKJWPiySVrD9XTwTbnGn7D7Rn4rCzUYtImFDFCVglR4FaQHKXZi1RGFwc7EoxyJaEVKyciU5tx7BKg6UskmoBAL8objnJaSEnFPZb2m2KMQjNITNKpgUtWZY13sxSDuhNb1Ai7sTiJctQTNky8NPRLUF4gzMs0VbdC5gSCxFritXjdY7GKyKT+GTlLg/1EvbV1sK0qI+Z9rBIAUtIIUtSRMQWWxS4QSsvlBANAahjZmZ/Vr0Ds3+09hScSjfmYhT7yVqnywLULJSaGnOHOx9hIXs9OHVkWUoaiQQlRsQ7vUuDchWkfNeynauXLSlBky1uXCplWamQDMLtS5vGglfxJX34CJUhKEqCC25VTBlMCXDs3PlAmk0mho9mdwSpmHmLkzBJ+MgNOYZUkhmBLKBDb1/U27bwiZ0spQUS1OCClaqcqJLhuJhj/Ezs0kT5c4GXh85IJUSUnKxCgJSaFQe4L1doQy9lTCM87EShJml0GWt1pHJPxAMHL1B0jY5qxsq0ZfbS8k7KcxVkyk5yQSKAgsHBbUeEaPZuxc0nMUyUBQ3sx3nDf2pKhXSAMX2alKnLVLmrmoSAc7HNYOlQU+li7aRSib3SkgAS5iC2oCnfeVcOQR9awlqOjLRreyWx5CZpM+chUuyUZVKRvOAlRmJDXDMNDUUizbnZ8YAKUESlpUo5P6YdBqyFKmE8Rp5OIXo21LOQzE7/AAURu0q3iGo8bmTNRtPATJTp7xIbOUAgKbdWHDAEULVHhCNU9BVPSMJhtr/0gcqmmNuhctnBP5Ugm7wJt3GoTLCwCFqJNSWUGFPBhEtjycXh1ZJmEnTCgkE5VBJaxKmtarsRB+N7Nz8XVGAUkaFM4ZBxauWG6WhN1Rn8JseXie9mmZMJYKyS0S6lrByG/wAU2vDbZ2z8WlOWXLmy0qAchRFmIqDor5QZsv8Ah/jpS0zU93KWk/mmoAIYioS/FvGNenYaky0JXOlUNQliCQTbcNw3SMowkvszVK9ISycHL2kgD+onHSUHMBTvQgtvEgZVOQMxe0Z1K5ctUxLzpak5kK7yYkKcu4UMiqAilXpH0FOzl98mcmaoFICWSldQ7sor05ABoM29gZeJQ02WlOZnVnShyLGoNX1gLkUdXopg2fM8OudORkHerUk7nd5nzUAUFFNCxYtx1ivZPehRTlVMUFqzpShRWkkCqkg1csaD5xtsPsDBJJ7yYlTEkA4g0P8AgXfneH+G2rJlqK05QtQAKky5qiQKByXdg1YZcvpCrjZmez2GmGae7KStIdiw4h2zE25erRr5/ZeTNkiXORL7xs3eISEKCzqDd63LvV4ATt+QglaU5VVLpkykkvf4mVWKMT22XQSql6ulFuWUlzGtyY9a2LZP8P8AEISEg2AvMBPP4SAz8o6DldqJyqkF+oT6AsI6Gti1+mB2b2gwGFM6YMMZjqeVuylJSQ7MFJ3dP7iW5QOn+J2InJaWruSSKywgebJF6B6WEZXDTs8tASpKVKJGUpKlZjYoAsaevOHnZ3By8JNE7FyMQuW5vLEsKX+UJCiArVweotG+7VWJSsyW0cYubPWs5sylKVVnclza7uY2vZnZU9L9/MZPBCgVMxB3hahuQWhrt6aNoIBwWBKUygGSQljUgkDKUqLEUfQcCx/cY8YJUhWFWkKQkZkpUpecMXSED+5OvGBKPG9SNb8GdmdlFImonyAsSM6RMJU+QOA6VFIJNzbhG1/in2XQuQMTlMxcrId40yWVmCRWoT5wHgOy+MnIMqbhZu7lKVLaUAoMCQ7lT3uI3G09iS8VI7l2yoWjMCQElQTS4zWqOEJKlIdJ4nxvY2yZ87+rLkuAXRlWkVTYboZwR+aPoiFjESkThNkSs8vMolOZYTlqACp6MQfhtSO2J2alYNPd/i5AZWZu8UpiWc5QwBoPLrAcvZmzpK84xRev+lJOpsFKfyhnyxiqQjj5Yuw2MlS1z0KWlIVkmIKCUqmAoGUpCnTmJB5VvE9k7VwSMhWZ00TGWht4hRoqWsISGVTiRWGOP2zs5UzvBInLU2VSv6aQpLWU4JamjNEZXbbClHdjCIUkaTJmdsvUOGbSGjzUqQHFNh+F7X4eTik5ZC0ImfEyUhQVXeWAsmtL1oeES7X9l5hnKn5TNFMigS6Qr4gQCSapSQzCpijA9uJBIaSgNQCXJC24bxtc+cOVdtksCVkUtuBuV4m3fSK0ZLD9kJ0y8pRetUKI9TEsR/CSZNCy2VRRuupgVp+DMCbC1RTSH+I7cv8ACCeJzKPD+2kA4ztNOV8KE/5oV43I9Ymk13YaRm9pfwxxs7KZkyQlSUhISZ4sCdSDSvKgHCC9n/wuSkA4mfh0P/5cyobipSN7Q0brV48nLXNmOtYZmyJCUh+LoL+EW/8Ahdc6yF/7nWPIlLHTjD5MVo2mG2dgzhBh14gTkWzZnVU/lLlgOHBxrGT23/DfZsoDPiZ6UhyEjKacE8n4v9INwPZqbLDBEtLaqqepKlxOb2dmKW6pksU+LdLcgADTWMsgtLyC7D2jsrBBX4bDTFFSShRWpyRdrluoDxf/ADbBLylOzpaiBQmVmYXFVCJzNgJQzz1VNBLlLPogCLxsCSKzJk1XUAD/ALiYzi2bSJSe0CctMNLlDlKlv6qaK19rZrNQDg8kf8SflHow2CTdj/ump+SBFsvGYT8kpB6Imr+VI2A2VC3+dqAICwxuHmGvgAGipG15hs6m4Sio8qqW8aBO0QPhkkcxJQn/ANwiJfzadoCkc5iR/wAAqCoIGRne5xSge7RNSTqlGWvGhPzggbLxyhVKhS6pmX/iU/OHP4maq6keJmLP/wAYgEzP7vKV9VqMOoWLYjwmzp0xSkidhyU0UO+zlP8AuAUT5wans6tKX/EI6S5QJ8ykesFFGW61D/KVLH/akH1iqZOk/mWFNxnTFeiTDLjBkzkdnwwK8TiOYACB/wAmjldn8I5SpUxRSavOS4JLAEV1IHUxSrGYUfll8KSs3qvWCh2rkhSyM6cytEpSxzA0L16wcDWUHY0gTAE4ZKkkPmzzphPQIGW9LwZgJQlUl4Uu9xICb6PMVWBsR21lFLZSQpq2LguHTYDS8UI7WpIJEkslQBCku5yh23nQdXD0I6waFHZ2pN0lnzkD0zR0ZCb2knOcqZbf7H9Q49Y9hsTWfP8AY+GQGISlwsaD++PsP8PpCVJWVJCiAGcA68+pjo6JSCa9coJqkAE3YM9TdoVbRxKwkspQobEx0dEpFYmQ7S7RmpUyZixuiy1D8vIxmZ+NmEh1rLgXUeCucdHRzTEl2AT1nidPnAeyZhVkzEm9y+h4x5HQeMRdhuGlh1Fg73b/ANMXJmEFgS3WOjo7IdFPA32XKSpZzAHdNw+h4wOVEMxb2I6OiHKTkG4beWAail66mN3svZknI/dS345Ev8o6OhOP+jI6espdiR0pGF7GYpa8RiStalFz8SifzHj0HlHR0dq/gdGzkpGU0jK9p8WtM1krUA9gogW5R5HQAvoSHGzHbOtibZi1hzjUdnsKhTlSEqLXKQfnHR0R/wDQEOZslKSMoA6AD5RQpRe8dHRZGZdJQDoILVLAFAPKPI6KMxm8bjZgJGdWv5j94UrnqKqqJ+G5PGOjoMuxSqX8UzkoN5JjpKQSrok+PGOjoD6METUAZaD4B8kQFgTuJOuY11qlD+bmPY6MjFmyw/eA1GZq1o66dKDyjVbC2fKVVUtBNKlINkjiOJMdHROQ8R9O2dKzf6aP+hPDpHR0dBHP/9k="/>
          <p:cNvSpPr>
            <a:spLocks noChangeAspect="1" noChangeArrowheads="1"/>
          </p:cNvSpPr>
          <p:nvPr/>
        </p:nvSpPr>
        <p:spPr bwMode="auto">
          <a:xfrm>
            <a:off x="155575" y="-17145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data:image/jpeg;base64,/9j/4AAQSkZJRgABAQAAAQABAAD/2wCEAAkGBhMSERUUExQWFRUVFxoaGRgYFhoZGxscGhoaHxwcGB4XHCggGxojHBgWHy8iIycpLCwsGiAxNTAqNSYrLCkBCQoKDgwOGg8PGiwlHyUpLCksKiwsLCksLCwsLCwpLCwsLCksLCkpLCwpKSksLCwpLCwsLCwsLCwsLCwpKSwsLP/AABEIAMIBAwMBIgACEQEDEQH/xAAbAAACAwEBAQAAAAAAAAAAAAAEBQIDBgABB//EAEIQAAECBAMFBgQEBQMCBwEAAAECEQADITEEEkEFIlFhcQYTgZGh8DKxwdEUQuHxBxUjUoIzcrKSohZTYrPC0uIk/8QAGQEAAwEBAQAAAAAAAAAAAAAAAQIDAAQF/8QAJREAAgICAgIDAQADAQAAAAAAAAECERIhAzFBURMiYTIEFFJC/9oADAMBAAIRAxEAPwDEzJRCbm7vFRk5ru/EM/RT3EEoUQkgKABpZzQuzqtbhHqEDmX119+UTfMvAlFMuSQKmvl++nnBGHxy5aShMxQCrgKIBtx9+rQSEmvyezt9fWLEmoZJ6M9anUcvnEnNy7MQzmzt0Le/fOOUsvqffv3YgSlEOA/kCL3B0taITHY5nJ0qfM+A/aEpeg7K2PD37eIoBvHJIJZ2r9OYixaGu4q1QR9Oh8IICLH23v30jzKqLAgNRTCjenHw8hHqUoP5w/VPLy//ACOEY1FQf9vfXy5R4meePX2fH14GL5iUoG8WHj74eUekJZxlY2IoPXpGs1FSlE3APVL/AH9+D8MEn+zyJRXmxrHq5SkkV6c2b7e2iUtbFjfhrpz5CGT9G6LZKG0IbTONWGr8j4wdh5kkDfSVKbWw8mc/INeBUydSkt0PJr9BEsrGiQ3MgUpxNqQMbDsnPkyj8JHSo93iv+TqUHSjOBwq3k/GImdruDwfyYGsRXiwkgkrIAfcA+tfSDFNGo8mYFAoZZB4EGIfh0P8IPv35wzl9ou7QAmUZgV8RmEqA/2pa9qxXicfLmFREsJJsKsOr34XEM5NeTYi9MlAsge/rEjJSbpDRbJykBwai44cKPWKzLXvEZCACWJLtppGytgxZyZCWoG5PEpeGH9oIOh9+sE4WWgsFFLvXLmduQUA8GnAy3pMLc0t8z1hsv0FULM6QXKAGL68vtEl40G6U06/fk9Ibowcl6rLcAlvmWguTs3B6iYpxclIHkI1ryYRfi0E1YUsH4cYgSm2ceII+UNV7Ok5WavEZgGfgpzAf4EJLghub/8A0aGWPswEpCeHGxePBKToeVYYScOkPQKOhqAnwZjSDsNgZY+Ig2N06PfeFwfnZ6Nr2CkI8pb2feseAh6pD9GPpD/+WYc17zLdwlspfqst5x6vZMrIcs3e5gMbGrEnQV5QDUIMieBjoaDs+o17yX/1D7x0Pf6DEQMKG+p8xr4+seZwTRhzFPl0B8IUycaSUg/EWFaO/A2aCpiSklt1QLEPr1HGkc/xSQ9hpxSU3atgS/lXgVCIHaIcJ3XPTldzSxPjCnHYixyvRrOAfbGPcHs2ZMClDdKU5mNjy5Fi7Qy4b7ZrHMvGbwAJGvhSoahFPnFMyeg/nuNa+NR184T4zDKIKj8ScoVRixsQ3hTmOMCTVpAyVBu9XpoeTQ3+vfkOX4PispSf9NdWopj4UveBMJjZZonNd7+epL/aB+z0kLmISwqSarYFqtXXQCKNq7P7ucwVRiU8tR5ggw0eFXRrHolghg5CjxqWPg+kUEoScrKyqNSwAHLl9GhVhMQVBjmdj+YgcjEcLtIJGVTGxcEuOpET/wBd+wqSH6sKgNvrAuSTmB8QQ0QVJRanEhh86jzHjA0rbiS5Je7A36EipHWL5ONQ7jLujWpHE1ekRlCcex7RPOSQxYsxBoKWAYlvlFM4EkEgpLByHvbny1EXGa6gS41ateQd014UioOrKTnKW+JxY6EcNYytAYVKzlVVJtoog+LlnbjEZswEMQSbAMX9mzgRSvdO8zE3VVqmziztrrAa9ofCFBO4pzRwQ1QMw0oIMYuT0C0hipGYHMwelyfKlNDV4qlYeXuqVcuDUuOYYtpyhbM21XcS5e7acGF/doMGPKlDdy6kspiemkV+KaBkg8yESzvKqbBRobMxJoeVYnLDFsrc6lz/AJOG8orTLUoOSFNUBqjx4R5LVlAD089ecTUPYMy+WwICSbFwwfqHrBMvCklwlam1JI9SYFJcpLA8ykOPrBQxZVRRfqawHxsDmRVJUXDqdJ41DaHwiiZiVpVQkBnr8qW4wfJUCGNzqYrxEr9OP66wV+gzZR/M1ClVvWgD821LQVhMeS4msgaXdr2uNLtAiUg+GrtFlhx61+cH69CuQ4kJSuykuOF/n9IitDKqcvUB/SE5WgVKEjmGHzirG4l2JUaUFmh1FMKaHK5qNVorZ3eOMjUM3X9IymJxIO65CmoaN06QNhscuWqqiRYh6ftFlwqrRrRrE4kMtTBk87x2FnlVcjA2qSfHxjKy8esndIAtQ2B+vygxW0pqAlKEmou7vXXgYb4qNaNWnEo1yecdGESpYugk9THQfjYckFNRBIqglJZv7ujhnNeDR7j54mLJKWoGIUXowqDezNHGQQSbgl6Ag2+sTRhaavetTEnyIFg+bLLWmpeoLhPz1t5RORisqMoUXPGoPV7xCbg1l87VDOSBfk8WfgQAAVNzLejQHINle0ZjgutQzBqHgzX0o14HCEsrM+Ziz6nTk14IxCAk3Btpfq8ROKlsM6CouQzM3kYZSYAORhsitOR5txcQX2jmKXiAyQ2VBYEEDdqHA4vFycZKVTIQLfuHrAiyhGJOYlQYU0B4Hwgxk2w+CBT8Qq9aeFhSKpOzvy2F7h/lDg7SCfyMDqC/nEUbTlljlpaw+cbKQLEkzZinag0FY9ODWkOHL3PTSH/8xkFsyHckOOHhBPcyVhxmbq7QfkflG2IcNjVgM/kf0qYInIK5UwihAcl+BF291hyOzwCSpIUEgXKC1LVbh74kbK2PnKwm60KlilHUm7twp5QuS8BSZntmzMyUpylVRdWumnRoYbb2YlCQaEOatVvtpBey9n1AyVRmUAdSjQHrGg29IlzpAUlLs9GsCavZmL+vOC5YyGxtMxGGIc5WYB7ekRwk2Yo1AAFLe7xDDJIWpFKNUWaGcnDsx8xzjpskgDuFpN3SeGnhDJSQUAgn5ecezpYNeEW7MmpWkg04OW48dI5OfUcg9FEhJNzBIQza/WvoRFG0JRQulmfkXH3jxE978Orc4k25K0wWMEJrQVbjBKUqrS+n1EKRPq1iPD5eBi/D4sg3JeJvjlQC6fIoSkWuGr8qxTLxQNKdYMVihxrximdKC6Ghd30vrGivaMVT8OFBiBAsrBbpQoC/vlwi4LI3TTL6RKYHatYrG46MJl4EBVhX23SKMRIyHdoFJ1rUe3hxi0br6pNYD2mhPd4dYeql3fTLZ/Lq8dcJs1CrC0qNPPwcQT+JU26fA/KIzcKWzWc1qWrUXiMyU7EA20asUq9mITdqLc09I6Ipmn+wecdBr8MHy9orILEOz1D05UimTtMqpmLji/yBEDSFDKN0FnbNRvKPJuHSoBwAeINfSOXGJWi+QszFMSx1KreETMohbABQs7io5NeIy1ZUhIJNXfdb/J7xZlQSKEECvM8tIFIxTisqSQDmqGHBj629YlIBnEJAzKcACrUBN+UQ24P9NSSahi4Yg8DrpDXY8liCHCgW8qFwK2fwjOSUbBaLcV2TmSilVCQCVIAcMDU5mYCouYWdrkJRiCJeTfCSoJFLCvKhr0MfSMWvNhlKYP3ZzOWYhyPB/lHyHac4mYSfiNW5kv5Q3E29spOlpDKVtF8ufMctEsLtytyrBEraD5gEtw3RXwAgFEhWUPq1DRz4ViUjAzGzJRlUHo9/X20ZpEwmVLRY6O4IoI3fYvZifwypm6sLXlJb4QHvVrkGMRhpbFObjVyS/GpDtH1/ZaZcqUUgDuykEBJdJBAJKdTflQRHleqLcSt2F4fDoTLKAAxDEC1qM/Bg36QixslMpOYpZlONWYubaAjxCocSSAnK9B8KuTuPfGFu1cWnuzXeZwHFSOA1o45uBEYNorJGLXtBcrOQQB3mYXO6ty4J0e/XlEsMuatagEqYl1BjlBJd+jmzxXNUlaSmYNwksx+Emjg8K2rDzCSDOY51JBSwSCHpViemusVtM54qzJ7WkiXOK0MZc2qSOdx1BisYolqM9I0O3NjvhkzAz1KstBf0I+8ZaZ/pPz+Z1jthLKJOaphMyYBTUwOnNLmZ3+IjTRtfKLpAClFrAADpC7aeNOcAB1OP0EBq9AZoEzAtLW8Yo74JLNa/p5iBsFMLVpq1fZ4RMTXUcykjhX7xxPipgoJxaATmToKhrh/mLxUj35xOUoG3HT9omlD+/HTpDJUqMdLXp+/rBCJvGBTK9/aLUn376Qewk8ThgsCrEWVqP0gYzlS6KSTzDHxDwUqY1fdoLVsmYqWN0jMWSCKu2kZdbMotieVtKWXLtpvCIbTyqlysu8lClOQ9M1vl6QZitjCSHmrBOqJbU6qNvAGLf5rkSnIhITUE5XIB1PTi2todSS3E1V2BLw0ruglOZU0gVJoKuKC9vnC6ZJWHtBWMmrzZgonMQ4JcX0ewj3vCaBw9nS/hFVNgasAQCB8Q8z9o6CiF8Jfimvi0dDZsGJZIkJUKGjFgK+RgY7MQA70F81XY+A8o5ZEtQLAIX8JD8BUj501gxWAStKmZQPAuCwjzpOUXd6GyKJeGQsMlSTxufk14MRLlpFgNOLwPhcMyd1OUka/X9DAyy0x1sDZncdYyuTqwp2Q2vKdcsqfKHq9KWd7P9IY9nF/1AHyuFEakkCgS2p4GFs7DpWk7ymyljcA6OTppWDuzCgQMylBgwysSCCHfhR46HqNDJF2J29M7maheUkkFAtQEtmI0GgjLYeVnXmWK3Z299IL2osLxKkJUcgcE2difnF+DlgUKWrSrn59YbLGArbIz8ASczlgzVLdG0i5CVPbRjV/C1/KCJizQUD89YlLxQAZ63YMT7vElOTQqbB5eGJKQXDcDS/urCPsexpImYaSQlgEJFHIoKgPwqPCPl8nEOBT6MY+m9mcagYUZFWSTlLODUqpyLjmBEZzcmdHDLbB9rITIlHOaF2ID/KMpjsZnTL7tYDKAUFmjl7E9CILO0TNkLC1BbTHChQAK+Ep4pLimj+MJgHSQGUwZQHoqmr1/eMpU9hnPwRmllqDscxfga/Whg3Y21+6XUuB8SeRFwOIhPLxANy5s7vX20WpmIUxJHItw5iGb2c907RrdqkKkLKN/dOXmDxfVgfKPnE1TUu5j6Bs+We7BuAGL8DURntpdmlh5qBmQ75a5gDUO/wBHjq4JqmmW5E3UhFISVWJDFyR8oUTZm/Q6+3hzhVNTi78bwulSSlagzkekdKWyL6GUsBeUuXpQH1gmcABmABIYc9OL+cJJc8BQPA292jQGXuVLAhwSD7PGISjTASRjUs97uzaaVi/OkgNCiVKKlbqTepNAOvS0MJeEmZwlkh9SWDdDryhJcZkWLWUkEChLchwfrUQarZ04B8gHVQGrWFdRBGBkS0JPeFlZqFVKA/lSHJLjWkeYrHup5aHJJ31VNSTRNUi54xNtRGpeT2TsxSQFTClN/wAwyjxFVG+6H5xfO2qwyyyomxWol+iQaJT0gCYlay5dSj4+AiuXPu4IYsHHt6ai0Sc0+jN+gXaSCUk343f5FoFwEwAfE48fWG65QWC50bzjO4aQqUvIpTtawcaHjF+NqSFYwkYKYslACcrFVTYCpY6tceUA4bGqKXSH91hnJmgnK4J4PX9Iow2zglwgksSWUG9RDKXdjLqig4nihXr9I6CO/QKHvEnhleOg5fhsWD4AhctIF0qBALFxYitwefKAsDtFIUWo6rO3sx5gZjqAUDT76EcKQBjsLknlqhQzUY36+MI4J3FhSNR3jgEE6QHtCqdKF7sR+9YswU3MkUNAzEROdg8wZqdRHHH6Oib1IVqxKkJJAdtb6jlSGnYeV3mJAUDl3lKOZ0gAEnS0B7SwhTLOUGpFq/CQT9NYffw1wI71alBQypyh6A53DK5t5x05pxbLwqTMejDtMmaBKixFKA0bwhvMSUH1vpAABKxLSfzb3QE19Ic4lBIY1Dtz9Y3NLaROaoHwmD75SEpPxG508Ya7e2YmVlMsOCllFjmdLuSDyI5QtwMhlpFnUBmFNda8CfOHXa6U85KUKCwhOUkFjmAqWsqjPzECMsZAS0zOSsQkzcoOnH8w+7xoNl4hkqQXpvoI0VRxyBAfkRzMZbAp/qKzvukg0Hj6cY0GFnusBDEuzCvJmBif+RJp2kZINUQqWsFmWpwoiqVChfRi4f24Qmd3MLB2Bchr1+3rBOGngu1ibGno3JvCKzhqnKedDWl38vFqxFO9SMBbRTLIC3LqNQEmrXJa3AxRLw2YOn5gnk4BcQUvEpyZlOkVFiTU6Bn96xJCU6qALCrZTyevTzi8dKgGq2I6ZNWLBiONP2MET8ZkdI4O4YGxu5/aE2DxJAyqfKdRXzHkYZ4jBlWXLW4zUJc82tYV84NHXCScdCbaWyJedCwSkrUygwazvTVwHaEXaJKZc5kAIUzKBsQGZQaxu8bbFYTvkAo+NIBYjdCgzg9R8gYx3arZxmlU1IqnLmSbijEUexEX452xZx1oWfjEZ0lQlsOOanOgY2jW4HbqJsrIAWdswGh5qHF9C3KPnKklh9o0uxVMnnTx6cYPNqNkE2gnHp7sjKOhUXIYaZQEtbTQQGnEElibcAAKHgLUh3uzUFKrHUj1rrCCdhVIWc1X1Yt4cI54cmWmAOwx9+3g+RNIFgXvz6wnwSXXVnsC9b/KG0rDkgHhC8iSMWTEqTvJcpNbv6fWImc453rA2eelRaqTxbyLxfOwxIdLFXA0D+XSJ0lXRiLK4MRcceFYEx4cUZwWYhvGn1jpeNmAsoZeXEcmvEdpLK0lSQBlq51rqCL9I6I3ewEZQLVo4uKH3aC0Ylhetq/vA2EGcXZ29Ohi6Zs00UADrS37wXJeQBomo1NfCPYCSg8/SOhQ2D7dwBlKSoJZgCt2ADmhZPTg3IRnsWCuaCokMkVt16nlH0xGEl95M7zMVGm87FLOlubPTjHz3tNgxJnEpUQlTEEGtrEPFON3o6JRoYbOnJyMgs2hf2INklnLggi3HzPyjK7OxuRRLKILvpDzD7QQU/ElRPn5GOfk42nohJF+1pizhytDgoIV4OA4h5sTa4lSZ881/pUbUvR+YIpCoKPdvTKqhpmcVdxwpEsNsk/hpyEpKpcy1QyCKgpJYmrUezwsaWmNHQj2JMSCpZ1Fx1hrMxgDgpU4YsU6Gx8ojsLZ4kElRlKBcF5iQprboSSQecH7QxaJhQcgCk/mFX65hUWoeEVnjKVgaQqxWIIQVJTbjzDji4ZqwuwuKmFbl2Jrwd9Ic4nFAkqKAHPE5WFLBtCdYr/HzACgKCUFnADD394aNVVAWgvAYeWlQmqGYurdLNVw9auAXtcQ0TipKFCY4EwOE5WsPhWydb34mMwo0cqq9j76wVJkuH9fbQspOK2a2TStCFk5yxzaOK1c14EQVPxyRLzJLu4VZgDZQKS93DGAZ8g2qRo1fn8ucLpeIIRNSCS6WpwdJag4wsYqezWM8NJckFTNyAcmpfz5RclDEs7cD9ORgXBTFUcM7B38nJg2WolwaX9hraVgyUrAy1OMSL21f76Q82VjQKOSk2J0L68oRy5Tu78P2jxKCliCT1Av1H0iPkKlTtGzny6BYUwJu8eY/CpWhawkBRSX5lqOwgPZe0ypACkFsqTcEKNut+MGYjEiVLJCQXBIANDrqCxEW6O1UzB7Z2GiYs5CBMCmIIookBiDoeLisV4XDlG6SARpUa2veHQw3elJzA5lbqnrVyM3Szco827hSQJgIChRdNRZbGwNj4HjF27SRzyh5AZSzV9fL9+cTmjvEtR7jl75RSmadX+nmPvFiVtz/X5GJUkTYmw2KyFT7uUsQaev66Q7k7RGvnEMVgBNDgspvPq/Bh6QmVKUmjWoxccbUp7vBlCPIA0oxIuQOcTSsEUo+jxmJWPUlTPQcWOmrtx9IZYfHpVcgEV5dYjLgro1B05T6DVuXTWF2JmZRapcNBylEh7wv23JPdZtUkVfQ0+sNBU0jM7AYhLNl8PtDeVNpQnhb7esZnB4l7Ma8fvDWTiWDgHp7HKG5IeRRn+E4COgT8edCfX7x0Rxl7CaX+Yom2WCTuhtNaZeEYHtfOQidlUkkp1zZXGlkkU+sH4PBFCnSQC9NK6UgftnLMwS5pFQ6FNxFRfiH8jHRxuOVWXfJkqEEtUsvRYNK94GY/4elPswwE6W6c0t63Kn1qBQb12eFmDNbvo1ujeXCCicrPYF9B8ubecXlFMnZtO1aJUmTKn4UpyKUyjQqdqCtRqGDRnJkwzE94Sog7qnJvzcljq8D4XGpKSlTFL1Bcv40Y8+ZqIPOxFpkle8mURmVn4Ua3FxlVbnxnSSoP8AXQFhFJTiAlTMQSSadCDGl/BoIdJdOhBf9v1jB4GVmmi6gDqWetOgMbnZkwITu0e4J1FGqY5/8iLjTTElEBxGHyvw+8BnDjNQFw+p8qm0aKfOQotQHQEs8A4nAH4gHB0b5GrGJQ5GuxE2uxVPSd29S1b6cfDjFuz8a4yv78OkU7RG58Nnvw5c7wBg5mVQq44a83frHVGKlHY6HZnEEkizs/Hhc1tCrGgElYSUvRWnQ28OrQwm4kpTmIqAOo0DX5ROUpKkciKj34wq+uzCrDhaCnKSHD+PCp9vDiZiV5MwdmLAEVfj66QsmYNaGB3k3SdQ1fdLRfhp5Aa+pDMb9GLHpFG7CMcPiAsApPK726+zB34GaQlQ3UlnJb0rU6woRLyhAdiRWnEJyjVqOaNeHuw9okCYkvlyuzUBe7ktd2ieFMaMVdMb7NQAkFakkkM6TdhodC58YaT0JyAEO56s4NeLfSEM/GgScyQVKzDdykqYvYC3HygzZm0UqWrKWLBnBDU9dTWC0dSF+wpapcxcuYkDIkqDVBBYgjXQfKKNoYjLNC01CfFwosQeWkaifs0LKVpATMTdqBVGLB6FvO3BkWKwagVOCpKr8vD31jKf22Fx0IsctCZqkoZId0gKNHALb3A/KB1nKARWuhGr2rV6wz2hg3yqyOUUXxy8SPVw5A5WFwmGXkVLdJN5YKebs5cENTxiiSOVqmV4uWpACkqsElVAQym4sXipc6XPJQoZZgFC3pwatjHszGBIdRKUqASqw3hwgKWoLLpNixLAEuDpZqWqxMa0LoGx0pSDlUFPWqQONCxFaGKisO7mgBZmHA+xppGgTPdLLBLca+FIExGykLG7RqhQGv31gxmgFX4gysozOFJCgNCD+oIeCzi88tYFSUkMXrQ05HUGBJE0IQJcxCVpcsu/gW6WicnCJzOAU8wqhHHVh1jSxGoSSZlT8Sa8qH9/nDQTVC1dK9PfpHYrBplrUsAlKzem69wQLA6RfLmoYOAzt8NfvyjSlfSFKxMXwV4EN4R0FokpbdoORYeTx0LkvQCzvjlpclszZtRzprF2Ow3eIUh8uZjam7Z+dSOhMAYYAOoK0NKxRJ28A5WxIDgWd+DxxxUr0bfgXnZ6kLyTXGaxZ3bUFqi0dNwm+EhVCN4impZ/GJYlRKgoLJuzmwL8fSCJeCCwFF3SWNw4ZxbpHVb7Y1BaMCgjdUH1u7+b8PKHu1No5dnJQveXMC5aEnVII3n0yvbVhwhRhJyKh8ptw+sS24mdMMlTf00gpTlSGBHxFhZRoaxOO5bDF0LMBgQEtR3rV/P1hkEl6fL9I8Qrdd3IpS7xdLAdnrwtE5zd2xGTTgUqqpJfrwg/vTLDkunUHTpwhYcQErYVU1unS0GCcpIzLScg1yuz0enhXSExcgNeGe4nBy1AkHT4Wc+WpjNLwWZ1JSrKTqitNQC9xGkROQpKlAORWxAbi4vxu1BEUypgQpYlrUgBJcDMSVU+Ec2FOUNBTg6WzY49CCcFsEhKjzAIHi44Uj2ZiAkFNKV0FG5dTF+LnGblSZgklSgCGJVcMQMwatPC8GTezstyZkzOKAZkhJJoKMq58Y6oqTV0NQPLl55SigjOEuz3I+hELJKlBYWCxQXbK7EaFvrwjUbP2VJSXlEoWlCiZa0DfIDhlOyXqN4VoKwvwuwJc+aD3yETVKtvKfNYkhIFXN+nKDGDi6CgLBlGbeU+ZqEljZud9RGk2PiUJUXAKVDKd23XSkLNr9n+4UxKZhZT5UkMQEljxfNd+UKJm0Am4Yc3fwL3tDOLCrTs3a5Alh0kkXy0N+DWFD5wLiVFRZKspLAFPnzvxjPbI2zOE5JRLUscCwABcVLUo9412HxKnAUkAtxKupJFKcIRpx7OiLtB+zTkRmCs1ACSXzDQlrFxDBOJTMYFsx9afPyjN7VwGMEsKkKldzMUN5RShidHWw0OvGghFMxeIkLCZkyWqYQxAUFUqH3DQinCghXC1dhzUTeTdmJLjUWfzZx9oVY7Yaygd2oEpL5Te1nszUgLZXaoISO9nIUbfCQwf8yrWgjZe3sPPU8vMlTsqwBGly+WjekCnFBeMj5vtvD4kKKZstaWUbgsT1AY9Y7ZKwFDvMyUhjY+sfaJeIKWTVVbA150NxTSv1tXLLjKlaHDOUFmfVhy5Q/yJqmhfjR8e7RYaasIWgHuyHFCCSSQL1NKvaBJ0zEJRkyrYggqY1YAluIDguI+1TMAlaP6iXoQFMSQXowG83J2rCeZ2JTNUiZmcorlyFOZNaOTr0eMpxSoV8WjAbN2N3khSl4lEpag+QpmFTioLpSQHEEq7OukEzQs2MssMwvun82lL8jH0BHZLZsrDTZ6paTwAUp0lW6EgEgfERcUr4YrC47DYZJCZk4hRUkpUUoKS1xlJLtUF2iqknsRxpC3CyUFQlpQQVUAzFRJ55qDTzES7O7WlyZ8xOIw0vEFRIaYCC4vlItXRotwpAMxSc65JG6Uhi5/8wosni99LRbLxeHUklWHC5hURmzqNx8TFQYigtpB4mlsSSoYzdmSJhzpwpQD+VM9SQKVYKU4rpHRdhcVjJaAhMmQQkXUJSj4k1MdFvkh/wAk8JezDYtEyYkd05GuVJVXgSkekdhtglaapWCEvUgAOCRRTUOjR9KwfaTGIQiUjE5FS5aXlJTLISEBikKQlRUtwL8DaM5M2XNkCdiM/do7sJXkIU5UWXcMASbcDHO1GOrLKMqtIjhew+FVIRNXtGWhcxIyy0yys5molWVZatCSP182FsjDiWBNnTULObMlCQqqSzO+oeoGkUJ2ZIlIHfYgS86QpICDOWywTVKSnIbUgSUqXJSlCUqmhVQMyRQ30avQxWoyVoCvyaHA7HkEPMLl2zVs+VjUDPmqzwBsbE5ZU5M0ZnQspSX+NNUgZagkkhh5xuZPZjCnZmcglSQV96hSMxNyk5FK+HNahLc4yGwNohE1UrDpmGYw/wBYSiSA7mWFpSQljUa04RJ/dpJdAUcXZCTtPDY1cqUjBiSA5mFM5RUotQB3IGYWq8HY+fhMLMwypkhK0LkHvUBRJClAhK0ljlUCB0rQRqsJMxQkKnITJWUB92TLVM0JQ6ddGYmMPtrtbipfdqXKShCgxJlJC70zKZ83KlBYQXD7bQdNCeclC1KUErCSBkUHqKDMAerN9oqmyJqCCoAOAyM4Y0YliSQKVBAvH0TAbdwvdp7zEYnPldaEkZRyD3GsMey+OWkzMwmLQoZkMmVMUHLBQSd8Warh4OWGg4+WYDBqmTEbssIBd0hRShRowAdykBxeNZsiYqZLEt0v3S1JOYISosoM5IBTvA1F08zCftfg5/4lKlFQC2Slc9KUGmgRL+Fn5QZsT+H89EpQOIRkUrMqXvgLBaxy0qPHpdU3s2kA/wDgnv5uefOkSCEgqPfoU26crBL0Lpq9vQra+xsMuRLBxidxQMzJKWpJqWILAuxylrkBg7xXt7Z0qVKSc6ZqpZEpZGbKwfKCVAVDFNXfdhX2W2/LSvLMkJU6SwVLXMYgiwQrM7ceBiS5J9C4+kGdn9jDFy1TJUuetUlYIQMgCiQSnvAogAAgUA11hZKxE1JlvKQMqiSTMWNfhCUkZSGNRXnSG+0/4jKlvLwyRJWsZVFMgyglIc0BUTncmvAxT2i2BipndYmbPk5J4TVaxlckvTKbCpa1aw+2/sxwj8TiZgXMViMOUK3RIKpirkMhWYbzsPiJ4wpVihh1KM8IIUp0iTNAKQXBGUg5WqK8OkaWd2JWMPuqKlBL5ZOVaSaEhAMoAg6OrUXjOTdnfh0H8TJmWKkhaQCEhTFQy01TuhiD5Q7STtoW/QTh+1EsoKMsxKcqhuzlsXeqgx3i7ODrowbTbBnysRhQpHdqnJTvJzspVCASPyk0en6ZbBY7CyUoRMQZqluyikEpc2YigF4bjHSU/wD9MnMkpZKwp0OgkjcCWL65g7W1aFkm9jxdGUlSRLczhM/pzGXLzF08QwdiHVVX3iW0BIWpPcy5mdZYAZVAhg9W484f9rcPJm4f8TKMuVLdpmZIVNUTQFT5t4cSz6kQr7OmWqXUSylBASpYSXKeRFPG7tDxuf8AIvXbM7OM1E0pBUSlnSz6W3SQR0e8a7H7WQMIhCk4dLpcqlYVKVnUEK4gPa+sPMRLRO7vvEy5iEE5AECWEqNgruWOQsacoVYHs3JnzT3spEpUkMtEtZJVRwpCZmZOUijOH5QHV0FOv0ZbE2vOnSAJKZhEuhURdk2BBoeYPVgYZDbJPxEoIoUqJZXMcfDxjNo2xg0nNLTPlLS5lrK0ISCKJKkS01Fn41jZ4XAYbasoTSgmfKAzpBUlKiRUoYhjR/Q8Y56jHRRSsEwU0lKzJmFgXY6FTlq3sbRBO0sYFs9HY7qVfflFWM2fh5DIkraYVJJSVqUaaZVrcGlxwie2cevD4dSwyy7DICSkHUhrB/SHdP8AlB67ZbicWRvAlE0GlcpJcCnF2ZmY8HhJ2p7Nrx6u8SlCVtm7tMppq7P+YBZDdfrjcdMn/ik51L/qnM6kl7syaMY+jYHFhCkzM0yZlsTSooWKYeEZLaFcsjDYbDT5YAlycrBlBYKHIuTmYcNbmCZmxFTpRmEiWWDOwSW/vIVTgDpz0+pbV2QnHykTJczusQkEoW4U4P5VEaValflHyjtBtGejNhjMnEpUErVlLZW32JYlWjED5PZSUkTcWiMnGgJAISSNc0z6UjyGuHxmz0JSn8PmygDMqUxLakZ7mOjU/ZqE+x8HhRLJxUyZ3xWTllTJGVlFJFzQu7hvtGl2ejD5lKRhpOVRJKsTNFXVQoCUAVINgqwqNVOK7dBU3usLKky0LBFZMpOlQ6EkjkfSLVYGYTmmFD1AZJUQUs1SwDghqaxSLuOSiTk31kRxGz5K8ROJVkBOYbxALgOBSzksSLCDNkdm1rmqTKkSlpDEZlFmNmKU5jrz6Rl9jbfUMQrv0ZisZcqkpoGI/MG+tIap7Vz8LIShC5hluQEomqDOSaszk1LtHA2sqkVrR9C7H4JctWJwy5SZTgKGVMzLvpIZJm1Nb9I+bdptgiRj1oSnvAN4ZghKUldUABRIIsznXQiHfYTtrOVPlpnEgKXvmYSLg1u6rihBrWHfbrHKk4nvFKTKIdCMq3UsCrkflFBblWGU8Nuzdxsy+ATjQlIQmS5AzZSFKUQNQhwTSCO1GASmRLM1C3SsFZmBQSsqDEpFMjMmgNac3owPbHGyN2VOHdqW+SXkUr4m3EqKla21vBW0dr47GKEvEOkByiXMllJU5bMAlDEMDelDFHJY2uzZWU7Ew/dlOIQiXMlEKQoAVSXDKAINmvweNNN2mEhU5IKVS0KAVLSFOC3wuwN3bi8ZLYezMViUFMiQFygohTLQMhOirAepIaNDtXs1P7sIQVImAJczcTLNqlIRJQSxNnI0gOEZJVdhXLJadBXbudiJ2Hlz/wAIAlKQrOtQVlcB8yAxCnbQ1hbs7tQiXJQFKJWPiySVrD9XTwTbnGn7D7Rn4rCzUYtImFDFCVglR4FaQHKXZi1RGFwc7EoxyJaEVKyciU5tx7BKg6UskmoBAL8objnJaSEnFPZb2m2KMQjNITNKpgUtWZY13sxSDuhNb1Ai7sTiJctQTNky8NPRLUF4gzMs0VbdC5gSCxFritXjdY7GKyKT+GTlLg/1EvbV1sK0qI+Z9rBIAUtIIUtSRMQWWxS4QSsvlBANAahjZmZ/Vr0Ds3+09hScSjfmYhT7yVqnywLULJSaGnOHOx9hIXs9OHVkWUoaiQQlRsQ7vUuDchWkfNeynauXLSlBky1uXCplWamQDMLtS5vGglfxJX34CJUhKEqCC25VTBlMCXDs3PlAmk0mho9mdwSpmHmLkzBJ+MgNOYZUkhmBLKBDb1/U27bwiZ0spQUS1OCClaqcqJLhuJhj/Ezs0kT5c4GXh85IJUSUnKxCgJSaFQe4L1doQy9lTCM87EShJml0GWt1pHJPxAMHL1B0jY5qxsq0ZfbS8k7KcxVkyk5yQSKAgsHBbUeEaPZuxc0nMUyUBQ3sx3nDf2pKhXSAMX2alKnLVLmrmoSAc7HNYOlQU+li7aRSib3SkgAS5iC2oCnfeVcOQR9awlqOjLRreyWx5CZpM+chUuyUZVKRvOAlRmJDXDMNDUUizbnZ8YAKUESlpUo5P6YdBqyFKmE8Rp5OIXo21LOQzE7/AAURu0q3iGo8bmTNRtPATJTp7xIbOUAgKbdWHDAEULVHhCNU9BVPSMJhtr/0gcqmmNuhctnBP5Ugm7wJt3GoTLCwCFqJNSWUGFPBhEtjycXh1ZJmEnTCgkE5VBJaxKmtarsRB+N7Nz8XVGAUkaFM4ZBxauWG6WhN1Rn8JseXie9mmZMJYKyS0S6lrByG/wAU2vDbZ2z8WlOWXLmy0qAchRFmIqDor5QZsv8Ah/jpS0zU93KWk/mmoAIYioS/FvGNenYaky0JXOlUNQliCQTbcNw3SMowkvszVK9ISycHL2kgD+onHSUHMBTvQgtvEgZVOQMxe0Z1K5ctUxLzpak5kK7yYkKcu4UMiqAilXpH0FOzl98mcmaoFICWSldQ7sor05ABoM29gZeJQ02WlOZnVnShyLGoNX1gLkUdXopg2fM8OudORkHerUk7nd5nzUAUFFNCxYtx1ivZPehRTlVMUFqzpShRWkkCqkg1csaD5xtsPsDBJJ7yYlTEkA4g0P8AgXfneH+G2rJlqK05QtQAKky5qiQKByXdg1YZcvpCrjZmez2GmGae7KStIdiw4h2zE25erRr5/ZeTNkiXORL7xs3eISEKCzqDd63LvV4ATt+QglaU5VVLpkykkvf4mVWKMT22XQSql6ulFuWUlzGtyY9a2LZP8P8AEISEg2AvMBPP4SAz8o6DldqJyqkF+oT6AsI6Gti1+mB2b2gwGFM6YMMZjqeVuylJSQ7MFJ3dP7iW5QOn+J2InJaWruSSKywgebJF6B6WEZXDTs8tASpKVKJGUpKlZjYoAsaevOHnZ3By8JNE7FyMQuW5vLEsKX+UJCiArVweotG+7VWJSsyW0cYubPWs5sylKVVnclza7uY2vZnZU9L9/MZPBCgVMxB3hahuQWhrt6aNoIBwWBKUygGSQljUgkDKUqLEUfQcCx/cY8YJUhWFWkKQkZkpUpecMXSED+5OvGBKPG9SNb8GdmdlFImonyAsSM6RMJU+QOA6VFIJNzbhG1/in2XQuQMTlMxcrId40yWVmCRWoT5wHgOy+MnIMqbhZu7lKVLaUAoMCQ7lT3uI3G09iS8VI7l2yoWjMCQElQTS4zWqOEJKlIdJ4nxvY2yZ87+rLkuAXRlWkVTYboZwR+aPoiFjESkThNkSs8vMolOZYTlqACp6MQfhtSO2J2alYNPd/i5AZWZu8UpiWc5QwBoPLrAcvZmzpK84xRev+lJOpsFKfyhnyxiqQjj5Yuw2MlS1z0KWlIVkmIKCUqmAoGUpCnTmJB5VvE9k7VwSMhWZ00TGWht4hRoqWsISGVTiRWGOP2zs5UzvBInLU2VSv6aQpLWU4JamjNEZXbbClHdjCIUkaTJmdsvUOGbSGjzUqQHFNh+F7X4eTik5ZC0ImfEyUhQVXeWAsmtL1oeES7X9l5hnKn5TNFMigS6Qr4gQCSapSQzCpijA9uJBIaSgNQCXJC24bxtc+cOVdtksCVkUtuBuV4m3fSK0ZLD9kJ0y8pRetUKI9TEsR/CSZNCy2VRRuupgVp+DMCbC1RTSH+I7cv8ACCeJzKPD+2kA4ztNOV8KE/5oV43I9Ymk13YaRm9pfwxxs7KZkyQlSUhISZ4sCdSDSvKgHCC9n/wuSkA4mfh0P/5cyobipSN7Q0brV48nLXNmOtYZmyJCUh+LoL+EW/8Ahdc6yF/7nWPIlLHTjD5MVo2mG2dgzhBh14gTkWzZnVU/lLlgOHBxrGT23/DfZsoDPiZ6UhyEjKacE8n4v9INwPZqbLDBEtLaqqepKlxOb2dmKW6pksU+LdLcgADTWMsgtLyC7D2jsrBBX4bDTFFSShRWpyRdrluoDxf/ADbBLylOzpaiBQmVmYXFVCJzNgJQzz1VNBLlLPogCLxsCSKzJk1XUAD/ALiYzi2bSJSe0CctMNLlDlKlv6qaK19rZrNQDg8kf8SflHow2CTdj/ump+SBFsvGYT8kpB6Imr+VI2A2VC3+dqAICwxuHmGvgAGipG15hs6m4Sio8qqW8aBO0QPhkkcxJQn/ANwiJfzadoCkc5iR/wAAqCoIGRne5xSge7RNSTqlGWvGhPzggbLxyhVKhS6pmX/iU/OHP4maq6keJmLP/wAYgEzP7vKV9VqMOoWLYjwmzp0xSkidhyU0UO+zlP8AuAUT5wans6tKX/EI6S5QJ8ykesFFGW61D/KVLH/akH1iqZOk/mWFNxnTFeiTDLjBkzkdnwwK8TiOYACB/wAmjldn8I5SpUxRSavOS4JLAEV1IHUxSrGYUfll8KSs3qvWCh2rkhSyM6cytEpSxzA0L16wcDWUHY0gTAE4ZKkkPmzzphPQIGW9LwZgJQlUl4Uu9xICb6PMVWBsR21lFLZSQpq2LguHTYDS8UI7WpIJEkslQBCku5yh23nQdXD0I6waFHZ2pN0lnzkD0zR0ZCb2knOcqZbf7H9Q49Y9hsTWfP8AY+GQGISlwsaD++PsP8PpCVJWVJCiAGcA68+pjo6JSCa9coJqkAE3YM9TdoVbRxKwkspQobEx0dEpFYmQ7S7RmpUyZixuiy1D8vIxmZ+NmEh1rLgXUeCucdHRzTEl2AT1nidPnAeyZhVkzEm9y+h4x5HQeMRdhuGlh1Fg73b/ANMXJmEFgS3WOjo7IdFPA32XKSpZzAHdNw+h4wOVEMxb2I6OiHKTkG4beWAail66mN3svZknI/dS345Ev8o6OhOP+jI6espdiR0pGF7GYpa8RiStalFz8SifzHj0HlHR0dq/gdGzkpGU0jK9p8WtM1krUA9gogW5R5HQAvoSHGzHbOtibZi1hzjUdnsKhTlSEqLXKQfnHR0R/wDQEOZslKSMoA6AD5RQpRe8dHRZGZdJQDoILVLAFAPKPI6KMxm8bjZgJGdWv5j94UrnqKqqJ+G5PGOjoMuxSqX8UzkoN5JjpKQSrok+PGOjoD6METUAZaD4B8kQFgTuJOuY11qlD+bmPY6MjFmyw/eA1GZq1o66dKDyjVbC2fKVVUtBNKlINkjiOJMdHROQ8R9O2dKzf6aP+hPDpHR0dBHP/9k="/>
          <p:cNvSpPr>
            <a:spLocks noChangeAspect="1" noChangeArrowheads="1"/>
          </p:cNvSpPr>
          <p:nvPr/>
        </p:nvSpPr>
        <p:spPr bwMode="auto">
          <a:xfrm>
            <a:off x="307975" y="-15621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591" y="2325828"/>
            <a:ext cx="4107479" cy="278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5014" y="5114212"/>
            <a:ext cx="4388421" cy="584775"/>
          </a:xfrm>
          <a:prstGeom prst="rect">
            <a:avLst/>
          </a:prstGeom>
          <a:noFill/>
        </p:spPr>
        <p:txBody>
          <a:bodyPr wrap="square" rtlCol="0">
            <a:spAutoFit/>
          </a:bodyPr>
          <a:lstStyle/>
          <a:p>
            <a:r>
              <a:rPr lang="en-US" sz="1600" dirty="0" err="1" smtClean="0"/>
              <a:t>Oso</a:t>
            </a:r>
            <a:r>
              <a:rPr lang="en-US" sz="1600" dirty="0" smtClean="0"/>
              <a:t>, Washington landslide </a:t>
            </a:r>
            <a:r>
              <a:rPr lang="en-US" sz="1600" dirty="0"/>
              <a:t>March 22, </a:t>
            </a:r>
            <a:r>
              <a:rPr lang="en-US" sz="1600" dirty="0" smtClean="0"/>
              <a:t>2014. 41 fatalities, 50 houses destroyed</a:t>
            </a:r>
            <a:endParaRPr lang="en-US" sz="1600" dirty="0"/>
          </a:p>
        </p:txBody>
      </p:sp>
      <p:graphicFrame>
        <p:nvGraphicFramePr>
          <p:cNvPr id="20" name="Chart 19"/>
          <p:cNvGraphicFramePr>
            <a:graphicFrameLocks noGrp="1"/>
          </p:cNvGraphicFramePr>
          <p:nvPr>
            <p:extLst>
              <p:ext uri="{D42A27DB-BD31-4B8C-83A1-F6EECF244321}">
                <p14:modId xmlns:p14="http://schemas.microsoft.com/office/powerpoint/2010/main" val="2722946195"/>
              </p:ext>
            </p:extLst>
          </p:nvPr>
        </p:nvGraphicFramePr>
        <p:xfrm>
          <a:off x="4382192" y="2209450"/>
          <a:ext cx="4761808" cy="398872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4571575" y="6164890"/>
            <a:ext cx="4598930" cy="646331"/>
          </a:xfrm>
          <a:prstGeom prst="rect">
            <a:avLst/>
          </a:prstGeom>
          <a:noFill/>
        </p:spPr>
        <p:txBody>
          <a:bodyPr wrap="square" rtlCol="0">
            <a:spAutoFit/>
          </a:bodyPr>
          <a:lstStyle/>
          <a:p>
            <a:r>
              <a:rPr lang="en-US" dirty="0" smtClean="0"/>
              <a:t>TRMM V7 RT data: Cumulative Distribution for rainy season at </a:t>
            </a:r>
            <a:r>
              <a:rPr lang="en-US" dirty="0" err="1" smtClean="0"/>
              <a:t>Oso</a:t>
            </a:r>
            <a:r>
              <a:rPr lang="en-US" dirty="0" smtClean="0"/>
              <a:t>, Washington</a:t>
            </a:r>
            <a:endParaRPr lang="en-US" dirty="0"/>
          </a:p>
        </p:txBody>
      </p:sp>
    </p:spTree>
    <p:extLst>
      <p:ext uri="{BB962C8B-B14F-4D97-AF65-F5344CB8AC3E}">
        <p14:creationId xmlns:p14="http://schemas.microsoft.com/office/powerpoint/2010/main" val="27029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619125" y="970644"/>
            <a:ext cx="8229600" cy="2491014"/>
          </a:xfrm>
        </p:spPr>
        <p:txBody>
          <a:bodyPr/>
          <a:lstStyle/>
          <a:p>
            <a:r>
              <a:rPr lang="en-US" dirty="0" smtClean="0"/>
              <a:t>Introduction to the Global Precipitation Measurement Mission </a:t>
            </a:r>
          </a:p>
          <a:p>
            <a:r>
              <a:rPr lang="en-US" dirty="0" smtClean="0"/>
              <a:t>Resources to use with your students and events during the campaign</a:t>
            </a:r>
          </a:p>
          <a:p>
            <a:r>
              <a:rPr lang="en-US" dirty="0" smtClean="0"/>
              <a:t>Review of data collection and entry</a:t>
            </a:r>
          </a:p>
        </p:txBody>
      </p:sp>
      <p:pic>
        <p:nvPicPr>
          <p:cNvPr id="1027" name="Picture 3" descr="C:\Users\wkristen\AppData\Local\Microsoft\Windows\Temporary Internet Files\Content.IE5\FHMEN8WQ\checklist[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4667" y="4077194"/>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005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Improved modeling capabilities</a:t>
            </a:r>
            <a:endParaRPr lang="en-US" dirty="0"/>
          </a:p>
        </p:txBody>
      </p:sp>
      <p:sp>
        <p:nvSpPr>
          <p:cNvPr id="4" name="TextBox 24"/>
          <p:cNvSpPr txBox="1">
            <a:spLocks noChangeArrowheads="1"/>
          </p:cNvSpPr>
          <p:nvPr/>
        </p:nvSpPr>
        <p:spPr bwMode="auto">
          <a:xfrm>
            <a:off x="1320630" y="560428"/>
            <a:ext cx="6772945" cy="584775"/>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0000FF"/>
                </a:solidFill>
              </a:rPr>
              <a:t>Improving Weather Forecasts </a:t>
            </a:r>
          </a:p>
          <a:p>
            <a:pPr algn="ctr"/>
            <a:r>
              <a:rPr lang="en-US" sz="1600" i="1" dirty="0" smtClean="0">
                <a:solidFill>
                  <a:srgbClr val="0000FF"/>
                </a:solidFill>
              </a:rPr>
              <a:t>through assimilation of accurate global precipitation data</a:t>
            </a:r>
            <a:endParaRPr lang="en-US" sz="1600" i="1" dirty="0">
              <a:solidFill>
                <a:srgbClr val="0000FF"/>
              </a:solidFill>
            </a:endParaRPr>
          </a:p>
        </p:txBody>
      </p:sp>
      <p:sp>
        <p:nvSpPr>
          <p:cNvPr id="5" name="TextBox 24"/>
          <p:cNvSpPr txBox="1">
            <a:spLocks noChangeArrowheads="1"/>
          </p:cNvSpPr>
          <p:nvPr/>
        </p:nvSpPr>
        <p:spPr bwMode="auto">
          <a:xfrm>
            <a:off x="1946660" y="3348317"/>
            <a:ext cx="5835893" cy="369332"/>
          </a:xfrm>
          <a:prstGeom prst="rect">
            <a:avLst/>
          </a:prstGeom>
          <a:noFill/>
          <a:ln w="9525">
            <a:noFill/>
            <a:miter lim="800000"/>
            <a:headEnd/>
            <a:tailEnd/>
          </a:ln>
        </p:spPr>
        <p:txBody>
          <a:bodyPr wrap="none">
            <a:prstTxWarp prst="textNoShape">
              <a:avLst/>
            </a:prstTxWarp>
            <a:spAutoFit/>
          </a:bodyPr>
          <a:lstStyle/>
          <a:p>
            <a:r>
              <a:rPr lang="en-US" i="1" dirty="0" smtClean="0">
                <a:solidFill>
                  <a:srgbClr val="0000FF"/>
                </a:solidFill>
              </a:rPr>
              <a:t>Understanding precipitation’s role in a changing climate</a:t>
            </a:r>
            <a:endParaRPr lang="en-US" i="1" dirty="0">
              <a:solidFill>
                <a:srgbClr val="0000FF"/>
              </a:solidFill>
            </a:endParaRPr>
          </a:p>
        </p:txBody>
      </p:sp>
      <p:grpSp>
        <p:nvGrpSpPr>
          <p:cNvPr id="13" name="Group 10"/>
          <p:cNvGrpSpPr>
            <a:grpSpLocks/>
          </p:cNvGrpSpPr>
          <p:nvPr/>
        </p:nvGrpSpPr>
        <p:grpSpPr bwMode="auto">
          <a:xfrm>
            <a:off x="2397785" y="1098125"/>
            <a:ext cx="4557713" cy="2176560"/>
            <a:chOff x="169" y="2067"/>
            <a:chExt cx="3009" cy="2037"/>
          </a:xfrm>
        </p:grpSpPr>
        <p:pic>
          <p:nvPicPr>
            <p:cNvPr id="14" name="Picture 8" descr="Emil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 y="2067"/>
              <a:ext cx="3009" cy="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Emil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5" y="3955"/>
              <a:ext cx="817"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 Box 2"/>
          <p:cNvSpPr txBox="1">
            <a:spLocks noChangeArrowheads="1"/>
          </p:cNvSpPr>
          <p:nvPr/>
        </p:nvSpPr>
        <p:spPr bwMode="auto">
          <a:xfrm>
            <a:off x="1149779" y="6282980"/>
            <a:ext cx="7759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Book Antiqua" charset="0"/>
                <a:ea typeface="ＭＳ Ｐゴシック" charset="-128"/>
              </a:defRPr>
            </a:lvl1pPr>
            <a:lvl2pPr marL="37931725" indent="-37474525">
              <a:defRPr sz="2400">
                <a:solidFill>
                  <a:schemeClr val="bg1"/>
                </a:solidFill>
                <a:latin typeface="Book Antiqua" charset="0"/>
                <a:ea typeface="ＭＳ Ｐゴシック" charset="-128"/>
              </a:defRPr>
            </a:lvl2pPr>
            <a:lvl3pPr>
              <a:defRPr sz="2400">
                <a:solidFill>
                  <a:schemeClr val="bg1"/>
                </a:solidFill>
                <a:latin typeface="Book Antiqua" charset="0"/>
                <a:ea typeface="ＭＳ Ｐゴシック" charset="-128"/>
              </a:defRPr>
            </a:lvl3pPr>
            <a:lvl4pPr>
              <a:defRPr sz="2400">
                <a:solidFill>
                  <a:schemeClr val="bg1"/>
                </a:solidFill>
                <a:latin typeface="Book Antiqua" charset="0"/>
                <a:ea typeface="ＭＳ Ｐゴシック" charset="-128"/>
              </a:defRPr>
            </a:lvl4pPr>
            <a:lvl5pPr>
              <a:defRPr sz="2400">
                <a:solidFill>
                  <a:schemeClr val="bg1"/>
                </a:solidFill>
                <a:latin typeface="Book Antiqua" charset="0"/>
                <a:ea typeface="ＭＳ Ｐゴシック" charset="-128"/>
              </a:defRPr>
            </a:lvl5pPr>
            <a:lvl6pPr marL="457200" eaLnBrk="0" fontAlgn="base" hangingPunct="0">
              <a:spcBef>
                <a:spcPct val="0"/>
              </a:spcBef>
              <a:spcAft>
                <a:spcPct val="0"/>
              </a:spcAft>
              <a:defRPr sz="2400">
                <a:solidFill>
                  <a:schemeClr val="bg1"/>
                </a:solidFill>
                <a:latin typeface="Book Antiqua" charset="0"/>
                <a:ea typeface="ＭＳ Ｐゴシック" charset="-128"/>
              </a:defRPr>
            </a:lvl6pPr>
            <a:lvl7pPr marL="914400" eaLnBrk="0" fontAlgn="base" hangingPunct="0">
              <a:spcBef>
                <a:spcPct val="0"/>
              </a:spcBef>
              <a:spcAft>
                <a:spcPct val="0"/>
              </a:spcAft>
              <a:defRPr sz="2400">
                <a:solidFill>
                  <a:schemeClr val="bg1"/>
                </a:solidFill>
                <a:latin typeface="Book Antiqua" charset="0"/>
                <a:ea typeface="ＭＳ Ｐゴシック" charset="-128"/>
              </a:defRPr>
            </a:lvl7pPr>
            <a:lvl8pPr marL="1371600" eaLnBrk="0" fontAlgn="base" hangingPunct="0">
              <a:spcBef>
                <a:spcPct val="0"/>
              </a:spcBef>
              <a:spcAft>
                <a:spcPct val="0"/>
              </a:spcAft>
              <a:defRPr sz="2400">
                <a:solidFill>
                  <a:schemeClr val="bg1"/>
                </a:solidFill>
                <a:latin typeface="Book Antiqua" charset="0"/>
                <a:ea typeface="ＭＳ Ｐゴシック" charset="-128"/>
              </a:defRPr>
            </a:lvl8pPr>
            <a:lvl9pPr marL="1828800" eaLnBrk="0" fontAlgn="base" hangingPunct="0">
              <a:spcBef>
                <a:spcPct val="0"/>
              </a:spcBef>
              <a:spcAft>
                <a:spcPct val="0"/>
              </a:spcAft>
              <a:defRPr sz="2400">
                <a:solidFill>
                  <a:schemeClr val="bg1"/>
                </a:solidFill>
                <a:latin typeface="Book Antiqua" charset="0"/>
                <a:ea typeface="ＭＳ Ｐゴシック" charset="-128"/>
              </a:defRPr>
            </a:lvl9pPr>
          </a:lstStyle>
          <a:p>
            <a:pPr eaLnBrk="1" hangingPunct="1"/>
            <a:r>
              <a:rPr lang="en-US" sz="1600" dirty="0" smtClean="0">
                <a:solidFill>
                  <a:schemeClr val="tx1"/>
                </a:solidFill>
                <a:latin typeface="+mn-lt"/>
                <a:cs typeface="Arial" charset="0"/>
              </a:rPr>
              <a:t>Global climate models predict significant changes in precipitation amount and intensity over the 21</a:t>
            </a:r>
            <a:r>
              <a:rPr lang="en-US" sz="1600" baseline="30000" dirty="0" smtClean="0">
                <a:solidFill>
                  <a:schemeClr val="tx1"/>
                </a:solidFill>
                <a:latin typeface="+mn-lt"/>
                <a:cs typeface="Arial" charset="0"/>
              </a:rPr>
              <a:t>st</a:t>
            </a:r>
            <a:r>
              <a:rPr lang="en-US" sz="1600" dirty="0" smtClean="0">
                <a:solidFill>
                  <a:schemeClr val="tx1"/>
                </a:solidFill>
                <a:latin typeface="+mn-lt"/>
                <a:cs typeface="Arial" charset="0"/>
              </a:rPr>
              <a:t> century. We need global measurements to improve and validate these models.</a:t>
            </a:r>
            <a:endParaRPr lang="en-US" sz="1600" dirty="0">
              <a:solidFill>
                <a:schemeClr val="tx1"/>
              </a:solidFill>
              <a:latin typeface="+mn-lt"/>
              <a:cs typeface="Arial" charset="0"/>
            </a:endParaRPr>
          </a:p>
        </p:txBody>
      </p:sp>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6504" y="3672714"/>
            <a:ext cx="7732013" cy="265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23194" y="5922097"/>
            <a:ext cx="2207656" cy="415498"/>
          </a:xfrm>
          <a:prstGeom prst="rect">
            <a:avLst/>
          </a:prstGeom>
          <a:noFill/>
        </p:spPr>
        <p:txBody>
          <a:bodyPr wrap="none" rtlCol="0">
            <a:spAutoFit/>
          </a:bodyPr>
          <a:lstStyle/>
          <a:p>
            <a:r>
              <a:rPr lang="en-US" sz="1050" dirty="0" smtClean="0"/>
              <a:t>IPCC AR5 5</a:t>
            </a:r>
            <a:r>
              <a:rPr lang="en-US" sz="1050" baseline="30000" dirty="0" smtClean="0"/>
              <a:t>th</a:t>
            </a:r>
            <a:r>
              <a:rPr lang="en-US" sz="1050" dirty="0" smtClean="0"/>
              <a:t> Assessment Report</a:t>
            </a:r>
          </a:p>
          <a:p>
            <a:r>
              <a:rPr lang="en-US" sz="1050" dirty="0" smtClean="0"/>
              <a:t>Chapter 2, Figure 2.29</a:t>
            </a:r>
            <a:endParaRPr lang="en-US" sz="1050" dirty="0"/>
          </a:p>
        </p:txBody>
      </p:sp>
    </p:spTree>
    <p:extLst>
      <p:ext uri="{BB962C8B-B14F-4D97-AF65-F5344CB8AC3E}">
        <p14:creationId xmlns:p14="http://schemas.microsoft.com/office/powerpoint/2010/main" val="977413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Disease Tracking</a:t>
            </a:r>
            <a:endParaRPr lang="en-US" dirty="0"/>
          </a:p>
        </p:txBody>
      </p:sp>
      <p:sp>
        <p:nvSpPr>
          <p:cNvPr id="7" name="Slide Number Placeholder 6"/>
          <p:cNvSpPr>
            <a:spLocks noGrp="1"/>
          </p:cNvSpPr>
          <p:nvPr>
            <p:ph type="sldNum" sz="quarter" idx="12"/>
          </p:nvPr>
        </p:nvSpPr>
        <p:spPr/>
        <p:txBody>
          <a:bodyPr/>
          <a:lstStyle/>
          <a:p>
            <a:fld id="{4656137C-C38B-4860-AEEF-E2091D0BA244}" type="slidenum">
              <a:rPr lang="en-US" smtClean="0"/>
              <a:t>21</a:t>
            </a:fld>
            <a:endParaRPr lang="en-US"/>
          </a:p>
        </p:txBody>
      </p:sp>
      <p:sp>
        <p:nvSpPr>
          <p:cNvPr id="19" name="Content Placeholder 1"/>
          <p:cNvSpPr txBox="1">
            <a:spLocks/>
          </p:cNvSpPr>
          <p:nvPr/>
        </p:nvSpPr>
        <p:spPr bwMode="auto">
          <a:xfrm>
            <a:off x="836088" y="700353"/>
            <a:ext cx="7731059" cy="962192"/>
          </a:xfrm>
          <a:prstGeom prst="rect">
            <a:avLst/>
          </a:prstGeom>
          <a:noFill/>
          <a:ln w="9525">
            <a:noFill/>
            <a:miter lim="800000"/>
            <a:headEnd/>
            <a:tailEnd/>
          </a:ln>
        </p:spPr>
        <p:txBody>
          <a:bodyPr anchor="b">
            <a:prstTxWarp prst="textNoShape">
              <a:avLst/>
            </a:prstTxWarp>
          </a:bodyPr>
          <a:lstStyle/>
          <a:p>
            <a:pPr eaLnBrk="0" hangingPunct="0">
              <a:spcBef>
                <a:spcPct val="20000"/>
              </a:spcBef>
              <a:buFont typeface="Wingdings" charset="2"/>
              <a:buNone/>
            </a:pPr>
            <a:r>
              <a:rPr lang="en-US" dirty="0" smtClean="0">
                <a:solidFill>
                  <a:srgbClr val="000099"/>
                </a:solidFill>
                <a:cs typeface="Arial" pitchFamily="34" charset="0"/>
              </a:rPr>
              <a:t>TRMM data has been used to estimate and trace the source areas of vector and river-borne diseases around the world. GPM will enable higher resolution evaluation of these disease source areas.</a:t>
            </a:r>
            <a:endParaRPr lang="en-US" dirty="0">
              <a:solidFill>
                <a:srgbClr val="000099"/>
              </a:solidFill>
              <a:cs typeface="Arial" pitchFamily="34" charset="0"/>
            </a:endParaRPr>
          </a:p>
        </p:txBody>
      </p:sp>
      <p:pic>
        <p:nvPicPr>
          <p:cNvPr id="20" name="Picture 4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6620" y="2108410"/>
            <a:ext cx="3987379" cy="3181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13"/>
          <p:cNvSpPr txBox="1">
            <a:spLocks noChangeArrowheads="1"/>
          </p:cNvSpPr>
          <p:nvPr/>
        </p:nvSpPr>
        <p:spPr bwMode="auto">
          <a:xfrm>
            <a:off x="6367891" y="5271078"/>
            <a:ext cx="2682875" cy="276225"/>
          </a:xfrm>
          <a:prstGeom prst="rect">
            <a:avLst/>
          </a:prstGeom>
          <a:noFill/>
          <a:ln w="9525">
            <a:noFill/>
            <a:miter lim="800000"/>
            <a:headEnd/>
            <a:tailEnd/>
          </a:ln>
        </p:spPr>
        <p:txBody>
          <a:bodyPr wrap="none">
            <a:spAutoFit/>
          </a:bodyPr>
          <a:lstStyle/>
          <a:p>
            <a:pPr algn="r"/>
            <a:r>
              <a:rPr lang="en-US" sz="1200" dirty="0">
                <a:latin typeface="Arial" charset="0"/>
                <a:cs typeface="Arial" charset="0"/>
              </a:rPr>
              <a:t>Courtesy of </a:t>
            </a:r>
            <a:r>
              <a:rPr lang="en-US" sz="1200" dirty="0" err="1">
                <a:latin typeface="Arial" charset="0"/>
                <a:cs typeface="Arial" charset="0"/>
              </a:rPr>
              <a:t>Bitew</a:t>
            </a:r>
            <a:r>
              <a:rPr lang="en-US" sz="1200" dirty="0">
                <a:latin typeface="Arial" charset="0"/>
                <a:cs typeface="Arial" charset="0"/>
              </a:rPr>
              <a:t> and </a:t>
            </a:r>
            <a:r>
              <a:rPr lang="en-US" sz="1200" dirty="0" err="1">
                <a:latin typeface="Arial" charset="0"/>
                <a:cs typeface="Arial" charset="0"/>
              </a:rPr>
              <a:t>Gebremichael</a:t>
            </a:r>
            <a:endParaRPr lang="en-US" sz="1200" dirty="0">
              <a:latin typeface="Arial" charset="0"/>
              <a:cs typeface="Arial" charset="0"/>
            </a:endParaRPr>
          </a:p>
        </p:txBody>
      </p:sp>
      <p:grpSp>
        <p:nvGrpSpPr>
          <p:cNvPr id="8" name="Group 7"/>
          <p:cNvGrpSpPr/>
          <p:nvPr/>
        </p:nvGrpSpPr>
        <p:grpSpPr>
          <a:xfrm>
            <a:off x="530986" y="2107044"/>
            <a:ext cx="4441536" cy="4256862"/>
            <a:chOff x="2105985" y="1430724"/>
            <a:chExt cx="5410200" cy="4953000"/>
          </a:xfrm>
        </p:grpSpPr>
        <p:sp>
          <p:nvSpPr>
            <p:cNvPr id="9" name="Rectangle 8"/>
            <p:cNvSpPr/>
            <p:nvPr/>
          </p:nvSpPr>
          <p:spPr>
            <a:xfrm>
              <a:off x="2105985" y="1430724"/>
              <a:ext cx="5410200" cy="4953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7" descr="precip_10_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0614" y="1608644"/>
              <a:ext cx="2746985" cy="44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Model_3_KM_322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2969382"/>
              <a:ext cx="2630895" cy="340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precip_10_color.jpg"/>
            <p:cNvPicPr>
              <a:picLocks noChangeAspect="1"/>
            </p:cNvPicPr>
            <p:nvPr/>
          </p:nvPicPr>
          <p:blipFill>
            <a:blip r:embed="rId5" cstate="screen">
              <a:extLst>
                <a:ext uri="{28A0092B-C50C-407E-A947-70E740481C1C}">
                  <a14:useLocalDpi xmlns:a14="http://schemas.microsoft.com/office/drawing/2010/main"/>
                </a:ext>
              </a:extLst>
            </a:blip>
            <a:srcRect b="-1695"/>
            <a:stretch>
              <a:fillRect/>
            </a:stretch>
          </p:blipFill>
          <p:spPr bwMode="auto">
            <a:xfrm>
              <a:off x="5029200" y="5412551"/>
              <a:ext cx="19224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2311935" y="1714521"/>
              <a:ext cx="2476499" cy="135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11935" y="1526964"/>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5343651" y="5547303"/>
            <a:ext cx="3642486" cy="954107"/>
          </a:xfrm>
          <a:prstGeom prst="rect">
            <a:avLst/>
          </a:prstGeom>
          <a:noFill/>
        </p:spPr>
        <p:txBody>
          <a:bodyPr wrap="square" rtlCol="0">
            <a:spAutoFit/>
          </a:bodyPr>
          <a:lstStyle/>
          <a:p>
            <a:r>
              <a:rPr lang="en-US" sz="1400" dirty="0" smtClean="0">
                <a:solidFill>
                  <a:srgbClr val="000099"/>
                </a:solidFill>
                <a:cs typeface="Arial" pitchFamily="34" charset="0"/>
              </a:rPr>
              <a:t>Studies have found a relationship between TRMM rain and the onset of this disease in local populations due to contact with snails in irrigation channels</a:t>
            </a:r>
            <a:endParaRPr lang="en-US" sz="1400" dirty="0"/>
          </a:p>
        </p:txBody>
      </p:sp>
      <p:sp>
        <p:nvSpPr>
          <p:cNvPr id="4" name="TextBox 3"/>
          <p:cNvSpPr txBox="1"/>
          <p:nvPr/>
        </p:nvSpPr>
        <p:spPr>
          <a:xfrm>
            <a:off x="5156620" y="1755154"/>
            <a:ext cx="4016549" cy="369332"/>
          </a:xfrm>
          <a:prstGeom prst="rect">
            <a:avLst/>
          </a:prstGeom>
          <a:noFill/>
        </p:spPr>
        <p:txBody>
          <a:bodyPr wrap="none" rtlCol="0">
            <a:spAutoFit/>
          </a:bodyPr>
          <a:lstStyle/>
          <a:p>
            <a:r>
              <a:rPr lang="en-US" dirty="0" err="1">
                <a:latin typeface="+mn-lt"/>
                <a:cs typeface="Arial" pitchFamily="34" charset="0"/>
              </a:rPr>
              <a:t>Schistosomiasis</a:t>
            </a:r>
            <a:r>
              <a:rPr lang="en-US" dirty="0">
                <a:latin typeface="+mn-lt"/>
                <a:cs typeface="Arial" pitchFamily="34" charset="0"/>
              </a:rPr>
              <a:t> (snail-spread) in Ethiopia</a:t>
            </a:r>
            <a:endParaRPr lang="en-US" dirty="0">
              <a:latin typeface="+mn-lt"/>
            </a:endParaRPr>
          </a:p>
        </p:txBody>
      </p:sp>
      <p:sp>
        <p:nvSpPr>
          <p:cNvPr id="17" name="TextBox 16"/>
          <p:cNvSpPr txBox="1"/>
          <p:nvPr/>
        </p:nvSpPr>
        <p:spPr>
          <a:xfrm>
            <a:off x="1004971" y="1739078"/>
            <a:ext cx="3345019" cy="369332"/>
          </a:xfrm>
          <a:prstGeom prst="rect">
            <a:avLst/>
          </a:prstGeom>
          <a:noFill/>
        </p:spPr>
        <p:txBody>
          <a:bodyPr wrap="none" rtlCol="0">
            <a:spAutoFit/>
          </a:bodyPr>
          <a:lstStyle/>
          <a:p>
            <a:pPr indent="0" algn="ctr">
              <a:buFont typeface="Wingdings" charset="0"/>
              <a:buNone/>
            </a:pPr>
            <a:r>
              <a:rPr lang="en-US" dirty="0">
                <a:latin typeface="+mn-lt"/>
                <a:ea typeface="MS PGothic" charset="0"/>
                <a:cs typeface="MS PGothic" charset="0"/>
              </a:rPr>
              <a:t>Observed Plague Cases in Uganda</a:t>
            </a:r>
          </a:p>
        </p:txBody>
      </p:sp>
      <p:sp>
        <p:nvSpPr>
          <p:cNvPr id="18" name="TextBox 11"/>
          <p:cNvSpPr txBox="1">
            <a:spLocks noChangeArrowheads="1"/>
          </p:cNvSpPr>
          <p:nvPr/>
        </p:nvSpPr>
        <p:spPr bwMode="auto">
          <a:xfrm>
            <a:off x="435722" y="6578272"/>
            <a:ext cx="32464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i="1" dirty="0"/>
              <a:t>Monaghan et al. 2012; MacMillan et al., 2012</a:t>
            </a:r>
          </a:p>
        </p:txBody>
      </p:sp>
      <p:sp>
        <p:nvSpPr>
          <p:cNvPr id="22" name="TextBox 13"/>
          <p:cNvSpPr txBox="1">
            <a:spLocks noChangeArrowheads="1"/>
          </p:cNvSpPr>
          <p:nvPr/>
        </p:nvSpPr>
        <p:spPr bwMode="auto">
          <a:xfrm>
            <a:off x="492919" y="6319043"/>
            <a:ext cx="4025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000099"/>
                </a:solidFill>
              </a:rPr>
              <a:t>Cases are associated with wetter, cooler regions</a:t>
            </a:r>
          </a:p>
        </p:txBody>
      </p:sp>
    </p:spTree>
    <p:extLst>
      <p:ext uri="{BB962C8B-B14F-4D97-AF65-F5344CB8AC3E}">
        <p14:creationId xmlns:p14="http://schemas.microsoft.com/office/powerpoint/2010/main" val="2580764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for Students</a:t>
            </a:r>
            <a:endParaRPr lang="en-US" dirty="0"/>
          </a:p>
        </p:txBody>
      </p:sp>
      <p:pic>
        <p:nvPicPr>
          <p:cNvPr id="5" name="Content Placeholder 4" descr="Screen Clipping">
            <a:hlinkClick r:id="rId3"/>
          </p:cNvPr>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1950357" y="749539"/>
            <a:ext cx="5941786" cy="5798610"/>
          </a:xfrm>
        </p:spPr>
      </p:pic>
      <p:sp>
        <p:nvSpPr>
          <p:cNvPr id="6" name="Rounded Rectangle 5"/>
          <p:cNvSpPr/>
          <p:nvPr/>
        </p:nvSpPr>
        <p:spPr>
          <a:xfrm>
            <a:off x="2242457" y="4844143"/>
            <a:ext cx="3984172" cy="359228"/>
          </a:xfrm>
          <a:prstGeom prst="roundRect">
            <a:avLst/>
          </a:prstGeom>
          <a:noFill/>
          <a:ln w="381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Rounded Rectangle 6"/>
          <p:cNvSpPr/>
          <p:nvPr/>
        </p:nvSpPr>
        <p:spPr>
          <a:xfrm>
            <a:off x="2775857" y="1948543"/>
            <a:ext cx="696686" cy="304800"/>
          </a:xfrm>
          <a:prstGeom prst="roundRect">
            <a:avLst/>
          </a:prstGeom>
          <a:noFill/>
          <a:ln w="381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88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for Students</a:t>
            </a:r>
            <a:endParaRPr lang="en-US" dirty="0"/>
          </a:p>
        </p:txBody>
      </p:sp>
      <p:pic>
        <p:nvPicPr>
          <p:cNvPr id="5" name="Content Placeholder 4" descr="Screen Clipping">
            <a:hlinkClick r:id="rId3"/>
          </p:cNvPr>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729342" y="925284"/>
            <a:ext cx="8207829" cy="5638965"/>
          </a:xfrm>
        </p:spPr>
      </p:pic>
      <p:sp>
        <p:nvSpPr>
          <p:cNvPr id="3" name="TextBox 2"/>
          <p:cNvSpPr txBox="1"/>
          <p:nvPr/>
        </p:nvSpPr>
        <p:spPr>
          <a:xfrm>
            <a:off x="6085116" y="5344887"/>
            <a:ext cx="2558142" cy="923330"/>
          </a:xfrm>
          <a:prstGeom prst="rect">
            <a:avLst/>
          </a:prstGeom>
          <a:solidFill>
            <a:schemeClr val="tx2">
              <a:lumMod val="40000"/>
              <a:lumOff val="60000"/>
            </a:schemeClr>
          </a:solidFill>
        </p:spPr>
        <p:txBody>
          <a:bodyPr wrap="square" rtlCol="0">
            <a:spAutoFit/>
          </a:bodyPr>
          <a:lstStyle/>
          <a:p>
            <a:r>
              <a:rPr lang="en-US" dirty="0" smtClean="0"/>
              <a:t>Includes notes about points to discuss for each slide.</a:t>
            </a:r>
            <a:endParaRPr lang="en-US" dirty="0"/>
          </a:p>
        </p:txBody>
      </p:sp>
    </p:spTree>
    <p:extLst>
      <p:ext uri="{BB962C8B-B14F-4D97-AF65-F5344CB8AC3E}">
        <p14:creationId xmlns:p14="http://schemas.microsoft.com/office/powerpoint/2010/main" val="62123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98425"/>
            <a:ext cx="6380163" cy="492125"/>
          </a:xfrm>
        </p:spPr>
        <p:txBody>
          <a:bodyPr/>
          <a:lstStyle/>
          <a:p>
            <a:pPr eaLnBrk="1" hangingPunct="1">
              <a:defRPr/>
            </a:pPr>
            <a:r>
              <a:rPr lang="en-US" altLang="en-US" smtClean="0">
                <a:effectLst>
                  <a:outerShdw blurRad="38100" dist="38100" dir="2700000" algn="tl">
                    <a:srgbClr val="C0C0C0"/>
                  </a:outerShdw>
                </a:effectLst>
                <a:ea typeface="ＭＳ Ｐゴシック" pitchFamily="34" charset="-128"/>
              </a:rPr>
              <a:t>Precipitation</a:t>
            </a:r>
          </a:p>
        </p:txBody>
      </p:sp>
      <p:sp>
        <p:nvSpPr>
          <p:cNvPr id="3" name="Content Placeholder 2"/>
          <p:cNvSpPr>
            <a:spLocks noGrp="1"/>
          </p:cNvSpPr>
          <p:nvPr>
            <p:ph idx="1"/>
          </p:nvPr>
        </p:nvSpPr>
        <p:spPr/>
        <p:txBody>
          <a:bodyPr/>
          <a:lstStyle/>
          <a:p>
            <a:pPr eaLnBrk="1" hangingPunct="1"/>
            <a:r>
              <a:rPr lang="en-US" altLang="en-US" smtClean="0">
                <a:ea typeface="ＭＳ Ｐゴシック" pitchFamily="34" charset="-128"/>
              </a:rPr>
              <a:t>What is precipitation?</a:t>
            </a:r>
          </a:p>
          <a:p>
            <a:pPr eaLnBrk="1" hangingPunct="1"/>
            <a:r>
              <a:rPr lang="en-US" altLang="en-US" smtClean="0">
                <a:ea typeface="ＭＳ Ｐゴシック" pitchFamily="34" charset="-128"/>
              </a:rPr>
              <a:t>Why is precipitation important to life on Earth?</a:t>
            </a:r>
          </a:p>
          <a:p>
            <a:pPr eaLnBrk="1" hangingPunct="1"/>
            <a:r>
              <a:rPr lang="en-US" altLang="en-US" smtClean="0">
                <a:ea typeface="ＭＳ Ｐゴシック" pitchFamily="34" charset="-128"/>
              </a:rPr>
              <a:t>Do we have enough precipitation on Earth?</a:t>
            </a:r>
          </a:p>
          <a:p>
            <a:pPr eaLnBrk="1" hangingPunct="1"/>
            <a:r>
              <a:rPr lang="en-US" altLang="en-US" smtClean="0">
                <a:ea typeface="ＭＳ Ｐゴシック" pitchFamily="34" charset="-128"/>
              </a:rPr>
              <a:t>How can we know how much precipitation is falling?</a:t>
            </a:r>
          </a:p>
          <a:p>
            <a:pPr eaLnBrk="1" hangingPunct="1">
              <a:buFont typeface="Arial" charset="0"/>
              <a:buNone/>
            </a:pPr>
            <a:endParaRPr lang="en-US" altLang="en-US" smtClean="0">
              <a:ea typeface="ＭＳ Ｐゴシック" pitchFamily="34" charset="-128"/>
            </a:endParaRPr>
          </a:p>
        </p:txBody>
      </p:sp>
      <p:pic>
        <p:nvPicPr>
          <p:cNvPr id="4" name="Picture 3" descr="east-coast-clou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24500">
            <a:off x="868363" y="3063875"/>
            <a:ext cx="30861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 flood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284911">
            <a:off x="5602288" y="2965450"/>
            <a:ext cx="295751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ried_lake_mud.jpg_36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269234">
            <a:off x="1181100" y="4953000"/>
            <a:ext cx="2306638"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reshwater distribution map.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05263" y="4686300"/>
            <a:ext cx="49307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975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dirty="0" smtClean="0">
                <a:effectLst>
                  <a:outerShdw blurRad="38100" dist="38100" dir="2700000" algn="tl">
                    <a:srgbClr val="C0C0C0"/>
                  </a:outerShdw>
                </a:effectLst>
                <a:ea typeface="ＭＳ Ｐゴシック" pitchFamily="34" charset="-128"/>
              </a:rPr>
              <a:t>“For Good Measure”</a:t>
            </a:r>
          </a:p>
        </p:txBody>
      </p:sp>
      <p:sp>
        <p:nvSpPr>
          <p:cNvPr id="15363" name="Content Placeholder 2"/>
          <p:cNvSpPr>
            <a:spLocks noGrp="1"/>
          </p:cNvSpPr>
          <p:nvPr>
            <p:ph idx="1"/>
          </p:nvPr>
        </p:nvSpPr>
        <p:spPr>
          <a:xfrm>
            <a:off x="619125" y="752475"/>
            <a:ext cx="8229600" cy="5324475"/>
          </a:xfrm>
        </p:spPr>
        <p:txBody>
          <a:bodyPr/>
          <a:lstStyle/>
          <a:p>
            <a:pPr eaLnBrk="1" hangingPunct="1"/>
            <a:r>
              <a:rPr lang="en-US" altLang="en-US" smtClean="0">
                <a:ea typeface="ＭＳ Ｐゴシック" pitchFamily="34" charset="-128"/>
              </a:rPr>
              <a:t>Why do we need to measure precipitation from a satellite in orbit above Earth?</a:t>
            </a:r>
            <a:endParaRPr lang="en-US" altLang="ja-JP" smtClean="0">
              <a:ea typeface="ＭＳ Ｐゴシック" pitchFamily="34" charset="-128"/>
            </a:endParaRPr>
          </a:p>
          <a:p>
            <a:pPr eaLnBrk="1" hangingPunct="1">
              <a:buFont typeface="Arial" charset="0"/>
              <a:buNone/>
            </a:pPr>
            <a:endParaRPr lang="en-US" altLang="en-US" smtClean="0">
              <a:ea typeface="ＭＳ Ｐゴシック" pitchFamily="34" charset="-128"/>
            </a:endParaRPr>
          </a:p>
          <a:p>
            <a:pPr eaLnBrk="1" hangingPunct="1"/>
            <a:endParaRPr lang="en-US" altLang="en-US" smtClean="0">
              <a:ea typeface="ＭＳ Ｐゴシック" pitchFamily="34" charset="-128"/>
            </a:endParaRPr>
          </a:p>
        </p:txBody>
      </p:sp>
      <p:pic>
        <p:nvPicPr>
          <p:cNvPr id="15364" name="Picture 3" descr="Screen Clipping">
            <a:hlinkClick r:id="rId3"/>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12888" y="1863725"/>
            <a:ext cx="6789737"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045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213" y="98425"/>
            <a:ext cx="5949950" cy="492125"/>
          </a:xfrm>
        </p:spPr>
        <p:txBody>
          <a:bodyPr/>
          <a:lstStyle/>
          <a:p>
            <a:pPr eaLnBrk="1" hangingPunct="1">
              <a:defRPr/>
            </a:pPr>
            <a:r>
              <a:rPr lang="en-US" altLang="en-US" dirty="0" smtClean="0">
                <a:effectLst>
                  <a:outerShdw blurRad="38100" dist="38100" dir="2700000" algn="tl">
                    <a:srgbClr val="C0C0C0"/>
                  </a:outerShdw>
                </a:effectLst>
                <a:ea typeface="ＭＳ Ｐゴシック" pitchFamily="34" charset="-128"/>
              </a:rPr>
              <a:t>The satellite</a:t>
            </a:r>
          </a:p>
        </p:txBody>
      </p:sp>
      <p:pic>
        <p:nvPicPr>
          <p:cNvPr id="16387" name="Content Placeholder 3" descr="gpm with labels.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704850" y="998538"/>
            <a:ext cx="8229600" cy="5324475"/>
          </a:xfrm>
        </p:spPr>
      </p:pic>
    </p:spTree>
    <p:extLst>
      <p:ext uri="{BB962C8B-B14F-4D97-AF65-F5344CB8AC3E}">
        <p14:creationId xmlns:p14="http://schemas.microsoft.com/office/powerpoint/2010/main" val="466543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smtClean="0">
                <a:effectLst>
                  <a:outerShdw blurRad="38100" dist="38100" dir="2700000" algn="tl">
                    <a:srgbClr val="C0C0C0"/>
                  </a:outerShdw>
                </a:effectLst>
                <a:ea typeface="ＭＳ Ｐゴシック" pitchFamily="34" charset="-128"/>
              </a:rPr>
              <a:t>How will you be involved?</a:t>
            </a:r>
          </a:p>
        </p:txBody>
      </p:sp>
      <p:sp>
        <p:nvSpPr>
          <p:cNvPr id="3" name="Content Placeholder 2"/>
          <p:cNvSpPr>
            <a:spLocks noGrp="1"/>
          </p:cNvSpPr>
          <p:nvPr>
            <p:ph idx="1"/>
          </p:nvPr>
        </p:nvSpPr>
        <p:spPr>
          <a:xfrm>
            <a:off x="530225" y="703263"/>
            <a:ext cx="6435725" cy="2127250"/>
          </a:xfrm>
        </p:spPr>
        <p:txBody>
          <a:bodyPr/>
          <a:lstStyle/>
          <a:p>
            <a:pPr eaLnBrk="1" hangingPunct="1"/>
            <a:r>
              <a:rPr lang="en-US" altLang="en-US" smtClean="0">
                <a:ea typeface="ＭＳ Ｐゴシック" pitchFamily="34" charset="-128"/>
              </a:rPr>
              <a:t>The way satellites “see” precipitation is different than how we collect it from rain gauges on the ground, or even than ground-based radar like you might see on the news.</a:t>
            </a:r>
          </a:p>
          <a:p>
            <a:pPr eaLnBrk="1" hangingPunct="1"/>
            <a:endParaRPr lang="en-US" altLang="en-US" smtClean="0">
              <a:ea typeface="ＭＳ Ｐゴシック" pitchFamily="34" charset="-128"/>
            </a:endParaRPr>
          </a:p>
        </p:txBody>
      </p:sp>
      <p:pic>
        <p:nvPicPr>
          <p:cNvPr id="17412" name="Picture 5" descr="Rain gauge on a p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8013" y="850900"/>
            <a:ext cx="193198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descr="Screen Clippi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1850" y="3336925"/>
            <a:ext cx="2982913"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530225" y="2943225"/>
            <a:ext cx="5381625"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800">
                <a:solidFill>
                  <a:srgbClr val="000099"/>
                </a:solidFill>
                <a:latin typeface="Calibri" pitchFamily="34" charset="0"/>
                <a:ea typeface="ＭＳ Ｐゴシック" pitchFamily="34" charset="-128"/>
              </a:defRPr>
            </a:lvl1pPr>
            <a:lvl2pPr marL="742950" indent="-285750" eaLnBrk="0" hangingPunct="0">
              <a:spcBef>
                <a:spcPct val="20000"/>
              </a:spcBef>
              <a:buFont typeface="Arial" charset="0"/>
              <a:buChar char="–"/>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rgbClr val="FFCC00"/>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r>
              <a:rPr lang="en-US" altLang="en-US"/>
              <a:t>So, we have to compare the data from the satellite to data collected on the ground, to make sure that the instruments on the satellite and the computer programs that process the data are all working right.</a:t>
            </a:r>
          </a:p>
          <a:p>
            <a:pPr eaLnBrk="1" hangingPunct="1"/>
            <a:r>
              <a:rPr lang="en-US" altLang="en-US"/>
              <a:t>That’s where you come in!</a:t>
            </a:r>
          </a:p>
          <a:p>
            <a:pPr eaLnBrk="1" hangingPunct="1"/>
            <a:endParaRPr lang="en-US" altLang="en-US"/>
          </a:p>
        </p:txBody>
      </p:sp>
    </p:spTree>
    <p:extLst>
      <p:ext uri="{BB962C8B-B14F-4D97-AF65-F5344CB8AC3E}">
        <p14:creationId xmlns:p14="http://schemas.microsoft.com/office/powerpoint/2010/main" val="464547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Ground validation</a:t>
            </a:r>
            <a:endParaRPr lang="en-US" dirty="0"/>
          </a:p>
        </p:txBody>
      </p:sp>
      <p:sp>
        <p:nvSpPr>
          <p:cNvPr id="18435" name="Content Placeholder 2"/>
          <p:cNvSpPr>
            <a:spLocks noGrp="1"/>
          </p:cNvSpPr>
          <p:nvPr>
            <p:ph idx="1"/>
          </p:nvPr>
        </p:nvSpPr>
        <p:spPr>
          <a:xfrm>
            <a:off x="568325" y="727075"/>
            <a:ext cx="8316913" cy="1793875"/>
          </a:xfrm>
        </p:spPr>
        <p:txBody>
          <a:bodyPr/>
          <a:lstStyle/>
          <a:p>
            <a:r>
              <a:rPr lang="en-US" altLang="en-US" smtClean="0">
                <a:ea typeface="ＭＳ Ｐゴシック" pitchFamily="34" charset="-128"/>
              </a:rPr>
              <a:t>Scientists set up equipment to check against the satellite data, like these rain gauges in a field in North Carolina. This is called ground validation.</a:t>
            </a:r>
          </a:p>
        </p:txBody>
      </p:sp>
      <p:sp>
        <p:nvSpPr>
          <p:cNvPr id="18436" name="Content Placeholder 2"/>
          <p:cNvSpPr txBox="1">
            <a:spLocks/>
          </p:cNvSpPr>
          <p:nvPr/>
        </p:nvSpPr>
        <p:spPr bwMode="auto">
          <a:xfrm>
            <a:off x="568325" y="2112963"/>
            <a:ext cx="42021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800">
                <a:solidFill>
                  <a:srgbClr val="000099"/>
                </a:solidFill>
                <a:latin typeface="Calibri" pitchFamily="34" charset="0"/>
                <a:ea typeface="ＭＳ Ｐゴシック" pitchFamily="34" charset="-128"/>
              </a:defRPr>
            </a:lvl1pPr>
            <a:lvl2pPr marL="742950" indent="-285750" eaLnBrk="0" hangingPunct="0">
              <a:spcBef>
                <a:spcPct val="20000"/>
              </a:spcBef>
              <a:buFont typeface="Arial" charset="0"/>
              <a:buChar char="–"/>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rgbClr val="FFCC00"/>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r>
              <a:rPr lang="en-US" altLang="en-US"/>
              <a:t>With the rain gauge set up at your school, you and your classmates will become a part of the GPM ground validation team, sending us data that will be compared to satellite and radar data, as well as to other networks of rain gauges. </a:t>
            </a:r>
          </a:p>
        </p:txBody>
      </p:sp>
      <p:pic>
        <p:nvPicPr>
          <p:cNvPr id="18437" name="Picture 2" descr="Rain monitoring equipment in a field in the Smoky Mounta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8513" y="2693988"/>
            <a:ext cx="4364037"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30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Collecting data</a:t>
            </a:r>
            <a:endParaRPr lang="en-US" dirty="0"/>
          </a:p>
        </p:txBody>
      </p:sp>
      <p:sp>
        <p:nvSpPr>
          <p:cNvPr id="19459" name="Content Placeholder 2"/>
          <p:cNvSpPr>
            <a:spLocks noGrp="1"/>
          </p:cNvSpPr>
          <p:nvPr>
            <p:ph idx="1"/>
          </p:nvPr>
        </p:nvSpPr>
        <p:spPr>
          <a:xfrm>
            <a:off x="444500" y="695325"/>
            <a:ext cx="8551863" cy="5635625"/>
          </a:xfrm>
        </p:spPr>
        <p:txBody>
          <a:bodyPr/>
          <a:lstStyle/>
          <a:p>
            <a:r>
              <a:rPr lang="en-US" altLang="en-US" smtClean="0">
                <a:ea typeface="ＭＳ Ｐゴシック" pitchFamily="34" charset="-128"/>
              </a:rPr>
              <a:t>From February 1</a:t>
            </a:r>
            <a:r>
              <a:rPr lang="en-US" altLang="en-US" baseline="30000" smtClean="0">
                <a:ea typeface="ＭＳ Ｐゴシック" pitchFamily="34" charset="-128"/>
              </a:rPr>
              <a:t>st</a:t>
            </a:r>
            <a:r>
              <a:rPr lang="en-US" altLang="en-US" smtClean="0">
                <a:ea typeface="ＭＳ Ｐゴシック" pitchFamily="34" charset="-128"/>
              </a:rPr>
              <a:t> through April 15</a:t>
            </a:r>
            <a:r>
              <a:rPr lang="en-US" altLang="en-US" baseline="30000" smtClean="0">
                <a:ea typeface="ＭＳ Ｐゴシック" pitchFamily="34" charset="-128"/>
              </a:rPr>
              <a:t>th</a:t>
            </a:r>
            <a:r>
              <a:rPr lang="en-US" altLang="en-US" smtClean="0">
                <a:ea typeface="ＭＳ Ｐゴシック" pitchFamily="34" charset="-128"/>
              </a:rPr>
              <a:t>, you will be collecting precipitation data and reporting it to GLOBE.</a:t>
            </a:r>
          </a:p>
          <a:p>
            <a:endParaRPr lang="en-US" altLang="en-US" sz="3600" smtClean="0">
              <a:ea typeface="ＭＳ Ｐゴシック" pitchFamily="34" charset="-128"/>
            </a:endParaRPr>
          </a:p>
        </p:txBody>
      </p:sp>
      <p:pic>
        <p:nvPicPr>
          <p:cNvPr id="19460" name="Picture 3" descr="Screen Clipping">
            <a:hlinkClick r:id="rId3"/>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52525" y="1589088"/>
            <a:ext cx="47164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Screen Clipping">
            <a:hlinkClick r:id="rId5"/>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62663" y="1693863"/>
            <a:ext cx="2476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Content Placeholder 3" descr="Screen Clippi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26225" y="4159250"/>
            <a:ext cx="231457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ontent Placeholder 2"/>
          <p:cNvSpPr txBox="1">
            <a:spLocks/>
          </p:cNvSpPr>
          <p:nvPr/>
        </p:nvSpPr>
        <p:spPr bwMode="auto">
          <a:xfrm>
            <a:off x="444500" y="3995738"/>
            <a:ext cx="63849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800">
                <a:solidFill>
                  <a:srgbClr val="000099"/>
                </a:solidFill>
                <a:latin typeface="Calibri" pitchFamily="34" charset="0"/>
                <a:ea typeface="ＭＳ Ｐゴシック" pitchFamily="34" charset="-128"/>
              </a:defRPr>
            </a:lvl1pPr>
            <a:lvl2pPr marL="742950" indent="-285750" eaLnBrk="0" hangingPunct="0">
              <a:spcBef>
                <a:spcPct val="20000"/>
              </a:spcBef>
              <a:buFont typeface="Arial" charset="0"/>
              <a:buChar char="–"/>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rgbClr val="FFCC00"/>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r>
              <a:rPr lang="en-US" altLang="en-US"/>
              <a:t>But we don’t want the scientists to have all the fun, so there will also be opportunities to do your own analysis, using data from schools around the world as well as historic climate averages.</a:t>
            </a:r>
          </a:p>
        </p:txBody>
      </p:sp>
      <p:sp>
        <p:nvSpPr>
          <p:cNvPr id="19464" name="Content Placeholder 2"/>
          <p:cNvSpPr txBox="1">
            <a:spLocks/>
          </p:cNvSpPr>
          <p:nvPr/>
        </p:nvSpPr>
        <p:spPr bwMode="auto">
          <a:xfrm>
            <a:off x="371475" y="2490788"/>
            <a:ext cx="85518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800">
                <a:solidFill>
                  <a:srgbClr val="000099"/>
                </a:solidFill>
                <a:latin typeface="Calibri" pitchFamily="34" charset="0"/>
                <a:ea typeface="ＭＳ Ｐゴシック" pitchFamily="34" charset="-128"/>
              </a:defRPr>
            </a:lvl1pPr>
            <a:lvl2pPr marL="742950" indent="-285750" eaLnBrk="0" hangingPunct="0">
              <a:spcBef>
                <a:spcPct val="20000"/>
              </a:spcBef>
              <a:buFont typeface="Arial" charset="0"/>
              <a:buChar char="–"/>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rgbClr val="FFCC00"/>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r>
              <a:rPr lang="en-US" altLang="en-US"/>
              <a:t>Scientists working with the GPM mission will take your data and compare it to the satellite’s data, as well as to data from other networks of rain gauges and radars.</a:t>
            </a:r>
          </a:p>
        </p:txBody>
      </p:sp>
    </p:spTree>
    <p:extLst>
      <p:ext uri="{BB962C8B-B14F-4D97-AF65-F5344CB8AC3E}">
        <p14:creationId xmlns:p14="http://schemas.microsoft.com/office/powerpoint/2010/main" val="2120006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9" y="98425"/>
            <a:ext cx="7501393" cy="492125"/>
          </a:xfrm>
        </p:spPr>
        <p:txBody>
          <a:bodyPr/>
          <a:lstStyle/>
          <a:p>
            <a:r>
              <a:rPr lang="en-US" dirty="0" smtClean="0"/>
              <a:t>Measuring </a:t>
            </a:r>
            <a:r>
              <a:rPr lang="en-US" dirty="0"/>
              <a:t>P</a:t>
            </a:r>
            <a:r>
              <a:rPr lang="en-US" dirty="0" smtClean="0"/>
              <a:t>recipitation: Why </a:t>
            </a:r>
            <a:r>
              <a:rPr lang="en-US" dirty="0"/>
              <a:t>L</a:t>
            </a:r>
            <a:r>
              <a:rPr lang="en-US" dirty="0" smtClean="0"/>
              <a:t>ook </a:t>
            </a:r>
            <a:r>
              <a:rPr lang="en-US" dirty="0"/>
              <a:t>F</a:t>
            </a:r>
            <a:r>
              <a:rPr lang="en-US" dirty="0" smtClean="0"/>
              <a:t>rom Space?</a:t>
            </a:r>
            <a:endParaRPr lang="en-US" dirty="0"/>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03904" y="1418727"/>
            <a:ext cx="3662189" cy="1825693"/>
          </a:xfrm>
        </p:spPr>
      </p:pic>
      <p:pic>
        <p:nvPicPr>
          <p:cNvPr id="7" name="Picture 6" descr="Screen Clipp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153" y="1418727"/>
            <a:ext cx="3256010" cy="1818329"/>
          </a:xfrm>
          <a:prstGeom prst="rect">
            <a:avLst/>
          </a:prstGeom>
        </p:spPr>
      </p:pic>
      <p:sp>
        <p:nvSpPr>
          <p:cNvPr id="8" name="Content Placeholder 2"/>
          <p:cNvSpPr txBox="1">
            <a:spLocks/>
          </p:cNvSpPr>
          <p:nvPr/>
        </p:nvSpPr>
        <p:spPr bwMode="auto">
          <a:xfrm>
            <a:off x="699465" y="714054"/>
            <a:ext cx="7933257" cy="507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Calibri" charset="0"/>
                <a:ea typeface="ＭＳ Ｐゴシック" charset="0"/>
                <a:cs typeface="ＭＳ Ｐゴシック" charset="0"/>
              </a:rPr>
              <a:t>Rain gauges: very useful, but not evenly distributed over the Earth, and there are none over oceans and few in developing countries</a:t>
            </a:r>
            <a:endParaRPr lang="en-US" sz="1800" dirty="0">
              <a:latin typeface="Calibri" charset="0"/>
              <a:ea typeface="ＭＳ Ｐゴシック" charset="0"/>
              <a:cs typeface="ＭＳ Ｐゴシック" charset="0"/>
            </a:endParaRPr>
          </a:p>
        </p:txBody>
      </p:sp>
      <p:sp>
        <p:nvSpPr>
          <p:cNvPr id="9" name="Content Placeholder 2"/>
          <p:cNvSpPr txBox="1">
            <a:spLocks/>
          </p:cNvSpPr>
          <p:nvPr/>
        </p:nvSpPr>
        <p:spPr bwMode="auto">
          <a:xfrm>
            <a:off x="699465" y="3347389"/>
            <a:ext cx="8229600" cy="318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latin typeface="Calibri" charset="0"/>
                <a:ea typeface="ＭＳ Ｐゴシック" charset="0"/>
                <a:cs typeface="ＭＳ Ｐゴシック" charset="0"/>
              </a:rPr>
              <a:t>Ground-based radar – still doesn’t cover everywhere, and not far out over oceans </a:t>
            </a:r>
            <a:endParaRPr lang="en-US" sz="1800" dirty="0">
              <a:latin typeface="Calibri" charset="0"/>
              <a:ea typeface="ＭＳ Ｐゴシック" charset="0"/>
              <a:cs typeface="ＭＳ Ｐゴシック" charset="0"/>
            </a:endParaRPr>
          </a:p>
        </p:txBody>
      </p:sp>
      <p:pic>
        <p:nvPicPr>
          <p:cNvPr id="10" name="Picture 9" descr="Screen Clipp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62410" y="3770886"/>
            <a:ext cx="4607365" cy="2889731"/>
          </a:xfrm>
          <a:prstGeom prst="rect">
            <a:avLst/>
          </a:prstGeom>
        </p:spPr>
      </p:pic>
    </p:spTree>
    <p:extLst>
      <p:ext uri="{BB962C8B-B14F-4D97-AF65-F5344CB8AC3E}">
        <p14:creationId xmlns:p14="http://schemas.microsoft.com/office/powerpoint/2010/main" val="1314341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Earth Right Now</a:t>
            </a:r>
            <a:endParaRPr lang="en-US" dirty="0"/>
          </a:p>
        </p:txBody>
      </p:sp>
      <p:sp>
        <p:nvSpPr>
          <p:cNvPr id="20483" name="Content Placeholder 4"/>
          <p:cNvSpPr>
            <a:spLocks noGrp="1"/>
          </p:cNvSpPr>
          <p:nvPr>
            <p:ph idx="1"/>
          </p:nvPr>
        </p:nvSpPr>
        <p:spPr>
          <a:xfrm>
            <a:off x="619125" y="850900"/>
            <a:ext cx="8229600" cy="1039813"/>
          </a:xfrm>
        </p:spPr>
        <p:txBody>
          <a:bodyPr/>
          <a:lstStyle/>
          <a:p>
            <a:r>
              <a:rPr lang="en-US" altLang="en-US" smtClean="0">
                <a:ea typeface="ＭＳ Ｐゴシック" pitchFamily="34" charset="-128"/>
              </a:rPr>
              <a:t>We need to understand how Earth is changing – help NASA and GPM do just that!</a:t>
            </a:r>
          </a:p>
        </p:txBody>
      </p:sp>
      <p:pic>
        <p:nvPicPr>
          <p:cNvPr id="20484" name="Picture 2" descr="http://www.nasa.gov/sites/default/files/earth-right-now.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8988" y="1792288"/>
            <a:ext cx="5940425"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632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hidden="1"/>
          <p:cNvSpPr>
            <a:spLocks noGrp="1"/>
          </p:cNvSpPr>
          <p:nvPr>
            <p:ph type="title"/>
          </p:nvPr>
        </p:nvSpPr>
        <p:spPr/>
        <p:txBody>
          <a:bodyPr/>
          <a:lstStyle/>
          <a:p>
            <a:pPr>
              <a:defRPr/>
            </a:pPr>
            <a:r>
              <a:rPr lang="en-US" dirty="0" smtClean="0"/>
              <a:t>Water Headlines</a:t>
            </a:r>
            <a:endParaRPr lang="en-US" dirty="0"/>
          </a:p>
        </p:txBody>
      </p:sp>
      <p:pic>
        <p:nvPicPr>
          <p:cNvPr id="21507" name="Picture 3" descr="C:\Users\jbolten.NDC\NASA\LDAS_MENA\figures\waterartcle-standar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57959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0575" y="0"/>
            <a:ext cx="53054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00738">
            <a:off x="5251450" y="314325"/>
            <a:ext cx="38766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42644">
            <a:off x="3228975" y="2381250"/>
            <a:ext cx="3571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75413" y="2057400"/>
            <a:ext cx="2516187"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749826">
            <a:off x="312738" y="1763713"/>
            <a:ext cx="3649662"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4221163"/>
            <a:ext cx="379571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45780">
            <a:off x="3886200" y="4514850"/>
            <a:ext cx="27987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rot="20753366">
            <a:off x="33338" y="698500"/>
            <a:ext cx="3011487" cy="646113"/>
          </a:xfrm>
          <a:prstGeom prst="rect">
            <a:avLst/>
          </a:prstGeom>
          <a:solidFill>
            <a:schemeClr val="bg1">
              <a:lumMod val="95000"/>
            </a:schemeClr>
          </a:solidFill>
        </p:spPr>
        <p:txBody>
          <a:bodyPr>
            <a:spAutoFit/>
          </a:bodyPr>
          <a:lstStyle/>
          <a:p>
            <a:pPr>
              <a:defRPr/>
            </a:pPr>
            <a:r>
              <a:rPr lang="en-US" sz="1800" b="1" dirty="0">
                <a:solidFill>
                  <a:srgbClr val="404040"/>
                </a:solidFill>
                <a:latin typeface="Arial" pitchFamily="-103" charset="0"/>
                <a:ea typeface="ＭＳ Ｐゴシック" pitchFamily="-103" charset="-128"/>
                <a:cs typeface="ＭＳ Ｐゴシック" pitchFamily="-103" charset="-128"/>
              </a:rPr>
              <a:t>Blue Gold: Have the Next Resource Wars Begun? </a:t>
            </a:r>
          </a:p>
        </p:txBody>
      </p:sp>
      <p:pic>
        <p:nvPicPr>
          <p:cNvPr id="21516" name="Picture 23" descr="NASA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7788" y="25400"/>
            <a:ext cx="7620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188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Educator Resources</a:t>
            </a:r>
            <a:endParaRPr lang="en-US" dirty="0"/>
          </a:p>
        </p:txBody>
      </p:sp>
      <p:sp>
        <p:nvSpPr>
          <p:cNvPr id="3" name="TextBox 2"/>
          <p:cNvSpPr txBox="1"/>
          <p:nvPr/>
        </p:nvSpPr>
        <p:spPr>
          <a:xfrm>
            <a:off x="5470528" y="6486176"/>
            <a:ext cx="3403496" cy="369332"/>
          </a:xfrm>
          <a:prstGeom prst="rect">
            <a:avLst/>
          </a:prstGeom>
          <a:noFill/>
        </p:spPr>
        <p:txBody>
          <a:bodyPr wrap="none" rtlCol="0">
            <a:spAutoFit/>
          </a:bodyPr>
          <a:lstStyle/>
          <a:p>
            <a:r>
              <a:rPr lang="en-US" dirty="0">
                <a:hlinkClick r:id="rId3"/>
              </a:rPr>
              <a:t>http://</a:t>
            </a:r>
            <a:r>
              <a:rPr lang="en-US" dirty="0" smtClean="0">
                <a:hlinkClick r:id="rId3"/>
              </a:rPr>
              <a:t>pmm.nasa.gov/education</a:t>
            </a:r>
            <a:r>
              <a:rPr lang="en-US" dirty="0" smtClean="0"/>
              <a:t> </a:t>
            </a:r>
            <a:endParaRPr lang="en-US" dirty="0"/>
          </a:p>
        </p:txBody>
      </p:sp>
      <p:pic>
        <p:nvPicPr>
          <p:cNvPr id="5" name="Picture 4" descr="Screen Clipping">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7112" y="687026"/>
            <a:ext cx="4211072" cy="6121590"/>
          </a:xfrm>
          <a:prstGeom prst="rect">
            <a:avLst/>
          </a:prstGeom>
        </p:spPr>
      </p:pic>
      <p:pic>
        <p:nvPicPr>
          <p:cNvPr id="7" name="Picture 6"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70840" y="1319684"/>
            <a:ext cx="4067652" cy="3575539"/>
          </a:xfrm>
          <a:prstGeom prst="rect">
            <a:avLst/>
          </a:prstGeom>
        </p:spPr>
      </p:pic>
      <p:cxnSp>
        <p:nvCxnSpPr>
          <p:cNvPr id="9" name="Straight Arrow Connector 8"/>
          <p:cNvCxnSpPr/>
          <p:nvPr/>
        </p:nvCxnSpPr>
        <p:spPr>
          <a:xfrm flipH="1">
            <a:off x="2051538" y="2133600"/>
            <a:ext cx="2919302" cy="30480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11843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Guide</a:t>
            </a:r>
            <a:endParaRPr lang="en-US" dirty="0"/>
          </a:p>
        </p:txBody>
      </p:sp>
      <p:pic>
        <p:nvPicPr>
          <p:cNvPr id="5" name="Content Placeholder 4" descr="Screen Clipping">
            <a:hlinkClick r:id="rId3"/>
          </p:cNvPr>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872662" y="816430"/>
            <a:ext cx="5560918" cy="5426920"/>
          </a:xfrm>
        </p:spPr>
      </p:pic>
      <p:sp>
        <p:nvSpPr>
          <p:cNvPr id="6" name="Rounded Rectangle 5"/>
          <p:cNvSpPr/>
          <p:nvPr/>
        </p:nvSpPr>
        <p:spPr>
          <a:xfrm>
            <a:off x="1121229" y="4904013"/>
            <a:ext cx="3864420" cy="359228"/>
          </a:xfrm>
          <a:prstGeom prst="roundRect">
            <a:avLst/>
          </a:prstGeom>
          <a:noFill/>
          <a:ln w="381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Rounded Rectangle 6"/>
          <p:cNvSpPr/>
          <p:nvPr/>
        </p:nvSpPr>
        <p:spPr>
          <a:xfrm>
            <a:off x="1654615" y="1915886"/>
            <a:ext cx="616857" cy="304800"/>
          </a:xfrm>
          <a:prstGeom prst="roundRect">
            <a:avLst/>
          </a:prstGeom>
          <a:noFill/>
          <a:ln w="3810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Picture 2" descr="Screen Clipping">
            <a:hlinkClick r:id="rId5"/>
          </p:cNvPr>
          <p:cNvPicPr>
            <a:picLocks noChangeAspect="1"/>
          </p:cNvPicPr>
          <p:nvPr/>
        </p:nvPicPr>
        <p:blipFill rotWithShape="1">
          <a:blip r:embed="rId6" cstate="screen">
            <a:extLst>
              <a:ext uri="{28A0092B-C50C-407E-A947-70E740481C1C}">
                <a14:useLocalDpi xmlns:a14="http://schemas.microsoft.com/office/drawing/2010/main"/>
              </a:ext>
            </a:extLst>
          </a:blip>
          <a:srcRect l="2048" r="2864"/>
          <a:stretch/>
        </p:blipFill>
        <p:spPr>
          <a:xfrm>
            <a:off x="5879418" y="3131778"/>
            <a:ext cx="2612574" cy="3522698"/>
          </a:xfrm>
          <a:prstGeom prst="rect">
            <a:avLst/>
          </a:prstGeom>
          <a:ln>
            <a:solidFill>
              <a:schemeClr val="tx2"/>
            </a:solidFill>
          </a:ln>
        </p:spPr>
      </p:pic>
    </p:spTree>
    <p:extLst>
      <p:ext uri="{BB962C8B-B14F-4D97-AF65-F5344CB8AC3E}">
        <p14:creationId xmlns:p14="http://schemas.microsoft.com/office/powerpoint/2010/main" val="924235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Gauge Design Challenge</a:t>
            </a:r>
            <a:endParaRPr lang="en-US" dirty="0"/>
          </a:p>
        </p:txBody>
      </p:sp>
      <p:pic>
        <p:nvPicPr>
          <p:cNvPr id="4" name="Content Placeholder 3" descr="rain kids with umbrella.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86283" y="4430019"/>
            <a:ext cx="3250617" cy="2103120"/>
          </a:xfrm>
        </p:spPr>
      </p:pic>
      <p:pic>
        <p:nvPicPr>
          <p:cNvPr id="7" name="Picture 6" descr="rai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3583" y="4430019"/>
            <a:ext cx="3160426" cy="210312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2867" y="873554"/>
            <a:ext cx="7764134" cy="2655092"/>
          </a:xfrm>
          <a:prstGeom prst="rect">
            <a:avLst/>
          </a:prstGeom>
        </p:spPr>
      </p:pic>
      <p:sp>
        <p:nvSpPr>
          <p:cNvPr id="5" name="Rectangle 4"/>
          <p:cNvSpPr/>
          <p:nvPr/>
        </p:nvSpPr>
        <p:spPr>
          <a:xfrm>
            <a:off x="1178060" y="3713312"/>
            <a:ext cx="7491046" cy="369332"/>
          </a:xfrm>
          <a:prstGeom prst="rect">
            <a:avLst/>
          </a:prstGeom>
        </p:spPr>
        <p:txBody>
          <a:bodyPr wrap="square">
            <a:spAutoFit/>
          </a:bodyPr>
          <a:lstStyle/>
          <a:p>
            <a:r>
              <a:rPr lang="en-US" dirty="0">
                <a:hlinkClick r:id="rId5"/>
              </a:rPr>
              <a:t>http://</a:t>
            </a:r>
            <a:r>
              <a:rPr lang="en-US" dirty="0" smtClean="0">
                <a:hlinkClick r:id="rId5"/>
              </a:rPr>
              <a:t>pmm.nasa.gov/education/interactive/rain-gauge-design-challenge</a:t>
            </a:r>
            <a:r>
              <a:rPr lang="en-US" dirty="0" smtClean="0"/>
              <a:t> </a:t>
            </a:r>
            <a:endParaRPr lang="en-US" dirty="0"/>
          </a:p>
        </p:txBody>
      </p:sp>
    </p:spTree>
    <p:extLst>
      <p:ext uri="{BB962C8B-B14F-4D97-AF65-F5344CB8AC3E}">
        <p14:creationId xmlns:p14="http://schemas.microsoft.com/office/powerpoint/2010/main" val="8577805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7" y="98425"/>
            <a:ext cx="6647712" cy="492125"/>
          </a:xfrm>
        </p:spPr>
        <p:txBody>
          <a:bodyPr/>
          <a:lstStyle/>
          <a:p>
            <a:r>
              <a:rPr lang="en-US" dirty="0" smtClean="0"/>
              <a:t>Building</a:t>
            </a:r>
            <a:endParaRPr lang="en-US" dirty="0"/>
          </a:p>
        </p:txBody>
      </p:sp>
      <p:pic>
        <p:nvPicPr>
          <p:cNvPr id="1032" name="Picture 8" descr="https://lh6.googleusercontent.com/-YzNpDAvVmv0/Uule3b2zUBI/AAAAAAAADI4/NhKcjI8PVy4/w621-h828-no/IMG_197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335198" y="1267118"/>
            <a:ext cx="2382271" cy="2691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sB-VisOBNm4/Uule6FHBRtI/AAAAAAAADLY/nExw4Iw8EAs/w690-h828-no/IMG_198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84764" y="3651795"/>
            <a:ext cx="1783754" cy="20920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gpm.nasa.gov/education/sites/default/files/article_images/RainGauge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768" y="784817"/>
            <a:ext cx="2641879" cy="19852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4071753" y="1258054"/>
            <a:ext cx="2045189" cy="171903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259655" y="3558766"/>
            <a:ext cx="3380014" cy="2542814"/>
          </a:xfrm>
          <a:prstGeom prst="rect">
            <a:avLst/>
          </a:prstGeom>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71041" y="4364179"/>
            <a:ext cx="3498828" cy="2258593"/>
          </a:xfrm>
          <a:prstGeom prst="rect">
            <a:avLst/>
          </a:prstGeom>
        </p:spPr>
      </p:pic>
    </p:spTree>
    <p:extLst>
      <p:ext uri="{BB962C8B-B14F-4D97-AF65-F5344CB8AC3E}">
        <p14:creationId xmlns:p14="http://schemas.microsoft.com/office/powerpoint/2010/main" val="445163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pic>
        <p:nvPicPr>
          <p:cNvPr id="8" name="Content Placeholder 3" descr="Screen Clippin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07690" y="3864326"/>
            <a:ext cx="2506023" cy="1834598"/>
          </a:xfr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7557" y="876552"/>
            <a:ext cx="3272081" cy="2179206"/>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1401" y="891981"/>
            <a:ext cx="2574342" cy="3039633"/>
          </a:xfrm>
          <a:prstGeom prst="rect">
            <a:avLst/>
          </a:prstGeom>
        </p:spPr>
      </p:pic>
      <p:pic>
        <p:nvPicPr>
          <p:cNvPr id="12" name="Picture 2" descr="http://www.seasonsandbiomes.net/simb91411/91411141105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8406" y="4095900"/>
            <a:ext cx="2707190" cy="23136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4.googleusercontent.com/-ZTc0P59UDUI/UulfAxn_1zI/AAAAAAAADJ4/BBgN2utIv8Y/w621-h828-no/IMG_199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98547" y="3284361"/>
            <a:ext cx="2360566" cy="340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054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GPM Data</a:t>
            </a:r>
            <a:endParaRPr lang="en-US" dirty="0"/>
          </a:p>
        </p:txBody>
      </p:sp>
      <p:pic>
        <p:nvPicPr>
          <p:cNvPr id="4" name="Content Placeholder 3" descr="Screen Clippin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58777" y="1137475"/>
            <a:ext cx="5293705" cy="4738460"/>
          </a:xfrm>
        </p:spPr>
      </p:pic>
      <p:sp>
        <p:nvSpPr>
          <p:cNvPr id="5" name="Rectangle 4"/>
          <p:cNvSpPr/>
          <p:nvPr/>
        </p:nvSpPr>
        <p:spPr>
          <a:xfrm>
            <a:off x="3251200" y="6129830"/>
            <a:ext cx="3647152" cy="369332"/>
          </a:xfrm>
          <a:prstGeom prst="rect">
            <a:avLst/>
          </a:prstGeom>
        </p:spPr>
        <p:txBody>
          <a:bodyPr wrap="none">
            <a:spAutoFit/>
          </a:bodyPr>
          <a:lstStyle/>
          <a:p>
            <a:r>
              <a:rPr lang="en-US" dirty="0">
                <a:hlinkClick r:id="rId3"/>
              </a:rPr>
              <a:t>http://</a:t>
            </a:r>
            <a:r>
              <a:rPr lang="en-US" dirty="0" smtClean="0">
                <a:hlinkClick r:id="rId3"/>
              </a:rPr>
              <a:t>pmm.nasa.gov/data-access</a:t>
            </a:r>
            <a:endParaRPr lang="en-US" dirty="0"/>
          </a:p>
        </p:txBody>
      </p:sp>
      <p:pic>
        <p:nvPicPr>
          <p:cNvPr id="6" name="Picture 5" descr="Screen Clipp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3087" y="1118878"/>
            <a:ext cx="2672082" cy="4767943"/>
          </a:xfrm>
          <a:prstGeom prst="rect">
            <a:avLst/>
          </a:prstGeom>
        </p:spPr>
      </p:pic>
    </p:spTree>
    <p:extLst>
      <p:ext uri="{BB962C8B-B14F-4D97-AF65-F5344CB8AC3E}">
        <p14:creationId xmlns:p14="http://schemas.microsoft.com/office/powerpoint/2010/main" val="1918451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Earth</a:t>
            </a:r>
            <a:endParaRPr lang="en-US" dirty="0"/>
          </a:p>
        </p:txBody>
      </p:sp>
      <p:pic>
        <p:nvPicPr>
          <p:cNvPr id="4" name="Content Placeholder 3" descr="Screen Clipping">
            <a:hlinkClick r:id="rId3"/>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271214" y="785584"/>
            <a:ext cx="7231662" cy="5873840"/>
          </a:xfrm>
          <a:prstGeom prst="rect">
            <a:avLst/>
          </a:prstGeom>
        </p:spPr>
      </p:pic>
      <p:sp>
        <p:nvSpPr>
          <p:cNvPr id="3" name="Rectangle 2"/>
          <p:cNvSpPr/>
          <p:nvPr/>
        </p:nvSpPr>
        <p:spPr>
          <a:xfrm>
            <a:off x="5664747" y="6314148"/>
            <a:ext cx="3365024" cy="369332"/>
          </a:xfrm>
          <a:prstGeom prst="rect">
            <a:avLst/>
          </a:prstGeom>
        </p:spPr>
        <p:txBody>
          <a:bodyPr wrap="none">
            <a:spAutoFit/>
          </a:bodyPr>
          <a:lstStyle/>
          <a:p>
            <a:r>
              <a:rPr lang="en-US" dirty="0">
                <a:hlinkClick r:id="rId5"/>
              </a:rPr>
              <a:t>http://</a:t>
            </a:r>
            <a:r>
              <a:rPr lang="en-US" dirty="0" smtClean="0">
                <a:hlinkClick r:id="rId5"/>
              </a:rPr>
              <a:t>pmm.nasa.gov/node/18</a:t>
            </a:r>
            <a:r>
              <a:rPr lang="en-US" dirty="0" smtClean="0"/>
              <a:t> 9</a:t>
            </a:r>
            <a:endParaRPr lang="en-US" dirty="0"/>
          </a:p>
        </p:txBody>
      </p:sp>
    </p:spTree>
    <p:extLst>
      <p:ext uri="{BB962C8B-B14F-4D97-AF65-F5344CB8AC3E}">
        <p14:creationId xmlns:p14="http://schemas.microsoft.com/office/powerpoint/2010/main" val="2397566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NASA Data</a:t>
            </a:r>
            <a:endParaRPr lang="en-US" dirty="0"/>
          </a:p>
        </p:txBody>
      </p:sp>
      <p:pic>
        <p:nvPicPr>
          <p:cNvPr id="4" name="Content Placeholder 3" descr="Screen Clippin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8895" y="803189"/>
            <a:ext cx="4318342" cy="3485126"/>
          </a:xfrm>
        </p:spPr>
      </p:pic>
      <p:pic>
        <p:nvPicPr>
          <p:cNvPr id="5" name="Picture 4"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1439" y="2934749"/>
            <a:ext cx="6662670" cy="3762613"/>
          </a:xfrm>
          <a:prstGeom prst="rect">
            <a:avLst/>
          </a:prstGeom>
        </p:spPr>
      </p:pic>
      <p:sp>
        <p:nvSpPr>
          <p:cNvPr id="3" name="Rectangle 2"/>
          <p:cNvSpPr/>
          <p:nvPr/>
        </p:nvSpPr>
        <p:spPr>
          <a:xfrm>
            <a:off x="5344729" y="2212704"/>
            <a:ext cx="3583032" cy="369332"/>
          </a:xfrm>
          <a:prstGeom prst="rect">
            <a:avLst/>
          </a:prstGeom>
        </p:spPr>
        <p:txBody>
          <a:bodyPr wrap="none">
            <a:spAutoFit/>
          </a:bodyPr>
          <a:lstStyle/>
          <a:p>
            <a:r>
              <a:rPr lang="en-US" dirty="0">
                <a:hlinkClick r:id="rId4"/>
              </a:rPr>
              <a:t>http://mynasadata.larc.nasa.gov</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278182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6" y="98425"/>
            <a:ext cx="6622618" cy="492125"/>
          </a:xfrm>
        </p:spPr>
        <p:txBody>
          <a:bodyPr/>
          <a:lstStyle/>
          <a:p>
            <a:r>
              <a:rPr lang="en-US" dirty="0" smtClean="0"/>
              <a:t>Tropical Rainfall Measuring Mission</a:t>
            </a:r>
            <a:endParaRPr lang="en-US" dirty="0"/>
          </a:p>
        </p:txBody>
      </p:sp>
      <p:pic>
        <p:nvPicPr>
          <p:cNvPr id="1026" name="Picture 2" descr=" hurricane Sandy rainfall total analysis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7627" y="880387"/>
            <a:ext cx="5846629" cy="5846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2585" y="3990982"/>
            <a:ext cx="3636962" cy="369332"/>
          </a:xfrm>
          <a:prstGeom prst="rect">
            <a:avLst/>
          </a:prstGeom>
          <a:noFill/>
        </p:spPr>
        <p:txBody>
          <a:bodyPr wrap="square">
            <a:spAutoFit/>
          </a:bodyPr>
          <a:lstStyle/>
          <a:p>
            <a:pPr>
              <a:defRPr/>
            </a:pPr>
            <a:r>
              <a:rPr lang="en-US" dirty="0">
                <a:solidFill>
                  <a:schemeClr val="bg1"/>
                </a:solidFill>
                <a:latin typeface="Arial" charset="0"/>
                <a:ea typeface="ＭＳ Ｐゴシック" charset="0"/>
                <a:cs typeface="ＭＳ Ｐゴシック" charset="0"/>
              </a:rPr>
              <a:t>October 28th, </a:t>
            </a:r>
            <a:r>
              <a:rPr lang="en-US" dirty="0" smtClean="0">
                <a:solidFill>
                  <a:schemeClr val="bg1"/>
                </a:solidFill>
                <a:latin typeface="Arial" charset="0"/>
                <a:ea typeface="ＭＳ Ｐゴシック" charset="0"/>
                <a:cs typeface="ＭＳ Ｐゴシック" charset="0"/>
              </a:rPr>
              <a:t>2012</a:t>
            </a:r>
            <a:endParaRPr lang="en-US" dirty="0">
              <a:solidFill>
                <a:schemeClr val="bg1"/>
              </a:solidFill>
              <a:latin typeface="Arial" charset="0"/>
              <a:ea typeface="ＭＳ Ｐゴシック" charset="0"/>
              <a:cs typeface="ＭＳ Ｐゴシック" charset="0"/>
            </a:endParaRPr>
          </a:p>
        </p:txBody>
      </p:sp>
      <p:sp>
        <p:nvSpPr>
          <p:cNvPr id="3" name="TextBox 2"/>
          <p:cNvSpPr txBox="1"/>
          <p:nvPr/>
        </p:nvSpPr>
        <p:spPr>
          <a:xfrm>
            <a:off x="462585" y="894041"/>
            <a:ext cx="2940182" cy="2677656"/>
          </a:xfrm>
          <a:prstGeom prst="rect">
            <a:avLst/>
          </a:prstGeom>
          <a:noFill/>
        </p:spPr>
        <p:txBody>
          <a:bodyPr wrap="square" rtlCol="0">
            <a:spAutoFit/>
          </a:bodyPr>
          <a:lstStyle/>
          <a:p>
            <a:r>
              <a:rPr lang="en-US" sz="2400" dirty="0" smtClean="0"/>
              <a:t>Hurricane Sandy (Oct. 22-31</a:t>
            </a:r>
            <a:r>
              <a:rPr lang="en-US" sz="2400" baseline="30000" dirty="0" smtClean="0"/>
              <a:t>st</a:t>
            </a:r>
            <a:r>
              <a:rPr lang="en-US" sz="2400" dirty="0" smtClean="0"/>
              <a:t>, 2012)</a:t>
            </a:r>
          </a:p>
          <a:p>
            <a:endParaRPr lang="en-US" sz="2000" dirty="0" smtClean="0"/>
          </a:p>
          <a:p>
            <a:pPr eaLnBrk="1" hangingPunct="1"/>
            <a:r>
              <a:rPr lang="en-US" sz="2000" dirty="0"/>
              <a:t>Launched in </a:t>
            </a:r>
            <a:r>
              <a:rPr lang="en-US" sz="2000" dirty="0" smtClean="0"/>
              <a:t>1997</a:t>
            </a:r>
          </a:p>
          <a:p>
            <a:pPr eaLnBrk="1" hangingPunct="1"/>
            <a:r>
              <a:rPr lang="en-US" sz="2000" dirty="0" smtClean="0"/>
              <a:t>Partnership between  NASA and JAXA</a:t>
            </a:r>
          </a:p>
          <a:p>
            <a:pPr eaLnBrk="1" hangingPunct="1"/>
            <a:endParaRPr lang="en-US" sz="2000" dirty="0" smtClean="0"/>
          </a:p>
          <a:p>
            <a:r>
              <a:rPr lang="en-US" dirty="0" smtClean="0">
                <a:solidFill>
                  <a:srgbClr val="000099"/>
                </a:solidFill>
              </a:rPr>
              <a:t>TRMM image on Oct. 28</a:t>
            </a:r>
            <a:r>
              <a:rPr lang="en-US" baseline="30000" dirty="0" smtClean="0">
                <a:solidFill>
                  <a:srgbClr val="000099"/>
                </a:solidFill>
              </a:rPr>
              <a:t>th</a:t>
            </a:r>
            <a:r>
              <a:rPr lang="en-US" dirty="0" smtClean="0">
                <a:solidFill>
                  <a:srgbClr val="000099"/>
                </a:solidFill>
              </a:rPr>
              <a:t> </a:t>
            </a:r>
            <a:endParaRPr lang="en-US" sz="2000" dirty="0">
              <a:solidFill>
                <a:srgbClr val="000099"/>
              </a:solidFill>
            </a:endParaRPr>
          </a:p>
        </p:txBody>
      </p:sp>
      <p:sp>
        <p:nvSpPr>
          <p:cNvPr id="17" name="Arc 16"/>
          <p:cNvSpPr/>
          <p:nvPr/>
        </p:nvSpPr>
        <p:spPr>
          <a:xfrm rot="10800000">
            <a:off x="4717996" y="3663262"/>
            <a:ext cx="6662058" cy="697581"/>
          </a:xfrm>
          <a:prstGeom prst="arc">
            <a:avLst>
              <a:gd name="adj1" fmla="val 12149219"/>
              <a:gd name="adj2" fmla="val 21496043"/>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sp>
        <p:nvSpPr>
          <p:cNvPr id="8" name="TextBox 7"/>
          <p:cNvSpPr txBox="1"/>
          <p:nvPr/>
        </p:nvSpPr>
        <p:spPr>
          <a:xfrm>
            <a:off x="7195192" y="4329563"/>
            <a:ext cx="1612364"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TRMM extent</a:t>
            </a:r>
            <a:endParaRPr lang="en-US" b="1" dirty="0">
              <a:effectLst>
                <a:outerShdw blurRad="38100" dist="38100" dir="2700000" algn="tl">
                  <a:srgbClr val="000000">
                    <a:alpha val="43137"/>
                  </a:srgbClr>
                </a:outerShdw>
              </a:effectLst>
            </a:endParaRPr>
          </a:p>
        </p:txBody>
      </p:sp>
      <p:sp>
        <p:nvSpPr>
          <p:cNvPr id="4" name="TextBox 3"/>
          <p:cNvSpPr txBox="1"/>
          <p:nvPr/>
        </p:nvSpPr>
        <p:spPr>
          <a:xfrm>
            <a:off x="462585" y="6403851"/>
            <a:ext cx="2523448" cy="523220"/>
          </a:xfrm>
          <a:prstGeom prst="rect">
            <a:avLst/>
          </a:prstGeom>
          <a:noFill/>
        </p:spPr>
        <p:txBody>
          <a:bodyPr wrap="none" rtlCol="0">
            <a:spAutoFit/>
          </a:bodyPr>
          <a:lstStyle/>
          <a:p>
            <a:r>
              <a:rPr lang="en-US" sz="1400" dirty="0">
                <a:hlinkClick r:id="rId4"/>
              </a:rPr>
              <a:t>http://youtu.be/0_2pcVIJvBM</a:t>
            </a:r>
            <a:r>
              <a:rPr lang="en-US" sz="1400" dirty="0"/>
              <a:t> </a:t>
            </a:r>
          </a:p>
          <a:p>
            <a:endParaRPr lang="en-US" sz="1400" dirty="0"/>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7755" y="3860676"/>
            <a:ext cx="4524375" cy="2543175"/>
          </a:xfrm>
          <a:prstGeom prst="rect">
            <a:avLst/>
          </a:prstGeom>
        </p:spPr>
      </p:pic>
    </p:spTree>
    <p:extLst>
      <p:ext uri="{BB962C8B-B14F-4D97-AF65-F5344CB8AC3E}">
        <p14:creationId xmlns:p14="http://schemas.microsoft.com/office/powerpoint/2010/main" val="362989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080" y="98425"/>
            <a:ext cx="6629083" cy="492125"/>
          </a:xfrm>
        </p:spPr>
        <p:txBody>
          <a:bodyPr/>
          <a:lstStyle/>
          <a:p>
            <a:r>
              <a:rPr lang="en-US" dirty="0" smtClean="0"/>
              <a:t>Join the GPM-GLOBE Community</a:t>
            </a:r>
            <a:endParaRPr lang="en-US" dirty="0"/>
          </a:p>
        </p:txBody>
      </p:sp>
      <p:sp>
        <p:nvSpPr>
          <p:cNvPr id="5" name="Rectangle 4"/>
          <p:cNvSpPr/>
          <p:nvPr/>
        </p:nvSpPr>
        <p:spPr>
          <a:xfrm>
            <a:off x="1637555" y="6275149"/>
            <a:ext cx="6647608" cy="369332"/>
          </a:xfrm>
          <a:prstGeom prst="rect">
            <a:avLst/>
          </a:prstGeom>
        </p:spPr>
        <p:txBody>
          <a:bodyPr wrap="square">
            <a:spAutoFit/>
          </a:bodyPr>
          <a:lstStyle/>
          <a:p>
            <a:r>
              <a:rPr lang="en-US" u="sng" dirty="0">
                <a:hlinkClick r:id="rId2"/>
              </a:rPr>
              <a:t>https://lists.nasa.gov/mailman/listinfo/gpm-globe-field-campaign</a:t>
            </a:r>
            <a:endParaRPr lang="en-US" dirty="0"/>
          </a:p>
        </p:txBody>
      </p:sp>
      <p:sp>
        <p:nvSpPr>
          <p:cNvPr id="3" name="Rectangle 2"/>
          <p:cNvSpPr/>
          <p:nvPr/>
        </p:nvSpPr>
        <p:spPr>
          <a:xfrm>
            <a:off x="3149773" y="5796687"/>
            <a:ext cx="3377912" cy="369332"/>
          </a:xfrm>
          <a:prstGeom prst="rect">
            <a:avLst/>
          </a:prstGeom>
        </p:spPr>
        <p:txBody>
          <a:bodyPr wrap="none">
            <a:spAutoFit/>
          </a:bodyPr>
          <a:lstStyle/>
          <a:p>
            <a:r>
              <a:rPr lang="en-US" dirty="0">
                <a:hlinkClick r:id="rId3"/>
              </a:rPr>
              <a:t>http://</a:t>
            </a:r>
            <a:r>
              <a:rPr lang="en-US" dirty="0" smtClean="0">
                <a:hlinkClick r:id="rId3"/>
              </a:rPr>
              <a:t>www.globe.gov/web/gpm</a:t>
            </a:r>
            <a:r>
              <a:rPr lang="en-US" dirty="0" smtClean="0"/>
              <a:t> </a:t>
            </a:r>
            <a:endParaRPr lang="en-US" dirty="0"/>
          </a:p>
        </p:txBody>
      </p:sp>
      <p:pic>
        <p:nvPicPr>
          <p:cNvPr id="7" name="Content Placeholder 6" descr="Screen Clipping"/>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066805" y="718455"/>
            <a:ext cx="5281543" cy="5021885"/>
          </a:xfrm>
          <a:ln>
            <a:solidFill>
              <a:schemeClr val="tx2"/>
            </a:solidFill>
          </a:ln>
        </p:spPr>
      </p:pic>
      <p:grpSp>
        <p:nvGrpSpPr>
          <p:cNvPr id="11" name="Group 10"/>
          <p:cNvGrpSpPr/>
          <p:nvPr/>
        </p:nvGrpSpPr>
        <p:grpSpPr>
          <a:xfrm>
            <a:off x="4141949" y="2592820"/>
            <a:ext cx="4771471" cy="1042462"/>
            <a:chOff x="4141949" y="2592820"/>
            <a:chExt cx="4771471" cy="1042462"/>
          </a:xfrm>
        </p:grpSpPr>
        <p:pic>
          <p:nvPicPr>
            <p:cNvPr id="4" name="Picture 3" descr="Screen Clipp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1949" y="2592820"/>
              <a:ext cx="4771471" cy="1042462"/>
            </a:xfrm>
            <a:prstGeom prst="rect">
              <a:avLst/>
            </a:prstGeom>
            <a:ln>
              <a:solidFill>
                <a:schemeClr val="tx2"/>
              </a:solidFill>
            </a:ln>
          </p:spPr>
        </p:pic>
        <p:pic>
          <p:nvPicPr>
            <p:cNvPr id="10" name="Picture 9" descr="Screen Clippi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0320" y="3081393"/>
              <a:ext cx="1263588" cy="485995"/>
            </a:xfrm>
            <a:prstGeom prst="rect">
              <a:avLst/>
            </a:prstGeom>
          </p:spPr>
        </p:pic>
      </p:grpSp>
      <p:sp>
        <p:nvSpPr>
          <p:cNvPr id="9" name="Rounded Rectangle 8"/>
          <p:cNvSpPr/>
          <p:nvPr/>
        </p:nvSpPr>
        <p:spPr>
          <a:xfrm>
            <a:off x="6150428" y="2782036"/>
            <a:ext cx="478972" cy="155121"/>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8" name="Straight Arrow Connector 7"/>
          <p:cNvCxnSpPr/>
          <p:nvPr/>
        </p:nvCxnSpPr>
        <p:spPr>
          <a:xfrm>
            <a:off x="3624943" y="1937657"/>
            <a:ext cx="2612571" cy="772886"/>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
        <p:nvSpPr>
          <p:cNvPr id="12" name="Rounded Rectangle 11"/>
          <p:cNvSpPr/>
          <p:nvPr/>
        </p:nvSpPr>
        <p:spPr>
          <a:xfrm>
            <a:off x="4310320" y="3335277"/>
            <a:ext cx="795080" cy="19945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8865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During the Campaign</a:t>
            </a:r>
            <a:endParaRPr lang="en-US" dirty="0"/>
          </a:p>
        </p:txBody>
      </p:sp>
      <p:sp>
        <p:nvSpPr>
          <p:cNvPr id="3" name="Content Placeholder 2"/>
          <p:cNvSpPr>
            <a:spLocks noGrp="1"/>
          </p:cNvSpPr>
          <p:nvPr>
            <p:ph idx="1"/>
          </p:nvPr>
        </p:nvSpPr>
        <p:spPr>
          <a:xfrm>
            <a:off x="687236" y="603250"/>
            <a:ext cx="8337021" cy="5789386"/>
          </a:xfrm>
        </p:spPr>
        <p:txBody>
          <a:bodyPr/>
          <a:lstStyle/>
          <a:p>
            <a:pPr marL="0" indent="0">
              <a:buNone/>
            </a:pPr>
            <a:r>
              <a:rPr lang="en-US" dirty="0" smtClean="0"/>
              <a:t>Webinars:</a:t>
            </a:r>
          </a:p>
          <a:p>
            <a:r>
              <a:rPr lang="en-US" dirty="0" smtClean="0"/>
              <a:t>February 2</a:t>
            </a:r>
            <a:r>
              <a:rPr lang="en-US" baseline="30000" dirty="0" smtClean="0"/>
              <a:t>nd</a:t>
            </a:r>
            <a:r>
              <a:rPr lang="en-US" dirty="0" smtClean="0"/>
              <a:t>: Student Kick-Off</a:t>
            </a:r>
          </a:p>
          <a:p>
            <a:r>
              <a:rPr lang="en-US" dirty="0" smtClean="0"/>
              <a:t>February 18</a:t>
            </a:r>
            <a:r>
              <a:rPr lang="en-US" baseline="30000" dirty="0" smtClean="0"/>
              <a:t>th</a:t>
            </a:r>
            <a:r>
              <a:rPr lang="en-US" dirty="0" smtClean="0"/>
              <a:t>: Ground Validation and Satellite Measurement</a:t>
            </a:r>
          </a:p>
          <a:p>
            <a:r>
              <a:rPr lang="en-US" dirty="0" smtClean="0"/>
              <a:t>March 18</a:t>
            </a:r>
            <a:r>
              <a:rPr lang="en-US" baseline="30000" dirty="0" smtClean="0"/>
              <a:t>th</a:t>
            </a:r>
            <a:r>
              <a:rPr lang="en-US" dirty="0" smtClean="0"/>
              <a:t>: Getting and Analyzing Precipitation Data</a:t>
            </a:r>
          </a:p>
          <a:p>
            <a:r>
              <a:rPr lang="en-US" dirty="0" smtClean="0"/>
              <a:t>April 15</a:t>
            </a:r>
            <a:r>
              <a:rPr lang="en-US" baseline="30000" dirty="0" smtClean="0"/>
              <a:t>th</a:t>
            </a:r>
            <a:r>
              <a:rPr lang="en-US" dirty="0" smtClean="0"/>
              <a:t>: Satellite Data and Extreme Events</a:t>
            </a:r>
          </a:p>
          <a:p>
            <a:pPr marL="0" indent="0">
              <a:buNone/>
            </a:pPr>
            <a:endParaRPr lang="en-US" dirty="0" smtClean="0"/>
          </a:p>
        </p:txBody>
      </p:sp>
      <p:pic>
        <p:nvPicPr>
          <p:cNvPr id="4" name="Picture 3" descr="Screen Clipping">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2825" y="3582474"/>
            <a:ext cx="4264403" cy="3185401"/>
          </a:xfrm>
          <a:prstGeom prst="rect">
            <a:avLst/>
          </a:prstGeom>
          <a:ln>
            <a:solidFill>
              <a:schemeClr val="tx2"/>
            </a:solidFill>
          </a:ln>
        </p:spPr>
      </p:pic>
      <p:sp>
        <p:nvSpPr>
          <p:cNvPr id="7" name="Rounded Rectangle 6"/>
          <p:cNvSpPr/>
          <p:nvPr/>
        </p:nvSpPr>
        <p:spPr>
          <a:xfrm>
            <a:off x="3047577" y="4750421"/>
            <a:ext cx="512052" cy="19945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ounded Rectangle 7"/>
          <p:cNvSpPr/>
          <p:nvPr/>
        </p:nvSpPr>
        <p:spPr>
          <a:xfrm>
            <a:off x="2993149" y="3792478"/>
            <a:ext cx="512052" cy="19945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787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During the Campaign</a:t>
            </a:r>
            <a:endParaRPr lang="en-US" dirty="0"/>
          </a:p>
        </p:txBody>
      </p:sp>
      <p:sp>
        <p:nvSpPr>
          <p:cNvPr id="3" name="Content Placeholder 2"/>
          <p:cNvSpPr>
            <a:spLocks noGrp="1"/>
          </p:cNvSpPr>
          <p:nvPr>
            <p:ph idx="1"/>
          </p:nvPr>
        </p:nvSpPr>
        <p:spPr>
          <a:xfrm>
            <a:off x="511629" y="742043"/>
            <a:ext cx="8632371" cy="3002643"/>
          </a:xfrm>
        </p:spPr>
        <p:txBody>
          <a:bodyPr/>
          <a:lstStyle/>
          <a:p>
            <a:pPr marL="0" indent="0">
              <a:buNone/>
            </a:pPr>
            <a:r>
              <a:rPr lang="en-US" dirty="0" smtClean="0"/>
              <a:t>Scientist (and a few educator) blogs:</a:t>
            </a:r>
          </a:p>
          <a:p>
            <a:r>
              <a:rPr lang="en-US" dirty="0" smtClean="0"/>
              <a:t>Every Monday starting February 2</a:t>
            </a:r>
            <a:r>
              <a:rPr lang="en-US" baseline="30000" dirty="0" smtClean="0"/>
              <a:t>nd</a:t>
            </a:r>
            <a:r>
              <a:rPr lang="en-US" dirty="0"/>
              <a:t> </a:t>
            </a:r>
            <a:r>
              <a:rPr lang="en-US" dirty="0" smtClean="0"/>
              <a:t>– topics include ground validation, the accuracy of rain gauges, snow measurement, analyzing data, various applications of satellite data (landslides, hurricanes, etc.), weather versus climate </a:t>
            </a:r>
          </a:p>
        </p:txBody>
      </p:sp>
      <p:grpSp>
        <p:nvGrpSpPr>
          <p:cNvPr id="4" name="Group 3"/>
          <p:cNvGrpSpPr/>
          <p:nvPr/>
        </p:nvGrpSpPr>
        <p:grpSpPr>
          <a:xfrm>
            <a:off x="3158295" y="3357049"/>
            <a:ext cx="4341962" cy="3360593"/>
            <a:chOff x="3158295" y="3357049"/>
            <a:chExt cx="4341962" cy="3360593"/>
          </a:xfrm>
        </p:grpSpPr>
        <p:pic>
          <p:nvPicPr>
            <p:cNvPr id="5" name="Picture 4" descr="Screen Clipping">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8295" y="3357049"/>
              <a:ext cx="4341962" cy="3360593"/>
            </a:xfrm>
            <a:prstGeom prst="rect">
              <a:avLst/>
            </a:prstGeom>
            <a:ln>
              <a:solidFill>
                <a:schemeClr val="tx2"/>
              </a:solidFill>
            </a:ln>
          </p:spPr>
        </p:pic>
        <p:sp>
          <p:nvSpPr>
            <p:cNvPr id="8" name="Rounded Rectangle 7"/>
            <p:cNvSpPr/>
            <p:nvPr/>
          </p:nvSpPr>
          <p:spPr>
            <a:xfrm>
              <a:off x="3181960" y="3545233"/>
              <a:ext cx="512052" cy="19945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ounded Rectangle 8"/>
            <p:cNvSpPr/>
            <p:nvPr/>
          </p:nvSpPr>
          <p:spPr>
            <a:xfrm>
              <a:off x="3292717" y="4711127"/>
              <a:ext cx="512052" cy="19945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8858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pic>
        <p:nvPicPr>
          <p:cNvPr id="4" name="Content Placeholder 3" descr="cocorahsmeasurerain_smgauge.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926" r="-397"/>
          <a:stretch/>
        </p:blipFill>
        <p:spPr>
          <a:xfrm>
            <a:off x="1492660" y="748144"/>
            <a:ext cx="1636215" cy="2381905"/>
          </a:xfrm>
        </p:spPr>
      </p:pic>
      <p:sp>
        <p:nvSpPr>
          <p:cNvPr id="5" name="Content Placeholder 3"/>
          <p:cNvSpPr txBox="1">
            <a:spLocks/>
          </p:cNvSpPr>
          <p:nvPr/>
        </p:nvSpPr>
        <p:spPr>
          <a:xfrm>
            <a:off x="3665913" y="848245"/>
            <a:ext cx="5370022" cy="248516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altLang="en-US" sz="2200" dirty="0" smtClean="0"/>
              <a:t>The best site is away from trees, buildings, and other structures. An open area with nothing to block the rain will give you the most precise measurements.</a:t>
            </a:r>
          </a:p>
          <a:p>
            <a:pPr eaLnBrk="1" hangingPunct="1"/>
            <a:r>
              <a:rPr lang="en-US" altLang="en-US" sz="2200" dirty="0" smtClean="0"/>
              <a:t>It also needs to be a location your students can easily access – it can be a trade-off. </a:t>
            </a:r>
          </a:p>
        </p:txBody>
      </p:sp>
      <p:pic>
        <p:nvPicPr>
          <p:cNvPr id="6" name="pasted-image.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22334" y="3528985"/>
            <a:ext cx="1168651" cy="2145007"/>
          </a:xfrm>
          <a:prstGeom prst="rect">
            <a:avLst/>
          </a:prstGeom>
          <a:noFill/>
          <a:ln w="12700">
            <a:noFill/>
            <a:miter lim="400000"/>
            <a:headEnd/>
            <a:tailEnd/>
          </a:ln>
        </p:spPr>
      </p:pic>
      <p:pic>
        <p:nvPicPr>
          <p:cNvPr id="7" name="pasted-image.ti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55827" y="4876412"/>
            <a:ext cx="1817464" cy="1943574"/>
          </a:xfrm>
          <a:prstGeom prst="rect">
            <a:avLst/>
          </a:prstGeom>
          <a:ln w="12700">
            <a:miter lim="400000"/>
          </a:ln>
        </p:spPr>
      </p:pic>
      <p:grpSp>
        <p:nvGrpSpPr>
          <p:cNvPr id="8" name="Group 7"/>
          <p:cNvGrpSpPr/>
          <p:nvPr/>
        </p:nvGrpSpPr>
        <p:grpSpPr>
          <a:xfrm>
            <a:off x="1974797" y="3435079"/>
            <a:ext cx="2552806" cy="1430447"/>
            <a:chOff x="4872101" y="1057519"/>
            <a:chExt cx="3413062" cy="1889374"/>
          </a:xfrm>
        </p:grpSpPr>
        <p:pic>
          <p:nvPicPr>
            <p:cNvPr id="9" name="pasted-image.pdf"/>
            <p:cNvPicPr/>
            <p:nvPr/>
          </p:nvPicPr>
          <p:blipFill>
            <a:blip r:embed="rId5">
              <a:extLst/>
            </a:blip>
            <a:stretch>
              <a:fillRect/>
            </a:stretch>
          </p:blipFill>
          <p:spPr>
            <a:xfrm>
              <a:off x="4872101" y="1057519"/>
              <a:ext cx="3413062" cy="1889374"/>
            </a:xfrm>
            <a:prstGeom prst="rect">
              <a:avLst/>
            </a:prstGeom>
            <a:ln w="12700">
              <a:miter lim="400000"/>
            </a:ln>
          </p:spPr>
        </p:pic>
        <p:pic>
          <p:nvPicPr>
            <p:cNvPr id="10" name="pasted-image.tif"/>
            <p:cNvPicPr/>
            <p:nvPr/>
          </p:nvPicPr>
          <p:blipFill>
            <a:blip r:embed="rId6" cstate="screen">
              <a:extLst>
                <a:ext uri="{28A0092B-C50C-407E-A947-70E740481C1C}">
                  <a14:useLocalDpi xmlns:a14="http://schemas.microsoft.com/office/drawing/2010/main"/>
                </a:ext>
              </a:extLst>
            </a:blip>
            <a:stretch>
              <a:fillRect/>
            </a:stretch>
          </p:blipFill>
          <p:spPr>
            <a:xfrm>
              <a:off x="6140532" y="1232144"/>
              <a:ext cx="1276300" cy="646029"/>
            </a:xfrm>
            <a:prstGeom prst="rect">
              <a:avLst/>
            </a:prstGeom>
            <a:ln w="12700">
              <a:miter lim="400000"/>
            </a:ln>
          </p:spPr>
        </p:pic>
      </p:grpSp>
      <p:pic>
        <p:nvPicPr>
          <p:cNvPr id="11" name="Content Placeholder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98444" y="4086155"/>
            <a:ext cx="2062675" cy="2311591"/>
          </a:xfrm>
          <a:prstGeom prst="rect">
            <a:avLst/>
          </a:prstGeom>
          <a:noFill/>
          <a:ln w="9525">
            <a:noFill/>
            <a:miter lim="800000"/>
            <a:headEnd/>
            <a:tailEnd/>
          </a:ln>
        </p:spPr>
      </p:pic>
      <p:pic>
        <p:nvPicPr>
          <p:cNvPr id="12" name="Content Placeholder 5"/>
          <p:cNvPicPr>
            <a:picLocks noChangeAspect="1"/>
          </p:cNvPicPr>
          <p:nvPr/>
        </p:nvPicPr>
        <p:blipFill>
          <a:blip r:embed="rId8" cstate="screen">
            <a:extLst>
              <a:ext uri="{28A0092B-C50C-407E-A947-70E740481C1C}">
                <a14:useLocalDpi xmlns:a14="http://schemas.microsoft.com/office/drawing/2010/main"/>
              </a:ext>
            </a:extLst>
          </a:blip>
          <a:srcRect t="7895" b="7895"/>
          <a:stretch>
            <a:fillRect/>
          </a:stretch>
        </p:blipFill>
        <p:spPr>
          <a:xfrm>
            <a:off x="4786415" y="3328803"/>
            <a:ext cx="2019300" cy="2262982"/>
          </a:xfrm>
          <a:prstGeom prst="rect">
            <a:avLst/>
          </a:prstGeom>
        </p:spPr>
      </p:pic>
    </p:spTree>
    <p:extLst>
      <p:ext uri="{BB962C8B-B14F-4D97-AF65-F5344CB8AC3E}">
        <p14:creationId xmlns:p14="http://schemas.microsoft.com/office/powerpoint/2010/main" val="2558214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an Observation Site</a:t>
            </a:r>
            <a:endParaRPr lang="en-US" dirty="0"/>
          </a:p>
        </p:txBody>
      </p:sp>
      <p:pic>
        <p:nvPicPr>
          <p:cNvPr id="4" name="Content Placeholder 3" descr="Screen Clippin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1289" y="2302624"/>
            <a:ext cx="4712297" cy="3491347"/>
          </a:xfrm>
          <a:ln>
            <a:solidFill>
              <a:schemeClr val="tx2"/>
            </a:solidFill>
          </a:ln>
        </p:spPr>
      </p:pic>
      <p:pic>
        <p:nvPicPr>
          <p:cNvPr id="5" name="Picture 4"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6276" y="3376880"/>
            <a:ext cx="3446204" cy="3373054"/>
          </a:xfrm>
          <a:prstGeom prst="rect">
            <a:avLst/>
          </a:prstGeom>
          <a:ln>
            <a:solidFill>
              <a:schemeClr val="tx2"/>
            </a:solidFill>
          </a:ln>
        </p:spPr>
      </p:pic>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8481" y="835655"/>
            <a:ext cx="2248214" cy="457264"/>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5581" y="1497540"/>
            <a:ext cx="5525618" cy="673671"/>
          </a:xfrm>
          <a:prstGeom prst="rect">
            <a:avLst/>
          </a:prstGeom>
          <a:ln>
            <a:solidFill>
              <a:schemeClr val="tx2"/>
            </a:solidFill>
          </a:ln>
        </p:spPr>
      </p:pic>
      <p:sp>
        <p:nvSpPr>
          <p:cNvPr id="8" name="TextBox 7"/>
          <p:cNvSpPr txBox="1"/>
          <p:nvPr/>
        </p:nvSpPr>
        <p:spPr>
          <a:xfrm>
            <a:off x="548641" y="835655"/>
            <a:ext cx="3249672" cy="369332"/>
          </a:xfrm>
          <a:prstGeom prst="rect">
            <a:avLst/>
          </a:prstGeom>
          <a:noFill/>
        </p:spPr>
        <p:txBody>
          <a:bodyPr wrap="none" rtlCol="0">
            <a:spAutoFit/>
          </a:bodyPr>
          <a:lstStyle/>
          <a:p>
            <a:r>
              <a:rPr lang="en-US" dirty="0" smtClean="0"/>
              <a:t>Starting from </a:t>
            </a:r>
            <a:r>
              <a:rPr lang="en-US" dirty="0" smtClean="0">
                <a:hlinkClick r:id="rId6"/>
              </a:rPr>
              <a:t>www.globe.gov</a:t>
            </a:r>
            <a:r>
              <a:rPr lang="en-US" dirty="0" smtClean="0"/>
              <a:t>: </a:t>
            </a:r>
            <a:endParaRPr lang="en-US" dirty="0"/>
          </a:p>
        </p:txBody>
      </p:sp>
    </p:spTree>
    <p:extLst>
      <p:ext uri="{BB962C8B-B14F-4D97-AF65-F5344CB8AC3E}">
        <p14:creationId xmlns:p14="http://schemas.microsoft.com/office/powerpoint/2010/main" val="4070374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smtClean="0">
                <a:effectLst>
                  <a:outerShdw blurRad="38100" dist="38100" dir="2700000" algn="tl">
                    <a:srgbClr val="C0C0C0"/>
                  </a:outerShdw>
                </a:effectLst>
                <a:ea typeface="ＭＳ Ｐゴシック" pitchFamily="34" charset="-128"/>
              </a:rPr>
              <a:t>Reading the Rain Gauge</a:t>
            </a:r>
          </a:p>
        </p:txBody>
      </p:sp>
      <p:pic>
        <p:nvPicPr>
          <p:cNvPr id="5" name="pasted-image.pdf"/>
          <p:cNvPicPr/>
          <p:nvPr/>
        </p:nvPicPr>
        <p:blipFill>
          <a:blip r:embed="rId3">
            <a:extLst/>
          </a:blip>
          <a:stretch>
            <a:fillRect/>
          </a:stretch>
        </p:blipFill>
        <p:spPr>
          <a:xfrm>
            <a:off x="1229012" y="852487"/>
            <a:ext cx="2515210" cy="1949327"/>
          </a:xfrm>
          <a:prstGeom prst="rect">
            <a:avLst/>
          </a:prstGeom>
          <a:ln w="12700">
            <a:miter lim="400000"/>
          </a:ln>
        </p:spPr>
      </p:pic>
      <p:sp>
        <p:nvSpPr>
          <p:cNvPr id="6" name="Shape 393"/>
          <p:cNvSpPr/>
          <p:nvPr/>
        </p:nvSpPr>
        <p:spPr>
          <a:xfrm>
            <a:off x="1104621" y="3101208"/>
            <a:ext cx="3115685" cy="31700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342900" lvl="0" indent="-342900" defTabSz="457200">
              <a:defRPr sz="1800"/>
            </a:pPr>
            <a:r>
              <a:rPr sz="2000" dirty="0"/>
              <a:t>Read bottom of the meniscus </a:t>
            </a:r>
          </a:p>
          <a:p>
            <a:pPr marL="342900" lvl="0" indent="-342900" defTabSz="457200">
              <a:defRPr sz="1800"/>
            </a:pPr>
            <a:endParaRPr sz="2000" dirty="0"/>
          </a:p>
          <a:p>
            <a:pPr marL="342900" lvl="0" indent="-342900" defTabSz="457200">
              <a:defRPr sz="1800"/>
            </a:pPr>
            <a:r>
              <a:rPr sz="2000" dirty="0"/>
              <a:t>Estimate to the nearest  0.1 </a:t>
            </a:r>
            <a:r>
              <a:rPr sz="2000" dirty="0" smtClean="0"/>
              <a:t>mm</a:t>
            </a:r>
            <a:r>
              <a:rPr lang="en-US" sz="2000" dirty="0" smtClean="0"/>
              <a:t>/0.01 in*</a:t>
            </a:r>
            <a:endParaRPr sz="2000" dirty="0"/>
          </a:p>
          <a:p>
            <a:pPr marL="342900" lvl="0" indent="-342900" defTabSz="457200">
              <a:defRPr sz="1800"/>
            </a:pPr>
            <a:r>
              <a:rPr lang="en-US" sz="2000" dirty="0" smtClean="0"/>
              <a:t>*convert before entering in GLOBE</a:t>
            </a:r>
          </a:p>
          <a:p>
            <a:pPr marL="342900" lvl="0" indent="-342900" defTabSz="457200">
              <a:defRPr sz="1800"/>
            </a:pPr>
            <a:endParaRPr sz="2000" dirty="0"/>
          </a:p>
          <a:p>
            <a:pPr marL="342900" lvl="0" indent="-342900" defTabSz="457200">
              <a:defRPr sz="1800"/>
            </a:pPr>
            <a:r>
              <a:rPr sz="2000" dirty="0"/>
              <a:t>0 = None, T= Trace, M=Missing</a:t>
            </a:r>
          </a:p>
        </p:txBody>
      </p:sp>
      <p:pic>
        <p:nvPicPr>
          <p:cNvPr id="7" name="pasted-image.pdf"/>
          <p:cNvPicPr/>
          <p:nvPr/>
        </p:nvPicPr>
        <p:blipFill>
          <a:blip r:embed="rId4">
            <a:extLst/>
          </a:blip>
          <a:stretch>
            <a:fillRect/>
          </a:stretch>
        </p:blipFill>
        <p:spPr>
          <a:xfrm>
            <a:off x="4548166" y="1083722"/>
            <a:ext cx="3823964" cy="2712031"/>
          </a:xfrm>
          <a:prstGeom prst="rect">
            <a:avLst/>
          </a:prstGeom>
          <a:ln w="12700">
            <a:miter lim="400000"/>
          </a:ln>
        </p:spPr>
      </p:pic>
      <p:pic>
        <p:nvPicPr>
          <p:cNvPr id="8" name="pasted-image.pdf"/>
          <p:cNvPicPr/>
          <p:nvPr/>
        </p:nvPicPr>
        <p:blipFill>
          <a:blip r:embed="rId5">
            <a:extLst/>
          </a:blip>
          <a:stretch>
            <a:fillRect/>
          </a:stretch>
        </p:blipFill>
        <p:spPr>
          <a:xfrm>
            <a:off x="6701624" y="590550"/>
            <a:ext cx="1155701" cy="1066800"/>
          </a:xfrm>
          <a:prstGeom prst="rect">
            <a:avLst/>
          </a:prstGeom>
          <a:ln w="12700">
            <a:miter lim="400000"/>
          </a:ln>
        </p:spPr>
      </p:pic>
      <p:sp>
        <p:nvSpPr>
          <p:cNvPr id="11" name="Shape 393"/>
          <p:cNvSpPr/>
          <p:nvPr/>
        </p:nvSpPr>
        <p:spPr>
          <a:xfrm>
            <a:off x="6610704" y="5615198"/>
            <a:ext cx="1337542"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342900" lvl="0" indent="-342900" defTabSz="457200">
              <a:defRPr sz="1800"/>
            </a:pPr>
            <a:endParaRPr sz="2000" dirty="0"/>
          </a:p>
        </p:txBody>
      </p:sp>
      <p:pic>
        <p:nvPicPr>
          <p:cNvPr id="3" name="Picture 2" descr="Screen Clippi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8166" y="4409826"/>
            <a:ext cx="3950115" cy="2054768"/>
          </a:xfrm>
          <a:prstGeom prst="rect">
            <a:avLst/>
          </a:prstGeom>
        </p:spPr>
      </p:pic>
    </p:spTree>
    <p:extLst>
      <p:ext uri="{BB962C8B-B14F-4D97-AF65-F5344CB8AC3E}">
        <p14:creationId xmlns:p14="http://schemas.microsoft.com/office/powerpoint/2010/main" val="2983955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Sheets</a:t>
            </a:r>
            <a:endParaRPr lang="en-US" dirty="0"/>
          </a:p>
        </p:txBody>
      </p:sp>
      <p:pic>
        <p:nvPicPr>
          <p:cNvPr id="3" name="Picture 2" descr="Screen Clippin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9093" y="941393"/>
            <a:ext cx="3440129" cy="4572000"/>
          </a:xfrm>
          <a:prstGeom prst="rect">
            <a:avLst/>
          </a:prstGeom>
          <a:ln>
            <a:solidFill>
              <a:schemeClr val="tx2"/>
            </a:solidFill>
          </a:ln>
        </p:spPr>
      </p:pic>
      <p:pic>
        <p:nvPicPr>
          <p:cNvPr id="4" name="Picture 3" descr="Screen Clipping">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75276" y="1246193"/>
            <a:ext cx="3351104" cy="4572000"/>
          </a:xfrm>
          <a:prstGeom prst="rect">
            <a:avLst/>
          </a:prstGeom>
          <a:ln>
            <a:solidFill>
              <a:schemeClr val="tx2"/>
            </a:solidFill>
          </a:ln>
        </p:spPr>
      </p:pic>
      <p:pic>
        <p:nvPicPr>
          <p:cNvPr id="5" name="Picture 4" descr="Screen Clipping">
            <a:hlinkClick r:id="rId3"/>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64767" y="1812250"/>
            <a:ext cx="3396712" cy="4572000"/>
          </a:xfrm>
          <a:prstGeom prst="rect">
            <a:avLst/>
          </a:prstGeom>
          <a:ln>
            <a:solidFill>
              <a:schemeClr val="tx2"/>
            </a:solidFill>
          </a:ln>
        </p:spPr>
      </p:pic>
      <p:sp>
        <p:nvSpPr>
          <p:cNvPr id="6" name="Rounded Rectangle 5"/>
          <p:cNvSpPr/>
          <p:nvPr/>
        </p:nvSpPr>
        <p:spPr>
          <a:xfrm>
            <a:off x="1730829" y="2188028"/>
            <a:ext cx="2993571" cy="620486"/>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48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a:t>
            </a:r>
            <a:endParaRPr lang="en-US" dirty="0"/>
          </a:p>
        </p:txBody>
      </p:sp>
      <p:pic>
        <p:nvPicPr>
          <p:cNvPr id="8" name="Content Placeholder 7" descr="Screen Clipping"/>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49308" y="1382236"/>
            <a:ext cx="7244715" cy="1880262"/>
          </a:xfrm>
          <a:ln>
            <a:solidFill>
              <a:schemeClr val="tx2"/>
            </a:solidFill>
          </a:ln>
        </p:spPr>
      </p:pic>
      <p:pic>
        <p:nvPicPr>
          <p:cNvPr id="10" name="Picture 9"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8481" y="835655"/>
            <a:ext cx="2248214" cy="457264"/>
          </a:xfrm>
          <a:prstGeom prst="rect">
            <a:avLst/>
          </a:prstGeom>
        </p:spPr>
      </p:pic>
      <p:sp>
        <p:nvSpPr>
          <p:cNvPr id="11" name="TextBox 10"/>
          <p:cNvSpPr txBox="1"/>
          <p:nvPr/>
        </p:nvSpPr>
        <p:spPr>
          <a:xfrm>
            <a:off x="548641" y="835655"/>
            <a:ext cx="3249672" cy="369332"/>
          </a:xfrm>
          <a:prstGeom prst="rect">
            <a:avLst/>
          </a:prstGeom>
          <a:noFill/>
        </p:spPr>
        <p:txBody>
          <a:bodyPr wrap="none" rtlCol="0">
            <a:spAutoFit/>
          </a:bodyPr>
          <a:lstStyle/>
          <a:p>
            <a:r>
              <a:rPr lang="en-US" dirty="0" smtClean="0"/>
              <a:t>Starting from </a:t>
            </a:r>
            <a:r>
              <a:rPr lang="en-US" dirty="0" smtClean="0">
                <a:hlinkClick r:id="rId4"/>
              </a:rPr>
              <a:t>www.globe.gov</a:t>
            </a:r>
            <a:r>
              <a:rPr lang="en-US" dirty="0" smtClean="0"/>
              <a:t>: </a:t>
            </a:r>
            <a:endParaRPr lang="en-US" dirty="0"/>
          </a:p>
        </p:txBody>
      </p:sp>
      <p:pic>
        <p:nvPicPr>
          <p:cNvPr id="13" name="Picture 12" descr="Screen Clipp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3477" y="3382433"/>
            <a:ext cx="5227965" cy="3261100"/>
          </a:xfrm>
          <a:prstGeom prst="rect">
            <a:avLst/>
          </a:prstGeom>
          <a:ln>
            <a:solidFill>
              <a:schemeClr val="tx2"/>
            </a:solidFill>
          </a:ln>
        </p:spPr>
      </p:pic>
      <p:sp>
        <p:nvSpPr>
          <p:cNvPr id="12" name="Rounded Rectangle 11"/>
          <p:cNvSpPr/>
          <p:nvPr/>
        </p:nvSpPr>
        <p:spPr>
          <a:xfrm>
            <a:off x="2396670" y="2503712"/>
            <a:ext cx="1600200" cy="402772"/>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506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744" y="98425"/>
            <a:ext cx="6260420" cy="492125"/>
          </a:xfrm>
        </p:spPr>
        <p:txBody>
          <a:bodyPr/>
          <a:lstStyle/>
          <a:p>
            <a:r>
              <a:rPr lang="en-US" dirty="0" smtClean="0"/>
              <a:t>Contribute to the Discussion Board</a:t>
            </a:r>
            <a:endParaRPr lang="en-US" dirty="0"/>
          </a:p>
        </p:txBody>
      </p:sp>
      <p:pic>
        <p:nvPicPr>
          <p:cNvPr id="4" name="Content Placeholder 3" descr="Screen Clipping">
            <a:hlinkClick r:id="rId3"/>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850853" y="914392"/>
            <a:ext cx="7992810" cy="5246922"/>
          </a:xfrm>
        </p:spPr>
      </p:pic>
      <p:sp>
        <p:nvSpPr>
          <p:cNvPr id="5" name="Rounded Rectangle 4"/>
          <p:cNvSpPr/>
          <p:nvPr/>
        </p:nvSpPr>
        <p:spPr>
          <a:xfrm>
            <a:off x="1251857" y="4158342"/>
            <a:ext cx="7228114" cy="31024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Rounded Rectangle 5"/>
          <p:cNvSpPr/>
          <p:nvPr/>
        </p:nvSpPr>
        <p:spPr>
          <a:xfrm>
            <a:off x="2797629" y="1349827"/>
            <a:ext cx="762000" cy="310243"/>
          </a:xfrm>
          <a:prstGeom prst="roundRect">
            <a:avLst/>
          </a:prstGeom>
          <a:noFill/>
          <a:ln w="28575"/>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769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4"/>
          <p:cNvSpPr txBox="1">
            <a:spLocks/>
          </p:cNvSpPr>
          <p:nvPr/>
        </p:nvSpPr>
        <p:spPr bwMode="auto">
          <a:xfrm>
            <a:off x="520700" y="695325"/>
            <a:ext cx="8458200" cy="4525963"/>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None/>
            </a:pPr>
            <a:r>
              <a:rPr lang="en-US" sz="2400" dirty="0">
                <a:solidFill>
                  <a:srgbClr val="000099"/>
                </a:solidFill>
                <a:latin typeface="Calibri" charset="0"/>
              </a:rPr>
              <a:t>  </a:t>
            </a:r>
            <a:r>
              <a:rPr lang="en-US" sz="2800" dirty="0">
                <a:solidFill>
                  <a:srgbClr val="000099"/>
                </a:solidFill>
                <a:latin typeface="Calibri" charset="0"/>
              </a:rPr>
              <a:t>For more information on the TRMM and GPM Missions:     </a:t>
            </a:r>
          </a:p>
          <a:p>
            <a:pPr marL="342900" indent="-342900" algn="ctr" eaLnBrk="0" hangingPunct="0">
              <a:spcBef>
                <a:spcPct val="20000"/>
              </a:spcBef>
              <a:buFont typeface="Arial" charset="0"/>
              <a:buNone/>
            </a:pPr>
            <a:r>
              <a:rPr lang="en-US" sz="2400" dirty="0">
                <a:latin typeface="Calibri" charset="0"/>
                <a:hlinkClick r:id="rId3"/>
              </a:rPr>
              <a:t>http://gpm.nasa.gov</a:t>
            </a:r>
            <a:r>
              <a:rPr lang="en-US" sz="2400" dirty="0">
                <a:latin typeface="Calibri" charset="0"/>
              </a:rPr>
              <a:t>     </a:t>
            </a:r>
          </a:p>
          <a:p>
            <a:pPr marL="342900" indent="-342900" algn="ctr" eaLnBrk="0" hangingPunct="0">
              <a:spcBef>
                <a:spcPct val="20000"/>
              </a:spcBef>
              <a:buFont typeface="Arial" charset="0"/>
              <a:buNone/>
            </a:pPr>
            <a:r>
              <a:rPr lang="en-US" sz="2400" dirty="0" smtClean="0">
                <a:latin typeface="Calibri" charset="0"/>
                <a:hlinkClick r:id="rId4"/>
              </a:rPr>
              <a:t>http://www.nasa.gov/gpm</a:t>
            </a:r>
            <a:r>
              <a:rPr lang="en-US" sz="2400" dirty="0" smtClean="0">
                <a:latin typeface="Calibri" charset="0"/>
              </a:rPr>
              <a:t> </a:t>
            </a:r>
            <a:endParaRPr lang="en-US" sz="2400" dirty="0">
              <a:latin typeface="Calibri" charset="0"/>
            </a:endParaRPr>
          </a:p>
          <a:p>
            <a:pPr marL="342900" indent="-342900" algn="ctr" eaLnBrk="0" hangingPunct="0">
              <a:spcBef>
                <a:spcPct val="20000"/>
              </a:spcBef>
              <a:buFont typeface="Arial" charset="0"/>
              <a:buNone/>
            </a:pPr>
            <a:r>
              <a:rPr lang="en-US" sz="2400" dirty="0">
                <a:latin typeface="Calibri" charset="0"/>
              </a:rPr>
              <a:t>Twitter: </a:t>
            </a:r>
            <a:r>
              <a:rPr lang="en-US" sz="2400" dirty="0" err="1">
                <a:latin typeface="Calibri" charset="0"/>
              </a:rPr>
              <a:t>NASA_Rain</a:t>
            </a:r>
            <a:r>
              <a:rPr lang="en-US" sz="2400" dirty="0">
                <a:latin typeface="Calibri" charset="0"/>
              </a:rPr>
              <a:t>	Facebook: </a:t>
            </a:r>
            <a:r>
              <a:rPr lang="en-US" sz="2400" dirty="0" err="1" smtClean="0">
                <a:latin typeface="Calibri" charset="0"/>
              </a:rPr>
              <a:t>NASA.Rain</a:t>
            </a:r>
            <a:endParaRPr lang="en-US" sz="2400" dirty="0" smtClean="0">
              <a:latin typeface="Calibri" charset="0"/>
            </a:endParaRPr>
          </a:p>
          <a:p>
            <a:pPr marL="342900" indent="-342900" algn="ctr" eaLnBrk="0" hangingPunct="0">
              <a:spcBef>
                <a:spcPct val="20000"/>
              </a:spcBef>
              <a:buFont typeface="Arial" charset="0"/>
              <a:buNone/>
            </a:pPr>
            <a:r>
              <a:rPr lang="en-US" sz="2400" dirty="0" smtClean="0">
                <a:latin typeface="Calibri" charset="0"/>
              </a:rPr>
              <a:t>GLOBE </a:t>
            </a:r>
            <a:r>
              <a:rPr lang="en-US" sz="2400" dirty="0">
                <a:latin typeface="Calibri" charset="0"/>
              </a:rPr>
              <a:t>Community Page: </a:t>
            </a:r>
            <a:r>
              <a:rPr lang="en-US" sz="2400" dirty="0">
                <a:latin typeface="Calibri" charset="0"/>
                <a:hlinkClick r:id="rId5"/>
              </a:rPr>
              <a:t>http://</a:t>
            </a:r>
            <a:r>
              <a:rPr lang="en-US" sz="2400" dirty="0" smtClean="0">
                <a:latin typeface="Calibri" charset="0"/>
                <a:hlinkClick r:id="rId5"/>
              </a:rPr>
              <a:t>www.globe.gov/web/gpm</a:t>
            </a:r>
            <a:r>
              <a:rPr lang="en-US" sz="2400" dirty="0" smtClean="0">
                <a:latin typeface="Calibri" charset="0"/>
              </a:rPr>
              <a:t> </a:t>
            </a:r>
            <a:endParaRPr lang="en-US" sz="1400" dirty="0">
              <a:latin typeface="Calibri" charset="0"/>
            </a:endParaRPr>
          </a:p>
        </p:txBody>
      </p:sp>
      <p:pic>
        <p:nvPicPr>
          <p:cNvPr id="7373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1163" y="3183466"/>
            <a:ext cx="8732837" cy="3674533"/>
          </a:xfrm>
          <a:prstGeom prst="rect">
            <a:avLst/>
          </a:prstGeom>
          <a:noFill/>
          <a:ln w="9525">
            <a:noFill/>
            <a:miter lim="800000"/>
            <a:headEnd/>
            <a:tailEnd/>
          </a:ln>
        </p:spPr>
      </p:pic>
    </p:spTree>
    <p:extLst>
      <p:ext uri="{BB962C8B-B14F-4D97-AF65-F5344CB8AC3E}">
        <p14:creationId xmlns:p14="http://schemas.microsoft.com/office/powerpoint/2010/main" val="3436804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of GPM</a:t>
            </a:r>
            <a:endParaRPr lang="en-US" dirty="0"/>
          </a:p>
        </p:txBody>
      </p:sp>
      <p:pic>
        <p:nvPicPr>
          <p:cNvPr id="1026" name="Picture 2" descr="PMM 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6739" y="935196"/>
            <a:ext cx="2440692"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Engineer working on the GMI in a lab, with large reflictive dish in cen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77493" y="946626"/>
            <a:ext cx="1821957"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DPR integrated on the GPM Core Observator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65900" y="935196"/>
            <a:ext cx="18288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Engineers working on the GPM Core Observator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9764" y="4042090"/>
            <a:ext cx="3831256"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Engineers working on the GPM Core Observator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17281" y="4042090"/>
            <a:ext cx="3349654"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937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for Launch</a:t>
            </a:r>
            <a:endParaRPr lang="en-US" dirty="0"/>
          </a:p>
        </p:txBody>
      </p:sp>
      <p:pic>
        <p:nvPicPr>
          <p:cNvPr id="4098" name="Picture 2" descr="GPM Prepares to S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424" y="910671"/>
            <a:ext cx="2297677" cy="3469169"/>
          </a:xfrm>
          <a:prstGeom prst="rect">
            <a:avLst/>
          </a:prstGeom>
          <a:ln>
            <a:noFill/>
          </a:ln>
          <a:effectLst>
            <a:outerShdw blurRad="292100" dist="762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Loading GPM into the C5 Aircra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972" y="1215233"/>
            <a:ext cx="2584844" cy="1940454"/>
          </a:xfrm>
          <a:prstGeom prst="rect">
            <a:avLst/>
          </a:prstGeom>
          <a:ln>
            <a:noFill/>
          </a:ln>
          <a:effectLst>
            <a:outerShdw blurRad="292100" dist="762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Mechanical Team Inspecting GPM"/>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66939" y="2241287"/>
            <a:ext cx="2745133" cy="1828800"/>
          </a:xfrm>
          <a:prstGeom prst="rect">
            <a:avLst/>
          </a:prstGeom>
          <a:ln>
            <a:noFill/>
          </a:ln>
          <a:effectLst>
            <a:outerShdw blurRad="292100" dist="762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GPM Core Observatory Encapsulation Proce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8606" y="3911210"/>
            <a:ext cx="2733575" cy="1828800"/>
          </a:xfrm>
          <a:prstGeom prst="rect">
            <a:avLst/>
          </a:prstGeom>
          <a:ln>
            <a:noFill/>
          </a:ln>
          <a:effectLst>
            <a:outerShdw blurRad="292100" dist="762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2" name="Picture 16" descr="GPM Rollout to Launchpa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6939" y="4825610"/>
            <a:ext cx="2745133"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96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a:t>
            </a:r>
            <a:endParaRPr lang="en-US" dirty="0"/>
          </a:p>
        </p:txBody>
      </p:sp>
      <p:sp>
        <p:nvSpPr>
          <p:cNvPr id="4" name="Content Placeholder 3"/>
          <p:cNvSpPr txBox="1">
            <a:spLocks noGrp="1"/>
          </p:cNvSpPr>
          <p:nvPr>
            <p:ph idx="1"/>
          </p:nvPr>
        </p:nvSpPr>
        <p:spPr>
          <a:xfrm>
            <a:off x="1820255" y="5563708"/>
            <a:ext cx="6032357" cy="523220"/>
          </a:xfrm>
          <a:prstGeom prst="rect">
            <a:avLst/>
          </a:prstGeom>
          <a:noFill/>
        </p:spPr>
        <p:txBody>
          <a:bodyPr wrap="none" rtlCol="0">
            <a:spAutoFit/>
          </a:bodyPr>
          <a:lstStyle/>
          <a:p>
            <a:pPr marL="0" indent="0">
              <a:buNone/>
            </a:pPr>
            <a:r>
              <a:rPr lang="en-US" sz="2800" dirty="0" smtClean="0"/>
              <a:t>Launched </a:t>
            </a:r>
            <a:r>
              <a:rPr lang="en-US" sz="2800" dirty="0"/>
              <a:t>at </a:t>
            </a:r>
            <a:r>
              <a:rPr lang="en-US" sz="2800" dirty="0" smtClean="0"/>
              <a:t>1:37 </a:t>
            </a:r>
            <a:r>
              <a:rPr lang="en-US" sz="2800" dirty="0"/>
              <a:t>p.m. EST, Feb 27, </a:t>
            </a:r>
            <a:r>
              <a:rPr lang="en-US" sz="2800" dirty="0" smtClean="0"/>
              <a:t>2014</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467" y="1143000"/>
            <a:ext cx="4114800" cy="4114800"/>
          </a:xfrm>
          <a:prstGeom prst="rect">
            <a:avLst/>
          </a:prstGeom>
        </p:spPr>
      </p:pic>
      <p:pic>
        <p:nvPicPr>
          <p:cNvPr id="6146" name="Picture 2" descr="GPM Liftof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6434" y="1143000"/>
            <a:ext cx="411479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159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GPM Core Observatory</a:t>
            </a:r>
            <a:endParaRPr lang="en-US" dirty="0"/>
          </a:p>
        </p:txBody>
      </p:sp>
      <p:pic>
        <p:nvPicPr>
          <p:cNvPr id="14" name="Picture 5"/>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572000" y="1218723"/>
            <a:ext cx="4495800" cy="5105877"/>
          </a:xfrm>
          <a:prstGeom prst="rect">
            <a:avLst/>
          </a:prstGeom>
          <a:noFill/>
          <a:ln w="9525">
            <a:noFill/>
            <a:miter lim="800000"/>
            <a:headEnd/>
            <a:tailEnd/>
          </a:ln>
        </p:spPr>
      </p:pic>
      <p:sp>
        <p:nvSpPr>
          <p:cNvPr id="15" name="Text Placeholder 11"/>
          <p:cNvSpPr txBox="1">
            <a:spLocks/>
          </p:cNvSpPr>
          <p:nvPr/>
        </p:nvSpPr>
        <p:spPr bwMode="auto">
          <a:xfrm>
            <a:off x="552166" y="771525"/>
            <a:ext cx="3626869" cy="2051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The GPM Core Observatory has </a:t>
            </a:r>
            <a:r>
              <a:rPr lang="en-US" sz="2000" b="1" dirty="0" smtClean="0"/>
              <a:t>two instruments </a:t>
            </a:r>
            <a:r>
              <a:rPr lang="en-US" sz="2000" dirty="0" smtClean="0"/>
              <a:t>that can view precipitation (rain, snow, ice) in new ways and connect measurements to those taken on other partner satellites</a:t>
            </a:r>
          </a:p>
        </p:txBody>
      </p:sp>
      <p:cxnSp>
        <p:nvCxnSpPr>
          <p:cNvPr id="16" name="Straight Arrow Connector 15"/>
          <p:cNvCxnSpPr/>
          <p:nvPr/>
        </p:nvCxnSpPr>
        <p:spPr bwMode="auto">
          <a:xfrm>
            <a:off x="4495800" y="3581400"/>
            <a:ext cx="2819400" cy="1111250"/>
          </a:xfrm>
          <a:prstGeom prst="straightConnector1">
            <a:avLst/>
          </a:prstGeom>
          <a:ln w="57150">
            <a:solidFill>
              <a:srgbClr val="FFCC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0"/>
          <p:cNvSpPr txBox="1">
            <a:spLocks noChangeArrowheads="1"/>
          </p:cNvSpPr>
          <p:nvPr/>
        </p:nvSpPr>
        <p:spPr bwMode="auto">
          <a:xfrm>
            <a:off x="457200" y="2797393"/>
            <a:ext cx="4114800" cy="1692771"/>
          </a:xfrm>
          <a:prstGeom prst="rect">
            <a:avLst/>
          </a:prstGeom>
          <a:noFill/>
          <a:ln w="9525">
            <a:noFill/>
            <a:miter lim="800000"/>
            <a:headEnd/>
            <a:tailEnd/>
          </a:ln>
        </p:spPr>
        <p:txBody>
          <a:bodyPr wrap="square">
            <a:spAutoFit/>
          </a:bodyPr>
          <a:lstStyle/>
          <a:p>
            <a:pPr>
              <a:defRPr/>
            </a:pPr>
            <a:r>
              <a:rPr lang="en-US" sz="2000" b="1" dirty="0">
                <a:solidFill>
                  <a:srgbClr val="FFC000"/>
                </a:solidFill>
                <a:effectLst>
                  <a:outerShdw blurRad="38100" dist="38100" dir="2700000" algn="tl">
                    <a:srgbClr val="000000">
                      <a:alpha val="43137"/>
                    </a:srgbClr>
                  </a:outerShdw>
                </a:effectLst>
                <a:ea typeface="ＭＳ Ｐゴシック" charset="-128"/>
                <a:cs typeface="Arial" charset="0"/>
              </a:rPr>
              <a:t>GPM Microwave Imager (GMI): 10-183 </a:t>
            </a:r>
            <a:r>
              <a:rPr lang="en-US" sz="2000" b="1" dirty="0" smtClean="0">
                <a:solidFill>
                  <a:srgbClr val="FFC000"/>
                </a:solidFill>
                <a:effectLst>
                  <a:outerShdw blurRad="38100" dist="38100" dir="2700000" algn="tl">
                    <a:srgbClr val="000000">
                      <a:alpha val="43137"/>
                    </a:srgbClr>
                  </a:outerShdw>
                </a:effectLst>
                <a:ea typeface="ＭＳ Ｐゴシック" charset="-128"/>
                <a:cs typeface="Arial" charset="0"/>
              </a:rPr>
              <a:t>GHz</a:t>
            </a:r>
          </a:p>
          <a:p>
            <a:pPr>
              <a:defRPr/>
            </a:pPr>
            <a:r>
              <a:rPr lang="en-US" sz="1600" dirty="0" smtClean="0">
                <a:solidFill>
                  <a:srgbClr val="002060"/>
                </a:solidFill>
                <a:ea typeface="ＭＳ Ｐゴシック" charset="-128"/>
                <a:cs typeface="Arial" charset="0"/>
              </a:rPr>
              <a:t>13 channels that provides an integrated picture of energy emitted by precipitation, including light to heavy rain to falling snow (Ball Aerospace)</a:t>
            </a:r>
          </a:p>
        </p:txBody>
      </p:sp>
      <p:cxnSp>
        <p:nvCxnSpPr>
          <p:cNvPr id="18" name="Straight Arrow Connector 17"/>
          <p:cNvCxnSpPr/>
          <p:nvPr/>
        </p:nvCxnSpPr>
        <p:spPr bwMode="auto">
          <a:xfrm flipV="1">
            <a:off x="3810000" y="5105400"/>
            <a:ext cx="2819400" cy="2921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1"/>
          <p:cNvSpPr txBox="1">
            <a:spLocks noChangeArrowheads="1"/>
          </p:cNvSpPr>
          <p:nvPr/>
        </p:nvSpPr>
        <p:spPr bwMode="auto">
          <a:xfrm>
            <a:off x="457200" y="4858901"/>
            <a:ext cx="4172244" cy="1692771"/>
          </a:xfrm>
          <a:prstGeom prst="rect">
            <a:avLst/>
          </a:prstGeom>
          <a:noFill/>
          <a:ln w="9525">
            <a:noFill/>
            <a:miter lim="800000"/>
            <a:headEnd/>
            <a:tailEnd/>
          </a:ln>
        </p:spPr>
        <p:txBody>
          <a:bodyPr wrap="square">
            <a:spAutoFit/>
          </a:bodyPr>
          <a:lstStyle/>
          <a:p>
            <a:pPr>
              <a:defRPr/>
            </a:pPr>
            <a:r>
              <a:rPr lang="en-US" sz="2000" b="1" dirty="0">
                <a:solidFill>
                  <a:srgbClr val="C00000"/>
                </a:solidFill>
                <a:effectLst>
                  <a:outerShdw blurRad="38100" dist="38100" dir="2700000" algn="tl">
                    <a:srgbClr val="000000">
                      <a:alpha val="43137"/>
                    </a:srgbClr>
                  </a:outerShdw>
                </a:effectLst>
                <a:ea typeface="ＭＳ Ｐゴシック" charset="-128"/>
                <a:cs typeface="Times New Roman" charset="0"/>
              </a:rPr>
              <a:t>Dual-frequency Precipitation Radar (DPR): Ku-Ka bands</a:t>
            </a:r>
          </a:p>
          <a:p>
            <a:pPr>
              <a:defRPr/>
            </a:pPr>
            <a:r>
              <a:rPr lang="en-US" sz="1600" dirty="0" smtClean="0">
                <a:solidFill>
                  <a:srgbClr val="002060"/>
                </a:solidFill>
                <a:ea typeface="ＭＳ Ｐゴシック" charset="-128"/>
                <a:cs typeface="Arial" charset="0"/>
              </a:rPr>
              <a:t>Two different radar frequencies that can look at precipitation in 3-D throughout the atmospheric column (JAXA)</a:t>
            </a:r>
          </a:p>
          <a:p>
            <a:pPr>
              <a:defRPr/>
            </a:pPr>
            <a:endParaRPr lang="en-US" sz="1600" b="1" dirty="0">
              <a:solidFill>
                <a:srgbClr val="FF0000"/>
              </a:solidFill>
              <a:effectLst>
                <a:outerShdw blurRad="38100" dist="38100" dir="2700000" algn="tl">
                  <a:srgbClr val="000000">
                    <a:alpha val="43137"/>
                  </a:srgbClr>
                </a:outerShdw>
              </a:effectLst>
              <a:ea typeface="ＭＳ Ｐゴシック" charset="-128"/>
              <a:cs typeface="Times New Roman" charset="0"/>
            </a:endParaRPr>
          </a:p>
        </p:txBody>
      </p:sp>
      <p:cxnSp>
        <p:nvCxnSpPr>
          <p:cNvPr id="20" name="Straight Arrow Connector 19"/>
          <p:cNvCxnSpPr/>
          <p:nvPr/>
        </p:nvCxnSpPr>
        <p:spPr bwMode="auto">
          <a:xfrm flipV="1">
            <a:off x="3810000" y="4692650"/>
            <a:ext cx="2635250" cy="7048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1602" y="673282"/>
            <a:ext cx="3109912" cy="229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401514" y="673282"/>
            <a:ext cx="1666286" cy="229662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0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049867" y="98425"/>
            <a:ext cx="7235296"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a:lstStyle>
          <a:p>
            <a:pPr eaLnBrk="1" hangingPunct="1">
              <a:defRPr/>
            </a:pPr>
            <a:r>
              <a:rPr lang="en-US" sz="2400" dirty="0" smtClean="0">
                <a:effectLst>
                  <a:outerShdw blurRad="38100" dist="38100" dir="2700000" algn="tl">
                    <a:srgbClr val="C0C0C0"/>
                  </a:outerShdw>
                </a:effectLst>
                <a:ea typeface="ＭＳ Ｐゴシック" pitchFamily="-1" charset="-128"/>
              </a:rPr>
              <a:t>GPM’s International Scope</a:t>
            </a:r>
          </a:p>
        </p:txBody>
      </p:sp>
      <p:sp>
        <p:nvSpPr>
          <p:cNvPr id="8" name="Text Placeholder 2"/>
          <p:cNvSpPr txBox="1">
            <a:spLocks/>
          </p:cNvSpPr>
          <p:nvPr/>
        </p:nvSpPr>
        <p:spPr bwMode="auto">
          <a:xfrm>
            <a:off x="6191289" y="5052454"/>
            <a:ext cx="4365261" cy="2411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Partner satellites from:</a:t>
            </a:r>
          </a:p>
          <a:p>
            <a:pPr>
              <a:buFontTx/>
              <a:buChar char="-"/>
            </a:pPr>
            <a:r>
              <a:rPr lang="en-US" sz="1400" dirty="0" smtClean="0">
                <a:solidFill>
                  <a:schemeClr val="tx1"/>
                </a:solidFill>
              </a:rPr>
              <a:t>NOAA</a:t>
            </a:r>
          </a:p>
          <a:p>
            <a:pPr>
              <a:buFontTx/>
              <a:buChar char="-"/>
            </a:pPr>
            <a:r>
              <a:rPr lang="en-US" sz="1400" dirty="0" smtClean="0">
                <a:solidFill>
                  <a:schemeClr val="tx1"/>
                </a:solidFill>
              </a:rPr>
              <a:t>DOD</a:t>
            </a:r>
          </a:p>
          <a:p>
            <a:pPr>
              <a:buFontTx/>
              <a:buChar char="-"/>
            </a:pPr>
            <a:r>
              <a:rPr lang="en-US" sz="1400" dirty="0" smtClean="0">
                <a:solidFill>
                  <a:schemeClr val="tx1"/>
                </a:solidFill>
              </a:rPr>
              <a:t>EUMETSAT</a:t>
            </a:r>
          </a:p>
          <a:p>
            <a:pPr>
              <a:buFontTx/>
              <a:buChar char="-"/>
            </a:pPr>
            <a:r>
              <a:rPr lang="en-US" sz="1400" dirty="0" smtClean="0">
                <a:solidFill>
                  <a:schemeClr val="tx1"/>
                </a:solidFill>
              </a:rPr>
              <a:t>ISRO/CNES (India/France)</a:t>
            </a:r>
          </a:p>
          <a:p>
            <a:pPr>
              <a:buFontTx/>
              <a:buChar char="-"/>
            </a:pPr>
            <a:r>
              <a:rPr lang="en-US" sz="1400" dirty="0" smtClean="0">
                <a:solidFill>
                  <a:schemeClr val="tx1"/>
                </a:solidFill>
              </a:rPr>
              <a:t>JAXA</a:t>
            </a:r>
          </a:p>
        </p:txBody>
      </p:sp>
      <p:grpSp>
        <p:nvGrpSpPr>
          <p:cNvPr id="9" name="Group 50"/>
          <p:cNvGrpSpPr>
            <a:grpSpLocks/>
          </p:cNvGrpSpPr>
          <p:nvPr/>
        </p:nvGrpSpPr>
        <p:grpSpPr bwMode="auto">
          <a:xfrm>
            <a:off x="683675" y="5628243"/>
            <a:ext cx="3487737" cy="1087437"/>
            <a:chOff x="1903235" y="1300299"/>
            <a:chExt cx="5122697" cy="1671501"/>
          </a:xfrm>
        </p:grpSpPr>
        <p:grpSp>
          <p:nvGrpSpPr>
            <p:cNvPr id="10" name="Group 125"/>
            <p:cNvGrpSpPr>
              <a:grpSpLocks/>
            </p:cNvGrpSpPr>
            <p:nvPr/>
          </p:nvGrpSpPr>
          <p:grpSpPr bwMode="auto">
            <a:xfrm>
              <a:off x="2667002" y="2386327"/>
              <a:ext cx="3710616" cy="585473"/>
              <a:chOff x="2181" y="2301"/>
              <a:chExt cx="3349" cy="478"/>
            </a:xfrm>
          </p:grpSpPr>
          <p:grpSp>
            <p:nvGrpSpPr>
              <p:cNvPr id="27" name="Group 97"/>
              <p:cNvGrpSpPr>
                <a:grpSpLocks/>
              </p:cNvGrpSpPr>
              <p:nvPr/>
            </p:nvGrpSpPr>
            <p:grpSpPr bwMode="auto">
              <a:xfrm>
                <a:off x="4165" y="2301"/>
                <a:ext cx="1365" cy="467"/>
                <a:chOff x="1446" y="2976"/>
                <a:chExt cx="1232" cy="459"/>
              </a:xfrm>
            </p:grpSpPr>
            <p:pic>
              <p:nvPicPr>
                <p:cNvPr id="31" name="Picture 51" descr="19flag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37" y="2985"/>
                  <a:ext cx="641"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5" descr="19fla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6" y="2976"/>
                  <a:ext cx="620"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52" descr="19fla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0" y="2311"/>
                <a:ext cx="68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19flag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58" y="2305"/>
                <a:ext cx="67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descr="19flag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81" y="2334"/>
                <a:ext cx="69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6"/>
            <p:cNvGrpSpPr>
              <a:grpSpLocks/>
            </p:cNvGrpSpPr>
            <p:nvPr/>
          </p:nvGrpSpPr>
          <p:grpSpPr bwMode="auto">
            <a:xfrm>
              <a:off x="1927242" y="1300299"/>
              <a:ext cx="3619760" cy="584248"/>
              <a:chOff x="1481" y="1171"/>
              <a:chExt cx="2972" cy="468"/>
            </a:xfrm>
          </p:grpSpPr>
          <p:pic>
            <p:nvPicPr>
              <p:cNvPr id="22" name="Picture 40" descr="19flag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38" y="1171"/>
                <a:ext cx="615"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19flag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26" y="1174"/>
                <a:ext cx="62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2" descr="19flag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35" y="1177"/>
                <a:ext cx="621"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19flag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44" y="1171"/>
                <a:ext cx="609"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1" descr="argentina-fla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81" y="1210"/>
                <a:ext cx="559"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9" descr="19flag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75863" y="1304100"/>
              <a:ext cx="737810" cy="58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19flag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41045" y="1850200"/>
              <a:ext cx="745115" cy="56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19flags"/>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61810" y="1846447"/>
              <a:ext cx="751203" cy="58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19flag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03235" y="1846447"/>
              <a:ext cx="752420" cy="57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7" descr="ethiopia-flag"/>
            <p:cNvPicPr>
              <a:picLocks noChangeAspect="1" noChangeArrowheads="1"/>
            </p:cNvPicPr>
            <p:nvPr/>
          </p:nvPicPr>
          <p:blipFill>
            <a:blip r:embed="rId17" cstate="screen">
              <a:extLst>
                <a:ext uri="{28A0092B-C50C-407E-A947-70E740481C1C}">
                  <a14:useLocalDpi xmlns:a14="http://schemas.microsoft.com/office/drawing/2010/main"/>
                </a:ext>
              </a:extLst>
            </a:blip>
            <a:srcRect l="726" t="2673" r="1453" b="1604"/>
            <a:stretch>
              <a:fillRect/>
            </a:stretch>
          </p:blipFill>
          <p:spPr bwMode="auto">
            <a:xfrm>
              <a:off x="5572143" y="1350381"/>
              <a:ext cx="690327" cy="48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19flag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835503" y="1863041"/>
              <a:ext cx="745574" cy="56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8" descr="19flags"/>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277921" y="1868022"/>
              <a:ext cx="748011" cy="56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9" descr="19flags"/>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566458" y="1860550"/>
              <a:ext cx="766285" cy="59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0" descr="19flags"/>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922451" y="2413627"/>
              <a:ext cx="745574" cy="53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19flags"/>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126476" y="1891681"/>
              <a:ext cx="735828" cy="52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p:cNvSpPr txBox="1"/>
          <p:nvPr/>
        </p:nvSpPr>
        <p:spPr>
          <a:xfrm>
            <a:off x="621502" y="5311881"/>
            <a:ext cx="4016292" cy="276999"/>
          </a:xfrm>
          <a:prstGeom prst="rect">
            <a:avLst/>
          </a:prstGeom>
          <a:noFill/>
        </p:spPr>
        <p:txBody>
          <a:bodyPr wrap="none" rtlCol="0">
            <a:spAutoFit/>
          </a:bodyPr>
          <a:lstStyle/>
          <a:p>
            <a:r>
              <a:rPr lang="en-US" sz="1200" dirty="0"/>
              <a:t>Active Joint Projects (19 PI’s from 13 countries)              </a:t>
            </a:r>
            <a:endParaRPr lang="en-US" sz="1200" dirty="0">
              <a:solidFill>
                <a:srgbClr val="0000FF"/>
              </a:solidFill>
            </a:endParaRPr>
          </a:p>
        </p:txBody>
      </p:sp>
      <p:pic>
        <p:nvPicPr>
          <p:cNvPr id="35" name="Picture 12" descr="Diagram showing GPM Core, Megha-Tropiques, DMSP series, GCOM-W1, etc"/>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010386" y="544429"/>
            <a:ext cx="5799083" cy="465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5411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4098</TotalTime>
  <Words>3179</Words>
  <Application>Microsoft Office PowerPoint</Application>
  <PresentationFormat>On-screen Show (4:3)</PresentationFormat>
  <Paragraphs>303</Paragraphs>
  <Slides>49</Slides>
  <Notes>36</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1_Office Theme</vt:lpstr>
      <vt:lpstr>The GPM-GLOBE Student Field Campaign Introductory Webinar</vt:lpstr>
      <vt:lpstr>Agenda</vt:lpstr>
      <vt:lpstr>Measuring Precipitation: Why Look From Space?</vt:lpstr>
      <vt:lpstr>Tropical Rainfall Measuring Mission</vt:lpstr>
      <vt:lpstr>Construction of GPM</vt:lpstr>
      <vt:lpstr>Transport for Launch</vt:lpstr>
      <vt:lpstr>Launch</vt:lpstr>
      <vt:lpstr>GPM Core Observatory</vt:lpstr>
      <vt:lpstr>PowerPoint Presentation</vt:lpstr>
      <vt:lpstr>PowerPoint Presentation</vt:lpstr>
      <vt:lpstr> Falling Snow as Observed by GMI </vt:lpstr>
      <vt:lpstr>Ground Validation and Field Campaigns</vt:lpstr>
      <vt:lpstr>Societal Benefit Areas</vt:lpstr>
      <vt:lpstr>Severe Storms</vt:lpstr>
      <vt:lpstr>One Recent Storm</vt:lpstr>
      <vt:lpstr>Typhoon Mekkhala</vt:lpstr>
      <vt:lpstr>Severe Storms</vt:lpstr>
      <vt:lpstr>Landslides</vt:lpstr>
      <vt:lpstr>Landslides</vt:lpstr>
      <vt:lpstr>Improved modeling capabilities</vt:lpstr>
      <vt:lpstr>Disease Tracking</vt:lpstr>
      <vt:lpstr>Presentation for Students</vt:lpstr>
      <vt:lpstr>Presentation for Students</vt:lpstr>
      <vt:lpstr>Precipitation</vt:lpstr>
      <vt:lpstr>“For Good Measure”</vt:lpstr>
      <vt:lpstr>The satellite</vt:lpstr>
      <vt:lpstr>How will you be involved?</vt:lpstr>
      <vt:lpstr>Ground validation</vt:lpstr>
      <vt:lpstr>Collecting data</vt:lpstr>
      <vt:lpstr>Earth Right Now</vt:lpstr>
      <vt:lpstr>Water Headlines</vt:lpstr>
      <vt:lpstr>Educator Resources</vt:lpstr>
      <vt:lpstr>Teacher Guide</vt:lpstr>
      <vt:lpstr>Rain Gauge Design Challenge</vt:lpstr>
      <vt:lpstr>Building</vt:lpstr>
      <vt:lpstr>Testing</vt:lpstr>
      <vt:lpstr>Getting GPM Data</vt:lpstr>
      <vt:lpstr>Google Earth</vt:lpstr>
      <vt:lpstr>My NASA Data</vt:lpstr>
      <vt:lpstr>Join the GPM-GLOBE Community</vt:lpstr>
      <vt:lpstr>Events During the Campaign</vt:lpstr>
      <vt:lpstr>Events During the Campaign</vt:lpstr>
      <vt:lpstr>Data Collection</vt:lpstr>
      <vt:lpstr>Adding an Observation Site</vt:lpstr>
      <vt:lpstr>Reading the Rain Gauge</vt:lpstr>
      <vt:lpstr>Data Sheets</vt:lpstr>
      <vt:lpstr>Data Entry</vt:lpstr>
      <vt:lpstr>Contribute to the Discussion Board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GPM Overview</dc:title>
  <dc:creator>Jacob Reed</dc:creator>
  <cp:lastModifiedBy>Weaver, Kristen L. (GSFC-6170)[USRA]</cp:lastModifiedBy>
  <cp:revision>301</cp:revision>
  <cp:lastPrinted>2014-02-11T21:34:03Z</cp:lastPrinted>
  <dcterms:created xsi:type="dcterms:W3CDTF">2012-08-21T12:56:29Z</dcterms:created>
  <dcterms:modified xsi:type="dcterms:W3CDTF">2015-01-28T16:41:05Z</dcterms:modified>
</cp:coreProperties>
</file>