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1.jpg"/><Relationship Id="rId5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2.jpg"/><Relationship Id="rId11" Type="http://schemas.openxmlformats.org/officeDocument/2006/relationships/image" Target="../media/image21.jpg"/><Relationship Id="rId10" Type="http://schemas.openxmlformats.org/officeDocument/2006/relationships/image" Target="../media/image24.jpg"/><Relationship Id="rId12" Type="http://schemas.openxmlformats.org/officeDocument/2006/relationships/image" Target="../media/image20.jpg"/><Relationship Id="rId9" Type="http://schemas.openxmlformats.org/officeDocument/2006/relationships/image" Target="../media/image22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7.jpg"/><Relationship Id="rId8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500033" y="250030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GLOBE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Paso a Paso como entrar datos de Fenología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-glb"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357165"/>
            <a:ext cx="1428759" cy="12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0" y="2071677"/>
            <a:ext cx="184730" cy="553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285719" y="1571612"/>
            <a:ext cx="2286000" cy="892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Programa GLOBE Argentina</a:t>
            </a:r>
          </a:p>
        </p:txBody>
      </p:sp>
      <p:pic>
        <p:nvPicPr>
          <p:cNvPr descr="arbol.jpg" id="94" name="Shape 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667250"/>
            <a:ext cx="208597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hojas de árboles en otoño" id="95" name="Shape 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0875" y="100010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0" y="357165"/>
            <a:ext cx="392905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continuación aparecen todos los árboles seleccionados en donde tendrán que indicar  el estado de la yemas y las hojas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6250" l="0" r="56563" t="18750"/>
          <a:stretch/>
        </p:blipFill>
        <p:spPr>
          <a:xfrm>
            <a:off x="4000496" y="197293"/>
            <a:ext cx="5143504" cy="666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0" y="3000372"/>
            <a:ext cx="4081546" cy="3108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Dormant 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Swelling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-&gt; 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Budburst  -&gt; 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 Measurable-&gt; 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Longitud medible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-&gt; 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Perdida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28595" y="6334780"/>
            <a:ext cx="1848582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Seleccionar</a:t>
            </a:r>
          </a:p>
        </p:txBody>
      </p:sp>
      <p:sp>
        <p:nvSpPr>
          <p:cNvPr id="187" name="Shape 187"/>
          <p:cNvSpPr/>
          <p:nvPr/>
        </p:nvSpPr>
        <p:spPr>
          <a:xfrm>
            <a:off x="2571735" y="6858000"/>
            <a:ext cx="1428759" cy="457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643174" y="6373367"/>
            <a:ext cx="978407" cy="48463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143240" y="0"/>
            <a:ext cx="26950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Down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28595" y="714356"/>
            <a:ext cx="8715404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al sitio de estudio de Fenología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 Greening seleccionar 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Observación nueva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 la fecha de la observación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Seleccionar Verde abajo,  número de ciclo  y enviar datos</a:t>
            </a:r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33028" l="0" r="0" t="15000"/>
          <a:stretch/>
        </p:blipFill>
        <p:spPr>
          <a:xfrm>
            <a:off x="530087" y="2928933"/>
            <a:ext cx="8613912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0" y="5786453"/>
            <a:ext cx="978407" cy="48463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4999" l="0" r="56563" t="18750"/>
          <a:stretch/>
        </p:blipFill>
        <p:spPr>
          <a:xfrm>
            <a:off x="4172262" y="285728"/>
            <a:ext cx="4612202" cy="607223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285719" y="1714488"/>
            <a:ext cx="360611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Aparecerá la lista de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árboles en los que se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observó el  Green Up.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cambió de árboles,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deberá volver marcar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reverdecimiento  en la 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(diapositiva 5)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2928925" y="6072205"/>
            <a:ext cx="1285883" cy="21431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785785" y="5929330"/>
            <a:ext cx="1857388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17" name="Shape 217"/>
          <p:cNvSpPr txBox="1"/>
          <p:nvPr/>
        </p:nvSpPr>
        <p:spPr>
          <a:xfrm>
            <a:off x="0" y="428604"/>
            <a:ext cx="330949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cada árbol se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colocar  lo que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corresponda en cada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de las 4 hojas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seleccionadas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5000" l="0" r="35000" t="11250"/>
          <a:stretch/>
        </p:blipFill>
        <p:spPr>
          <a:xfrm>
            <a:off x="3303910" y="785793"/>
            <a:ext cx="5840088" cy="5643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0" y="3714751"/>
            <a:ext cx="280179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 de color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Caída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Cubierta de nieve</a:t>
            </a:r>
          </a:p>
        </p:txBody>
      </p:sp>
      <p:sp>
        <p:nvSpPr>
          <p:cNvPr id="220" name="Shape 220"/>
          <p:cNvSpPr/>
          <p:nvPr/>
        </p:nvSpPr>
        <p:spPr>
          <a:xfrm>
            <a:off x="0" y="5786453"/>
            <a:ext cx="857223" cy="3571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857224" y="5715016"/>
            <a:ext cx="2214578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Enviar Datos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ita Feliz.jpg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6578" y="357165"/>
            <a:ext cx="1928826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785785" y="2857496"/>
            <a:ext cx="7772320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5400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¡Felicitaciones!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5400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Usted es ya un experto en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5400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enviar datos de Fenología</a:t>
            </a:r>
          </a:p>
        </p:txBody>
      </p:sp>
      <p:pic>
        <p:nvPicPr>
          <p:cNvPr descr="brotando.jpg"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5429264"/>
            <a:ext cx="1524010" cy="1143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tente 1.jpg" id="229" name="Shape 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58" y="285728"/>
            <a:ext cx="1428759" cy="2487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tente.jpg" id="230" name="Shape 230"/>
          <p:cNvPicPr preferRelativeResize="0"/>
          <p:nvPr/>
        </p:nvPicPr>
        <p:blipFill rotWithShape="1">
          <a:blip r:embed="rId6">
            <a:alphaModFix/>
          </a:blip>
          <a:srcRect b="26647" l="6730" r="50000" t="30769"/>
          <a:stretch/>
        </p:blipFill>
        <p:spPr>
          <a:xfrm>
            <a:off x="2357422" y="428604"/>
            <a:ext cx="2516461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Imágenes\2016 GLOBE\Fenología\rama con hojas.jpg" id="231" name="Shape 231"/>
          <p:cNvPicPr preferRelativeResize="0"/>
          <p:nvPr/>
        </p:nvPicPr>
        <p:blipFill rotWithShape="1">
          <a:blip r:embed="rId7">
            <a:alphaModFix/>
          </a:blip>
          <a:srcRect b="0" l="0" r="0" t="11018"/>
          <a:stretch/>
        </p:blipFill>
        <p:spPr>
          <a:xfrm>
            <a:off x="2500298" y="5357826"/>
            <a:ext cx="2000263" cy="110929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12" type="sldNum"/>
          </p:nvPr>
        </p:nvSpPr>
        <p:spPr>
          <a:xfrm>
            <a:off x="6643702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33" name="Shape 2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relacionada" id="234" name="Shape 2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00694" y="357165"/>
            <a:ext cx="8477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relacionada" id="235" name="Shape 2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96275" y="4572007"/>
            <a:ext cx="8477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relacionada" id="236" name="Shape 2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29520" y="5572139"/>
            <a:ext cx="8477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relacionada" id="237" name="Shape 2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86446" y="1928801"/>
            <a:ext cx="9048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relacionada" id="238" name="Shape 2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1537" y="2928933"/>
            <a:ext cx="809624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hojas de árboles en otoño" id="239" name="Shape 2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41503" y="2000240"/>
            <a:ext cx="1302496" cy="1714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hojas de árboles en otoño" id="240" name="Shape 2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00562" y="4980512"/>
            <a:ext cx="2571767" cy="187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1071537" y="571479"/>
            <a:ext cx="706424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Registrarse como docente o alumno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a entrada de datos → Training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Seleccionar  agregar sitio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11249" l="0" r="0" t="15000"/>
          <a:stretch/>
        </p:blipFill>
        <p:spPr>
          <a:xfrm>
            <a:off x="500033" y="2428867"/>
            <a:ext cx="7345149" cy="406281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7786710" y="5572139"/>
            <a:ext cx="978407" cy="48463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428728" y="428604"/>
            <a:ext cx="63203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Completar los datos requeridos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10000" l="21875" r="12499" t="21250"/>
          <a:stretch/>
        </p:blipFill>
        <p:spPr>
          <a:xfrm>
            <a:off x="1357288" y="943978"/>
            <a:ext cx="6981441" cy="5485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214413" y="6334780"/>
            <a:ext cx="607223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 insertar fotos </a:t>
            </a:r>
          </a:p>
        </p:txBody>
      </p:sp>
      <p:sp>
        <p:nvSpPr>
          <p:cNvPr id="112" name="Shape 112"/>
          <p:cNvSpPr/>
          <p:nvPr/>
        </p:nvSpPr>
        <p:spPr>
          <a:xfrm>
            <a:off x="785785" y="5286387"/>
            <a:ext cx="928694" cy="1571611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1643041" y="357165"/>
            <a:ext cx="6213304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Insertar fecha de las fotos y aparecen las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opciones para incluir las fotos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6250" l="23750" r="16250" t="31194"/>
          <a:stretch/>
        </p:blipFill>
        <p:spPr>
          <a:xfrm>
            <a:off x="2143108" y="1357298"/>
            <a:ext cx="6357981" cy="497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1000100" y="5643578"/>
            <a:ext cx="978407" cy="48463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/>
        </p:nvSpPr>
        <p:spPr>
          <a:xfrm flipH="1">
            <a:off x="3071802" y="6334780"/>
            <a:ext cx="3527999" cy="52321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Sitio de Actualización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071537" y="6334780"/>
            <a:ext cx="172996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Seleccione</a:t>
            </a: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071537" y="428604"/>
            <a:ext cx="6650603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Seleccionar a la izquierda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Enverdecimiento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aparece la siguiente pantalla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8750" l="0" r="0" t="13750"/>
          <a:stretch/>
        </p:blipFill>
        <p:spPr>
          <a:xfrm>
            <a:off x="762000" y="1357298"/>
            <a:ext cx="7619999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 flipH="1" rot="10800000">
            <a:off x="285719" y="4357695"/>
            <a:ext cx="714379" cy="6429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142975" y="6215082"/>
            <a:ext cx="2218877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Seleccionar  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428992" y="6072205"/>
            <a:ext cx="2412000" cy="523219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Agregar planta</a:t>
            </a: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10000" l="0" r="16034" t="61250"/>
          <a:stretch/>
        </p:blipFill>
        <p:spPr>
          <a:xfrm>
            <a:off x="0" y="2923501"/>
            <a:ext cx="9104893" cy="236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59964" y="928670"/>
            <a:ext cx="888403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Podrá seleccionar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o varios 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árboles, hierbas o arbustos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en cada caso colocar  el género y aparecen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especies de los mismos</a:t>
            </a: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0" name="Shape 150"/>
          <p:cNvSpPr/>
          <p:nvPr/>
        </p:nvSpPr>
        <p:spPr>
          <a:xfrm>
            <a:off x="1000100" y="1428736"/>
            <a:ext cx="3384453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Volver a </a:t>
            </a:r>
            <a:r>
              <a:rPr lang="en-US" sz="280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Datos inicio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28750" l="3125" r="5000" t="29999"/>
          <a:stretch/>
        </p:blipFill>
        <p:spPr>
          <a:xfrm>
            <a:off x="785785" y="2571743"/>
            <a:ext cx="8001023" cy="269422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357158" y="1571612"/>
            <a:ext cx="571503" cy="1714511"/>
          </a:xfrm>
          <a:prstGeom prst="curvedRightArrow">
            <a:avLst>
              <a:gd fmla="val 25000" name="adj1"/>
              <a:gd fmla="val 50000" name="adj2"/>
              <a:gd fmla="val 68221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785917" y="428604"/>
            <a:ext cx="5643602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parte Superior de la pantalla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285719" y="357165"/>
            <a:ext cx="8572526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sitio de estudio de Fenología aparece Greening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enverdecimiento) Seleccionar en este caso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Observación nueva,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puede ver las observaciones anteriores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6250" l="3125" r="3125" t="25000"/>
          <a:stretch/>
        </p:blipFill>
        <p:spPr>
          <a:xfrm>
            <a:off x="1285851" y="2357430"/>
            <a:ext cx="7143799" cy="3929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642910" y="5429264"/>
            <a:ext cx="1928826" cy="21431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12499" l="5936" r="0" t="21250"/>
          <a:stretch/>
        </p:blipFill>
        <p:spPr>
          <a:xfrm>
            <a:off x="857224" y="571479"/>
            <a:ext cx="7979011" cy="421484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 flipH="1" rot="10800000">
            <a:off x="285719" y="2643181"/>
            <a:ext cx="642941" cy="642941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2285991"/>
            <a:ext cx="914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Insertar</a:t>
            </a:r>
          </a:p>
        </p:txBody>
      </p:sp>
      <p:sp>
        <p:nvSpPr>
          <p:cNvPr id="171" name="Shape 171"/>
          <p:cNvSpPr/>
          <p:nvPr/>
        </p:nvSpPr>
        <p:spPr>
          <a:xfrm flipH="1" rot="10800000">
            <a:off x="428595" y="4143379"/>
            <a:ext cx="642941" cy="642941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0" y="3714751"/>
            <a:ext cx="13099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Seleccionar </a:t>
            </a:r>
          </a:p>
        </p:txBody>
      </p:sp>
      <p:sp>
        <p:nvSpPr>
          <p:cNvPr id="173" name="Shape 173"/>
          <p:cNvSpPr/>
          <p:nvPr/>
        </p:nvSpPr>
        <p:spPr>
          <a:xfrm>
            <a:off x="4643437" y="3214685"/>
            <a:ext cx="857255" cy="35718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5929321" y="3214685"/>
            <a:ext cx="1825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Número de ciclo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000364" y="0"/>
            <a:ext cx="21326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UP</a:t>
            </a:r>
          </a:p>
        </p:txBody>
      </p:sp>
      <p:sp>
        <p:nvSpPr>
          <p:cNvPr id="176" name="Shape 176"/>
          <p:cNvSpPr/>
          <p:nvPr/>
        </p:nvSpPr>
        <p:spPr>
          <a:xfrm>
            <a:off x="0" y="5072073"/>
            <a:ext cx="878684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Generalmente , hay solo un ciclo de avance del verde (green-up) y del retroceso (green-down). Hay lugares donde muchas estaciones húmedas y secas pueden manifestarse en un mismo año, resultando muchos ciclos de green-up y green-down. Si hay sólo un ciclo entonces se escribirá “ciclo green- up Nº 1”. El comienzo del primer ciclo green-up después del primero de Julio es considerado ciclo Nº 1.</a:t>
            </a:r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