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8" r:id="rId2"/>
    <p:sldMasterId id="2147483700" r:id="rId3"/>
  </p:sldMasterIdLst>
  <p:notesMasterIdLst>
    <p:notesMasterId r:id="rId50"/>
  </p:notesMasterIdLst>
  <p:handoutMasterIdLst>
    <p:handoutMasterId r:id="rId51"/>
  </p:handoutMasterIdLst>
  <p:sldIdLst>
    <p:sldId id="256" r:id="rId4"/>
    <p:sldId id="257" r:id="rId5"/>
    <p:sldId id="324" r:id="rId6"/>
    <p:sldId id="258" r:id="rId7"/>
    <p:sldId id="259" r:id="rId8"/>
    <p:sldId id="291" r:id="rId9"/>
    <p:sldId id="292" r:id="rId10"/>
    <p:sldId id="293" r:id="rId11"/>
    <p:sldId id="294" r:id="rId12"/>
    <p:sldId id="295" r:id="rId13"/>
    <p:sldId id="264" r:id="rId14"/>
    <p:sldId id="296" r:id="rId15"/>
    <p:sldId id="297" r:id="rId16"/>
    <p:sldId id="298" r:id="rId17"/>
    <p:sldId id="299" r:id="rId18"/>
    <p:sldId id="300" r:id="rId19"/>
    <p:sldId id="290" r:id="rId20"/>
    <p:sldId id="269" r:id="rId21"/>
    <p:sldId id="270" r:id="rId22"/>
    <p:sldId id="301" r:id="rId23"/>
    <p:sldId id="272" r:id="rId24"/>
    <p:sldId id="273" r:id="rId25"/>
    <p:sldId id="278" r:id="rId26"/>
    <p:sldId id="303" r:id="rId27"/>
    <p:sldId id="304" r:id="rId28"/>
    <p:sldId id="305" r:id="rId29"/>
    <p:sldId id="306" r:id="rId30"/>
    <p:sldId id="283" r:id="rId31"/>
    <p:sldId id="284" r:id="rId32"/>
    <p:sldId id="323" r:id="rId33"/>
    <p:sldId id="307" r:id="rId34"/>
    <p:sldId id="308" r:id="rId35"/>
    <p:sldId id="309" r:id="rId36"/>
    <p:sldId id="310" r:id="rId37"/>
    <p:sldId id="318" r:id="rId38"/>
    <p:sldId id="320" r:id="rId39"/>
    <p:sldId id="321" r:id="rId40"/>
    <p:sldId id="322" r:id="rId41"/>
    <p:sldId id="274" r:id="rId42"/>
    <p:sldId id="317" r:id="rId43"/>
    <p:sldId id="311" r:id="rId44"/>
    <p:sldId id="312" r:id="rId45"/>
    <p:sldId id="313" r:id="rId46"/>
    <p:sldId id="314" r:id="rId47"/>
    <p:sldId id="315" r:id="rId48"/>
    <p:sldId id="316" r:id="rId49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9">
          <p15:clr>
            <a:srgbClr val="A4A3A4"/>
          </p15:clr>
        </p15:guide>
        <p15:guide id="2" orient="horz" pos="2182">
          <p15:clr>
            <a:srgbClr val="A4A3A4"/>
          </p15:clr>
        </p15:guide>
        <p15:guide id="3" orient="horz" pos="605">
          <p15:clr>
            <a:srgbClr val="A4A3A4"/>
          </p15:clr>
        </p15:guide>
        <p15:guide id="4" orient="horz" pos="655">
          <p15:clr>
            <a:srgbClr val="A4A3A4"/>
          </p15:clr>
        </p15:guide>
        <p15:guide id="5" orient="horz" pos="4239">
          <p15:clr>
            <a:srgbClr val="A4A3A4"/>
          </p15:clr>
        </p15:guide>
        <p15:guide id="6" orient="horz" pos="4055">
          <p15:clr>
            <a:srgbClr val="A4A3A4"/>
          </p15:clr>
        </p15:guide>
        <p15:guide id="7" pos="2880">
          <p15:clr>
            <a:srgbClr val="A4A3A4"/>
          </p15:clr>
        </p15:guide>
        <p15:guide id="8" pos="5617">
          <p15:clr>
            <a:srgbClr val="A4A3A4"/>
          </p15:clr>
        </p15:guide>
        <p15:guide id="9" pos="3238">
          <p15:clr>
            <a:srgbClr val="A4A3A4"/>
          </p15:clr>
        </p15:guide>
        <p15:guide id="10" pos="149">
          <p15:clr>
            <a:srgbClr val="A4A3A4"/>
          </p15:clr>
        </p15:guide>
        <p15:guide id="11" pos="47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57">
          <p15:clr>
            <a:srgbClr val="A4A3A4"/>
          </p15:clr>
        </p15:guide>
        <p15:guide id="4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19" autoAdjust="0"/>
  </p:normalViewPr>
  <p:slideViewPr>
    <p:cSldViewPr snapToGrid="0" showGuides="1">
      <p:cViewPr varScale="1">
        <p:scale>
          <a:sx n="107" d="100"/>
          <a:sy n="107" d="100"/>
        </p:scale>
        <p:origin x="660" y="120"/>
      </p:cViewPr>
      <p:guideLst>
        <p:guide orient="horz" pos="1259"/>
        <p:guide orient="horz" pos="2182"/>
        <p:guide orient="horz" pos="605"/>
        <p:guide orient="horz" pos="655"/>
        <p:guide orient="horz" pos="4239"/>
        <p:guide orient="horz" pos="4055"/>
        <p:guide pos="2880"/>
        <p:guide pos="5617"/>
        <p:guide pos="3238"/>
        <p:guide pos="149"/>
        <p:guide pos="47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3" d="100"/>
          <a:sy n="113" d="100"/>
        </p:scale>
        <p:origin x="-2876" y="-64"/>
      </p:cViewPr>
      <p:guideLst>
        <p:guide orient="horz" pos="2880"/>
        <p:guide pos="2160"/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e\Documents\Projects\GLOBE\training\2016\El%20Nino%20-%20Visualizing%20GLOBE\GLOBEMeasurementData%20-%20Ramey%20School%20-%209-2015%20through%205-2016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ave\Documents\Projects\GLOBE\training\2016\El%20Nino%20-%20Visualizing%20GLOBE\GLOBEMeasurementData%20Precipitation%20OR%20WA%20CA%20Uruguay%2012-2014%20to%202-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e\Documents\Projects\GLOBE\training\2016\El%20Nino%20-%20Visualizing%20GLOBE\GLOBEMeasurementData%20-%20Ramey%20School%20-%209-2015%20through%205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Ramey School</a:t>
            </a:r>
            <a:r>
              <a:rPr lang="en-US" baseline="0" dirty="0"/>
              <a:t> Precipitation and Soil </a:t>
            </a:r>
            <a:r>
              <a:rPr lang="en-US" baseline="0" dirty="0" smtClean="0"/>
              <a:t>Moisture – Do you see a correlation?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'GLOBEMeasurementData-950'!$L$1</c:f>
              <c:strCache>
                <c:ptCount val="1"/>
                <c:pt idx="0">
                  <c:v>precipitations:liquid_accumulation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'GLOBEMeasurementData-950'!$F$2:$F$143</c:f>
              <c:numCache>
                <c:formatCode>m/d/yyyy</c:formatCode>
                <c:ptCount val="142"/>
                <c:pt idx="0">
                  <c:v>42254</c:v>
                </c:pt>
                <c:pt idx="1">
                  <c:v>42255</c:v>
                </c:pt>
                <c:pt idx="2">
                  <c:v>42256</c:v>
                </c:pt>
                <c:pt idx="3">
                  <c:v>42258</c:v>
                </c:pt>
                <c:pt idx="4">
                  <c:v>42260</c:v>
                </c:pt>
                <c:pt idx="5">
                  <c:v>42261</c:v>
                </c:pt>
                <c:pt idx="6">
                  <c:v>42263</c:v>
                </c:pt>
                <c:pt idx="7">
                  <c:v>42264</c:v>
                </c:pt>
                <c:pt idx="8">
                  <c:v>42266</c:v>
                </c:pt>
                <c:pt idx="9">
                  <c:v>42267</c:v>
                </c:pt>
                <c:pt idx="10">
                  <c:v>42268</c:v>
                </c:pt>
                <c:pt idx="11">
                  <c:v>42269</c:v>
                </c:pt>
                <c:pt idx="12">
                  <c:v>42270</c:v>
                </c:pt>
                <c:pt idx="13">
                  <c:v>42271</c:v>
                </c:pt>
                <c:pt idx="14">
                  <c:v>42272</c:v>
                </c:pt>
                <c:pt idx="15">
                  <c:v>42275</c:v>
                </c:pt>
                <c:pt idx="16">
                  <c:v>42276</c:v>
                </c:pt>
                <c:pt idx="17">
                  <c:v>42277</c:v>
                </c:pt>
                <c:pt idx="18">
                  <c:v>42278</c:v>
                </c:pt>
                <c:pt idx="19">
                  <c:v>42279</c:v>
                </c:pt>
                <c:pt idx="20">
                  <c:v>42280</c:v>
                </c:pt>
                <c:pt idx="21">
                  <c:v>42282</c:v>
                </c:pt>
                <c:pt idx="22">
                  <c:v>42283</c:v>
                </c:pt>
                <c:pt idx="23">
                  <c:v>42284</c:v>
                </c:pt>
                <c:pt idx="24">
                  <c:v>42285</c:v>
                </c:pt>
                <c:pt idx="25">
                  <c:v>42286</c:v>
                </c:pt>
                <c:pt idx="26">
                  <c:v>42288</c:v>
                </c:pt>
                <c:pt idx="27">
                  <c:v>42289</c:v>
                </c:pt>
                <c:pt idx="28">
                  <c:v>42290</c:v>
                </c:pt>
                <c:pt idx="29">
                  <c:v>42291</c:v>
                </c:pt>
                <c:pt idx="30">
                  <c:v>42292</c:v>
                </c:pt>
                <c:pt idx="31">
                  <c:v>42293</c:v>
                </c:pt>
                <c:pt idx="32">
                  <c:v>42294</c:v>
                </c:pt>
                <c:pt idx="33">
                  <c:v>42296</c:v>
                </c:pt>
                <c:pt idx="34">
                  <c:v>42297</c:v>
                </c:pt>
                <c:pt idx="35">
                  <c:v>42298</c:v>
                </c:pt>
                <c:pt idx="36">
                  <c:v>42299</c:v>
                </c:pt>
                <c:pt idx="37">
                  <c:v>42300</c:v>
                </c:pt>
                <c:pt idx="38">
                  <c:v>42301</c:v>
                </c:pt>
                <c:pt idx="39">
                  <c:v>42303</c:v>
                </c:pt>
                <c:pt idx="40">
                  <c:v>42304</c:v>
                </c:pt>
                <c:pt idx="41">
                  <c:v>42305</c:v>
                </c:pt>
                <c:pt idx="42">
                  <c:v>42306</c:v>
                </c:pt>
                <c:pt idx="43">
                  <c:v>42307</c:v>
                </c:pt>
                <c:pt idx="44">
                  <c:v>42308</c:v>
                </c:pt>
                <c:pt idx="45">
                  <c:v>42310</c:v>
                </c:pt>
                <c:pt idx="46">
                  <c:v>42311</c:v>
                </c:pt>
                <c:pt idx="47">
                  <c:v>42312</c:v>
                </c:pt>
                <c:pt idx="48">
                  <c:v>42313</c:v>
                </c:pt>
                <c:pt idx="49">
                  <c:v>42314</c:v>
                </c:pt>
                <c:pt idx="50">
                  <c:v>42315</c:v>
                </c:pt>
                <c:pt idx="51">
                  <c:v>42317</c:v>
                </c:pt>
                <c:pt idx="52">
                  <c:v>42319</c:v>
                </c:pt>
                <c:pt idx="53">
                  <c:v>42320</c:v>
                </c:pt>
                <c:pt idx="54">
                  <c:v>42321</c:v>
                </c:pt>
                <c:pt idx="55">
                  <c:v>42322</c:v>
                </c:pt>
                <c:pt idx="56">
                  <c:v>42324</c:v>
                </c:pt>
                <c:pt idx="57">
                  <c:v>42325</c:v>
                </c:pt>
                <c:pt idx="58">
                  <c:v>42327</c:v>
                </c:pt>
                <c:pt idx="59">
                  <c:v>42328</c:v>
                </c:pt>
                <c:pt idx="60">
                  <c:v>42329</c:v>
                </c:pt>
                <c:pt idx="61">
                  <c:v>42331</c:v>
                </c:pt>
                <c:pt idx="62">
                  <c:v>42333</c:v>
                </c:pt>
                <c:pt idx="63">
                  <c:v>42338</c:v>
                </c:pt>
                <c:pt idx="64">
                  <c:v>42339</c:v>
                </c:pt>
                <c:pt idx="65">
                  <c:v>42340</c:v>
                </c:pt>
                <c:pt idx="66">
                  <c:v>42341</c:v>
                </c:pt>
                <c:pt idx="67">
                  <c:v>42343</c:v>
                </c:pt>
                <c:pt idx="68">
                  <c:v>42344</c:v>
                </c:pt>
                <c:pt idx="69">
                  <c:v>42345</c:v>
                </c:pt>
                <c:pt idx="70">
                  <c:v>42347</c:v>
                </c:pt>
                <c:pt idx="71">
                  <c:v>42348</c:v>
                </c:pt>
                <c:pt idx="72">
                  <c:v>42349</c:v>
                </c:pt>
                <c:pt idx="73">
                  <c:v>42352</c:v>
                </c:pt>
                <c:pt idx="74">
                  <c:v>42353</c:v>
                </c:pt>
                <c:pt idx="75">
                  <c:v>42354</c:v>
                </c:pt>
                <c:pt idx="76">
                  <c:v>42355</c:v>
                </c:pt>
                <c:pt idx="77">
                  <c:v>42356</c:v>
                </c:pt>
                <c:pt idx="78">
                  <c:v>42359</c:v>
                </c:pt>
                <c:pt idx="79">
                  <c:v>42366</c:v>
                </c:pt>
                <c:pt idx="80">
                  <c:v>42380</c:v>
                </c:pt>
                <c:pt idx="81">
                  <c:v>42380</c:v>
                </c:pt>
                <c:pt idx="82">
                  <c:v>42381</c:v>
                </c:pt>
                <c:pt idx="83">
                  <c:v>42382</c:v>
                </c:pt>
                <c:pt idx="84">
                  <c:v>42383</c:v>
                </c:pt>
                <c:pt idx="85">
                  <c:v>42383</c:v>
                </c:pt>
                <c:pt idx="86">
                  <c:v>42384</c:v>
                </c:pt>
                <c:pt idx="87">
                  <c:v>42388</c:v>
                </c:pt>
                <c:pt idx="88">
                  <c:v>42389</c:v>
                </c:pt>
                <c:pt idx="89">
                  <c:v>42391</c:v>
                </c:pt>
                <c:pt idx="90">
                  <c:v>42394</c:v>
                </c:pt>
                <c:pt idx="91">
                  <c:v>42395</c:v>
                </c:pt>
                <c:pt idx="92">
                  <c:v>42396</c:v>
                </c:pt>
                <c:pt idx="93">
                  <c:v>42397</c:v>
                </c:pt>
                <c:pt idx="94">
                  <c:v>42398</c:v>
                </c:pt>
                <c:pt idx="95">
                  <c:v>42432</c:v>
                </c:pt>
                <c:pt idx="96">
                  <c:v>42433</c:v>
                </c:pt>
                <c:pt idx="97">
                  <c:v>42436</c:v>
                </c:pt>
                <c:pt idx="98">
                  <c:v>42438</c:v>
                </c:pt>
                <c:pt idx="99">
                  <c:v>42439</c:v>
                </c:pt>
                <c:pt idx="100">
                  <c:v>42440</c:v>
                </c:pt>
                <c:pt idx="101">
                  <c:v>42442</c:v>
                </c:pt>
                <c:pt idx="102">
                  <c:v>42443</c:v>
                </c:pt>
                <c:pt idx="103">
                  <c:v>42444</c:v>
                </c:pt>
                <c:pt idx="104">
                  <c:v>42445</c:v>
                </c:pt>
                <c:pt idx="105">
                  <c:v>42447</c:v>
                </c:pt>
                <c:pt idx="106">
                  <c:v>42457</c:v>
                </c:pt>
                <c:pt idx="107">
                  <c:v>42458</c:v>
                </c:pt>
                <c:pt idx="108">
                  <c:v>42459</c:v>
                </c:pt>
                <c:pt idx="109">
                  <c:v>42460</c:v>
                </c:pt>
                <c:pt idx="110">
                  <c:v>42461</c:v>
                </c:pt>
                <c:pt idx="111">
                  <c:v>42464</c:v>
                </c:pt>
                <c:pt idx="112">
                  <c:v>42465</c:v>
                </c:pt>
                <c:pt idx="113">
                  <c:v>42466</c:v>
                </c:pt>
                <c:pt idx="114">
                  <c:v>42468</c:v>
                </c:pt>
                <c:pt idx="115">
                  <c:v>42469</c:v>
                </c:pt>
                <c:pt idx="116">
                  <c:v>42471</c:v>
                </c:pt>
                <c:pt idx="117">
                  <c:v>42472</c:v>
                </c:pt>
                <c:pt idx="118">
                  <c:v>42473</c:v>
                </c:pt>
                <c:pt idx="119">
                  <c:v>42474</c:v>
                </c:pt>
                <c:pt idx="120">
                  <c:v>42475</c:v>
                </c:pt>
                <c:pt idx="121">
                  <c:v>42478</c:v>
                </c:pt>
                <c:pt idx="122">
                  <c:v>42479</c:v>
                </c:pt>
                <c:pt idx="123">
                  <c:v>42480</c:v>
                </c:pt>
                <c:pt idx="124">
                  <c:v>42481</c:v>
                </c:pt>
                <c:pt idx="125">
                  <c:v>42482</c:v>
                </c:pt>
                <c:pt idx="126">
                  <c:v>42485</c:v>
                </c:pt>
                <c:pt idx="127">
                  <c:v>42486</c:v>
                </c:pt>
                <c:pt idx="128">
                  <c:v>42487</c:v>
                </c:pt>
                <c:pt idx="129">
                  <c:v>42488</c:v>
                </c:pt>
                <c:pt idx="130">
                  <c:v>42489</c:v>
                </c:pt>
                <c:pt idx="131">
                  <c:v>42492</c:v>
                </c:pt>
                <c:pt idx="132">
                  <c:v>42493</c:v>
                </c:pt>
                <c:pt idx="133">
                  <c:v>42493</c:v>
                </c:pt>
                <c:pt idx="134">
                  <c:v>42494</c:v>
                </c:pt>
                <c:pt idx="135">
                  <c:v>42495</c:v>
                </c:pt>
                <c:pt idx="136">
                  <c:v>42496</c:v>
                </c:pt>
                <c:pt idx="137">
                  <c:v>42499</c:v>
                </c:pt>
                <c:pt idx="138">
                  <c:v>42500</c:v>
                </c:pt>
                <c:pt idx="139">
                  <c:v>42501</c:v>
                </c:pt>
                <c:pt idx="140">
                  <c:v>42502</c:v>
                </c:pt>
                <c:pt idx="141">
                  <c:v>42503</c:v>
                </c:pt>
              </c:numCache>
            </c:numRef>
          </c:cat>
          <c:val>
            <c:numRef>
              <c:f>'GLOBEMeasurementData-950'!$L$2:$L$143</c:f>
              <c:numCache>
                <c:formatCode>General</c:formatCode>
                <c:ptCount val="142"/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0.6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1.8</c:v>
                </c:pt>
                <c:pt idx="10">
                  <c:v>1.4</c:v>
                </c:pt>
                <c:pt idx="11">
                  <c:v>0.05</c:v>
                </c:pt>
                <c:pt idx="12">
                  <c:v>0.05</c:v>
                </c:pt>
                <c:pt idx="13">
                  <c:v>12.6</c:v>
                </c:pt>
                <c:pt idx="14">
                  <c:v>16.600000000000001</c:v>
                </c:pt>
                <c:pt idx="15">
                  <c:v>0</c:v>
                </c:pt>
                <c:pt idx="16">
                  <c:v>0</c:v>
                </c:pt>
                <c:pt idx="17">
                  <c:v>10.8</c:v>
                </c:pt>
                <c:pt idx="18">
                  <c:v>0.05</c:v>
                </c:pt>
                <c:pt idx="19">
                  <c:v>0</c:v>
                </c:pt>
                <c:pt idx="21">
                  <c:v>1.2</c:v>
                </c:pt>
                <c:pt idx="22">
                  <c:v>0</c:v>
                </c:pt>
                <c:pt idx="23">
                  <c:v>20.5</c:v>
                </c:pt>
                <c:pt idx="24">
                  <c:v>0</c:v>
                </c:pt>
                <c:pt idx="25">
                  <c:v>0.05</c:v>
                </c:pt>
                <c:pt idx="26">
                  <c:v>0.05</c:v>
                </c:pt>
                <c:pt idx="27">
                  <c:v>4.2</c:v>
                </c:pt>
                <c:pt idx="28">
                  <c:v>0</c:v>
                </c:pt>
                <c:pt idx="29">
                  <c:v>6</c:v>
                </c:pt>
                <c:pt idx="30">
                  <c:v>12</c:v>
                </c:pt>
                <c:pt idx="31">
                  <c:v>0</c:v>
                </c:pt>
                <c:pt idx="32">
                  <c:v>4</c:v>
                </c:pt>
                <c:pt idx="33">
                  <c:v>0</c:v>
                </c:pt>
                <c:pt idx="34">
                  <c:v>17.8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9">
                  <c:v>0</c:v>
                </c:pt>
                <c:pt idx="40">
                  <c:v>42.2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19.2</c:v>
                </c:pt>
                <c:pt idx="46">
                  <c:v>0.05</c:v>
                </c:pt>
                <c:pt idx="48">
                  <c:v>1.8</c:v>
                </c:pt>
                <c:pt idx="49">
                  <c:v>1.4</c:v>
                </c:pt>
                <c:pt idx="51">
                  <c:v>5.8</c:v>
                </c:pt>
                <c:pt idx="53">
                  <c:v>0.6</c:v>
                </c:pt>
                <c:pt idx="55">
                  <c:v>15.8</c:v>
                </c:pt>
                <c:pt idx="56">
                  <c:v>0.4</c:v>
                </c:pt>
                <c:pt idx="57">
                  <c:v>2</c:v>
                </c:pt>
                <c:pt idx="58">
                  <c:v>0</c:v>
                </c:pt>
                <c:pt idx="59">
                  <c:v>14</c:v>
                </c:pt>
                <c:pt idx="61">
                  <c:v>0</c:v>
                </c:pt>
                <c:pt idx="63">
                  <c:v>26.8</c:v>
                </c:pt>
                <c:pt idx="64">
                  <c:v>0.4</c:v>
                </c:pt>
                <c:pt idx="65">
                  <c:v>0</c:v>
                </c:pt>
                <c:pt idx="68">
                  <c:v>0</c:v>
                </c:pt>
                <c:pt idx="69">
                  <c:v>0.05</c:v>
                </c:pt>
                <c:pt idx="70">
                  <c:v>4</c:v>
                </c:pt>
                <c:pt idx="71">
                  <c:v>0</c:v>
                </c:pt>
                <c:pt idx="72">
                  <c:v>0</c:v>
                </c:pt>
                <c:pt idx="73">
                  <c:v>18.399999999999999</c:v>
                </c:pt>
                <c:pt idx="74">
                  <c:v>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5.5</c:v>
                </c:pt>
                <c:pt idx="82">
                  <c:v>0</c:v>
                </c:pt>
                <c:pt idx="83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2</c:v>
                </c:pt>
                <c:pt idx="88">
                  <c:v>0.05</c:v>
                </c:pt>
                <c:pt idx="89">
                  <c:v>0</c:v>
                </c:pt>
                <c:pt idx="90">
                  <c:v>18.399999999999999</c:v>
                </c:pt>
                <c:pt idx="91">
                  <c:v>0.05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3</c:v>
                </c:pt>
                <c:pt idx="97">
                  <c:v>11.6</c:v>
                </c:pt>
                <c:pt idx="99">
                  <c:v>0.05</c:v>
                </c:pt>
                <c:pt idx="100">
                  <c:v>0</c:v>
                </c:pt>
                <c:pt idx="101">
                  <c:v>2.4</c:v>
                </c:pt>
                <c:pt idx="102">
                  <c:v>0.05</c:v>
                </c:pt>
                <c:pt idx="103">
                  <c:v>1.4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</c:v>
                </c:pt>
                <c:pt idx="109">
                  <c:v>1.6</c:v>
                </c:pt>
                <c:pt idx="110">
                  <c:v>12</c:v>
                </c:pt>
                <c:pt idx="111">
                  <c:v>18.899999999999999</c:v>
                </c:pt>
                <c:pt idx="112">
                  <c:v>0</c:v>
                </c:pt>
                <c:pt idx="113">
                  <c:v>0</c:v>
                </c:pt>
                <c:pt idx="114">
                  <c:v>0.6</c:v>
                </c:pt>
                <c:pt idx="116">
                  <c:v>6.6</c:v>
                </c:pt>
                <c:pt idx="117">
                  <c:v>7.6</c:v>
                </c:pt>
                <c:pt idx="118">
                  <c:v>10.4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3.9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6.8</c:v>
                </c:pt>
                <c:pt idx="127">
                  <c:v>0.05</c:v>
                </c:pt>
                <c:pt idx="128">
                  <c:v>50.2</c:v>
                </c:pt>
                <c:pt idx="129">
                  <c:v>21</c:v>
                </c:pt>
                <c:pt idx="130">
                  <c:v>21.1</c:v>
                </c:pt>
                <c:pt idx="131">
                  <c:v>22.2</c:v>
                </c:pt>
                <c:pt idx="133">
                  <c:v>3.4</c:v>
                </c:pt>
                <c:pt idx="134">
                  <c:v>5.2</c:v>
                </c:pt>
                <c:pt idx="135">
                  <c:v>1.8</c:v>
                </c:pt>
                <c:pt idx="136">
                  <c:v>0</c:v>
                </c:pt>
                <c:pt idx="137">
                  <c:v>14.2</c:v>
                </c:pt>
                <c:pt idx="138">
                  <c:v>20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D-4E5E-BEB6-1E1C694CB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232896"/>
        <c:axId val="215235968"/>
      </c:barChart>
      <c:lineChart>
        <c:grouping val="standard"/>
        <c:varyColors val="0"/>
        <c:ser>
          <c:idx val="1"/>
          <c:order val="1"/>
          <c:tx>
            <c:strRef>
              <c:f>'GLOBEMeasurementData-950'!$AC$1</c:f>
              <c:strCache>
                <c:ptCount val="1"/>
                <c:pt idx="0">
                  <c:v>soil_moisture_for_smap:volumetric_soil_moisture_ml_per_ml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'GLOBEMeasurementData-950'!$F$2:$F$143</c:f>
              <c:numCache>
                <c:formatCode>m/d/yyyy</c:formatCode>
                <c:ptCount val="142"/>
                <c:pt idx="0">
                  <c:v>42254</c:v>
                </c:pt>
                <c:pt idx="1">
                  <c:v>42255</c:v>
                </c:pt>
                <c:pt idx="2">
                  <c:v>42256</c:v>
                </c:pt>
                <c:pt idx="3">
                  <c:v>42258</c:v>
                </c:pt>
                <c:pt idx="4">
                  <c:v>42260</c:v>
                </c:pt>
                <c:pt idx="5">
                  <c:v>42261</c:v>
                </c:pt>
                <c:pt idx="6">
                  <c:v>42263</c:v>
                </c:pt>
                <c:pt idx="7">
                  <c:v>42264</c:v>
                </c:pt>
                <c:pt idx="8">
                  <c:v>42266</c:v>
                </c:pt>
                <c:pt idx="9">
                  <c:v>42267</c:v>
                </c:pt>
                <c:pt idx="10">
                  <c:v>42268</c:v>
                </c:pt>
                <c:pt idx="11">
                  <c:v>42269</c:v>
                </c:pt>
                <c:pt idx="12">
                  <c:v>42270</c:v>
                </c:pt>
                <c:pt idx="13">
                  <c:v>42271</c:v>
                </c:pt>
                <c:pt idx="14">
                  <c:v>42272</c:v>
                </c:pt>
                <c:pt idx="15">
                  <c:v>42275</c:v>
                </c:pt>
                <c:pt idx="16">
                  <c:v>42276</c:v>
                </c:pt>
                <c:pt idx="17">
                  <c:v>42277</c:v>
                </c:pt>
                <c:pt idx="18">
                  <c:v>42278</c:v>
                </c:pt>
                <c:pt idx="19">
                  <c:v>42279</c:v>
                </c:pt>
                <c:pt idx="20">
                  <c:v>42280</c:v>
                </c:pt>
                <c:pt idx="21">
                  <c:v>42282</c:v>
                </c:pt>
                <c:pt idx="22">
                  <c:v>42283</c:v>
                </c:pt>
                <c:pt idx="23">
                  <c:v>42284</c:v>
                </c:pt>
                <c:pt idx="24">
                  <c:v>42285</c:v>
                </c:pt>
                <c:pt idx="25">
                  <c:v>42286</c:v>
                </c:pt>
                <c:pt idx="26">
                  <c:v>42288</c:v>
                </c:pt>
                <c:pt idx="27">
                  <c:v>42289</c:v>
                </c:pt>
                <c:pt idx="28">
                  <c:v>42290</c:v>
                </c:pt>
                <c:pt idx="29">
                  <c:v>42291</c:v>
                </c:pt>
                <c:pt idx="30">
                  <c:v>42292</c:v>
                </c:pt>
                <c:pt idx="31">
                  <c:v>42293</c:v>
                </c:pt>
                <c:pt idx="32">
                  <c:v>42294</c:v>
                </c:pt>
                <c:pt idx="33">
                  <c:v>42296</c:v>
                </c:pt>
                <c:pt idx="34">
                  <c:v>42297</c:v>
                </c:pt>
                <c:pt idx="35">
                  <c:v>42298</c:v>
                </c:pt>
                <c:pt idx="36">
                  <c:v>42299</c:v>
                </c:pt>
                <c:pt idx="37">
                  <c:v>42300</c:v>
                </c:pt>
                <c:pt idx="38">
                  <c:v>42301</c:v>
                </c:pt>
                <c:pt idx="39">
                  <c:v>42303</c:v>
                </c:pt>
                <c:pt idx="40">
                  <c:v>42304</c:v>
                </c:pt>
                <c:pt idx="41">
                  <c:v>42305</c:v>
                </c:pt>
                <c:pt idx="42">
                  <c:v>42306</c:v>
                </c:pt>
                <c:pt idx="43">
                  <c:v>42307</c:v>
                </c:pt>
                <c:pt idx="44">
                  <c:v>42308</c:v>
                </c:pt>
                <c:pt idx="45">
                  <c:v>42310</c:v>
                </c:pt>
                <c:pt idx="46">
                  <c:v>42311</c:v>
                </c:pt>
                <c:pt idx="47">
                  <c:v>42312</c:v>
                </c:pt>
                <c:pt idx="48">
                  <c:v>42313</c:v>
                </c:pt>
                <c:pt idx="49">
                  <c:v>42314</c:v>
                </c:pt>
                <c:pt idx="50">
                  <c:v>42315</c:v>
                </c:pt>
                <c:pt idx="51">
                  <c:v>42317</c:v>
                </c:pt>
                <c:pt idx="52">
                  <c:v>42319</c:v>
                </c:pt>
                <c:pt idx="53">
                  <c:v>42320</c:v>
                </c:pt>
                <c:pt idx="54">
                  <c:v>42321</c:v>
                </c:pt>
                <c:pt idx="55">
                  <c:v>42322</c:v>
                </c:pt>
                <c:pt idx="56">
                  <c:v>42324</c:v>
                </c:pt>
                <c:pt idx="57">
                  <c:v>42325</c:v>
                </c:pt>
                <c:pt idx="58">
                  <c:v>42327</c:v>
                </c:pt>
                <c:pt idx="59">
                  <c:v>42328</c:v>
                </c:pt>
                <c:pt idx="60">
                  <c:v>42329</c:v>
                </c:pt>
                <c:pt idx="61">
                  <c:v>42331</c:v>
                </c:pt>
                <c:pt idx="62">
                  <c:v>42333</c:v>
                </c:pt>
                <c:pt idx="63">
                  <c:v>42338</c:v>
                </c:pt>
                <c:pt idx="64">
                  <c:v>42339</c:v>
                </c:pt>
                <c:pt idx="65">
                  <c:v>42340</c:v>
                </c:pt>
                <c:pt idx="66">
                  <c:v>42341</c:v>
                </c:pt>
                <c:pt idx="67">
                  <c:v>42343</c:v>
                </c:pt>
                <c:pt idx="68">
                  <c:v>42344</c:v>
                </c:pt>
                <c:pt idx="69">
                  <c:v>42345</c:v>
                </c:pt>
                <c:pt idx="70">
                  <c:v>42347</c:v>
                </c:pt>
                <c:pt idx="71">
                  <c:v>42348</c:v>
                </c:pt>
                <c:pt idx="72">
                  <c:v>42349</c:v>
                </c:pt>
                <c:pt idx="73">
                  <c:v>42352</c:v>
                </c:pt>
                <c:pt idx="74">
                  <c:v>42353</c:v>
                </c:pt>
                <c:pt idx="75">
                  <c:v>42354</c:v>
                </c:pt>
                <c:pt idx="76">
                  <c:v>42355</c:v>
                </c:pt>
                <c:pt idx="77">
                  <c:v>42356</c:v>
                </c:pt>
                <c:pt idx="78">
                  <c:v>42359</c:v>
                </c:pt>
                <c:pt idx="79">
                  <c:v>42366</c:v>
                </c:pt>
                <c:pt idx="80">
                  <c:v>42380</c:v>
                </c:pt>
                <c:pt idx="81">
                  <c:v>42380</c:v>
                </c:pt>
                <c:pt idx="82">
                  <c:v>42381</c:v>
                </c:pt>
                <c:pt idx="83">
                  <c:v>42382</c:v>
                </c:pt>
                <c:pt idx="84">
                  <c:v>42383</c:v>
                </c:pt>
                <c:pt idx="85">
                  <c:v>42383</c:v>
                </c:pt>
                <c:pt idx="86">
                  <c:v>42384</c:v>
                </c:pt>
                <c:pt idx="87">
                  <c:v>42388</c:v>
                </c:pt>
                <c:pt idx="88">
                  <c:v>42389</c:v>
                </c:pt>
                <c:pt idx="89">
                  <c:v>42391</c:v>
                </c:pt>
                <c:pt idx="90">
                  <c:v>42394</c:v>
                </c:pt>
                <c:pt idx="91">
                  <c:v>42395</c:v>
                </c:pt>
                <c:pt idx="92">
                  <c:v>42396</c:v>
                </c:pt>
                <c:pt idx="93">
                  <c:v>42397</c:v>
                </c:pt>
                <c:pt idx="94">
                  <c:v>42398</c:v>
                </c:pt>
                <c:pt idx="95">
                  <c:v>42432</c:v>
                </c:pt>
                <c:pt idx="96">
                  <c:v>42433</c:v>
                </c:pt>
                <c:pt idx="97">
                  <c:v>42436</c:v>
                </c:pt>
                <c:pt idx="98">
                  <c:v>42438</c:v>
                </c:pt>
                <c:pt idx="99">
                  <c:v>42439</c:v>
                </c:pt>
                <c:pt idx="100">
                  <c:v>42440</c:v>
                </c:pt>
                <c:pt idx="101">
                  <c:v>42442</c:v>
                </c:pt>
                <c:pt idx="102">
                  <c:v>42443</c:v>
                </c:pt>
                <c:pt idx="103">
                  <c:v>42444</c:v>
                </c:pt>
                <c:pt idx="104">
                  <c:v>42445</c:v>
                </c:pt>
                <c:pt idx="105">
                  <c:v>42447</c:v>
                </c:pt>
                <c:pt idx="106">
                  <c:v>42457</c:v>
                </c:pt>
                <c:pt idx="107">
                  <c:v>42458</c:v>
                </c:pt>
                <c:pt idx="108">
                  <c:v>42459</c:v>
                </c:pt>
                <c:pt idx="109">
                  <c:v>42460</c:v>
                </c:pt>
                <c:pt idx="110">
                  <c:v>42461</c:v>
                </c:pt>
                <c:pt idx="111">
                  <c:v>42464</c:v>
                </c:pt>
                <c:pt idx="112">
                  <c:v>42465</c:v>
                </c:pt>
                <c:pt idx="113">
                  <c:v>42466</c:v>
                </c:pt>
                <c:pt idx="114">
                  <c:v>42468</c:v>
                </c:pt>
                <c:pt idx="115">
                  <c:v>42469</c:v>
                </c:pt>
                <c:pt idx="116">
                  <c:v>42471</c:v>
                </c:pt>
                <c:pt idx="117">
                  <c:v>42472</c:v>
                </c:pt>
                <c:pt idx="118">
                  <c:v>42473</c:v>
                </c:pt>
                <c:pt idx="119">
                  <c:v>42474</c:v>
                </c:pt>
                <c:pt idx="120">
                  <c:v>42475</c:v>
                </c:pt>
                <c:pt idx="121">
                  <c:v>42478</c:v>
                </c:pt>
                <c:pt idx="122">
                  <c:v>42479</c:v>
                </c:pt>
                <c:pt idx="123">
                  <c:v>42480</c:v>
                </c:pt>
                <c:pt idx="124">
                  <c:v>42481</c:v>
                </c:pt>
                <c:pt idx="125">
                  <c:v>42482</c:v>
                </c:pt>
                <c:pt idx="126">
                  <c:v>42485</c:v>
                </c:pt>
                <c:pt idx="127">
                  <c:v>42486</c:v>
                </c:pt>
                <c:pt idx="128">
                  <c:v>42487</c:v>
                </c:pt>
                <c:pt idx="129">
                  <c:v>42488</c:v>
                </c:pt>
                <c:pt idx="130">
                  <c:v>42489</c:v>
                </c:pt>
                <c:pt idx="131">
                  <c:v>42492</c:v>
                </c:pt>
                <c:pt idx="132">
                  <c:v>42493</c:v>
                </c:pt>
                <c:pt idx="133">
                  <c:v>42493</c:v>
                </c:pt>
                <c:pt idx="134">
                  <c:v>42494</c:v>
                </c:pt>
                <c:pt idx="135">
                  <c:v>42495</c:v>
                </c:pt>
                <c:pt idx="136">
                  <c:v>42496</c:v>
                </c:pt>
                <c:pt idx="137">
                  <c:v>42499</c:v>
                </c:pt>
                <c:pt idx="138">
                  <c:v>42500</c:v>
                </c:pt>
                <c:pt idx="139">
                  <c:v>42501</c:v>
                </c:pt>
                <c:pt idx="140">
                  <c:v>42502</c:v>
                </c:pt>
                <c:pt idx="141">
                  <c:v>42503</c:v>
                </c:pt>
              </c:numCache>
            </c:numRef>
          </c:cat>
          <c:val>
            <c:numRef>
              <c:f>'GLOBEMeasurementData-950'!$AC$2:$AC$143</c:f>
              <c:numCache>
                <c:formatCode>General</c:formatCode>
                <c:ptCount val="142"/>
                <c:pt idx="2">
                  <c:v>0.06</c:v>
                </c:pt>
                <c:pt idx="7">
                  <c:v>0.13</c:v>
                </c:pt>
                <c:pt idx="10">
                  <c:v>7.0000000000000007E-2</c:v>
                </c:pt>
                <c:pt idx="14">
                  <c:v>0.16</c:v>
                </c:pt>
                <c:pt idx="16">
                  <c:v>7.0000000000000007E-2</c:v>
                </c:pt>
                <c:pt idx="19">
                  <c:v>0.05</c:v>
                </c:pt>
                <c:pt idx="20">
                  <c:v>0.06</c:v>
                </c:pt>
                <c:pt idx="22">
                  <c:v>0.05</c:v>
                </c:pt>
                <c:pt idx="23">
                  <c:v>0.12</c:v>
                </c:pt>
                <c:pt idx="24">
                  <c:v>0.12</c:v>
                </c:pt>
                <c:pt idx="26">
                  <c:v>7.0000000000000007E-2</c:v>
                </c:pt>
                <c:pt idx="27">
                  <c:v>7.0000000000000007E-2</c:v>
                </c:pt>
                <c:pt idx="29">
                  <c:v>0.1</c:v>
                </c:pt>
                <c:pt idx="30">
                  <c:v>0.11</c:v>
                </c:pt>
                <c:pt idx="31">
                  <c:v>0.09</c:v>
                </c:pt>
                <c:pt idx="33">
                  <c:v>7.0000000000000007E-2</c:v>
                </c:pt>
                <c:pt idx="36">
                  <c:v>0.08</c:v>
                </c:pt>
                <c:pt idx="38">
                  <c:v>7.0000000000000007E-2</c:v>
                </c:pt>
                <c:pt idx="39">
                  <c:v>0.19</c:v>
                </c:pt>
                <c:pt idx="40">
                  <c:v>0.15</c:v>
                </c:pt>
                <c:pt idx="43">
                  <c:v>0.11</c:v>
                </c:pt>
                <c:pt idx="47">
                  <c:v>0.14000000000000001</c:v>
                </c:pt>
                <c:pt idx="48">
                  <c:v>0.14000000000000001</c:v>
                </c:pt>
                <c:pt idx="50">
                  <c:v>0.11</c:v>
                </c:pt>
                <c:pt idx="52">
                  <c:v>0.1</c:v>
                </c:pt>
                <c:pt idx="53">
                  <c:v>0.09</c:v>
                </c:pt>
                <c:pt idx="54">
                  <c:v>0.09</c:v>
                </c:pt>
                <c:pt idx="56">
                  <c:v>0.1</c:v>
                </c:pt>
                <c:pt idx="59">
                  <c:v>0.16</c:v>
                </c:pt>
                <c:pt idx="60">
                  <c:v>0.13</c:v>
                </c:pt>
                <c:pt idx="61">
                  <c:v>0.1</c:v>
                </c:pt>
                <c:pt idx="62">
                  <c:v>0.15</c:v>
                </c:pt>
                <c:pt idx="66">
                  <c:v>0.12</c:v>
                </c:pt>
                <c:pt idx="67">
                  <c:v>0.08</c:v>
                </c:pt>
                <c:pt idx="68">
                  <c:v>0.09</c:v>
                </c:pt>
                <c:pt idx="69">
                  <c:v>7.0000000000000007E-2</c:v>
                </c:pt>
                <c:pt idx="70">
                  <c:v>0.13</c:v>
                </c:pt>
                <c:pt idx="72">
                  <c:v>0.12</c:v>
                </c:pt>
                <c:pt idx="73">
                  <c:v>0.12</c:v>
                </c:pt>
                <c:pt idx="76">
                  <c:v>0.09</c:v>
                </c:pt>
                <c:pt idx="80">
                  <c:v>0.08</c:v>
                </c:pt>
                <c:pt idx="81">
                  <c:v>0.11</c:v>
                </c:pt>
                <c:pt idx="82">
                  <c:v>0.09</c:v>
                </c:pt>
                <c:pt idx="84">
                  <c:v>0.06</c:v>
                </c:pt>
                <c:pt idx="85">
                  <c:v>7.0000000000000007E-2</c:v>
                </c:pt>
                <c:pt idx="88">
                  <c:v>7.0000000000000007E-2</c:v>
                </c:pt>
                <c:pt idx="91">
                  <c:v>0.1</c:v>
                </c:pt>
                <c:pt idx="92">
                  <c:v>0.09</c:v>
                </c:pt>
                <c:pt idx="98">
                  <c:v>0.12</c:v>
                </c:pt>
                <c:pt idx="99">
                  <c:v>0.08</c:v>
                </c:pt>
                <c:pt idx="100">
                  <c:v>0.08</c:v>
                </c:pt>
                <c:pt idx="103">
                  <c:v>0.08</c:v>
                </c:pt>
                <c:pt idx="104">
                  <c:v>7.0000000000000007E-2</c:v>
                </c:pt>
                <c:pt idx="108">
                  <c:v>0.04</c:v>
                </c:pt>
                <c:pt idx="109">
                  <c:v>0.13</c:v>
                </c:pt>
                <c:pt idx="110">
                  <c:v>0.08</c:v>
                </c:pt>
                <c:pt idx="111">
                  <c:v>0.1</c:v>
                </c:pt>
                <c:pt idx="112">
                  <c:v>0.1</c:v>
                </c:pt>
                <c:pt idx="115">
                  <c:v>0.09</c:v>
                </c:pt>
                <c:pt idx="117">
                  <c:v>0.12</c:v>
                </c:pt>
                <c:pt idx="120">
                  <c:v>0.1</c:v>
                </c:pt>
                <c:pt idx="123">
                  <c:v>0.06</c:v>
                </c:pt>
                <c:pt idx="124">
                  <c:v>0.04</c:v>
                </c:pt>
                <c:pt idx="129">
                  <c:v>0.19</c:v>
                </c:pt>
                <c:pt idx="130">
                  <c:v>0.14000000000000001</c:v>
                </c:pt>
                <c:pt idx="131">
                  <c:v>0.16</c:v>
                </c:pt>
                <c:pt idx="132">
                  <c:v>0.26</c:v>
                </c:pt>
                <c:pt idx="133">
                  <c:v>0.15</c:v>
                </c:pt>
                <c:pt idx="135">
                  <c:v>0.13</c:v>
                </c:pt>
                <c:pt idx="136">
                  <c:v>0.18</c:v>
                </c:pt>
                <c:pt idx="137">
                  <c:v>0.2</c:v>
                </c:pt>
                <c:pt idx="139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3D-4E5E-BEB6-1E1C694CB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029504"/>
        <c:axId val="215250816"/>
      </c:lineChart>
      <c:dateAx>
        <c:axId val="215232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 of Measurement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235968"/>
        <c:crosses val="autoZero"/>
        <c:auto val="1"/>
        <c:lblOffset val="100"/>
        <c:baseTimeUnit val="days"/>
      </c:dateAx>
      <c:valAx>
        <c:axId val="21523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 Precipitation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232896"/>
        <c:crosses val="autoZero"/>
        <c:crossBetween val="between"/>
      </c:valAx>
      <c:valAx>
        <c:axId val="2152508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ml/ml Soil Moisture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029504"/>
        <c:crosses val="max"/>
        <c:crossBetween val="between"/>
      </c:valAx>
      <c:dateAx>
        <c:axId val="21902950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1525081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McKnight Middle </a:t>
            </a:r>
            <a:r>
              <a:rPr lang="en-US" dirty="0" smtClean="0"/>
              <a:t>School – Compare Precipitation 2013/14 to 2015/16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'2013-2014'!$Z$1</c:f>
              <c:strCache>
                <c:ptCount val="1"/>
                <c:pt idx="0">
                  <c:v>Preciptitation 2013/2014</c:v>
                </c:pt>
              </c:strCache>
            </c:strRef>
          </c:tx>
          <c:marker>
            <c:symbol val="none"/>
          </c:marker>
          <c:cat>
            <c:strRef>
              <c:f>'2013-2014'!$Y$2:$Y$60</c:f>
              <c:strCache>
                <c:ptCount val="59"/>
                <c:pt idx="0">
                  <c:v>12/1</c:v>
                </c:pt>
                <c:pt idx="1">
                  <c:v>12/2</c:v>
                </c:pt>
                <c:pt idx="2">
                  <c:v>12/4</c:v>
                </c:pt>
                <c:pt idx="3">
                  <c:v>12/5</c:v>
                </c:pt>
                <c:pt idx="4">
                  <c:v>12/6</c:v>
                </c:pt>
                <c:pt idx="5">
                  <c:v>12/7</c:v>
                </c:pt>
                <c:pt idx="6">
                  <c:v>12/8</c:v>
                </c:pt>
                <c:pt idx="7">
                  <c:v>12/9</c:v>
                </c:pt>
                <c:pt idx="8">
                  <c:v>12/10</c:v>
                </c:pt>
                <c:pt idx="9">
                  <c:v>12/11</c:v>
                </c:pt>
                <c:pt idx="10">
                  <c:v>12/12</c:v>
                </c:pt>
                <c:pt idx="11">
                  <c:v>12/14</c:v>
                </c:pt>
                <c:pt idx="12">
                  <c:v>12/15</c:v>
                </c:pt>
                <c:pt idx="13">
                  <c:v>12/16</c:v>
                </c:pt>
                <c:pt idx="14">
                  <c:v>12/17</c:v>
                </c:pt>
                <c:pt idx="15">
                  <c:v>12/18</c:v>
                </c:pt>
                <c:pt idx="16">
                  <c:v>12/19</c:v>
                </c:pt>
                <c:pt idx="17">
                  <c:v>12/20</c:v>
                </c:pt>
                <c:pt idx="18">
                  <c:v>12/21</c:v>
                </c:pt>
                <c:pt idx="19">
                  <c:v>12/22</c:v>
                </c:pt>
                <c:pt idx="20">
                  <c:v>12/23</c:v>
                </c:pt>
                <c:pt idx="21">
                  <c:v>12/24</c:v>
                </c:pt>
                <c:pt idx="22">
                  <c:v>12/25</c:v>
                </c:pt>
                <c:pt idx="23">
                  <c:v>12/26</c:v>
                </c:pt>
                <c:pt idx="24">
                  <c:v>12/27</c:v>
                </c:pt>
                <c:pt idx="25">
                  <c:v>12/28</c:v>
                </c:pt>
                <c:pt idx="26">
                  <c:v>12/29</c:v>
                </c:pt>
                <c:pt idx="27">
                  <c:v>12/30</c:v>
                </c:pt>
                <c:pt idx="28">
                  <c:v>12/31</c:v>
                </c:pt>
                <c:pt idx="29">
                  <c:v>1/1</c:v>
                </c:pt>
                <c:pt idx="30">
                  <c:v>1/2</c:v>
                </c:pt>
                <c:pt idx="31">
                  <c:v>1/3</c:v>
                </c:pt>
                <c:pt idx="32">
                  <c:v>1/4</c:v>
                </c:pt>
                <c:pt idx="33">
                  <c:v>1/5</c:v>
                </c:pt>
                <c:pt idx="34">
                  <c:v>1/6</c:v>
                </c:pt>
                <c:pt idx="35">
                  <c:v>1/7</c:v>
                </c:pt>
                <c:pt idx="36">
                  <c:v>1/8</c:v>
                </c:pt>
                <c:pt idx="37">
                  <c:v>1/9</c:v>
                </c:pt>
                <c:pt idx="38">
                  <c:v>1/10</c:v>
                </c:pt>
                <c:pt idx="39">
                  <c:v>1/11</c:v>
                </c:pt>
                <c:pt idx="40">
                  <c:v>1/12</c:v>
                </c:pt>
                <c:pt idx="41">
                  <c:v>1/13</c:v>
                </c:pt>
                <c:pt idx="42">
                  <c:v>1/14</c:v>
                </c:pt>
                <c:pt idx="43">
                  <c:v>1/15</c:v>
                </c:pt>
                <c:pt idx="44">
                  <c:v>1/16</c:v>
                </c:pt>
                <c:pt idx="45">
                  <c:v>1/17</c:v>
                </c:pt>
                <c:pt idx="46">
                  <c:v>1/18</c:v>
                </c:pt>
                <c:pt idx="47">
                  <c:v>1/19</c:v>
                </c:pt>
                <c:pt idx="48">
                  <c:v>1/20</c:v>
                </c:pt>
                <c:pt idx="49">
                  <c:v>1/21</c:v>
                </c:pt>
                <c:pt idx="50">
                  <c:v>1/22</c:v>
                </c:pt>
                <c:pt idx="51">
                  <c:v>1/23</c:v>
                </c:pt>
                <c:pt idx="52">
                  <c:v>1/24</c:v>
                </c:pt>
                <c:pt idx="53">
                  <c:v>1/26</c:v>
                </c:pt>
                <c:pt idx="54">
                  <c:v>1/27</c:v>
                </c:pt>
                <c:pt idx="55">
                  <c:v>1/28</c:v>
                </c:pt>
                <c:pt idx="56">
                  <c:v>1/29</c:v>
                </c:pt>
                <c:pt idx="57">
                  <c:v>1/30</c:v>
                </c:pt>
                <c:pt idx="58">
                  <c:v>1/31</c:v>
                </c:pt>
              </c:strCache>
            </c:strRef>
          </c:cat>
          <c:val>
            <c:numRef>
              <c:f>'2013-2014'!$Z$2:$Z$60</c:f>
              <c:numCache>
                <c:formatCode>General</c:formatCode>
                <c:ptCount val="59"/>
                <c:pt idx="0">
                  <c:v>0.51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0.51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6.85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0.51</c:v>
                </c:pt>
                <c:pt idx="36">
                  <c:v>0</c:v>
                </c:pt>
                <c:pt idx="37">
                  <c:v>3.06</c:v>
                </c:pt>
                <c:pt idx="38">
                  <c:v>0</c:v>
                </c:pt>
                <c:pt idx="39">
                  <c:v>6.1</c:v>
                </c:pt>
                <c:pt idx="40">
                  <c:v>4.83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11.69</c:v>
                </c:pt>
                <c:pt idx="57">
                  <c:v>1.02</c:v>
                </c:pt>
                <c:pt idx="5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DA-4274-96AE-88FE50807782}"/>
            </c:ext>
          </c:extLst>
        </c:ser>
        <c:ser>
          <c:idx val="0"/>
          <c:order val="1"/>
          <c:tx>
            <c:strRef>
              <c:f>'2015-2016'!$Z$1</c:f>
              <c:strCache>
                <c:ptCount val="1"/>
                <c:pt idx="0">
                  <c:v>Preciptitation 2015/2016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'2015-2016'!$Y$2:$Y$61</c:f>
              <c:strCache>
                <c:ptCount val="60"/>
                <c:pt idx="0">
                  <c:v>12/1</c:v>
                </c:pt>
                <c:pt idx="1">
                  <c:v>12/2</c:v>
                </c:pt>
                <c:pt idx="2">
                  <c:v>12/3</c:v>
                </c:pt>
                <c:pt idx="3">
                  <c:v>12/4</c:v>
                </c:pt>
                <c:pt idx="4">
                  <c:v>12/5</c:v>
                </c:pt>
                <c:pt idx="5">
                  <c:v>12/6</c:v>
                </c:pt>
                <c:pt idx="6">
                  <c:v>12/8</c:v>
                </c:pt>
                <c:pt idx="7">
                  <c:v>12/9</c:v>
                </c:pt>
                <c:pt idx="8">
                  <c:v>12/10</c:v>
                </c:pt>
                <c:pt idx="9">
                  <c:v>12/11</c:v>
                </c:pt>
                <c:pt idx="10">
                  <c:v>12/12</c:v>
                </c:pt>
                <c:pt idx="11">
                  <c:v>12/13</c:v>
                </c:pt>
                <c:pt idx="12">
                  <c:v>12/14</c:v>
                </c:pt>
                <c:pt idx="13">
                  <c:v>12/15</c:v>
                </c:pt>
                <c:pt idx="14">
                  <c:v>12/16</c:v>
                </c:pt>
                <c:pt idx="15">
                  <c:v>12/17</c:v>
                </c:pt>
                <c:pt idx="16">
                  <c:v>12/18</c:v>
                </c:pt>
                <c:pt idx="17">
                  <c:v>12/19</c:v>
                </c:pt>
                <c:pt idx="18">
                  <c:v>12/20</c:v>
                </c:pt>
                <c:pt idx="19">
                  <c:v>12/22</c:v>
                </c:pt>
                <c:pt idx="20">
                  <c:v>12/23</c:v>
                </c:pt>
                <c:pt idx="21">
                  <c:v>12/24</c:v>
                </c:pt>
                <c:pt idx="22">
                  <c:v>12/25</c:v>
                </c:pt>
                <c:pt idx="23">
                  <c:v>12/26</c:v>
                </c:pt>
                <c:pt idx="24">
                  <c:v>12/27</c:v>
                </c:pt>
                <c:pt idx="25">
                  <c:v>12/28</c:v>
                </c:pt>
                <c:pt idx="26">
                  <c:v>12/29</c:v>
                </c:pt>
                <c:pt idx="27">
                  <c:v>12/30</c:v>
                </c:pt>
                <c:pt idx="28">
                  <c:v>12/31</c:v>
                </c:pt>
                <c:pt idx="29">
                  <c:v>1/1</c:v>
                </c:pt>
                <c:pt idx="30">
                  <c:v>1/2</c:v>
                </c:pt>
                <c:pt idx="31">
                  <c:v>1/3</c:v>
                </c:pt>
                <c:pt idx="32">
                  <c:v>1/4</c:v>
                </c:pt>
                <c:pt idx="33">
                  <c:v>1/5</c:v>
                </c:pt>
                <c:pt idx="34">
                  <c:v>1/6</c:v>
                </c:pt>
                <c:pt idx="35">
                  <c:v>1/7</c:v>
                </c:pt>
                <c:pt idx="36">
                  <c:v>1/8</c:v>
                </c:pt>
                <c:pt idx="37">
                  <c:v>1/9</c:v>
                </c:pt>
                <c:pt idx="38">
                  <c:v>1/10</c:v>
                </c:pt>
                <c:pt idx="39">
                  <c:v>1/11</c:v>
                </c:pt>
                <c:pt idx="40">
                  <c:v>1/12</c:v>
                </c:pt>
                <c:pt idx="41">
                  <c:v>1/13</c:v>
                </c:pt>
                <c:pt idx="42">
                  <c:v>1/14</c:v>
                </c:pt>
                <c:pt idx="43">
                  <c:v>1/15</c:v>
                </c:pt>
                <c:pt idx="44">
                  <c:v>1/16</c:v>
                </c:pt>
                <c:pt idx="45">
                  <c:v>1/17</c:v>
                </c:pt>
                <c:pt idx="46">
                  <c:v>1/18</c:v>
                </c:pt>
                <c:pt idx="47">
                  <c:v>1/19</c:v>
                </c:pt>
                <c:pt idx="48">
                  <c:v>1/20</c:v>
                </c:pt>
                <c:pt idx="49">
                  <c:v>1/21</c:v>
                </c:pt>
                <c:pt idx="50">
                  <c:v>1/22</c:v>
                </c:pt>
                <c:pt idx="51">
                  <c:v>1/23</c:v>
                </c:pt>
                <c:pt idx="52">
                  <c:v>1/24</c:v>
                </c:pt>
                <c:pt idx="53">
                  <c:v>1/25</c:v>
                </c:pt>
                <c:pt idx="54">
                  <c:v>1/26</c:v>
                </c:pt>
                <c:pt idx="55">
                  <c:v>1/27</c:v>
                </c:pt>
                <c:pt idx="56">
                  <c:v>1/28</c:v>
                </c:pt>
                <c:pt idx="57">
                  <c:v>1/29</c:v>
                </c:pt>
                <c:pt idx="58">
                  <c:v>1/30</c:v>
                </c:pt>
                <c:pt idx="59">
                  <c:v>1/31</c:v>
                </c:pt>
              </c:strCache>
            </c:strRef>
          </c:cat>
          <c:val>
            <c:numRef>
              <c:f>'2015-2016'!$Z$2:$Z$61</c:f>
              <c:numCache>
                <c:formatCode>General</c:formatCode>
                <c:ptCount val="60"/>
                <c:pt idx="0">
                  <c:v>0</c:v>
                </c:pt>
                <c:pt idx="1">
                  <c:v>1.52</c:v>
                </c:pt>
                <c:pt idx="2">
                  <c:v>1.52</c:v>
                </c:pt>
                <c:pt idx="3">
                  <c:v>3.05</c:v>
                </c:pt>
                <c:pt idx="4">
                  <c:v>0</c:v>
                </c:pt>
                <c:pt idx="5">
                  <c:v>0.51</c:v>
                </c:pt>
                <c:pt idx="6">
                  <c:v>16.25</c:v>
                </c:pt>
                <c:pt idx="7">
                  <c:v>15.49</c:v>
                </c:pt>
                <c:pt idx="8">
                  <c:v>2.54</c:v>
                </c:pt>
                <c:pt idx="9">
                  <c:v>1.27</c:v>
                </c:pt>
                <c:pt idx="10">
                  <c:v>0.51</c:v>
                </c:pt>
                <c:pt idx="11">
                  <c:v>3.55</c:v>
                </c:pt>
                <c:pt idx="12">
                  <c:v>0.51</c:v>
                </c:pt>
                <c:pt idx="13">
                  <c:v>0</c:v>
                </c:pt>
                <c:pt idx="14">
                  <c:v>1.02</c:v>
                </c:pt>
                <c:pt idx="15">
                  <c:v>0</c:v>
                </c:pt>
                <c:pt idx="16">
                  <c:v>6.35</c:v>
                </c:pt>
                <c:pt idx="17">
                  <c:v>0.51</c:v>
                </c:pt>
                <c:pt idx="18">
                  <c:v>0.51</c:v>
                </c:pt>
                <c:pt idx="19">
                  <c:v>3.56</c:v>
                </c:pt>
                <c:pt idx="20">
                  <c:v>0.76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0.51</c:v>
                </c:pt>
                <c:pt idx="41">
                  <c:v>8.89</c:v>
                </c:pt>
                <c:pt idx="42">
                  <c:v>0</c:v>
                </c:pt>
                <c:pt idx="43">
                  <c:v>0</c:v>
                </c:pt>
                <c:pt idx="44">
                  <c:v>0.76</c:v>
                </c:pt>
                <c:pt idx="45">
                  <c:v>0.76</c:v>
                </c:pt>
                <c:pt idx="46">
                  <c:v>0.51</c:v>
                </c:pt>
                <c:pt idx="47">
                  <c:v>0</c:v>
                </c:pt>
                <c:pt idx="48">
                  <c:v>0</c:v>
                </c:pt>
                <c:pt idx="49">
                  <c:v>3.55</c:v>
                </c:pt>
                <c:pt idx="50">
                  <c:v>1.78</c:v>
                </c:pt>
                <c:pt idx="51">
                  <c:v>4.57</c:v>
                </c:pt>
                <c:pt idx="52">
                  <c:v>0</c:v>
                </c:pt>
                <c:pt idx="53">
                  <c:v>0</c:v>
                </c:pt>
                <c:pt idx="54">
                  <c:v>0.51</c:v>
                </c:pt>
                <c:pt idx="55">
                  <c:v>0.51</c:v>
                </c:pt>
                <c:pt idx="56">
                  <c:v>13.45</c:v>
                </c:pt>
                <c:pt idx="57">
                  <c:v>0.51</c:v>
                </c:pt>
                <c:pt idx="58">
                  <c:v>0</c:v>
                </c:pt>
                <c:pt idx="5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DA-4274-96AE-88FE50807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021888"/>
        <c:axId val="134023808"/>
      </c:lineChart>
      <c:catAx>
        <c:axId val="134021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23808"/>
        <c:crosses val="autoZero"/>
        <c:auto val="1"/>
        <c:lblAlgn val="ctr"/>
        <c:lblOffset val="100"/>
        <c:noMultiLvlLbl val="0"/>
      </c:catAx>
      <c:valAx>
        <c:axId val="13402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mm rain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2188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Ramey School</a:t>
            </a:r>
            <a:r>
              <a:rPr lang="en-US" baseline="0" dirty="0"/>
              <a:t> Precipitation and Soil </a:t>
            </a:r>
            <a:r>
              <a:rPr lang="en-US" baseline="0" dirty="0" smtClean="0"/>
              <a:t>Moisture – Do you see a correlation?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'GLOBEMeasurementData-950'!$L$1</c:f>
              <c:strCache>
                <c:ptCount val="1"/>
                <c:pt idx="0">
                  <c:v>precipitations:liquid_accumulation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'GLOBEMeasurementData-950'!$F$2:$F$143</c:f>
              <c:numCache>
                <c:formatCode>m/d/yyyy</c:formatCode>
                <c:ptCount val="142"/>
                <c:pt idx="0">
                  <c:v>42254</c:v>
                </c:pt>
                <c:pt idx="1">
                  <c:v>42255</c:v>
                </c:pt>
                <c:pt idx="2">
                  <c:v>42256</c:v>
                </c:pt>
                <c:pt idx="3">
                  <c:v>42258</c:v>
                </c:pt>
                <c:pt idx="4">
                  <c:v>42260</c:v>
                </c:pt>
                <c:pt idx="5">
                  <c:v>42261</c:v>
                </c:pt>
                <c:pt idx="6">
                  <c:v>42263</c:v>
                </c:pt>
                <c:pt idx="7">
                  <c:v>42264</c:v>
                </c:pt>
                <c:pt idx="8">
                  <c:v>42266</c:v>
                </c:pt>
                <c:pt idx="9">
                  <c:v>42267</c:v>
                </c:pt>
                <c:pt idx="10">
                  <c:v>42268</c:v>
                </c:pt>
                <c:pt idx="11">
                  <c:v>42269</c:v>
                </c:pt>
                <c:pt idx="12">
                  <c:v>42270</c:v>
                </c:pt>
                <c:pt idx="13">
                  <c:v>42271</c:v>
                </c:pt>
                <c:pt idx="14">
                  <c:v>42272</c:v>
                </c:pt>
                <c:pt idx="15">
                  <c:v>42275</c:v>
                </c:pt>
                <c:pt idx="16">
                  <c:v>42276</c:v>
                </c:pt>
                <c:pt idx="17">
                  <c:v>42277</c:v>
                </c:pt>
                <c:pt idx="18">
                  <c:v>42278</c:v>
                </c:pt>
                <c:pt idx="19">
                  <c:v>42279</c:v>
                </c:pt>
                <c:pt idx="20">
                  <c:v>42280</c:v>
                </c:pt>
                <c:pt idx="21">
                  <c:v>42282</c:v>
                </c:pt>
                <c:pt idx="22">
                  <c:v>42283</c:v>
                </c:pt>
                <c:pt idx="23">
                  <c:v>42284</c:v>
                </c:pt>
                <c:pt idx="24">
                  <c:v>42285</c:v>
                </c:pt>
                <c:pt idx="25">
                  <c:v>42286</c:v>
                </c:pt>
                <c:pt idx="26">
                  <c:v>42288</c:v>
                </c:pt>
                <c:pt idx="27">
                  <c:v>42289</c:v>
                </c:pt>
                <c:pt idx="28">
                  <c:v>42290</c:v>
                </c:pt>
                <c:pt idx="29">
                  <c:v>42291</c:v>
                </c:pt>
                <c:pt idx="30">
                  <c:v>42292</c:v>
                </c:pt>
                <c:pt idx="31">
                  <c:v>42293</c:v>
                </c:pt>
                <c:pt idx="32">
                  <c:v>42294</c:v>
                </c:pt>
                <c:pt idx="33">
                  <c:v>42296</c:v>
                </c:pt>
                <c:pt idx="34">
                  <c:v>42297</c:v>
                </c:pt>
                <c:pt idx="35">
                  <c:v>42298</c:v>
                </c:pt>
                <c:pt idx="36">
                  <c:v>42299</c:v>
                </c:pt>
                <c:pt idx="37">
                  <c:v>42300</c:v>
                </c:pt>
                <c:pt idx="38">
                  <c:v>42301</c:v>
                </c:pt>
                <c:pt idx="39">
                  <c:v>42303</c:v>
                </c:pt>
                <c:pt idx="40">
                  <c:v>42304</c:v>
                </c:pt>
                <c:pt idx="41">
                  <c:v>42305</c:v>
                </c:pt>
                <c:pt idx="42">
                  <c:v>42306</c:v>
                </c:pt>
                <c:pt idx="43">
                  <c:v>42307</c:v>
                </c:pt>
                <c:pt idx="44">
                  <c:v>42308</c:v>
                </c:pt>
                <c:pt idx="45">
                  <c:v>42310</c:v>
                </c:pt>
                <c:pt idx="46">
                  <c:v>42311</c:v>
                </c:pt>
                <c:pt idx="47">
                  <c:v>42312</c:v>
                </c:pt>
                <c:pt idx="48">
                  <c:v>42313</c:v>
                </c:pt>
                <c:pt idx="49">
                  <c:v>42314</c:v>
                </c:pt>
                <c:pt idx="50">
                  <c:v>42315</c:v>
                </c:pt>
                <c:pt idx="51">
                  <c:v>42317</c:v>
                </c:pt>
                <c:pt idx="52">
                  <c:v>42319</c:v>
                </c:pt>
                <c:pt idx="53">
                  <c:v>42320</c:v>
                </c:pt>
                <c:pt idx="54">
                  <c:v>42321</c:v>
                </c:pt>
                <c:pt idx="55">
                  <c:v>42322</c:v>
                </c:pt>
                <c:pt idx="56">
                  <c:v>42324</c:v>
                </c:pt>
                <c:pt idx="57">
                  <c:v>42325</c:v>
                </c:pt>
                <c:pt idx="58">
                  <c:v>42327</c:v>
                </c:pt>
                <c:pt idx="59">
                  <c:v>42328</c:v>
                </c:pt>
                <c:pt idx="60">
                  <c:v>42329</c:v>
                </c:pt>
                <c:pt idx="61">
                  <c:v>42331</c:v>
                </c:pt>
                <c:pt idx="62">
                  <c:v>42333</c:v>
                </c:pt>
                <c:pt idx="63">
                  <c:v>42338</c:v>
                </c:pt>
                <c:pt idx="64">
                  <c:v>42339</c:v>
                </c:pt>
                <c:pt idx="65">
                  <c:v>42340</c:v>
                </c:pt>
                <c:pt idx="66">
                  <c:v>42341</c:v>
                </c:pt>
                <c:pt idx="67">
                  <c:v>42343</c:v>
                </c:pt>
                <c:pt idx="68">
                  <c:v>42344</c:v>
                </c:pt>
                <c:pt idx="69">
                  <c:v>42345</c:v>
                </c:pt>
                <c:pt idx="70">
                  <c:v>42347</c:v>
                </c:pt>
                <c:pt idx="71">
                  <c:v>42348</c:v>
                </c:pt>
                <c:pt idx="72">
                  <c:v>42349</c:v>
                </c:pt>
                <c:pt idx="73">
                  <c:v>42352</c:v>
                </c:pt>
                <c:pt idx="74">
                  <c:v>42353</c:v>
                </c:pt>
                <c:pt idx="75">
                  <c:v>42354</c:v>
                </c:pt>
                <c:pt idx="76">
                  <c:v>42355</c:v>
                </c:pt>
                <c:pt idx="77">
                  <c:v>42356</c:v>
                </c:pt>
                <c:pt idx="78">
                  <c:v>42359</c:v>
                </c:pt>
                <c:pt idx="79">
                  <c:v>42366</c:v>
                </c:pt>
                <c:pt idx="80">
                  <c:v>42380</c:v>
                </c:pt>
                <c:pt idx="81">
                  <c:v>42380</c:v>
                </c:pt>
                <c:pt idx="82">
                  <c:v>42381</c:v>
                </c:pt>
                <c:pt idx="83">
                  <c:v>42382</c:v>
                </c:pt>
                <c:pt idx="84">
                  <c:v>42383</c:v>
                </c:pt>
                <c:pt idx="85">
                  <c:v>42383</c:v>
                </c:pt>
                <c:pt idx="86">
                  <c:v>42384</c:v>
                </c:pt>
                <c:pt idx="87">
                  <c:v>42388</c:v>
                </c:pt>
                <c:pt idx="88">
                  <c:v>42389</c:v>
                </c:pt>
                <c:pt idx="89">
                  <c:v>42391</c:v>
                </c:pt>
                <c:pt idx="90">
                  <c:v>42394</c:v>
                </c:pt>
                <c:pt idx="91">
                  <c:v>42395</c:v>
                </c:pt>
                <c:pt idx="92">
                  <c:v>42396</c:v>
                </c:pt>
                <c:pt idx="93">
                  <c:v>42397</c:v>
                </c:pt>
                <c:pt idx="94">
                  <c:v>42398</c:v>
                </c:pt>
                <c:pt idx="95">
                  <c:v>42432</c:v>
                </c:pt>
                <c:pt idx="96">
                  <c:v>42433</c:v>
                </c:pt>
                <c:pt idx="97">
                  <c:v>42436</c:v>
                </c:pt>
                <c:pt idx="98">
                  <c:v>42438</c:v>
                </c:pt>
                <c:pt idx="99">
                  <c:v>42439</c:v>
                </c:pt>
                <c:pt idx="100">
                  <c:v>42440</c:v>
                </c:pt>
                <c:pt idx="101">
                  <c:v>42442</c:v>
                </c:pt>
                <c:pt idx="102">
                  <c:v>42443</c:v>
                </c:pt>
                <c:pt idx="103">
                  <c:v>42444</c:v>
                </c:pt>
                <c:pt idx="104">
                  <c:v>42445</c:v>
                </c:pt>
                <c:pt idx="105">
                  <c:v>42447</c:v>
                </c:pt>
                <c:pt idx="106">
                  <c:v>42457</c:v>
                </c:pt>
                <c:pt idx="107">
                  <c:v>42458</c:v>
                </c:pt>
                <c:pt idx="108">
                  <c:v>42459</c:v>
                </c:pt>
                <c:pt idx="109">
                  <c:v>42460</c:v>
                </c:pt>
                <c:pt idx="110">
                  <c:v>42461</c:v>
                </c:pt>
                <c:pt idx="111">
                  <c:v>42464</c:v>
                </c:pt>
                <c:pt idx="112">
                  <c:v>42465</c:v>
                </c:pt>
                <c:pt idx="113">
                  <c:v>42466</c:v>
                </c:pt>
                <c:pt idx="114">
                  <c:v>42468</c:v>
                </c:pt>
                <c:pt idx="115">
                  <c:v>42469</c:v>
                </c:pt>
                <c:pt idx="116">
                  <c:v>42471</c:v>
                </c:pt>
                <c:pt idx="117">
                  <c:v>42472</c:v>
                </c:pt>
                <c:pt idx="118">
                  <c:v>42473</c:v>
                </c:pt>
                <c:pt idx="119">
                  <c:v>42474</c:v>
                </c:pt>
                <c:pt idx="120">
                  <c:v>42475</c:v>
                </c:pt>
                <c:pt idx="121">
                  <c:v>42478</c:v>
                </c:pt>
                <c:pt idx="122">
                  <c:v>42479</c:v>
                </c:pt>
                <c:pt idx="123">
                  <c:v>42480</c:v>
                </c:pt>
                <c:pt idx="124">
                  <c:v>42481</c:v>
                </c:pt>
                <c:pt idx="125">
                  <c:v>42482</c:v>
                </c:pt>
                <c:pt idx="126">
                  <c:v>42485</c:v>
                </c:pt>
                <c:pt idx="127">
                  <c:v>42486</c:v>
                </c:pt>
                <c:pt idx="128">
                  <c:v>42487</c:v>
                </c:pt>
                <c:pt idx="129">
                  <c:v>42488</c:v>
                </c:pt>
                <c:pt idx="130">
                  <c:v>42489</c:v>
                </c:pt>
                <c:pt idx="131">
                  <c:v>42492</c:v>
                </c:pt>
                <c:pt idx="132">
                  <c:v>42493</c:v>
                </c:pt>
                <c:pt idx="133">
                  <c:v>42493</c:v>
                </c:pt>
                <c:pt idx="134">
                  <c:v>42494</c:v>
                </c:pt>
                <c:pt idx="135">
                  <c:v>42495</c:v>
                </c:pt>
                <c:pt idx="136">
                  <c:v>42496</c:v>
                </c:pt>
                <c:pt idx="137">
                  <c:v>42499</c:v>
                </c:pt>
                <c:pt idx="138">
                  <c:v>42500</c:v>
                </c:pt>
                <c:pt idx="139">
                  <c:v>42501</c:v>
                </c:pt>
                <c:pt idx="140">
                  <c:v>42502</c:v>
                </c:pt>
                <c:pt idx="141">
                  <c:v>42503</c:v>
                </c:pt>
              </c:numCache>
            </c:numRef>
          </c:cat>
          <c:val>
            <c:numRef>
              <c:f>'GLOBEMeasurementData-950'!$L$2:$L$143</c:f>
              <c:numCache>
                <c:formatCode>General</c:formatCode>
                <c:ptCount val="142"/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0.6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1.8</c:v>
                </c:pt>
                <c:pt idx="10">
                  <c:v>1.4</c:v>
                </c:pt>
                <c:pt idx="11">
                  <c:v>0.05</c:v>
                </c:pt>
                <c:pt idx="12">
                  <c:v>0.05</c:v>
                </c:pt>
                <c:pt idx="13">
                  <c:v>12.6</c:v>
                </c:pt>
                <c:pt idx="14">
                  <c:v>16.600000000000001</c:v>
                </c:pt>
                <c:pt idx="15">
                  <c:v>0</c:v>
                </c:pt>
                <c:pt idx="16">
                  <c:v>0</c:v>
                </c:pt>
                <c:pt idx="17">
                  <c:v>10.8</c:v>
                </c:pt>
                <c:pt idx="18">
                  <c:v>0.05</c:v>
                </c:pt>
                <c:pt idx="19">
                  <c:v>0</c:v>
                </c:pt>
                <c:pt idx="21">
                  <c:v>1.2</c:v>
                </c:pt>
                <c:pt idx="22">
                  <c:v>0</c:v>
                </c:pt>
                <c:pt idx="23">
                  <c:v>20.5</c:v>
                </c:pt>
                <c:pt idx="24">
                  <c:v>0</c:v>
                </c:pt>
                <c:pt idx="25">
                  <c:v>0.05</c:v>
                </c:pt>
                <c:pt idx="26">
                  <c:v>0.05</c:v>
                </c:pt>
                <c:pt idx="27">
                  <c:v>4.2</c:v>
                </c:pt>
                <c:pt idx="28">
                  <c:v>0</c:v>
                </c:pt>
                <c:pt idx="29">
                  <c:v>6</c:v>
                </c:pt>
                <c:pt idx="30">
                  <c:v>12</c:v>
                </c:pt>
                <c:pt idx="31">
                  <c:v>0</c:v>
                </c:pt>
                <c:pt idx="32">
                  <c:v>4</c:v>
                </c:pt>
                <c:pt idx="33">
                  <c:v>0</c:v>
                </c:pt>
                <c:pt idx="34">
                  <c:v>17.8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9">
                  <c:v>0</c:v>
                </c:pt>
                <c:pt idx="40">
                  <c:v>42.2</c:v>
                </c:pt>
                <c:pt idx="41">
                  <c:v>0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19.2</c:v>
                </c:pt>
                <c:pt idx="46">
                  <c:v>0.05</c:v>
                </c:pt>
                <c:pt idx="48">
                  <c:v>1.8</c:v>
                </c:pt>
                <c:pt idx="49">
                  <c:v>1.4</c:v>
                </c:pt>
                <c:pt idx="51">
                  <c:v>5.8</c:v>
                </c:pt>
                <c:pt idx="53">
                  <c:v>0.6</c:v>
                </c:pt>
                <c:pt idx="55">
                  <c:v>15.8</c:v>
                </c:pt>
                <c:pt idx="56">
                  <c:v>0.4</c:v>
                </c:pt>
                <c:pt idx="57">
                  <c:v>2</c:v>
                </c:pt>
                <c:pt idx="58">
                  <c:v>0</c:v>
                </c:pt>
                <c:pt idx="59">
                  <c:v>14</c:v>
                </c:pt>
                <c:pt idx="61">
                  <c:v>0</c:v>
                </c:pt>
                <c:pt idx="63">
                  <c:v>26.8</c:v>
                </c:pt>
                <c:pt idx="64">
                  <c:v>0.4</c:v>
                </c:pt>
                <c:pt idx="65">
                  <c:v>0</c:v>
                </c:pt>
                <c:pt idx="68">
                  <c:v>0</c:v>
                </c:pt>
                <c:pt idx="69">
                  <c:v>0.05</c:v>
                </c:pt>
                <c:pt idx="70">
                  <c:v>4</c:v>
                </c:pt>
                <c:pt idx="71">
                  <c:v>0</c:v>
                </c:pt>
                <c:pt idx="72">
                  <c:v>0</c:v>
                </c:pt>
                <c:pt idx="73">
                  <c:v>18.399999999999999</c:v>
                </c:pt>
                <c:pt idx="74">
                  <c:v>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5.5</c:v>
                </c:pt>
                <c:pt idx="82">
                  <c:v>0</c:v>
                </c:pt>
                <c:pt idx="83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2</c:v>
                </c:pt>
                <c:pt idx="88">
                  <c:v>0.05</c:v>
                </c:pt>
                <c:pt idx="89">
                  <c:v>0</c:v>
                </c:pt>
                <c:pt idx="90">
                  <c:v>18.399999999999999</c:v>
                </c:pt>
                <c:pt idx="91">
                  <c:v>0.05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3</c:v>
                </c:pt>
                <c:pt idx="97">
                  <c:v>11.6</c:v>
                </c:pt>
                <c:pt idx="99">
                  <c:v>0.05</c:v>
                </c:pt>
                <c:pt idx="100">
                  <c:v>0</c:v>
                </c:pt>
                <c:pt idx="101">
                  <c:v>2.4</c:v>
                </c:pt>
                <c:pt idx="102">
                  <c:v>0.05</c:v>
                </c:pt>
                <c:pt idx="103">
                  <c:v>1.4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1</c:v>
                </c:pt>
                <c:pt idx="109">
                  <c:v>1.6</c:v>
                </c:pt>
                <c:pt idx="110">
                  <c:v>12</c:v>
                </c:pt>
                <c:pt idx="111">
                  <c:v>18.899999999999999</c:v>
                </c:pt>
                <c:pt idx="112">
                  <c:v>0</c:v>
                </c:pt>
                <c:pt idx="113">
                  <c:v>0</c:v>
                </c:pt>
                <c:pt idx="114">
                  <c:v>0.6</c:v>
                </c:pt>
                <c:pt idx="116">
                  <c:v>6.6</c:v>
                </c:pt>
                <c:pt idx="117">
                  <c:v>7.6</c:v>
                </c:pt>
                <c:pt idx="118">
                  <c:v>10.4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3.9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6.8</c:v>
                </c:pt>
                <c:pt idx="127">
                  <c:v>0.05</c:v>
                </c:pt>
                <c:pt idx="128">
                  <c:v>50.2</c:v>
                </c:pt>
                <c:pt idx="129">
                  <c:v>21</c:v>
                </c:pt>
                <c:pt idx="130">
                  <c:v>21.1</c:v>
                </c:pt>
                <c:pt idx="131">
                  <c:v>22.2</c:v>
                </c:pt>
                <c:pt idx="133">
                  <c:v>3.4</c:v>
                </c:pt>
                <c:pt idx="134">
                  <c:v>5.2</c:v>
                </c:pt>
                <c:pt idx="135">
                  <c:v>1.8</c:v>
                </c:pt>
                <c:pt idx="136">
                  <c:v>0</c:v>
                </c:pt>
                <c:pt idx="137">
                  <c:v>14.2</c:v>
                </c:pt>
                <c:pt idx="138">
                  <c:v>20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D-4E5E-BEB6-1E1C694CB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060672"/>
        <c:axId val="134075136"/>
      </c:barChart>
      <c:lineChart>
        <c:grouping val="standard"/>
        <c:varyColors val="0"/>
        <c:ser>
          <c:idx val="1"/>
          <c:order val="1"/>
          <c:tx>
            <c:strRef>
              <c:f>'GLOBEMeasurementData-950'!$AC$1</c:f>
              <c:strCache>
                <c:ptCount val="1"/>
                <c:pt idx="0">
                  <c:v>soil_moisture_for_smap:volumetric_soil_moisture_ml_per_ml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'GLOBEMeasurementData-950'!$F$2:$F$143</c:f>
              <c:numCache>
                <c:formatCode>m/d/yyyy</c:formatCode>
                <c:ptCount val="142"/>
                <c:pt idx="0">
                  <c:v>42254</c:v>
                </c:pt>
                <c:pt idx="1">
                  <c:v>42255</c:v>
                </c:pt>
                <c:pt idx="2">
                  <c:v>42256</c:v>
                </c:pt>
                <c:pt idx="3">
                  <c:v>42258</c:v>
                </c:pt>
                <c:pt idx="4">
                  <c:v>42260</c:v>
                </c:pt>
                <c:pt idx="5">
                  <c:v>42261</c:v>
                </c:pt>
                <c:pt idx="6">
                  <c:v>42263</c:v>
                </c:pt>
                <c:pt idx="7">
                  <c:v>42264</c:v>
                </c:pt>
                <c:pt idx="8">
                  <c:v>42266</c:v>
                </c:pt>
                <c:pt idx="9">
                  <c:v>42267</c:v>
                </c:pt>
                <c:pt idx="10">
                  <c:v>42268</c:v>
                </c:pt>
                <c:pt idx="11">
                  <c:v>42269</c:v>
                </c:pt>
                <c:pt idx="12">
                  <c:v>42270</c:v>
                </c:pt>
                <c:pt idx="13">
                  <c:v>42271</c:v>
                </c:pt>
                <c:pt idx="14">
                  <c:v>42272</c:v>
                </c:pt>
                <c:pt idx="15">
                  <c:v>42275</c:v>
                </c:pt>
                <c:pt idx="16">
                  <c:v>42276</c:v>
                </c:pt>
                <c:pt idx="17">
                  <c:v>42277</c:v>
                </c:pt>
                <c:pt idx="18">
                  <c:v>42278</c:v>
                </c:pt>
                <c:pt idx="19">
                  <c:v>42279</c:v>
                </c:pt>
                <c:pt idx="20">
                  <c:v>42280</c:v>
                </c:pt>
                <c:pt idx="21">
                  <c:v>42282</c:v>
                </c:pt>
                <c:pt idx="22">
                  <c:v>42283</c:v>
                </c:pt>
                <c:pt idx="23">
                  <c:v>42284</c:v>
                </c:pt>
                <c:pt idx="24">
                  <c:v>42285</c:v>
                </c:pt>
                <c:pt idx="25">
                  <c:v>42286</c:v>
                </c:pt>
                <c:pt idx="26">
                  <c:v>42288</c:v>
                </c:pt>
                <c:pt idx="27">
                  <c:v>42289</c:v>
                </c:pt>
                <c:pt idx="28">
                  <c:v>42290</c:v>
                </c:pt>
                <c:pt idx="29">
                  <c:v>42291</c:v>
                </c:pt>
                <c:pt idx="30">
                  <c:v>42292</c:v>
                </c:pt>
                <c:pt idx="31">
                  <c:v>42293</c:v>
                </c:pt>
                <c:pt idx="32">
                  <c:v>42294</c:v>
                </c:pt>
                <c:pt idx="33">
                  <c:v>42296</c:v>
                </c:pt>
                <c:pt idx="34">
                  <c:v>42297</c:v>
                </c:pt>
                <c:pt idx="35">
                  <c:v>42298</c:v>
                </c:pt>
                <c:pt idx="36">
                  <c:v>42299</c:v>
                </c:pt>
                <c:pt idx="37">
                  <c:v>42300</c:v>
                </c:pt>
                <c:pt idx="38">
                  <c:v>42301</c:v>
                </c:pt>
                <c:pt idx="39">
                  <c:v>42303</c:v>
                </c:pt>
                <c:pt idx="40">
                  <c:v>42304</c:v>
                </c:pt>
                <c:pt idx="41">
                  <c:v>42305</c:v>
                </c:pt>
                <c:pt idx="42">
                  <c:v>42306</c:v>
                </c:pt>
                <c:pt idx="43">
                  <c:v>42307</c:v>
                </c:pt>
                <c:pt idx="44">
                  <c:v>42308</c:v>
                </c:pt>
                <c:pt idx="45">
                  <c:v>42310</c:v>
                </c:pt>
                <c:pt idx="46">
                  <c:v>42311</c:v>
                </c:pt>
                <c:pt idx="47">
                  <c:v>42312</c:v>
                </c:pt>
                <c:pt idx="48">
                  <c:v>42313</c:v>
                </c:pt>
                <c:pt idx="49">
                  <c:v>42314</c:v>
                </c:pt>
                <c:pt idx="50">
                  <c:v>42315</c:v>
                </c:pt>
                <c:pt idx="51">
                  <c:v>42317</c:v>
                </c:pt>
                <c:pt idx="52">
                  <c:v>42319</c:v>
                </c:pt>
                <c:pt idx="53">
                  <c:v>42320</c:v>
                </c:pt>
                <c:pt idx="54">
                  <c:v>42321</c:v>
                </c:pt>
                <c:pt idx="55">
                  <c:v>42322</c:v>
                </c:pt>
                <c:pt idx="56">
                  <c:v>42324</c:v>
                </c:pt>
                <c:pt idx="57">
                  <c:v>42325</c:v>
                </c:pt>
                <c:pt idx="58">
                  <c:v>42327</c:v>
                </c:pt>
                <c:pt idx="59">
                  <c:v>42328</c:v>
                </c:pt>
                <c:pt idx="60">
                  <c:v>42329</c:v>
                </c:pt>
                <c:pt idx="61">
                  <c:v>42331</c:v>
                </c:pt>
                <c:pt idx="62">
                  <c:v>42333</c:v>
                </c:pt>
                <c:pt idx="63">
                  <c:v>42338</c:v>
                </c:pt>
                <c:pt idx="64">
                  <c:v>42339</c:v>
                </c:pt>
                <c:pt idx="65">
                  <c:v>42340</c:v>
                </c:pt>
                <c:pt idx="66">
                  <c:v>42341</c:v>
                </c:pt>
                <c:pt idx="67">
                  <c:v>42343</c:v>
                </c:pt>
                <c:pt idx="68">
                  <c:v>42344</c:v>
                </c:pt>
                <c:pt idx="69">
                  <c:v>42345</c:v>
                </c:pt>
                <c:pt idx="70">
                  <c:v>42347</c:v>
                </c:pt>
                <c:pt idx="71">
                  <c:v>42348</c:v>
                </c:pt>
                <c:pt idx="72">
                  <c:v>42349</c:v>
                </c:pt>
                <c:pt idx="73">
                  <c:v>42352</c:v>
                </c:pt>
                <c:pt idx="74">
                  <c:v>42353</c:v>
                </c:pt>
                <c:pt idx="75">
                  <c:v>42354</c:v>
                </c:pt>
                <c:pt idx="76">
                  <c:v>42355</c:v>
                </c:pt>
                <c:pt idx="77">
                  <c:v>42356</c:v>
                </c:pt>
                <c:pt idx="78">
                  <c:v>42359</c:v>
                </c:pt>
                <c:pt idx="79">
                  <c:v>42366</c:v>
                </c:pt>
                <c:pt idx="80">
                  <c:v>42380</c:v>
                </c:pt>
                <c:pt idx="81">
                  <c:v>42380</c:v>
                </c:pt>
                <c:pt idx="82">
                  <c:v>42381</c:v>
                </c:pt>
                <c:pt idx="83">
                  <c:v>42382</c:v>
                </c:pt>
                <c:pt idx="84">
                  <c:v>42383</c:v>
                </c:pt>
                <c:pt idx="85">
                  <c:v>42383</c:v>
                </c:pt>
                <c:pt idx="86">
                  <c:v>42384</c:v>
                </c:pt>
                <c:pt idx="87">
                  <c:v>42388</c:v>
                </c:pt>
                <c:pt idx="88">
                  <c:v>42389</c:v>
                </c:pt>
                <c:pt idx="89">
                  <c:v>42391</c:v>
                </c:pt>
                <c:pt idx="90">
                  <c:v>42394</c:v>
                </c:pt>
                <c:pt idx="91">
                  <c:v>42395</c:v>
                </c:pt>
                <c:pt idx="92">
                  <c:v>42396</c:v>
                </c:pt>
                <c:pt idx="93">
                  <c:v>42397</c:v>
                </c:pt>
                <c:pt idx="94">
                  <c:v>42398</c:v>
                </c:pt>
                <c:pt idx="95">
                  <c:v>42432</c:v>
                </c:pt>
                <c:pt idx="96">
                  <c:v>42433</c:v>
                </c:pt>
                <c:pt idx="97">
                  <c:v>42436</c:v>
                </c:pt>
                <c:pt idx="98">
                  <c:v>42438</c:v>
                </c:pt>
                <c:pt idx="99">
                  <c:v>42439</c:v>
                </c:pt>
                <c:pt idx="100">
                  <c:v>42440</c:v>
                </c:pt>
                <c:pt idx="101">
                  <c:v>42442</c:v>
                </c:pt>
                <c:pt idx="102">
                  <c:v>42443</c:v>
                </c:pt>
                <c:pt idx="103">
                  <c:v>42444</c:v>
                </c:pt>
                <c:pt idx="104">
                  <c:v>42445</c:v>
                </c:pt>
                <c:pt idx="105">
                  <c:v>42447</c:v>
                </c:pt>
                <c:pt idx="106">
                  <c:v>42457</c:v>
                </c:pt>
                <c:pt idx="107">
                  <c:v>42458</c:v>
                </c:pt>
                <c:pt idx="108">
                  <c:v>42459</c:v>
                </c:pt>
                <c:pt idx="109">
                  <c:v>42460</c:v>
                </c:pt>
                <c:pt idx="110">
                  <c:v>42461</c:v>
                </c:pt>
                <c:pt idx="111">
                  <c:v>42464</c:v>
                </c:pt>
                <c:pt idx="112">
                  <c:v>42465</c:v>
                </c:pt>
                <c:pt idx="113">
                  <c:v>42466</c:v>
                </c:pt>
                <c:pt idx="114">
                  <c:v>42468</c:v>
                </c:pt>
                <c:pt idx="115">
                  <c:v>42469</c:v>
                </c:pt>
                <c:pt idx="116">
                  <c:v>42471</c:v>
                </c:pt>
                <c:pt idx="117">
                  <c:v>42472</c:v>
                </c:pt>
                <c:pt idx="118">
                  <c:v>42473</c:v>
                </c:pt>
                <c:pt idx="119">
                  <c:v>42474</c:v>
                </c:pt>
                <c:pt idx="120">
                  <c:v>42475</c:v>
                </c:pt>
                <c:pt idx="121">
                  <c:v>42478</c:v>
                </c:pt>
                <c:pt idx="122">
                  <c:v>42479</c:v>
                </c:pt>
                <c:pt idx="123">
                  <c:v>42480</c:v>
                </c:pt>
                <c:pt idx="124">
                  <c:v>42481</c:v>
                </c:pt>
                <c:pt idx="125">
                  <c:v>42482</c:v>
                </c:pt>
                <c:pt idx="126">
                  <c:v>42485</c:v>
                </c:pt>
                <c:pt idx="127">
                  <c:v>42486</c:v>
                </c:pt>
                <c:pt idx="128">
                  <c:v>42487</c:v>
                </c:pt>
                <c:pt idx="129">
                  <c:v>42488</c:v>
                </c:pt>
                <c:pt idx="130">
                  <c:v>42489</c:v>
                </c:pt>
                <c:pt idx="131">
                  <c:v>42492</c:v>
                </c:pt>
                <c:pt idx="132">
                  <c:v>42493</c:v>
                </c:pt>
                <c:pt idx="133">
                  <c:v>42493</c:v>
                </c:pt>
                <c:pt idx="134">
                  <c:v>42494</c:v>
                </c:pt>
                <c:pt idx="135">
                  <c:v>42495</c:v>
                </c:pt>
                <c:pt idx="136">
                  <c:v>42496</c:v>
                </c:pt>
                <c:pt idx="137">
                  <c:v>42499</c:v>
                </c:pt>
                <c:pt idx="138">
                  <c:v>42500</c:v>
                </c:pt>
                <c:pt idx="139">
                  <c:v>42501</c:v>
                </c:pt>
                <c:pt idx="140">
                  <c:v>42502</c:v>
                </c:pt>
                <c:pt idx="141">
                  <c:v>42503</c:v>
                </c:pt>
              </c:numCache>
            </c:numRef>
          </c:cat>
          <c:val>
            <c:numRef>
              <c:f>'GLOBEMeasurementData-950'!$AC$2:$AC$143</c:f>
              <c:numCache>
                <c:formatCode>General</c:formatCode>
                <c:ptCount val="142"/>
                <c:pt idx="2">
                  <c:v>0.06</c:v>
                </c:pt>
                <c:pt idx="7">
                  <c:v>0.13</c:v>
                </c:pt>
                <c:pt idx="10">
                  <c:v>7.0000000000000007E-2</c:v>
                </c:pt>
                <c:pt idx="14">
                  <c:v>0.16</c:v>
                </c:pt>
                <c:pt idx="16">
                  <c:v>7.0000000000000007E-2</c:v>
                </c:pt>
                <c:pt idx="19">
                  <c:v>0.05</c:v>
                </c:pt>
                <c:pt idx="20">
                  <c:v>0.06</c:v>
                </c:pt>
                <c:pt idx="22">
                  <c:v>0.05</c:v>
                </c:pt>
                <c:pt idx="23">
                  <c:v>0.12</c:v>
                </c:pt>
                <c:pt idx="24">
                  <c:v>0.12</c:v>
                </c:pt>
                <c:pt idx="26">
                  <c:v>7.0000000000000007E-2</c:v>
                </c:pt>
                <c:pt idx="27">
                  <c:v>7.0000000000000007E-2</c:v>
                </c:pt>
                <c:pt idx="29">
                  <c:v>0.1</c:v>
                </c:pt>
                <c:pt idx="30">
                  <c:v>0.11</c:v>
                </c:pt>
                <c:pt idx="31">
                  <c:v>0.09</c:v>
                </c:pt>
                <c:pt idx="33">
                  <c:v>7.0000000000000007E-2</c:v>
                </c:pt>
                <c:pt idx="36">
                  <c:v>0.08</c:v>
                </c:pt>
                <c:pt idx="38">
                  <c:v>7.0000000000000007E-2</c:v>
                </c:pt>
                <c:pt idx="39">
                  <c:v>0.19</c:v>
                </c:pt>
                <c:pt idx="40">
                  <c:v>0.15</c:v>
                </c:pt>
                <c:pt idx="43">
                  <c:v>0.11</c:v>
                </c:pt>
                <c:pt idx="47">
                  <c:v>0.14000000000000001</c:v>
                </c:pt>
                <c:pt idx="48">
                  <c:v>0.14000000000000001</c:v>
                </c:pt>
                <c:pt idx="50">
                  <c:v>0.11</c:v>
                </c:pt>
                <c:pt idx="52">
                  <c:v>0.1</c:v>
                </c:pt>
                <c:pt idx="53">
                  <c:v>0.09</c:v>
                </c:pt>
                <c:pt idx="54">
                  <c:v>0.09</c:v>
                </c:pt>
                <c:pt idx="56">
                  <c:v>0.1</c:v>
                </c:pt>
                <c:pt idx="59">
                  <c:v>0.16</c:v>
                </c:pt>
                <c:pt idx="60">
                  <c:v>0.13</c:v>
                </c:pt>
                <c:pt idx="61">
                  <c:v>0.1</c:v>
                </c:pt>
                <c:pt idx="62">
                  <c:v>0.15</c:v>
                </c:pt>
                <c:pt idx="66">
                  <c:v>0.12</c:v>
                </c:pt>
                <c:pt idx="67">
                  <c:v>0.08</c:v>
                </c:pt>
                <c:pt idx="68">
                  <c:v>0.09</c:v>
                </c:pt>
                <c:pt idx="69">
                  <c:v>7.0000000000000007E-2</c:v>
                </c:pt>
                <c:pt idx="70">
                  <c:v>0.13</c:v>
                </c:pt>
                <c:pt idx="72">
                  <c:v>0.12</c:v>
                </c:pt>
                <c:pt idx="73">
                  <c:v>0.12</c:v>
                </c:pt>
                <c:pt idx="76">
                  <c:v>0.09</c:v>
                </c:pt>
                <c:pt idx="80">
                  <c:v>0.08</c:v>
                </c:pt>
                <c:pt idx="81">
                  <c:v>0.11</c:v>
                </c:pt>
                <c:pt idx="82">
                  <c:v>0.09</c:v>
                </c:pt>
                <c:pt idx="84">
                  <c:v>0.06</c:v>
                </c:pt>
                <c:pt idx="85">
                  <c:v>7.0000000000000007E-2</c:v>
                </c:pt>
                <c:pt idx="88">
                  <c:v>7.0000000000000007E-2</c:v>
                </c:pt>
                <c:pt idx="91">
                  <c:v>0.1</c:v>
                </c:pt>
                <c:pt idx="92">
                  <c:v>0.09</c:v>
                </c:pt>
                <c:pt idx="98">
                  <c:v>0.12</c:v>
                </c:pt>
                <c:pt idx="99">
                  <c:v>0.08</c:v>
                </c:pt>
                <c:pt idx="100">
                  <c:v>0.08</c:v>
                </c:pt>
                <c:pt idx="103">
                  <c:v>0.08</c:v>
                </c:pt>
                <c:pt idx="104">
                  <c:v>7.0000000000000007E-2</c:v>
                </c:pt>
                <c:pt idx="108">
                  <c:v>0.04</c:v>
                </c:pt>
                <c:pt idx="109">
                  <c:v>0.13</c:v>
                </c:pt>
                <c:pt idx="110">
                  <c:v>0.08</c:v>
                </c:pt>
                <c:pt idx="111">
                  <c:v>0.1</c:v>
                </c:pt>
                <c:pt idx="112">
                  <c:v>0.1</c:v>
                </c:pt>
                <c:pt idx="115">
                  <c:v>0.09</c:v>
                </c:pt>
                <c:pt idx="117">
                  <c:v>0.12</c:v>
                </c:pt>
                <c:pt idx="120">
                  <c:v>0.1</c:v>
                </c:pt>
                <c:pt idx="123">
                  <c:v>0.06</c:v>
                </c:pt>
                <c:pt idx="124">
                  <c:v>0.04</c:v>
                </c:pt>
                <c:pt idx="129">
                  <c:v>0.19</c:v>
                </c:pt>
                <c:pt idx="130">
                  <c:v>0.14000000000000001</c:v>
                </c:pt>
                <c:pt idx="131">
                  <c:v>0.16</c:v>
                </c:pt>
                <c:pt idx="132">
                  <c:v>0.26</c:v>
                </c:pt>
                <c:pt idx="133">
                  <c:v>0.15</c:v>
                </c:pt>
                <c:pt idx="135">
                  <c:v>0.13</c:v>
                </c:pt>
                <c:pt idx="136">
                  <c:v>0.18</c:v>
                </c:pt>
                <c:pt idx="137">
                  <c:v>0.2</c:v>
                </c:pt>
                <c:pt idx="139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3D-4E5E-BEB6-1E1C694CB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091520"/>
        <c:axId val="134077056"/>
      </c:lineChart>
      <c:dateAx>
        <c:axId val="134060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 of Measurement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75136"/>
        <c:crosses val="autoZero"/>
        <c:auto val="1"/>
        <c:lblOffset val="100"/>
        <c:baseTimeUnit val="days"/>
      </c:dateAx>
      <c:valAx>
        <c:axId val="1340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 Precipitation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60672"/>
        <c:crosses val="autoZero"/>
        <c:crossBetween val="between"/>
      </c:valAx>
      <c:valAx>
        <c:axId val="1340770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ml/ml Soil Moisture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91520"/>
        <c:crosses val="max"/>
        <c:crossBetween val="between"/>
      </c:valAx>
      <c:dateAx>
        <c:axId val="1340915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34077056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0.81465</cdr:x>
      <cdr:y>0.57828</cdr:y>
    </cdr:from>
    <cdr:to>
      <cdr:x>0.98463</cdr:x>
      <cdr:y>0.67635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56021" y="3225563"/>
          <a:ext cx="1534886" cy="547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2013/14 Average .6 mm</a:t>
          </a:r>
        </a:p>
        <a:p xmlns:a="http://schemas.openxmlformats.org/drawingml/2006/main">
          <a:r>
            <a:rPr lang="en-US" dirty="0" smtClean="0"/>
            <a:t>2015/16 Average 1.6 mm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9E104DB-5A84-4417-9505-9949D8449EC3}" type="datetimeFigureOut">
              <a:rPr lang="en-US" smtClean="0">
                <a:latin typeface="Arial" pitchFamily="34" charset="0"/>
              </a:rPr>
              <a:pPr/>
              <a:t>1/29/2020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82DAC55-62D0-4EAE-A230-0CCA3BD4BC39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14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r>
              <a:rPr lang="en-US" dirty="0" smtClean="0"/>
              <a:t>Raytheon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FC1312E8-DAE4-4DB4-9959-6EFE043C5908}" type="datetimeFigureOut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B0D02AC4-1C81-4AB4-8D73-92191CCF54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42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2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8866" y="2419096"/>
            <a:ext cx="3933106" cy="7037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ef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93367"/>
            <a:ext cx="6357083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196461"/>
            <a:ext cx="6357083" cy="261558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r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8420" y="365793"/>
            <a:ext cx="2834924" cy="5446248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2708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8866" y="2419096"/>
            <a:ext cx="3933106" cy="7037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ef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0311"/>
            <a:ext cx="8229600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426" y="1043382"/>
            <a:ext cx="7369458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8284" y="2182159"/>
            <a:ext cx="4038600" cy="3197336"/>
          </a:xfrm>
          <a:solidFill>
            <a:schemeClr val="accent4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164" y="2911789"/>
            <a:ext cx="3627272" cy="25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614" y="906252"/>
            <a:ext cx="7530439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8430" y="2027142"/>
            <a:ext cx="3964623" cy="3459672"/>
          </a:xfrm>
          <a:solidFill>
            <a:srgbClr val="C74D39">
              <a:alpha val="7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28016" rIns="182880" bIns="13716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388" y="2908514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531" y="1156663"/>
            <a:ext cx="4766197" cy="78092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3531" y="2045803"/>
            <a:ext cx="4843708" cy="3363502"/>
          </a:xfrm>
          <a:solidFill>
            <a:srgbClr val="88B5B5">
              <a:alpha val="5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438" y="1156663"/>
            <a:ext cx="2074861" cy="425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</p:spTree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386" y="725951"/>
            <a:ext cx="4915414" cy="874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386" y="1727797"/>
            <a:ext cx="4915414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617" y="1239013"/>
            <a:ext cx="8459555" cy="4098468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93367"/>
            <a:ext cx="6357083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3196461"/>
            <a:ext cx="6357083" cy="261558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rt_glob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8420" y="365793"/>
            <a:ext cx="2834924" cy="5446248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127087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816350"/>
            <a:ext cx="7475538" cy="1752600"/>
          </a:xfrm>
        </p:spPr>
        <p:txBody>
          <a:bodyPr/>
          <a:lstStyle>
            <a:lvl1pPr marL="0" indent="0">
              <a:lnSpc>
                <a:spcPct val="95000"/>
              </a:lnSpc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81150"/>
            <a:ext cx="7772400" cy="173831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GLOBE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172200"/>
            <a:ext cx="3429000" cy="532324"/>
          </a:xfrm>
          <a:prstGeom prst="rect">
            <a:avLst/>
          </a:prstGeom>
        </p:spPr>
      </p:pic>
    </p:spTree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9063"/>
            <a:ext cx="83820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19100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191000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1620389F-DE1D-44C7-B37E-89BCC2F680BE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426" y="1043382"/>
            <a:ext cx="7369458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8284" y="2182159"/>
            <a:ext cx="4038600" cy="3197336"/>
          </a:xfrm>
          <a:solidFill>
            <a:schemeClr val="accent4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164" y="2911789"/>
            <a:ext cx="3627272" cy="257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19063"/>
            <a:ext cx="2133600" cy="6027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19063"/>
            <a:ext cx="6248400" cy="6027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2614" y="906252"/>
            <a:ext cx="7530439" cy="874249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8430" y="2027142"/>
            <a:ext cx="3964623" cy="3459672"/>
          </a:xfrm>
          <a:solidFill>
            <a:srgbClr val="C74D39">
              <a:alpha val="7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28016" rIns="182880" bIns="13716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8388" y="2908514"/>
            <a:ext cx="3200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93531" y="1156663"/>
            <a:ext cx="4766197" cy="78092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93531" y="2045803"/>
            <a:ext cx="4843708" cy="3363502"/>
          </a:xfrm>
          <a:solidFill>
            <a:srgbClr val="88B5B5">
              <a:alpha val="50000"/>
            </a:srgb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lIns="182880" tIns="137160" rIns="182880" bIns="13716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438" y="1156663"/>
            <a:ext cx="2074861" cy="425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386" y="725951"/>
            <a:ext cx="4915414" cy="874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386" y="1727797"/>
            <a:ext cx="4915414" cy="42402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25951"/>
            <a:ext cx="8229600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7797"/>
            <a:ext cx="8229600" cy="424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2291" name="AutoShape 3" descr="Raytheon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25951"/>
            <a:ext cx="8229600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7797"/>
            <a:ext cx="8229600" cy="424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endParaRPr kumimoji="0" lang="en-US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291" name="AutoShape 3" descr="Raythe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61" y="6095651"/>
            <a:ext cx="6127028" cy="527867"/>
          </a:xfrm>
          <a:prstGeom prst="rect">
            <a:avLst/>
          </a:prstGeom>
        </p:spPr>
      </p:pic>
      <p:sp>
        <p:nvSpPr>
          <p:cNvPr id="12" name="AutoShape 3" descr="Raytheon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sz="18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477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19063"/>
            <a:ext cx="8534400" cy="866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</a:t>
            </a:r>
            <a:br>
              <a:rPr lang="en-US" smtClean="0"/>
            </a:br>
            <a:r>
              <a:rPr lang="en-US" smtClean="0"/>
              <a:t>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3213" y="6624638"/>
            <a:ext cx="9413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FontTx/>
              <a:buNone/>
              <a:defRPr sz="1000" b="0"/>
            </a:lvl1pPr>
          </a:lstStyle>
          <a:p>
            <a:fld id="{8D57DBB9-07C6-49AB-BFD5-E737C7E241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267200" y="6477000"/>
            <a:ext cx="6858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000" b="0"/>
            </a:lvl1pPr>
          </a:lstStyle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629400"/>
            <a:ext cx="1752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buClrTx/>
              <a:buFontTx/>
              <a:buNone/>
              <a:defRPr sz="1000" b="0"/>
            </a:lvl1pPr>
          </a:lstStyle>
          <a:p>
            <a:endParaRPr lang="en-US" dirty="0"/>
          </a:p>
        </p:txBody>
      </p:sp>
      <p:pic>
        <p:nvPicPr>
          <p:cNvPr id="10" name="Picture 9" descr="GLOBE-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8600" y="6172200"/>
            <a:ext cx="3429000" cy="5323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9pPr>
    </p:titleStyle>
    <p:bodyStyle>
      <a:lvl1pPr marL="234950" indent="-2349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809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2pPr>
      <a:lvl3pPr marL="781050" indent="-254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5000"/>
        <a:buFont typeface="Arial" charset="0"/>
        <a:buChar char="&gt;"/>
        <a:defRPr sz="1600" b="1">
          <a:solidFill>
            <a:schemeClr val="tx1"/>
          </a:solidFill>
          <a:latin typeface="+mn-lt"/>
        </a:defRPr>
      </a:lvl3pPr>
      <a:lvl4pPr marL="1077913" indent="-2952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100000"/>
        <a:buChar char="»"/>
        <a:defRPr>
          <a:solidFill>
            <a:srgbClr val="0000CC"/>
          </a:solidFill>
          <a:latin typeface="Frutiger 87ExtraBlackCn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datasearch.globe.gov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globe.gov/search/swagger-ui.html" TargetMode="External"/><Relationship Id="rId2" Type="http://schemas.openxmlformats.org/officeDocument/2006/relationships/hyperlink" Target="https://www.globe.gov/globe-data/globe-api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globe.gov/search/v1/measurement/protocol/measureddate/?protocols=dissolved_oxygens&amp;startdate=2010-01-01&amp;enddate=2011-01-01&amp;geojson=FALSE&amp;sample=TRUE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593" y="1877060"/>
            <a:ext cx="7772400" cy="1362075"/>
          </a:xfrm>
        </p:spPr>
        <p:txBody>
          <a:bodyPr/>
          <a:lstStyle/>
          <a:p>
            <a:r>
              <a:rPr lang="en-US" cap="none" dirty="0" smtClean="0">
                <a:latin typeface="+mn-lt"/>
              </a:rPr>
              <a:t>GLOBE</a:t>
            </a:r>
            <a:br>
              <a:rPr lang="en-US" cap="none" dirty="0" smtClean="0">
                <a:latin typeface="+mn-lt"/>
              </a:rPr>
            </a:br>
            <a:r>
              <a:rPr lang="en-US" cap="none" dirty="0" smtClean="0">
                <a:latin typeface="+mn-lt"/>
              </a:rPr>
              <a:t>Visualize and Retrieve Your Data</a:t>
            </a:r>
            <a:endParaRPr lang="en-US" cap="none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73" y="4354513"/>
            <a:ext cx="7772400" cy="1500187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dirty="0" smtClean="0"/>
              <a:t>Three steps to Visualization</a:t>
            </a:r>
          </a:p>
          <a:p>
            <a:pPr algn="r"/>
            <a:r>
              <a:rPr lang="en-US" dirty="0" smtClean="0"/>
              <a:t>Data Counts</a:t>
            </a:r>
          </a:p>
          <a:p>
            <a:pPr algn="r"/>
            <a:r>
              <a:rPr lang="en-US" dirty="0" smtClean="0"/>
              <a:t>Advanced Vis Features</a:t>
            </a:r>
          </a:p>
          <a:p>
            <a:pPr algn="r"/>
            <a:r>
              <a:rPr lang="en-US" dirty="0" smtClean="0"/>
              <a:t>Advanced Data Access Tool (ADAT)</a:t>
            </a:r>
          </a:p>
          <a:p>
            <a:pPr algn="r"/>
            <a:r>
              <a:rPr lang="en-US" dirty="0" smtClean="0"/>
              <a:t>GLOBE API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6771"/>
            <a:ext cx="8229600" cy="874249"/>
          </a:xfrm>
        </p:spPr>
        <p:txBody>
          <a:bodyPr/>
          <a:lstStyle/>
          <a:p>
            <a:r>
              <a:rPr lang="en-US" dirty="0" smtClean="0"/>
              <a:t>Vis system popup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240235" y="2252166"/>
            <a:ext cx="714400" cy="7930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4745" y="1503306"/>
            <a:ext cx="1523999" cy="923330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All Atmosphere Data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845916" y="2678416"/>
            <a:ext cx="345788" cy="44248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91703" y="2103471"/>
            <a:ext cx="1523999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Plot Data in a Table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972911" y="5238587"/>
            <a:ext cx="650066" cy="10562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54530" y="4816082"/>
            <a:ext cx="1523999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the X-axis Timeline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6900038" y="3590501"/>
            <a:ext cx="428298" cy="43355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91702" y="3995638"/>
            <a:ext cx="1523999" cy="923330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this Data to a Multi-site Plot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3378813" y="2214008"/>
            <a:ext cx="868680" cy="25408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97944" y="1807779"/>
            <a:ext cx="1523999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to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School’s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411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1313" indent="-342900"/>
            <a:r>
              <a:rPr lang="en-US" sz="2400" dirty="0" smtClean="0"/>
              <a:t>Use Filters - Location/Site/Elevation to find specific locations – school, country, city etc.</a:t>
            </a:r>
          </a:p>
          <a:p>
            <a:pPr marL="341313" indent="-342900"/>
            <a:r>
              <a:rPr lang="en-US" dirty="0" smtClean="0"/>
              <a:t>Create an animation</a:t>
            </a:r>
            <a:endParaRPr lang="en-US" sz="2400" dirty="0" smtClean="0"/>
          </a:p>
          <a:p>
            <a:pPr marL="341313" indent="-342900"/>
            <a:r>
              <a:rPr lang="en-US" sz="2400" dirty="0" smtClean="0"/>
              <a:t>Use the graph with the + icon to select multiple data sets to graph</a:t>
            </a:r>
          </a:p>
          <a:p>
            <a:pPr marL="623888" lvl="1" indent="-342900"/>
            <a:r>
              <a:rPr lang="en-US" sz="2200" dirty="0" smtClean="0"/>
              <a:t>Allows you to overlay data from multiple sites</a:t>
            </a:r>
          </a:p>
          <a:p>
            <a:pPr marL="341313" indent="-342900"/>
            <a:r>
              <a:rPr lang="en-US" sz="2400" dirty="0" smtClean="0"/>
              <a:t>Export layers to KMZ format for using with Google Earth and other similar tools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82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your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6" name="AutoShape 2" descr="sav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535702"/>
            <a:ext cx="7701094" cy="4473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56" y="3296873"/>
            <a:ext cx="2336164" cy="2244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13" y="3646781"/>
            <a:ext cx="2431629" cy="279596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60375" y="2016051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6787" y="1409072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Select Filter Icon</a:t>
            </a:r>
          </a:p>
          <a:p>
            <a:r>
              <a:rPr lang="en-US" sz="1600" i="1" dirty="0" smtClean="0"/>
              <a:t>Filter by teacher, school, country, </a:t>
            </a:r>
            <a:r>
              <a:rPr lang="en-US" sz="1600" i="1" dirty="0" err="1" smtClean="0"/>
              <a:t>lat</a:t>
            </a:r>
            <a:r>
              <a:rPr lang="en-US" sz="1600" i="1" dirty="0" smtClean="0"/>
              <a:t>/long or other options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736023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9" name="Oval 8"/>
          <p:cNvSpPr/>
          <p:nvPr/>
        </p:nvSpPr>
        <p:spPr>
          <a:xfrm>
            <a:off x="3196205" y="2863338"/>
            <a:ext cx="745601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77649" y="2650643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Select Vertical Circles</a:t>
            </a:r>
          </a:p>
          <a:p>
            <a:r>
              <a:rPr lang="en-US" sz="1600" i="1" dirty="0"/>
              <a:t>Any Data Layer can be exported as a </a:t>
            </a:r>
            <a:r>
              <a:rPr lang="en-US" sz="1600" i="1" dirty="0" smtClean="0"/>
              <a:t>table</a:t>
            </a:r>
            <a:r>
              <a:rPr lang="en-US" sz="1600" i="1" dirty="0"/>
              <a:t>, or downloaded as a KMZ file. </a:t>
            </a:r>
          </a:p>
        </p:txBody>
      </p:sp>
    </p:spTree>
    <p:extLst>
      <p:ext uri="{BB962C8B-B14F-4D97-AF65-F5344CB8AC3E}">
        <p14:creationId xmlns:p14="http://schemas.microsoft.com/office/powerpoint/2010/main" val="26409892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Multi-Site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1" y="1544681"/>
            <a:ext cx="7298956" cy="4240213"/>
          </a:xfrm>
        </p:spPr>
      </p:pic>
      <p:sp>
        <p:nvSpPr>
          <p:cNvPr id="9" name="Oval 8"/>
          <p:cNvSpPr/>
          <p:nvPr/>
        </p:nvSpPr>
        <p:spPr>
          <a:xfrm>
            <a:off x="7226673" y="3126367"/>
            <a:ext cx="745601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69005" y="2063414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Overlay multiple plots</a:t>
            </a:r>
          </a:p>
          <a:p>
            <a:r>
              <a:rPr lang="en-US" sz="1600" i="1" dirty="0" smtClean="0"/>
              <a:t>Click on the “+” icon in the popup window to select multiple datasets to plot. </a:t>
            </a:r>
            <a:endParaRPr lang="en-US" sz="1600" i="1" dirty="0"/>
          </a:p>
        </p:txBody>
      </p:sp>
      <p:cxnSp>
        <p:nvCxnSpPr>
          <p:cNvPr id="12" name="Straight Arrow Connector 11"/>
          <p:cNvCxnSpPr>
            <a:stCxn id="9" idx="1"/>
            <a:endCxn id="10" idx="3"/>
          </p:cNvCxnSpPr>
          <p:nvPr/>
        </p:nvCxnSpPr>
        <p:spPr>
          <a:xfrm flipH="1" flipV="1">
            <a:off x="6538707" y="2628448"/>
            <a:ext cx="797157" cy="55566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2135886" y="2628448"/>
            <a:ext cx="1433119" cy="115069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868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Multi-Site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64916" y="1155757"/>
            <a:ext cx="3100243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Multiplot</a:t>
            </a:r>
            <a:r>
              <a:rPr lang="en-US" b="1" dirty="0" smtClean="0"/>
              <a:t> up to 6 data sets</a:t>
            </a:r>
          </a:p>
          <a:p>
            <a:r>
              <a:rPr lang="en-US" sz="1600" i="1" dirty="0" smtClean="0"/>
              <a:t>Manual or Auto scale</a:t>
            </a:r>
          </a:p>
          <a:p>
            <a:r>
              <a:rPr lang="en-US" sz="1600" i="1" dirty="0" smtClean="0"/>
              <a:t>Choose the time duration you want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898089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7" name="Oval 6"/>
          <p:cNvSpPr/>
          <p:nvPr/>
        </p:nvSpPr>
        <p:spPr>
          <a:xfrm>
            <a:off x="6115572" y="1930940"/>
            <a:ext cx="2575422" cy="14917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35477" y="1337768"/>
            <a:ext cx="2969702" cy="1841660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My Vis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Select “My Vis” to show all of my sites, filter the display by my measurements, or share/save/load a set of filters and protocols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3165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Animating Vis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46832" y="1975688"/>
            <a:ext cx="931178" cy="52850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87068" y="1585031"/>
            <a:ext cx="2365695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1) Click on the camera to create an animation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519642" y="5409879"/>
            <a:ext cx="2238464" cy="74764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9355" y="5194373"/>
            <a:ext cx="1218502" cy="52850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62972" y="4558017"/>
            <a:ext cx="2450518" cy="646331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2) Use the sliders to adjust the date range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6467" y="4226212"/>
            <a:ext cx="2450518" cy="800219"/>
          </a:xfrm>
          <a:prstGeom prst="rect">
            <a:avLst/>
          </a:prstGeom>
          <a:ln>
            <a:solidFill>
              <a:srgbClr val="FFFF9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3) Press Play</a:t>
            </a:r>
            <a:br>
              <a:rPr lang="en-US" dirty="0" smtClean="0"/>
            </a:br>
            <a:r>
              <a:rPr lang="en-US" sz="1400" i="1" dirty="0" smtClean="0"/>
              <a:t>or use the record icon to save your animation</a:t>
            </a:r>
          </a:p>
        </p:txBody>
      </p:sp>
    </p:spTree>
    <p:extLst>
      <p:ext uri="{BB962C8B-B14F-4D97-AF65-F5344CB8AC3E}">
        <p14:creationId xmlns:p14="http://schemas.microsoft.com/office/powerpoint/2010/main" val="32371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Data Counts?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Data Counts tab tells you how much data a given location has entered in a particular period of time for a given protocol.</a:t>
            </a:r>
          </a:p>
          <a:p>
            <a:r>
              <a:rPr lang="en-US" sz="2400" dirty="0" smtClean="0"/>
              <a:t>Looking for someone to collaborate with? Looking for the most current data?  Use Data Counts.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17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Data Counts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Select Data Counts on the top menu of the vis system</a:t>
            </a:r>
          </a:p>
          <a:p>
            <a:r>
              <a:rPr lang="en-US" sz="2400" dirty="0" smtClean="0"/>
              <a:t>Select the protocol(s) you are interested in (</a:t>
            </a:r>
            <a:r>
              <a:rPr lang="en-US" sz="2400" dirty="0" err="1" smtClean="0"/>
              <a:t>ie</a:t>
            </a:r>
            <a:r>
              <a:rPr lang="en-US" sz="2400" dirty="0" smtClean="0"/>
              <a:t> Solar Noon Temperature Dailies)</a:t>
            </a:r>
          </a:p>
          <a:p>
            <a:r>
              <a:rPr lang="en-US" sz="2400" dirty="0" smtClean="0"/>
              <a:t>The map will show the total number of measurements which have occurred at any location since the beginning of the GLOBE program.</a:t>
            </a:r>
          </a:p>
          <a:p>
            <a:r>
              <a:rPr lang="en-US" sz="2400" dirty="0" smtClean="0"/>
              <a:t>Use the Date Range Filter to adjust the date range </a:t>
            </a:r>
          </a:p>
          <a:p>
            <a:r>
              <a:rPr lang="en-US" sz="2400" dirty="0" smtClean="0"/>
              <a:t>Select a site which has data</a:t>
            </a:r>
          </a:p>
          <a:p>
            <a:pPr lvl="1"/>
            <a:r>
              <a:rPr lang="en-US" sz="2000" dirty="0" smtClean="0"/>
              <a:t>You can find the school and teacher if you are interested in collaborating.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00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You should have completed Part 1 for Teachers – Creating a Data Entry Site and Part 2 for Teachers – Entering Measurement Data</a:t>
            </a:r>
          </a:p>
          <a:p>
            <a:r>
              <a:rPr lang="en-US" sz="2400" dirty="0" smtClean="0"/>
              <a:t>The visualization system uses Production Data only. You will not see any data entered into the training system</a:t>
            </a:r>
          </a:p>
          <a:p>
            <a:r>
              <a:rPr lang="en-US" sz="2400" dirty="0" smtClean="0"/>
              <a:t>This presentation is available online as well as a video which walks you through the steps</a:t>
            </a:r>
          </a:p>
          <a:p>
            <a:r>
              <a:rPr lang="en-US" sz="2400" dirty="0" smtClean="0"/>
              <a:t>There is a section for you to try things for yourself after the demonstration and a section to test your knowledge at the end.</a:t>
            </a:r>
          </a:p>
          <a:p>
            <a:r>
              <a:rPr lang="en-US" sz="2400" dirty="0" smtClean="0"/>
              <a:t>Questions – contact help@globe.gov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7E42FB2E-ABA8-41CA-9C7C-28F5EB525474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351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76358" y="1632857"/>
            <a:ext cx="2171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counts show how much data was entered at any site for the selected period of time</a:t>
            </a:r>
          </a:p>
          <a:p>
            <a:endParaRPr lang="en-US" dirty="0" smtClean="0"/>
          </a:p>
          <a:p>
            <a:r>
              <a:rPr lang="en-US" dirty="0" smtClean="0"/>
              <a:t>Bigger dots = More Data</a:t>
            </a:r>
          </a:p>
          <a:p>
            <a:endParaRPr lang="en-US" dirty="0" smtClean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2415803" y="1868210"/>
            <a:ext cx="868680" cy="10773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38615" y="1849290"/>
            <a:ext cx="201167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 Data Counts and a Time Range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11" name="Oval 10"/>
          <p:cNvSpPr/>
          <p:nvPr/>
        </p:nvSpPr>
        <p:spPr>
          <a:xfrm>
            <a:off x="4572000" y="1710795"/>
            <a:ext cx="854657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26657" y="2286667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Data Counts</a:t>
            </a:r>
          </a:p>
          <a:p>
            <a:r>
              <a:rPr lang="en-US" sz="1600" i="1" dirty="0" smtClean="0"/>
              <a:t>Use Data Counts to see which sites have the most data in the selected time frame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319099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 school reported the coldest solar noon temperature in Poland on </a:t>
            </a:r>
          </a:p>
          <a:p>
            <a:pPr>
              <a:buNone/>
            </a:pPr>
            <a:r>
              <a:rPr lang="en-US" dirty="0" smtClean="0"/>
              <a:t>       2/16/2014? What was the temperature?</a:t>
            </a:r>
          </a:p>
          <a:p>
            <a:endParaRPr lang="en-US" dirty="0" smtClean="0"/>
          </a:p>
          <a:p>
            <a:r>
              <a:rPr lang="en-US" dirty="0" smtClean="0"/>
              <a:t>What was the temperature for the one school which reported data in Argentina on that date?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Make a chart showing the Solar Noon Temperature Dailies for 1 year with data from the school in Poland and the school in Argentina. </a:t>
            </a:r>
          </a:p>
          <a:p>
            <a:pPr lvl="1"/>
            <a:r>
              <a:rPr lang="en-US" dirty="0" smtClean="0"/>
              <a:t>What do you see happening?</a:t>
            </a:r>
          </a:p>
          <a:p>
            <a:pPr lvl="1"/>
            <a:r>
              <a:rPr lang="en-US" dirty="0" smtClean="0"/>
              <a:t>Why does it happen</a:t>
            </a:r>
          </a:p>
          <a:p>
            <a:pPr lvl="1"/>
            <a:r>
              <a:rPr lang="en-US" dirty="0" smtClean="0"/>
              <a:t>Try checking and un-checking the “Auto Y-Axis” button to see what happens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Find someone in another country that is doing the clouds protocol this year (or a protocol of your choice) and request to be a friend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15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 - 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63" y="1518834"/>
            <a:ext cx="8539566" cy="5083443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What school reported the coldest temperature in Poland on  2/16/2014? What was the temperature?</a:t>
            </a:r>
          </a:p>
          <a:p>
            <a:pPr lvl="1"/>
            <a:r>
              <a:rPr lang="en-US" sz="2200" dirty="0" smtClean="0"/>
              <a:t>If you did solar noon dailies - </a:t>
            </a:r>
            <a:r>
              <a:rPr lang="en-US" sz="2600" b="1" dirty="0" smtClean="0"/>
              <a:t>Gymnasium No 1, daily average -1C, minimum daily, -5C</a:t>
            </a:r>
          </a:p>
          <a:p>
            <a:pPr lvl="1"/>
            <a:r>
              <a:rPr lang="en-US" sz="2600" dirty="0" smtClean="0"/>
              <a:t>If you did minimum - </a:t>
            </a:r>
            <a:r>
              <a:rPr lang="en-US" sz="2600" b="1" dirty="0" err="1" smtClean="0"/>
              <a:t>Gimnazium</a:t>
            </a:r>
            <a:r>
              <a:rPr lang="en-US" sz="2600" b="1" dirty="0" smtClean="0"/>
              <a:t> por. </a:t>
            </a:r>
            <a:r>
              <a:rPr lang="en-US" sz="2600" b="1" dirty="0" err="1" smtClean="0"/>
              <a:t>J.Czumy</a:t>
            </a:r>
            <a:r>
              <a:rPr lang="en-US" sz="2600" b="1" dirty="0" smtClean="0"/>
              <a:t> in </a:t>
            </a:r>
            <a:r>
              <a:rPr lang="en-US" sz="2600" b="1" dirty="0" err="1" smtClean="0"/>
              <a:t>Celestynów</a:t>
            </a:r>
            <a:r>
              <a:rPr lang="en-US" sz="2600" b="1" dirty="0" smtClean="0"/>
              <a:t> -6C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What was </a:t>
            </a:r>
            <a:r>
              <a:rPr lang="en-US" sz="2600" smtClean="0"/>
              <a:t>the average temperature </a:t>
            </a:r>
            <a:r>
              <a:rPr lang="en-US" sz="2600" dirty="0" smtClean="0"/>
              <a:t>for the one school which reported data in Argentina on that date?</a:t>
            </a:r>
          </a:p>
          <a:p>
            <a:pPr>
              <a:buNone/>
            </a:pPr>
            <a:r>
              <a:rPr lang="en-US" sz="2600" dirty="0" smtClean="0"/>
              <a:t>---   	</a:t>
            </a:r>
            <a:r>
              <a:rPr lang="en-US" sz="2600" b="1" dirty="0" smtClean="0"/>
              <a:t>21.7 C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Make a chart showing the Solar Noon Temperature Dailies for 1 year with data from the school in Poland and the school in Argentina. </a:t>
            </a:r>
          </a:p>
          <a:p>
            <a:pPr lvl="1"/>
            <a:r>
              <a:rPr lang="en-US" sz="2600" dirty="0" smtClean="0"/>
              <a:t>What do you see happening?</a:t>
            </a:r>
          </a:p>
          <a:p>
            <a:pPr lvl="1"/>
            <a:r>
              <a:rPr lang="en-US" sz="2600" dirty="0" smtClean="0"/>
              <a:t>Why does it happen</a:t>
            </a:r>
          </a:p>
          <a:p>
            <a:pPr lvl="1"/>
            <a:r>
              <a:rPr lang="en-US" sz="2600" dirty="0" smtClean="0"/>
              <a:t>Try checking and un-checking the “Auto Y-Axis” button to see what happens</a:t>
            </a:r>
          </a:p>
          <a:p>
            <a:pPr>
              <a:buNone/>
            </a:pPr>
            <a:r>
              <a:rPr lang="en-US" sz="2600" dirty="0" smtClean="0"/>
              <a:t>---	</a:t>
            </a:r>
            <a:r>
              <a:rPr lang="en-US" sz="2600" b="1" dirty="0" smtClean="0"/>
              <a:t>The temperature cycles are shifted relative to each other…because they are in the north/south latitudes</a:t>
            </a:r>
          </a:p>
          <a:p>
            <a:pPr>
              <a:buNone/>
            </a:pPr>
            <a:endParaRPr lang="en-US" sz="2600" dirty="0" smtClean="0"/>
          </a:p>
          <a:p>
            <a:r>
              <a:rPr lang="en-US" sz="2600" dirty="0" smtClean="0"/>
              <a:t>Find someone in another country that is doing the clouds protocol this year (or a protocol of your choice) and request to be a friend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69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Retrieving Data</a:t>
            </a:r>
            <a:br>
              <a:rPr lang="en-US" dirty="0" smtClean="0"/>
            </a:br>
            <a:r>
              <a:rPr lang="en-US" dirty="0" smtClean="0"/>
              <a:t>Using the Advanced Data Access Tool (ADAT)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Tool allows you to download GLOBE data from multiple protocols, schools, regions or dates without using the </a:t>
            </a:r>
            <a:r>
              <a:rPr lang="en-US" dirty="0" smtClean="0"/>
              <a:t>map</a:t>
            </a:r>
          </a:p>
          <a:p>
            <a:pPr lvl="1"/>
            <a:r>
              <a:rPr lang="en-US" dirty="0" smtClean="0"/>
              <a:t>Used for downloading large quantities of data – multiple protocols and multiple sites</a:t>
            </a:r>
            <a:endParaRPr lang="en-US" dirty="0"/>
          </a:p>
          <a:p>
            <a:r>
              <a:rPr lang="en-US" dirty="0" smtClean="0"/>
              <a:t>Select GLOBE </a:t>
            </a:r>
            <a:r>
              <a:rPr lang="en-US" dirty="0"/>
              <a:t>Data -&gt; Retrieve GLOBE Data or </a:t>
            </a:r>
            <a:r>
              <a:rPr lang="en-US" dirty="0">
                <a:hlinkClick r:id="rId2"/>
              </a:rPr>
              <a:t>http://datasearch.globe.gov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Three Steps –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Select the Protocols you’re interested 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Select Filters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dirty="0" smtClean="0"/>
              <a:t>Date Range, Country, School or Teacher etc.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Select “Download Measurement Data” (may take a little while!)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your protocols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899" y="3279536"/>
            <a:ext cx="1241571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1846" y="1478349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Select Protocols</a:t>
            </a:r>
          </a:p>
          <a:p>
            <a:r>
              <a:rPr lang="en-US" sz="1600" i="1" dirty="0" smtClean="0"/>
              <a:t>Up to 5 protocols can be selected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038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the date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8" name="Oval 7"/>
          <p:cNvSpPr/>
          <p:nvPr/>
        </p:nvSpPr>
        <p:spPr>
          <a:xfrm>
            <a:off x="838899" y="3741195"/>
            <a:ext cx="1241571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5677" y="2049065"/>
            <a:ext cx="2969702" cy="92902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Select Date Range</a:t>
            </a:r>
          </a:p>
          <a:p>
            <a:r>
              <a:rPr lang="en-US" sz="1600" i="1" dirty="0" smtClean="0"/>
              <a:t>Use sliders or enter a date range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77455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other filters if needed then “Apply Filter”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2" y="1720850"/>
            <a:ext cx="7924715" cy="4240213"/>
          </a:xfrm>
        </p:spPr>
      </p:pic>
      <p:sp>
        <p:nvSpPr>
          <p:cNvPr id="8" name="Oval 7"/>
          <p:cNvSpPr/>
          <p:nvPr/>
        </p:nvSpPr>
        <p:spPr>
          <a:xfrm>
            <a:off x="654342" y="2197621"/>
            <a:ext cx="1241571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09960" y="1447178"/>
            <a:ext cx="3188836" cy="1247809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Apply Filters</a:t>
            </a:r>
          </a:p>
          <a:p>
            <a:r>
              <a:rPr lang="en-US" sz="1600" i="1" dirty="0" smtClean="0"/>
              <a:t>Select any additional filtering, then click “Apply Filter” to see how much data is available for download</a:t>
            </a:r>
            <a:endParaRPr lang="en-US" sz="1600" i="1" dirty="0"/>
          </a:p>
        </p:txBody>
      </p:sp>
      <p:sp>
        <p:nvSpPr>
          <p:cNvPr id="10" name="Oval 9"/>
          <p:cNvSpPr/>
          <p:nvPr/>
        </p:nvSpPr>
        <p:spPr>
          <a:xfrm>
            <a:off x="654342" y="4236440"/>
            <a:ext cx="1694575" cy="213919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the Measurement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26" name="AutoShape 2" descr="data:image/png;base64,iVBORw0KGgoAAAANSUhEUgAABToAAAJCCAYAAADgAnjvAAAgAElEQVR4Xuy9269kV57n9V1r7VtEnFum73ZefCnbdelyVc1MDwxISANoUPcwg/gHRiPxgBBPIPE20iAQ4oGHgRceEAiB4AmJobtHQjwAQqh7uqunq6vcVS7bZafvt3Q6M885EbFv64K+v9/aEZHHma6i3ZrqckVYx+fkORF7r7322mvv32d9f9+faX1KMYwwKcAZwJUVkrEYEuADEBNQWqA2ASaOSCkhmgKjKZEsMBpg9EDyIyprUFoLiwiXIvhapwIh6faSAUwCGpNQmRGV8XChwWgSWpPQGcDDALBwycAm4HIaAWuQAARjEazBmCJiMghIqK2TfTc2waYRzjnA1ViNEQEOqeAHAaQIF4GSx8iNxQikhNFFeFh4U8Lz9wAKAxRpRIGIEoXsh/0wsk+s1TYag2iAy76X72xztAawFonbkzYmBBtRcL/JoEkWzljphwFR3tOjgDEJll8p8lBhEGEiG63b7UPCCPa3425hE487oHYGMXoYaYuF5/t8QICBdSWcs5gVgG8HFCbAOYPBA12y6FGhj9o1FQKq5FHZkT0m24pw8HA4MyWCH2Gj7q82BkVij0HOt61q3Fmtpf/66DDGgMpZOLbYJsxSgisMCmPlb/PFAe4sR7QcM7ZEzfeXgIs9TPIwhUOXgPUIBFcjlhFp8Kh8Qm0sCiSEEOANzwpwBoMQeU4sjHHSvjp5lKmHCx6lMzhNEafJIsYSZXC48vAh2n7A2bDCEXvA8FgN+sAvYAwcawVgOXYTFoXHgRlQxk7GP/tumSosRwdnk4w/nr9Z6VC5BBsCLwg4a3EnNOj6EcE4GTM8xoVLOCgjrB/gXUC03JbBEAqU1ZxHgiKOqBxwaFbSvmgdhgj0wWLwSdrL8+yiReVGzJsAGwes+x5DrLH2MyzXEQ+VA64/+xTefPsTtOOA2bzUT4YOzhosxwOsutw+WyCFUcbDQclrNKA1LYxpMPoK3WDhI8e54yBETB6PFB1cbVFVVn7nPTCMBjGUgKnBKzrFEWUdUBV67kyySLHA0HqM5QlOl3cxDD1ckeTi5DiFC/DeI6CGHxxsXCCFCn7sUVQeVTMixLVcz4OpYfyIrz92jIPFMf7glY/Q+RIzEzHMI8rKIoYeIXB8O/geGLlNUyKaBiF2KGsPV3p438n1ZG2BcUhI3QFmsxqzmlfGgBjXsC6gKKPMl2mwWPNa8BWsqXE6tLhWz/HiM9fwv77xRzBdhd70cCbBtQ6Db2QOafo1/u53X8Kfnd/GW+/dgJ1xfkyYzxeoUSO1FmYw8KZGsgOSG5BsD1MCCQbrtsd6PSCcz8AZ1waHGCNSEWEaYKg79OhQxAZmsEDnUIwFLPvecl7yCDZgPQ84xIBvX72KRXWI//cPf4oRDUw0aErOiyNQRng3Yki9jP8ilXC+QBoMnOeEZBA5jh3kuzce0XL+DWiWC5jo4DznXINkA4aiRyg59gfM62M8NKtw9WSOp47meGRe4bB2aKoSRVHA+kbaug4tzroOd9YeN089Pv6kxa3bLdbLETzSpesw2FHOXcnraG1gB4PCzTCOPVKRMDsoYGuLET0CBtjCwK4auMT+47XJuS9iNBHLuMZqbOX65LGWQwM3lNLPnL/5Ph5jdAM8BgTjEThs5VgruL4CRgvrIoKLGMoeoRgROWtFA+sL2VY1FHJTDCYiWS99x3tGYh/yXhAc4I2Mr4LX3ugxP6pw5Zkn8fpbr2LpeR+zsByz0cm1xTkhJR4PsOa4wSjzEWd1+XvgHNDAphLRe3jrMbgOwQyAiTCBfehQBI6XOXgm5abpAlq/QtkAT117Eu++/w7SWQPrahhUnI3kXhliK2M1phFeb44oTMG7utzPLMeBtI/nYkAMLSoXcO3qY/j4o09krolYIKGS+T6mXq7RkNZIKehn8/6cPZD7J79CHOH9yIGm95yikPfxpdc07xG8Z0adW0LAuj3V38PJNW+M/sx9sK3JnMn7+bigt2QLaznvl/I5H3XfnP95ZULax2cp/t6g7xuZzzhl8l7N9nHetJwurYWzjbSDG6/rGgcHB6gKh77vsVqtcN528r7pxWPiF9vE9xzOK1RVhbKo4WPAet2h69hXSdppTSPt4XmV70g8Q9JHci1jttM3/FvU+6vnXMfnkXLz96n/5BmQc01K8jX1L493+tr9Hd/DbfIz02vaFp/Bpte0rem79HY+Z5s3XfhhHPWav/i+3W1M7dx933QMfC65eAzcxfR3uO3fL7Zzat+D2iZ/3x7eF71t04fTvn/um/Mbdvv0fp/hMf8yX7vn4c/Tjp/X/i+7/T9Pm/af2ffAvgf2PbDvgb8MPfD/4wb7l6G5+zb8UnrALH1KRuDDKIG7LUok4wSCSQwloDOhNEGCDj5YEPgFgQQG3gGBQCB6lJaBJSElAyoeT0QnoNMImCEsJMgTsGYCSgmqSgGdgwALhTcMJvh5fp0wSOODJ4EmsQmDTD44SwBkUDsnIE5AZyTMc0BRCuhMDLy4uchtBQFIBCP8bpI+qDOoZAg4SDv1HLAfCGEJOoukwdvIh3vCVQJFtjHD1+M0aEAkbVTQyfYxUCLITOSu7MNkUCUDZ4wEyoz7+fd1SHqsAmoVdDJY0gdkBgZWABdBJ8GbPDwjSvvIlhi8EPAxnpxAJ0GlZWBZOCwqI6DT8vxZi84H9NEKHBqmIBQ8FwNKwmDDUMeCvcVjPTeEX176rxQORYjt0ZQlZlUNBgK3lysQC/eRQaR0v0Jim9BIsGL4NgkuFweHuLPsseYgKmrUhJEEDnEUAMc2c+y1ISE5jo0gwX0VCNutAFMGioTd7O9ljAo6k4JOnl8CLoJbwl2GiOcpYslzl0qUI/DE5UOs+h7n3RKHhMUMdnI/b0CnwGwnY3deBix4hBn0EAUuU4HVYFEQdoQgcLwqrcBfpFFGBMfZ3VCgHzwCBwLBcAyYFQnzMsFFj+AILR26waAjtKwaOIJqAZ0WB4bQgKC/wJgUxA4hyPY4zggNChcwr4m/vADcPhToQoN1l3DJdLj23BW89e7HaEePpiGQ4AgeZJz36RirdSdjIRECeI/GRRw1hZy/ZVjC2Ro+1Oh6oB2CLIQQliUT8UgdUZYGRc3+J+iMAjqDJywgFGBo7VFWCVWhkCFx3EWLvgvozAxny3MBABw3RgCFYddLcEzQ2a494GsJ2oMnjOlRzyIK5xH9gNHOYcOArz92iMODS/jDV3msBao0Ymw4Hjn3DADHMaF2Dww94UchoJMgpawiipKwpM/BusM4BIR1I31Wsz9cgCXINoQVhCoDDqoDnMeIouf4sjjt13i6PsDXn30av/PG92H6GXo3yHVjOy40NBi4ANGe4+987yX85Owu3v7gbVSLEsklzOoGLlRIvAhGnqkaxhIcDhBayNUaQu9ez/XqNrGMgw05ICdPJ+gsewFwIHDmFNpbAXYEneRNhIcEq8uqx9z3+Na1p3A0O8Ef/PGrSOUhYuDCQkBvvEw7oQgYoQtdRSoEwoYxCVTkWBDwnbfLOZX/cXyUS4WmHKf8TtDpCy/QLxDQlwtcnjUCOp88meGxgwbHTY2m5kKNQ+p5ffI+0uO073Bn1ePTux4ffdrhs9sdzs4G9BPo5LjmQgyvo9bCEjTaUs4T1y2awwquIpxi34wyxmxbC+g0Mcl1LAtYDliGDuthLQthhXdwYwU7KujkrEwoyeMLdhSgS8ArcIkLdGMh7zeegMtIXxMUe45Xuec5mMB9GlQj76PaV/ziAk7kIo78m+tzBJ0JVSjgYoEwDlgcNbj6dAadIxfG+GXl3BIecru8p/Ae1DlCTr6J93hdZLCxhE01eHPiMUeeE9PDc4xx9g9cQOHiQgFnjmX+7sdOAL9PPWwJPPPsNbz55s9gRl6XFWKef3mvHIY1YEY4st5B708CmS6ATrn/8u7KhQbrce3K4/j445sYPe8es7zMSEA4ZNjZCohjxxgh/gSFc9k22837Qghe7okEX4SLAkQzCNsFnQRkvB8N4ypDTr1/EHTKCq7cObjVc+nHzbyVQSfvrwJNOc9zX4b3fM5tXoCmzOEOGMdG5xNeH5zvg5d2apt4S+BikD5BEGDO53OB/Gzber3G3eXqnvYL/Cdg9R48BgGdZSOfHfyI5XItAJRzdFmWiCFD0s+BTj06l3L7MpidQKfCXd4ndH9TH05Pqbugc4JRFyEn38vfXQSj9wDRDDovgslpPxPkfRDwYj9I/10Aor8I6OR7JhDJn3fbv4G49wGd8jya270Loe/3BP/zQOe036mvdre9+7cHRQd70LkPdH8pkeN+p/se2PfAvgd+6T2wn/9/6afgV6AB5nyMycQoKkJCIlHnwApUIThjsEVIVVK1kEEngaBo+hgpysM8JXBRlAtUiQnkNNQEGoFqfIzn4yhFnowjGMYwXBStZCxkH4SdfKzml6xBi/oRmOWgQHSODPwy6FRlKVC5AsEr9KMqgsGxdQVav1V98mFTHmoZ0kicrw/ffAUJyYEx2ntAZ2nZC4zf9b0TWCX8kzbkQGhhqeCYVA0Such2pwdlqjwzB0CRQSf3xwBJgkKCVT3irSqERJgBcWT/E7YleAFlDDgUABPiEVwiegWsie2nGkNCL33wLyxqwqx+UNBrLfoxYBSGUsr5NaK+JBImqlRVCg+H2+AxrnjC2K88L1R4EIgjYT6bYTGrpc9Oz1boqc4hHE8RdSE9LONB1KxUtFBxEzwODw9w97xHGyKMpUrJwxUKx1NW5I5UABM8sL0MtjwDMo5BBssaXIo2xBqsPVVD7E+OGyegUb4IOamiSxEMZam6I8EoxojHLh3irG1x2i4xLwiPCU85FozsV5XMek4IQStLBa0XMMkXMWYfC4GOooAV5UsSyC/BK0+fthBtNArM2I+59bI99kmkWo7gxaAbFbgzaOUYJRDlaZ0Zr2MqGeFVY+B1qWNbrgefUBaErBwXXhSdI+FqrDD6hMO0xtPPXMdb71HR6VHWFcBtCggGel+jG8asZqbqlb9PmFVWFiLaMMA5gowK/RDQD6LvgnGEVgbHLqAsHcqKgTvhftLjDVR1QmEVAtjNVFlRjUwAyr9x3liHEsv1SuFAwW1y3DjYgm2JMKbGctkKOC0EqFAt26NurHxxlHq3gB3WeO6hGQ4Pj/H91z7B+WBghnPEplaFaFYycYyMo4fvVVUWqWIlxK/YPi5mELhTeUYwH9CdJxSlKgzrxmFWU1HF8TLAUyFbzHDGNq2DXE93u3M8OzvBbzz3LH7n9e/DDUfo3Vrnks5gjCV6azDrz/Db33kJPz09w3sfvIvZ0UzmUqqz4C3SkBCpSk9O+iXynJmgg8tZBJ/kOG5/xmt7gluyisNVFfiC59QL6DCUqo+EoXLRKHzmFwFiGdGMa3zz6hM4ml/CH/zpqwjFgcBBlwjduL5iRBnPESpzXeQ2gTByIUjnvMhJiUCe8I8zm+H1FETFKorDvKgiQMpxASjIItPCNTiZV3jiZIanTg7w6GGD47kuosi9ZCD8i+jTiOUw4Nayx827HT75dI3bpx3unEf0cRAQSm3lBDqd1zbyADhfcIw2i1KAJ2F2yPNh6gnzDBLBDlMTHOdNJ+rnc45Ly3mYfccvdoLeD3icAih5U6OSmXCS/cV/BrcBhdLXhqCTV8FW0WnYhzxvOqXk7bF3VHWn3aXXuQlcFClgOc+NHgeHBJ1X8LMbr2dFpy6gcXt8CVDOsLN3qt7j/C+NI4CTk1+JEpiLCQTeBJ1yPJz1CWtF4cp73SHqosRydSaLZTyrZWHx7HPX8PabN7AmyMwA0xW19PMQR4xji7JyssjDOXsCh/I931On56Poe1lEuH71SXz00UcYPe9lVHWqopOK1Bi5uDBs7rWaqsHTxaW0fL/luMsLmKpe5C1TlZfTl/RqVnQSknG70mcZxrJ/VNGp9/SIVsav/ntSVqpyUS6iPF9Rvc99cyGG7+Wsx/f4WG7axzluap/c33nOoApNmaKoDK8qLGYKH4dhwBkXETOU5e9kbqQSNH/fKJ+tlYWP5XKJoR9hy0K2xYWn6TUpOvMg0f7L/bh9j6o6N6BPoPK9X5u/7QA/7cPcL3ljE5yc3n8/5eSk6LyfMk+e2XbUrPeDnTyHFwHrxW3t/nt3e78o6JzG16Yj8w8X23fx7zL+fk4ctged9+u17e/2is4v7p/9X/c9sO+BfQ/8+vbAHnT++p77X/zIzd0+JWsIHSMKPrdLYFEodMwwkUEg0/r4kLhZnReVghW4QyDAgGmb2qQPyvJQmTTVbxsoZLUnH/QlYMxgUEKoz6fZEA5OD9EMDi6++MAfRi9p2gSDEtAUBgMVnZv9blfgJ4ixeXiVYFXVmrsvgit5gM4p99J+AhqBgfpiMEpYNH1SApD8sD/BVSpQSdGmh+rdBzeCTqabbY4vBw7SL1NaWO5zwbQ7aUhT+xi8Tr8XgJrTwyYFxqwu0feqxGL7RqrkRBRDgKrBiWJCBrh6XBNEZrDcU+mQ38fxQbUpMSYVV01VCBQ8PV9mOK4Ad0qtUzUHBMgSzFJRd3x0iPO2xyCKTqpFNQU496i0hypKaYcxGMMo75E+YoCcz6mwdAaSDFazdYBADqpZM28WBW+KaAn0GJBGg3KIePjkEGfrHre7czhbbYJaQfkZahOCyTmXVEZV2/LYpV2ieOVvRXK16bPdwG5zRAQoEiRnFTABRIag/Kx1mnJMmM3PMzilvQH/pnBeAzkB2QKhM2jRHpH3CPzOfdENg8BQppcz3D6Oa1x7+hre+uAmVp0XsC0AUbZLqKtQj3CHKiVJa5QBoqmGYyKJ0VRYqrYEvPC8ZqBvgkdROFSlEwDIv0lA7zMAtkyzVBi/VeeoGjWEJGrlVbtWWJzHp7Qnt9MVjYD66Dm/UF2k3JcqUoKUigrqYo7YL/HMpRrHx8f4wY2bWPVA7M7QQlMvNeU1wziqe71eYwTZev1pCupuUMyfh0H7n2O+KC3qDBD4Mc435EjnXOzoCNwDzvoVnm9O8NLXnsfvvUZF5wk628LROmK0GFBhLBKq9gz/5ndfwiu3z/HOu+/i6PgAtlSIIWoqXpwEMlFhsSAwKg5z3/Cc8Bg+O2c6L+0TtrOXnAMqA+XzvK65WDEtwOj1Lp+hCtwZzEOLb11/Cov5If7gT38KX84RooclWGLqb54YFOwlBWn8PAWQO88Z0xQ6zZH6HqrBOX627ZPrgX1tgENbYDEr8ehRjccvzfHw8RzH80oWIDhv0Ipi8B7UYJ4PI26erfDp3Raf3mlx57TF7TVhUkDvmd6s16KkccsxExbr+avqAk1TS//SwkDThy38SHjE6y1Iirtzpdh+EBqdn69kHMoxi92Czmcy9/M/XtJ5MXDqU5l/ed0aBaiF2DyoKlXmFp5buTb0+pjm26l3Lo4/zUjQlHOeBio6Dw8WuH79Kt544w2sfL5P5Q1Mn9e2ah/rTvLcle9jG2jHRZMMVUVFKn/Xex3vQ6u+w7yZoeb1bVUxTwD9xKOP4OYnn2BFsXXkdTKIypiKfPZrO/RyrVJtvGHcGRRKu3KzZE4Pg6jHr11R0El7Fd5luByqFjjT/XC7qKgf57WbjzPPn/lgN88pTN/eBXVy7kStqF8CqvO9ZHsn3z4vTH+f3qP9u10oZRN4fcp55rZ9kLHF+YK/p83Idl/TUet3nbutpKzzuYv3Mn7mcDGX3/HvHNtt20r/Tm3g8VCtyS9V7upc2vYd+m6Q7XA+LwqCzu3ntlfg9mKc0O3meSPfX+4HmHZ/tztOt9vVn36R923ec5/U9d3tfVE7pnvexX1ebM8Xbe/nKTqn+9z9rs9fZL+/COi833am/v15oG+v6NwHul803vd/2/fAvgf2PfDV7YH9/P/VPbd/cUdmPu1SohpSvpiWKaCTUEUcp0RFRlWAZ3o7FZwSKKj/oAAOASxR/BentG1J2eZDvGOgmkGKPJCrooSBsEIlpoITuqiqcQOAdo6POkMGXHyJ75UgNVVoiRLSWVE2McBicEdVGdVjmjKn2xXlG6GGMEcFaVMQKCml3DdTxzOylPZlJdA9ioIJUFH+l19Mt2dgKCCECkar6ct61Jr+r8xiCii3gYCkS+6Sgp2gTdogQIC+a5raPr1VgtcMXXeBLPenD8jbNCy2v+t66XMj0Cl7c1nCJp8DToVoE+zVwF5VuVQYysM0YTg9z3i8VI0KOOUpL0RFsoWtVs57H5hSLknLogwUBW8ccenSEdq2w0hvM8t0uxxcZ+WGwj0qlLT/CCUY0DJVXba3iRU1RNP0dD3vArT0dGw9XBmEU1RW0DogoRwjHjo+xN31gNv9SnwxNchj+nlW/mTgNYGxMRAIJoGRfHHPPNdUqooUNKtp2TYCKsHGeYzRi5bB69Q/ohoNAf3I/k5wTIEkPOb1V/Kasihz0MxriqrM6aXOCJoiLqrR7BNLLkmw3/YBgw8KtxxhYImH0OGpa1dx4/2bOGu9KFYJzEQNjCjAmiosKqOnhYoheFFiSRo6r3362WUwJMG1gENeRxHtmopPBtUF6qoQGwLCf6qw9HpneizPI4N2Dme1oOCL2yFIbTv1fmTPdkzzp9KY4zNDfJ5bWeRIo4BggcF5uwQ4oaiBfo3nH6lw+fJlvPzebfTJwYwr3D7LnnM8f9N1oeJo+bdcM9HIPpVR7fQ3F01KNSpW+Jj9fnn+raZWmzGgrZiOTIWix3po8Y35w3jp2a/hd1/5PuL6WPwPjR1R+gK+KOBLg6o/xW9/55t45WaLt268I4CWIJV7pxKTillRE3oC4ELGFbM05drk0WevwdtjD0+1W4Zh0k2ewEWBJFWTAno4IVFtKRcHlWc6v/RdxIEd8O1nr+Dw+AS//8MfI1QzAXNlETH2OmdMSsZpLBKKTdBwSpOWK4P7z2SLsDG4Vu8Zu5Be/Ed0DB06i3lT4vi4xMMnNR45XuB4VmJO30HrcFyXWHetKMAJOj85O8etuy1uLwk6V7jb0aM5yWIXv8v5EytIhYu0RODczHFbV5Vc47JwksEYr0Uq35mjQI9HWaxKapewOmtVkSzqVKapqxZfQa4CUCpHZU7Ic7yo4WzQZAdnUbrscch0f/YH/Q/HgCEM8vMo21QVpoA23sMypOW8IunuG4qdRDF4PD/A09eu48bPbmA1WTnnRcAJWKl9CufS6U609RoU5anc4afxpPcT2a8McZ0PJesg3sZDJ5fw1JNPKugUW5mEpqpxfn6OVB3LcRDEffjRRzg7W4r9DccXobFcO/k60+2qGnaaS0vQJ1RtOq49paCzp0pfrEzpNzotbirUnNo8AcgJIup8okpHXWzJzyA5dXrqlwcBpA0gzvfP7TywXWjVeW+CrtNiATNZHErHeyONOPXvvD7l3jvoedZFins9LPUeqinmtNJhH3IfB/OZpLBPx6LKU92PwM/8b52vqVAfxZdz4DWQbXOmZx514Z7m22lRZ7uoyyyA6TNyzNmbdPvc83kYv9ngLwA1Zb7KC7T3BaA78+39oN7ufDzdM3bB9ZS6vpmX7gHe25Y+CJjuZvdM253G2O4z2+72H3T8u7+fft6Dzi8XiP480HtxfNzvHOx/t++BfQ/se2DfA1/FHvhy95evYo/sj+nzPWA+XqdUF8CMaZNUKWWYp6nL6iXZCZhh8QUNmphWW/L9hQNLYVDRSYGe+ERSBUWYQpRZOMzFD5MP/oRnDBKpJWOas6rDGMjxYVP8K0U5pwOXQT5fq6TFBJi6TAxAMCk+m1KUh2mQVPxQ9lRm9ZNBxfRESZmjl6UqSrivUbw2VbAmKfJURoghf5KiMhLvTnAy5jR68fnaglhRtgpLVB/NuzSwy6lqBJyNdZqWrCxWjwXIPptCp7TgkNraST/Kg3X+EpaSvVHZFVT0bI43b1BBmhZH4t8moaf2iW4vC+4251DYbOZyUkgoK1H5a+5TPEMl8NXPk+HxEJh6LunwPO4c9Pc83yOLwUQcNHOszs8F/AnzZTBI64CB8JuFj2oBnSW8FHh6+PIh+q4XcE6A01J1JtJSaooJIbLfpXA4EhumsNNRkoV4gowt+o9JmmYyOLJRFEaEjgSA7BO+h5YJhIo1P0+AXwA1IurB4/LJCe52A253LVah0vRNgfdMKSdoVKWmqACNRe+NFE/qsyKJ22GRp7qgYk0DOfqE0v+UCkXaDPAckfMduKWkfopwULxqHVajx4rFlmjPQH/F6DGrgIbp3aIQ4ol00q6lr7IaS8c9FdT0BRW4uxn/FmfrgDXTysmkmH5eRMybAg+bAU9cvYo337+F0/WINQFmSKgEWCYczg0aAYdbZZNPRs4ffTtjcBh9C++1WBCVmwJgaA0RgbMuj2UW2CkrzGqDmnayjr3PAJ3XOf04kxR5oteuBuEKg2IYxFtOzGzB9EuCIIXgArjHHrM5/Wb5nh5N02BWLRC8xdATMHqMrkIalnjh0RqXHzrGy+9+JsWxqtTiznmFrhswjKpkJvwqKsd6ZduiHJGel0y5zxdJviIJb1GtNMWY80gwGPsoyjUnKacVMAzoZ7yO6dMY0fo1vjV/BN+7/jx+98d/jHHJ1PVO2l9Gh1hVGKuEsr+Dv/3db+EnHwx48403cHJ4IgCX7QtmRKLnBHPNqc7iDOXpGUripvOWWDikgM/MWkEK4aikQlukPkkBIqZQc35lurapeB2owpMnTkEo4NcOB6bHt597EvOjQ/z+yz/B2DRSJKagUnWcK0BkTbgMwthGFEn8VH3oFY5IhrR6hW5gHcd7s5TUaF1I4fVCM2a2rZSf5/R/nlkcHJY4OS5x6ajGybzBIX06XYnLzQx3z8+wGgKWY8Anp2e4u+5wuu5w93yJ857eKfTF5DErZApFklRxSeH3XV44KVC7Su4HTNlmwR6+1mYU31XxLJXCWfRRKTCuEsYVi8oU2WOTQH2UNHqZr8VdxKCgFycnV0kVV59NVPTriLAl7ymlpJ3T19SFQuZSwqU9JAIAACAASURBVJneD7JQcO5a+bxJLE7ElHESeCoZqSAFxlIXGeijyRmanrTH8yM8c/U5vPX6m2i9Lu4IxM5Qi+8XkGgSavq9qnGCzkkCavnOfpOizB4pYr1R3vIdTMXnf8fNCo899hgeufwwzk6XYhPDOaup56I07H0BVxU4OTnCp59+infeex+JxZCYds5iciPL7um556Km7DvDTvZjlWokzwJ2DteuXMGHH74voHNMo7xP/L652EdlNnROkHk5p6mLOldgqKrJHRdsOODvSWffqiq3iycKRae0dI4bWfjbKPSzepqFuSRLI98YeQxRlaUCU2lpwoUekxc+5BpRBThf7Zivz7xgRRirRY8mgJozX6IWX+N2mY5O0EkAKosfGa5OAHcLTnmQhXhyDrQfyfdUeYaRNHouNmdFJ1skx5EtVKZMmpAV4bIwpxYp2r5pcW4Cofeq3Xdh4y5smtqqTxH6ut97N8e0857dz0yfu6h6nrY1LcpNKvcH7Xe3DdPPE3yV8bKjzr0f6BR/7F05et7Ig4D5xWP4eaBzGo/T8U7jdvr+8zxA94rOfaB7cczt/73vgX0P7Hvg16MH9vP/r8d5/nJHaT5apUR/v3lJEJT1lrIqrsor6ulaVielRVwGnYkVQk1AUxaYSdEiAiYG6KoE7SQ1jSnkFjMW6pCMUSrvqOSgisuhp1ceP1sE8a7kvgmlNERR/zMGSHcNi1kodGMaMqGkFLoR2ElFKAQwRVcLyGDsQs/CNKjnJN8ncTirfif1YFSXSVV6zphBLYVzWGxJgxuGcmNkJW4rhSnEY5MejASiTFfNacyMfT4t2T5NbSYAI+hs6NW4QZf6U0fVXU53lEIFGXQW4pe4VVRuQacqX9lf9HRk+0zQoCWywAYDnEDYnAs35cqvItySpD9VwfGoVkMvYJnFfcRvk8WEWN2aAbQURlKHTu0xdcEUH9UUcVxyX6IHlfRjKjEZiBJyElodVTVWy6V6uGafPp6LpYDOhLWZoaAyNGoxn0cuHaHv2o3VQUcfV4IUSZtmsQ0vYHTOAINwjQyhKNAReodRCh5JCnNWBF9msRDpH0XFY4xok0MrfWpRs3vLAFdEzFJE0wdcOj7Bnb7HZ32PJQ5EJcWA3JmIpmCBKw4aTbXnMa9HFj0qwSJEDIZ4HIfOY1ZEgUCkqISDnWffcEwWUmWd4/HE3Bb1E/tUg30WyjI4J+i0taTTuzhIcaKGxW7SoL6pZSUg5K6fC5hiCruMZ1mQyB5wRDMmoRst7qwCOkpXeY2mAYUZMJ85PGQJOq/j7Q9uScXqVc/USoOmmYuqcebWaGr6/43gdc1rnIW5ViPHXgEuZfjQSjEQ51jhlrAqCPQjXLjTV9oHkcWGCjS1xbym+tdLER2kUnx4u57t5BxSYmT1YXrjUfVmWoz0YLWcARyWKxYJ4ftYNMli9B3mc84lLVzhsWhm4ss3tDntmACchbfGc7z4RIOTkwP84MbHGGyBuRvRrY+xage0vQLekf1YAUXD61+rUROy9i1V4CwqolYGBClUuobitiqxqGVLTAUFxo7Kp0KgiukG9AsWPAqIxYAutPj27BF87+oL+N0f/RHG1UNo3UpAZ0UVNn3z2D/9HfzWd76Bn34Q8OZrBJ2XMKsaBBZ8YaXsGcfHCDOOUjwmEr4NDvR2VBUwofaIT935VtFJkEEvyVUB1xcoQilqUlYcD43Xyuic42TMEbIXqMMhavbd9UexODnA7//4JxhmDdbjuVaY9ycZJPJsqN9gSANimWBYbCYOWvxGVJpOvhPsgd6g9Nqd38lVxHXuF1A7llrB3NM/cUTZGFQHwHzhcLBwOJqVMq/MqxqPzY5w8/YdsbtYBYPPliuc87odRyli1QcWCaJC1oK1dHjuRhcw1BGBFehNr44ngWVpCtS2RmVKKTLHfmhr+pAO8IZV7T0iC2mtgURvUamyzkJMUSrF+2rQavWSvs/PA1U/hyWozNYBpgywdUDidjnvsKBPdChZTMsX0lcCoVgoCx6fpdPsscpiUQqKDftFrD8tuor7G6RwE70+WXjvZHaI5648n0Gn2hpMnqgKMQUry3wziyT6JN28u3EW4l9Z3KdT31cuZqVCQKdLlYBez//oK2pGPGw7PPvss1i3Pd5770O0/YiyrPH4E0/i5s1bWK3OBMZ97cWvifr+rbffF5VwilzcqTGjtYzcx3gcLHo0tU99SZukIJ2Kcio6P/zoA3Rjh5GV1mVhk60mvJzJtbkBnQI7eU13GwWx+s+qBceUfUI/Vrln7qSr89+Ek6KYRJmhpSpn1UMzqyCpWsahfF5Bp2Y2bEEnFxEUxNJuhJXY5dokTOSiTkpYD6f3FDOS9vH+lYsZqfJdUgFkP7KgKJ6ypSx8zBcKWgXgX6hczmPqWirgcyp+VsXLM4ysZ0QYxzunQmDBelwkFHCsK6wh3M2WDDqfK+jk3JvBqNX2TQrZXUh4EQxO7Z8g4KRY5e93gd1uKj8zg7R/d1SmOz9P+50ec3dBpyrKFTo/CHRObZi2vwuNBZZmBe7Uht33CUTkyuMFL9KpLbtq1Qc9hu9B55cLRPeKzi8X4O0/ve+BfQ/se+Cr2wNf7v7y1e2X/ZHt9oD5YJ0SlWQT6CTgoScn5XlUVd0DOiUtjAyIZQI86oL+bvRIi5Jq5p2juEZUdYRgVGzNg4LJKcwiZOmik2rsUlzFBVFzEnM08t6sTslVaD9LM1VUSsVv6kQUwolXGIxU5SZgIlwjyCTorIX1DLLPkulyVJFZp1WrJZ2a1di1cMdctp1EcVjmAGdkOhg/zbT8rI5ku3ZBpyEUSgGfVAx0VV1aJQJgi5rqUHk6FvNDVTZGjy5X0lXvSIWdLJozFTcShav4uKlrJoNOlq/g8Uhxney3FVyJgXAmQFRPDL6kyjeL7+SiRqLfYfzkKgGdhFdUJzIwKNOImcAyTZUj+O1NlUEnIWICASxB54z+imJEpgWlxqDpz66oUNQVagusTtfi6soCTtKSssJyJBQ1WFuqBYEiUNHW4ZFLBxjaFj6wEnyB3jkBndEQ7FmEYZRtUullfC8eeLEsxWdzmbyCTqpnsmbmYVF0Emir31qfIjpWgDcVvHGo6E9a0DfUY8bz04+4fPIQbredgM5VeQI/DIhDK4YNCjoVZkf6g7IgU7BYpQaj08IXVeyxMB0WLkpBFqZqsur72kcFnbYSGM3zeRJvSno4x4sAY1NhGQr5ikUjhbQRehyWHDs9om9FOVvMZqLaPY1Hojal6lPGM0F+9tTltUp43o0F7iwjulDClTUQe5Smw2xmJHX9iSvP4u2PFHRS9QlTYjE/0IIW4VMsWLCHAbcfYYoSQyxxNgQZYzbOBJxax7TeQQu5DKMo0Mqiwa2hhmclds9q3AlNAwGdZTnCWaoMG4HYXUfFK+E7CyUN6MZWVhDmlRbxIehkkaLzJb3+FIhqQD6irNnHK1R1wsGcldcL9CuCJnrbsTI4od4K37yywPHxAn/y5gcCOg/KgG59CcslK2h7AapDGgV0uoawiWSMiskKAwsFDUVuB9Vdg4BOsziTokACdgltfYVRPqbAogwjugMKygkSe1F0vtQ8gr9y5QX8zg+/D98+jI7FiJyYcCBWDkNDRedn+K1vfx2vfgi88erPcPngMmazBZKNGIsBae4x0PaAFcNDiTCWYOEcSCVsVk9nSv6Ij9wdjEyD5pXHtGsq7NYliq5CGUq0domYQScViYRLBJCVqWkqgaN0Caa/g+evPIyDh47wR6++Br9osOzP0I9nCKuFgE5ut6Rfpyx+DVJFnNwpGFZ2Z38QdhZa2Z2FgKhQTBbt4qYo+Zj2LQgnsCBYBTfUcDwm08LVFsU8wjZUNicc1CUO6xrzosKVo0fw8c1PcdqOWIeI2+sOa+/RhhFnqzPAzVGOFhXB7qB2B0MxYqg9xpJzw6D2lFI4qcTMNpjZWQadQL/g4kiLwbSIhJh9QlgamK5GnWaIA+9rI4aqE9A5EoZyYs9V5Jv+QG54UieKeIg2BjOP2HikklTcwOVjLqjODkyF14JM7JMPx5vSTwI4Q4lC+jADTyqhuU8QdPYINoii82R2jK899Tzeee0trCdFZ1ZhCsg0hHYK6+d+JgtIhIVeqoQr6AxgBXOOB97/SlShQRkJ+fWe2ptRlMWPjB5/9a/+Jj746GO88+6HMvdX9RzPvfAifvrq66jLNVbrczz//DMomhLvvP0+VqsRMXBxp0Qjc6OqUndBp6iCAcyw0IJq1uHaU6ro7HybQScX5Qg6qww6Gy1kJB6znJt5nFr8Rz1JVbFISDepEn1Yb0Dhbpr7VJzI2ZmAzcm3dQKd4lUsSy/HqsZX45uNknTy/CXolPfRk9WWouAVD0/aKYSEzhN0Zm9ljhlJry/lvWxjiFTLc0lVi7AJ0ByHTUo720HgSXX5BBy5P6kYz/sWFzZysSXJwqEthdin6CsZPf4Jbu6CTk17v6XvE+sEjhOCUKpnFYpy3roIiXcVmpNv+wQDL0LHSXk5fWY6hmmbhfgP62urct1Cz13AOr1H5rlsUXARdO7CxwkQT23YbaOo4sW/JFvn5DZMQHZjfVBs23dR2fkXDTovhia7oPji36Z/7xWd+0D3QWNj//t9D+x7YN8DX+0e2M//X+3z+xdzdOZ2G1PBKtWFpjsTKGrStqZZE0wwuGFgSfUYX4RPBHUl/c7ox5UfFiW1isKe7K0nKV1MSxYVENMDVV0p2jup0Mvs5KmKxqakj/49V1Eod7zE9Ilcq5FMD8UEQ+LvKSA0F+4onLR1ZCpY0SCNWklaHq7LGj959xb++//lf8eP33wfobuLbz5zBX//3/5b+Fe++yJCdy6BBVN3CatsDjCEOu0UIhJ/TQbV2eOT3mX0PWTqds7e1KrwW4uszRm7JxgotxVeJQjIaVLTQ/VAtUg+vqlwgJRnkGxRwiV9ENf3q+KEAEn7J6GRKtNUyTFVmN4EU/GbexUU4gEqqVx6vqbKq8hwT9o8BQXZn49BwaIucHq2xiiKIVbLVZ9SBmuS3k/vVKbUUR9rEk5OjnF23qEdqR6kwknPv4q9dExw9KmaNWFxsf5UVm9MD/g1yZpEQNvUOlXI6L9rwuLKgi6lZSRMN3joZI47qwHnI/Wk2+BQPOSmNM+p6BGrI0vVeYJtbQwhtBTLEHXMvfsVJdWm0EWCr0sdlyHJdSPp2CZhYDqvSSg5WCYmLufsXgUJ4ScVVFKkJhc+kTRqFgoaAlZSlZmkicq/SZHM67aUqvUPF2s88dQ1vP3Bx1j1vaSbV1UhvohUslJ9uvu6GKimQS0GWHiMCxj0FmVBK45THn9kOjUpD9OtqTrmOZSAudFUUyv17qXSu6ZcpgwNCc3oHVlLqj2/WACH3yd5nKxFsH+YblxWqOpGAn4p4kQ/RSpDzYiGwWjX4coTT2CxWODd9z/COfPki0rAPD1Wz7o11iPhaymFYAgiRIXFgkw8Xzz3XJmhtyNnwHwOq6Bq683L6vlmkRCegxo1+iLC9Z14rK7HFk9Xx/jO17+Nf/z6H6NuG/SOamEtRtQnqiyBujuVYkRvfDLg9Q9vAAf0m/W4VM8wS5XYBvQcL7YR9Z03K1El8xr2oUTf0g4AoJ8qC6BM9hkyTpgdHnncAaUlsOIiQiOqWkL3o8aiTC3mvC5CDTuc4YWrj8HVNX78xofwhRZHoYb5ZpvQdp1CJF7LVN8SavPc0c6B6tPtVLKjrlKlVe0LtSrI3o8KCbWQE69RP6Nq1WFh5tKXLDCFokco1zi43OAbj13Fj16+AY8DUe6PcYWhb5FGtsVhxQWnPP7YIIVe9GvWpSkpIjZBlE0KsEIlwrXk6BPCbRF0ewz0Mw5ebRqcxZlMTFxc4/1O/UoH2nZwu+LLyNRj2ghQDTqIunE2q+CY1s97mxQf28ISjj1tjwKq83POzerBqAWxVPE5QRQfjIjKxrFTSxY/iEL8hedewKuvvq62DRn03Q96dGy/wG1V+ssCHdX62T5llGp5+trCse1wPzQlvvPCddxZrfCDtz6SY13gHNevPYU3PriFdVeiwRovXnscB4dH+NHr72E1RHmWKCKVsrPt1mWu1Or00mbOogSNfszFiK6oR6fMMerRSbX+dH+7n2pvUkLqTqY75Lb9U9bxrsrwnvlOTFHyc4VkCSj00+cPK96693ttoNeOX/dmnO18IIZpfs33Zull8T3QPp+Kwe2oGHf3F1Ob1ZQcByWKginyVMnTh5RN1Krw2z7KFeg3le11AWQX4E3jRODjplJUPvv33M8UMk+v+6rrjCpmte/VbmH6WXxfc/9dhIQPUurdDyZyzp+A5i7w5TX880Dfbmr4br9u4HBWyu4qPzeQM1e5/9w98QG+o/cbJzLP/Qq/Lp6PX+FD2Td93wP7Htj3wL4HvlI98Kt9f/1KnYq/xAdjln1IYojP7LadUGEKf4hOWDmUhVEkZiLICFqhW9KOCnoJKtyRlXaGUZsiIlt/qU3hj7wNUYwSjDI9WIIewqMJNGmQw9eC5nBTxWm+PwcgU7V2KtpYebmWFHStQ0E20gaP1g+o3Ey8HlnZl+lcf/azt/EP/4v/Gj959zNUxw+LKmKGHv/yS8/jH/4H/y6euDxHkkDWwhGgeA3KGHxqIKOgdffhlxoSpt8T8E26D8IsHk8j/n5bMLsNSLKf3LbkuAa3O2lSDE6pYJweNqeiDlPRJEmjzh5TExikYkfOUYbBJ1SyEnTyHEl06zR1UuuLbIraSIVcOX+56m4uArFOVNZp5fSpOjvfQyUGf9+4AndXK/QoqQ+V7bJohagxGc+J4JQgRj1ND0+Ocfe8R8vSukWNMvY7Sg6FSqL0TZGOeaA1o/hRkn9kuwIpTkXYmoB2KtZEawEqUOQ9WkFb9j8aDIVBy36JCbNkpeAJlYPnvhfPSTaPUIgFlKgu9FKIimONEKPQ1HvxGM1jwTgpdkMVJ/uW+5LiXKwszoJUGSJwBHzGqs/i32dljMhYoAooe4rSl08yawlapOCRLgrw+DiFXyq1OjRhCdtFmwi2kb60UrXcWFRFwsxpwSe+mEZPpdfgDR4uOzx57Treef9DKfTDYkdz+h+W9FIcRa0qTgzZo00Bi36RjohHHkeFMehGVvYN6Af67HE0WMxoyEmtr6FiVQsJedlmIcCJANQ6FkfKQErSSKnsI6Cx6GjxqAaP4pVoqdAtqLbRGxgzT6nEJFQi6BTfOrFV8Jx6JN24LpykkD/56COYzWZ476NPcMbx5Qg6uRjhcb5eYT0wPbkU0BoHQk5CT+bT6+JAIuyX65Hek1qcyI46h20rx9OpQIuXSfs6AwotbTvKWFqNLZ6tj/Ddb34TvyNV1wk6W52beivFr3prMO+W+Dvfewk//WyJ1z94E1hQSe1xUs3QgItHVMfTf5JAne1uYcooWcjs346Qswd8b6WYi3gHcxal0JVZ16winjzo0MjzEGIlPqTzpsLBjMVPVmgqI8pn153h+SuPoaxmAjqDbQTO01P3tpzzTqqey7YJOZkGToBDqwbxjpxuHPemUPPXTavVo3X+V6As83yuuh4LHohFjTkKX8pcTmUs3IDDyw1euP44fvTymwjxAP1IGD7ADx3zyWF9hY6Q07EQlJiI5jRgQlinXpcEMJyLM1iTtGQWnpNCLsDQcRGMCy5ckMkptpZtHKVgEBfGWLmd5I06cs577GmCbs6jEVqMi6prwhhaiczqRnyD+W8uEEwvHUfaxim1uj3X4jJUPMp9xfI9ajHAuYJetJxbOM8wvZsLSLOmxNeefRqvvfZTtLQCmFKTpeLUVB1eF1Vay8Wc/BKLla3nNH/L63W6JwmC26nUzv0TdL70/BXxRVXQabHA2QNB58s/ex/LPuiiaejh7b2gbAscdS7l/LoLOj/88EOpui5zcAad2m+5+E8mlxv137as/OY+uUk9l+P5fGr0LjANsduAQj0nE5jWz1ExOvXP7nPcdv/624swbHqv5qrIlnROl3vI9DPvtWoH8SDwF+JagSbnjx3QKcUIZYLqM5id0renRc/tsuju88duKrioGjf9c+8Cpx4Pz+PU/vu3kSB2C5jlTr0FnTqTfmH/7fbp/fqZ7fgyoFOuwQvPXzJdTSrYPei8eAru+fcedH5h9+z/uO+BfQ/se2DfA7+0HtiDzl9a1/8K7di0fZeYQizBWn42noaOeHQSaFAxFJgGqNCO/oxSwdhZUflEFiaRSs405SdAUV0cK4+u5OE+wzMV3m2AqChhsjpMSi1kn09VAFEdCVxO1OLxZ6oFtcAME70Yn7F9QwkwQ7DyCTNrpKgL60xQR3bWtSjpb5e8BIq2nOF/+z/+b/yX/83/jL46AiEeWCimO8ejM+C/+0f/KV64eplkF3VdwHsqAnst0cziMEwt57GzwIo+LaOWRHimU2squkBRJAEN/N6w+nN+0J5UFbtBUUeikPtFvT4zfMwngcct25PURP0lgVlFBansV1PLNTszF1siUGNasnN4lOpBFnegGrOg2ksrmGtRH4nk5HxIpXjCOvEhpapFA9FTeqQKgOVZUH/PwlABrGCvsiU+W63RWvXF5H5q/p32BjzuKiIFpjBr4t/B0TFun/dY9iSiFWbQYiFUB1tW8pa+g4BJJokSaFB5Jz6cAjGp5tNRwP46Lw4V0It/q2hKtagVK70TBPsabQGc0wQgRlF0PnF8hPV6wGrspbI04TmD64HgMNLHVVWlMgaTEVuHuRnES1POL302Y4n1RuyjVgpcLCCoET9aUfwF3OFYCQQjqhYipKto1+AU1FEZ5qXgD4E0fWHVd1ZOggMeiiuRu0Z63SUn8JJWDQSeDMwHS8gJLNwo7eOLqfOrUGLtEy47j2vXn8KNdz7EMHjM5xVmlRMrBALoM2kfgQqVxToBMJvQskgY6ZynYocFhZx4bCropPKY1wDVawS9Cv7II1mkaKTPIYvisCgTOVQ5oijpjUloy2vewI9O9tkPTMmkIpQLJRFFSVsEVYAK/PQN2m6QeahpZqirUlL36aM6r5zAvzkbPA547NIlVGWDD2/dwnIYRWWsnrI9TrtzrPpBvG39UCIOtBMoRUXK/ZqCKe1BQJOI+GhBQH5LD1JJDM+l2chumYYtIDqg9g3WnDtXHmU5Qxt6PNss8Fe+9TX83uvfl+McjfqrOkLRscZoDGbdEv/W976HH5/exKsfvA07J9wMOHIzVOIbWME7i9lYAWYQ/89ge/F1ZDEwWhBQ+dZ0h3J9saOpqCWEFU9Jq16IohjmF9PEh4TFrMZ8UWJMa1AcO5QOhYDOJ2RR6Mc/+xDBqO9kHQNaU+C0P8PadEgs2hMC3ODQhBrkkQPHRgbFTMcWH0laWAjIjGiWR6reFC89+mEGjEWEZztl7uuQBoMyNAKCBcTRTsB6HF8+xDMvLvDyy29hDAspUiXz0uDh6AEZZhjdWoqN8Zi1KroOHVZDl++YqVo4eXgWHOJ5y+dPxtcwE4BpCdZ6KkaD+KTSg3SkQrmsZL4lEHJjEtCrsEjV521xJqBUqrjzPkSP5nKmi170ji51HlWIkxcKN2o7YDwrMTJbQkCnFrSivYKATl6HI6G0lWuFilJ6dM4ai6899xRee/0VrP0oFiCaDk2oyAUGVfuRp3VWPSL5M49BirhJLXZd1pw8ImVey0RNHJmzwvDIFnjp+Wu4u17jB299kkHnEk9fv4KfvX8Tq9ZhZlp8/foT9yg6OXsSdA5Uk2Z/SPWK5OrEpJjkyQqihKXHMosRUdHJuZj3elrO0Dd5N3V66supfYWhoj9DUCl+xvuhjjXt9Fr2P6UvT/feCfhRKav3Z71P00Nz409JWxffbyDmtIC7uz3emyYQu6vkn6BdWWRF66aIlSrBJ59Pk7067wfj5JyENj8/abr2pOjcQEEq6aNCdT2mqfiPHo8UfdupFr+rgOTvS0m15ysX2cp9qdsi6ORC57by/O6zrSxg0KN3JxNhCzpzO6Zzk9XUcn3m56Fpu7sw7X4//0WDzun8ifpdUv0n6K7Pt3tF5/Ys70Hnr1A0t2/qvgf2PbDvgV+rHtiDzl+r0/3nPFjTtStGNQLyBBVJ6qmqzOTLeJjAtF+DOgcDPSEe1T2sdm2dqAVZOZU/l1QF5ixqhlSnVK8RyjDYFdXRVv0o0CND0yBFgqjiU9AzVWd+NHUCnLQcCxOItYiRAFgpRDLgqChB3MVAlEG/t/RpY7APtCuLy0fEkcDdFvj3/sN/gFfe+QSzh67g7qqXVEk7rlH0p/hv/9F/hm9cfwwNvBRaonqGhV8YBLGYEVV0PZV0TBcvGHQATdLCP5LKKenOqkYk6CTEogfj7oP1dJ6mh+mVVNBWACy2AaKk0nBBuCZhlmFRH/Vj5IuQc56ceJsydY0pt1IdPBDqENIRQJeiTnucmiMqOtnPhYWXFGQtFESoKMpcKaSgQTqr0JOxCaGKCZ8VM03ZDtknkkWoCou6sqqkCyVuE3QWBZZMp/YEnU4KS81YeIFVgyfIAYPF0TE+O+tw3nPHFRaugxOPVo4bDRp5xteE0+Jp2QhEnnw4WZDKJirYtCL7snpI2jpBWAbGAmOzV2kR5liXCjpZlXZG0HlyjPWqR8sAuyAEoUrOoAsJbSSUVODIM0MF1kEFHLBoCgtfpITB1jjzDssBojCkQocgq3KEsVrUKjEdlUpC0wgYHwQoKqid2RFz51HboGns3qIfCwyeAMoiUnHG+NMBj8SlqkslVb6SolbrnnCWILtEmzoclElALNvHF71E10l9Ui/bgOvPPoEbb95EN7S4dHggVdEJIQiLzxJT2AlSsgKTuy0SykpVmOA2CaBjIXYDLQV4BD6JyNaibs7V65N+c4mVwTneUgadBo4eu0zdLtcoKnp9clGEFdMJO7lwcLCBExPopLKTSipCi9od4XxFT9ckas35rEZjoyhSaZvQ1AbzghWtIy4tFnI+Pj3VKt2jAQGZRQAAIABJREFUoW9qQNuvcdotZeGDVaL9UMH3TJktBSjxOF3JNg4C2EStOp0vvk8UgFTrkhZpEZQhdAJJZ3GBc84PK4LuOdahwwvzOf7at57F773+T3V/3D6VSWuLjvuGxaJfC+j84fl7+NmH7yPOK4SB57FBwerctCcoChyLXDSKR+MIKisH9PT7HVlBPeFwfTn3HwuLebBeUCwjPCusm4ByLKVYD5WpJPhHizmagwo9xzKBY23gunO88ORjKIsFfvLax0hmLgtbFdPi6wp32rtYmRZDwfRsj2IsUY8EnVaKtsnaFs+ZC5IKLgV7ROkZUZ0/JNDf0oeQwNFGdFVEXyWMTA8nWBxo4VACBJ30qoy8hoDLl0/w+DcCXv7R2wjhUMaULOkMAY4p977GUJxpkTT6kBaqfpfUei5CcHEuHmw8IgmC2Ua2jUCWM2DRH2q18+yYwD4bzQhPflbTEaGT4kW0aqHfJv1aBRbK/TKha85lcc/wpjXSS7nErGhQiC0H1b6rDMruBVAyvRJ4nVeiHGVxIp4Ptk08OendzDnZ84QWSATBcq0OWCwcnnn6YfzsjVdk/uC1R8jpHAsPUV3KlF5Oiwnr+IkWw5HTIUtKAkN1lYvzvi7esC28R3xe0WnwnRefxt1Viz+58bFc6wdmhevXrkjq+nKNB4JO6zvxmd36Qk6V07l/rU5Oj1ZJ+TdxAzpHUblz4ZV63AkMboHULiwr7WKbDi/vpXcnC+hkwJxmG/Xe5Ce5C04DFwk28E1TvHdBJhdId9+/ey+XDBbad2Sbi91iQRMgqqpsrbJRfdK+Y4KSeu52wd8u/OM2CGJVAawV5Qn9dqGtgGJO0xdApxQ8opVOBr67ithpew8Cndv30lpAFbm7IHZ3oTZOQFnO5uezV6YMlV0V7UXQuYG2O9ksu4Dty4BO8T/N53R69tqDzl88WtiDzl+8r/bv3PfAvgf2PbDvgX+ePbAHnf88e/tXdV+mbVeJkEygDoEGA2zCRgZHUlB6FG9BwjWCMAEpVKHRb7NgUQt6kW0VnQSdkqWVoeb5DuiUpNAM8qh4EXVoXvHfBZ3q4alukZfEXVEVnQx+qOVjUSGqxwgVq6oFd1GN6hsqHk5MIYUXkOXLA6w6yTzE2+/fxH/0D/4TtCixJmyJwCGf44cVFnbEf/Wf/8f45vUn8+86zBvCJ01VFxzJY6OHpFSa169jpttSOchUvQl0cpMMHNniHdCpD/ja7unBnwWK+JpSCgV45lQ1rYGQJJhtCQjye5kOP4v02aMqqhUQSxg8+foRgjEQp6LzYRM3ik6mrrNfdxWdoiKldQEVifyMgESyFQ16T12lKlxRSRJAUE3HdGmmcVItlnBn2aJ3JdZsa1ZySmEaBlo8OcxnlzTPexWdrAI/s6ysrqC4EJUgVZVUpkYB330k3DC52rgCT0JF0fUm4DYL0uT2sRiSAlEyQraX2dkseAQsCTaCKjofPznCaj1gPfaoWR8kiohXIDYLPHFcCEiXCrQFZkwNZ3GmrJhkWZl1dGhZCCR7o3KfhUv3KDoJQM+o6CNIzQpRdtncsqo8K6gz8ZWKTqAfmNZMRSzfKydAyPeTMyfXl36eqkqDricEpvKyRBtbzEuDQ0IjwhEGxyhw7o145V2yCc88ewVvvEVF54Dj40PMSgcXexmvd0UMSPUij2Wr6CTsJHDUkmH0hTQCWNedR9dT1azXxOERQYZWL2a66TgGDCODeVViVfYExrKS/FrmEiMKb8CPhKvsc/Xo5KThCisFgAgU2XeioAILGbEIEjCb1zhoWMkZWFQGi6bEYcPzU6BBlIrsvP7P1z2W9HNMwFk/4rRb486KoLPDqkvwYyPFUiLT0mWNh7Bz1HYS0DF4F+jOomGHqqyjS0fB/3FW0qrxDPL9WcI5r70V4XSNdRzwQj3HXyfofPUPMIQa3vK62So6udhAReff/e538Wen7+P1jz7gwQkgbkIJQ8Uu57nC4KBVH1gplGNZtXoUgaaofunfe8biU+ofK6CTqc9UIxIoE/r7EoYFs5jZ7SOODuZoFjP0oRegzvo4VHS+8NQToPpsUnRycYuKzlRVuNueYhXXGC1hWJBtVt7BDARo5TblmqCTVbWzYpKqTixnKCJBpqqcWZioLxK6Komqs2EKuOecU7HmlXgOc86kwvvypRM89rzHD394AykeyrVBT1VeMKxMbkID7+5KoTkuulGtLhCH/UF7Ffm+EJgtPrCci8SigHORqv6q8QBDx3ucQVPXovhs/QqDGWAq9cfkIh4HE11U6B0g6db0IeZ9slypMpJ0fKRncomqqFC5SgrUxGryWNymq+8q8OKaik4vMNYIJCbo5J2DSjwuOhFyOinqxfR6qkQPDiyuX3sYb954BbaaZQiVISZBp4DNvGgUbiGI9QzVsPoeFpuZ7Com0CnqvMn/eMeT9sgZVXSuWvzgrZuiKFxgjetXFXTyepo8Og+PjsWjczd1naBT0sHzHCG+vQJaVeEO230h6OSC1gTeLqZd8/a4UXTK+eScca+iM8VqAzoniLgLLnch2xbobauET/7j02fkXp3TniVDI3swXgSJ0wOheArvADwB0Dtp+PeDnLvv97kA4bRfXVTaMcWl4nWC5qLIzfYo2QN244eaYfbug6rA041/7FbRuX0PVfZbEDu1awLj8gyz46G9OZZdq9T894vAbDoXFx+cL76P//4yoPNBqetTMSMZ93tF5wPjlz3o/FUN7fbt3vfAvgf2PfBV74E96Pyqn+G/iOMzqyGkqfiB+F4yABEYl30omb7HKttcr89+Y5L+5CxsycRAFkrQh0X5u8veUVkFMHlzTiv7Ofs6p86psINwa/IuUw9OLdbAZ2RWQ1flRz7cDMP0oZuKsTPZCJPxiqqW4kFM4P307hq3797Bj965jffeex+3z1b4s1dew4133pfgkIVZmtkCLqwwtmvxo/v3/52/h3/hpW/hWy88BeM9SinGpB6kPD6+Lj4gLypVdfC9Uz0BtphFipjiT0dBPZ77ny5Wq78YbO2+k9BTMk9ZNCUHoFIYg8dO2CoQidG4ghkC46n6LNnsAbN6JdBlkM/j0TR3CXSn4lNiJ5BrT03dnIEnHbjE+3IKXiRgUqDGc9lUFqfnLZJl0SqmgAfpI76HXIgQgv519HokRD26dIzTsxZroRaFVNXdvjI45KDI6Z6iWMrpeOoRKr2lfUpgvJMGJxohph/K2Mjbpa9lwXR0gpYkgPjhSwe4ux5wFugsykr0VKISNijcFGDCfmebxR+TbVBdJV+b9xBGsahSLiIi3qkX2kvVIoETCw9NMSFT6iV5VFTJuTCHgAaFy6rx1Q6vc3p7rjMkcEV/VgBPOCHLFCx2kwtJEMATdvP7ZTfi6jNXcePdT7DsetR1LTCxZJszSNbxp/01qX2m/UvVYy4yJKbMB3RUbIpaNXvoMX+ZxpFMU5d+08rOVLNK6iNJmhTfYDrytuCKgn4jHoO7qYKqvtECXfoVBK7xvNZlhUXjcFBZHBFw1g6X6hKzssDCWSlKRB87eq0u6R/JKt3dIIVU7iw73F73OO+CQFrxrZRiP9rPgtilwjMtDwhddQFgXh/l9qn/pF7L2WeS7VuOuEvlOOW9RYFWQOcCf/2FF/BPfvr7GIcjDFQtE9APVKOXAjCb7hy//Z1v4/Vbn+K1Dz5AnB+IGrZSE06BXWMBzDl+cl9wLhXnVjGizWmWlLdzfhYVvfpe0PrDO/odk9mKPFW4OYtWHS0OMF806Aa1OeD1WfRneI4enbkYERXBvF45J7JY1OnyXP1NxTIkL8wQ8nmq/aucukqwqtem3j/0Gh28LmSwEJj4N3ORioXi8leVF0fEn1Ksa1XZzcW1S0fHeOa5Bj/44Q2MoRFwTRBN1Z4Vj9ASqaSKmdeSjj1tgXpcSrk2KiLz7xSuaCr1JoDPHrXTvW0YW/ixxcGiwsmlQzx0PFdwOEaslh0+u3OOu8s1gitR1TPEoMVY5J4oNaGovKOFi9rBNPPJz1nH+aS+2y3MpR6dF4sRaTt5PsNID+BabgT0Yz08rHDtyiN488brKJqDzfSpRXRyhe/c/wR/YifBNHoOlZw+Lvdc1uvKiyNyDPn6l8Jc+fOHNkoxIvHovPGpgs7U4enrVzPoDAI6WczqfsWIxuxlqwrO/LWTus454YtS1+kjPLXl4ne2eUodn+aui9+nVG69brfnfZpfmPa/mWv0zri5xvX9W5/x3W1vQN0Dis1MbdWFTUnN2JwbHZD5hrpJab//A/suaNL7TJ6Dpn6Ve/nWM1wdWPX5SV/39zadjoV2BtNincz9sp47KVtVcTr13TTOp3RvGfPZmmfaV7ZW315nsiLzeX/PBwG0iwCU+/gyoHPXbmA6z7uKXbZtDzo3U8jnftiDzgf3zf4v+x7Y98C+B/Y98MvsgT3o/GX2/q/Kvs1nQ0qEjOLDKEVVcprS5KmU6A2YqxJnJQHBJ/04q8JIESAyQL6Hz7QSZIu6SB+YWfVaHpDzA/oUBE/Be6IUUoIF9biUKrUSr2vJnfUUD0h1cwIdbSuhzuSnVDYMtYC3PjnFD3/yGv7Zn/4EP33lDXz88U201uKpp66i7Ud8fPNTSX/t+x4hjDhcHOB0vZSAul0vcTSvcX77Fq4/8Sh+4xvP43vf/g38a3/jNzGf11jUWuyIKjSmD5aOKkOm6xJmMgWQRQzkMER91tEhj4o2VuPJ/mz3Bi3aIYXPYECqjSukEKCR+6viBnNhoQ1oyYpQ9hvT89lTqs7QMEf7T39mUdeR8EyAnIHLxXs0+IAACPFE5X65XSqeduKwioVOCK8z7GLAPFCtRxUJEg4PHNbLNVxkcRkWPWEKK9BFegpyLDRSIZsp51RcXj4+xHK5Ep9Bpl5LEG6S6HYn5FmhEOUlVV2pYKCrlYiZvkxIJSBPWmnxSCOlZzfp+0znZf9rVWxV62nVGqrljIDOS5dm+KQbcYfpxz1BJ4EIQT3Tj61WY6afIMGEodqSnqaM6TToo1KsskBTOwEgTJ1lsMl9d4QWU+VZx8IdvKBYlIQplbQMIAx26GIFz1TcGOHoX+lGSaMXFs104MAA3OG2VG7mmGd6PseckaI3/Jntc0WFth+wpqp6WpyIHnPaC5QFjl2Lp65fw1vv3xKrBqpljStRl3qMJRW7lmpG9UUUhYtnmj39NQuk0Svcd5PlQRALABmLzqJfMcVc0/Jp7ulkAYTHy9E8Srovg3qt3qtwTmBThp70kuRnOQ7k2iL4lC8F9yjWOTVePWHndYHL8wLH8wpNCTzc1JiXBQ4Ib3OxJ28KrENEGwJutT1un3a4dT7iznrE6boX70rL9G7fCWznsU5VvDnH0Ce0aWhLYMQTlCDcj7SsyI4OUxpqNJjD4bYZsV6vkSoWgerxfHGI33z+6/gnP/6nSOvL6Gyn6fHRIpQlOvoK97fxW9/+Jt5+rxXQGWaNeG7W9ItMI0Y7iIdlzfZxPLMmm+c5n1RkOl8Oi0Egp/Nc+GChOIVtCqI5pxBQaho0z/fhYoZFPUPovHjYJqagj6d47tqjKGY1Xr7xLsaSvqBeFploWbA66zGutHAKlf6SYl0OGBLtErQAjixgce6W9uVJkGB0cVcLeqEQ9ZgU/aFileOVizIjgXQvViih0EUS3l/CMOJ4foS/9uIz+Gc/eBXtWKKjd2UxILLSc2JqeCkKSPpxlp5KUL1Z0CpgcF6+C+Tl/MixEY0oN/Ueo/23DivYqpbsBFp8mDTikcUMzz7xKJ56+DKsJRDWYmDLzuO9jz/FWx99jNNugK0qFG32QpTDj6LM1PlTQflBMYFgHTuca7TKusJRclipzk5bC1n+oGqTA00XFn3J4kujWmSEIHYqx0dzXHnyCbz11ptwxXF+1lC/GIG8ompUwOVwKNvvR6bHTzCa9yi2lZY022I9XDTShZZpkSHh0Hp858XruLsa7gM6b2Pde9RpJaBzvjgAixGtBcwarbq+U4xou3iRi3uJWq/6wmJEBJ27oOxzsDKu85wypcNLhbI81zhEWt9sFk22D8UTULNGq9ZvlaAKnGWftK3ZqTqu93Htm426VLyS9f6768G9eS/v6qJ8ZN8qgFQP0GncaGr8xTZu1JGT4jIXMpKFhM2dUu99k6eoDoR7YTePZQtd722jgM0MSVVVz/ulZsVoinxu784qrQL6aQzzprjr8cl5XZ728pikP/fWo3zq8y86H9N7pu/c15cBnXKMuf3TfqfxNKW070Hng8OVPej8VQnl9u3c98C+B/Y98OvWA3vQ+et2xv88x2s+6PjUTpBCJRPEZ5ABsKQISrXsWtRwVGaIdyaDJyr5TIFZySISEktKqjHTB1l8gO/nz7ZwOBo1CBCQplntmyBLAipWn5bUbfXupNeZBO45MLhNtiRqIPVBpHuipCaz4AtVQW6BP/zRq/jH/+f/hf/nhz/B2ZBw5dqL+MYLL+HKY1dw6ZG57Pt//B/+J3z62S1JSyWkCv0aMYxIB4+Kmo8P0//q3/ybuPr447j72U389OU/wfvvvoOH0xL/0t/4F/G3/41/HS996wUsSiAMhAseTV2i91YUj7ugk0COPnrsk1IKi9xbNXY3Xa1mSiRjbypjqdrkFwFhVkaVTMGUIkFTAQkFoUxuZIDU8y8E1AzJWFCIvIlQOEsAV02lYJcVt6msMsSyWo5ClJqiYmRwy7TYJGmnPM9BvEkNTiRdW0r/iH+kFIRiAQUBZEz3HNCuOjSxljRLqQrO4j+xQ8/CJOEYJo6ozSip1Y9cOsJ6tRQlJMcHU7Z7E7EUD1KdtOapxGF0aHjW7Uo4OAEdC/qwsjvVivSSpdr2cXMukJPFl5JV/0NWQx8IzwTQs+hKIUB3EdTb9OhyjQ+6EZ/FDqlrwPRAgdfGoCmMcFGOE4GfpcVZO2LtCwTXKCwOHQ6qiKOZglrRVLKCOP0gBdww4KvEPmARBhSOQFGLjbAPV6HB+digDxWoaCuKAXW5Qk2fSGo2WchnqBC9xaeuFDUpVbEmjKJaZDEhej6OY4+qmolKcUlfR6tBexrW4tl52DgBnU9efQZvf3QLd9Ye59LvBZrZTOBvzTEgHpq9eGkKfKHysC/hxwJFojKNxa0sPK/t0GnaNscn1YP9TJSI0g/sm4LWq6Q2dFodMCPoAQtazSUo1nonCn6N8xgI9JiaP1rWE5IvFl6JQt8LpOIuqkrTTzlHUc15+bDG5YNaChI9NqtE0UnQKXyCNMFWWNNv1Y/4tPO4ddri1lnC7ZXH6bpFtANcPcCHJSKrsI8FYs9U9krmoaYG5ouEZmYQ/VpUtFJBnmnBNG8g1M5V2Q9tgduuxXJ9xrpZ4tH5ojvGbz7zdfzuj/8Y5uwhtK4Vr1oqsce6Rk//0/4W/tZvfAMf3Qh45YP34OtG1NC0e6DP6+gGhIrFe9RagNXXRT1JD0vCRYEUCatLpwJQi2DhmE7udaIVOwLuz661OBBT2RFwsFjgkL6BLdPpWa1+BkvQ+fRDcLMSP3rnHQwEf/SktV7GwvrOgLAsxReTCx6hGjE2LVqzFj9R9pmAuUC/Y90/xzAhCp78TCwWClejYIX3sZAU9dRFpDH+f+y9CbRlZ13m/ex5OOMd6tZclUpSSchEApEQohARAiIgggQEGRppulFAaJVu7dYWtZHvs7+P/rCh7VZAP5yWCjJIQERRxjBkggxAVapSc92605n2PPV6/u/et04uAXppWCxY56yV1K1b9+6zz7un9/39n//zSAEqJui0qGAtoNlMP8+QRwlaXhtPueKx+MKX7sc4BYIyRmElEsqkQmMc8be0Mh1Oaolilq/UzJBwHy2q6hOBh2wpl30Tv1KCzhoqtmLxcp3kiUDKbb0OLtm5Awf6PbQ1DVG8LoUEmubarS6CAjhydhlHzp7FKAjRDbsC/CmgY1t+CgZn5Zsem16q1HHilyghQewOOA+fUp9hPOJXIftosMjBBwCPqWYi9iJkSQLboZozkftUv9vD7h27cfToURjGXF044MnPJwMLKlRcK+9NB7uRpjFi2rhQHUl1Oc8HPtOpus9Va7LsXw2EVIeFgm8dI8XVBy/AMMwU6DQcaV2/YP9+HD65hijLYZcTHNyzhFa7I63rBJ20NbGqDLmmwnikhbpWTYuNALfPsCyz9RDQyTAiAn8OCc81gs6HA4kNgCnKjbqQws9hyT1G2vOVSzNKBA/x2NwKuXTNVbYGmy3vtbK2VkwSdE4/r6UQVMM+UQvW3QbNMZ6GofLcp/fqFtDZhEdJoVa8iNWzvAFu0+9nGu5mWJsqvnEcp8KWiMe1876dDehsQHoDbQVi1udhs4+y/1tAp7IPseQ/ue9PQc5mHkNwLipkVrhLT4Lkakd3OcbN1/I+vCdM+Z4KBq3PLVGETqk9pz93832+z78EdE5vv9n/5nvNeT8DnTPQ+c9ZPM1+ZzYCsxGYjcBsBL6bIzADnd/N0f9eeW/tWJZX4psJ5XHJMBqG3Fjie6ghMjMBWymDRurwdPo0uuJHWMHRmWzM4B3VFsdWWgbS8Guqu2yNvmVq2aFadZnUq/wm+WfXsiUBmxNy26I6gN6KahHPielKqcN2TURBju2+ATsaKNjW6uHv7t7A77/r7Th28hQWt23HD1z/eDzhh54ooMl0XAFQH//Ix3DbbbdhMBjIhJnhAtOTd4IZ+Z5l44Ybb8RNT3kqDMdFnCSYRDFO3nsfbv/S53Hq+Nfx+Gsvxyue92z84BUH0WUrdJZiXTNh+xY2ohSeb4vfol0V8MhpIiq5fKVYrAokBENsNWYqeQ0u/Tr9nHoKji8TmQkVlWuhBg+qvZoBP1Q48kWAyu0RN2UGNWAEnQTQpfjhybEUGKxjbFuImJadMj1WeQVSZUslLrfJxblSfgl+Qiq+qfRqVR6Mu41A9oNb5XmQSOo3ybMtKeMek5ujWBZFDGehRyeVmvS6pPozNB0JiqEnJINHlub7SKIEGVOTdAOxESMpNDm/oNV+oGUpafYEWS0Jl9Iw0TQEDCoixGFra2UJCOjqDLJgm7wC32QEMX0dS1oY6GgxPcehOicHzwiqOrv9PlaiDBtphqDwBXgjZ+hIIf6ZDgOiqMziezstTMJMksRNx5cFIMGtzu3RJ7JKRMFJL1Gmzicl/TsZXMV2+Qo7jRgWQQhVgQSWuiGhTaOc6c42kLWhlzF6TiUBRRL+Q99OTUOSpljVtqnRL9ium0iAET05CcMo84vtFqK0Qshgn0pBdb1K4BoFPFvDnDHBzr0X4OipNQzjCjFDj7IKDMlwHQ+GfhYth8eIJx9VrWyv1hFkBPXUmC0gy0OUiKARRNGnkeFjbFmEgTCcF5BCFWReKB9Ox9VRlBEsy0S/raHIbGSJgyxR6sQm/Ie+mASAKduvK3oVWhgOE8QJgakHqq2gTQQQG2YJy6zgmCV808J8qyVt2Ns9V+B0l/C38RbUGSwFxEWOUWBgeX2Ec5MQa2GKjThk1AsMh6NKxSLHy0EcVShTDZ7TliAysQKgKtZfUS3uHNvClgClNKE8kupVR45L5o2kALMa5BgYKS5xXdyw/0p88PN3I0v6SIxAPEClZuOYyFyG4KzhR69+FI4d8XDfyRPIHEu8dD2DgCtFZsYC/xQXNoCUHpZU2CqgS2BFxVnSn0AX018qGwnydEmK11IXFcmrOabhJXJLhfBoJlWxLlwG2HDjQQdmPsD+pS7acz7uOHoE6PgIsjGjdjAa8YLSYUYurIJt3Cwuhci9GJXDAliBNMzhWW1osYEqJn60pf3ed1uoFtbFC5RqR4INPTVgpRaM2IaVmYhbFcZJgLBIENceo4SQOgOvshKX7t2BXUu7cOedd2IwHsH2XWSGhlin5yYtADRoBLyJCY2BWlScMijPKlGZFUZWKDDHpNdvqjHAXoKZCPCJOsfmcViGKx0EWTLCJRcv4eCBvbAMD6ceXMWhY0NRpLd8B/v27ML27duwPhrjvq8/gJOnTsO0dsuxoIWI+KfyXkqbCoHiOuyK1y09cS3olK3y+adnyA3+p1SzAoRlp3lsVZiQzr9XDEZbQcszkaQTJPEE+/fuw3xvEWdOrmA8itFte8oag4p3+llKgYx/V8l2jtFGmhRIExYQxDxb1LplFQkEFnUrwSA9QGvVtVKGKkV2pa/hMY+5Dqur6zh65LgUH1ynhb0snhw9jjQCLHuMAwcWYbsuHnhgDetrKdodXxLDdc2RZ7qCW3UIT606FeBkzClPXuTYu3c3zp07i9FoIiE4LJ5YZgzd9GXfqGrm5zKk5qAsDMqMYU+awD5RMpeAY/sC1xkkZdXnnVLR1rYLDBESr8vG8kXtH6+npnV909uSQVVTP9+AzmZ7DXBtfobbbWAetxknQ9kX8brkHUreQvm88ncaEPvQgKLzcFwKRLVSV+2TAsTN/plmGxQEWyYLY5UUmpJ4ANshEE0QZ10pFJ1v4TbkGda8n5bxWUa7ITU+tmPB9335HgtpFQsmtYelSn1XXQ38/Jw3TSv+phWT09+fbhVvfmYrXJwGks3kufnZ6TChaXVq09HTgNvp32u+3toK/w1gtZ5nbt3u9Hs329+qbpQC/rRf6sPM+sNYh+WY8twUlbymIQsT2CyEco7kTFv3fOMGfKtAMuHz3BO1PlXkQR6jsDlHY7gir6/vHqgUdw121NReqhLeJTY4pRR/zit+v1eWRLP9nI3AbARmIzAbge+NEZiBzu+N4/Td3UvtNKO6JR5AKTVFsySp3yohPdMV6OQyXdb7ktJNwFnKIkLat9lSLOo5Tty5xlVtxUz9tupkb0kllwV6DeoYhEEwQSJGtSbbpajKo1eZdLKrhXFI5BWN0G/7SJIMcHwcPr6K33/3H+Oee+/HxfsW8WPPejZu+pHrsToCTi2vI8orOK02Pv3Zz+Jvbv1HnD17Vib7rkv1nkrhbCavDFzh5IxQav+BA3jZz7xSvvZbLYRJKh6W1Hu+AAAgAElEQVSJeZbg9Mmj+Pyn/h4rRw/hKY+7Di/9iefgigt3IMuBMI4FjoZJLOq7xY4vizUmXOcMP6n96JiervR/KnyH6ypHWtFkzqv862r15KafYxmL8pJglL8jiwzRyilwRkWaaluvVPhGDTwJOemRmVr046sQZbG0wNOagEDbrlQAUcHFZ60oFQ++JpiqVnJ42Uj+XeNCTbck1ILBNOIyaZvwTSAi0KVKtqBKiNTcEtjNcyJlajo9OstM/Di3zfXk56no5PmS6YmMYSKgU7XBmdLyz9AjKoYLSYpPqK4i2C3Ymsd3V42eTOCmCpK+igSdHMtMM2R7bPb2MgaqcHFfwKoKuKWGfq+H5SAR0Enwx0Uex84kuDeYPs+hUt603Fac0oZAV6o0hl1RN6oVYt1gV2wJpQcqW7sNpAQmlSGwnQC0XUVyjdAfVBb7homoyBFmpaRqEwJybHy2S0urbSqLJ3onUuG3wdZiHveKPqe5KK5d8djktzKkuqeUpBJgoxYcHGdHPouOeTvCrn0X4MiJZQzjUsKMklS1A3LB6zoRXNuSQC/hTCxcVBXCugW/KggsYpRVIilZhAEcC8IYencGoYO8SGEY/D5T1XO4niUbcxxLPhNb4PNUpbuLfyyBm87rkAUJ+jgWEpSSFQZGoxhRwp3heU3PzVzAjYBOm4FohaSs9wk6fU8UnS3LQscyYfEqqhefHA8qOgexjpWNIc6NE2zEBYZRKEUCzeQdjgUahlpZSBOG3BjwPQ8uYTavRL2AZYdKhVr7kEpSfE5fPIJOHtccqTORa2p1kmOgZTjoW3j8gUfh1i/cjTTpIhZYk4mqODctpE4FO17D0x99BR54sMJXTx5H7rJ1PYera2LxkBsJCpPqMl5YBsqU7fX8Wj0wxK9PL5F4onEWawNR5nOMJYDIkpZ800hl1wnhMl4jPL9NA7ZO9SAvCx9OPsFFu+fQ7nZx9wNHULRaiJKJlKRGQyrYuV2eI0oxTKhXUgVs88aQI2MKumEjjQpobL9nUaYAeu0OYp/ns0pbF3hA5WJmQifszHVkNh8BKSZZgpgqxFptzsJAlRZw4gCXHrwEnfac3MeX11akW2CSTeC2W0ijkShcqUyk6lV8ikURy/taidJV6nX1WVU1iXlTAlNhIO2kyAi58xKOWeBRl+7C0kIPcZDhyKGTOL1BSwWWTkrsWlrAhRcdgGnbOH7yJE6cPI0oYao2VfCpnKeim+Vzjk9U+nVSg071KD9zZYrmkqn0Yk3AexetQeRhpPZdoHZF0Km8IwuONe9bno5ux0e73cZgY4zVlRH6/TkSJwUQeVcSq43aFVv2RYX15FmFlAFiRd3GK6AzQUm1fg1ZiacfDnRadozLLrsMg40hjh07IapU1/Wxe/ceLC8vIw6pwh7gooO70Gp1cP/9pxDHOtyOhyAaq7T6zZZv5Ues/HvVBLVKLDgOi6gp9u7bjuXls4iSuE7wNiQoiup4AlN5arJoJHMIFphS2uJKyBo/m4KNFmzLka9Fcch7S91RMa0g3IRnjQfnZjt4vV+1P7Ak1deK16ZtvoGdW8HXeW/L2o+VHt22rqAgnyGF8jtWPt+qpZsXdKPonN6/5j15Dcs4qRnCJuhUdwHOkWwFbQWiVnBcC1kSyr01SaNNNSW9ixtzBKWGpkWC6jpRntoKdJqWIfMkvh4OdPKZ0YxtAyunp7Bbx2TrZ2oAYvNn43mu7mnnjcyb7Ux7bJ4/j9R5vHmMt8yht0LWh5tib6pHp0Bn873p95meK/5zQCfn0rTREcuB+jykNY5003D+05jWf5N1QIZM5g4t25VrwbBM6RbKCU4ZCEmV+rd4bd3nb/nD/4x/ZMAjr0lefyYLt7XFgnjv8t5Gb+HZazYCsxGYjcBsBGYj8IiPwAx0PuJD+n24QW29Bp0y0awB4/TnpL6PekFJthUPQDZHFUoxqFewDVMm8uJBJenkquOdUI3poBp9BGvISbwoIJTAr/bzFL9PkxNt1RLWhNA0E0MCkI5NT8gMa5mDv/qnu/Cev/oQdvYs/MSTH4fn33wjXLclKsSz4xTHVzYQUyejWfgfv/e/cOf9x2W75yfvSsGwOdE2a0BXAVdfcw1+8oU/JaEtBJ30kSQkoHkgIRoXu4e+cjc++v4PoGdbeMkLX4RbnnKNtIuXaQrPsSWggym6oty0TEmDl5RkWeCeH9kmWf2hiwRp4pdvNcEahkmlIsGeCh/iS1kA1OrQ2sNLFmF18qxaNKiFH+FElOfSHiorRC4UCUTqkKGs9kBTv6MWQM3X/JPgimMlCwuVa6IWRLpShrBqHwSBeB3Su5GgkxCNsFuNMReohEmEiRnm5noyvnGWS2si1ZG0pGNiN0dY3huE6IApi1VlJtp8Zpm41+FYPF8TwlsqWUV3qs41/l88RWHCoQrG0pBpmQBUKjp7vS7OTSJsJLGoJORz1i2Istip2/b5NT3xZIHIdv26RVBoU92ux/eThW8TmEW1ce2fSR+8JIsF4CtvQB4T+phSAZorKEfAUeQwCP14/ZRse9XBRHrxGp1SIEu4D1ubSauaAJTKFiUXw2sIWtT48FxRra8Ldoxde/fi0IllTNJcQLp4EUpxQYdOn12bsFW1GsvikcFDBZUZPDC8LnmM8k0LiopJ0Gzl1ggoCEyUvQItAMjlWFTgthl8pGUqrEWFm9VhZzXk4PdNh/tDGKE8TsM4kXbmxm/U1G1puWZBgqph06CiU0Pf99H1fSy6QM910SK8q8PCOP5BniNKc6wlGdbHMVYnEUZJKTYEFBOrfSK0y0Q9p5K/gZbvw3Oo9KJ3HtGxAgj1WaJAmtyn1FgRlyZGDDu3sDIGePe50AduPHgpbr3jDmRpW1qpeR0ZmY4ENhKzhJ2M8GPXXoUjywHuJ+h0XGQZlcyGFJ1oE5CZlXgo8u2LvPHfbGxGhNYh5wUo56JSdco1xxbpuiAgUVC1/28qseEQhbEURli08nx4eYRL9yyh0+7ji/ccQm75iCIq5RIB8byWec+WwKDm+lN5dHIpiJLQIGjL5O5FTOJrOnpeC2Oe39IurQKCZP+oTJILWqU+c9thmmESR0qRzHEV39YcHlvoDQt79uxD1+9DMwmI6vei6qxYhUF7BbamVyxaMBm+BM907hfbwc8DDFU8U88YFfazkebQKhsObSnKBAvzplLURgU2VgNMnD5sSweSCGUeodfy5VkSxbG0rufwFGRWDsvy8FPnORWa9Ekl6CS45ENABf0V3DeqGFlMyXhM6gTyOlBOgpVqo2QWGEUhpReIsxjD8Qgrq+sYBwk6nS7a4rNx3hVR2aCcn/zR91Z8kHmNNcbPcp9QnsECKnjUKrZoK5dnFhsbFSG9cPfs2SP3gHPnztWwrsL8/Lx0SRDEpXmKHTuXYBsuDn39GFIq2nUWS1J0Gm/uBmw23t9yoy/F8sS0NITJBPsu2IPjp46rwiND7XQTHouT9Mfl/bMOeGILioSnEebWx1c9OOrwMlYi6uIpFc7Tr2nwswlbp/ZJwbbzHqX0clXPw2+EcM252swlpn+ugVoEr6rVm8UgQkRH7o+Gqa4lwqFp+Nfsa/N+YuGx+aqv83rs+EchxQwWXwiVqHi3EEWJXDMF793VSM55z/ZE8ckrP09yeXbzdA3qeYLA+kKp2OXfWOZIYymvNupPmU+Id6cKnGy+/5ABrv/S7H8T4rj1Z7aCzK1j19yfp0Hn9Dg11/T09h9Ovdm8b/N+zc80v8974NbjNw20m5+f/pnpY/TtFJ12yU4a5eHNc4E2GI5rq7GmNcBDwhi/cSQDFiCqAr5tio88PcRZdGb3D6En2A3xLV7fadBp8Jq0TMSpAuVqvEq4Ngs2hQRhzl6zEZiNwGwEZiMwG4FHfgRmz5dHfky//7aoTSh9ahbD0nKnQiwaxy+7hhiEGtMTQII/vqgOyiXRlbBD/Uyz0GLrOpUyzaRVQBnXK9LvUnt3ysKWXmgKiHAxIIo9Aheir6SA37ZwbHmEd/3VrXj/338Kj7/hcfiFf/1CXNR34FahqL/iUsOwMHBqPcA4M7A2ifCff/O/YBKfV5Q0ak71Hmoxw8qzKBMMEy980YtwyeVX1Go81WZM2MHJvc0FSVEiiWOsnlnG3V+6E3fcfjte8MT9eO2rXomltoNoFKLT8kURGlUKKrXqlGQFItVr870BJFxo1JBZwjpUx+Hm97ggltfWdNe6ZcoUEVvtgUrUydY2LvjqMV4wbUnKFnBF+Cc5IUoNKpul96N4sqokcKU0UOpbfi+k6pDjw3Go1aICM2xTlIBxCYzGE1H98lATMhBcNyneVkktqpJTVWWKzlwfozCS8ByJeqDESzwuOT51cFUNI7hf1FLJ/tWWBlTMslVXfEhRYk10rmXt60pVp/J6VYodQ/m4Sjs7PS5LCSOa73WxFoYYpBFaHASNEF+Ynhw7tsaL76aENYVwLFeAvgIQKulJ3PAKBqMQ66g9F/sAqkEloV0pOFcIMgg5CNJq+CgmD8pQUrX8U7UqHqRUhtILl9hWeeb16ZspjJTWAGxPVxYHhKAMyXE1VwUJmVRTKpAkYUK1om/OSLD3gt04fGIZYZZDZ4ASIWtFn0O2dxMQibOramOtk54FdvAarSK1qM3rdlyCXAaYSGutCcsbboYMqUAhldTLVkou6OlzymuMCiNp3xO/S4I4Kta4LYIpFZRFz09+HWdJrYIhP3I2w9AUpy/hW4YEh/VaLuatHP2WD08zxL+UC30qXMO8wCjOsJ7HGAaxBDHR5zFMGC6lQsUEWhoMoFEegpZRwafnZw06qVSt0q5KYxcALleM+nsNw/mdhKE8mYuVgalAZ6vAjY+6CB/58u3IE1+BTh0wEh1h4SCmt20ywTOvuQqHBiv42umTqDxHLAXcwoKWV3Ie0urCZVDSJrxSiloJjuP5TCVf0lH7RJBIpZ6cmwyLUtDbKR0Fkam6r1tQVSlA3WiKtgEvD3HF7t3otObw+TsOodBVYBuKDKbhiXoosdhqrc4velzaqanawdFCAoYJUW3PgkgmSv+e7YiyMw1tpXQk7KRn79S+yf0+I6ixEcU5xkEgRTK5PxP4s2DUNzDeGEhye7/TRcvxMRyMMTe3IEo+rRgo5W9dhJBzix6ZVLtTSR5QZaTOLSpLCRdzTak9OW6G3kYR0/+VEWgZDuxfRL9jIg4TnDq+jJMZL4MSRpFiru1h367tAjoZdEdF58RgWzXv9CV0QkMem4IhY6aAJBmXWmnd/Nm0lotSuU6lrs+s8zCyLqCgsGHayh5mYzxAlCWwPF8oM61Beiw2ibpNAajm+SKfv6hqtSPVhCqNXW53UmBRFR4+09RLtXFvvurzx4OBbdu2YWFhDnmRiMqZv0tgNwlGAjodvyeFj2A4wcljR8QmZczP7Pvw2Ukgb/RQ4Ni8JwtaUcp7TI6Dl16M4ydPoaBNDtuw2fKNMVJRrfK8kP4Q5ZHJ4geBW6CU6fLRJUGeYWn0vWSIGgut3kMUmeqZp4C3eg7XxaF6XKi4nIZbJb1otoDO84OkztVpz8lpeCrnt648SiXozmbQjypMSPEoT8VS4OEA3XlAdR50nod0U4dJ0+W4ZFkEmyp1XuuJBs/tiwI20yIpbLLwlKUpbMMQYMb95rOqslp14be+ttlFUYNO2ce0Lg7Uc7OtoJPXYPPaChGb709DQplz1eFN0+O6FSRvBaHN3LNRiDa/u/XvW/dl6/Fofq95v6ZQuXW/NudoDxNkNP0e3w500g6DdihUVbt2S+xJeI9mUYim+HZVXx/TJ9XU16U5J8pcdo9U9bUknqW0KWGJor7mv8mvTxXpvtlP/Mu+X2SlEhHI81Cpq/ligVYsE2br0H/ZAM9+ezYCsxGYjcBsBL7JCMweMLNT49uPgJZEuWgtJARnyqdRaV4qOPRXZLuVqeAXX1xEycKFbZYm1QQKdFLlp9SS572wCGMa8Dk9mZRtgqBFKSzTNIPBCRw0JHEG01atVnO2hiOrJX7r7e/EXV++Gz/3iufjJc96EqjzooeYSYBkOthICgwSYJCZiHQNh45v4Fd+7deVmpTKPGkbU5P4Rm0higpL/RsVq8957nNxxaOvqdWrXFmZsJg6rdMP0sBgfYiTJ84iDBMBB0xavvuTf4QbHnMtXvvyn8ale7oIR4m0VjKKRXcdWHmsFlqqGW/ziMgY8vPX32tsA7i/BMJNmzohnexvrTJpJupN0rpFukgloADMOsxoCq4umra0zVFlSt9NqgXZuitATwCdSiVWgUrqfSUUqlY4rvIoUdFK71bxZaU/ZCWJ3o5pICwrDEYBMo3KQg0ZW5gsJpMzSZyt55aAAgbJUMnU7XWxUYPOAgbafP86rEAmyHW6OhfxhH4JW2wZkkUlGv9kyy7Yxq0WqCu1LyVXwmTCsv9aCVsCnBQ8jfUK4zyTRT1Tspfm+hjGIcZ5gq6oM+mwSE9NBgrRB7SGeoRnmKDtegLRdAmgYbCL8t9M6OGpOXK8+Bll/3SGeRHG8hopcIpJ2VmlUrMLZRfA9ni25av2aLa4M62drdaEmMS3yt9PM0zscALlf8u2+JLXCxDnCsiSUXilCcuuYDu8fpRUMc8MJLGJLCUozbD/wl144MQ5RFkK16dhKdWKbGvUMJbWcy5m6/etKlgG3QcIbQlslSIlL3T5DPyTKmvxwyPm6oxk0UzwKaFkaSVqQstyBExobCll4riVibeeqLDqRHf+yUR7KkfFH48HkOK5IhKIrD6MLx6eYoXAY6uX0rrfbZkCOzsEnb4vyl0qCLm4GgUJgrQUleBqFiJMUwyjBCFD4GVsgFzqKiZyg4o77mMOyyzhOgY8R3l0UllWRH3ZZwn1oAKPIWgioqtBEX1miwRW5GB94GKgJdjfznDj5QfwkXtvR5F6yMwMBu+LkY4os5FoOrwkxDOvvQZfWX8AR86egdZpieLKoa9mooNCe46Am9JOopJEcpgVNINQXyoKAu4R986DRIF5bCsn+CQgr2DljvjslRmv4xp2iTqXRLHExI7gZjGu3rcXHW8Bn7/9EGD25FgaDGujj69ZIHFSZASFvM5yHXbMcB/eM+aRIsakGMH0qWvk/Q5Y7M9JSJEzbgpNCjCKnyWBJ7dFFXOqw7Z8xAzKGkQC+lSRi2E6JaKOhjwaY8GzMV45B9/yMRrnaPW2IU4J/mnJoVLOBV7I+SU0S8C9F7VESVrqhXwOKkv53iWvO5TwYgZqWShSBnwVuOqK/bjowDZJOj9y6Bi+uj5AltJApcIFe3fh0osulmvzq1/9Or526AEE3QUpuPD+prPYJxYQbJVXCfOFpdrKpc2YxY860I/PT0F/detpA6aV4rMuDmpAtzLF0kDAJQtvBkP+aG2hIctSsBCpvBPrwC7ujaiwFdxMc6WSbWCcUm2qpG4Bn3VoXdMazV1ScKiGpkGBTreFHTuWYJgsYtAehD68JoKAONOCZvVwbnmAdLwBLVxldQhFex4PDlP0Nltz1XuqVwMTNQHB4/FQ1N8XXXQQxx48hSTmfYct2Q5sNxG1ooKb/Fz0CFZdAw49hpk6VxfsGPyjLB0qgYhsvbb0zmYITwOFGiWiAp5K5SyqfQnrYXFMFdc4Dlmqnt/TcG4anjVF02mFYzPPkWc1HWttFn1M8SLlZyG4SpJI9tEy2+rdp56B08pFsfKpYVsDYaf3RU6hnMpLXtNU6FZw7A4szZdgt0isQlRwHWd4tEDgNunPKqnqmfMQ8N0oOtXnKjAeBqrQWPtzShcHi9m1opM+qM2c5OEAZnM+bQWHzbF4OFC3FU42223O42YS1ezH9N+3fj0NWbf+myqgNin1DwWwjxTozAkzTQfJOJAOFY4jrToqm4XUEg5Nxb/Fq6QfZ8FQRFOAYpnxHqzaoSSoyeLM6Ju/zgPzb/lj/+x/tEwPcUyP6gguuzPSFP25bThxeg3blnYhDKN/9rZnvzgbgdkIzEZgNgKzEfgWT7jZ4MxG4NuOgJZEqcybmgCcJpBGFG0MtSkImEqBVgQ4ohgjjBEvNB0u81SYHC4hNKrdWNqBasUF4QxBRu0cJpPkBqbxz5RefQy5YTutbkrbKpVt7a4jCsHJuMLr/tNvi1Lzl1//b/DsH9gHpxjLQjbTHTCVlEuVSQasxZUEgqyFOe687xB+/91/JGoG1VZLhYdScnIy1nhDqcURAyxM7Ny9G6941b+Rz+WwPTHN4GclwkmEaBTIwpVAZ3ltgOE4gNtqYzJ5EJ/62Idx8xMejTe++hXY3dcxHMdwPFell9O3sPbkFIBYxx3UGbRI6+8JkBV0RG2d+lq8GXW24dceqHX7H1WL4sEpQFIpMqVdWsZZqf+kzVTX4DNwhcCmVtqVbPekclGaLRVsk4Z1gkH1a7WiVHmlDsHWOiqfCOcID3msC6WolPh2A2ujCVLdQQZ6eCplnMmkdZMdl/QPU4tP/l6718UoTBGkBB0GGLUgLckCdItNVWWUl6Jwy2xd+JdN0EoFsbQL162VVYH10tq0VBBwDYYsVbDor0ioUBpglA7Df8g+WjCxY6GLcRwiyGL4VJRKKFPjrcm2cgUWeTRcPRIPSIbE8DPLAk9gMYOrOdrKl4ogmJ+b/p7KHVR6/LFauYijDGmm2omp5HRNiCenAS7g6YFrCISLRb3HVlX+nFpczptjuR74ydhITdDJZHceQ+63nhaywPDsQtLdOQZ5YSBKDURxiXmrwoUX7cThYysIkhheSylAiyIU7BBmVO8RmqoxkEAKo4RjEybQw5KE1pAk9CQlsFVQvXl57ligJtkbU48lMCRn+7orKjO25QvopAWDoYoNwqAIO0sqQHiS1K2okr+iWnTZ8i+L/8JDmkHOBSq9pC3OqtDx6adpwrEydF0XBP7benNwXQ/LqwOMkxxpoWFYRpI4PSZYYLBGZSKjr2BCVbAjSd80jmxAp7TGO67YDQjojP0abKrAFCpTWfTZ9NYzHIT5BNbYwXBkY6jnONDJcf2VB/DRe+5EkTmi6JRrOqbfq41U1+HGIZ517TW4b3ASD6ychNNry7HzmKwuQFZHyoTzUYpMK5Ayhd1SylhDwnoIO3khq98TgEbIJ5AzQ2VQfac8/ETSTI/IwqxTlvnv/MwlxnYMOw1x9d696PgL+MwXvwbN6iu1kNgr0Eu2QmpnSDUVPkLQaTH8JwPKGGj16E88gOFq4gU6TjJ05hZgOy3440S1bTfpzix3GJnAxoK2GAW9eFtIxgWCQSqN+wS0ORXHFEVaBlqI8OoXPwd6sAHfaePOe07gY5+9F4PYRNGi8pn7SIPZWqFHL0rpXtbQyjvioZtrKe+E4nsqoJPPMg3wggk8awF66SEYDrBjuy+gc8e2RSRRitOTiVzLPORtzxf16JnlVRw9dgYbwwnGXV+uc/4MCyG0f9A4zpWplJ2GCmJi8JBCqxxS3reVQlxLeD2Js6d8bmnvrxWwvB/2ct7bCbNYd7PlOLMIQGVlyiKh3JvpH2xLMY77J6AzVxYBuRbKparSsOvWDd4l+f7ypwq4YUpTk4wuAyNPIp5nhJKVwE56evJ5yft+t9fGeDySILpC78JzO3j6E67ETY/ZDceqcDq28e9/5w9QxKpg0QBWAt6mRZ5fp3aOMBij7dtYnJ9HOJwgClJYAjpVcJpSUKuAJVG/C9tkMcIADLV9wkQqrgkQpZ2ZY85nPpRf5zRIbCCdXDf0HpZx4c+Y8p6NnyW/Tcit9v+hXogNCJu2wZnebgPneI8joKJfMV9JEsv8g6pjmXdQFV1Dzmmg12yf8wd5f95BBLiq49L8bJGpIEAekzSJZGw7fgfBJJJ7YVMQDXk/NQ2sjzbgt1sSZMhx7WhUhPOlzg+CTvFLlxZ1OjYoEMx9nA5a4r1xOuCpGaOtELZpLZ8GbtPgeCuIm4ac/Hp6bKYB8Obnl2ewem09RnJYp2xSNn9wU737UNA5/RkeKdA5YfdFHGCxTa/5MWzejnleeq74o1pxd3q3vuFrx1iB43ewMUpg2B2ZlwjgZPWXxWopXHzz13cadNIzfc4v8aybr8eznn6j3CsmqYl/98v/FzZCVUCfvWYjMBuB2QjMRmA2Ao/8CMwUnY/8mH7/bVGLkljOFEIvSTOv0ZdCSQyGUeEsTHmm7o0vBq8UmkWffrDLiaHVbDPk5EtAp0AeVsiZNk7M1fhKquUTAwpEoAQNIags0MWnTzdsaTtl2INrAWfWQrzl9/4MR75+P37uFS/GM590Lcw0hm1pKKMUuteSNVkQZ5hkJc4NI2SWh8r28LF/ug2/97/eKa1ZTXuZKIWo3qRnlecpdZ548Sl4lRUFfuHf/wd4nS5cz8M4jNB3bZw8egK+4cI2XSyfXoFmWbD8Do6dPAGvP4/R6kl8+dMfwY1X7cev/eK/xZy9KZRBTPgrn1n9KRCY635OgDlXnbJYEshYr6eaBGmtUAnsFP40sJjQpNkeVZJV3W5HcY5M+wlA620R3EibIlsBCeXIPAiY6mMiCiQCTgK6zTnpeb8/LjmpopGlLxdkJcNlCuXtpmnwbR2r4xCx5iLTLFEf8lwxJfmbAI2+irKklnHudjsYTlKE9MbTbQmQYVsWVZhlSbBWSvAVlaJUOVKFJaBT0ux5LhqqdbxWuYYEZgwAksU8vTQLSU/nf9wPwp1Q0zDgcS80tDQTOxfamAQhJlkg8FRa5wmVJEhIR8bzgaCzYvAP4OmArzO5WSnaGFAUVUDcKF/luCoYTDUkjx3Hidh5UvkIoxRxbsg2+T3PruARzDDkR4RnJqJcR5LTf4tBOFTEFtJm6Bph3bptomIoE4ObCP3keJgSlOUxQMIgjKkVnRW3pyHKCszpBQ4c3IvDR5cxjmK0Wp5c4WWeiGIzLVxEEdV2jgRbEbzaRg7fpkdegUTapG0Bk3FM0FCr5yRchvuYCtQkWBHIQqVpzsASV/2dycv06zVYCOE507SOKuuILHUkzEDCMEQaW/RAGYcAACAASURBVCFMQkmcl4V1YQvsSNnqDgULDCMTsOu5hgBKpsbraYrd27YLCDtxehnDKEPOwkmVgj60URLJwlI8UiMNGdNwYSGRZNhcQCyDjzg29LOjXQGBbZnzWqoVeeKRKllbquDD1mrTR5AMYY81jCcuJlaB/R3gcZdfjA/fcyfK3BJIyb0n6EwyB5mhwxPQeTUeCIc4eu4EzJ4jNw2PidsJfVzpXWki57VSJgi0CAmvWr4/PSlZQJBgpDrJucb/oj7VUwFAhEOx0Aomjtui7uT9pODVwn83KyQeF9sTXLlvD9qteXzyC/eisvsKEPAc4YVL1b6RI609QKXAkrI6VmFJi3DtNVegLGIZl0zTcNeho9hINbi9RVhRKDd/Fjw0+ozy+ib0M1QLZ2LGsCoP8aBAOmKBQnnOpmUEw+W1bsFLVvH2X32Z2EzwVvZXf/sl/PnH7wU6+1GkG5KuXlo5dKtOzi40GR9aAFSZg6LMpACTV1RzMhCs9ohGAZ+FrtxHlfmIJxPM9TRsW/Cwf992tLy28h3lfa/2SR0GCY6fXMGpc0NQTFh49LosRNFJVbmEdNWgkwUCi0pOPZeCHv8UtV9J6MwCjokqNesQI6U6JShme71SoZYwE9opdKTFmRe9AhcMuWFBI0FYKIgureuEf+IFSt9fdX0VerzZ0l0/0VUScsn7jPJPVrGAiYJ+bOnnNqSowG0qzz3Vhsr7SyXqxKWlJayunUMaBohSV+59r3reD+HnbrlOFOMDWLj+R9+I0m4pD9D6P8YTEtupVnYdkQQ95ei0NCx2bTz2qksx13bh8rxlgcfoCtQtqxRREmA4HOP02RWcOrmCtdUByvm92NjYEDjJe04YxtJhwv3la9rjsQFh59vWCTqpOFNt+2KBwIAxjb9b+3iT5Nfb2QrrGpA2vd1Ne4haBcqOEfEsNlTyeRwndXuvApxNp8k0iG22K8evJGitFbCyj2o/G3VskYeqDZ3PpCiCw3QmLUeahbj55h/BVTtt6PTtzIGNcYo/++u/AawWKt2VDoGWhBTJJ5T/k0s1ifRyr2M6+BQwFNCc5/IZpoMdz6tOH9pqvzWwaPrnpNNlS+v1NMzcCjqnx6X53YfzAH04uNd87xvef8qjc6tqt3n/6fedXgIIqP42qeulqUHPxvjZf/Vc2PkQWhnJnJXjnzGs7NulpudrsLxFvP/WT+PoyRE0uy3njGVWorBmh8K3en2nQSfn921tgNe+7Ga84V8/V57vgQZce9PPYj1x4WrKd332mo3AbARmIzAbgdkIPLIjMAOdj+x4fn9uTQvSsJIgIXo91V6JEuZS+2mSPTCLwQbhVQ16iDx1S9QlFCpQcUXl1kNBJ5OwNUSEp4R0ojhSakGbLcYEnWx15ReGAp2a5ahWVl3HJIjwmc98Dr/x7g/iv7z+pXj+jZcLuMpTJnW78CjXox+Qo2E0CuB3++CSZCMCzg0m+OBHPo4PfPhWnEuczXZ1TuAlOInqO8vCeDzGvv275c8gSaGbJm550Yux78KLYFqWCsnJY4zWN+DBAnOdh+tDxGxF1jVsTEZIMI9tXQuH7/4nnLrv0/jZl/wkfuLmJwt48S0HAyeRz8rEZZtKHllNqHAdyVfI1EKDqh5p323Uj7WHnFO4sgxlOmcTZkTwJ7BYFLHnFTOEGARNTXiOLFL9WMIH9IwKNqVITSpNgU4CzlwpS2S9wf55aZGvg0O4gNd9GTP2SauFgFKWNMEEbbvEyjBConvIDEIF1bptlxE8duFWqo3cYsBOkaPX6WI0TgXCSbI2cmnjpmkB1SsMwskNEzHYEsxQnkjadAk6HSZdS78dlWPKaoEtuYR+KaGaqAdymHoGh16B/LpwEOk6hsLe6ShoYsecg/EkxDidwKFsTM57cgSt9r+sPQ1RwXctSYD3mGReLwYJOEMmplJ/Rq83AR3Cg6BTXSPBMGoc09LDJM6RMHlcVwnvrpXDNTNUeUBkjYqqwJQBQBxXW1kFsC3VBDxHtfOLSlczkRYlIsq7qEBi6FOeiNKWKetsnZVziUC01KRo0CpTXHzJARw6cka8UdttX3mzZQlMg+pmE0FCXO4wGUhAp6nH8K1CQlkiKqI0G0XJZPICKa0iDLZ6qzAVsRSwHFn4EiIKbC8qKSQogBDLea0W8srbkrCL48DrME25EFc+d40qMUoSJFkq12gRU7lmICvZcq8W3Wynt61M7j0VgSdb5OME+3fuhud1cOTYaQzDDKVpoaCyq0oRZgzXYZuvKR52RUyFsItEBiOHTo9TlhIKgs4WPKeFUtr0UwGdSv1Vg07xwiNoSpGbbYTxmoDOILBBS8gLusB1jzqIv7nnbpSFJQnbotAmYC14nUBAJz06j8cxjiwfh941UKSxeHLqMRW7DICz4FYuxkWIYTFCQBsBOulWJuzcFmUlQ60kGKpO7TakdZeQU6n+ArNClZgwYwtW4UsoFgOkKn5eq0JsFDCTEa68YD+6nQV86kv3o7S7yhdUVGAMUjLk3kP/VAF15NH0/Mxz3LTXwvOf8zS4Nd9g2ewvP/YZ3H7kDKz+Eqg4M3O2uSvQyQutYGsxFap6gdAL5RpN1kvkYx226SErYsRlCMu3MCoq9Mo1vP0//gwWEIjK+s8/eic+dPsyVrI+5qVVuoLuV2DAL70ITUYc5YSrGmKqkAlmMuYXKxUnlZOCC+V5lIiPqK11xU/WNiPk6ToWF7pYnJvH0kJXLFniJMf6YILl1THODRJElQWvPYcsO7bZwSBApKS/KMO61H3FzUvkBJhmunmv1nMTBtOyCbVzqjSptyT4pb2IauvnFSlejpkN2/KQxQyaoWOmhmAyFMBPu8fUUq23SiVKyKoSuBmiw3t1XAxrb9wm6ZznO6G6SllXYYOEtbGATimhEKhJaYo+ugr0Ni3L8uy0TfHtPHHiBLQihdfZgTSa4CVPuxw//9PXA9EAaWsvHv/sN2Kiq9ZsBU653YeCTsL6TktH282we8HEz//sT+Hqg4uwOV9giI/JNnKOD68hHjeeaBZGkxgbgwC/+6EHcdttX8CZM8twbE9Cl1jQom2G3JOkuPLwakzZLZrM1K363DcBibKPvPZ5PqmQlaZAKmM9lcIubcVT3qgNROW25ftaIrYC4i9a0m6ACezKQkJAGVRHycOpHAX6yaxGtlarOmtFbA1mqzIUL1aWbaSA6xgYT1bR7lr4f/+ft+D51znSX8Bn5Ve+HuDl//aNWBmUqOyeFNYczqPUU6O2fqi9y2WfKinuyjhNhUk14zH92Zvp8cONtZryPDTUaRoOT0+tt4LO6bGe3o/zitnzHvDNdv5PQSd/frp1vdlPOS61h/v0sd263f8T0FnlY8z5FT7zt+/AvAcYbHng/VTEAspz+lu+Kh1RAbz+je/GBz9+O0yPXrlUfcew2HFRqOPzzV7fadBZUjU8OYo3vvxm/OJrXgAUKVK7hb2PfTEyby9MtsfMXrMRmI3AbARmIzAbgUd8BGag8xEf0u/DDWrLlK3VYZ4WW/AkwVqWODK1pp9jpumINauxExO44VY5m5pR2YQVVEJRDWFLQiq1gxRjiaqwTsQmyJKFG23lYCKuLKRs/zWBfpCj7+kY6aFM1uetLr749XN46a/9Ol7+xBvxype/EIstgxZ1iCPA8ehlSAVWBCNvA1kA9kkXuoNDI+DUBHjXH/85vvSlLyAMXThegtIYYhQM0O3uQBgQBnARV2H/xftw3WNvwPvf9wGYeoEbfug6POEHb4DlzskkUtMTUTVkYYEzJ9ZQpJUkTE4SVZm38gIrcYlY05Csn8TZuz6Gd/32L+HKPUyhZUAPQZzyw6SiTLCYVPRVgFAvV95jBFms8BOGiSejpIYDXfs08mAXTG8oC4+Cnpc2lUNtpOUZxLkN3+ohKTKklYduAWxzTyAYbgDu1TjnA71qFdlGjtLZgYCtdNoQLgGbZcBLA2hWggeznaCdXk9bFjVhpe1EuziLeX0Nw/RRKJxVmIWBPFvAwIhEXTdnFghcF0VQoaON4VQTOX+oop0UNqLCQothE1oKt+OgChPs9NsoggRhNUHultBSX36uMGwM4zGSbB2uYUi4S9uYR2KdgGfOi9daQLUOEahvY30cwXS6aFXryJNtcNj7nk0w186xNoqR+tuxnCTouDqMIkGXac1RDM9ysLS9hWOnTyNDiJHtIk19pAkhH4FcKDpjW7fQa8/DJtCwMowGJ+HPLWIjJQA30TMqdIwck2KCNOjB6wLjkQHNYfvwKvKkDU0fw3V8hGkhSelaFMLTNQRhgonRQqD76CYFJvTZa7fgmiXMcgiUCSIGQRj0V6VHYQuW1hEAs217jiRahWfNQy/mAO0cwqKDjciA42pIwjPotTwMAxuGvQNeN8WepQIb505hY9BFUm1HEA4w34qQb5yB0d+FnmsiHI1h9mKspfMo7CWMo8Ow8wMo03VBC7ZzBtv7LrJBHxVVjgaVRl1sGDHSUCnn2PKdlgk0M0dn3kPGtvFRF7m2Bs0yYepzMKoUWnkGTmagpe3F2DqiQkdKF1VpIwhzTNJE2qXp1VmgD9djSm0mKcAEMeI5mxUCWE0sAnYOHyMc7OvYt6+PLx06jDDrwUwXMcjOotSYGu+iKDsoqUx3NmBYMYzKE/UXLRW0lMI3H3lswXY8hMUGeos2fC2E7cUIx0yA3oOAgTklW9ttJOVx6JMWVpk2a0+Qmzky2LjYyPGES67GX39hQ9Lfi6RCt1tgmD0Ip7eIZOijU0a46fodWN9IcOTkSRh2S4JVPN2X9v2JM0Tix+jGC0iiNip9DWG2itVlD563JGNalDGyNmEVvSEzGIQuhOWZJQCNykH6YBZ6hsyKkBkJKnrD8t8yEnQVQGWmQ1xx4W6x6/ji144gMS1UJhW7BF8mzIAWDzb00kdq+AirCJZNK491vOEHr8MFV1yiYHYewdNcrA0N/Mr/fC/Gvb2Yc5fFe5kPBKoNM5Ekl7ArNqkbQL4m4XFjzcSoCKFZGSwqP0c2FtxdWNNW0S0CvO1XXwK/HEDXO/jjD9+HD9z+NWw4hRx3N3GxaC1AKyxEZYDSTNByK+ThALD3YMTvWQXWV9fg5BbMykNhOIjplYoCASGab4kvJ0YZWnyOVRnGUYjFzj7oaSx2GJMyQUIpPe+bpGCTCIHB6yGDbVri50i1Y5onMB1TQnbs9Cxsp4cy81k2UR63yOXasB0DZ3QWKkxYpQ4tq2Dy5p8z0M2UQCgWPkqCdUtDkAfiBdylWjFIkE5imHPbmOYjacxRGSOlJ2hJ7z8TLTgItQFQ9cQywbQNJOUAVTmB7/tgtklZrMHvLmF9GKNj2bAy5QlYdrZjLTdhjo+h1e7Cb8+Jdza9KVqGhh0LPWycO4u1MkcLHszUwYtveRRefcuTgPEahlYbT3zhe5FX58TrmopasQugSjweifq82/GxSJ/d+f3UqMIqV/EfX/0sPPriPgwqUuGiMmkhoVTUAqKkLspCzwgoA6BawplzG3jTW/8An7h3BaG7B8MYsNIY29sGNuIctu0hTdj5ECOaLKPfbaGKGablI+2asBj+NZrIPActV6C4Ra9BzUSgZ3Bbc5hEyrbH0kI4+Qre/d9/HVqyjjf9zw/hwcNDjDkF8W1kovR2YEj7wQjWhOWTCHPbe+JlXRY+0riEbdJXGchiBgBq0iLf8m2MxkPYboe6fxSlWUNqVUxTAVIcl+ZrDq0nHTf0yrS7CxiMQ/TdApfN5fiHv/wdZeHgLmMY9NBzXbz6F9+Nj9y1jJXiGKxkDpU7RpmU8KyO/ElgrgrCKXzfgx1T1V+gspUvLC1FtCKXoDHWRQOT3RMOUDDAK0Nvfg4nVk5i255FbIQb6Kccf1/CpQj3CKNFsZ0nsB1eK5xzKnW9WDlUuhS5eB3RRyeOV9DyeqKM59yr7XsIgzV0ejrCaAOxM6+KqFkuRUsqejtzi1gbjaBZNqpkDe12B3HEAEAFg1VHj4s4CUXJ33bbCAYh2q05xEkmnss8fhrvm5ykVpb4bFJdW2EsqtkqpyraQ05/nm/xKrMR5lvYAjotsV9ocsiqfAU2C8h2iqDcIU4jjnSJRMhiD8yzeuUbfhcf+vjtaM/tEc9v8XRny0E+hOe3EeclwljZMzGUSmx2ct73GQapQiZ5jtDrkx6/nL/aLOKKSpsWTAW8tgvdjFDkE2glW7UcJLbyNmcxVabwGgPBbIRpKdYkZj6EBQOvevkT8cuveTJsFvL0Ehc++o0YORWcTV/e78PV0+wjzUZgNgKzEZiNwHdxBGag87s4+N8zb60t5xVDulXKtiRaK9CpUq4J35SWIqH/Yl38F9DJ1mAqpCwGCaXit8i2WyozpX1PfOwYHkNPOar8qCvgEo/wVEdcmaKYZGi1PskhTps2W85aGI5zvPm//R7uOX0Wf/GWX0evZ4ka59Dhk/js578iE7r5pR4ee/0VuHrbtrpVPsd6UmKlcnEmAP7bO/4H7rnnKzAxJxNiWhm5fg+us4jLrrgSWR7gwMW7cM/tn8VX7j6ETm8ey+dO45IrLsJP3vICuP4SHKcH3RzKxNLRW7j/K1+XpOhWpydthafOnEG3O4/lsERY6Vg5eRjpqS/jcbtdvPmNr4FNf0OmtRNcsv1cEtGVkqhRFHXrkAWxDqDBPP+sU8D5s+/92Fl89S6mmi8L2IkJCXwuguYFqOls+c80FBZVUDn29Ry86oWXwe9a+NMPnMLyeISffuYu7Gj3ERQuYi1D2ySUNFFoBbzCR1ZFePtfH8WxjRwve9Zu7Nu9hNHExDY/wN99OsBtd+YY50fgMuwo7SFyE1QlQWeOKj+GJ15/NZ78hINoGTnG41VoVNYYrrRrU8XltA2MgjF29lvo6hpGgwFKx8dEM3ByJceX7zmLB47HOLUc4tTps1hbWYUDF/t2XoD23AA7luZxYO8CHve4/TCNkZxFdNscjzR8+OOfRDhpw9QdHNyr46k3HZQk78huYaQBZhrAqTT4ZYW+YyIYD7CwtJMnMI6cGOOrZ0wcPryKw1/fwPETZ7ExOIt218CePbsxP7+Ax165gEv2L2Cxx6CXTK4Fmymj0QQtvcDxkYOPfvgeDCZjZPkcNJshQmMgX0KlRdjWK7Fj9zbsu2ARc16KpU4lLYbDzEZuL2CwnOAfPncXzg0T1TJdpHDoD1kZUgwI9CGMvAVmQi/Npbj5KReh63H7hCItGGaIoOxgLdBhuRbKhBDBwhfuPIVDR9g23Ee3vY4kIHBYhNvfg8XdPg7scbHY0hEny+i7LozcQ6wn+Mg/ncKJZYa8HEc13gazA3S9nZjrx7jgQgf7du5Cvx9hY3wYtrGIQchWT0da1KkiNM15rJxp4StfPokHTxzB2kmqB7nA0rBn315cfsUuXHGFh107coSTVVnU65WLLOZFYWIwDjAgwPEYE0VFZohTJwZ48IEBTp8IsXwmQDBJ0W51MT8/j/72GFZLw3WX78JTrtmLpSUTdx07jAR9rDwY49OfGyDNBxhMJijLNlodF4YXYNtSH5ccuApe/wyqMkNMz12jLaCTN4tMCwArxraeJ22zjtXHg0cD3H3HMbFcuPLR+9GdK2AGKYYM6nBCae+mz+pFZoHHXnQZ3vN3x3DHvWdQRhUWl2xcdm0flUcgaGPeKHDDVdtw9lyGE2dXUWo+rIoAspB08KJt4dhgBfd9agVV3sXOfcD+izyEoza0ykdlrIl6ceSkcs/W2GJNP2Iq+lKGQNE/g8r8FIVJf0+qTxtfQBOgNyrbpksWFUYCOhlUdftXH0BMQEAZehlDM3xYcQYroZ+gi9RwRXGIah3b5nT852f/MMwOnYCBJFjHnOUhyjz87vs+jbvOxei0Yzg+1b0KFJVZCZ0en6WJIqWK28S5wUgCw8yeAd3JkMcpiojQdwFFPEKrGOMdv/HTsJJVOG4f7/3Hw/jL2+7Gqh7BMwx0ChcL5pyAu5gwzSZMG8B36S2rIREPT7b660jXY4CKXt2D0fKBZBlj+sIylTovwStNT0t5ppk+E9UtGARfbLNHiglS6I4FMythZCWsTAFJ3psFouhUmxfiL8o2eSkB0oeRitasgmU6AnCSMkaYRXAWHGRhiiLOxZKAqfIEC1EQiq9jQRDhmBjFhMCmANVwFMCrHCzNL+HE2hBdx0GWBgiLCeAbcDwT5WgCI2G7fAstbxEJFeMxVbIFKpOgibDMQccOcXo1gudtQ9f1oUdsr6X61MSkAHr9DGfPraPbmZPAMvo/dh1fQAvFgCeiVWgsssDF056yE69/wVOwrWUgNgw89hl/AJgTKeTxWS+gk2dKGcuxme93sNTrIK1aCKICLXOEN/3883DtxfOq86Gy8LY/vVVgk27ScsPAXK+Fyy/ZiwN7t6HfYhGLnoclClvHm97213jPrZ9HVLZxYPdenD56GE7XwWRMVbIDh+dDGYrnto02fHcRgyqCQ29csZGtMIiHYp/RNW2k6wN4fQdhwjDGeXiODz0b4uk/fCne/J+ei5YO/MQv/P9yT0iTCprFlm4C3F0SOJQVGyg1T+6LSzv7OHNmBZNRiYXeLlFSTibrsFig5RwgS8WGhACaz4c4TjE/t6j8RgVvbgWdysKAFhe07mCqN6j85c+FZ/CGn34qfuXVz4NlAg+eO4pdOw+IX837P3offvZN74S7NIdwEErBh0UjRycQsxDwvLM9dDo92Q8GwbW6bQTRBFEUyPfJW7MwQdtri3VCSSjq2Wh5Fs6cOY1Ovy9FSV4ETstBFMRwbQe2YUuAI88Hfm4Cze1zPZw6eQLdti9dJZ7Xks+SMqSnMuD2DZw6fhbz3TnovJ+xGM8WI3qSFilcz0ASTNDrdDBYXxMblShOYbstCe/SLHrWcnxLeLYjBYRJpOxgHM9GGSbicSq+uFI8ZwGcHui2KHp1l2yf1jomchbeyol4NBtaGyhbqDD81qCTIZ7pCD/3r54PK1//htb1V91yM3Zv57PPFj/dt77jMwjKRD3zzQEsq4NRVOAjn/giTq+F0qnA/eq1PYyHAyl60atXPgO9bGt1cJ6X4imcpBO5P3EC2m6rtvcsZyihhSTPxH8/4qPOnRMAOhqviE9rr7uI8ZD+0AkW5uYxHgylS8U2GEoYod1pSeGRTSQz0Pk9s96b7ehsBGYjMBuB76MRmIHO76OD+R37KNq5vGJgLXvu6vToSoXcsEmMLdYlU3KpwlT+nXyRYboMaKgg/oARQScxJr02i1IFpbBNFxVaoLdn4/9IRaNSLqaVjlwCKghVQrj0S9MN2J6Pj99xL371t96CX/r5X8JP/dDVGJUF3vaHf4Q//+DHEGQ+3NY8xsEIC0s9vPXVL8OTHn8lkjhCZjr4x68cwh//zcfwwIljuPjC/fCdUBRgXCgdPrSC9dVMzOD3H5xHqQ1w/YVPhGn5+OCH/w46F4hGBt120OrswNOe9jzs3e0iGsdYWxmhSADH9mWCGOUJRsEEQVxhIzcQmT42Bqvo56s4fcfH8M43vxGPu+yALCLEk6kOZBL1ZtMtpmvwCgIA5cNJtSsXxhwj/sff+4133o07bjuOPF+FbXUkjXkSazj6QI7e7hIXOH1RM5g+Qz5yHFjq4lde+yT4Cz5e+up34/TqGH/y31+AK/cvYhia0LwQHXMMt7RRUN0Vc5sFnvv6P8X9Dw7xh//3LfiBR+/EyhBYaqd43Vu/jPd96AEsbB9hf7+FZGIitCdgRsK8XaJbreEZT30invNjN2Cuw7CFgYCNBDrGQQzbYeotMB6MsWuenpwRTK+DE+sGPvLJ+/FnH70HRx+cYHXVFp88OC24Pr0nI+RJBKZ6GtjA/t0F3vybP4UL9lbQsgiu2cfX7lvHq970F1hfU63vT7tpJ37xNU+H7xQYU5XUMoEwxJzdgZ0WaOmZtGf2t2/H1x4E/uL9X8Stn17BmVMjZPQwdFoI4pGE5vAzhFGCxbkhHnP5Xjzrqdfg+mt3wPaAOFxHy+AEv8An7tfwW7/5PiwPIljOBbKIqLAOvdwrLd4dfShBKPsv7OHmH74Qz/yRS+BbGY4vj2H6S7j36xO84w8/gBPLBXxnDuU4hKPzurPpFonYHcHQXOh5iKsOenjDa56MA3uAfLLBPF8JFgrLDlYmBgzLEUiRZy7+9H1fxN9+4mvY5sxh5y4gCs8hSn0sj2JUbo4rr9iPF7/gx7Bn7jCkIbbo48z6BL/9X/8BRx7McfFlOrSwi3V9iGIyhywZYXFbietuuAzPePZBeK2ziMclqnw7xqMIfseRReznP3cMn/6HU1hZDrF3/zz277LR6+/A2XMb+Orho4iSEo++6hI845mX4sAlVCJOYMKT0CFeK+ujkaiZSizh5OkIn//UV3Do0CGxl9i+fSd2794ti23+/cyZM9gYbUB3Cvz4zT+AF//oY9Hvpbjr9GEUeh9f/OS9eM+7YrR6MewWlaC8xkpkxRgGA6bsJTz5x+dx8MBusREwK7aX2uLVWukJMt6XqNBL6W26B7d+4C588XNHxcjupqdchcsfvYCeFmLCbflsOS4ptMPFboFr9h/E2957O97/oSPQEgNz8xae/aLrYPVGaDkllhzgmou34+wycHI5QFZ6kvieTVakeFR5O/CpLx3C33/wEAytj6uubeMHb9qLIrEQBwVMcyKBZEEnVInfvOUWGqrclNRvKo4YhlNosQonsgi4lCFvVegoUyax0yPQgZ2NcdXFO+H6Hm7/6iEktsUeS1RlDF3rw6JVQkxvPhu56cCkqjE9hyc85iBeceOjMCqBM8MBRueWcdUF+2BZLfztHSfwJ393G7RWG65HZWkmn0s8h6NcYG8aUIU+L+27JWG4HSHHSEAGQcJwkKJXuDDjNfz+b78MiNdhuV289xNfxftuuxMbVgJf66BdGvAyqtB0xLoFo+NjEo7huVReraE0qNo24FYeNh48jUWvhyDJYXoM2DmLyDGRtX0JrSLaNKkYfnMzNwAAIABJREFUjhk65aA0U0TjCXzXlefD2WADTqcjPpx8HiwGKeI0ExVwoWlg6IvfdhBlE2lHH7cvlKJIlyFtUQjajhK0aL6H0iDsGQiMtQxPwB7Vv/SHZahOl/AmGsB22XpMCwUq/6ilt9BhIWcwgOb2peCYxEO4c20My1g8WPPJEHOOjTzfhXSSou+3YegpBqMzyPQCmuMiYet8vCb3Ic/fg9HaCGaRwjcSSJizXuF0tip2I0mYwCcA81pgc/yOpZ04duQoBoYqEIyHJV7+0sfhdc+9AfZkDLQ7uPzJvwO/byGlqpkFPmLOLBZLjsW5jvzXth2cXUswDlIsdnL85ht+Etc9apu8R5nr+KGf+S2sbQRw3A4s08VwsAG9TPDYR1+Gpzz5Sbjl5osEUhK+0W/3xa99K+47HmI4qdDzu8gxQJ7SbsVCFI5gOwyFA2yzj3AMaB0N7GQRdZyZS1gV1Yb0oKWan8fHdxfguouIJwGK6Bze8uuvxI//6EE4+gC3vPEj+Pzn7pFiZqVHUqyxjR0SelZWAUKDavQRWi0NZZqhSm14VhtpHMJxdYTZCJbjYhJGyDNdgPJoQLBMv9EBfK+32UbNEaSP9XnwyTc1pEDGzhGGrdlOBV9fwwff81u4fI8LvbLwlv/vT/C6178YBgF6quP6Z/wihvkuFOUqDPrWlhkmkwn8VkdAYRwx2M5BEhewFrpI47GMOb20aZtTSqWWn8uA67YlyGo8WoHfoiqzQhYXcMyOFEMHDDujbzs9l4sMjksblFLmHJxnaUmCLEvR67ewvHoGCwvbMAkyeG5XFJhBNhQLpLZdK641PukdrLMLaHEJeryC0WiA7UuLCMNAxoZgr9/pIQgihLop79+yDPGTLcoclueK9RALz15mI8hjaL5JZxiZR/DYt80uokmGXFuBafhyPCuNv8swMFoZOMgSG22nsRZ4+Dn6dBhRxmvZ0qX13PAcpGWJ9//X1+D6H7gAZtXCuIxx9eNfh9zitj14ViQFCddriy93nJWwXQe6qWNjvIZWi0Fb+6RDwzEzmDZb2WmFYIgC2XXaKLMJPM+XkEBCeBbF2Fll0TuUHt20t/H7UvBaX1/FwmIXOa1DeJ8x2UlSYjgKRSRARbepl+h3qV4fIJqswfB3zEDnd2x5NtvwbARmIzAbgdkIfPMRmIHO2dnx7UdA20jF1FFekrlBr0hWhevvigoHlbSZE9Lx3+hrRA8ttra3DV2S0mXu+7/Ze+8oq6q8XfdZaedQuYqcc44iIoIgBjBhaNrYtjlnG7Vbu9U2ttrm3LY5R7QxCypBkiiIgGSKKirvvPfKd8xZ6PnuPfc7d4xzzx89vo8ag1GFVJVVc6291lzv732fV9N+FTp9UTAihE4R6/wVOu/j/yKeCoeHmJyLDVjYkc7PmGVgqjrXPPAgu3fs5N1H7yXowz/eW8hDb7xFQ85D0RIEtIiMNrWn27nn3JM56Zip0l3y2HPP8/LCLzhkzrGMGT8Gzyny47ersV0Hs+RgBCpYsXwTifIqNmxay/iJQxjeoydr12+iomsXfvh5LQU/xeSpB9HaUeLHdduYPHIK3br0wLM0GW1q2tsmnQLx8jJa022SE5b2dNpdsUs2CLspiltWcGDPKHf94SKMX/h++8ROKXr+h+MigqeS9yfb7DtZjIJTKYtvUdlrlci1iyijha4k8AyVb1fv4tHHlzJ4fBU3nTOrcw1Fg7YHQUcIKNCcgzMufIvvG/O8/9yp9K/xyRc0AjELTQgGbkQ87aF4QUx05lzwKpt35Hj1vpMYOyxJxhIlPBnmP7Cczxbt4ayzxjFn8nAUU8ULmzK+XBMWbl6dYADKk0LMdbAFky+gYTnIB1w1KhqxRSzRR3EzVFXE2d3h8uTLa3jtvR+oz1fJ6LDg4Invk0hARaUhnSYlM0v99hpKhUYZv370ofOpq7LJpZtIhGvYsyvLuXeuoqlRKFgF5sys5YbLpxFWLDJmHi2qUyrmSRpJQsIV5OZIlMdozke499Ev+eCTraTdKPFYkEK2mWRCp3ev7qTTOerr2zE00RBvoocVBnQJM+/YsRw5sx+GmiEZ1vBtizUNZVxx7cs0pm00vSu+20os2oZtVmI6JlFipEVVuurRp7vOCUf259jDh+NgSk7p1sYQ9zz0OrsaxbBBqKjtVEbEutqSTekEQlL4EK6QIf1jXHz+TPr20vHMLLFgFLsoiqBidBRFkZGKJyLvfoLnXl/Jws83M/+ckRx62Bja2topFGNsa8jy1bdrWLXmZwYOOIBrLlApi4bRvDJa0hZ33PMVqtqFs84ZTrkRxy53yDWF2bF1OytXr2Pjz80cc9JETjxxIBRytKbEOSvc33V8tHATn360jG69ohwyvR8jR/Wgulww8MrJ5Tx27m5l6ZIGln1dT89+5Zx53kH079aBa4uW+RCpVArTctEC1fywPsOXn//Irk1ZRo/vzoGH9KBLTxF9TXey6vwIZkkl11rO3o69DO5ZwaEjuxIImfzQuB3XqODbz7/n+RfyTJhcw6Ezhko3T1trmlwpQ0NDO4sX/UC80uO4Y6fTq3uUXDaFoYbwFSFwlDAiwhEIaiBDurWK155fhRZQyWYc6uqqmHlsF6qMAgU1RChgowiXlqXQP2Qzut8A7n5lGW+/vZuKSBmum+fAQ/sxYFSMSDhLl5DKqD49aU8pbNmdxVajGLqJWdhDPF5Ga0eCtz/4kZa9NqWCyvCRYaYd1h0r50mhMBC0sYoebnlnK7SIf4omb0+InBKoKUqKFOkmE+xHRTB/hf1tH0dSuKbE59lOEMPOMrJ/F8lVXbN5C6aIZmoOilfCd8vQRFGUKQphgjLeG9R8WUBx6twZTKgNkMfgi9U/kW5tZN6Rh8oB2M52l0defI+9bpkUkGxfDD067ex2QcTsg5I76blB+ZBeFvcY0Lec6qoItmeRypbYXd9MNm1QaN7NE3cJh3waT43zysJ1fLBqA7mQQ69EOYO7dUUvCd5tkJ/3dtCYs9DCYSlQh4JZlECCQlbBzxbxWluZPnEs6WxKOudzVolNzS2URDJBlJNZOSoNnd613aWrqbpOk0JHrmCyp20vmxp3kTI9UnmdSKSOSLYgXVJiyGA7JRw7y+QDhmOaHdilNEv2hvDSLfSKGQyoTjBiQG9Mx5Wx+ZzlsPbHn2hpzWA6BrFELSVTka4yyzYlL1asdyQkHKpNBBAc2h707tKdyoqkbCoX7Nrmht1s2vIzbabPj41tVHbrjiHKlwoZMJOUhUMohQ66VIaZMHYIsXJxvSjIUrUtG35g/ea9pAtRItE6KXSZxXZiEY90ai9+RR3Z9ibiukfC8BjQsytDB/aXAwfhOlz10/ds2riD1rTP0ceN5o/nnEjch4ZCO8f8/g0sX4gmomCpcz8gBpJhA7rWVEmh0yoW2NWYw7ShZ63R6egcWEFID0gB+IjrXmDHrgbJAQ+G49JZJ695+QxilHreKeM5+zdHUSNRoCrrduU58Zw/UVIqcf0wltsuheGgWMeATTa9C12xGTNyIpMOOIRsoa0zMo3KmnWrWfPjOmw/gEc5+HGi+1zQhXyGWBhGDqrlnlsvo3ethkaGWx/+ii1bmySCVHBvA+EK3nt/DUawBsPQaM+20aN7DDPfiO7bDB8wjJHDRqJpYjdlSqfp4mXL2Li1HocYphuRTezRmE6u0EJA62Sc/sKM7Py40x0t92xib6WEpatesGgDapbpB/bk6fsuQXNbKdkVzJx9HY8+fR1j+lTJ33P+XW/y1ItbCZdlcHOdmIWSKB4zxIqq2LZHJBBH10IU7d0EVY9+3asY1LsbdTWVJJNlEseyY3cjP2/exY76BrRQQhAUsC2PeDRKKSco1h5apEBdZTkTRgylT9c6HLNEybXZ29rGDxt+YltDmli8gmzWQQ2E5O9QVh6no70BXXMZ1KuKgyZNICQ6llyPTLbAxm0tbNrRRGvalC5RMbQqOhaBoODOCiY4mLksEVEaGXYYPngAo4cOJBEKyLi6eM1v3L6dVWu/p5QCJSEQJ4rk0MYE6iPTjua59Os1gMmTuhKPV6IbUenA3tO8m9XfryOT8bBFsRz/a0amoykEDAMzm5f7Zomk8MTgSZEO50/vPY8DJvWT5WCmCt2Hni1xFKV8CF1JoQej8v6fbs8Qi0SkkCnc4GWVMTnkC5owbFgf+vaupqIiIHEARiDCug1bWbp0FX6ogo50nmS8RmJIPMcjFNCk6C/ETsfXsC3hjPcxtBKHTBlH7951GJrgSbtYRZcvFy0nXdAoOgEKJRvXNxEIblF0WSyKV9f+6Pr/96PW/s/YvwL7V2D/Cuxfgf+zK7Bf6Pw/u57/Nb+bkjZFqGxfUZBw+8hiov/xyyqClSXdGJ0syV+ETsH9EY8HYQ0KJauzaEjXOgt8hJSndRZ2BIS9U+2E7Xc23nTC7iVvSsTkfZ2CXpJOtLgXZ1fa5sRLLuS8M0/h0qNnCWQaZ1z7F77Zuot4XS/JUjLTaaLhkMzOXTT3KA6ZOIKnH7sfW1WYMPNw6tvS1DfuZkCv7ozuOx4jZFOwUnzx+VdMnXoMH330DbVdurNjx3Y8t4WqLl0YPH44367/ir3ZLUSSGoV8SZY2aG0DaW/JcOjUw2XEx/UNWXISSSSp39so2YutBYuGgo0RTeIXO+gTttizfAGvP3YndVHR6P0/nzy/uDzFJvFXt+e+Bxghdv7yNZpvEzHCGCLO6oZklOrTr/dwzfwPOeioftx59XCCiuBGWvhGEtUKollNNGZUrrl1OWsaHF599Ch6l+ew7SiRuI5SFNG9uGS/CbeJqcU54YoF7Goo8cKtMxnaK4KpCzfIHm77+xY++WQzf7zxME48uDciHanEbcnkqg4rdGjQ1tEqj21QHBPh/HVExF00chsU9QwxPYouopOFIuV1Fdz79Dc8+o81ZEtdsDWNZNhk2MAQh03tz4TRPUgkBDhBwApcdu6tYNOPG2jes5OT5x5KdRVohijIMNi1u4ULbvuJ+j1FNExmT6vkmvMPISm4kXZJPkw4QQ1diNBF0ewbIWd7vPHhWh58ail5pwdqIE9ttceMab2YOXUglYkIOkl278jz7jtf8vk2WSWN2d7MiP5xrrnsMCaPLZMxXYGtWrs1yNU3vEVjXiEULmPSuCizD69B9SvIFDJ89NlP/Li5SLYjim44HDQqzGXnTqaqSjSxZ9mxq5K7H36XHY0a4XCQ8SMqOWbWEHRdlIMIK3VINiqXCnnCYZehw7pg6CXMUkGKEqKQy/SDFDwV3fBw7IIUOp9/ey2fLa3n9nPKOPnE2fy0bSu5bIBApIbGdovX3l3J54t2cvNVQxgxrLcsMmloS3HP374iFq9m/g1jqQpDzi+SNCpF/Tg/bbb4233fUl4dY/61U0gG9pKyYzLe9vVXzbz2wm7iyRinn9uH4aPAFYVHdkI2RgciqsQp5PNJXn9lPR99+hWDRldz5TnTZSGD79rSpRmJ1VG/x+T1N5ewZVsbvz1xIv0HVlNV52N5e8XIBV2L4gquakmlR11vmlPtBFyTYTVlEjvw/Z7duHo1P67aydMv/Mz0mbXSQSqKU1IdRSlKifbzZcs38eH76zjiyHFMPWQAttkiOa26HiFXFM68MLajEi1v4ZtPPb78aA/HzOvPzm1pfljdxrGndWNo1whpX9SUleSDcs706RO0GD90EH9741vee28Pwwb2I59uo+SnOOK4SZQns9QEPMb1609btsiGba0YiUocLy0diIloDUuXtfPJZ7sYPKobW35qpnc/lVlH9qWUKeGZCqGggpnXsCKpfaVPemfhiycKyX4RRsQ/ib+4KMIJtm96JUw94nMc8UcJErRyjOjXVbZWr/lpK5YWkKKo7wlERQzVd2T809eF8OER8i0GVGqc99uZVGFJ19ojb3xFqrWZq889gQrdJ2+pvPzulyyplyQAKeybdkFe63ThuvQMfMsj5qeZNfUAxg/rSV1SXA2dzrIjQ1KdeXHRd+xY9wNXnH0CZRER4I3z0geb+XDlRnIBm2mDu3HOCZOIiEIyCxav2sIbny7HiFdQNAuU/DyKLgSyCHopx9AuIS49a44sHxPx8vcXN/H+Z4vZm25nQN9qOcwZ1bOGLmXlMvariSZyVfD5OsvKhX/rwyVreeeTNTSndXLi3NYFww98K0dNQuOvf/w9VRFwzRRzL7mPGZMncsyhB9GvJkFcWDo768skV6+hoPLF4pW8s/Br2rIeeqgc2/NlakJ8lq6UUcxuZ8r4rhw3awqjBvQlGRWFX550GxoCeWAYcvi2YnOaP/39JRozAomqonoFAnaBMUP7ctSUMRwxdYi8XxeLAn+idtbc+LB05Sbe/3gFK9Y3YioxfF2XuJegLo55LW6+ibF9qzjn5JlMndgXxRODN5V0PicdfTt2tfHEC+/QpV+Ei089BaNYohBWmXDMg6LfTDKtVVEYpiiUikLoVOkuhc4EuWwH2+vT2K5Kv+4RbrniRMYNrkJXhGAPh17yLC1t7dKt6Iv4sCNc5C6eJQrdhFt0Oy8+eBMT+yfQhRuTMNfd/SoLvvyJohvF1UqEhJBZSHPszLHMmjaYaQcPxxCMbFe4L21KtiJFPjGP2rKrgZfe+oxX3lmFFupNMZ3GMIoMH17DmafMZPK4PnRLRAiK0aJ8TcWkE1OQN0qKQwGdgw+9BNOukPugpJvjiMPHM3f2AUyZ1B+B7hRJ4mAISk4ezYqKpke21nfwyLNv89aClWjROtpzGeKVYbzi/yhz2adt/ipydg6nxaApiBGIojoWitXInTf/nhOOGYPitfDNyjy/v+hJLrxsBteeeThWrpWtTUGOPPlh1GgOpSiQuYKhHaEkkipmiVgojOJ4WAWTWQeWccapJ3HoQUMkm12EelzXksxVPSCGpCo/bU1z8unXk3XKcfwAmloiZGQYMqgrf754LhPHDJH1TqWciEwH5PcQA61ASGPxdoeTTjoP/FoCoWpKxRye28SkA7pwyaWnMGN4X3kJEwJpRO4vIG/BN8vW8cLLb/PZihai5ZVkbVFmp2KZeZRSmkE965hz2CGce/oUqitCCDKS74rIfOdmTAyGxTV+wSereeT5D9nVqmEXfbxUPWfMncqRh09i2qFDCYn1dVVEH6Oo7NJDQkqFXXuyPPnky7zw8fb/5ZOBcD6GAzH59SEjguXYeJqP4zkIe+zC+y5i7Liu0iHqhDUGTbgAOxzGs2P4Xmsnq7XkkggnBfsIXVUoljJYbp6hwwZw+6VHM3LEEKJxObemWBLseDE0DpDLu9z97Be89uYC6hvTlFV0R/YYCoav5uGaRblPjwZsLjjreI4/cjLdayOEDBdNc/YVgEUpOSrL1uzg9vueYcO2Flw9RrYkXOwhAoKVvV/o/K/5dLj/t9q/AvtXYP8K/FuvwH6h89/68Pyb/HBK/hehU7AhRQSss3u401kosOPSBCQawQVfsnPTLUTOzhZVEbkTIHzh2BANpaLCSHxVZ+Oo4CmJqKJwc4hYnzwlhSAqHuDEtN93ZCQItSgbVlGTfLRiA3+66y4+efOfdNctmgoh5l50FTts0TCsE/VVKiMGra3NBBJRBvfoiptrZcqEEcTLK/h4ybccOOMwhg8ZzPerljOwWz82bVlBc/t2RowewZafm4nFurN7VzNjx49jxcrFjJ44kRWbVuFHMlT1FFH8JjIdKbIdBXI/96CmujvrvtvC7CPn4REmnKgmU7Rpam8lHKukpSNF2rbxAxHyuRQ9oj4Ny//FNWfN5eQZY//nxtF9Jlop+P6HxtZf3LOdza6dZ4jmd8aRfdvGs6PYgSJL1+aZ/8dvmHpsP+64ZJCgykmeYMHX0R0Bh2umuRjlguu/ZEeDxauPH87gWptSKYYW1FEt0RIeJOd4REIZ8kqS2Re9ye49GT6892iG9DAwA+UEtGZuuK+Rd975lpuuP4QTDu5H0PUIVYlicJWEYNAZFk2ZtOjBxlVFVFLs31XZCh8LhikFOtBsn4AjCimSrNqc45pbX2D7njDhWB909wfOOWMmJ80eSr8aD9UuYNviLBLBcFXyQDHDFLM+1eXCUWDiUJRN5CIOfdaN37F7T4GA5nDEtGquP386XeJCghfCmE1JxOZUlUwmRzRZx6Kl23j82S/4cYtNuKwfAXcDf7j6ZGZMqyWsNKNYFqW8+D3KsK0g1z+xiOUrdqJQRSJgctiUcq668FB0pV3yqjZsVrj+1kXszok2ap9Tj6nhyouGovtxOvJpdmcNHnx8GUuXC16mwcDuRa65eBID+/rEErB+bZy7HvqAn+tFe5fL7MO6ccl5U4gEBfvLo0zEqWUBgCgSceTDcyZfkK4wwYoMKT6mJ9rpVUJBB9/NUnLiPP3KSj5Zsof7zh3G9MMPYkf9VhkpFC4jJRzj69Up7n3kC2ZPHcJxx03C0B32ptLc/8A3REMJbrllGDXRIiUrjOGWsJ12LPpz6z3rqW9o4sZrxzGgaw4SfdjT1MpDj3zGrh1xTv/9cYwcb5FLbUO3qvEVwW4LoGg5CqVmKmv60Nwc47nnF7NqzWbOPnUCw0Z0IRgq4AnBUO3Gm+8s5eslq5ky/WCOm10hHXX5nEMhbxIMhjEMVbZOi+hnQGAUNEPGjQcmy0lWJFm6+WdydpLNPzTx1MvrmXV4DXNm9yYkXCqmcILnKbkBWlptnntqE336BDh27kjiiRKmiBeHyyiZ8iJGvmChGG28/UIj7W0651wxkB3b23j5mQ1MOrgHc2Z2o6hF0eySLIIQD+E9AwXGjxzKA++u4s03tjP1oMGEDIevvlnJrNmzGNAnQLWRY/KwwezpaGfDrgbC1ZXSUWiIKGkhxNvvrKWpNca0WT1ZuGAVvXpHmHP8EAo5E1tECIU704vjuAXZki2vsfsmVGJAIDifwoPvuUIwEogAv/OPuAALNMI+p74TMDBKGYb36i7XdvWGbTjC1SqGU26n40wMHeQ9QQtQsiyiXpFZI3tz/NSRMuq8NRvgvhcWksl2cNG8aYzpVY6hhFn9wzYeXvgTiqbKuGgml5av25h4kLdMVMXnzGn9GT1iIJXC5iduL4LN13mTkXzKtKGzfct2hvauIaw7OH6S1xbu4sPlG0ipRfoYReZfMo8eSbEeDpvrCzz0wgfkPUMO3kxFlW5JMSwI2m0cMakXJx5+gHxt2Whccut7tGQsND3A0D5VXPCb6XRPijIPyOUgZph4XhDVEBSMEsGQhx+MsHZbjlv/9gKt0TJ53xONOWaqhTKjyOuPzScu2rStNl5f+D3Tpk2jLBnEtJAu8HjEkPdAMeiz1ABtOXjzoxW889Ey/FAZJUs49kSk2ETLw/SD+nHq3AkM6VYpTbkS22iIOHhJ4gp0Tdyzw3z4zWZufeQ9UX1DMKBiKHkmDAxyzpknM6BbGaqIbIuhpRBtRWO7bxOU9x+NLbtaeOKVj/jX8o2EK7vRkcoQj4UotpkcMLwXf71mHr2S4tQR92mX9lSaRHmNLLsRxYONHR7rt37N2L5DqSyrpE2xmHzS41hOVu4lFPEaFbFjxyGkQl1FkuqKCoqlFDv2pCmUXHrVBbn9mt8wcVgtqth/2CqzLnqS3Xv2SKRLJBaXIp9gPlpFi3AwhBoJMmVIkidvOQfN68APlPPaFz9y3W3P4AcFQzhH0PXplgjxl2t+x1GH9kLDJpNppSxRhSvERl2IOS6a7knX3c7WEk88v5zn31wuuZeRkMncY8dz0blHUWO4uFaHLKzSxNTRcsGICB0NSzgJgbEHn0/BTshTuZfucc+d1zF1cq0UTZMJGX2gYOUIhALoohRM7Kt0m2xJ44Zbn+ethWuJdulJU7qVgJhKSEF63+tC4oN++Rg0xcP2DDQ1gOZk6VPt8+rTt1Fb7WJoLpff/C/e/mwDvXuH+OT5+cTcFAWtjFkn38XWhjZUXxQodeKGBLM7LoY7uTYUK89BE8fz9O2nUVGRkEzofC4jGcfIAWkJVRPIHZ8PPv+Ra29+kbZiOUYohu82ccCoCu7662UMCpbQoyLeHsC1xImnoomTUJRc2kVeXdnCH2/8O8VCAiNQiVPKMH5UJU8+ehnRcJYy4uRyBWIxURjYObQJBIVs6pBqbeGiP7/Dvz5bQqS6N54YUGVa6VqmcP8tVzJzcg/8YjuhaALHEiVRCkGBqbCFG7NIJBqmzVYZO/V3tOaSVEXLOPqgQdx10ylEk9BRbKc8LMR4m1g8LPe4IjIuMBWhQISHH3mN21/47n+5lQ9SxBMFYwiWtSgoM+VASeACxEvvnYcuZfy4HsLrSQqbsVOvoEOUmumVqEqHPLZ4QaKBJKm2LMlIkKBWZMyoPvzlz5cxMN6OHktQKtoStyP2TgIxINYH2yQfiPLewnXcef+zbG/IEk926WSyamIQIxBAaW6afxHzjhsnvalyl664ciglC5nE0N1VUfUYOxrTPPbc+zz50keEyvuQtXTiTm6/0Plv8jC3/8fYvwL7V2D/Cvz3WoH9Qud/r+P9v/fbKqaA/4g4uSzB6XwvNr3C7SOiZkFPRKNcyS0U76Xs6Wv4nmBQqejCmfDLBlQTthYhTwl4u3AWeZLDKb6v4wuxU+qcGKqQsRzJ/zHVAOWK4ME5NPkRbnnkRXZu28nrD/6RMHkyZpipJ/+etqCw8sWw21qpiIqYj4vgH4maotNOmINmZaUI1prz2LSzni0bf6KmPE7IjWM5aSmOBYIR8gWVSKRMshSTFSEqymHspIlMmnUQT7x0L70GRBkxsjdt9Y1kWnNsXtFEWayOZLwb33y9ngnjZ1JR24dde9sJROJs6RD8w6wEuduaKI+AiFsg0PYzI7rEuO/a0359LPm/P6J0HrDOFe2Ms//i2JB68D6hs/PfS1KkEOJBys/w9aoCV/xhGQfM7sKzV0wSyVC0EGRFK6yvEFAdGiyd317yKY1bW3nn2TmM7qlQKEVRQ4p8iBcOpZwCYdsukcusAAAgAElEQVQlq2scfuECdmxrYtFjcxnTO0JeCaHrJufftZH3F6zgrzcdwm8FX1IBW82RKtmEHIuwGqK9YGGLhz0tJB9qBUZAs4qyBTqYCICVJRKIkbLC/Olvi3j5ww2SC2cWS5xzUoJzTz+KoV108q0NOCaEYrUUVY2WXI5QLAd2GM805M8dCgv3jTg/VXbuauLsm7+Xjk7RqDvrkArmXziNLlGxV3ewfBNdTeJqJjnPpaOY4KlnV/Dexxvx9TJBsuPCoyv5zYnTqKvyKKWbJHvMEpxGIyzbZuubHG6+4z0274hhaDrlwZ387ZYTGDuyGjybNeuauP62pewtJaVIesbsBH+4aHBnm7zn0epoPPLPtSxeLtyEebpVtnLHjbPp20M83xb5eWeE2+//iF2tFdi2yYypVVx54UGE9XZ0TZHnklhTEevzlAB5yydvutieCAaC4VqyBV4LqkSMEopTwvbKeeyfq/hwcT2P/OFIevavoWB1EBat7loW39BYvUnh9vu/YPKIXpx2+sG4fo7mTJaHH1grW6nv+utIauN5LD9JUJRleG2knBr+ct931De2MP+KyQyr83FD8MP3Pg8//inVPSs5/dwpxMJFvByElTpyyh4pjkSDQo73ZIGE48X49tsCr720jgH9g8w7bTyJqoyMo+/eHuKpZxaghEwuuPJEakICA2DgO8nOAgjBqVMyBMI5EmWqZGsKp6Fa9OiXrJCFC8u27sBUK9m8dg/PvLadGYeVM+fInoQFm9AVLLgsOQua201e+kcDvfrBUUf3pby8KPlkhhaTwpFwv4hzdMeWIh+/v5ERY/ty8KwouWKe15/biFPozm/PDBFIdEW3ijICK8qIeoUKkiF4/7sref3VRg4+qJzhw7rwzlvLqKjuxazpw6gO7WXa2EE0tOX5uWUnSlK01LsEvAg7NqZZ8O5qRo0/jN59fV557mv6DqjgqOMHk8sJ4cjC84uyDCNgBfcNpRSJEBCRc1+38TVL8lvtUrBTDPNUORAR7btCxBRlaiI6WdQdjGKGoT26Y+gx1qzbjqlGUUWRhyvqrgWSwZNcRyEaiph2bVDh3COnMKRCOD913l1ez7vLt2F7JlOHxTl11jhigq+XV7nlpUXsaWwjGCuTPDiBswgGPBS/wID+Pbhx7oF4khunks7Bhp/28sOm7ViKSbc+tYwf3ou6RESW1SmUsNw4r3+8jQVLvqdgOFSqBrOn9uP4Q/rh2SXyXjlPvbaYDdsb0IKGLBKxRMu661IdK3LxqYcwoFtUlgxt3tHM/Mc+xLKjWKZCXULn4jOOoHu3OD9u2sEPPzfgmjmamtMM6defQ8b1Y2ifOI6Zxw2W8ewrS3lx5drO0Z+i4RbyhKwU7zzzZ+KiiM7qAL1Gltuv+LmdlT9uo76xgcpYgOG9ajl86hjcfAo9WkZ9Bq657Wl2thSwPYVwJCAxFIPLg9w0/3f0KAfPLBHS46z5KceS9d+R8lPE/RBjRw2mZ88evPbuUt75bD2KkcTKNVAWtXj175cSjgYlGmRnY4aPPl7Nqu82Ct2JgcP6MO+IKdSVR6VDeEdbkfOvv4dtLS6haBVmvkBtOMefrryQaWO6Etmnr637eQ8/7Gjl06WrGdm7B2NHD2HkyO6ENI+IvLFYFJNhBh9xB57RWUqjKgFE2Fvc5AzfpyoWobaiAk/P0dxhUyh5VCcc6egUQqfIi9imwszznpbsVCHKpnJpWRIVDkVQRDGe6WAHupGwtrLi/XuIhYrSlflTk8+ceZfhBSpRIzGUkk/QsjjhiKmcf84sWttSLPpmKWvXbSYW0KXjdMigPpxzxlFURYVvL8SWRpVjTr6Odj2C6pc4YFRfJo7oSf8ucY49XFyfHXm+vbjgB5pbChQcC0IC0RDgqWc+wFNiKMIRm3M48rDx3PXXU2lvLLDg/Y9Zu34LXiBAyXeY0HMgV15+NCEjJwXnn7ZYzD3jj7Q7YbREEjvfJs8viROStHORjhFyrPgYOeArOoJ37hLyMpx9whRuvW4eqmArFjPMnPs029KtGKi89/AlTBqdxHIM7nvlU+59+HPJIw7HysiUTPn/CAc8Sh07mTFpOHff9geqwyli8TIKJny3bg/f/7CJ5tZWKioT9OnVk8NmDuWGW57n+beX4RnV8pwdPSDJU3+7nEE9wtL9mys6rFy3ne837qQ1LRybJmOGD2T2rHHc9MCnvPL6AiAiWeoVcfjXG/fQs1JIgxl2tiV4/KlXWLnmRzLZPEcfNZM5Mw9g9JAqFLfItrYwp59zHTtaXWwtCU6RIw8exJN3/46AI7jtYV5+8yNWrN1CY1NOxvEH9O3JiIF9mHrgGB5+4QNeem8ReTeKXmzjvaduZdKYchxKNJdK3H3/O+SypuRQm1aGkaMHceyxRxMJRDn1t5dQX+xEC/xnb2KgL5BEMsEk7l6eJ1NA4josDAMvPHAWUyb1k9cjQRgdMfFiOmybkFGD4nVQckVRWDnZnEdtVS2Z9j0M6B7h2Sf+TN9uYXQh2hdVFi5aL53Zzc1tjBvRnylj+jNpfB/p6C96Kg//4yMefOZdSn6EgBEl3d5OPBLm+gsO4bR5cyiPytgWm7e088HHy/hixSq69evNlJE9+M3cQyW/X+inO/dmOe38P7Gx3sIzatGd7H6h83/v2Wv/V+1fgf0rsH8F9q/A/68V2C90/v9avv8mX6zYpqhdF9N8UXgghDeFkuBF7hM6Q66CqnnoqojRdboLRL2QgN/LSa/AClrCnSnYSJqEnQtgvYjYiLijcNQJYVQ4HYSRUQh4gscZFI4sHJpdlx6yltxneyDKuTfczeRBo7nm9KOIB3P4foBLb3uEhWt3kSlAdSSCV8phhXVaXFuKnl0SIc459WS6du3OXQ88yc87Ggkbuix+OPt3RzNy5EjZxPnmWwuZM+dkovEIr735BEbU5JDRh7B0zRpq+3XFDqZZvfYzueUcPXgEVtamKqSTiFWzfUuHbH3etadEl55D8YXo6ivs1vqgY+J6RVmwJDidAbdEmdlMzGrlmZvP2cfR6mSbShFTdAgI16bnY6kC4N/JRu3kbvkoaiciQLyZfgBdaQPLI2RUk6KeRauKXDV/NdPn9eef540SagyBiEdH0cNQBFg+w+58Gb+/ZjFtu9t465kjGNnbJ5sz8IMGvmtRch3cqEMwHSUX0Dn+ms/Y/nM9n/79SMb1iZJXhdhT5OL7dvDBB6v4y40HcsLBPQh6PqWAiBqK1u4QCSVIS8olg0Z+H7YgqvkE/ZI8vr4voPqm5KRu2K1xwQ2vs60tIt3BvXoleewvExnSpwat0IpqesRiNaRsaPFLCIyoVlBFSa8UaQxEu6tPIZ8lGCyXJUK//eMa9rYIZ3CGmdPK+OOlh1IdtETWDTXgE7HK2ZvfhVFZzqb6AHff/w0rv0vJJuNQ1OKVP49i2OA+eGYRR+QPjXLSlkMxaGLqOZKmwxMvbeHVBe2glmG4G7jmwgM5YsZANM1mW+NeLp6/iHazDs1ROPOIBNf9fgB+IYyjGDSZHnc9tIhFq/KyfGFInxK3zp9DbdKWpV8/NXVw463v09jRExSDGVNqueqCyYTVNLqmEQt5slxBvDZVNYzpKpSEhmIL0cjEtwqoumBE6gQooNkWitaVJ178gYWLG7jpitFUdS8jEPTQvTzxoCnRC8vWw10PLmPGxCjzTptMyWonVfB4/KHNKFace+4YS20oS7unEPWj+F6OH+tN/vzAEiJlVfz58qOoBcKVO3j28SzvfrCFE84dxPTZCdJNKcoCtRQz7cJ0iGsXSQaSRMMJWlObSVaH6Giv45Y/fgLEOP+yA4mX70UlxncrXd59dzljpnTnqJOGUqm1k0mJCHUIFcFddFBUm3giIMsvAopL3vLQTZ+BlbVEogFW7qzHC9awZslmnn51FzMPL2PuMX0xbAvfClN0VVJFh6Urvufj91wOndWPg6dXoGr1cqBj2QaI35mAFDMWf+iy9rufOOXs8ZTVFIhXOHz+rx0s/VdXfnNuM5XdBhF0Lcm8FNHN3tES40YN5O63l/L+G0VGjXU4/PARvPvWSrb+nOOMU6bTJVrPjAP60JoNsj21g7xelCUbul3BykXbWPzVes6/8Cpy6W288twSBg7vyqFH9SGTbycSE+JdCtNUieWr5HBFXFsdcQ0RwF4hLhkicu3gmHF0V4icOhElIAUvESWXjeCKS1bJoOUzDOneDV2Ns/qHXVhKTLqPVM/FVlOSreloHgUZWdbpWx7hquOmErcyeIE4dz73Jevbg+hBlUp2cuPZR1EZFPFLg5e/3cOXi5fLVnlfRMBFSzMFypMKxx03i8O6iv8OKRM+/OJHvvh2KzkviBcRTdoFRvotnH366dQkFEIhwTKO8vrCzbz99UrcuIJuVtI10c5dV58srw8mYd78bCtfrVwvIHIopo8WLCOTydCjyufmy+egeUUpni/41zJeW/sTpWIU1Y9J7Ej/HhHS+WZaLAVTr6Lg2URCcfLNDQyr9Xng+tOJB8QIMMmS7/Zw//sLKIl2c4KipQQr1cQbT95MxHIJiWNgR/hg6fc8+s6XdGhllDwViu30jMG5845lzrhysgUNLx5n/t1vsW7bXokHENFws5TjrxccxQFje5AMOthFjdffXsfz76/CKiuj1csRdRT8Uge1VUla28Wxr8MsFEkEUlx2/jGcPLkPnqawZU87Dz3zASvWtUOwlqZUC7HyCCOSeR685xpCvo0RMbjv+U9446NVmFYIQwsyYVCB+2+5lqBooHZc1m3axa0PvUo+0otNTQXi1l7sfDMXn3M6Jx8/mlppfXXJR2H83IfIeR2y2EaUnYiNhiG/j0M8GKSuqpxQQgh1YRldTwTzXH/+bMnoFEKn7xpMOu1JycJGuC1DGrZnS4FTDCCkGKr2p0tgL4/dfAoHjumKrWukCTB++tmo4SraCiZVkSpCbgAnl2PCASNYumoVJeFf08vxinmqairJtW9j/iVzOOPYscRDQXK2wTmXPcbHm3eimB4VATFMyTNhaE/++eTliOJvx83w2xs+YdXqnygWhQMuh2k5GGqlbKj3tRJ+sAYz18Cs6WNY8+1ySnkdVxX3GAUjESNRaOKCcw7m0nOno/uWRJ6cfu7DLP+pkZIow7I69u0FxPhY6xxAiBewiOMrYr9VoCQKvjybpFHgqTuv5MgpA7Bsiy+/WcZFN66kRd1LWbgblx7dn2vPP0Tm5nc5LhMm/1EKrmJohhaRTsN02y66l/tcc+FJnHnSwXIP0l6AR59ZwD+eX4irxInHKsll0+iqT2XEJFXyyfkReb9T7DR3XXc2558wDNIZCtEEdz38Kk+9+hEpJ0Siqg67mMO3U5RFDaxCgpJVJBjRsKwUt990JafNGUnY98g37eSY6z7gh5+2E05263TXuxkphD9056X0rhGgC/jLPa/xyoLVtBd0krEA5807mGvPnUFQbaLBrWX6EeexraFEZZchFETRkbhO5lvpVpVACVexsbEVS/GpCabYtuQxlEIOKxjkoeff4r5//iBZwgKZEA4JR6hFPpthYN9hbN+2F0W6J//zt4LpEwgZoAjPr9gjK9hFi4AaEJZ1XnzodA45aAiKa2BrMHjsFRIbpPuVWIVGjHiJTM4jmqgllcpQW67wh0uP49x5U8hltqAlBnLLXc/z3JvfQqiHPO/sdAM9yz3+csNFHH1QFCPRjXZb5eI/PMn7nyynqronuXSG3r26sezNq6VYLhrn136/m8uufoitzQZGTW/2dKSo87czdmg33nr+FnSBQFE1vl61k9Muuo28V4aminK0/YzO/ybPi/t/zf0rsH8F9q/Av9EK7Bc6/40Oxr/tj6LYpvUfhE4VW1FkGkuwNkVcMeg7aKpKQLgIZKFOp0jniJIdoc9pAl4v9nAChK9I9pUqP0nIoQo5KaB2BtoFd1K48oRoJZqeRXlvQM/SahcJK2U4SoAjz7uaU+cez7mHTyEQzIMVoiFr8ZvLb2BXAexgmKIomAmpeMJZE8kz+YDJHHfUMSz+9Cs+/fhzypJVdO3Wk2EjRzDrgEMIRxrZuWErxZTG8FFdyTpFbrrjcfxAkBG/GwF7WlmfKeAms/Ttr7B5cSs9U0NpCuzlglPzjDFL7G3syx1vFdhab0pGVQkhPEJVspauvUaRo5o2L4QXgpjSRld3L+lNa3jvkdt/LWP6Rbz8pVhAvDeFPVGKnyJWuq9vfZ+1U/w9rRkkCxoFLYOrxtBtj09W7uWqOz7n8MNG8sDlQ9HF8VJL5IWc4YXBS9GQj3Dpn5ZS37yZd578LcPqYnSkFZSQcBWY8hjnNIuYGqfo5jnzsi/ZtbOBDx6ew9A+ZaSFA8wOccVdy/hwWQs3XjqZUw6tQlSfWMU2uhoxgvE0Ba2GXEnE7jIYYkFEI2lRPHTFZcxSiBiimdQzhADRwBV3LKLgVRN06zntmGHcOX8ScRFTz5qEEkGaCmmy0tEqzhAh8rKv5ACSAZduSQcr14EaqmLLrgyHXfslTQ0KITyOnlnO7dfNoFzPEjBEs6qObir4RomcZ7OlOc5R856kRC9cv5mJ4yr49I7DpPAjhFdJodVEK6qC44IWCOLkFJbu2saZV64kY+UIKhonT5nKHX/phmGbrNiocPlVX9Fkp1D1AtMPGMiZp45GdTzZYvrsojZWfrseP+tSqZjcefUpHH1YFSUvR6hcYfXPCldc/S82Nu0mGIhw8NiBnHXGCEJKCMcM4UYbhPyFViowalAPKRqHZCtzQCSQSbmgB10M3UX3HXy7RNFPcOdjq3np3b1ccNYIxo6qIhTcjYGJptVge915/tXvWLBwBVdcOYnRo7rJEoi2nMmDDyyXjfY3/WkUPcsDFAljKhbr1hV54R8b2L1jOxddNpFJ43rgF4L4kXbuvXsvP25bz4VX92VQz2qUfFzyVYWkZTsBDN0iFtVxvRKO0iFjs67dl8ce/obvt2c5/TfjGDU4QCjk8PqrLXz//W5OO7uGwf1EpM+gVCrhCme468qH8ZJoto6GicejuKUcSrlLIa0wuk6nTIuwdnOJghFg5cpGXnprGwcdXMWJJw3AdXcT1MvZ2xjl2xXtfPHlj9RVOJxw8oFEI6JhXZWunXBCka21KtWkWuM88eAHDB1ex4zDe0nOaNFJ0dji8drzO6irCnPcb0dTEWgkn4tQUKrpFWvnoKE9eeTN73j9rSxjxxlMmxVjT73HS//YycFTBjNpXI4ZE0exs12lLb8BU/HQjBipNnjrHxvoXlXHrKM0tu6N8+7rG+neN8rUI6sQF03BDfVFpNq3iLcKudmXsVNPE388+V5Mm0TxW4gSQSVIWI1KLqZYQxsTRxNMX1EipaPbBXpUVqCoQdb8uAfTDaEJodMVTd8d+PEyLCOE7xYI5Ro4feZBjB/Qn6AKP7fCE8+9TZsttJIYiYjPzIn9OHxUDzSnnQ25EHc/8B5+uA+momHlMnRPRon4jdx49TziZjtusIKlm/fy9NuLKLhRWa7iC8yCaOmuKHBgnyouPXYqajGHEozx0sINfPDNemw1hqUoUiA74/gDOHR4DyimMZUEV9zxFLlwHWFLwTFCMqp83vFTOGJcHYpv0aRFuej2f2LmQ1gFF9XtjCKLEipHdYhWBEkV2rG9OOFoBLuQIkmKWy+ax7i+1TIG/vOWnVzxwlcELXGPDFEUzmt7Dy/ffyUxCtIZmPV1zr32abblXcygJaP+CT8mB1fdulby0k0nySh4CZ1n3lnKs++txAtVYputRPUMS566CaskmtfLWPp9jpsffIl2x0ILaHiioV3tIO+G0bUwqmWjGhFZclaj5Xjz/muoqHQwFZ0XPlrKwy99gBbpTi4n7usxFEfFDea46LgJXDR3DLaX54e9LnMvvkWKoREjyg1zx3DK8VNQlDw2Uc6+8mU2NOyhqleS+p2iaCgvRSkzpPH2vZcwsksMRzWl23zk7AdxteJ/iFp3inWd0etObnePujKC0RiOVaTMyHH12XOYOLy7HKf6KAw6+j75mhf3SuH4E+evvB4IhEooRFgXiIAk998/nUkDRhI3IK+kGT39SRoVlyq1HVMPkHMgGghjmC4RXcUP6HSI67kTwkhUUyxlOWR0Bc/d8Xt8uw3HqOSC+Y/zxbI96IpLQcRcdI2ZY3rwyt/OR8XEUnV+94e3+HblRvJWCdcoyv2QuG4buhAiBVZCNGNDWVmFZHwXcqIwTmhcOXwlJwsSp4wo49VHL5CFekU1wqU3PMbCL7bjU4mr7O0UNuWK/T+FTgVPMxGSr+IUGFLp8O3bD4KVpxCKcsFN/2DR6o2kM7pEQgztrfDxazeTIINLBdf/6Un+uahelroZkQKGwBNlAsT9VtateFIyOT09zRcrspx+4X1o0Qi+XUD1AmiBEAW3RNgTY2ETW9EJeyoJt4nvlzxFNOjh2Sr/Wt/KeRf8ActNyNiJ49uEgxrCLK4IdrahSVepWM+QX8+yT56SzmoBN3rkqff427Or5GDPU8IEgyE8M015IMcZJ0zjD5cfLR2Naze1c8zpN1A0qoQ8znnzpnLL5XNQSo2YWhdO/N181u80aTUjhKKVlLKtJEV5XKkDNypa4CtItZv0rlb49pO7KdPz4ubPpwu/Yd4db6ApCcySLo+DGG46pQK6rxISrGhdbH7/87dfSqP+s89489HTOHDMiM59jmozePQNFMUezdflADzsq5i6iyVumkWLHkmLRR/cT4Vo/PI1Fq5v5KLz7iCTDxOMGZTsfOfP6Tv06FXBkjdvIqSYUAry4gcfM/9vX9BmpSkzolx46gxuumAmBb+AHSzjrAseY+UPTZ17uYAjGReeL9AzNjdccjFnnTxYDjxMt8CM4+9gQ4MwNBT3C53/to93+3+w/SuwfwX2r8B/5RXYL3T+Vz66/6d+N6VkuqJ/SD5UiPfC0Sk4amJfL8uEJC9S6WRu7msOFzEWufEWcSoR2bbFzt2TnyMKWqS9aN+/y0i8ZH7u+2+CVqQIBpqCpigEvDS5oEbQEUUxKrPPu5SLfncmZ04fj6/m0LwIlqby+foGzrvxNvLosh3YLWSJ6D7Vfcs4bMYs2UD92stv0NDQzKDBwwiEIvQdMJCjZo3DzGZZtfg7Tjr+KLRggUcfW8DCL78jVJWn2/ETcfWNeDt2yU1vNGhSU6phd64Mz7I4/1A4KKKx7DuHm95uxwvVoLomxVyJ8ogQPRT6Dp5IoGIwzU4AJwCG3Uyd20Lz+mV88fy9v67Ffzxov2yAhbz569sv7M5fA+2QF2U9BZWClsXT4hiOz8crGn8VOu+9bIQwu+BrRcSWUxc8OTdFYz7EpTctYcmWDs6YE6NbVJRKdafkmTIyLcQEL6wRzoVRwjn++U5Jlo+8eNsYRg4IYWoQdANc+fhSnvtwB3Om1TKmm06OCKoWJlKKUXAbqIsUmX7oFMqqohRKHYQMFUO4VB0FxVNQDJWwYeN6Gi8v3MWNf1+GrVYTYQ+XnzWVy0+rk4KJZ0NHIcbTry7n2/WidCaEIsRyT0SxNYyAyoGju3D63AnEIyKaG2Lzriyn3PAJTXtAd12OnF7GbddMJ6Kk0fQgpq8TdEXku52C77Fqk8qF175D3q1B11PMmtGXBy8fJ5dfOBocr/Mclg5nV7i2oEwNs66tmXkXfkNHISddGIeNGMHtt/QmYcD3DRbXXLeKhpyN4/nEdY2e1S75lCuZYvlwTDb7TpzQg6On9+GIiV1JBoqyocXyDTbucPjz7avY1NyK6QRkqU7fXjnsooAUJqTzTrgWK6MeF593JGNGJFHVlHxtiqZd2fyq5PFw5HkgYoGOEuehZ7/n7Y/aOOv3vTjwgKG4djuu5dPa4rP4qy0sWbGRoaPGcd6ZdSTiLrm8TXtW4aEHN1JIx5l9ZAi1kMExIuzY3cyOXWkCkSjTpvVn+qHdhIRDiKB04t36l420FVJcdNVgetYGMcw4plNECQjRWDzUiiKJzhZs9DyeZuM6Pfjg/S189PV2fnP8EA4cW4mvFHjphXq2bctw6tndGNS7Tl5jhKNVEeeUYkjm5I6djZK3VpaswCmZ2GELt6Ry5LgqupaFWL2pg3wAvlvTwLMvbaVXzwRjhneVQoKIKG/Z3khHIU8gGmbGlGH07S9spznZ4Gs7RbSgTa7koClVrFqV4qtPVzPlkL5MmFwlo4eixMZywrz/5jbqd6Y4/LghDOvtUCgqlPRK+iULHDCgF4++tY6XX2thwsQg0w+rIdXhs/DDvbhmgTmHd+HoGYOpbzFpSTcKfKtsB//2mx0s+Ww3Rx12ACMnWKzb6LLgzc10751k2pFV+KqPbWtohiXjkIG8cEcLJogvxWURR5csZcFbVhViAhMiyn8UMV7qxInIKKXAhcgLuY7h5OlRXYGqh1mzcTc5x5DOT80VLNA8BYLkXaiIB6j0Ulx35vEkhaOtZPL6yma+XrFGlsYpoSCqU2D8wC78dvaBVGgO7b7K0y8sZtNem7yIzmsKoVKJ0b3DXHDqoQiGXc4J8u5X3/HBkg04gTJ8R0O1XcKaTkrJ0j2Q56HrzkJzTPJOkPe+3sA7i7/HD8QlX1Bz8kwf3YcLT5iE7haxMbj3pc/5rt4Ex5Yuu0RI5YZzj2NwjRCNPBas3MZj7y/Bszsj1VL0My3JtwtGBac5LVvUI8KBJa5jqkv3ihAXnzqHIT3Feamz8efdXPPPxQRMRwqNJdFp7TTw8n1XEJVCZ4Tlm1u49e+v0k4EV4gr4nuKe1rJIZow+OTes/EUIT0HeWHBt/zz3ZWyEEhX84weUsvjV56IqprkLZ1/vLmCF/+1AjMgRBAXzepk1BZFFZOvo4ryr6BorVcZ2zvOUzfNwxTsUM3gL39/iq/XbCbvhAgaCXzLl2K2oGqfccRIzp97IHo8RJuvc/TZ95C3IvKa/MT1R3DAuH6YZju72xTOu+p5GvNZeg2opnWPQ84tEnBsUsboR3sAACAASURBVL7FvRcfzfGTR+CETHTdYMzRj+Iooval8+3/TfQJ65oUOoVLu0cS5p9/AhOGdQPfxPF9Rp30iDxnxTXAMp1f9yJiOyGu1SKaqxQNXnjmRA7s3x+/UMCKuAw/+AGK5Qn0XA4/oElsjuAZG4Jv69oU7DzR6jKSbgctWY+CbXLS7DHcdtWJRAxfvo5/f93jLP62U+gsCuvgPqHz5XvO+1XoPOWqF1i5eitFMTkMiUZqD7sYJGgE0IVgpvegkGuitiKCLlyKHZ1t5KJ4TA/YtJo+p84ex61XnUR1WYgCCc664n4++Xo3gXBXHLfl1/VTlM69wi8DU/FxSAuSs4RDsMj8c47mylOni5c0O9pdDjn5fIqlOJpRJZmm8UALrz11DaMGV+F7CT7/ciOnX/+0FFt9LYPnFQk7SSaPqOXlpy9GF4VXap7b7v2EJ15ahhGPYRVThI0oJdtFCWkEbCjpwpULif+LvfeAsqras/W/nU+sTChyUAQlKChJRTKYMStcFQPmgGJW1Kvea845R8wB1IsJI4KIBAEDguRUVK4Td95vrFVo93vj/bvff3T36Pe6qTFqECyLOuucs/da8zfn/DSLg/u1Z9YTF8g9koLFFQ/M5tXXP0I1qsjbrRAsJRKOXJeYEZddwWKwaFkRI/av5vmHLiEsNFGwNf56++O8//V6AgGhEm5RUa3kZqlKhEyeNIaLz51ChWXLmp0+w04nSnSlUChwyP5def6+i+V9VvRbN9s6jzz3Li+/8xUNmRDDSpNrbqJNeRlZx8EJY3So7kTDlpW8/ezNjNy/GtvOohoxPl2+nmeffY+fVu7E8wyKoY8e03HF4C0UKYo/yof+91vyf6vQaXg+roAMKgYi03BQ/2pef/pidHx8V+GKB17n1Ze+Ro9Vi40nRS8no+m+baOoNu89cSUHHdAJxTdZX9fMiKPuoKhHxHyHlx+/itEDO8g+51UbGzh28i00F0rQYmIPVJCdukUnRFNyjBsymGcenkpSJLl0l8v/+g/e+GSlfD52Ozr/vY5ju7/P7hXYvQK7V2D3Cvyfr8BuofP/fK3++36l0uz8yfKUG0nhvWw9lLTG1DVxABQQD2WXi1NQc0UPJCqWoqLooXSDiU5PceAWwp34veyV0oSQ+QfA6J8WWRw6JMldxNh9Fy+uoXkqrq9x2LQLmT7tbKaM2I9QsQUxgaIRZ8XWFiZffBWOGscQKFfHplO7Ko6YfLiEEjzz5DMEolPPC6hq14Hjp0xB0w1W/DiXuGZQt7HAJRedw0OP/J0lS7aiJ6rovX8ZO7p8zc6CT093KIVGg1jyJ/YfnGZVnUe7oA+D1CyT+3bhiVe/58VVJraSIBbZAlVKMggomhqlVT2o6nIADcQhnUR162gXNbF1+bd8+/Idfx7w/hQ3d4nHYkUE6kNIasI/JgEhAsIQKTLmJ9bIV0NKbA1byxEaaUwpdG5n+m2fM2F8X26/ZCBmKEAhBTx0LEFgDRupkULnt8xbUEWPLuvQirXkvSoRsicl3CaOiS9I6cEayqtVlqztQZvqKt6+ezAD9jBp9rPEfIubn8/wxAvL6Ny5SJlXy07HIjAqsJwKPL2FXmULuOTCsxk+vIek0KqaJ392oX2LXrZsKHo8XULX5OU5a7j9qR8I9CpSWg03TT+ak0bHichhxkvY3JDiqtu+5stvNmOmSjDISQeP6KA0jIAJI7tw5UWHELeasX2FTTsLXPe3BWzfGklK7MSR5dx4uRBPmlEUi2KkSjdkEDbK2OzXP2SYeccX5L1yDCvLsUcP4IIp3eSBX/zMQvcRgBRN8FoI8AOXMt9mk6tyyoXf0OBqGIHPoC7tuPnGXlSkDJZtrGHmjavZKRwfRgrVjYgpDfh5QwrCke9Q2t6i78AKJozuwn69LNKGS0uTjRcl2F6T596H17Kh2SZU2+C3tGDGNuHbBoYuhK2kpDmnrCzXXD6JA4eVEQpnosD3iiqEXIqMl6MYCAe1gRJ6hGqSZ19dwcdfNNO+LVRWpWjJNEoHiIj/CWGlc7c0h08axT7tBfggj2Ymqcuq3Pq3Faz/xWbvvhm8+gaKikohl6CqfUdOPmM4I8eU01K3Bt11SJtJtjeb3HDDQpRYirMv6kPbMpu0WiKdcYolxHUNp+BgKAKYIOKnRXw1h++34YfFjbz85lJOPr4XY0fsIcElTz3xM1u3BJx+Ti/26FaJ54r6CnE4tSTduG5njk8/XcS6tTsxhPCPRVNYpCxeyY0XDeWg/Tvy0+YmsrrLsmUbefm1ZrxCI6biYUShfE22OBm67lXNiacdTcqqxfUa8Ao2Ma281bGuiedGxXMTvDzrF3Qt5PDDe9KhU0S+xZY9rpqeYvmSHXzw/u/sN6wdxx7amVB1yOyKrg/s0pNH3/qF19/bztDBSUaN6o4bRqz6uZ5PPljKsYfuz7Spe7NjewMbtrQQCEiGkuDdN1eSb/GZetZBxBLb+HVtyNx3N9CtWxmHjGsjyy8CW5ciiRgo+cLRJgZRkdYqYoqBk6wIaR1OpU1DwoeEa1AIm1IgFzbrUJOOIQEVE0Jn1w7lKFaCpWs2kBNUOkHtFoW5blFed4Tb03ALHNC1nNOPHIwuVLDI57KXllAQnbFicKVpkrzeqSLOqccfSscqKAPmr9jOKx8txEumpGhoFhyOGNSNE8b3lQ7/Fk/l6fc+Y/HvNYRmKYGvoIm+UnE3MhLEc5t4bOY5JHSffKDz1vxVzJn/I56exHfz6LZKe13jhvOPoVtbH08L+Xj5Tp5+ezFqSQwv18KB+3RjxuRREqYmrrU3PDKbH7YWcIpF2lSU4BfycqiSNEM6tKtkzx6d6dWzB2VKDk81sEpKSMYUulWmJLDDCTTWbtrJ1c8IodNrdYMqGnpQw6v3XkA8cgkik+c/WcystxfiWhUohk8k3WBxXCHeKUW+f+ICosgj0OK8PGcRsz5YTtEXTkWboycO5vJJA8FwybgaM+97i/k/78Q3dPQwJOZqRGYBT3TKBpEUghVdiEIRx4/qz3WnjST0i6DHWbx8DVilcmiUSCQo5lu7Eh03Tq9KlW4dY6BqNAcWE6bcRD5IENOTfP7iNEpTgjGeYfEvGS665k1cXaFbz3KatzrUFLOkVJWcFjJtbE+uPfsYXM0XkjZ9D3uQSExfZC1La0+hzHbs6iuUwCVb9HwLB2TEHtUxbrzgJAb3q5YJEeGV63PUXfIeIF7bYiIrXteCMi+ufdLZaZkkfY2H/j6a8QP2k+R1W40YOO4+mswYicjAdpsoFmopsxQ6laQYvN8A9unXi669epDMbiCIVaHGkuzZJUVlKkNkF8mbHTn9ssdYsHw7phbJeLgQOsfs24lZd02TQqfo5D55xkssXfK7rM8wE1orzNGJYepClMxS9ERlR4G9usbp0SFNvz32ZN8BfWWntONn8VIdGLhHOW30ZjGGIBeWc8b0B/hy8Q50qz2Bl2ndOMk1FHszkaQRv7buq8RQSdWFSzXHx6/fzx4doJgvMOfbpVx9x+PE/R7kCwqaKsTXRi44YySnnDCaioqUTOIMPfbv1Db4kk7vegWSSglnnXQQ1182Hiv0cFH5y7QH+GZ5E5GlI8qXDcWg6LqoCZH6UHCNACfSpKPzvJPGMHP6OPBzMrdz9PmPsXzFelkTkC06xNM6npOTgDRDwPQsk6It3j8e06aM5IZLjkTkCCLifLd0g7yeyVoldVd6yC1Kd3WXthUM2LuXnJA6qsHew86kJRBdlkWqK3RuvOw0/nLc/oR2I7FYmqzTeg+Z88lKXn/3C5b/tJFsISJuVNBs52UtgkWB0YP25Lbrp9GxoyWHQRYCxJdk5/aIV179B+9+/Cn1rk+zrxMaKZIi+vQvfPxbhU5dOMytCDfSZQrqjONGcOtVh7fWJXkaJ05/lB8WbSHSS3DCLG5YwDLF3snEcXNcNW0CF509Qvalh1aSTn2vgriJ5Tay4rvHqBQ3i1jEN8vXc8JfbsNI9hSRK2ynSY7gVS2NEjVRpkYsW/AwiTAg0G3ufmopdz31vtDUdwud/33Pj7sf+e4V2L0Cu1fgP3EFdgud/4mL///MP63UikJOsaERsXJF+jqlB1Ns2cVBWET6HCWiqIa4QpITLk9UksJZKRydqoCLCDecgA1pMvIup90iZqVDWpDXRepLRNWEiKC00kldtVU4FRPirOpiClpkzOKwaZcwZdKJnDXxIOlM0AiptwOuufNhFv60Hk9NkM3mSJsxytJJRh4xii8+/4rGukayhSKxZIqzL7yARGmZjEXtWVXFF1+/yk8/rKdlp0bR20in7km21dfSf+BeNJlrsBWdrWGa8oyGWdZIQ7sm+rfrQ65GpWSrz/Hdy1i+vIlZy0QfICRV4VgxUe0ioaXiBWl6DxxPRi/Dj1sobiNtaGH7qh+Y//Itcs3EQU18/vHxhysjjfunOOyL7lMpdGp48mlRpXhS6pg4hoDIlGJ4u4TOv81j/Ni+3HrJICxx7lHz+KqGwHYYYT07cyaXzPyG1Tuz3Hb1QHp3T1OIqlDMkJT4F20hgEgvE9kwwyW3/cy6Tdt54+4x7NMtQS4KaBOPc92d83j3q+1Mn3YARw6rpij66vwA1TZR0x5m1qCiFEokAMjGdZ3W14HwankROU1gXXyMMM1rc37l708sIDAqKdHruXzaRM47pjPZXJ7IjFFra9z3zPcsXLqJ0phJkK9nR6GKXD5A1zwmju7MNZcdiKnWCP8iOxsVZlz9Odu2KahBxIRRldw4YwwGLURqHDvSpGNJdJbGrBK+X5Zj+nVvYSttUNQWJo7vzYVn9JK9g0qgyHoGcajVhFNOCEP4pHD5tQ5On/4VTW4cxSuy/x6V3DRzfyrTGqs3NXL9zJVsFQKiFkrBaFD/FJEf4QUuO3/JsHFnM3X5Al07lTN6eE9OPGYwftiInlCpra3nr39byvraFlDKqUyb7LOXS2gLoSpNg4iGGjqlMZh05GD26ZUipmUk8T0SsXzHot7OkfMjVDWFEvqScPviq0v4Yn6GTlUuyZIYokfAjMew4gaD9t+TPnuXEU8WibeksKycdF/uyLncff9yXLuM887rQ8eyFE05l+++28A/PlrIwAN6cNFFo4nrO2T0zW6AnW7Azbd+iRulOe2s/ejQNkOpGUfVNewwIx3foStitqWtUCGtQKBlCaJSvv5qI3M+XMeUKd05eHA36ap97tkVrFsXcfrZA+jYXsQFi+i6gmHpkhYtqOmrftpE/U6fmFlOTC3hm2WradiR5/ZrhjDmoCpWrq+nSSmyZOk6nn8ux9Ch3Zg4tg/JuM/vazcwf8Eq1m6uZcyECRw4QsP3M7g5Hy0UTiddRngVI8H6dXW8/NISDhzdi9FjOmLpLah+jMA2paBULATMmlVPZDTyl2P3Illh0xQ6dEsE7NdpHx5+/Wfe+mALQwYnOXjoXugxl7psnlefX0rvzt257vrBNO/YyOo1PmqqhI01Wf7x/nr69K1m4pHtaMlsYfv2GB/P3kTP7lUcMkYAOCAsGlh6IK+nudLG1pi5oOOKvkY3lG5q+XeqTqlwv6ven1F1KYD6KoorXIyaFDrNIE+XThUYyThL1m6kKQhRZB+zgypYMloaU7OgqY4rTj+SblVCb7GJRFxeieMHIfl8npJUqvW+4bpSFIpyGaKyMnbmDP721Bvkkknqcw6VaoJJA3tw1IFdCQITz1J5+LV5/Li5AVuzJOlXiNKRI0BclZS6O7j6jEPp1aUCxzB59pPvmPfjWunuF3ToFG2J6m2mHjGIo8Z0JlIdNuTSzLznHbZGBRJ+hgsmjeHw/fvISom1W7Lc+vQH1EdlqGqRwMnIa/Zho4dw4MB96NK2knRc1CtAXLh3BYBNVHa4PmkhVgY+vhKX1OqrH/sKw3al0CmizEa0k1fvORcrbBU6H5z9DR9++hMBpTL2KupWNDWBq2tkgixLHz8XTRNXGoNn3pzPW3NX4UVJ9CjLiUcdzAVHDyAMs3hWmivuep3v1jRQ8HxKdEMKnUWyhFaZHDYKZ6uoW3RCl3NPOITzDt8PU0CrRH+omvzz3tNaOSMsih5Z4piBaBjNgxqjCYOjT72FpryGacRZ+uZ0PNdGMSO+XFHLZTfMQUvG6NDBpG59lkYCSnSdFjwm7GnyxG0XYys+uiqEzocEebBV4JQipyix8QhDcc8Tr68QPSiVRHVNDejVMcHMi05mSN+2cj8i9PhOo2dKwd6yLBndFqKnEDqFu1G497JKSFkYMffl8+lTXSnF/y3NWSZOfoLaSADsPJSgli5t4IzjJnLSkRNJxsHxwdciylEQK2RLsFtESm9EKICO0Z5TL32cr5dtFXXOrdFhXWNU/w5/Cp2+bnLSjGf54Yd15IpgxjXpsteiFJ5jE0VNtG9jcdqUCZxw5GDapYV7uFWiLPqtPawtQKV4hqI8kZ2nYLTlzBkP8sXSrfJ1IKpSWsWyVpE4DAUsqbXvUfzZy1bQtlzj0EP25MFbT0HzWp302cAg1EQ3rxCtwBJwd6BQ2EZlQsV1PUyzlBseXsZTT/8DLW1hBzZmEOOSs8dw4dTBlIlYuRrntHMf58sl9RQih3QC2QGr6Bqu6hALxRDWQ7VS+C15rjrnGC47e6QE4/keTL78Tb7/4TdsPyYHPWYiwrGbScQtfFtQ7oVwK4Y0BS6YOp4rzp1ATAw4oySKZWE64r+HOJGHHjPkkEHE0wPbl67hQNdlh+iQMWfRZCeJJcuwsw10qLA4euIIbrx6EoWCSN+InY5P0YnkQGdjDdz890dZvGg7LVERNWnQWFtP1/JyhvbryVnTjmb/QR0w7DoSViV+IUKPaRIs9sgLH/HIix+SDUpkB/B/pNAp+t7DuEJBcOH8kBnTJnHFuSPRoxyqGuOEi55hyfebybkqaswmUj2cok5cT6KoIeedMpJrLhuD4mcI9VK69rsWrDhpGvhpyYPChIyvRnz743rOOP8BPKVaup0VzcHUDIq2SjLuQraJ9T89IzvaQzXPLQ99w8Mvz0OLRHf67o7O/2dOfLt/0N0rsHsFdq/Af5kV2C10/pd5Kv8DH4hSs8vRKaa3ghApYUKK8LzsClX/K0KnOLx5vk8gStBVDRFUcwMRg9eESknZPxM6RXRSCJ1COBWddMI4JI7GTb5DSsTYLZNjL72afr0GcMkJJxHFAtJxk21NGY6cfCZ6SRt8PY5d9EgZFm6xKOPX8iOAeDJJtz16ctikY9heX8v2ujrc9Rl+Xj1XuqAyDQHJshquvO4Ulq9aQM9ebfAVjU3bYtClG83rlrMxt5baLgZupgXD0Ojs9ma4W0d1vD/3vvq7PAzqakEStXUtwlQibNfioDEnUefo1BXyWGqRNqJpsqGGN+658E+R849uTmnQECKxokghTTo6pbgJwgvTStQWgqe01FLqGLhGnsgowfRCPvp+G5cKR+fYfbjlkv0xBDlKFQKSToo4RlTLjozBxTPn8/Nvtcx+ZTI9OyjU5iNCo0jCL1JuVBLpKrqvYFsOE878lJXrdjD32ZPYq2uJBAulsLj5jm9567PfufPakZw+rjPNgU1eOAzVNIlSXxxz2Vlfhxa6lCZFl5pCJNxNoUFT1sUvMTFdEQFN8/5nm7nxwU/J+0lKYg7Hjh3AjZcNkF1z4rAjzuKrNjfRnClQbiYJm/Pc8OzvrFlbQ+C6HDGmC9defjCmspWIFBu3eVxx21fs2KZKF9vEUVXMvGKUPCj9IXSqSoAa5klaadZsUpgy7VGKtMMPswzo35F7Zg7F0g3sYp6YppA2hWvFwRRAqEiIhnHmLd3JVXcsJu+n0MMWJgzvzuWXDCFpeaxf28jV1y6hQfHxlCwTRvflvGkDURUBqCpASwWvzV7Kmx/+ShilqC5XufDcsfQfkMaNdlLf4HDTXxeyvSWLZSQ47OB9uPTcvsRES5kSo0V00YrnKF8gYQiXW4aEIV4WGlpo4WBSX8yS8UTPWRKkwKLx8uvL+GphhmsvqqTfwN6gehQKLoFnYqiWdEoGfp603olUuogT2tTkitz7wFL8MM2NNw2jIqbg+ha2o/DMU5/z3bcbuHT6MYwYoct+s7Tag+2FLHc/8AXrN/uccdYY+vbx0bwC8aSoNqiXh3pTTVJoEXCaBF6URUu4BGEZs15ZyKqfs5x9Vnd6dy9H003efGcNS37Ic9JfBtKju4mp2cTiGpHqUihmSSZK5OErClJoSgJDjfHSW4tZtWgrt1+3L6MOLGPFhgx5Q2XVys0891w9Iw/pzGGH9SAKainmQ7Zt13j73e9xghR/OaOaTp3KcXJFQjcNAoQjukVDk3mfLuf3zT6jx3Vj795x8LMkjTS+ELzR0eM+b7+d4adff+LosV3Zs3+crJ6jWzxicPf9efDVFbz+/gYGD0xz0NA9MWIFfCPg688bWP9zDVfMOJgKq4X1G8C3ypj31SpWr81z5NED6NizHnFB2LgV5s3ZIoXOEaMrxeWA0DZ3CZ0RmYpGGb0WBF+hf0TiAiwOxbLfVieVtKTQKbrkRCfnH0InjkrkKkSBKcm5XTtVYqWTLF23gUahUAhFNXKwBJTJ0/HzRXqkLK44YxSK66AnVTw0nNDHUsXoS17uJWAt9H0JohNChKgpcNUYz38wnwUbNpIJY6RJcfz+e3L0kI74kfXPhM66XUKnODx7RE6RMGy/S+ic8L8Inb9JoVN3s6S0rrj1HgO6JLjivJEkYg5FUjz84rd8tnkd3ZMht55zIh3EvUKJ8fx7i5m7aD15tQyUFkK7jgkH9uWoMQfQqSIpH0c+D/V1LXy57GfsEDKFDJZic/ghg9izSzUROj/+toGbXvjhXxQ6H/l4EXM/WkXBSaCrHqovAu4x3JhJCxmWP3KOJGQLN/7/KnSecORBXHjMvoRBq9A5487XWLS28U+hM+7pFMICoVUi3eeaXyRUQ/lePveEkZx3xH6YmhCRLNZvrKO52ZUClYjlS6BVkMPWu6L5BdntG6gxbK2Km+58glyhFcCyZvbluE4R1YKvVtYx/frZ/65CZ9xoiyMGZ4ovhc7rzzuBof3a/Sl0dh13858uTiF0ep4nB1Oapss4e2AGtNMDFsz+K5ZdkH3O3/22jfOuf5WCUQKBSyzazn03ncnE4QMkMCrSNLJOwPzFC/l9fY5125spej57dzSZceZ49MDBNdtz+qWP8MWyHcQMBUcoyLrG6AEdmXXX2SgiWq+bnHjF0yxbsgnbNSUwSaizlpLGyWeoqFJ44c5pdOteSUWpADiG1DX4LF21hV9/38yaDRtxiib9Oye45oIThJKFa+hMufhBvly2iVAtxRBqr0zYtDad/yF0SnenEqLEehA1r+WF+y5l/PDORJ54bsW9Rafg+pSaQuATveYhsbhI2whYko+fyaInE/ywXuWYE68gjJdgC+c8JudMOZDrLh5FPAgItARTz3+SzxbVUMSlNKXKe5FmGjiKjRWIDkkfLZbGa85x5bRJXD5tFHEBV/MVTrnsDRYtXo0TiHGnIoVOu9gkhU6vGOA7NqaVQFEcLj/vKC46/RDimk0Yxln+8zaCoiLrWxxPwB49ObxRUFGVmKwayQiIYayKcy6+iZwfx0qUS7eyFhVIxw0q28Y4/eSj+csxwxDFAHFLyL0qbqjLQeytd37AKx/MpmjGKU13oH5TLWlNo6Q0ZOIRB3PC+GEM7NuZhC4GPjnZMx2pVSxbneWc8/5KTVF4Gv+/P/6tjk4hdAYxsAMVzQuYfuaRXHGuAC39k9D5w6JNUujU4o7cLxbzoj9UVAxFXHzaOK68eCRqmMVX01LoVGIJUlE9Py66n5TYbxKyYMUGpp53P07UTgqduulLodN2NOKWjVbIsG7lUzI9FKkFbn7wKx555fPdQud/4OFs97fevQK7V2D3CuxegX/xDrt7eXavwL+6Akqduyu6HgX/FN0VaTORdhRRdCFgKlHr5y5HpyFj6xqWiJGJzjjfx5OTXhH4VeTkXsSNRDF/QlBdxCF4l7AnNUkRW98FKIpHGlkBxREx7VBj+gOPUrezwCWnTMXTAiw1Yv32Gu565DFsQQ2Op2TsKQoC6cCzxWZfRDA9D9OwpGutpKKMdVs3yx7EcnHoVxTZoZZIFTlt6lDaVJWxYtUiBg2zaNHFYx1HN7sjRWU9ny59H6WDykeZZdKF0tnuyREphfVLPeavaUtNbYFUSnRVBpJGHOYyECaYcOSp1BciGgp5YnoRZ+taelWmeGjmWX86Ov/5pvcPodOSysSu2LrwHEjavTCmtG7IPT2g1LFw9IwUOg03Yu6irVx622dMGNuP26cPat18yoilSYI4etTAViF0Xj+f9Vt1Xnp4Ah3Ks6hmmlgpqMVGUnoZWbtALB8nKoXDzvucX7fW8vYjh7FnV5MgpkPW47bnfmPWnFXcc9XBnDayI8XQkcCeNCWE8QI5RxCM3VbHTQi2G6LpcTzhjPMjsqaKaReJRTEWrcpy3X0fsKUmxLJ0+nar5N7b+9Oxoj1evkgQCdK5jaaolGrlaDmNU/62jGXLN4EXcuT4nlx76VD0cDua3pa16x0uuWcuNdsle4VDR1Vw04wxxGghVE15OFUFHCsU4rNJQy7JWdNfYN0ODScIads2xfN3jKV921LsQrMk2JYkTUmb1oQL1w9x9Q48+/YSnnztF4quRcps5qyTBnPSMXujawU2rW/gyquXktUUil4Th47amwvPO4DIaUHVHUqSKVZtiLjpnrlsq40Icg0cf3g/Tjt1BEG4k7qmFLfdtoiabBNePs+kkb24+er90b1GKRqJqgDRdSY6R4V7WlOLpASwtSAciBZ5I0ZTMUfOFpHkBIEgsas6z7+5nK8X5pgxtS0HHdwPXc9RyLeg+DE8R/h8VBlhzXsNJFOiX9Jle0vIffcvk/1tf/vbCAwZm0xgJg1++snm7ts/YdCgnlx29b7grSOhtqOpqPPCa9/z2bwtnHTSBCaMRCJ5EwAAIABJREFUq8DN1mLF0gR6M64fYahxihkh2IrDbgEzqdLcnOCJx+aRzcP0y3vRpU0JgWIw99MNzJ69kfET9mHsuB6EXj3xhI5mROTyza39vJGG7ylkhSBemuLlN9bxy+IMD9w2mOFDTJavLpIXfZPLN/D0kz8zYWIfjjisD82Nm4iCBLrehbmf/Mjipb8yclwHRozoLYm/oYBy6AlCxWDHNo85c36gvracjp1d0glhVfcxtJAgFAdzET+uocWN2Px7CwcN6s6hx/XGSWapFGTg7vvy6Fs/8toHWxg2sIpDhnVGt3L4psX2bQazX/+SUSMGcPioDqzbkmXrTo/3P1pCVbtOHHXs3oTBehJGil/W23z+wVb26FEphU5FuC09SwqdgmBeKClIIUgLhWipgifczeLZbe20ExCo1ktJa3RdXneE414k38W1OUygeRm6d6zEKkmxTDg6bVF/EKCHLkRxItdHzeU59dBDGNanCl1H6KQ0Cjda5P0ZKRZANUPTRbqWlvo6SisqpZPY8Q1+297EvW+8gZ/uTKEx4IShvZk8qqesU2jx4el3P2fxuu2E1q4YduDJIVKgtt0VXT+DhBGSD1Xemr+cOfOX4+lxFDuLElVJQaREz3LFtPHs1TklqwUWL9vC3R9/xcF7tOGqk8bLXsuMZ3DFnbPY0qQQaOJ95aI69dx93bnsUWVKiMf2nRleePMTVq+voSFIYiUT+IFDuWVz+VnH0r97tbyn/fjzGm6atexfjK4//sli5nz4I3nbkvUbRtDq9HQ0lYJeZPmj50uolKeYvDR7Ea+8v0xG1xOG0xpdP2YQ6A5ZT/+fousiiiqEzlDzZYRfOB21oCA7kcX46fjRfbnu1DEURcg6ghtvfZFlv2yRXX++4suOV9/L4WRjJOMJGX0PFZNUeTXrNtdQXlYp76vfPjuZsnRMRtd/+DX7Z3S9a48yGjcXqXXy/6bouqGmcQMxNAzZq1Oaa887lqH9qqXQKQZ/ex12a2svrirELVEx0jrBD0Vtg+9jGhnOO3EiV5w5DjefRU+l+fvjc3n+3e8hXokaKBx9yJ7cftVEDF8kTzTe+HAxL7z9PttqdqKXVktHoG6ojNingufuOBfdy+MaFZx68X3MX9koHZ1/RNeF0Pnq3dPELgdfM5h06WMsX7YNTUsTqj6h5xPX0kRBjtGj+/Pk5UeipQwCTZDL5/LWB0tYva6J8vadyTu2oBNxYP+2vPHUdGm5LCgwdfpDfLlkA2jlKIJc1Iob+5+i63/E/zMk2aM0x6I591NqZglFOqUhR1lpG5JSgxPyokqh6GPFTekFLWYyVKU1goZt2FW9OGHKnSxbU4OridddkhOO6MMdVx+H6bk4isI5lz7Fxwu2EZoauiqwWcL1HhJZkWhVwDNDPNEhGSicc8IoGV1XAuFcTnLshU/w3fe/oJqVOIFwdCq48j0rBiNCtGwdcgqH+AVTx3H5OROIK3npIr9g+i28s6BWCtui+sALfPn8CzevqCARoqcV1mImyqitz2OlKnGFC9syW0u/I7H5i5HP7KQs4XPKpJH85YRx7NWtSsbfkyVJbFKMOfYyft1p09QCnSo74+VyEljmhuKxuvTuXs3xRw3lnDMmYtBMXlDT9Xa8985ipt//7n+o0Cmi66IaINRiMrp+8mEHcOfMYyVY0HdV/nLV0yycv16CKn2lgC/QVKrogzVwvTw3XTKJC6YeBKIiSo/Rud/VqMkYWqGW77+8j87pOKEZ8O2PG2V0PdA6osZUglCsQYRulBIFDbRPWHz/1T1Yni+7QG97dCEPvPCx3CftdnT+q+es3V+wewV2r8DuFdi9Av/uK7Db0fnvvqT/Bb+h0uSJ4wTISk5ZUNfqIJAOIXGgUP8pbi3CU2KjKTwC8uChCm+KSHpFMr4eyi64XYR18bVCYJTuTmlhbD1ki+8tIvGtvAxJrxSOwngU4IQ6z371Hc+/8D5nH3s6SipGXFNYt3ETsz/5mJzvoxjCyWGLcjlS8YQs4pfgDPEo/jj8xCwUTcP2XcxAkE012pR35twLptChg0+hxWbh/G858JAqttltSWkhh7TL0uRs4tsvNrJXj97MrvmEss5t6apXMbLE5LEnFrFaGcOSX7ZJR52iG6ieLYvZhVhwzKTT0VOVBFpAoXErq774gDOOOZzTjzzoT1L9H4e0P0ROISYL8fiPDyFs/XGo+ePvCrpGmaNJKECgJ2V0/R+LtnPZbZ8xfmw/HpixL5ovROYCjhrDEgeAIMPWjMX5133F2i0+rz16OHtXC6FDQ9SbBsUWYlopvgFJVwCP4MgLF/Drxh28/eAY+ndLoMQiEo7G2Q8t4c25q7n36hGcNboboYyzQZiFouaghQVcP0AR4qZ47Yj4t2liF7PYdgE/XkLMK8iu1+2ZFDc88jFfL64RMhslGlx8TleOGD2ENkJssxvkukaKiREKYnrAibcu5qeVNWiBwZFjunLtZcNR/c1YVjUbNsFZt8+hdrvoKAw5fGQZt84YiQhgoug4oQaqgRHmpXiZC6p45KWlzPrwZwpeHMM0uWZyJ8aOGUKqFDy3jngMhFlGi3RCX2NnpoR7n/yCL5bW4tkB7SpzzLx0PIP6VmGpBX5c38DMG1bRLISmqMhhh+zNeVMHoIY5dM3B0PI0Kz2YfuNb/L7ZRXPzHLJ/Wy45f6yMjK/fonHXvT+xvblRwq8OH7EHV0/fW8J+5OvZFV1hMRxfIdR9FK0gBRMBAsLTaAo88r4jI8h6ZLYeaNQYT7+xjE/mt3DF6UPYf1AXSuJFQidLKF4rkSbYJbQUmjESIabhomulbK31uf++5WhKKbfeMpCkksE0EmTdArZfxZNPzGflil+55LLDGDa0Cs9twvdTfLt0K888vZx9eu/FqX/Zk6RRkAJpYDQSRSkCTwCwTAkSkr27usHKFXlefWkFnbtXceGl1VSlkriewYpf8zzzzEoqKkNOP30Y6WRBHvANy8RxijK2KjpsRR+kiCQGNPHGGw38stjlkTuGMmywwsq14MYrWLLkd15/bS1DB3fkwAOrifwGkvEKdKsjv/3ewMuvzaZtVTWTjt2PZLq51cEbaTiuzoL5W1nyfT2dO3TGijURuSZqFEPRmyWJVtHKKIjXYanNjs0lJByHE04bQrqbSqlTz36de/HknKW8/sFOhg9szyHDy9AtG4cyCoHJpx9+h9OY5txp+1LbUsOi77ex/Md6xh26L/v0E5TvFumuWr3ZY94Hm+nes4JDxpTJahHxxjUM4Zp08S0xjGq9rooJkhg2yL7Z1istqZJ/6uT8AxIn+5HxCIR4EqRQnQzdO1SQSJWwfM1GGotCHAkxRHckBkGxSIUecOXUY6mKh6iGyryVq/ls2WpqdxYl+E3RTekA9F0PXfFJWwYjhg/lmEEiTqxLh/jdr7zDuoxBrkXloB6VXDZ5mBQWc77O7PnL+XDhSnxTiESCXu4S1xWa/RidrBwPXz0ZzXfJ+wZzvv2J975eKmFEuu9QjISAo8r3+aFDejLl0OGkxJymxeHMB97gjPGDmLBvF+kC/HxVDffM+kyKg4J0XHBsOpcoPHnLmSTD1p9/wY/refzNr6gpaOjiWpSKY+oRKaWF6y84mW5VMfk6XL9pO1c889W/CCN65P1vmT33R4pRSvYXG0JhjkR/cIRvuCx59ILWAQ8WL72/iBfnLMFV05h6kYH7VPPgBUei6x5F3+SFd5cw66MfKOqqfE+pjkLMiihGcdlZqXoF9JgpAU0DuyV4+qYzcB2HyLJ46KVvee2jRbh6CYphyviwcHUnIgsrlsIVtQcixxGJqg9RDBLgezbP3HAMww7YE9dtYmujKmFE23MZOvespG6rJ+PM/xYYkbgeCdHMjCns2SHBdecex/D+ndGEiy8I2euwv/95f9QkkEyRAqd4vGK4NrCnxt0zL6a6REdo7NuycPw5t7GhpogZr8AIAi459WAumjxU+EGxQ5NDT72FpWtr6NCjF0E2I18Loif10OFdeeDak4ipRRySnH7pg3yzouF/AyNqFTo9Veekq57nm69XYwj3qOIRBi6Wasnn74oZp3LeYb1l5UZeNThp2l389Lt4jtrKKo4dOzeSsuIcdUhP7rp2MjFDOGxTnH/1Q3wyf4OsO9B1p3VPIAVe+S7/Z38WtQoel550ILddOonIy5Azyphy7t/4edUmFNvD10so5rKUpBLosSR26NO5fYJ3nruVNskQX3N45Z3fuPbvz+CKbkclxrABaV5//DIsDxw9yyPPLubORz9CETfHoCDd4oEYzupC6IzwrNYOUwEjGr53G2Y9cRFqUJTD5Vuf/4rHnngNRa+Uw89I8+R1VjzvoqNT7BFFGsg0w1YY0QMXIRphQ0yuv+UxHv+kRg62BexSPHoxBBXXfrmJFHcZQ2HLli1UV3eQsCrh+E0kY2SzzaQSMRmfT6TTchjvuhkSap6zThzHzMtPRnHyeCS599mPuO+FeWQdlXTSRAyfBSzJMNMSpiWqY/KN2xk0oJqbrj2DIf33kD2o6XiK9sOu+Q8VOgWMSNDYVSuJFSkM6J7izWevIR1vhRH99dl/8OyTHxNpVahWIInoYt0FjEiQ02c/eRVDBrQDz+C3HXWMPvYe/LiOVszxxD0XctSIXoSqx5rtOY6bcivb63UJIxId0KJ+RwwGoqCZY8aM5tG7TyEmbpG6x4XXv8vsr37DdzK7hc7/ggfD3Q9p9wrsXoHdK/B//wrsFjr/73+O/vN/QiUTOJHskBRJxUiVh2YRyxMinDw7qyJWpkgA0T9tuAXLQpB+FeKic9MVlOpAaFzyU4zr/aiVkCoEGCGASmK7KgKfikx4WWHrr8LpWdALEkqkxEr4YlsD514wk1MOm0J5xw6UWjFqmxp4/NkniZemZf9YEAqRM0ZedMBpJnHTws2JaK9FPGbS3Nws+z5FVKy0rcUhY/dkn97DqCrrQ2PDb/To1oavPv6WPXt2g0717FX0UeNboMVm288ZShN19Gxj43UdQFXawPtpGfN+1rnv+yQ7i0kKTQ2UmkmMfB67NMTOwaETjqeiXUdUS2XbuhWsnDeHd595nJ7tEv/scNLqlBUff/xaFMu46ytkJ6oIrQtoyi4BNKuZlLpgK0UCPY7QVecu3sZlt37O+LH78NiVA9EC4bYtSlCTqaoogcOmZoPzrv+a3zdu5ONXTqFvVURLJiBRIpA1IcW8RmjF0PSQBr+RSecv4Lff6/ji6ZPYv0eaQiFPQksy7Z4lvPPpGu656iDOHN2RwNLI+h5us4pW7lNhWmzakUExU0SmSl5QbTUPS3MxjVDCLco00ekZ4ifLuO2ZFbz4/kr8YhwlZ9O+tMDMK45l5JBSdM2WrtOCD66Tx7druei+NaxYsUOkyTlsZAduvXYEir8RXW3Dhs0aZ9z2BbXbFCHHcOSoUm6dMYpEVC/dHrYwwwh4lIj1+0UKYSXfrAq46u9v01IsgchgSIetXDz9DPrsHZeRTkWxCT0BJEpJMv2bb//IE7O+oxCVEUul2G8vjVuvnkhayYKfYXltwF9v/oUdmRyG4XHcuH05/8x+lJguntcArs0XS21ufeh7in4nESJk5AElXHr+UBLJOlZv9rnrnl9YWyPgOjEOHdGbC6b1JG258j1ZEhaIJStpLoS4mmhoEKKmgKakyLW42NgEArSjWCTUGErgYysWj7y6lA++bOSicxMM3a83cRGOdUISVgWOpxKJSLzp49lJ7HwDcauSDduyPPzQUtLxEv56c2/aJosUCjkSpW3Iugm+XrieZ57+mCH7D+PMM0aiatsxTIXN9QF33fENXiHi/PP706trBY5jYLMT02xLId9ASSotXWNoLgUH/vH+Bj75sJajThjMsceHmKEve9nsqCOPPbqc1asXMeUvA9l3QBvyORFvTBIKKzgqtucSEx2uwsVmNfLyrGZWzrd54Lb+DNrXYdU6XcaS53+7gjnv1TB6dBdGjamiJJWVtRdNLXHiyR68PXseK77PMPm0A+jZKyIeF0JFRCar8P57P9NQ04ZpF1ZRXqHi5cpQogRaop6CGxCEpRBrQqctyxbBR6/MZsKkfdj74M50jhXp36Erj723kFlz6jhoYEcOGmpKF10xaCdhLat/2cL8D/NMPa0HSryBL7/ZQlNTmmNP3BtV2UpaKxNmLH7b5jPvwy1036OcEWPLZMxZ9IgahoMn4DNRolWc+oMpJ8dHwi3VelVJlkcowuXp6bKTU17rNV9G2UM9lHUCUuhsX0kyVcby1ZtoznmtQqfoAFR1Ehr061LB5AmDSCq+7Oj94IfVfPDdKlJmFb6ik7V9zHgCTVOIijlJXz9gwN5MHdWNpByCwNvzf+St+b9iWtW0pYH7rjwO3c4SxNIsXFPLM+9+SiGKoSoGkeNiCDEwXcqwnmVcPGkIajGPEksy66Mf+XDBCtnXrAshwNQoyIoKm65JlTtnnE65cLM5Ba575QeuOf0QShCxTpP73/ySj3/cQiAGIPiEqs7AblXcdPZ4LMdDMQxe+mARb8xfQ85oS0mxUcaaYwmF6nTA3TdMlcR58fHLmo1c9eJ8LNeXHZ1FITB723j1/stISep6jEfenS8BKK5ejh8VZMWHpSQpCihSLOC7+8+RdvSCGPK99y0vfrAUJdmW0G8ibeb49MEr8Z1mrHg5y37zuemhWdTaBSlSewWflBGRDyxZEyAGb6phUvRd2mrNvP3A1VSkxXUqzup6jXOvf5AGL0Gg6vJ1JOo5hHBl+6IzUqEkXYqTayZpheAKejOcd8xYTj3+EFRFwO4SnD3jdX7etpWKzmm2bCzi+kXiUYgT03j33ovoX53CVx159+p/+EMEmmjA3LVgUn4XGwTx59bBp+870mVoGRE92sW4ZtokDt6vB7oWyL/vNfF2OVQV73WxN5F7kiAgmUxRXV3Ny/dMoUOJNA7LJMn9L83loZe+ADMFYRxLqeeVh2cwvJclHX6O3o4+o8/HL+1OXcamswAyqUkxD+Pi00dz6eShKH4zeaWMC655ki+WbBfN2RTEC3gXdf31e8+RHRHivXHZA58xZ/YCoihGhC2FTjWMsPQ8Dzx4DUcNsLBDg6JRxtDDL2ZnJollpSnkaojHBEisDZedOZaLJg8jqdlkiXHulQ/z8ZebMK2OBAjq+q71k0Po1mvgHwNpU23h3UevZWjfCilurcuXMubEq3GKKeJKjCAt3PT1mEZESz6HVWIRONuY99ZdDOhiyYqI2kwb9h99EV6sHDsX0Lkqw7x3bqc6kSYwMqzcYHHoCdcRmgaGqGgpRliJFBknRzw0sDUfXzUkjCjhbOPHb5+nPB0RuCrLG+CY486R1Q0CeJe3c8Qt4Qy1iMR9SBcd5+L5D1Gd9fw4/xV57xQgv007AoaecDWBF6KFYpCnogonaRSgGAJ8qJALKtA1kdhRKORaSMQN7EKWZDKOH4XobgGXBI6SIjRiGEGBFLV8/8mTtE2AocMdj3zMo68vlrUZvlePTkamEAI/iS/i6o5BeaoSJ1/H1MkjueGKo7BEtUZYoNOw2/9Dhc54pJLHQYulCPM26aiWb+Y+KMVqMZT7ocbjtMnXU1MXkSiN4Qat7zfx3u65Z3s+e2kGouAmzFo8O3s2Nz70LTnFJonJqUcP4e6rjiUf5CBWzoVXzeLLhevkADQWjySoTdOTxEybO667lhMP64QZiDOBy5Bx17OxOYH46XY7Ov/zD3K7f4LdK7B7BXavwH+/FdgtdP73e87//z9ixS44wgAkA07CJyGj57vo6SJeLsjqortTHAqNXbRUTxHeCF32SeoiRuuJTx9TVeSn2IwKW5w41uRVASZS5NcLw6IwfcbwsNQQUwnk/xeLx2XvWDHQ8A2TGTfeT13BY/iI8SRDn+Zsgdffew8tHiNTyBMpkdygishfPEjikZOYA0WrRFPSuE6Gfv3a0WevdvTObuHwcZ0xOjexsG4LoTqQ3iVH89ashbTbpy/deralMVtHsqSSNt4ntFHW8/e3NtFrQiNDggr2KO/C3M+3EqT34IdNqwiSBrZdQdM2k41rtuPGivLxiyl629IqevfsSv3WNbQrM7nlxqtIGgpGKEAHYEinVSudXlR+Cd2mKPo4JWtArJLoR22FQgmLrey7S8fIFxpAScv6gGLk8v0Sh+tveoWRhw3l3vOHyOdHKAmSTht3yKoBO5sruOmvH/LzpojXHz6C/drWYYVJMsLpmMxKh2TcLZW9krVamjMv+ood61t47qHhDOxikTRKyEXNzHiwhQ/nvM1fbzydw8ZVQbGOEi1JTIriGVIlSbbVNhAYMRmLVNQYvu2RMOIyZmsa4vEVCQW8xEywal2eh1/8jrlfb4fkHpCvp0t7jaPH9WDCiK60q9TQTYNiaFLTkOe6v69kZ12BfFMdx4zvwu3XjsZgm+wvW7fFY9rM79m5fQMaeUYe2I9Jhw+ne5c0odNEFNooRUGT9giVJrp0LCfT4vDC60t5+p112EYfYuEWBvSu5Pgj9+GAfSsl/CbSk2yq81iweDXPvpuVm/vizk3s0RnOnXogI0d2lYAQ4Vhdslnlvjvep5Bpj+dkGTO+IyefPJiUblCzuZklO2Du3IXU1kS4dkg6bnPqKYM45ohu6No2tm2u5JZ73+K3zeJxxzhwcEemnDiERNzF9R3KA/HasvACD0Wzqe5YQj6fJZFsR3OjR16InAFUxoSrtR5PKWJrXbj/6R/59jubCya3Z/AB+6AbecKwmXRCa3WDhUIJUnH8JvygC3mzji07PJ5/uBZDz3DjrYNoW55EKWQINBVbMahvjvHgfZ9Qs9XlmutOoH23HVj+dtxiXz75OMer73xOz35pppw+mJIyh0I+Q2nUlkhziSWFmGKjmaV8v2gjr876hvKS7txyeV/pnEml0+TdRhmTX/1LEy89u4picyfOurQt1e3bEEZ5crlGTFPF0i3p+jN0i5ZEkVeeW8emlTu47YpxHDC4ki+Xb0Qzu7Jq6VLe+bCB4aPaMHpiOwK/lrhahl8sxcnDjm1befHFWnr2jnPqOQMoBr+iq2VsWZvg+WffZvTYAzhq5N6txGPxKTLhmt8K4VHF1VIAatuyY1MLTzw3Fy1VyflTJ9Ax1UCnbtW88sE3vPSOyvADyhg5rBTDLMg+38gvx2kqsuTbb6jXK+nRrT/zvpzL6Al7sVevKtm/akaG7Bf8bWeBef/YRI+uXRhxqIWVrMUrluA7SQzDJt5i4gtBUIRAVYVIj4gMIWLahIpDSq8kJiLaHqiuoM6Legy/te/O1PDE1xda6NW5g+w8XbpqPZ5wHwpJynNoMAxKyXDmYYPZv0cFvufREFr87ekPyGkVaMVWwVWsiRXTMGKC2C4mDK0dgjccdzTt461STV0LXPXQ6xTTFehqjpOPGsHh3ZPSDd5UhHkLV/HpguXkQoNYWRta8jbD2jVz1qknUWJFErQVqQle//AHZn/5C0qimpjfRFZEWlMxCkGREtNn0oH9OWXkQLRchlVbf6dHp17EEil+2epw2zPPy+8fBToCXG9bKVJ+I/dfeyZdyiJC12PFpmZufvRNnFg7vDBAyTfRJakx+fCRjD24jwS5aDGDn9euZuZTi9FMi0LRQQlcKNbyxlPXISBzit/EY3MamfPJZwTi3uVFhLroUo2IaSqK5/P54+cgarJ9TeWFd77jvbmLUOMl+IqNajlcedxQxgwbjikSEy58tWAFD7/0D2q8JGppB/zMdmJqhuo2CYYeOJZ3PvwON4yj+S2cfPwYLprYF1NEURX48LMFvPT2p2xpEk6+dnhKgpSt4/h1YDQxYtRwVv+2iZqajHTV226RoT3SPHrfxRihLQdkv61r5Ma7n6NFS9Pge5hN2/C8LDdcfiljBg8gHS/SbNcSxrpy4NE34AWtHYZC4FSUXZ9ykCqETg1Xa8TLGcQUix6d48y49AgG9e2AiSGHq70n3IWqeKhRUWDzqCxR6de3G4eOP5hhQwbSPmyWPYJBKs2nSxq58c4n+H3TTjpUd6alsYlk2mHqceO4+qwJiPaJfNFj+s2P8+GSrdiJDsSaatG0Wg49uD/3XX8JadHqQY6CluKS619k7vzfEVZRx7NJxhR0r45V3zyN4eQwtSyvzM9z698eoCkj4IsVpNMlZJtr0MgwberJ3HTa3ihiUOWqXHP788z5bAF6slJW+ziey+F7eDz92ENYGjQ2byZR1oVTzr+fhT83Y2txdEcIncjBnRh8ici++L1wt4p31cA+Hm8/dZvs3fbNONc9+jGPv/o1RhQnLfZxXgzfyOGqWXQzRaHZpSqpMurAdjx4+6WkApuCEuPm+97lhTcXETfbEvObmXHOWM6bOlIK8pGh8uzbP3DP42+ys86mqqw9VhDiZLPs0y3HwIMOZ9b7C6jLeFSVW1x/0dGcfdy+6Go9oVctO5TveeZNtrWEhFocNXRIWQEd25Qyemw/Xnvzcwp2Wg5/zzltIpecMYoq0TeZb+aBT7bzwstvsnZ9A4l0W2EnJPSEuGZTmrI4ZFgfvl++ge1NAsKlYuoBw/v3oq1lsvjL+TTFSgkMi4ZsFiulo4YZurVR+eCVh2lfKva2Htfe9xbPvb0MTVU549iD+fKTd9lU71I0O+KpaQxPp8QIMbwNXDl9IscffRAVyfY01v4P9t4D2q6zuvf9rb52P/3oSFazJEu2JHdjgwtgbIpNJwEbCMXUECABEkouJFzCSyD3EpJc6g0Jj9C7iQkmNs0GbGyMC3K3ZPUj6bTd9159vTHnOjION7l5GeGNm8c4e4zjLUv7rL33XN/61vf957/kbH/GO/7dQOejLYy+9rFXc+6OE3GyBGlqb7vktSzlkpqe4oUtbLtGFNs678l60KfPlc84l/e98wWYUUDP9/nC127iLz5yNfsPZ0xOzBD1jnDW9ine/uaruPBUo0i8x+RJz3obDx1s47gNXBnTQY+ffOVdbNoI//CDAAAgAElEQVQwoR6wc/NDfv8dH+amu4/RokQ/z1hltHjVbz2Tt7z2MsTNSB6f+eoPefdffIFOLF6wI5SSed74Wxfw1tddhuVF9LMap174OlrxGixD4rZWHisVWKnASgVWKrBSgV91BVaAzl91RX8dj2eEYZxnwvIxTE36FrhNNs0iD3000ClyRJGzyaNIB/8F0JmIlVsqSasF0CkgnUiJZTMjIlY9pshlZXOTC3gqARaZHs9zHLr9Po5XIbUdejF864bb+MCHP8nLXvM6Tlqzlnavz39935/TjyMqjbpu1BMxp48CSs4IsdnFLVcwaOA7VZ55+QWcddoJ5HGL2Xu/yeVPrhIkGdf89D4iK8PvncFXv7Sfc561g/Swx+Znr2E+OMZpzgGeunmCd73/HmrbPewj23H63+Ipz72cyPX47DXfZPWWKU474xT+8Wt3cMO1R2kNTBqNcbq9IVW/qh5sksr+lt9+GZdedLZ6JgqLVUBOT+CD5eT5IlogJxDASRlZBYtTgU5TlFkFSytxxfeyS5bXVIYd2wY3/rjHH737czzxaefxwbdsxxLmQm4ThZl6XKYlj8PzLm/+g69yYCHjix/7Tc6Y7pIPTYaOT1QeEA0irN44TqVL26/xolf9I4ceXOSzf/M0zt5Yg8hnYCzyxv9+Jz++8Yf8wZteyiUXb8RFUo4r2LrpGmKXSiy0Y+yyQy/qYwgIbaD+qeJXVrEdbLsIURBgvJfUufmeDp/7xh1898Z7sUqbSbuzVLwB62Y89cucnJxiGNvsPzTPvmMJwcDASAY855IT+KM3no/HId0AHDgS87z/sofW0jzRsMPEaJnJUZ886ZNGXWyxVxA/RavPaadN8ru//UwkgPzAoZj/8fc3cs0P9mA7M7r5Ga0FrJnyGRuvk9lV9s/22PPgLIY/QT5ssm7G4gXPPp3nPGMHtUpCc7GDkfvcNlvhT975GaLBGobRkFqjzarplCxMiXomRyTQIZZUbF+lk2ftmOalV57N2ad5WNksP39oHe96/+fZP1/X1HTHaLFuyiGIJIVdwJgSjm0qsLp9+yi/9ZLHU61JDEzKcJDQyy3czGBEhlG6AOKX5pzAX33idr534yK/95KNnH7GyVj2AJOOejaKltKxJAHYIZKN7nCSwGmyb3bAJ/5qH47V4W3vPJt62aXhSYiNw1BYtvkEX/3SPVx/7c958lO385RnrKWUD5WRc2g+5Bv/eAe7fr7Ali1buOCCLZxx1mr1QhsEx3AlCCMe57ab23z9qz9R24CXv/L5nHPygqbEG6bJIFlQIlaeVbnhO7N85592k3qLbN9xEqedvk09VTP6pPEA00pUutoJPD776Xs4+PN9vPdtl3LRE9Zww137iNIJ7r79dr70D0c4/wnTXHrZCaTZIk5WIx5UMVKbbqfF166eY25ujqc/bxtnnu+yOBfyT1fPc/99e7jypedx6voxnfNyIyG3BPBMVDaZi/eGIUyjMumwxtevuZfbdh3imZeeztPOn2LdpnE+/sWr+ezXU84/d5KLz5/EtPr0BsLGauAlFkuzh/m//+EBxkanSMwlnvLMzUxOJOrBaScVBcQeOhpy7TceYOOJa7jk6SPYpaNkYVm9RjPJzO7WNLgsESb+o4DO3AzUZ9Olim85GjomOK1jytwtaenCirLVviLrL7FlZlqDt27dtYc4F483CzOJCOyEjSM2b3zxkxgxIwVa7ty7wIe/9F3ykRNgkJHlCaYNfsnGlrAPqZW0noyMZ5+2jSeevgUrCmiHHh//xx9z71ybwbDJhpkK773ymRr6JgxA8debnetw3+599KOc6TUncMYp44gwW6SwMi9Gmce3btjFV6+7g2EmUXaxJmZHninDCDvucuaGKd7wgqczUTLp9o9Rq02q1PYz37qZL914E4Fd1nRsF5tB4FDN2rznDVdwxgZJbG7iVEb50a793Hn/IeaDJbZtWMdjtm9VyXpvsaNzhCRB3/vg/bzl07eoZFa6hXYSUUq6fP5/vA0n6uBaIR/62hxXf/s6ImneINJdizSUpmGOkabc8vGXKfgZmmU++ZUbuPr6O6A0gojZxc/2jKk6f/D6VzBTl/jsFNe1ePhol1vufZhjnSFbTpjmlJPWMNpwuev+Jd70zo/hj6xXEMOSz/IXr2RicgTflfqmzB5b5M579jI718dya9DrsPOMzWzevl5tTd7z51/mhh/dQy41si38YZc/fvureMr5a7CzEMvwmGuG3L57L7ffdzcT1TGeePEFjNVdGkLWDDvYXsZCNsIlz3obvVyCuwobnF8AnQJ4FizFTrKIm0njzGLTGpe3/t7TOW/nakwJs8rK9CR4SO6Hy2FXSTokj0Ncp7CvEGUAJYuvXncvH/jEF9k/18ctj5IKGG0IwNvn4nNP5uN/8jKyTotavcRiJ+HjX7yWXXuOsvOkk9i0ZYrHn3c642Jx22ppUFPoNHjNm/+a6+9aVGWIrJHEW1Kkz1/62/fzuO3j5EGT1B/lOz/4Obv3zxJmLjPrNvOpz3yZvQ8f4nEXPIFPv/cyhoMYp1Jm76Eu1/3gJn5yy8+YWbOaCy+8kEvP30QaQNBrMz4ha6oKL3v9X/DDu+ZpClPYSJQJL01M23Lx/ZICnWlSrA/+7I2P4ZUveDoMW3SSKs/+7T/jrkOh2iMYwz6eNYLhhQT0SVK5pn3MqM1JG0y++Ln3s9brkht1vvjdu/mD9/wtUdwg6jc546QR/u5j72Zdo4thV+nnNvuOdLj11p9zZHaW7Vs2cfqOHVRHPe64d4nnX/V2ymMbaS/O8bidq/n4f/tdNq4S1Hio88od9x1Qtvj8UoeN69ewc/tm1s5U+dFdTV561e9je6t1HVgvDfjyJ9/HuVtHMJOYwHXY9eBe7rp7D0fnO+rL3KiUOOPUbWzfuoXyuMvvv/XjfPuG+0lSj1I55nde8Uyuev7jaR05ys27DrB33wEePjSL7bqcvHktT7rwHE47aYqkP6CTl7ni1e/ltgcWcQnY97OPkvYzbr3zXm65/zBLS0sc3HuUUzZtY+f2ac47dwOTozW19Pjql27l9z/w7/fofDTQefXHX8TjTtsm/k9EdpU151xJWlmLevAmPTK3TJw5RJGtLOb24mE2Tlr89X97Cxeesx6DJilV7t3T4uZbH2BpqcX6NWOcc+pGtpw4rfzfpb7BRz91DR/65D9gV6ZoNftkccxovcbTz1/FX/z5mxRoT4KUILD40W33c9u996pC57ILz2XblhnKrt7uODQ/4Iqr3sG9ByLMsngVJ/jpIm940RP5wzc9lyBcJHEnOensFxNZJ2LmMjuvPFYqsFKBlQqsVGClAr/qCqwAnb/qiv46Hs8YxlkhXZfEbwl/EDskTQEv5OYCWAmQJrxMZRoKcCnJ2gK1qF+SsDkzMvH1Eq9MBekUGlCgM8xFamToa+VZgDABOG0zx85zfNemKwE+pQphCoNUWB7wO296D6Zf5mUvfrkGHf23v/oQC51uwYIMhypREs8+15+kPTzC1p07edKTnqOSt07z5+y9/2YkC7gyXeK8HREbpqZp9rtMrDU5tmea977vDjplmAoHlC4dcs5ZZ7KlOYkzb/OTW/pc/pKcxXaHrVuvpNVpqtxXUmt33XcrjQmbm258kHvu6FNtSHpnglsuq9RH5JJnb13Ph//0j2i4wjJYBjrFQF981AToFADTkBrnxPnxgIUiVMmW+onV5fJoywUkzCOyWBbXhmSNcN13F/nT932Zcy/ayV+/a4fKEEtWRdOow3RI5nvsO+ry9rf9vQYMffF/vopzN5tkA1MB26wckAQZflTH9AIWcpeXvPpzPPzALJ/5myt47PbVpEOb2Ory8g/u47prb2T7tk1MTwlwmGKndUwBVrIeJZbYtHUtlz/jfCoSYrzM/D1uUm/qBk0kkuLBmYBdV/n7rbuGfOu6m/n6DxbIk1TZFCLHi0U+ajhYpkiTc3J7ESNzVKL5rIs38AevvoCRkkiGXQ4d6nHp2++l1+vpxlZDC9KskLpZlvroFaEV85z3mAn+7A+fRcMasmaqxLd/dIh/uO52rrkxUc9XQ8aj+D+KBDKWjXgZyylTCu7hpC0TPO3JJ3PxxRsYb0T0On2SsIpnj/HD3QF/8sefIgpnsL0qSb4g23fyxMIzRxgKvGFmeHbM1hPHeN4zzuEJ563GSY8x7B1i1+H1/MkHvsChxTpeeYaw06IqYGWaY4t3Xmhq4Negd4hzz5nmrW97No1qn17zCEYu15ewb0vUXAET2mo10U/qfOgTP+T67+7j9199FjtPO4lSKcdzE2pVCY0Sab6tvy9Xdn8wQmB32L13if/5V3dqyNJb3n4Rk2MN8nAO0ynRCYRhNs79u0I++YnrsZ0BL3/Nkzh54wQBR6iMujzwYJ9rrt7PA7t6SHj96rVl1q1fQ6ViMj8/x8H9TeYPD5mYbPC0Z57K6WdP48RiK+Bo0IRXjTDcHl6pwrBf4ac37+dz39jDYDCg0aix5oRVjDYq+CWDLA9pdxZZODrLnr0ZlTTj3W+6mHPPn+EHdz5EkI+z777dfP5r93Pe+TNcetlmbHuImZUIe0XyfJJE3HTLHN/59i62bh/jBS87hb275/jaZ/cxs3qSK67aQkNBGmFz5mrJIeCdzGFyIQsDKUuFnT7DnXcN+dTnb2Dr+hFe98Jz2XLKFJ/42tf5zFeP8dhzZrjk8RvVX7UnyTBZhZrpsape5Q//9EbavS5nP24dF146hWEdw5AAqqiOTIQPHAq4/lv3sGHjGi5+6gR26Rh54in7Mk47eMNRPYci6xXv3AKEFeajAI2JJIXgWRIfUtiPyHUh87LM7QJkBQIx9pfYvGYKDI+f3v0wsVFCAufMNFbm5SXnncZTH7MJP0uU3fbJr3+Hnx8eMB8WxxWvZte1Fei0LBONrcsSvaZm3JTXX3k5ZWLCzOGf7trLF6+/WZOUBdZ55qmn8LizT2dmzFVfTrmzyEUo9wKvVKZjwg3f+xGrRqucfcbpmoD+ze/dyVeu/QmJU1OGl3gHhobIaW06i4cZIeDNL7+Cs7dOKxAqeoTmAN7z4b/hgWaPoe1rE0HmMDOsYgZLXHLWRl542fmsm6ySxxLn48pL6AqYvSwdfuC+h/j+d7/Hq17xSmWvPnDv/bzyk9/W1HthsPcW55lwUr744XfiJyFu1ufD185zzbevp5dlSLSJadk6PxXqB5Mb/vL54LkklPi7r36Pr1x7G6kzogC05aZYfZMzT9nIS557CVvXmMSDHqWypy1H8acuu4X8WO6qN+86yjve9wV62SS2UxK+Nqtr+/md176Cc3euRghZeRqSJzG+Vy0A/LxNLMEtVoVmXOLP/uJLfP+W3YTCKHYsvLzKdD3mXW96AY/bMYGt93aZyws/0Cj3SUyYWxjwyY9/kv/y5tfg+gmD1OeSy99M2xl9BOQUuFLGnszz+oxBYIic3yXvD9h6Qpl3vPnZXHj6OrXgEF9B/FRSChXYsywXLHEF14+gvuJ7mvCpz32db3znZpriTuDX1RNTGq+iKgkNqJo9/vo9b+Cp556ITR/SUEN7DNOjGRl44imdw6c/9nlWNao85zmXImbNr37jB/jeAz1a3R6OjJkkYqxicPnFZ/H6lz+b9ascZTRbvkVv0GWYg18d5ao3/ne+/+M9ZOYIV3/0tzhl6xZGa44G5sWBjHGwPZcoiFmyHT7ywU+xecMkL7riMh33r37DB7nhtr0YfonWMFTP6+NSdQGIo6iwBarX6/zwU69g/bQ0Y0xuv+sgz37Ne+k6E3r+86CLb4+QS/CUEROGAjlXSHptKs4iH/zAH/CCs0agPsF84vC8V7yHn+06xsT4KprzD3Hu2Vv4hw++QQPgkjTGkgR3mfPySEOSJGyyzwg/umOWF7/6j3TOLfl10v4Cl120gz9+2yvYvGoeDEfVDG6pVpy6RHxHE71ff/3mkLe+430cnU+ojY6rH+TqUfjgn76Nx+ychOFR/GpNwWb18hQ0XtaW0jiPYjqOx2//zl/zw1sOauJ6ks7zouc/hrf/3vMpGxLF5ZGkqYLDEmYVDhN8zybsF02Dd/zlN/n4Z79JZXSGqHuQB2/6BCOeNGpiBomtoWAGYoMAgyDDLpsMcvjJrQd557s+zKF/g7D4L6Wu/zNG54d/gwvOPl0W1aS2x/qzXgTlE4iHMX46YCCdb7EkKo2w1OrSqHjk4Txb1tX5w7f+Dk97jMyBFoZT0eckDLFdWURKMNaQvjPB1d+8k3e990O0hjZ+eUKvD8fIMIUwkM3zwt94Mm/73SsZLxWhjqoPMFMiQlw8gjDG8aos9eC1b/4zHZu5P00/cfGMJl7W4TVXPIk/fsuVJOmA1Cqz9bzfYpBMYy83NH4dN08r32mlAisVWKnASgX+T1ZgBej8P1n9/7+8t9EOEx0pwt7UjY8AWLIXWfZ8E38sxTeX0831NbJSF+myIXshkzgWxl6RjCqb22IDJRIrYaLJkQv2RpGYKcEZBduzSOmVjXJRLknszmxHYtK58dYH+MN3vZsnX/5cTjp5O9/67ve596GHCSSIwBRvJVOlw3lUojbjcOYFF3Lyjscyscqk072ZuUP3cHRfi6E1xF6KOXVqE/ZAABiDyCrzvdsPcf/RmJE0Jdlkc8roKp6w/gTqW0MFZF7x3Al237+Xv3v4KKtqF3Lq+qeQDXO+9Pkv0W7GzM4dIzUHyr5q9brURhukaUTZSPgvr38NF2zfynjZI3EkJqPwI1suzSO1ELBBAOVfTmM3lwFlfWEWk0rSeVJVcCI1E26/o8+Xv3ILW3ZO89ortqq0z7HKRIFBLCnInsFS2+czn/4xh5tt3vLbl7JpOicJxEXMBD/GSg1KWZVB3KRn+fzlR37E0UNN3vS68zlprfgDlsjsHu//apNbbrpPF8dp0iFLJQijVJw/q081O8qO7Sfyghc+hbFR2Vv2C/sCOb5XIjUy0lCMC4SVkhPFGY5fU2+uZjfh9j09dt3zMHfsOsD8QkQYmSRRhJknlH1H2Yvr1qxn3cw4Z5+6igvOmSALFjRlutOOeeff3EG321dgUDausSDhAmJYnoKcmltgD9m2pczLnncO4+YCG6dXMT/IOdJMuPHOjJt/ehf37z5Mq5cyCFJKpQrjjToWOZecOcbJ29ezY8ekhgcNBgvKBjPyBr1Ozt6FDp/7/HUE0RhJ7pKaAZYtfnIWRuZRd3ymp2ts3baKk7dMMDEqmRVd7CygVi3z0MGIz159A4eaAqhVSYcDamVbg53E1sB1Yly7RDhosWnjGM999mNx7T6Rvq5BmIQqTfZsAXUlXCEmSHz+8br7uPvuBZ715LVs3rSWcsXRJoBfEkl0phs3OadRNCRJR0idiCPHunzrG7vJjSHPed4OqmUJbJGEZp9B1CfJcob9Ktf/093s3beHJ166g9N2NgSHUFA2TR0WF0Pu3jXHnbcdpNOExc48njNGHGRMjjucsqPKYy+YYfvOSTrtI+TRKJZVJghi/Kq0U9r0Bm2qtUkFBA/NT/DT237Orp/v5uhsm143xPNKmiAsAPWa1QkTU1tYP17lBU89kek1Nt+7/QFCxpg7MMdNtx5j09YaZ569Wj0yzcwlHMicI0EzBgeP9vjJjx7CdgwuuvhkZg8tcdfP5thx6gZOOdOiYVUU4JTxrl6YImHXeaz4u1TsEdIyrV6Vb153BxUj4rkXb2fLtvV8/Qc3890fH2PriTXOPn2G1AgUUCF1KGdwzskn8cmv3M/9Dxzk9MdsYe0mYY4tkkYWTiKszYzZVsKdtx1ianKc7ac3sJwWeepiGj55NoRUtbaPzNt6YqWJsvw580iuAVMbKLpnljnakJEtz6Y2aYQNtnXdDJbj8bP79pOIF7DMV2lE1Q654lmXsXXGVkboQjvjg3/3OZL6ahYDg1I61LA3AWOEmSlApYCc8tAahQNe+pxLWT/u6Zy9vwd//ffX0OoL8BJSTRLOO+NkHn/OKWycKavnszzEznWpOeRz37mNe+66gyec/xiecdl5RBl8+4bdfPP7NxMZrgZwJaZJICntvkUadChlQ664/Mmce/qJ1MvSPIOHDnT4yP/9BVqJQSDNJaOog5t5eGZE3J7l4vNO5XmXPYmpho1bWFALH41ji31+eue9fPOfvsfRo3N89MMfYKIGd99zkN//2DewbRfPcQk6HWZGynzgT17JuCO2BvCXX7iDm265jUGSMZCke/luEsQi58KA7370tUhmWjOCq799K9fdsItuIL6FIYYdk+ejeAw4cabME8/dxqWPP5uqC832EqONMT2ezBwHpaH1zZv4xg0PYFbX6jzbWZinXh0wOVLmzJM3ctkl53Lathllb8ktN5LUclsAjZTZhT43/uRhPvPlG1nqO1gljyAdEkQlzKjJtvU1nnbRTp5/+RMYKUMY5Ph+odi49sbb+ejffYbm/IAvfepjzEyg4/zpz3o3TQlI08dxn85/vjQKMpnrbbzc5LSTZ3jZCy/m3DPXUllmcQoTUWXveArotwYpux8+xK6772P/vsNcfc3dGI6HW2sQ5xadbhfBVnynCGySpGnPCJlq5Lzyisv4zcsuou4Js1nxMgVCr73xNj7/9e9w0w338JqXvZg3vfEpdBJ489s+wrdu2YNl+5RKVeIwws1Cwt4xfu81L+WK517ExrFinCj46NrMLma84o1/wj17OjiVaVaPzvGSK5/Hs57yWMZKoIRnCXBM4Y47H+SPPnE19955Py+78jm87jXP0H98z//1Fb71vZ8ySMR+wsP3fQ1giuMC4JTHxMQEmzdv5st/+RyifjHW/uenv89Hv3Adc8NcwTyRdyeJeFUGGK7UwyWTxod89WSei59wGp9//yvoCQDrw3s/dC2f//L3iRIXQ9YceZ/TJl1e8dIXc+kTz2a8UXx2jU8U650cHpwb8Od/+Um+88P7ic0xut2YyfEGQXuWLRtW8/qXnstFjz2fmQlHrRdE/VOqSFMddu87xp9++Dtc//2bVTkxCDOEseuZQ8pmyAue+3SueuZj2Lx5Rux1ScTGRdF6iIfQasKnr72ZL3/tB+w90MerVMFq8bjHrOXlV17GmTs36vUvIv9hL8BzPPWU7g/hez+8h69fcy3f+tFuzMoYue2SDo7ynje9iCc+ZrO+p8xiwsPO05ISAaIUDi8O+LvPf03VKAcOi7JgGXj/V1b8/xbQ+bmPvJbzTj9RZeFHW3Dxc3+PubawDlJGfFv97QX8xipjOCXiOCDoL+E5ISM1n1c87QIuf9qTOX3HeGFtIM1yB5a68MBDe/ngp7/NT376c+YWh6xavZmlZpeS76tkP+h1GNip2oKsm/J43cufzwuefb66jphGqrWWJs6RuQGf/tJ1fO5r31XlhlUZQzQlcg9J4iaTtTJXPf+pvPE1F+u11+rDU5/3Fg4eySh5Uv2Vx0oFViqwUoGVCqxU4FddgRWg81dd0V/H4xnzg0hHSgE8okDl8T8X+5Nigy+A3KMfAsbJ6zzTIhJvSEFNJHQoF5l6kSQuclQJHDoOkj4CFqhIW97WVK9NYQQJM0oYeAKDHlvqMTpW5b9/6JP8w/dv5clPu4yDxxb58a0/01ALr+QzFGZLyaOWNJgLD/GU37iCrWdfhDe6yE23f5A1k1UevG2BCy5Yjd0PePzm9az3AmrlhMWozPU3tbnxJ4s0D5a4+UCfac/jWZdMc9bzPBb2wePWix/ogI8euhm7t4nh7Ah77trL3KElXHuMKI/I3S6W+FymMbVaiVZrjquu/A1edPlTWeXblMkJLeHHFiBv8aei1vKQ7dtyvsIjYGexMBZWVPG6AiAU8LCOJT5RdkQvrXBgf87kOoNaIhuPkDzNyRIH08lI7T6WM8LhgzGJ5bB2lSSt95QBI7YDTkkSisEUhZsZY1erPHwYgmHOiesNrCRQIEU8/pIgotsysB2fOO8qqBUENl7Zo1JP6YUlDYtZd4JPMOgpg8p3fIY9CXaxSCo20TBQT6iy55Olkn4a6GLcL/vqd9cdmjQHLt3Apt0N6XUWqPk5M1MjIuZntCHiVSlLgu0lDIZtym4JF5dhNyFOMk0SloV3P4yVPWy7AnpKTWQbH1Pxc9Y0TGrGQG0E5P2aQwE8MhY6IcPUZRBZLDbbOGbKzGSVRtXREAfXE2mtyLoKGZaO01w2ZRE1r87hY01Mb4z2MEAF+o6ltTYyg2m3iuWItHegHpsaqpF7ZHmFODKpkjDb7JGI7YFj4OYC5OXKkhrIMYaBBs4kEihjpUyMe4RRT9lNco7CoKOgaqIJqcLkEwCizmIzxTDqlK1ZxscFXZWNclh4xOqgK4AH8e60rVH1djQsn6OzKUHYYWzSptXs6TmU0KZS2SQx2jh2mUHf58j8AqMTNrbdwcqniYZlBf1q49IISZk/lhGFDeY7B4gHDq5VZe1qsSUQXvISRppjZh6p16bkjSirM02legFRJIwfC1vAe7Or0v9waNNuJ7TaoQLmliPsQWEyWtQnxvCyNmdurFGtO9x0734Sd4z+0oBuq4zjB4yM2URxrwD5EhPLNrTe4inbbC4SBhmjjfUMBymd7jyjE4YC5CPl6i/AQQE61bKhmN+k0+N6DlnSx67WONIaknTanDRaZf2GU/jOrQ9xZElSeyPGR236SRdcV8eOHQ554lmnc/vDs9x37xIj4yeQGh313YyDBE/ASTshNCyV0ztOiYbkZ0kicSx+fUUCdWYLFLc8x2YiZ5WaCBqxPF8nqY5x8ZpQ0rQALeqvW3j+ad8o7HDKpjU4pTJ3PLCP2PI19VoYlvKFPcPQtPB4GFCujbIY5tocSRyfmkiPXVeBdmnoZLkkuReNLIU9DZ9y3sFO2gRBj/r0iezaM0dq1PC9OnEaEIdNRmsW0yMic5b3tBhGOfMLLbDq9LsdSq6oB0wikbNiEBo2TrmG1RegPsVyHf1+Jdei31ygbGU4Rk437lUxu90AACAASURBVFBuTNCPoNeT+bOqwJqy/jKDbrTI+GiNOOorqO/bBiPlEtPjAs6H1J0x7rjvfub7AV6jrj7JjgWDXpOqL5LSMR2Pwo4VoLfXW2D1dJ1W8xC5eIbWNzB7dAGvUiMVm5JlgFXGgITq2Wmb3Epwyi69QU6eVKhXxqXthyUhIl6NfndJGx4lK1WW1prpVayeXk2r1SYxqiwdPURzfpF+bhC7I7SCRANxZsYb2ngQE+nxuouR9HHMmHVrpylVPfX6NV2fPXv2sNga4HkTRHFFVQZB3MIuib2B1CsmC/vYuXgrGpy4Zg07tp3K7of2snv/A8yHLRKnQhx6MOgzNSap18ISndLQpOOP46BP8Vw0DASBl+tRQPe6GmT2CIYtVUcYmShEqnqeslxCDaUJKhpaYYALWJjoeZY1xzCMdMyVNWlbAttCauWSMoCHg46OZyuPqXoOp207CU/8QtOEh/bsR9wk5vrSiKxD3MGyFxDqajd0sL0RvabiSO5EFrWqz+LRQ5TcnLJrsmVThelJkdq7NJcG7N0/T1/AdEOUHhm5NRSDELasn2TNVI1atcTSUo+jSz2WWkMWwpywm1L1LMx8SZtsi0smplPFKRmEg6HebzR4bVmlIEGBAnw2Gg36vQO6xlq/ej37Di2Su7JOEMZ6iJP3CfOShveIKsaxqmSRhetIfMwQ388w28cU0M49i8jwsd0pksjGMjKSZIBR8kiHHaZqLpvWTlP1/YIJnpkcPHSEI0cexnBq9AILrzJFrBNMSqc9x0jDV2CuUfZYNzHG9FiDWqlEdzjg4LGjeg9JIl/T4DtBolYKriv3NPHgFDZmSNzpcsKaKTZumNGmpYwZmasPzc7Tag8ZZjZDGeKWV9ijZG2SsIfwnCtujR0711JyTEq2qXZK4tH6o5/eiVefIEgtLLFj8Css9XqMjlRx4h79xTnWrFnF5pNO0iZIFjva3Dx4+BCHjh2mM4wwvbqyI2VO/N89/i2g0zHFLz0iTSKqo5Psn+tSH5/GMnPiXkfPrXLfhY3vlQmiCL/kUi07zM4eouFM6lpprG6xdqbB+ESDuWaX3fuO0BzI2kcUUCm1ygTDQJLaE52/RGXjyVxpSS89omznRP02vpXyxCdcyLDX1wT7aDDk8OwS7YHJIHaJ05Ry1ScM25R8k9AUO48mNRsqYnNjDCjXxnj4UI+R8c3aHF95rFRgpQIrFVipwEoFfvUVWAE6f/U1/fU7onFoEInwBQEu5Vmk5yJxFLaJPETEI/tm8diUDr48hBlkS8otULZsBTrTLFfppACRaZapz6ewh0oaQJSr56Q8KxCK+IEWITy2veznmSd4slm0HQZRRC5JvoMhr/+vf0WrKwt2i8XOkO4w0IW2bKpdz8ZYzMnqQ37jVb/D+PrtuONH+Ma1b+CMbZt48KcRZ5xusmGDzybrdMbbNrXqXvY0Qx484Gma8s51W3jxO67hcL9M1Skx2ehT75/IllMyytsibrjdYM8Dd+FnJdxkDNe0aXaPUGmMYiKsM0nLzgkGbc46eQvv/6/voGakjJdskuFQJXJpnqmAUmop+4Aie1ZqLD8FaCIgnQAoUkfNXldGkYFvW2RpgGdVlWGR2xIeM0IYl8mdozjhanJD2Be5Jv8KgBjE8wo+lJyGLnTb3ZjBsIPnC3hpKojiC+sylpAeiKUNbxeJIbJJTMIBju3qZmrMGkBWA8MizLsK+IWxhKJ4VMoix6xx7NgxlVQlA/k9Ab8qCsyJb2DLEu/Rgs3qmPJ9hCEcE0dD8ixSIDczSoQigRT2jylQd4iV9zGNAIwKrnjYJSGRMNAskW3aaqfgZhlTEgAiIL3UyTKI0ow4z/R7CQBS0s9tYVoO+bDPeMmjUmoInMLeIwKyH1M55DBKdEzKRlYEvWbcxXdzllKTOMnpBwLs13Cdim6ixceyMWIQLViYnoXh23SGoXrXCohSWDkY2FFTQXth5Qognhll+rEkvJcYRA4jwz6pb2L4AtLEeNlQwz0E6Ixti7TlkyYull3VDWRu9bGdWGW9wVAYWQ5pZikbJsoMBYJkLNiYjIyMYaRzunmWh4DKhbdbAXQqM9FawHMEcMrUw0yYsOI1GoYxzeZQJXFhD0YaJTLmiJIulep0wTiNOwW7NxWWqLCFIjCH6rNp+hlpLqC2nL+MJA6IBgGeXcc3y0o9qUuAjH2YOJSAoYqCb3EkG3qHPDNJE2FMNqlUKsom7fQGJFlKIsdNhupra2TrCM0u2eAIZ64/gfHxCW566GFyv6GhPnnSYDjsau0KgN3EtOX7p1h2rjJi0+4TBibJQDbTLqkxS5p3sYwKY6M+liUb/yK8SV6fCrCeFWEqoUx4xgJmLSUv+aTNHiNJxsaNZ3HD7bMqUU2CgSY+Cwxu1z0sM8LoLHLR6afy8NJ+DuwX+4pJesM2pbKAKgKOgusN9XcE0E5iiyhICqZwamutLDlX/vyypUim4LFc8Hkqr7FU3ikMyzQPyBwZO5JsL5/dgURCqeTKtLGiAuh0KyUFOiNbBOlC4R6Q5SX168zDFNd06AWxjstIgAPfp5Ev4jk+rtpGCKaWYqTF3CazXCpp5L15RhsWvX6bamOK3sBi4VjhIygJMSITjdIeSR7hllx8r4Jg3e1WD0+CtkZGiYIhPQHm5Nx5FrGZ6lgYM1ydN13HIhz0qdcqOrcmcaTWBIFI+F2fuWaf0eoUcTPESaxl9YGJWQ/pDwd6U/M8p5hHpSqGqfOfP6iS2TadJKQr7OlGmWZzXq1XhKFa64lnokluGZRrZQWNEgk0MxNMS4KeIr1OS36VICquQamL+JpGSUTmN4iynnadXNOn7IwixgFZ2MPI+iRWriBokMTF2JcgI69Oya5w+MBR7No4hqQjZ5ICHpOVpNUUY2cJfp4QxNPKkK/6HlHY12vGLVn0owGm69DvmpTKAuFBOEwVDPMcizRtkeRtomSA7daI5LOnCfVqmZLtMlafojnfYxDMEzpDApnrGNH7fb91VFO5g6xO1ZA7UOEnqa0+9Z6W5wIAzWRs5QblSpWp1dPMHj1Mq9vCMG0cYWqKRF6oZaapDDv1yyxGZ6EaSW1lBvuOq0B3GAQF8O649PviGQ2OJ+CoqV7fcsySU2bu6CJrZk7AiRJCN+doe8Cq6fVE3aOE0QFyK6fUWEt/cQHbcvBddYolErscsQkR78x4iOmZBP1EQ3/qlQm6nT5jkw0WmseojwpT3SBOBkytqtHtLWmjMDN8gkiaZw5Z2qXijpFFQ6KguG8ncUU9ywfhEhO1mo5DabJJzTzPVQBKmmziURwbkiafKxjsuWWGw6Ey/dLBEiU7o5vKOPVU9eC5VWyZS5JEHCiK5lc/o1QRJU5Ivz/EyEWm7ejYtZ2MoF5h0GspM7suRq9JqoCZW6pjOD5eEiijeRjE2H6J3qCvFGOv5JCkAYEY5yYxNdeBUNYpAn3nZKZVXDOxrPcG6r2+2OozOrKKxfkFJifqpImMf1dD7aolaR7GCva6Xpl2L1Dw27ekySBNWLG76IIV4ZkuRlonj2qqcMnSkIlGhaWFI4xPTdLpR9iVOovtHuNGl9SWkDBTr1NJW/etklrpSGNQFlRiN1Arlcnles0kWM9XsFaWaq5Z+M/+a49/C+jMJbwxHuocLsFnUkMJvnJdBytP1FtZxkQYJwTCKC75OK5Puy1zaZ0gLpGEXRxD7q1COEi00Svzrtyj7UiO5WEacj0MGR9p0BXrgrJHrycNCmjUp1g42mJqeoJWa0HXcOQurl3DsUJa7R5RbLJq1Wo6rQUmx8sc2H8fq6dHaOFhxGLT46vqxPMzvR4ldFAUKrnR+/XbNa18o5UKrFRgpQIrFfhPUIEVoPM/wUn4T/8RjMOBLBcNXWgJ6CSCFFkDqzDFEH6NAEcGUS6A3S+ATtdIlDEjzAgBlBTgNEU6Lb6UAuiZCj5VJFRAj1WE7ch/48wiyGXjUgB9Apo6uTAuBLgxcVyP+aUlRscmuO6+I3zkY3/DPbv3YZfEp1JYeCjAI4s9K/NwxhKe/sJXUZ/cxsiqWa7/7uvYNj3DsXvGqW1L8Vcdozwsc1bjBKanu+zaF3DfvR47NozxvMcafPYLCX/7w4PsPuqzdSwnOuZhjJZpyoIttSlXQ0R31W3GjIzWya2OApfdjgCGOavGRxj3Ld75u7/NzhPXMOKbtJcW8D0H16wpwClMIPmRRb4Cysvgn7CIFOg0LFUUS4JyISsVfaFs2Ic4RqqMODF2N+wmw6CqYTzdZB8u68jMnqawWoZIykWSuKQaMd8dVZ++ziAhtz0s3yaKIuzUpCTn24gol+p0+gOVxAuIKawj07YVuBBmlSPnV1mjYoenEeDKGDsuX8uzNoNOl7HKCEkoIVESWpOpr6Oc3754q9mGsrwECHNMk4ov3n4S7hCQCSiq4LhJFIvXXIrnSqJ2pqnpZi5ssUIO20tNjvWF2VClahqMlUzcqE8mEmIBcESWa8sGKyWIBSyXfU9KLv5VpuT4prhpwPhog24ED892CM1cmcFRHIjhIqP1UgEa9DpqcxCWGgzCoUrac7OC7zQw0hjSOTxngJXOYLoRg7RLIHq8vKaMOw2dSgPK1aH60ApDSQAzwynTGWQEudTHo5qLJ21AKInogvsIO1rYLX5ZvcC6Q8jEkxFhuwmzL8D1IgUmkiRVQDIX6bf43FkSUGOQCvuKITVfWIERlu1h28KmNUhSYWgLCF0wE127p0CVYJQCNGEF+m9JViNNPZphi7RfpuL5eG6LMFnEsCvKvpEU9ShoEAYtfFMYdI4yS23fwqxE9IJjeNaUeoLKJkvCjyZGJ7ThEQR9DanyR2x6XQG1fTxhi/ZiZH/puQIwOhqwJd6PSRbTDbrqJ6iNA/Htk+somiYwj+JkC5y1YasGg91w350MTZmfTPJhXWWlpuEo+K1WBo6M80A38+KcK0FZAiZHQ7/w4jMHukkv+Q0MZ1FDQDzbL5iQqUkmJHjRGwtQk9m4pQ6BPSAQwKs9YMp02LLpVG7YtY9hf4ApzGaxBPFsrJpc233M7gIXnnoyexeX2Lcn0sTmiB6OJ5+7kHmb5oB+HCo4m4YGg57IngV0LeYHCcPqVubF6UM9lIXFJ1J1Q7wNU5GfymtFmhyQe5GCncK2F6DUSHy1snCNEmbYYtvmGdxyidse3E3sSGxarIxEpMFjeDTnO4w2JhRo6Ay7lOo+/WGXsp/gux6u5ZIlBlmS6Zxp5gVjODQSTah3ywaDoE8QRHhGjcFiRtkbJYgWBVdhKBYXkgBvGcTDEDPOqPol8n7hKSrgjGEWIF1iCFNpiOUaeHGJsi9NHUfZ5wIKCNPPdlxlsQVhk16W0xpG+E6dvBliJyK7FbadSWwFjI6O6BgTKxTbsbAEwO7LtSYMxcJKZbHXoiNJ2+USvWGA75dVSlzuBephKD/S4LMldd4R0mFOlMaYiTDQUqzcZtAXP2BhHkqUmIASqQJBph0q0CsZ0L5Zx06Eqy5BfYWUV0CYgXieer42IrrtIVZsKmC3OAip2g5WGjNM+wzNAPxc76cMJCxuhizJNRhOxro0u6I8UaDTdi2yUDwM+yJCxTJcPLPKoCf/JmFfMXY+YKmbUR1ZrWuBjoDWtQobpjdw5MAxncM62VFSoZ4FDvkgZHqywrz4WtbW4PQLoEMAVgF3BeiSuVwBICPDcRokctMwDdasWcOxY0cYKqO7sMLJ+6L68DShrwCNhIVdjC1tDNo99eBIosIiRhiBYs8p85z82RXP4kAC08TawKMr16PlUWuM0Wx2qaQu7oitjS9ZvGT9BWWcpyITNqYpI42nVEO85PMIGGVY0vyVOUTq4y3fu6Rh4qtdw2ijRrezSJZG2iDFyWlM1phbmiPKUvU7tHL5nAau0yUeCLgZU/KL67PfMfDLFXKzr3JvAXoLPE1YsIWSQAF5S0L6ypiOpHKbVBs1Oq0lyo5BFgwoOTZd8cw2HYbiJWqIfYmrgLkcS9Znnlun0z6KbYTYuoaoqhxbwPLMiGn1OkxPTqiCJgmGVCo1nXuDSDw2HTyroqFutZLM10YBcjk2YZro8S3HIA4TapUKURCqZYjK3nWdEmNKk8uHOJMmljRLfMZHJmguHcMyA+JSVdcyEt4l60NVxkhD1jSxPB970EWyyMW2JpEGaiZrIVnPyu+5lGpVup22gvfSLKnVK3R7A1V7lCpVXR8ESZtyzVG2p9isCHiONDVsaJGrEiUJQvUbkLnX9qTBFVCqllSt8h8BOmW9LA+ZV7MkVam3rNE0nFLGeSa2yCbdbpuZVVN0un31zBwZm6TZbGuzQlRY0hDPE5lfQhzfw/I8Bb0tWX9L89m0CwVAltEf9BifHFFvfMdK6Hflsipju+JbG+P5NoOuhI+W6GVdxkfHGPYlBLBodMzPHWH9+rUsLs6TuXKf8DGykrKOy740J4eqxgiGRTNx5bFSgZUKrFRgpQIrFfjVV2Dl/vKrr+mv3xGNI0mea7aGMB/E03AZ6BQgSv4+NH4BdMbLik3xt3oE6JQAmawAOjORFop/koKeJqZlUokLoFMAPRFkCxAjoRQCdEa5oWmwwhIQuXDFNXQxLQsy1/N0Q9kt17n+pvv44tf/kbvufRDHrxLG4klZbIBzt0Q7PcJvvuR3Wb/xdManjtFt/g1r/Ro//GKH4bnzHA7mqJoZT9lyBnlgcs/sUQTXuujkM7lsOsBvTvFP+w/yrr99mMG8SD3rDK3DjKUBkXzqbII8L+GVDXpBSJyY2KWQ3DmGk04xWS3xkfe+m20zZZQ7FwdYInfOZKNb1oV9vPyznNOkpu8aPoSEE8jiX1g+mrugmwANJFr2wRLjeEMOIKxIt08wEMaH1FuAQYcwb2sari44hWUgBBgBKhIHy+4xEOmzIX+jh1DWjaw/bZFGCttRPC3NkCAfkhp1gWCJ8wRfAhtY0IRnwV0TOgoeJFGNULC+vEel3qDTamtHP4/l85WVjSiBUovdNnV/TBffsr8RP1eRbEpIlAhdJUBoya0QJ7IZE2k2xKEwvWIFLAT0tiJTN9tZHhOZJRbEUN/zsIOIhjEkrohfa+HfJqw/+eayEZDP6Xsl0eNjehU6gyFTYyXS/lFmJmocbS3RDhOWzBNVnmuLVxwRTpbiSVCIhnCJwK/EIG7pxk/CWvLYxUwSqq6wpAQwqGL5AYEy0lzioAZxWTcecRgQe33dcKr8V6T1wwGBbD7KVWUnR/KlhbZm9tXT1e5l5AMTtzzJUj+gVTqGa46QBbbsDKmXBZwKMSSIxK8RZhHCyV7s50S5p+CgmQWUbEncjanWXPVVFfm5pFpHcY58EgH9ZNPoWnItCf9TwOCQzGrqxj0IRhiEJs1kFjdbhRlaVCt9bC9gIKfIEgDfoB/EGFmsdZO5Q0AH0/UKj79E/EV3Y+cbaR6rKPOnXAtIaeK7ZRxzjMA4rMwkYSxJQFAeOypNlFR49f71OhqwIwBAGEcEsWzWZFPrq6TdCyeInMO4+SKnzWyiPjLKLQd+zsDuq8dk3m8UqfeWX/jMqrVATJYP1ZJAvGTjsKQMSQE/xXvYNMQqQJoyQ5xqS6WjJaeiQEEWi9RWgPvCp1gYZvWGeN9GNOXXxcah7LBuw1p+sOt+xEbTNavEiUHs2MR+iJF3KMcdHn/6Tg4vmtxx+0EN3LArPVJTAicmMBHwQxob2hJQwDfs24SyrzYkURoFp/uNgc6rStBKMwU6iQog08wcLCvW6zrzxbtXGOMSeuZgiXffUEBJDyvusHXTlIJ4P3toD4nI601hfg4VqBl0A0pug6AfUSn59IM2uRHgVySwjMIz1XQVBEYYsrmjQKfaaXgDYjtnSXxXR6skQYwXe7SP9PVzOmkbo+qT+C69TJhqIb5pUpYkdwkmM6cLkFyAAAEH8xBLwkJEEuxLlaaolH21oxDWYrVSp90fKKNQrnk3XeCYsEFzi9Zij1Js40pzIU/IXAF6yqoqqIrViCfAk4ljyXnOVNovsk8BaDv9piR40B1EDONcAbrccKgKiJxlTIyOkWcJtVqNVAGXWAGfviQZD2KdGwXAD4T1nWTaJBAwQ4L5LC+mH3YwDI+SN4WdybkTFUQko0BmaSJH5PrLN+A4J+4GOMJ69nz83CToiVGjSVKVJqKEzYm/qktr0KMiYFEsAWSWsgGDKKBULyvj2k5tBZpECRANpQ0pjYtMWYtLrVlGhPVsVDR4JLESXF9Y+ENWNybVGmIpGCX1moRJm4Y/StTs4ngZealEO/Ko5e4yg1PUHEVIlTI6l9mdaVbGc4sxfsLqGZbmjpFEco8dahO0L2PJtAvzQYFqDWEyuwq6SAMjd7r6bwJAWbLSELm7U8a0SupTaiQBhlGMm9QQAEnWKil+WTyFoWyM0w7nKNc8wtaAMS9XH+bEbhBkq3DzISXPVxBHgKNKrUwvHEgGls5LflvY/AaxlZLINWOZhMOI0eooQXdINUrJJIxutEQ37BeNhszAN+Q7iFCiRxrLfCMAaqDrAIOGArtJ1sSwRguvW7No9gkoLLVTDCzLaEQylsGulugnkQJRAkoKC1sqkvixBg+Kz7Pcb6XyftkjkjEYijXNgNHREkkgFiEmttUgxtFzndkJo7E0r+R9I7WHEJBV/l8sAkRZM0greHYBrEoAody3+8OAYZrj+WW8tKPNuHpjnGAo7y9sXPFvl/lVwNYqg2ABv5yrPUClNEWvHVCvCbt6qA1JkcuHwki1TJ2LB2LQ6YqPdUIlld+rkOe1grlrBURJWwN1XKdEtzfL1NQUve6gCIESAwJjueFri73AOJVazmB4VI8tax25JrJQmLYxTc/AMW2iQUS9PEavK2xtC9u3GUYDfFmI/W8e/yajM+9jiR2DwPTSiAxCShIYmUpwnENf1ktisWLExIGoGHKq9TFlWfqlGnncUfA6l/V0WNhB2NIkEzBe2J0S+mY6GviollSihrIN+sL09B3SYVPBXVnfijd2o2Gr/YaO315KMuIy6EmolbPMchcrnzo9scewPCz7IKQ1srxagOhxV+1+1Gfd8FUxsPJYqcBKBVYqsFKBlQr86iuwAnT+6mv663dEYzHKNVBYVoHCCpKAIGFeqkuksC0R5llOmKeaFK4LqdzQjaUwpkwr1o2bMsREjqQBHcURDJEmJZKiXUjNRFosLDtJG1f5kkjaBIMRCa14RqpkUEAXeVHhDWrEQ9x6mRvvvJ+Pf+HL/PSeh8nEZ80s68LYF/u5Wpmn/+YzmNkwQakyoNd8gLXTFj/+/jUsbBRqnc1kvcqG8kY21BLidptbfhyw87wTeeKM6O9LHJxvqa/grtsXuf6H+zkYVel5VaaDWEGYUqWs0r0gDFU+pN8jy7hsW52rrrqKUzavV0aiJXJ0+bZq5pdipUVwj7xeAEz5zkUIUVGDisr4pBYS7iRsFbv4s2BGiqUIG0gt9vRZHnKcRNLu5ZxlxzOBi/O2bCKoDN0CCPbp9aJCqrksGRS2mMp+5f2SQuYtHmkFp1dk84XXqowIxxjqZ1XZrniVpRmRLJpl02F7VKsmnWZHoUv5JHosYWUJgGvJZ64ok6fYjBbuo/LZdLMrScRxwdCITNlQF96kchw3K1iv4hUm9VEAWL1ipW4iyC1YPWN+keKr9c2F2ZkXWTvLr3dMt5Byuil2FOLGOZMTExxuR8wPB7Kle8QfVd5RWRQin5faLAdniddaKKCC1EeuDwFijVT9/AR8kPMlm3FhEgljzRD2qEr/M+pGu+DvCgPPEBsCAepEzZfpc0fSlXNhZEitNT9bN7EC2sp7NeNifGhSuikJ7Ba2bIaV0ScAelpIGWXTLPWTGsm4swWMcTRoQMeMJKwfr4/8eTkkTEJRZBOdmwWIorVLZUPrKfjXDeYeqY8m10oDQ5hWKkHNCSJ5LthasiE/DtAfl6dmroCCAmprkpYysUuepQBcmoa4dqUYp8tSVBlf+tnkewgDU68XYftmDMJUmXgS0BDnoUoLa1adnkiwoz6nrmswOT7BrQ8eYZgImBDTT4pzdpxFJt9VT7H+mMoqFqBVNv7CpJHNuzzk/OQCvtuFd7G8VoB3V7xBZbOeyueXi3JEQTOz09Ux3yRkoz/CjhM2cf0Dd9DPHCpyHQhr1JDNuSQo53hJl8ftPIndRxeYW2xpg0A8MgVIMAV0N2NcU5hTXuHpa+Qkcu3FOZH4+sWGjjdK4uFagK6m+HOmhTesXFsiZxVWvgQTyYa3sCERKbvIhQWnEXg7IhkMWTczwQmrprn19jtIvQp5tc5SP2REEjiWz83x5+PnXns6XqrjTDw65X6QCRAjYHcuanBhyy57Egsz3MgJ00zn0EEoYFaCaxWMdv1A8h0e8ZAtgk+MSK55CS8p0oEU5DGywnfPd6h4JpVyidGKi+9Yeo6UeScASJrR7vfpB5n6X7aHKf1BqPO0nGbfsyg5FrWyS73sqg+oAJ3y+2IhomNiKMzkiKZ4tw5T3eAX9goWnnxvM6FSdqlVXAlP1xAcsdqQ+5h8/vYgUMBeANLOQI4l9xOxmVgOA1v2qhTGu4CbKpsXGbj4MZoWqXv8ms50vB3/OX6NOFGlaFrIPKmKgVTPdWG8nSmQf3wuK66DX1xf6mkp9+zjwYN20TyU35ZrQQNw0uV7vl7zxViQ7yfg0dzcHD35Ir/0OD4+CtBFrDyK9/xnD5mz5X2lYZllCmJNjI/SarUYCCAm42U5HfrRx3s0cPSI5/fyXFRYciz7jasPtjCfi/nz0WP40Z9DQvmKfy/YkgUAe9xXNMMSm41l9ugvH0fDyNJlAGn5fvHoYxf3ra4CQI3GqAL2Ap7H0gzQ5qLY9yiX9JH59JdrKfU7/v2LGv7C51u/v9hoPOq9H/3n48d6dP3+hZP1z+rzyH1v+ZjHz9ujr/l/XuP/5Yj/4l/8MuB33Kf8X/v7/3dHVaz5fzm3jz6m3s//A49f/nz/3kP9R3//3/t+v/z6wzdyogAAIABJREFU43X+147z//Xn+z/9/v/R+q38/koFViqwUoGVCvxnrcAK0Pmf9cz8Z/pcRjta3gUI0qisieWBswwwOcI8WN4gF4DX8gZU9igC4YjKZ3lDVIBEyyCIbjIMrOWNwCOhO8ven8eH56OBTgV0BB3TR7FA9bOIdhBSHa0z24eP//0Xuea6GwhE7eYI4OjTiwKe/vzn0Ry0cMsRM1MeVW/IQ/f+jAPrQhr1KqWkR3kp5XFrbS7YuZG7bmpRGY95/M71hGHC3OwcVhhR8WocmAu5ZXeHh5sGP35gimqlxJrpSQW49u15gMN7dzM+UufC8x/LW194GTNT4yrrF+aibAIFeBBgRTaLrqRlLm8aNM1+mUknNdWN4PLzI5sHBcUKYPQ42KOL+axg2MqjsFgsgowEAJPXCzisr1+Wdx0/nrAfe71QgclCNlhI1vRZN0qP3qgVovpiU1O8l4CExxfDj95YCuglAIcADUvtjoKk8ilUmm8VGziRslma8SrfZRmwO55evfwGMnZ0oy4g2/LYkS8o31kTXn9pg6yY/KM3djpmi787DlIe/39930QjDQo5qZyPKGN6cpz5TsDicIC/PNw0QVQBu0LafdymoTBvEEDfUUm/1jgRr8SkAI7NwiOwSLMWoKcAQXQTHMUMl8FHDYlZBoxNBT0LAEKAHgkzUWl/muq1JNeZKvwsC9Mprid5zfEAFfmDgFgFULAcRKPfvzhnxWsF9BabgF9s/jUnQgGAXwSLycZb4ZHjYIDQiNWmQg4m4U4drYcCK3LIR/l7yvEN8X58BGhYDsNZBlTk7yNhUApAutzEEC9FTyjhImkWdFZSw9UQuDiPBURTgIzFeBNfQoNhIECn+H7K+BVmSkom4TGZTz81MaM+O04YYaTe4Ob7ZhXoLJnii/mosbEMKgk4IXWWZ1eCdyyREhdgqFwnAtgqiKmlLdhc8jkEJNUkWokwPw5Q5SWiPMXpRQowdayYE/0Gp27YxHcevJ1O4lCyhDknn90myhyxC6UUD3jsaSexe36OhVZb7TpEiimgtcwJCNtOeElCjdYOR67es8IgDSODMEqJU2kM/QthL8tjQ+dTAbH1/4sfGVsFMLY8yxoRUa/L6rFRdmw9iYce3MPhhRZ9Ybs1RkmDX3isPRroOX7OBVSV1HXxRFQp7XIdl8XFWGnheynNCZHtiqxcGM0iW9WAFQF85Osen3OWmXuPzHVu0RAQOFSvcWUh52p/IQzOhoCMJZda2ft/2HsXKDvO8kp01+s8+qXWW37LlrElnoI4xCQh0XCHi0hWgsgdgnisRCFzJyLcEGWyrulcQqJMkoXCWswoZAaUzEDsWSQjwqwgyALEeAUEZIICDggTsAzYlpFstaxHv86zqk7VXfv7/uquPmqp25ZlS+Y7Xl6t7lOn6q9df/11/v3vb29ZLOBiCvdFkpPltfxJT76JmRTnGHTW6koIEAnJOj9bpddwBcsHqab0UeE4ScuQLBciluEdM+0YE40Yk40EU82ueBSKGj8MMRT1MDRcx8hwFYM1KkTpN8sSYEruPC2fT1I0qM6e6WJypiNkaafbE+JaSGcaq1KNm5PE1bR6sSegik9IaX1WFIRhQXLK9WXdf/FMmL1/nLWIuj3Puz/lycqQQPFSDhH00vkheS58kNdJSNVUxx/evwwLkwWr0MPaVauF6OR9VpAZ5xOP7H8F0chxRb8TSKvcGEUHCD/riWptzYqVQnQ22lQtkhj3JKW8OPeFyLaASmKnDtXnzHxClfYe5eeBbqN46oCjz8HiNXsujkGjV7Bu5sKT3Iblcy72Wd6uOEYQZjK+DA8vQ6PBcDcSnUruL0QC9RNPHVYksEw74OIQF+K0P2hf0IWgclv6Sc9if+X2l49RjpjU719zz4vzsJpFaa7t/e1d6nldiADr399iRBm///S/yvswonN+iOjFsDoPyKfhD4tdv4X6z9NwWNuFIWAIGAKGwHMeASM6n/OX+Gk4Qa+dpLl8KXcklSgv3cSU+6f/mwRLOGJTvmQXykSn2JASsiyVL+KhY1tIAvFLTtfNO4qvW5ww6YS1+LLsJt4sd5ckWhcYzHRkhtd0ZjBAddEUy8UGEAwAB7/4L7jnY/8Txx5/HEl1OabiBG97+6+LMrPRbuDsuXFMnj2B6Ykn8LLbXoah4RrWrvJw4+AIrht4GNcu7+Dez/wLVt2U4/9YuRLZSIjj00186/szOHl6FA+fBE52Olh763Worf/X6nfWncE3//FLeOC+L+Nlt2/Ar7zp3+CVd7wQowx5SRiu05PgEZJI4oHFsJZuR/yzZKJSnLeoVXWiIkSQm7hIErMvFWuzqlDBOo+cCouFm3pTq9KR6icSC5o2SzKuUDNSCSMeqZ4n3qEzLGtk6Se9VkmMBqEQAEKmuoRkqoh0nyLpkzby+A2PvllUoDC1le87xS+t6MIQg5UqzkxOI/bVJ4xtrPB8MyrSHFklrWYpnjiDqVpRFKwUqsXaF+TUdFKdsP8J6ch/01tKJ9rER7xeXXAW9zbZVRwEO4ZkBU4RxWOT5ElzNEiw8Jy7KaI4ww000Z9pYrIzg3rAfiaOtHRQQLcHxJxEkhSiHxdT0KMANU40heAiPDk6PYYyMbY6EmUhrwDTTJnuW+W2VNClKc6AqbfF9dZ7wqdiy/muVRhw0AsQMxyGpe89Ksm6Qm5F1RAjlPKK0pJKadqE0WeTfpoujIOhRxEtA3g/uYCPzBdyMIlzhHUGjbiQMeInHDkntKqJ7fC4PVXMkggj0UfCiiQiFWHNDgMkqB7MJQhFSFnxp9QwnspQSxclGC7mjkulIcvlZTIe8HzpnyruvOI9yXRq8YAlkd5WppmKNLaJngpFqSa7BFWxnTZLCz0kCcuXORAxZbsnYRle0kMXNfhJG89fO4Lh4REc/vZjaPUiDHgpgmGOSyx3VRUsffEYCMNFCN6zEvSTsgwPCBgyQt0j20EVJBdpWiPiD8oy34wBbGxfRAKH909GKTLdDVFp5GLdMRP2sGFgCJtvuQl///2v42wvwBAxTVKkDLZKakJ0DiQt/OTm5+N7E+M4Nz0l11o8I+kHCJZQ+uSCRXHNYBseO2M5oge0qYTuMsymh0qrpmpYtpeEGckx135ZDOHfEh4/gp+oUp5+vIhYUpsjrmeIZ5qo5xlesOE2+GmGJ05P4PjjT6A+MIy44hSXpYdNmWiLmo40q/K6hvBCKsRJ1ivBVU1pGUCClv2axCMToOlvqKQ2PXhlsstkbZJOjugUwoTBNrWmjAUk3zmO0uJiOAqxrB5hZKCOkXokJCfJTnoTcnzi2JfQvzbpoRMnQnSemeri3FRHQkySlPe0j1otxKplQ6IIHR2oKFHJm5jjWJ5JsFmnQWLSEZ3NVIhK3hO8huxTK4cr8nwZHalLYAqTjKsk9jkm9yDBegwSaTSV5JxsdDDdTCS8hYpRJFw86cl1YrmtXEOqEKVMnX6qGiRWEGcFMTD7k9eSBKIsTHii5pXf5UM+Eq+tY5Z73nD84djDRSpRW6aqKJxb6Jg7lnjhMkeLz3ku4lCZD7UgWb3aEZ2iJJ8jO4tjzfYR6PjARSAGotA2g5dbFmM4jvlNeD36kQZYs2KFEJ1N+g57dFT2tCzaKULLZN3sMRlopWco+M16gDryk16NxSJYmYid3Weu+GgbdaGvGNv0XFTxv9Cxi/2W3y+rV/l3erey3w4NDaHRoJ+kKvAL1ShV88W5FKRQ+RpzqUh/1whDEp1spyTRSxVM8f7cdVjofPvPobid2U/7X2Xyqfh3PwFafKZYEJL7tY8kLf7W33cvdL5FPy/2zc8tSlRyIHGvhUi1xYi2806+7w+Xm4i73Ptf7Pyf68df7Pra+4aAIWAIGAJXKwJGdF6tV+6ZbLcXxx0WMYrfniSi0/st0zJqqtpCqpFyT3wVtRhPk9ipc2MpYigEEgkzlgPmQmCov6ca3s8wrVj8xlRHJqRUTlKtmBypioDkliSTk3RxqZz8+5qKjyb9majeRIA283AGgUfP9XDw85/H3Z/4FJpxhhf8yCtw7S2bcPPtL9DAhTjGV7/6VaxaMQjG7DAdNj7bgtf8OjbdMoyv33ca199WR7XWxfPXrMVNfow1UQPhYIBvnMnwrc6tGLntZ/G9rz+A8UcfxcPfPoLVAxW8+XWvxc/85CuwYjBSg/zutAQBhZWqlF4zGTPzI0QVLdtspF2ZJLLsWAKI+D8n845InCY+opjpSekyJ/IMeZIrIiHKdVFydcVdUG9qXgfG04h1QN7SMnqwLFYVRCReRJHnebi2lmGGgRBBVa5tlyRUSL9GTq6VuGMpOQnWiApcmuBzQktFG0unmfbOYAGq1riNz9AoEkRUVvkYrgzjiekZdPwAqSMCZTrbS8Rrj36CBZEooVYk6kgi8tgsw87bcj7MsuBknRPFLs9XvNRYcktFrHoQEh8SnQwlYDtZiHu2N6ilxYIfiXmG4uSzpDHfm8oytFjCzrTYJMeNa0cx05hGozsjqam0C+DEmh60nTSXslJeS9be1/xUlGK1gGEvOtHP/BDdjP5eGbxOIOSqlMGKIozXMJMQGPbodlJzE1WeoN4TZLCEzPM8TDSp/PUx2QBir47Mq6Db68KLMoSRh9FeU+0MmALNVHWqxIToVHLRT7qo1KiyYvo8XVh5n1U0XKfjgZJVqsT0+io2vkc7BDWJ7fSqEjYVC3OqieRUITGhG16MRouEFYlOEqck/1gWraX64pc3eMYRBPQCZWo6syNYok/SmvYVvMxUQzKRnSEjqZTlspzTZzpuSqKCKbxUxdLjjuy3IyzyFK22Ep1Jl4RQXdSfOYhPLHYENB5l8nCQxrh97RCGB5bhqw8+gdSrYpB2AMtmpH1sK+8cWgdImjvVdCSsW7l47/kRvSZJrlBNRgZBVZ/+1Er1hvQ58DDUiwm9MlIJKVXpUQkcIprxpDSdis4Ng4PYfMsN+PzDX8NZBk7x3pfEe3rDsa0eakkbr9z8fHx/ehyTjSlEtUADOphu7tWQJRXkXY65bQ0+8alKziW4h+XfbaqFuwnqkyNKctJCgYRoQHKZNwTVxhxXU4RJiLBdQdjRETwPeuhVuuiFKSYqKQbpMzfTwbWjy3HdirUSAvSDR09gerqBab81T3lWkBazpdMz9EMEvDBHUGUYGPGhUjEVkohhQdyWRDlVgiQ51RZDXxlHRbfwIypkJ/0vwozag1wIIH+r5dxVz8dg4GF5vYoh/r+shsEq1Z0sn/dnLTuK0vWZdhvtdoapVoaJZiLKSrEoCEiuhVixbEg+y9L1gciXCoXZ0nUy9j2g0e6JonOi2cUUFZmtWJSAJDoHohzDQzUsH61hoB6KHy9V/Xy+8Vw6vUxKlakKnZ5piapzqtFFsxUj5hjbqara3aM1DANg2K/Yv/i3HJWU6cVKNi70M406WuKfEUcuSIbwSZK78aHtsf8r3mXSStWBHG/nSqepaJfrW+K+ei2XRC/bpnKtGI61drWWrrc4BhY2H06tXy6Pz9AskXSREJ0MueM4wutKf2NkKe1FsWqlKjpJ4vN5xTGPoTDF/lRZPb90OwpGdEFLngdKIM7zAu0Nz9ptFKQZ9zNLSFY4JnFMUwdHto2kuirXOdbQS3WO6CzOVRX8c7iWz7n8BY6LQtx2kB6azWlpK/0u9TnAEKVologt2lfcY7IfX8vdhdT0qJrmuKuejtK+Honk+deW7SqqCvrv13n75rO/WJguEZ5lYpL/Ll/ffuLsYkRnmVguH7ef6Czw6idE5fQXKz2/ANG5GMG31C/Zl5sIvNz7XwyH5/rxl3qdbTtDwBAwBAyBqw0BIzqvtiv2bLR3QaIzzamc0vK3wF860RmFVHtIJMA8olMFRgxBmSM6qfyUL2H6DV5IVU7vSNSR4CI5RqKu0m1iiKEyJHfoV+gHmIljxFT2jNZxth3j4P/6Av72M/fioRPnsOb6W3Ddjc/Dhts34fjxxzDystdi2UpgeBkQthpIznwSN685h6PfeAQrr2/g2htvwIvWBVg2cRzL02WYmroFHz/Uwr3fTXAqG8H0g1/GLTevx+te+1r865/8cSyrsRwfqDM4px1juM5y10hURCQPezwnP5LzIZ/ZgRKdVE70E5284AXRSS9KBlOUiU7ugESnEMsSCqXqBRKclVyJZxKdqtxSopN8VULCUKNhZolOlliT6CTR2CM5TW/Owl7AEZ2kggqik75pJDrP+YMXJTpHqsM4PTWDLvfJsk8PINFZSRMJ4Mn9ixOdETqzRGeh6roQ0Ul8+onOc/kyUVNyNkh3U5by8qcoY0mN+z6mSQwFVXRJdKY51q9ZjkZTic6Qk0ZuLKn3nhCdJN0lj9sPUavkqEuQMkkPJQUyhhkwqIhdtwVJcR9dzvN2tg5uiiz0MyfOfM0TzhR3Vy5hA5ONHh5+bBLTcYg8rIkimApNki4rSBRTTQVXBssU5ySbVXTSy5Tbhkw/lUJtHopBPRUhHTOn6KQnIYlgIWHlyitm3VyJTpKn4ukYMhSKxB7310Wr40r5+xSdVBYRH692znmQkkQMRUmaxiQSqSwjoUHlZS5krB+RwGTJMtVcOlGvBKpYU0KUE1sqEqns1tJmlvjSk1IIASJMNRMjwsIYEdPIkxZSv44g7eL21YMYGRnF17/3hPj4DjNIpTZReD04AoPhYiz/JLkBdJhm3iKZpwraXsYlBb0+JDqD5jJVTAYkf3tKdPKnr+X+lYxjViBEJxcYpvxYiM6X3XqTEJ3nejUM0uszZtCOKjr9zJPS9Z98ySY8PH1aiM6wyqUN+m8q0ZmnVWQdlqZ3HNGqRCe5GKqym91Y1IrVxYhO+tPGkRCdUZckE5PNE6QRU9gTzNQCDIQVtCamkDdiLK8PYMNN60UtSeVeUtSQu6dTPwmCeEDJJSoQqXYNPeRUdfI/Lkh0Co9Ul5JNxWXhY0IlYdBRT1FHJhXezAXRGeckr1SlSBfgkJgjw3DkY7ASoRm0UauEouZUj1vRiYoyWsLJPA/t2EOjy+As4pYgSWJZlKuxzNwtUgxVI0noFhcFUThmogplH6c37Ewnw0w3R6tDRR6V2YHgUw1SDJEkrYeISPbK+KMKVSHUfPrd0su2J/shaco2dONM7jmvy1HD+Wv6VBOTtObSnKo8w3hoHsnZT1QlUVNJTd67VFqTWCsRnbFPolFf5c/OEmESUadVHEJIF9Y1rhw+SAdVaSvq6lisTnif0gv31KlTQu4vpOic7SeOKHRPfiE6xauYC32ycDMtz5fIz7FiVD066ceLsCoLPLxOBaner6qUdvdYuq92FyQOScaKCrOwqUjU47ZMTM5TiEZibqE+z0JyUi3JMdsRia79/URdmYArk4kFzgXBxEUV/ptEZ6MxJdiJBYBrL8fpcvv6yUEuOumL4xbvE1W5x10GBDFYjIr7Uim+IwfLatP+e7ZMbj0ZorM456KNxbmWv7iWiTX+uyBC+wm1hdSfRnSWkXx6/m1E59ODo+3FEDAEDAFD4EpDwIjOK+2KXInt8ZpdZnZyqqBlx1Ryil+iY2Z8KvycB2RRbq7b6eQoDAPETBbtJaIiINHJlyo6Icnq8vvs13X9V1HKLWyDHJ9RSCzVJumpJBxfQ1VfAiFYPl2v18SHcKbTRSdmkneAapWlvCTvqvjuI8fxxX+8D1/48lfxxLkpZLmPZbfejDSsYM0Nq7B+3fOQN+9HlJ7E2fEKbn3REF5In7/6jTh832O47/sP4/j0aTTiNjbd/BJsWLcRO173o7htw3rOlyXVcmjAl+AkqlhFbJB3xdtRJuOeh1qtKmQtUz5ZHthj7b87X8WlKNNWQMql64WyUt0RXSCLK12XsJ1S6bqqGOeXrhNJChwYPCMzKgDLKz5mGlR0aul6IlVwwWzpejF50WOybQUJpgMI04ovVro+ElWF6OwxqThU/zCqmYJeLLYHwlHInjTMiFNmksBF6XrgperRJx51WqZI3WRRup5SAaSUrKi1itJ1tVDLMN3T0kWWrLLtEsLkeo+eU44mU4uDEFncE0XnDWtXYrLZwHS3gYpfl8+LHQOt8khOSCCQTuBJ3vM8AjIgRXAU+ygJeSa7ZzlWrVqJWg1otTK0Wg0teWboTRCg0yrCJJzHG1WpEuijpX4brhlBMwWOPjqOSfo8VAaUHOTx0gQDLGkWCwO9L6iII3FSeLx6SSBEIsu4VTFKwtJHLw2EdKTJHY+l4SZawi4YccZMRVGqymPpM85OQJKJs64QVUmqpcX8X5VQhW+qLlR4EdWp7rPcj/MSJZby6hFLSm2pgJs7ByFVqaSlerUgIoowFNcPhHihLyWJXTL4VKxx5HCBQhxvkMZIgpp4dN62dgArlo3iG8fOIPPrGAwzxGg4IoYkhgv5KtwZWM7rVWQsKdRiqVONUQ3J4wdpRa08col50fQLIWQJZI48ToXsqTbpMethOkhxS30QL92wHl94+AgmWlVRA3tJVzw6U3rWMnwqbuLHX3I7fjAxKaXrQeRLyBJtQCok36nQY1WyrAXFQn6RDPYYoMSS6naCTjdBENcvWrqeZl34WYggCRAkqh7vkUz26SnaQ8rwHSpvqa7LfCTtFrwsQejnqFcj1EIl2sqKwvK/qRyfR5CJ0Fi9VeVzzutUsReH3dlSdf6ehg0hbzieiXps1l9ULT5q4sFIO4UQUVARsp6u0YP02KyEGLp2GWqVCIMR71MNOmN/IulMonq61ZIwoslmD9ONDI22hlgxdIgq7ELRydT1WkTVqF5bcqRiI1Hy6JyYicWjs9VUlR+fdcuHKhgarGJkqIp6PdBQMVoVOK9jLjqRkG51Ei1dn+liptEWhWecpJJ0LfesS1QXwrjktellev/LNvO8cN3fqJQuBjBeR0eGFcpYj320L4RIntNRpEn2Qrq5fRd+mKVSd6qQ5T7guJ0xNZ1jLKR0nUSnUqBzr/6+UnjZamm43r/S3KKUns+MntqcrBgdFaKT/rMkOjnqpz3Fumhj+aeM+0xkX+D4xWfo4clXmfAptzHtFUSwewI6C4CivUpKzikm5x3MkYoLEYnF8cWixPcxMDAgpes65qqiX3esis4y8Vdun6iPXQBc8XOOGAW6LcWnn4jtJ7j6ydDiPJZSul5u22LEWT8+s17HfSXyBT48pzIJ2v/vp6roLNrxZNvb3/5+grb//Uv9/XLvf7Hzf64f/1Kvj33eEDAEDAFD4EpFwIjOK/XKXEnt8iY6GrtC8kBIuGLeIp55JFuUgJwjrNSzUx2jqP5iKZamsy4ljEhKT0Ux514MF5Hj6oRvLgxHiYZuEiNg0nElQLfbRpomWDY4gFoYye+cUooHZsiE6C6iepV0BB546DE8+NDDOPPYSTx8egoPnzuDJ855aLcfghfOoN2+DsHwOYTxS7Bh7TDWDWW4bs0o1t+6AbfeciM23LAKw1EPASvb3ESHk5auC9Eg6cqgg7ASSBKyuOFJuIbiQh84Tm4YolJ8mZSUeYcvyQC+OHGfN0kpJoIupEiTp13Ju5tUatG2kl1UysoEyBEIEmzhJnZK1EVoNDou8EXTb+eFERWXQSZLqt7TE3aTr1JqbVltUoQRDVd8TE7NSNI4VX6a4E7CtSsEWy8rJqI6gV9oAibudPTuKyaUtDbgOdPnrhQCMa/fuHZ7npZWFi+q7MoTP/aqLgNxKkyYT1BLgGvXrsXpmTbOdlrwPQ3zIL3vZVqST2IzFK9KJv8yHd4FJRVBWVkKX8hMYCTKsGLlatEAPnbyHM5NzYi6NpfS0FAUkto+R2iImm1ucveydQPIKhV8f3wc03ECv1JHj2QXA4HaXbRCLe0WEogkjk8DBxcyI6qzqqSsK7aKg4pxuT1DlBLBXEpVHZFYkE7chgpeCT1xAIqyOnaq0VTDUorxQTwDPd67GpwiBBc9BGWs4BjCICZ6oxbb0W8ylPuD/p4pCVhJItYSdZItaW/S4R8JuURVlVYjqsqKxI8uwfB4qZL7vGZMcu9R0Zwp0ZnMYNO1Q1izahTffPQMUj9ENY+RUN0mg9qcl1u5f2TssxnQ7sTodLqqNOUigQSn+OhREVeEMZUCpYqxiuXYeehjMBbBqCg611eGJYzo77/3DTRbA6iTRex10AsCJJEq0KJkEi9/0a0YP93BE+cmEIQRvKgyG0bEUZdjQ8dj2JWYnipOVG0nPrrtRBZeMhLcpXtYbt1SGBHVr4VHouDJe8353xKHKpPcGaDlV1Gp1SWop8MAql4HfpAhzIbnle4W99qsYk1sBkhCO49XITSpLtR+nwROZSwEkkgHdYyRhY0c3SB2i17F++754N4PSTzT4iKqolKpiMcry5wHqh7q1QpGltEbsyLl57WAlhX0maUyl6XyOZrtDmZaiXh0TkzTJ7ONOOmgQjuKWojRwRqGBgdmPTqpDvVIAIqCuoeknWCm3ZUgo3MzMSam2+LRSUk1nwejAwGGR+rzPDorDCOSsmKq63kvzXl0nptuYaoRS/q7eIi61G2SzeKR68YH9dxkN1SiTf69AOGnOfW66Mj3Xd767KJYKMrpuUAf/rsIIxJPbSog3ZAv19SVn8cujIgqVL7o3yxhSbQZiXysW70Gp0+fFvuEYv8Lkmk5VdjaR2VhUPqLPiulX/vDMu5WQmDNchdG1KGKnfp9lrerB/VCzw3us5fNeWxSiSnfI8TXmfcwQ/20/y2kBhXCsA/bWZxdm6WUve9VHj8WIpLK1ynLuzL2Dg2NYGZmRu5Nfm8orAOK1Pb+a1z87ntciFPFqia006YkR6WiPqvtGbVTKWNffh4W7esntGbbXXp26jPDLUxfgJgs2rXQdv3Xv/i9uH7lthTv9ROZF2zneVdB/2BhRBcAxv3ZiM6L42PvGgKGgCFgCFytCBjRebVeuWey3d4TbSnYEtKG3n384i/KOX655pd9hq2QTPBy8eTkFyd6bFY9lqiT6EykhIqTSpIG4u2ZcUKX0gfnAAAgAElEQVSt/nyDTtEjf+ccxClBC/LUd6nanLBpaA/9xUQ8Jz56Mct2WSZO30g/FyVOyOCeJBUioJfVKVZEu9OS41XqNfFX5PSMU7CR1mNoBYPoVYeQpSGqPMd0GkFvOWZ6DeQDMaIkxFA4gi7DL8CS2BC1boawk6JRCVCrRWi1WzI5qVVDKX0UlaEPtFKWdmuYQhq3pfRxmG1IYqUie+rRKA5iVH6qdZtOKFl+77mSQZmUkW5T7EQ5R0rJ43lqqTp/8sX9FKXs9GaThF65Zlq6SbUe7TJF2RRUNHVdJnVa2keygJNNUS45Eo1lnrxuVPaxHUI4ez5G6EfoiDq+xxAjEiMMrYnCKlYMBpienEFA/zDxuuQ15rl2Jewky2qiDJQwKxKIEnqkE7ec6s08EMuCDnpSkst32AeqLM2nt6mUIzLMBEKQ9eQznNjrhGykStsAJXdI0ul2THdWhShJwdRPUanm6huaAmvXXIPxmS6e6LRF+UjMSPjRv7IaADVJBqe6iyWvTInO0M0C8ebki16dtSBDjZ6AvQmsXXs9o4jw2OlJnGvQvZZ+nwwYAgar55wiR5xI5brS65JKMU5yf/zGaxEOR3jo5CmcaZMwDsVqc4CpW90eToEeflyESETNSkIg4KKELEywzHUE3a4G68wlu9Pf00elEjlrA7232K80XR6iCuV+BwNNeBcLSwnW6qHbgYT/SBm6I0JFFUpMQo4VOulmX2pMLxf9N0mxqJqhWvMRVTgZd+FCSS4l9PQhTejhmfroJB0NHwoY1tGWQYGkJdWliQQeaeAG/6eytFIlYc8JPZ2EOSxV0W0DnTatCmiZUEHYm8GLrh/CumtW4NvHz4LOhVHaRDcZEiJYSXKWHHNhgFymlrNyXCEh3WRIzExH2UoqKnOmUlfQDk+6+ysQZSS5GQZcZfyf15L9gR6RTIiKckx6MW4Ih/DC6zfg3ge/gawzigq9F7MWeiy1r1aR0480PYeXv3ADTo8nGD99Dn7gUtfTLoKc6vgU1SBH09fS4Zx+oSQTqcDtAnE7R9rtoTPS1SAv+qvy3mU5NElGfkYGmq4qLEOOv0VZN+8prkIAg40OguoAlwLQ5lgdehTTiZ9qSv+/ZJlgV/gaFmRIQV5k0FR2lk0HXNSQ/bI+V7nllNdXiBiSeFR4OlLG9b+Y/dgrxjAS1y7EiucqQWlNJZ7DCGEUaWiUn6EeeajXKlgzUBOSk36dmrquX3wY9MNxqtnuotlJcXY6EZ9NhgLFcUeU2tVaiBVDQxgerGL5EL0+AxkbOYjr5xO5zlSBnp3uyuenmrEECRWp64NhiuHhASxfPoDheoRahftQX2oOSEyY78appL3zs/T4ZDhSq6OJ8Ek10aKGouRcvDZDIbSJRdufmv0+0E8C8Y1aNihKYxlRPVUd0+WTNRF8BZ35Zdtl8onvDxYp3lxQ44PULURSScjwqK4jUGk1UwToULG6Zo16dLKMv9ineKyWCBb2kSxlCbqqurkQwsA0emgmaRu9HkOrVoj/crUSYt2qlZiYmMBMKxYbkVieO6oYL5eea39yC1rsH7IoQrUy1ZERvJyLbkp2xunZ2f5bJteK/VW4KCX7IvHKtqk/cPG3sLDWKBF/ZT/Ogqgsqy7LX+A68YT4ETN1vdlsuxAhPlvotxmgG6uitJ/ELvYR+stU/e/z2cd7si0Kby4wc1EpcAsR8zApbCD6PC7L9y63l4XLvoXEMim5EDFZfK74WSx+9h+/3FcLrAtSs2xF0E90LkbMlbGVcacQxvYRtsV2iypC+3fY9/tC99wiH5n39qV+/skca6FtF8Pzcrfv2T7+peJnnzcEDAFDwBC4UhEwovNKvTJXUru8UwmL67QMWqsy+eXZlTGLh2YuIRkJTfRLYThRxuAaSMmlEp1MBVb1pyiGuK3vo07CqhRmRFKKpGnX5cxKOSoVZ+KpSIJNVYoq7+rhjM9ST0feUc3g0cfSR0SChqobliS7VNZCuVZ8+ebfazKhdu0SqkNLwDVVG6hQ1Ub3P5JijjzjXD32nGLSKWvEBZOTT0kKLtqa4VxFNTVS3s1TzunnSIJOJ2ckB0nRtP1cAnaIIYlIYszJ8iqmppKClNJkX0haqllYxipcMxJpV41kgFN0sv0dltKSJBVSVDSEUnap/nCUl6m6tFNZhlanC3rdcZ8+/R9zD3USy1mOyA9kQtllmjMxkXEjRJDTD8/HsrAhaksGQ+RRKEEorYSpzZGEPrE0vjE9jToDmUA/vC7lkCCB0eVENhhS9WOWoerxf6H7hKymSm2ixuAcTQkn0SVfvIWIYhJ2jlrK5PoK2nEPjW4PvbAGP6yDOjASsoO9H6Ae1cULs+KHqFQHpTyfqei9MEQ9YVJzT9LTI0/9zAYHV2CyRfLUF4JfJraZkmAkUQJJl1efxqBHZRez7UP5KeiQcIT6ygWVroZm5AE6SYAW83G8KuIwkOu+Kh53Hpbq+8ay8iJcgrzAytU1IZgnmg0EUR2dblfaILxjxsCSVdprswQgAUbim/dKqMrTSQnOYAmqJvHK5E+wo+KUCdhUM2nCMUkAX5KFqYKlWpYhT1R06l1BtZUQ7ExM70Ua3MPgH1FUFYpSHsElcXMhhGEqGX0u25huddFKYwysHEU7j+FVfHgJSVig2+VxaxL61Gg00O02UR2oIAl/gJDX1Kuil4SIu4H85O/8e5JPiG8nz0fVYOrvyf6SZR6q/ghir4usO4MXXrMaa9etwLcf/z4Sr4cKibZ0pWxHrzwlYjL4YSILNNxn0K0KdnTwoPqaZcYsUye+DNaJB2fEw9RLeU/U4CUV9OIQ6EUIvQiTmEF9KEDqTSMMuqIaXh4tw6YbXoDvfP1BTFORSWVm2gGYEh+l8JmE3WvhR172Ihz/3gzOPDGBodowAi8UIi9OW/CrDKNJkUUzCFAHskHkcR1ZJ0Tc1vJXjjlnVp+U+4gKyrDHEvUKvG4VeaeOjNYFQy0JKEoDeo92hJwOMx81ryYl8rUp3v8J2kjRDTMklQy9yEM3UMJstOPD74XiJeknruyYie2VLvKwh2beQNgLEKUBgpQkPS0yGIYW6oJTtSUp7wwoEqKFz5ZOKL6hPq8zS6LDBL1qgiSK1SKAKk4yyImHFbGm3jOcqzoQwI8YutRBVA0wMFhBGAxgoBJhRa2KkVpdwsW4aMOgMPoQT+EMWs0YM5NdTE900G34yNMIkTcAljWH154VD+hlA3UMRizVV9KVlQMkOlvesCjxJmcaYLBRs9tBO6GXJoO7QqzsDaFao2KvjuGhEFV6ODMISsb1nuvTHhqNFE2WzjcTdDodJD0uIKU4V51SUjONEGYBwrSq1zHjIoWPM5UpDRmjV6+AouMzST3+X2VquyM6GWaUcmFI6E72H6DaZZibPmPLz8XimVmtzvewLEht9i+5DrUm2q0OIp9jRxVpzDGyhmuvuRFPPHEGacy28QZRT195UcUp7Qvl+wFfojanstkFjQlp6uVod2uiyq6GAdY4opOkMBeJ6EU8EGnFRkF2lklV/jv2nnB+uxyDK9JG/k+FMtX6cXZqnsJf21LCI41UaepqJDKW53Pscou6eTaHj5yaI/0L4p+Ky4IsKlSaZZzTjOOXjxUrVmFmui2q8TCooVKpodloYbRORbnez4V9RpnYzYJRbRvxom9xRmJclZ1s98DwGvEYlmoSZxtUfMHkPqmLLb/6iUySzrOkcV/QUxnz/iCowuNVPE0vZq3AJZRS6b0g7b6vSXVJn1q3TIwJju5RU1y34lyK7crk+pX0xdraYggYAoaAIWAIGAKXE4H5328u55Fs31cvAt4TsXp0ikLFlUiThJPUWPd3knMLEZ3cnhMZqjpIdLKEk4oQKg5JdPLLKMNSSHHItqIW1NT22f0JAVN4B1KVJPWrriQpw1mmyEq7XFo0yz593ykWScKGs2ojtreYbBRf3quuVFIIWM1T1p+zJdpMoAZCipkKIpFtpChJysZ1cs+SZiGAXSm5eGR6OaaL0uSMZcCKI4nOImyJ1C2nf5yaFEn1QogKqQuMUJ4lVoYkRFVxJ/ST87bMsu5FU+8lj5zHZsl14LwX00R1oRRX1UZE1dTNYvH3IwFagY8aw2RY9s4kdE8LXBMEUmopQSCS4OtjeSWWEk5ReTJtvEc7ARr6Uelaw3DNw8x0U4lO+gfGMfIoECKb5Y8kt9g+jUuiapLl+vo7Ce2ZkEStIzqZ6O1KtP2Q5FaOULxfI1FGMdAjD0gx0rstl5LW64dSDFZriEgSkTwmYZsAbb4fkNzS47FFEigEYGBgCDNtoB1r4I8qTFi+q36WJNGdeBYk9CXNPlfikt2T1EJEwp1kuM8wlAEhH1jGyX12cpKdAXq+j+XsWNqDXAm0Ky3XrCdcP8jgDR9npjqiGKWqlenf7AVZmqDZqwgxLuXpOYs5U1HGSji5n6PKpHYSf1QYOrUcCTwqLImfdPN53pTaDlVMcidKVJAU5Z1REJ0kn0nKihLPTfoliF6TxdzkO0eT5GkOIXp4qxw7MY4OU+5JxAU+BmskGYGuhBpRKhig1emgG7eFUI4DKl416VhUnYluz9+pyspAQpIKUSVuhWhIaV9KMtZD0mSwToZqnuLFN1yH665ZifsffxidLEXAlPicpdcsgS3qc0nskghOhOCt5kNSWt/tZGi2eugmCVKSCgym4a0/kiGjTJiKuyyCR1KetywVjLmPc1kTUY04dhBFVIv3sHJgFM+/cSO+843v4HH6DVKZyutWCVAJOdwygKeNl7/sRThxooXxx55ARGKGRH0lBMtdvVB9Ur1KijwL0YsjJB0P5EuTDgk0TaPuruZoRqIzE7Iz6FXg9yrIhIxlkntLw20kMV7V3BUvQpRF4skZ0YOR44/HxZMEXSRunKJXbo56SjVpAC9WElOIipAEbCJtbPP6MBAr8RCwz/S03/DOp748r8bIxROU14778oQwDUh8kxwlGRok6FVSJIGm2QtvwtWKzMNgZwApydkIqNYj+BWS9ynz3uQ+Yal9PfIxElXAQKGq9BklO7mEN944Jx7SHRKMjQRJTNVrAN/1r97wpIwfw9WqEJ31iMpRJedIsE7MeGh12mi22kJwcgGFY6Co3IMAq/1h2b5aDVGvhRoiRusGOd+eKhPjDK1GLmRnux3L+EnvRz6NmtW2jLO8paiIpTLW76k6lrfadEhFLAc2bu9YHwnNoQWCj0pMObYjN7moQUUnf/f0XglTDbuRZ3kpFb14PhL/svdjmeiUcTGiAjZFJSCJGCBLqa6u4tprr8cT40xdn3BPVhJmBSuliyl86lf8UTdeOBW/S0Yv7C+EDE8Y2Jdh9coVmJyYErVrxmNxcS1WD9KyorNMzOVByxFtc8f0aaMiIUnq0yqLIyXlYplI7MVFWbyYOmiYkZyHU6RzcaOkKC3wKcg63vfFq4wj/yZEbKyK8eWjKzEz0xT1PUnYarUuhPdA5EK6uDDn/IGL44kakd+pxJqA9hWqolf2T9WzAyMrhOiUxc5wvp8rzz3qK0Ev+kHxk2FIBZ7lr7EFAVl4aF4IP6bCF69+Var8ntXPU+SWr0e/4u+836Gp8v0vIzoXhMX+aAgYAoaAIWAI/HAgkGnGhr0MgYsh4D3RYcF2oVCcU3YquagvnUoXuhGn+nTkJcOIqIJiuTC9H+kDqGFGKikm+VeoRaUk3ZVuk8hjKbwIO8TXUolRUXS6YApO4BpUUjmPPRKLJMrE6st5FZaJzvIEoUx0kh4q2sTpgf7bhQTRU5BEXPG/KymXck+fKkNXAihxSXpsVZ7ylaFdTCJLqfKiipWya09KinmeJH/5U8lTnVzRg7Iuk1ItxRYhKyd3rnydR9CUbCox58hn+hxq5WmOjhP5aEk4m5Sil8bSTqo1/VoNjXYbMVVfLF9m6brHtOAQfi+XsnFJKRZu00cq3nrqoSdEQ41lq04e7iupnCSpEMpUpdTqQHO6JZ6pPGd6FlLRKefLPpGqRxuvB68xSStJSZeJIM9Ay/R5XFHdST/Q0mxRdgpW9GNkWaGWuXaSWAJq6FF23Whd+lDKkBEm0fZY8Z0hlo4VoBsw2ZsEdEfKv0M/wOjy1ZiY7KDR7EjZMdtBMpHHpSqWJYG8NtKOTKONGGxF8kbIAyHdNbSJ5PKKZStEXTc5OY1Wu4t2kgjZx/shr9Qd0UhlsaoulcvXfd25luRNDY+On8E0E8ZJzFZq4vHKc27NTrrVp5Xl/GLx4FRObSrD6CFKL91iokySzpW3k/kVvzr2+R6DfZRo1cUFBkh1nMemIyJE6UmRIMsa6VWoNe1yb0qd4Ny1k/7JJPQsxooVQ1izerkE5LBPnp1qUX+N3JuRc1UFZoggYFhXT8qHhSzw1WNVkpJLhEQxsfYDEg2u33C8EEUVSV3Xzm6CmF6SvS5ecM31uGbNatz/+CNC3EcJx665BGUdzUjUqgKN70b+oCRgdzoJ2l0NehI7BympzsVXU9riFNss9cyoaOYigeeJcleDZJTEz+IYq0dGcPv6Dfj214/gCdod0NJBeDGaMvCeaMPvJbhj84vw0ONn8diJk1ImT0KkXqeCLBcLAFEESqgO0Ovmct/1EvobUt2ro3IaDql3n5TnJ1raT5Kp8Mwk2cn3OY5UPQxU6XMZatARLRS4CBBoIErKRYwuvSNJ+GjpO9PZuepDUpIqVhlX/RhZQCI7Zaa7jCNcNKH6eTZUrPCLJCgspBYvYvqR+PCE7KSyksE9VMOmovpkOBKJbbnrZcjxEXb03mcXrtYqkupOMk/6L+/tWi5BNgNhgGqgnxNLgZResMDZrie+pzHPq5MgTRJkbK8b0oJlEQYqVQyEIaoc0/wQgSxe9WT8ypJQVNZUxUsZOpWeJKUk8M1DNfURkjyuVKT8mnYRUlLsFgfavaZYVbQ6GdrNTIJ2eD4M2ZL7ynmsEmsJCFNvl1kfXw37cQsLZaJTRngfQaKunCQ21QPaPU+K+7QYu92zvJ+MkueeI/KKLwrqvVuUb7sxz5XjS5VEpYp169bh5MmTaCdUNM5ZWehYoaQjFzDqvAnds1LHe+5XLVTYSX1/DeJOWyoNVjtFZ4vhg0EFnowNJUnfAt9kUqYCum8qMkKWxjv+m9YKF1MsCtHpxjU9Dy1dn/X0zZUoLv7vV5QimwvrmkdQurZ201Ozis7pKSrZGS4Uolqpy6IgF9XK454u9M0dz/NWKJEr46O4ljr1qS4U1oeWC9Epz9dgTl0p39uo6OQXsD4Pz2I8lzssjM8rmy8T4+XU9KLvFO2T73fe4AJXZe5PaaZhcOVjlvtgP7FZvFfsIcgXnsj0b3fRRlzBbz5XzuMKhtiaZggYAoaAIfBcRKC00PxcPD07p6cHAe9cl3o1fYlK0U0AZ0NB3ZtFYEFx2GK7KAjlCzsnhZIwSvOzcuBQX4CCfOkWkZmqO2eTEERBwcleQaSob1Yv44THkaaObCwSo6XNVPA4tUZZUVEoLgLxCBXHUdl/RiKzULlJkrmGqhThGPLlnyRSEdwyS/dqabpSpi45nQQezQ2dX1gZPyXo5ohSlo1rMLv7KQFM9EB0qbmqIRHijxNFDfXx4Im8be66FPgX1yNzYTpCZXGOLCWtJLpYXR7JJLzRVsWHEp26L1FqkBB0uIsa1+NESb0uiYeUljENmp8Vj81Aw0QkvMRHLaogrPniAVqUzcm2USgTeSEjUpJlOmnWRGElkvg3viLn/ylkmKhvmXCtxKiSKpqay4ke+xpJiLijJNlArYKhoSHxV2w2GuilOaJqDUFE305td5vemwzn7nUk2KIaRjKhnpzsYnK6iaCmYUSi6OQ1I4FeYE/xI4kE+svx3F2AlJI5LMfPhTRat3pEiKWpM1TsdKUstUsVWqWCc6UwKy0tL5YP9OdP3rIcqQ987wdnMdnuiRLUi6pyT0lYSEV3IMSoMOIkHrTEn793o7nwqbkhQSfD0iiXiF7sQ+4LUX7q1i1XDjt/wqVBQNIPnYfrHFmg17J4jYYVhF6KtDuJZUNVrF65BkEwiIceHkeP6rRqQyb2VLbx3H0h1QJRM7W6HaS9UVGrkryjwlKIcHoNOvVSEIzOI0LnJttK3lJVG1OJ1e1g06prsGrVKvzLiUeRUB3J5Hl/LsxE7j3x4qNqi+fRgx8NiOqKYUQkx4pFER6HFhyBN6SKSXmHZAP9GZVk5FiVVQYkPEpS0kkMdjtYt3wEz9twA771za/jdMDUdnfuJF27KU1aEaUJfuQlL8HDZ0/j5Pi42DPQf1a6ei+RxHOS8nE2iDSNVZmW0a/QWQ1ISFgPUXqNevcRr5zqSa6IKFFDyKvxoLbfZ/hTgEo1FMuDLKUqNEEr4rhA1bxLeY9zWTDoUVWXAc06iaoAHn03XZI4y3t7QhSzDTUdnyQBqwhMIpGnyl8NiCkCuZx/KAcYEnsst2cYFAnbPJWy9SJ9vCBT6JFZ+CBWKlVZSJOhzpFzVfrkkvB04jcpA6aCk4seaYZ2OCjnSl9l+kKyVLfwVyYZ2UpCVEIq3ENRv/Hep5KXbaIifcgfEKKUPptdhu7RetP5J7M/ixUAw5JCDYdRv2Q9N/ahrtcQYp7DuHQT8SGeWzzIOjr+z5abC0Hswr5orZLUZ8N8Co/M2TFElKBKVBXumOqRrHvk9RdM+1K5i3tXSCb1Kpl99ROheUICnot2JI+pIk7Fp5qp648/fkI8oJW85HhdtMIRdQgw4CuJrotd5QUu/Ywf1dBtt6TEWonOScw0OsioyKQtjQsFKsjAeY1lP0io3JxTaxcp77NYuf55QUKNK4Zz6DlzG8VPxkwahJc8NOdhJ0+zOXzL7xXHY99h36Cic3p6GnFM5Su9jsPZ9PUycVjso7gOXNiS7zfiva2BTuy3xTWtDg7NKjr1+a7P3eLfss5Q9jQtjd061sxPPS/jWybAL4RfnKjisvx++d8s0+8/p/5ty8+T/n8XRG3/NXiuEITPlfPovy/td0PAEDAEDAFD4HIiUHyXvpzHsH1f/Qh4M4nOdGTS4ZSUxZdo+SLsSB9+4S6+oBYkAH+SOCIpw8kov7xL+ZQjOstfTuWrupBdhYKzWOUvUmFdWapM8twXefRQoUencniOYNH3iglaoWIQUi0IZNLLt5lsKmoEkgOu/FwnFL4SV+5vCb0rJeBmLh2dkwSqIfWLvk5Ki4AC+oXOfTkliabt498kbMO1veganCxLyq1T4nGf4hHqCCT6WBYvnRAWx1W8c/rBOdzK3U1IV24fMpV5TrXBcufiWlRFvZWj3W6rAo2kAkVVGpIsE6000IlR6CakQgbLxNlN1AVD50tK1SgJT1Zbk4QL6YkZYLrZVfKaJCXLukk05ur/ye1VzUVVqyqZ5H9HGA+4dHeZoDtyiWpNWiGQuPQihjmRaMpEMUUFWBZ3hYwYGRzC2W5Pzq8Td6W8nsoqKk3leEki3nJUyLFUmmQa27x29Uo0p2M0pptAvbi+VBIXRM1cqSQJfCkV5/k6opMhIsSYxGzFC3DdulFR8zUmqDRliEdX2uOTJGawTd+rUFgS6+vXjaCVAg8++jhaDONBiJRKwTRDvV7HkNd0uKg3pSo3eXyGRwFDmXqKksRiCW251FAmyH7hTannRBVngQ3xaWZauqjkp1MacztJjWf7O6pA6+XSXwpPNLmX4GNoVR0jgxW0m2fgJW2sWrEay5etwYkTk2i0EvTCmdmyU11s0JCrTjtGo9FCmq4Q3zkSUAGtCiJNFebvQn56y7Sfpupjx5fcT0JwUWUYI2GH7HSxac11WL1yNb55/FF0c4YRBfCqSvoVifTSR12ZqJDyVFZRpcfFGlFzask1w9UE464GffGuFS9TL4HvSpPZX3h96Vvop6F4SpKkvHbtKG7ZcB2+/Z1v4DTLzuXmoJozQt5J4PdS1PJMiM5jZ8/g8VPj8KuBkOPStk6KKstvcyDJBgULaq9zT9tAsrMgWOrxWu2LOct9GdhGpWUiCs7MT+G1aoITFwkqVHELSZJIZI2kXw9UVc2eqk2Hz4UJknrtGEknwUyd46eYws4qk0X1xqAe3peZKrqUoFRyU0w49KkiSl4Zv0nKuSU1GSPdShoXTKSfJrqwIn3RmR3LWMlzTXVcpfJUFtM4NrO1XJBK6LPLsS2TgGyeS5r0pMSan2twDYv/9Rhw03VEp6oJ2YYAyyR0TGxb+Axz9xJvaKJccUQQxyIqOdlH2Dd477BPxp6mxgtZTC9C/c0p/lmB39FxUa4RlddcyOEihS4qDXmRjIWixHTemsW/iFs10eeLLNbNI6kcKe6U0OUhhvdX8aIZwezztFiQKysG+1TUcq3KCsZE+w+vZRJTpZ1IWN/qlctx8uRjSAIuFBXl38WzvFgMyTHoF6Xzc4ne2jN0rGXpOhWdodfDmpVcgJpCoxWLjQcXMdmRikXLon8UOMhzK2f/c6S6W7xg/ywCyLxcPUpnPSVLPpvyzC75Us6d+xz5yzFA+mTJB7y8v7ngovnl8cW+ClJzdHRUvImTmGOZBizJeEY/6NJ4y8+Vz5dLtMX3HX4mciFqek8BYa0669Epz263oMn7RHtNeeH4/O8nZSLyvAeV+45QnMu8Plb0RQ4cJaKz+I5Y/OQzS653H8Fa3q6f3CyOw78b0bnQVbG/GQKGgCFgCBgCP9wIGNH5w339l3r2XlujTRdQbumXfarNSNLJ/276Rj0TiUH+Xw+U6OQXbCUanfefK4njREK25wTbEacyj5UUcCVLdOKjpXeFAqVQBFWhirviy/Ks/NR9eaaapviireSMbjtLjCxAdAqB6YhOnVzOlebLJEbjY+R/Fihr++ZUK1osqORn3VfFQr/yrWhvM0vm8CNZLCSjloyTUKRObJa0FBJnTq0k7aQKyHnoFSpOUVdKMJIGO82VGRaTLVWMUNlYq+botEh0eojoAUnCqJhgio+ihjEVAUokdUiOscSeWHfabiIjzncs6e1oBdoAACAASURBVM5lWwlC9gPUwrqUxtPjj+Xx/KwQKlQ7BkxhVyJVyF0SyiTMCmUPAKbeFr6PvBYk3GKmEcdUHvriASsTUpYGRxEqIX3iSIoFWDY8iLOtLjq9RI5NUpLEMvsqj03Ge4Dl4jwPKi2pOvZ8rFm9Gp2ZJpJ2BzFj1iXJ200CnapO7BaYyu2xNNZXMkR8LIGE3pAM4OL167RwzZq1GBmoqtcr7fPE71RfrjJVhZUyIZztzvKP6TzHTDfBscdOIfaZ1q4kG895YKCGWq+lifJEgMSbS5YXAR3J5LhIWGfaOSfN3CsJUS3hZecq+kehOmMLJVU5jtFIq+KRWpSCs9fLtQ11X3RhlOvmiEbZp6g9ldwYHKayl3dTgixuy3113fU3Y3KqjROPn0IQcTygclL7jBTl+hXEXQaztNCOo1IZK/stt3PKX5ILUrrNknsSrc5Ggtci0tJl+mRS0cnrcPuKtaKc+taJR5B6ISpZgKjO8YPElirElXTS0neSEB2OT2mMpBerEo4EC91kGfCUkYTputRj/bwmtmtZu7j6UaGVMggoQNrW0tJVq5fhhhvX4LsPPYCZvCZKQF5DnnfSaSPI6JOb46UveiEeP3UOx8dPIKv4korOEvZeJ0GUVpB1e0hIWokNAUkRVWXrogAV0EDYVB9V3l9yTUj20c+UqlgvRbeboxYykbyGUBTZolUUU2IpBw8HhbSTMBNeewRSmt/hfdXpoCMV0p4Emc0uYDENnapmlvOnFSXT2c+kbp7Ks0wtS7jAkJIM5Xignr8yLnoZeoGqN4Xw4BCTUr1eLJb00JOHBD15tXSdKnUlpoqydh0nB6m4paKY+yyMOKg+pXI9CyVoScZnUTe7xTYSYW489/OKLNzQH4AkNa9vpRYhrFbUVpcktmCuxCTvhYQl7N1E1NteTcuFC3sDKScvLWopSUtC3OnYJWSP/YtYhPDdQMGnkKgwC7U7x/WcRKtTgUvoWDF48FzUp7EYS9WHV0vepfTfLX7FrrSnvABX3LtyLUSdPkfSlUlEXcyoy/nLsRIGk+WohB5WrV6B06dPo9lRhbbYJTiCtShll+djpKRe8Ywu/l2oUjsxw+hiBHmGlaOjmJqaQpzmsgChZidzlhYFAVg8W/kz9Pj8dWTebFm8lsbLucjCxNzCjfQFV5ov6kc3JghmfenuBUE9S8CXwnOK6pE8dUR/iQwtY+iH9CIOMDw8jGaz6fqPfl+S70yeLiiVg4zK7ct7umjHV0GoF6phOf/6HNFZnJss1EaqpPUZXlRS9PYTjpnzwJy7Lvp86t+uuH797+U9DWsqXv1Epxco0b7Qq/+YCx3Xv4AH14X22X+cpW63YAPtj4aAIWAIGAKGgCFwRSKQBXMe6VdkA61RVwQCXrvTy2Wi45pTKOvkSzPnoBTzMGDHpazz70UKO3+y5K8XqypSS9x0wiU+mlRcUFHjkta5uC+qLiGAlKgTd05X1qw6JSpt5srvitLzQgEoSkwJjVFCNSipKIsJw7zJjM+QjjmFS6EqYmmhbNdjGaaGD0nSufMVZYaMqBdJPChFqxMAVzYmH2f6dqbKiQvh12E6NqkTCZtQkIX089X7lN53Km7SN0kOKNmqr7ybafvooSkmnJz/57o/kqZMQKZK0xEdVDXKtfBIdDIcI0O31ZZ5MVNohSiDBuWwbD2gGorp27K/4hw9IUB5vEwtXJXkkbYpGVu0czgYQaPTlvaRvGXgET1AqQqjb2fXL1K71euQZN3cRJBlq+rDJoo1p/ZkCrZ4hZKoEgWbK32VEnL1ouS1HhgYQHtqRkjOLKTPKEtUE1TCCEMVllT7yNtUB/ni25k6EnPV6HIkzSbyJEZHL58qply5PsOYioksvUslfMhnaJWSvsQvyRhOxDL6cxiqM/l5wE1YQ1HpsMSVPqFDQs45Qsf1FJl4OkXT2Rn1/ntiYkYm9xRYi0coCZeQykUNmJCFBZLEmQZ/iY8mctSqg0K8SQAR+7qQEpoCL2nsVIrNWjuoMpV8hCjM0hSNLj0LSXQqsSdBRdyPKH1JDBVEjthAzvqLyiQ197F22Be7BPZXElXc57rrrkerG+PUmdMIgmFkWYxAOpgLfuJ1yUIh0WfiaYd/MVlmG+bu1wxtDUXKIvnJlwQneQzXylDzhyQQp9dsYMPylVi5fBnuf+xR5GEVddo6kGwXv1beIVo2KuWoue5P/F4zLWuW+5ykjV9BTiVuHqHbOT2LKZW8cnyS6DJ2ALWajyqDuOgL2aQyzcPIiiGsXLMSDz36fbTiCrpUi5I4j5ToZCwZS3Vf/PyNmB5v49EnjiOrcgziYlGErJUjZJp2q4deRYOlPAl60xC1lH0vDeU8gmxCCDPiqWQTr4R6JvK+6lSpiq+h7lUQ5VRP9kTpmQcx8jDDYHvIeUbyHiT0ah3RSTqidPXjKm01kYgC0iWn5z5CPg9IJjIUiu87z2COi+LXqbyinBPL+iMhH/U+TpgOzqR1KmRlW01sZwgPf5dS9oDUXyL7ngVbVPNawqsezR5SkkfEJcrJH8qzw+9RnSkDrCqIuVBAglsun5KWnnt+IGmrOp3jJ8dNevRGET0R5P5qx3rvShEBFxdI2DJoTO6fHjqZMpVyPwu5qN6JGtgFRD16OKpiubDryD0G9VSEUGefOo+McR6d0sfy5mzKulpf6HOn8JilAlyqHZw1hJbMk1TWe5XmJDp+z5FNF1LTFduVlZN8BnDRR4k52ocoMcfgoImJCTS7Z2Ss8eScdKxSclLDk6Jg+RzROftUm1P5tXsz8tzxvR6WDw9janJaxlc/qMiYTVPhixF1vBWLsag4xzKp20u19F7saBwhVxC7WuY9R/IWAW1yvd1CElXLF3vlaM8p1p1ydx5ZnA8pIT9YF6KTY28RkMRxqZIrIdlP+hXK+TTg9ZcvHrrkSqK/UN0iQFhXG5Di+1dh81AoOsXgt1S6Xvx7tg+AQXpzKt6Ftr0YUekHaq2yEGnJvxP/J/M6fz+XFkZ0pROdF8LtyWBm2xoChoAhYAgYAj9sCGQX8PD+YcPBzvfiCHjCctrLEDAEDAFDwBAwBAwBQ8AQMAQMAUPAEDAEDAFDwBAwBAyBqxgBIzqv4otnTTcEDAFDwBAwBAwBQ8AQMAQMAUPAEDAEDAFDwBAwBAwBRcCITusJ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8CITusDhoAhYAgYAoaAIWAIGAKGgCFgCBgChoAhYAgYAoaAIXDVI2BE51V/Ce0EDAFDwBAwBAwBQ8AQMAQMAUPAEDAEDAFDwBAwBAwBQ+CKIDpb3QStTowk7SHP7aJcbQh4HhCFAQZqFQxUo6ut+dZeQ8AQMAQMAUPAEDAEDAFDwBAwBAwBQ8AQMAQMgecAAs8q0UlS8+x0E3HSew5AaadABCpRgJUjgyD5aS9DwBAwBAwBQ8AQMAQMAUPAEDAEDAFDwBAwBAwBQ+CZQuBZJTrPTBnJ+Uxd6GfyOCQ7Vy0bfCYPaccyBAwBQ8AQMAQMAUPAEDAEDAFDwBAwBAwBQ8AQ+CFH4FkjOlmuPjnT/iGH/7l7+qPDdStjf+5eXjszQ8AQMAQMAUPAEDAEDAFDwBAwBAwBQ8AQMASuOASeNaLT1JxXXF94Whtkqs6nFU7bmSFgCBgChoAhYAgYAoaAIWAIGAKGgCFgCBgChsAiCDxrROfJs9MWPPQc7p706Lxm5chz+Azt1AwBQ8AQMAQMAUPAEDAEDAFDwBAwBAwBQ8AQMASuJASeNaLz8TPTVxIO1pbLgMC1q4zovAyw2i4NAUPAEDAEDAFDwBAwBAwBQ8AQMAQMAUPAEDAEFkDAiE7rFpcNASM6Lxu0tmNDwBAwBAwBQ8AQMAQMAUPAEDAEDAFDwBAwBAyBPgSM6LQucdkQMKLzskFrOzYEDAFDwBAwBAwBQ8AQMAQMAUPAEDAEDAFDwBAwotP6wDOFgBGdzxTSdhxDwBAwBAwBQ8AQMAQMAUPAEDAEDAFDwBAwBAwBU3RaH7hsCBjRedmgtR0bAoaAIWAIGAKGgCFgCBgChoAhYAgYAoaAIWAI9CFgRKd1icuGgBGdlw1a27EhYAgYAoaAIWAIGAKGgCFgCBgChoAhYAgYAoaAEZ3WB54pBIzofKaQtuMYAoaAIWAIGAKGgCFgCBgChoAhYAgYAoaAIWAImKLT+sBlQ8CIzssGre3YEDAEDAFDwBAwBAwBQ8AQMAQMAUPAEDAEDAFDoA+B5wDR2UPj5Dju/dQM/uZEhgkAgzUfP/3KVXjbT63C0OwJj2Pfe84Bb34+dm56dvrBA3/1HfzW0Qsdu4r/9IcbsAl97XzgIWz9a7j3ACRTuP/vTuPcK2/FltXPznks9ahGdC4VKdvOEDAEDAFDwBAwBAwBQ8AQMAQMAUPAEDAEDAFD4FIRuMqJzh5Ofen7+PV7c/zsG9bhrZtGUYlSxCdPYd9HpvDF0WF88B03YK2gdIUQnWcG8de/eRNWLPXK9ROd8nuC337nRrzaiM6lomjbGQKGgCFgCBgChoAhYAgYAoaAIWAIGAKGgCFgCDzHEbi6ic6Tx7Drg21sfPNN2LlpYP6lOv0o3v2BJoZ+7kb8zsup6zSi85nuy6bofKYRt+MZAoaAIWAIGAKGgCFgCBgChoAhYAgYAoaAIfDDi8BVTHT28NDffhfvODmE//mOG0ol6sXFbOKhr08CN6/FhuXhwkTnzCl8+q8n8JETGZoANt46iN/+xZtwQ32uQ8THj+Mjn2rg3vFcthkcivDW167F61884jYigTqJta+O8MUvdHE09S+otpTS9UUVnRcuXV/7paN4873ZbON+5NXX4Y9/ahmAFKe+egwf+GyMf05Zuh/gF3/uGrxxto1TuPdPH8NDm4Yx8ZUZfDEFtr35VuzcFODc/cfwZ3/XxVc6AEIPr7h1CG/7hRvmYfBUb4+rn+gcx/jkOqwbfaoIXM7PXcltK5/31dLOy3mtbN+GgCFgCBgChoAhYAgYAoaAIWAIGAKGgCHwTCBwFROdZ/HpPzmFT79oLT74MyuXgFUfgdgex77/eA73Xb8M73vzdViBKdz314/jd0/U8F/efTM2cI+nj+PdH2hg7c9di3e+fBmQNPDQZ0/gHV/zMHbX7dgyzI10vwdqVbzvnevx4rSBxvJlCxCvwKUSnWItel7pupbv/9t7gZ1vux4/e3MNjUeO470faZXUrEp0vv9MgN/+9Q149VAT52rLsOLEI/i3H+ni1b90A974vEFg5hQ+9hdn8ZmbV+KeX9CC/0t5PTtE5zj2b7sGb/pkueVrcftrtmHX7j3YeedSWctxHNh+DY7uyjF251NBQdtxbOypfv5ix1ysbRc59uE98F4BfCUfw1M5rfH923DN/u04eWA71i0Ky2LtXHQHeHLHAzB5GHt37sCejz2IUzf9GH55117s3XUnZq/6sYPYtXMX9n/uQZxaeztes20Xdu/ZifO7xTHs33bzAtfvGA7uGcOuvR/Dg6duwo/98i7s3btrgc+Xzu2Sj3kxnJ7Gdi5+OWwLQ8AQMAQMAUPAEDAEDAFDwBAwBAyBRRE4g0/u/j7ec8pt+JJ1uH/n+kU/dWkbxDhz5Pv40JcDvP03bseqS9vZ0/PpqVP4hwMn8OAdP4JffYHb5fgDePsfTOF/y68B/vD3fxSvW5xceFLtuYqJTiUYj8+qGhc77/lE56nPHMUvf6M6R2rKx0/hY398Fg+/+ib8zssHcfwzD+D//lYd//Vd63FDsXtXEn/DbKiR7vf+VyxOuF4WojM5iQ/8hwlMvPZG/P6Pz0UvNf7xQfybL1Tc+Tmic3QZPvXL16HizuWcKERDvO8Pb8WLF4PvKbz/bBKd8wnGDiaP7MfOrfuw+cAhjN1ZW8LZXCpReamfv1gTF9v3lUN0XirZ++SIziPYe+dWHN51GHdvX4/a5FHs27EJB7Y9goM7+FA5hru33omD2w9i347NGMU4DuzcjJ3rD2C8zGZ3juLunVvxK/c8ivd+pUxUd3Bo13rs3XwI+3dsRA2TOLpvBzYd2IZHDu7Awo+tSz3mRfrB09rOJdwStokhYAgYAoaAIWAIGAKGgCFgCBgChsASEHiGic7jD+Ku/zyBg9MA1i7D53dvepaJzmncf8+DePvhHmYAvOXX7sS7NhvRuYSOcylE5zQO/ZcT2DO6HAffck3pWF3cd89D+N1wBQ6+paCUuzj1yDkcP97B/Y/EuO9YDw9L6XeR3q7tiF+/Ae98WfWi7b5w6nq53H2R1PV+Ref3HsLP/fcE7+wPJzp+DL/+Fx28Xv6uROcnntdHxopidQZHV1XwtlcuxyteNIoVUbAE7Je2yZVDdGp7O4fHcOfOdbj7yC7wHusc3Y+xXbtV3QeqPrdj99492L5xcp4q9HX/4yQObF93ke0XIk4XIyMvdnzur4Oj+8ewa+xP8blHF2/b/CuyVKLzMPZ4ezD62W04vGsM9zxYw2t+cw/27tmOjcUplRSStde8F7u3HsavHJpTdD5ZDNE5iv1juzD2p5/Do2tvxxt37cWesa1zJOFFj6fntX+7Xo/zXkf2YN2OGg666yvX/NAu1PfeqQrU8QPYfs1h7Mr3zKlZj+zF5l2jOHBIicrJw3uxY/sedHaNYf1v/RbWl4nOY3dj680HsOPkASx0+AXviks95gVutae9nUu7pW0rQ8AQMAQMAUPAEDAEDAFDwBAwBAyBRRF4honOI/fjxX/e0lZdEUTn/POfR3Quit2lb3AVKzonce/7H8cnNl1MSdkTKay+ygRiUcp9AQBvdcrH08fxBx+cwX3wcMf6Cu543jLccUMDH/iLFvoVnZglPi98US6LolOIz+4FDurhN/7dJvzsDXq+h15aeHqWNp84iU9/ahof/X4PEwCWr6rg137hWmy5oS/c6Sn0tSuN6AQOY8wbw8ZHDmHH6EHs3Lgb6w8cxJjULR/D/u134k3Yh5P7t2Ed+sjCycW27wdoEaJzsf0d3Yc7txzF7qN7sXUUGD+wE5t3b3Qk3mIk6pMhOl+B3/mx9+ILB8ewZXQcB8e2YcfkbhzdtxWjmK+QxLH92HHnm/CxO/+HEoeLnUM/hoLxFhzYSkXlRlFUyvE6e3Bs7xbUFjveU+iD4we2a6k9r+kCRCjG92PbNYewc2Kf4Dx5+CCOrN+CLeuOYI/W+M9aF0we3Inl+7bgkQPbL6DeXKCBl3jMC53y097Op4CtfcQQMAQMAUPAEDAEDAFDwBAwBAwBQ2AhBC5MdN6/7zDe+k39zFt+6SZsvO8E9n6nh7MAVq4dwofueiE2ztIx0zj69w/jQ5/u4AvtuePcfv0A7tq5ET+6soIzn/saXnWA3Nf8109suxUfes2qee//xLab8PbxE6K07K5Yho//BvC+2TLyAXz0Qy+Wat9yG1Euu0/O4GsfP44P3dfFfa49w/UAP3HHStz15lucivQY/uTt4/ir81rk9n+x0vXWKfzDx0/gT+9L8GCqO7j9+hre9oZb8Nrbipyc+e1bCMOrmOgEHvrbBy4SRtTDA3/1IH53chgffMcNWLsA0fmBa1bg737xQmYAXdx/z0O4a3IQ9/zmTZh1rDz9KO76QBO39Ck6n12iM8XYv78dW5ZfaIi5CNE5+5EUjeOn8Om/ncJfnqngfb93K14cXdqQdeURnRcnCOeXSS9GJmIR/8jFP9+P7rzj00tz5yS+cGgPtpxnK7rYvp8M0bkNk184hj1bnIRz8gB2LD+I7ST+jp2vkDx29xbcfGDnBT06L4phn3pSzr9zCLvq+7H1KR7v4j1Uy8aPjB3DXp4fMd2zvq/tqmpdf55Kk3+fT3TKuR3ZiQc2H3RK25vOV8D2N+gSj7n4Hfg0tXPxA9kWhoAhYAgYAoaAIWAIGAKGgCFgCBgCS0JgaUTnQruqPG8lPv/vn4cRpDh6zz/jFw/nAKrYu+dFeNXAKXx093G87xw/WcUH3/9SbPzy0onOO26u4swjXRwDsPVNG/G+206W/DIXITpbx7D3D8bxEZbHL/CqXL8Mn3z3JlyHp0h0to7hT353HH9VInTnDuPh59+0AX/0U+o8Oo+IXaAtVzXRCfHLpLryJuzc1KdAnDmB975vGvGsd+X8knAhSR+p47/+dsl/E2fx6fefwr2b1mHvzwSigvzYzWvx335+LuxIvC8/2zuvdP1ZIzrdeQ6+fj3e+bI5DOKvfw//1yc8/LEQlkshOl3vOHkMuz7Ywc/2l8Iv6Waev9GVR3T2B7dM4ujhQzh8+BiOHDmAw4e+iH/a7NSK56kReW4X274foMXIyMX2dwwHdmzB6+/p4PY3bsfY9h3YunUz1gkfudi+nwzR2U/yzRFnO46dHzw0rxRcTnnpGApROD8lyoH20/jLRw5h6+GlHG+pHbGDw3u2YBf24tDYnRDYLpF0lPbvmsS77t6P3VvXoYYOju3fgS0HtuOwqIAXeF3iMRc/2wsQnU+2nYsfyLYwBAwBQ8AQMAQMAUPAEDAEDAFDwBBYEgJLJDpXjOCTu5+Pa795BK/7cAePy74LwrG8jwBv+aXr8asvGcWqgfr5LbhI6fp8xWeAu/7fl+CtN/TQjeqozlNXXpzofOzjX8NrP6/K0cr1I/jo/3MbNg408A8ffhC//k2SscAbfvUleM8dbN9FStcXVHS28bU/+yZ+9Tt6autfsgYf3XkjcN938NYPt4SYBWr48Ac240ejPqJzAQyvbqITReJ4jte/YR3eumkUlYjKxHF85L9P497RQfy3dxRqzD7vy5kTeP9/nMbxTcvxe6+/BiuiJh76zAns+oqP3///noc76j089LffxTseqGia+nCOxiMnJM38nwH89M9pYNH8kviL9/inpXR91pPzefjpoRSVeoiHPvVd7PpWiHe++Vq8+uZBYOIxfOCDU3j4pWuxVxLpFyY6NbDIx+/9uxvx46urkip//98cx13jddzz2+vnVKxLupHP3+jKIzpLpessTd6yFXev345d27Zi8+bNGD28E5sOFP6TfWRhZ7Ht+89/ETJyifvrjB/BwYN3Y/+e/fhYZxs+e4Ql1ksjOo+M5djTH60+L3V9ITUj/7YN+MY4dhxdIGH98Bi8PZtVFbnoOcxv52LBQgu+Xz7ekvthB0fv3oGtB7fh0P5SmfkFy8jpu7kf2+YxlRcgEA/vQlvK7N2L5fvL92HLyQPYcmg+kStBRrXzVbFaLv8kjlkih+eHI7ENT76dS/YXXTLetqEhYAgYAoaAIWAIGAKGgCFgCBgChsAcAksjOm9/1U34+BuuAeaRf1RvvhSvWnYOn/3j7+JdJ87HVcq537QBr71lWN9cKtE5MoJP/snzcXOxyyUTnUPzUuTf8EsvwXtesQDhOtvUJ0t0HsPet4/jI/L5chL7aXzy3Q/hPaJgBd7yq3fgXXeE8xSdC2F4lROdPNUeGo88jo9+poF7x3M0AQzWfPz0K1fhbT+1CnM55H1EJz86cRKf+JspfPREJp+7fl0V73zzerx4ufP1bJ/FvX9zGvu+X7xfwVt/ZhCn/noCn9m0Evf8AgvaF9jvBe7vp4XoxCQO/fnjeP8JYMVL1+CeX6B0t4Xj//g49t0b459TIAp9vPpfrcbOn1rpEtYvpOhs4qEvncSffznG/R1t9MbrB/Brb74Bm4YvPZToSiM6qUZcP7YRhw7vxHoXUlP2W5xflj2fpCuUjBfevv+iX5yMfPL7O4p9Wzbh8K4J3L2tI6E885Pl5x//8JiHsY2P4JCkjc+9Jg/swPL925wPqSM1vzI+60OJJ1G6PvokMaSict22Sew/tgdFpfy8xi1ARC5WKn/ereaSyPfV9mH/vlLIETcUUvIgtrf3zh3/2N3Ysm0Se0sBRrrP8wlEsPR+73ocunsbZt0EZJ93Y+t5RKlr2aUec9HvCk9TOxc9jm1gCBgChoAhYAgYAoaAIWAIGAKGgCGwNASWRnQWPprzic45oq/77fvx1v/cwoMLHjTCn/z+j+C1FOwsleh8/mp87Tc2YDZGe8lEJ+b5bi4eLvQkiU48UCqhLxOd89WbBV7l0vWFMHwOEJ1L62a21TOPwJVDdHYweWQ/dm7dh80HDmHsTvVrXLdtHHe7sB+mWG/f9lv43Ma/xCOSwK1E5aGdbezbupTt+/FdRHW5yPHXHRrD+rFR7JeQIGYl7cf2O+/G1sMHsWN9X9sWuLSdI3uwZesR7Dy4D9s3j4oCsXPsIHZv34HJ3Uexj8k7jszb+8a/xKF9O7DRhRHtHt2HQ2ObUYN6XB7cfkjDg6QNpTCiJ4uh7O9m7Nv8WRzYsxXr0MH4wd3YtnsU+w6NYXNtkeMt1oU7h7FnyytwYNtXcHDszjkycvZzxG0zDmxz58MwpF1bsWPdPoyPnSd9Pc+jk4saB7Zvx9FdB1yAlStdP7QDRyS8aaHXpR5zsZNegOh8Su1c7Dj2viFgCBgChoAhYAgYAoaAIWAIGAKGwNIQeHqITjlWchpHv3Qan/znJv738R6OuZAevjVL8i2V6CwHC3EHSyY6BxdUVl4YiydJdK4r+3o+OUWnEZ1L65G21dOEwLNJdM63grwJP/a6bdi1Zze2byzoqA6O7NuB7bs/hgdxO16zbQx7dkxi5yuOYY9T/I0f2IE7X38PHn3vV5CPbV50+/mwKRm5kCWllh8vdvwOjty9C2O7/xyfexRYe/sbMXb3XXqhZwAAIABJREFUPuyShHimsJfb1k/SaUsmj9yNsbE9OPC5B3EKa3H7T2/Fzj17Z/dREJ3H/tOHMLlvNz42OYo37tqHPWNb5lLFJ49g387t2P2xB1F7zXuxe+th/Mqhorx/sXNYoJ2TR3D32Bh2//nn8Chuwo/98i7s3bsL7rTY6IscTzHdv/0kDixQfy0J66//2AK99734Sj4GotQ5sg87d+7BPf/0KCDHH8O+fTuxebYWvfj4QgQid3AU+8d2Yff+z2m/2b4be/dsx8bzPj/XjEs+5kXvx6evnU/TbW+7MQQMAUPAEDAEDAFDwBAwBAwBQ+CHHIGnkeich2SMxz7xTbz2f6lX5k9suw0fes2K+YpOKU+/FdcmPqpROD+V/aJEp/PvXHkCf/IHT8yFAslnri8FI9Gjcxk+ftfzcDMa+NqHH8SvOo/OF73qZvzVG1j5PP/8f/6XXoA/uiMEonofuVqQmk/do9OIzh/yW+2ZPv1nh+h8ps/yaj7eBUiyq/mUrO2GgCFgCBgChoAhYAgYAoaAIWAIGAKGwLOKwNNAdK48hr3vGsdHJIU8wF2/9UK89bagRHRq6vpPMpN66nu4a+wsDpbO+Y7/cwM+8vrVFyc6cQp/8+5H8EfOA7P4eAVAXPxSkKMXTUUHKiMD+MgfvRgvjvSDR+/5J5cYX+yohg9/aDN+dMEwIjoyXjx1/S2/9ny8a7N6klrp+rPauX+4D25E55V+/Y3ovNKvkLXPEDAEDAFDwBAwBAwBQ8AQMAQMAUPgakPgaSA66b159mF89MNn8cnjPTxYlKyHHu64bRi73nwbXrwydMCkeOxL/4K7Pt7Bt9x2t7/yWnz8zTcuQnSyXPR7+MM/O4tPngPi0MO/umM13vOCBl714Zbuu6wCTc7gax8/jg/d18V9QsAClTDAq16xEne94RasciSnvNH6AT76vsex95SSpv8/e3ceX1V1qH38gcwhCZBAEgxJmEEZhSpQq2KLFVGvWKui2BewfRVbW5TeXuP1darXGust4hVb9FbBt1rACWwt0itvRa0FtCAE0CBTwpgAmUNyMuH72WdIzjk5ydknOUnO8Dv/afZee63vWvtonqwhMS5Gjz94ob7d0PZ+nKop1t/fOKZn/9nQ3F7rwUs3DdPVo5KaBwFBZ7C9DyFUX4LOQO9Mgs5A7yHqhwACCCCAAAIIIIAAAggggAAC5gU4jMi8FVf6KEDQ6SMYlyOAAAIIIIAAAggggAACCCCAAAIIdFiAoLPDdNzoTYCg05sQP0cAAQQQQAABBBBAAAEEEEAAAQQQ8JdAjwWdJ0sq9fXX/moG5QSaQK9e0qCUlj0UAq1+1AcBBBBAAAEEEEAAAQQQQAABBBBAILQEeizoPFNxVvUNTaGlSWuaBaKjIjSgbx9EEEAAAQQQQAABBBBAAAEEEEAAAQQQ6BaBHgs6a+oaVF5lP6apW5rKQ7pToF9inOJjnI/c6s6n8ywEEEAAAQQQQAABBBBAAAEEEEAAgXAT6LGg04BmVmdoDjdmc4Zmv9IqBBBAAAEEEEAAAQQQQAABBBBAIJAFejToNPboLKlkCXsgDxBf62aEnClJfWTs0ckHAQQQQAABBBBAAAEEEEAAAQQQQACB7hLo0aDT0UhjGXuNpV4NjU0cUNRdPe/H5xihZlRkhOJjo1mu7kdXikIAAQQQQAABBBBAAAEEEEAAAQQQMC8QEEGn+epyJQIIIIAAAggggAACCCCAAAIIIIAAAggg0FqAoJNRgQACCCCAAAIIIIAAAggggAACCCCAAAJBL0DQGfRdSAMQQAABBBBAAAEEEEAAAQQQQAABBBBAgKCTMYAAAggggAACCCCAAAIIIIAAAggggAACQS9A0Bn0XUgDEEAAAQQQQAABBBBAAAEEEEAAAQQQQICgkzGAAAIIIIAAAggggAACCCCAAAIIIIAAAkEvQNAZ9F1IAxBAAAEEEEAAAQQQQAABBBBAAAEEEECAoJMxgAACCCCAAAIIIIAAAggggAACCCCAAAJBL0DQGfRdSAMQQAABBBBAAAEEEEAAAQQQQAABBBBAgKCTMYAAAggggAACCCCAAAIIIIAAAggggAACQS/QY0Hnpn8eCno8GoAAAr4JzPzGMN9u4GoEEEAAAQQQQCBEBY4VHdexomOqqK5UY2NjiLaSZiEQmgKRkZHqm5CkwemDNTg9o8sbyfdFlxPzgBASIOgMoc6kKQgEugBBZ6D3EPVDAAEEEEAAga4WaGhs1PY921VSXtrVj6J8BBDoBoGUfsmaMm6KoiIj/f40vi/8TkqBYSDQ40EnwUcYjDKaGHICVTUWnSyrUm1dvbVtcTHRGtQ/UYnxsR7b6pjBzfseckOBBiGAAAIIIICAjwJbd24j5PTRjMsRCHQBI+ycNmmq36vJ94XfSSkwDAQIOsOgk2kiAv4UOH6mXMXl1R6LTOuXoIwB/Vr9jKDTnz1AWQgggAACCCAQrALGUvVd+buDtfrUGwEE2hGYOGa8dSm7vz58X/hLknLCTYCgM9x6nPYi0AkBYybn/hNn2i1h5HkDWs3sJOjsBDq3IoAAAggggEDICGz5fJtKK1iyHjIdSkMQcBJI7pus6Rf6b1Yn3xcMLwQ6JkDQ2TE37kIgLAX2HTulsxbbcvW2Pn1iozV6cKrLjwk6w3K40GgEEEAAAQQQcBP469/f5+AhRgUCISpgHFB01beu9Fvr+L7wGyUFhZkAQWeYdTjNRaAzArsOHVfTua/bLSKidy9NHOZ68iBBZ2fUuRcBBBBAAAEEQkXgL5vfC5Wm0A4EEPAgcM2Mq/3mwveF3ygpKMwECDrDrMNpLgKdEdhx4Jip2yePcN2bhqDTFBsXIYAAAggggECICxBchHgH07ywFyDoDPshAEAACBB0BkAnUAUEgkWAoDNYeop6IoAAAggggEAgChB0BmKvUCcE/CdA0Ok/S0pCoKMCBJ0dleM+BMJQgKAzDDudJiOAAAIIIICA3wQIOv1GSUEIBKQAQWdAdguVCjMBgs4w63Cai0BnBAg6O6PHvQgggAACCCAQ7gIEneE+Amh/qAsQdIZ6D9O+YBAg6AyGXqKOCASIAEFngHQE1UAAAQQQQACBoBQg6AzKbqPSCJgWIOg0TcWFCHSZAEFnl9FSMAKhJ0DQGXp9SosQQAABBBBAoPsECDq7z5onIdATAgSdPaHOMxFwFSDoZEQggIBpAYJO01RciAACCCCAAAIItBIg6GRQIBDaAgSdod2/tC44BAg6g6OfqCUCASFA0BkQ3UAlEEAAAQQQQCBIBfwRdA4ZM0UDYlsDnGuyqPzEIR0qqQ0AnWyNnTRAKt2uvUe6ujqpGj0+U4kNZ/TP/ELPD8saq8l9I1RnOauSooMqqmp9WcrgUUrvG6fIupPadeBUV1c6jMqPVv+MIRocX6fd+9voH0ldMa7jUoZq2MAInc4/oO7q0cAKOu3vRoT7cDunxvqzKjlRoKPl9T0/FrPG6hvJ0pmde1XQ1bWxPitSVcd3ad/pth+WlDFCmcmJiovobb/onBotVSopOhIYZl3tZKb8gaM0KSNRka2GV6Pqakp07Mgxlfk6vKL7KzMrQ33q9yi/E//tIOg004FcgwACVgGCTgYCAggggAACCCDQcQG/BZ1RVTqy+6vm8CY6IUXp6RkakNBLZ49/qX2nff3tsuNt8nxn4AWd30iO1rlzvdVUXaBdh0rcqp2hMePTlRAhNVYf1U6CTj8OCBNBtCPo9PO4toanbmX6sWEeiwrIoNPtjwBxiWkalJGu5OhGnTm8VwUegv+udnIpP8CCzuiM8zVuYKwaKo6r4PgpVdVLhtl5meepf2R9YJh1awe18TB70Nng8getOCWlpiszLVkxDWd0IL9Qlb7U1WOZvhRgu5ag03cz7kAgbAUIOsO262k4AggggAACCPhBoKuCTlvVopU5eqzSYmp0LG+fivxQ344XEYhBZ6Rqar9WfGSNDu49oDKnxkUPPl/j+kh1cfGKIujseLd7vLPjQWdnxzVBZ3v2KRo5doj6fl2qfV8cVo9mnQEVdCZo+AWj1V+lyvvisFz+ZBSdrbEXDFBUdaF2Hjjj5/ckCItrL5RMHqGJWX11rmyfdhdWm28cQad5K65EAAH/CBB0+seRUhBAAAEEEEAgPAW6NuiUZP8lsf70dn1x3G4cPUDDhmWoX2ykrIswmxpUXXZUh46VqV6DdcGkNEVVHtKuQ/boL2G4xo/op97O/y7jfH1jYITKDuzRwWRj6WcvlZ1pUmJyvCKNQs81qqb0sL445pi70zrojE4ZqpHn9WteCtrYUK3S44d1xGnpbKvloucaVFNxQgcKz7QEDomDNTpzoBKjbUtKjeWkDVGJivOydN26XPX0WcUOjFdNQZ72lzvGYLSyRo9VQnWpeg00QgznGZ1xSh86TOl9Y23LM881qrbiuPY718fwHXqekuKimpdwNloqVHL8gI460iNrnVOUGG1f5NnUoJrKlnaljpiorLhal1m6cl9ia/xz33OqaohVYmxvqalKx3Z/pSJ5q6OtL3pXnFZDfIoSoqwdpoazp3WkNErnnZesOOvSZnvbDrdYR/fL0rAMxz1SY32VSo5+1dIutZTdlJCieOsy33NqrC3RoX1HVGn/eVzz625pc3lyu6Gkp3GdOFgjM1KU6BjXRptqy3Xi8GGdrndfst3YvFTZ1BjrxNdTMMzobB75WWM1ITlCFU7vQ7vvqfV7IMrl+sSh4zS6b2+Xf5c5eorSIsq174uDirOObYtKz0YpKSnG9o401ami6Cvtd8w89xB0JmWMUnZyomKsY9NYNl6posKDKmremSNaA7OH67ykeEU5luY3WVRRelT7jzu+h4xrRiqjv+P9rVNVXW8lxvVqZ+n6AI0en63Ec+X6au9BL7MRbeMsrtZ1FrjrWO7Y+2f7TrCotDpSSY7vnyaLyk6cUH3/DA1MiLF+n59rqNbpI/ta3kkT30fWsqNrVdUrUYlRkupqZYmJU/TZY9qxv7hl9Edn6YILBrr+98H53Wg3lIzWkDHjNSCiwukPS176zDoOnPZlsdi3IzHRJvdXlhmdnfgS41YEwk2AoDPcepz2IoAAAggggIA/Bbo86LQHSy0zjuyztnrX6MzxAhWUSgOHDldm3yjVlR7U3iMWDbtgvJJlCyWMXC7aGn7ESvUtM5oyRl6oQdFVtl9YHb+MNlWr+OhhHa3po2HDhig5tkGlB/bokHXyjlvQaZ/d06v2jI4eKVSJBmj40EzXZaD2X5qbKgp14PAZ1calKCtrsFLjvlbFkTztLzXKtQdY56p07JAR8tnLMUJPxy/FnjqsOTQ8KaVnKvasc7A7VOOHxao8r0ZJk5yDzmiljjhfWQlS9ekjOnT8rPpkDFX2wAR9XelY/p6gIWNGakCURcVHD+pouZQ4MFNDMvoppva08vYdUb3sfaAKFR46oNO1cRo4bKSyk9TcLtNBZ3KszllKdfhQkSIT43W6pMpEHW19EadGezssSh4xSoMTIo2URFWnD+nwySYljxylwX2+VllBng4aIXBitsYOHaCYxnIdPXxQp5v7zKLi/C911DrVzb3ss+qTPVJD+8eqoXkmV2dndLY8p2Vc28tsKlehUbfaOKUMHqLMAfFOfWPf99N56bqpMda5Nz6Ygk6ljNKkzEQ1Lz329p7WDdX4C5Klin3afdh40e1hVqxUV7ZbuwuNQZGhMRPSFVNte8esYzshUufqHeMoTaNHDFZir+qWmeduQadj6XhT5SkdOnZcdfGDNSwzTQmq0pF9X+lUvZSYNVYjkyNlOX1EB46XSQmpyszKVP/oGp364ksdab4mWpYzBTpwrOX9jVRL8O2pt5vr3FCjqopSnS4vU3m1p+1AzAedvr5/7m4VMUM1MitZcb2lRvv3aFXMUI0ekqyo2mLt2HdMkpnvIzX3SWP1Me07Uq+ExAbFDhittJhqnczbJ8ffyOQh2Hbx8jL7cuCIicpOaGz+44aZPnP8sa5lOby5NhF0du57i7sRCGuB0A86G1V+cIfefWOPXsuv1Fenmlo2Lo+K0LfGpOr7l0/QtbPHKa1LRsIeLZ39Vz3iXPbVV6nqp+O65Gn+KbRRxXkf6LWVZzXzmTma4J9C/V7Kp8/9Rt95z7diH8v9uZY4GpS3Vok5xv9AtHxcfq5TevO+P2jhPqcLRk/QgWeubHOslB/9VG+9eEBp99yma7tmQPnWYF+urj6q99/4QJsGz9JTV6b6cqefrvXg3U7JqX1idNGYIfrJPbN0aVqrLdP9VKfOFVO84b81YrnzLkZJWrnyf+v7wTY2OsfA3QiEvEDXB51uv3hbf1GNVc3pvfriuOMXdWMG43ilxtiChrphEzQ8qan5l1FjNlZyZIOiIursv/S6lWkNJaJVXfy58k/au6zVL7yuQad1hldMjVNAZk1UrbOFYu2ziKxhalyN6y/abuUaS8wnDIhyCj6N3+1tM1BjTAWdu1TWd6KyYs42zzJKzB6nkdFl2rE/0hoINs/oTBiq8SOS1bs51LS1NWXYBA1NalDxzi911P7sluDHdo2nGV3tLYk3H3S6uZupoyOMbA5eJfUboYlD+qqX8+xVN+v0kRdqcB9Lc2hkbVirGV62fo45W6Qd+x3xiHuw6Y+g020MDhqtyWnxqnEeg44Q3Glmr/ssUTNjrLNfQkEVdLr9QcL7e1qvkWOHqW+T4+AvY0Z4sqIaohRRbx8D1nEUp1r7YT+2wK7JNhvcvoI5OnucJvSPUNXRXdpnbJfrEnT2tz1DbjMqXZZCy768vOUPNNZ+c5kFbf8DQ6PjDw62nrWOgT7nvBxGlKTMkUOU1seY7mj/GLO5a8p16nihTjfPKvUh6PTx/bO5Of+RR7L2T1ydSr/Yo0P2r3PHGC/c/ZVOm/o+cgSdrn2i1NGafF6CLGd264tjtsKtz4t0npHp9nZ4W2bu0q+OLQHa67OWVQnNQafJNrm/t8zo7Ow3GfcjEEYCIR10Vh/Wq4+/rbt3m+jQqCQte+o2/XBMHxMX+3JJMAWdFcp7f6OWvnhMb5012jhY/2/DLbrYl+Z247WBE3RaVPzPTfrVi/v0sjU3Da4wy1K8S68t/4eWbq+RcRDiNff8QGtmB37Q2TLUYvRY7kItmeDvd7fzg5mgs/OGlIBAMAh0d9DpPqPGYWQLGuzLTaOMYKKPLNbQyPjFfZBUaizx7iOLEUQ0GaFYH1kcpxRbf3nt5RJctJ6F4xx02peCtlpaHm2bTdrL6Rfp6ASlpg5UYmysYqOjFRNtW25faz/swvrLf7zFNQz1EHC1GgvOAUikEZLFqMq6XNcIVYYootRou63OzYFkW6czW0O2WJ11OrU5LjlDaYlxio2LUUxUtKKMJdxNjgOj7DOSYqUGy1lVlBap+FSlmrMSY56q2aXr7u6m6ujWLiuOhz1UXUILe581ue9TaA8rzjmCLseyXMcMP6Psbgg6rW2IVuLAdA1MiFVsTLSio2Ns2yg4Bd4el8N7GWOd/R4J3qDT3Hsa5fwOGmMmXSo5G6u0PhYZYVuj8YeTPpbmbRg8vrOetmVoPnXd03h1Glf1xfqndfaipLgUZQxMUnxMvKKjIxUTZXxfOGZrehqb7mGol96OS1J6Sqr6JcQrNta+NcW5OpUe26NDTjPMzSxdd/1Dh7f3zxFGtsyGtAp4+J7wNMbb/z6yl9Pqe9QeDDedUV5+oedtTdy5fAo67Te322cegk7Hbe1+x7buR4LOzn6TcT8CYSQQukHnKb173x90q/NsPG/9GtVfb6+8Q1cme7vQl58HT9DZOjgk6DQzozOow6zi9zV3YZ7+4jSkgy/olBQ1SBveuE2XRvvybnb9tUE9NrqehycgEDICXR902n6BjrTvr+kxQDM0XYIG21LT2Jqj2nkmSROzInQmr1qJE9IVVbFbBb1HaXRiQ0u46OngkHZndHqe9WRUw/mX9PKBo3R+RqKijP346utlsVSpvDZO6WkJzUtr29rH0frv5QjfPAwXD+2Nqtqn3RXpmjjYaK+xXNNT0Om0X5xLsefsM1qTNGTMcA2I7a1zTQ2qq7eotrJE6j9EyRGOoNPI5Porc/B5Sk6IlXWLTJf9JH0JOuW6x6X7nnYe69iRoNN9j0s303rHrCxPh051RdDpOq4VnarRIzOt+wuea6pTncWiqopaxaelK6GdGZ3RJsZYZ79sgirodNn71Nx7esop6D+VOEFDI0q0ozpBk9OiVP5FgXqNGK2+DS0zfM2H+I6x3dZBZq7jKilrrEYkx6r3uUY1GN8XtZU6o/4aaswUNf4IIeMPOE7L8h0d6zbj1Hx/R6t/xnBlD4xXpMURBpqf0dk9Qae576O2/rvQ3zq7/5xtC5K+rfdjbWXlJei0zUqtt81+N6Z3eOuz056CTnNtcq8bQaf5kc2VCIS9QMgGnfnr9c0lB2VmMqfzIJh5581aNyfTj+OCoNOPmC5FdXpGp9eKmVu6HtRhVqgEnZJctx3w2rlcgAACCPhNoMuDTrclve3P6FTzrEzH4SGHa+M0NKbKOqPnPCM8/Pq0zvQaqAFfO82i8jno9DJTzLo/aLEGXjDaFg7a9+Czorv9Iu15Rmdb5Tt1m9sMMkd7j1j6aLAR1FiXXbcxo9OxvNbTKLAv92wo26/dhS0HoFhnqjoHnU73Riek6rxBqUruEyPZl+37HgbZC3S0q706urfLequ3GWXmlpt7LKcrZnS6jWtju4HR1kDrS+1zHGjjdel6goaZGGOdfdmDKei0HSTk+B4w854a+/jaDjCLqChQTdwQxVbv1t4jg6x/YPn6zBn1GjBAXzsdhub72G5/RmcfixGiNmrMhMFKaCzVV18cbj4wqHlJvHW2tR9mdLYaDPYZzc3vdoAFnSa/j9r8A1jzVhiHVBo1rP1l6x6+n1253Jeqp5noMw9Bp8k2EXR29puL+xEIY4FQDTpbh0/S+Msu1bqci237Kxqb8a9/SzesqnTds3P6N7U652L1azUmKlT44Rb9dsMBfZZfp88abBfY9gkcpO/fdKm+P8HTcl9fgs6OPqOlspbiPXr3tU/1Up7rfqQjU2N08ZgRunHedF2Z2deldZ6sWjW/Q/uKntKnGz7VWx8WuJg53EalJena2ZP1/Q7uj+ox6PSlnp3do9PD/a3c2trTs3iP3ly/Q29uKdVnTvvGXpTaXxfNHqcfz75Y2Qmtv5hatdko//ER+nj5Rj3yUY2OWPednagVT12h7Ha/1zyMy1bXt7EEv/6EPt30sV5+/aQ+PtVkXe5ufLzV3fvXrOc9Ot1nmFqObtSCu/a6zEI1ym476Ozke1W8Sy8t/4eez6vRfuO9j4rQNRNGaMl91yp7q9senG797TUEbxU0O8wr9JWxjcSqY3rNODA5KkIzJ4zRY/fP0gQP48K7LVcggEBXCnRt0BmtzNFjlRZ9tuX0bhN7dBY1H0DUS7X1Mepda1uGbJ3d00dqiIhSY6kRZtg3hfM56LTv9dbuHp1fW08v7lPvOFTD1gu2/TCjmpeuNx+O0Xw4kbFHp20vTbN7dO47Ldn2+oxWY1NvWc449hp1C1js+1ieq9iv3Ydb9lBOGjpOo/rKNuvJegJ9hMoO5umg44R1+z6W8c1L1z2NqDgNu+ACJduXgNtmPrkuU7W13el0aE/uZupY3ZEZnY4+q9bJ/H1q2d41Q2PGpCu+1nE6c3fM6Gw9rm2Bd72K82wzxawf+x6OUW0uXbeFUl7HWCe/AIIn6GxZqrwvv9B6EJn3PTqNE7ntBxD1tqguupdqrHtv2vbV7KMGRUY16cwXe1Vg/7rwPeg0s0dnim3mesV+7Wp+N+17D8c5lq7by3Hbo9O292w7e3TaD2iqd9qr0nlIWGePf+3Y99PTHwQcB8A5ZnR37P3z9J3gdem69TvC+/dRm0Gn7IaRFtVGxCrSfqBUm69EezM67e9jY+k+7T1ibM5qn5Xdbp95CDpNtsm9jszo7OQXGbcjEE4CoRp0ln/4sjKfMhKCls/4mTO0YckUDyGmlx4v/kj33/+Zfnuq/euyxo/VuodmaZRLEGEy6OzUM4x6nVXeC/9XN7xT0xLctlHdb82codVODl0SdJZu18NLNusZL2ZGFVNTh2j18ht1sY8BTnAGnWeVt/KPuvWNyuaA0GM3RcXovpzb9MvprvsotA46hys34aBytreUknrZDO3NmaK2FubZruxY0Fmet14LHzqoTfag35e6e/9e7UTQGTVQb7/2v3Sl+xjq5HtlyVur2TnH9JmnykfF644JTXp5e13LT/0SdF6jvi+8re9tdSrX8QRjif5rt+lSH98V7/ZcgQACnRHoqqAzOiFF6ekZGpDQS2ddZrl5O3XdHuA5DvRRgyqse1dKss6iS1BvWVyCC9eDQ+waXg4jcoRQbZ+67jggyaLSI/t1qDxCKYOzlDkgQcYRcg32pfhynGDe237ie12S7fR206euGzO9jKwmW2MvGKC4c86nDLsHEvaALaZJVSVHdfh4mSJShmtERj9F1RZpz/7jqnecUm2cXnygWE3Wk58zbPVRjW3Jpj34jK49raNHjqikNlqJg4ZoeFqimhwnk2ecr8kD49VgPXG+UpGDsjRsYF9F9XY6HdpT0CkTdezQjE4jOByuiVn91MtSquOFh3W6qb8ys7OU1qdJZQf32INdM0Gn036fR0sUW1XZPAOvVYDkfEK60U1tjGtbUB2r2rIC7S8sU0RylrIzBiohwhgsLXu+Nm91sK9IlmiL+mUYh3B5G2OdecOlYAg64xLTNCgjXcnRjTpzeK8KHCG9t1PX7dfZZoLGuFjbDvnpbd0j1bbHo+3je9ApeT91vSVMPHbgKxU1JSg1Y4gG942x7ulbY59R6iinoeKo9b2KzRiq7IHGd0p7p67bl0pHN6m6vFhFpfYT1439OgdmKD05uvmgJaN9maMvVFpcg8qOHtTBqghlDB6mtKQo9W7+Q0exlTBTAAAgAElEQVQ3Bp1mvo/a6hN7f9nerXjjRWr5b0Fbr4THoDNOSanpykxLVkzDGR3IL7S/7+b6TPagualstwpLY1UZlaqJWcbBae18x3qoH0Fn577HuBuBsBII1aBTpR9p0e2f6TUPvTkyNV6XTsjUpVOGaML4ERqV3E4kVL1HS+/6qx5xzUzbHCOpoyfrH89c4XQqt4mgs9PPkPJeWK5L3vEQjLRR04uuv15/u2uE9af+DzpL9f5DK/U9p/DN20t10U3f098WDvV2mcvPfV263mrGXw/M6Czc8N/69nKnWcTtttg4ZOdHWjKhZXx6b3OEcpfeq5+M8Ubpe9DZbujX6nEdOSDIt1PXWx4Zozvuv1nPXu42o7qz71XpR1q88DO93F6o697uTged8frxZdJvP6ppswPHX3+9/mF/d731Mj9HAIHuEfBb0Nnqf0fOqbHBosqiAh0qcT7mxkiLBmjYsAz1i7Ud7KOmOlWVHrcGd44wQrLPfurttK+k47Tu5v0Y7UYdmNFp3BmdMlQjz+unOOOgHkmN9VUqOVGgo+X2WiQO1ujMgUq0hoTG3osWVZXWKColWfF1Ticnx6VpeHa6+scaEajUWFuh+ui+im912JFTn7Y6tMe2jLmf016CrZauW29PUuawTKUkxVoDV6lRddUlKjxwzP7Le7QGZo9URv+WnzfUVqq0IVFpSWo+HT4uZaiGObVdxgnOVUU6dLjYfihRnNKHDVd6Uoz1OUbby8salDSg5fRqjwGzqTp2LGhx9NmI9H6Kt20saqvXif06VOIYOWaCTqe9+doJT6yhpOlxnaTMEVkamGALtqye1SWqjRqo5LiWk+Jb9uS0h1+VJsdYJ74OAjLoNAJgl885NVqqVFJ0pOX9s//c63tqXGefSdyr+qh2HrDPVLDvF1tX4XwwVceCTuublzFK2cmJirHW3ahvuS1wt3+92eqZrDh72xobalRZ3qDEgX2lygLtOmQc5x6t/oOHKis5wbY37rk6VdRIfRPs+3gaf/Tw+ElS+tAMpRl76tq/r2x18GAWl6aRQ9PVN9r65lrrWdqYpNS4WvvM+o69fx2a0Slz30dtz+g0MOxLzJvaOW3dYWYPOm3fjU4f+/t44tgxlbX8R8b+3wBvfdayJ6ftjxZHFGniO9a9CgSdnfgS41YEwk0gZINOSYUbXtbs5WXtz5yzLj+P1/fnXaolc8Y5BZS2kZD3wjJd8k6Ty7C4ccH1WnbzCPXTKb2f+7q+95FrwHjfQz/RL6c7/q/Oe9DZ6Wcc3agb7tqrTc61jOqv3y29UbcPN9Zh7dHzD/9VOYecL+iv1a/eoWuTuyDorP5Ii2/+TC87Pe6iyy7V6iUXK816WMxRvXrf67rb+aCoPsP1yRtzNMGHF9B76OdaWI8HnZ7C9/6D9PbS7+nKtFiVH9yoe5fs1VvOwdrgsdrz4qzmZehe22za0deg84Cen/eOcpwD/6gk/W7pzdYx5rHupuvi6KcOBJ39B2p17s26NrP1Hys6+161v/2F53dfnQ46TbwAbW2HYOJWLkEAga4R8EfQ2TU1o1QEEPCHQGAFnf5oEWWEl4BtD9aoikPaddjk7J0ABCLoDMBOoUoIBKpAKAedhnn5wff15FN5+u0xEz3Qf6DeXvq/dKV1E0/js0dLr/+rHmkneFL9dj1802Y943zNZTN0unnpsLegs/PPKHx9ucatcg1bf/zQIj01vU9Lo/PX6+rHT2rUFGMm6xhdNGWwshNcw6EuP3W9/qwKD23Xptf2aun2GrcA2vcT3r2Gfm5d7veg016+130Y27xOcg3FpcL1v9O4F51n88Xody/co9vt52N5bLM1LL1ZV6Y1qry0Sf2Snfrd27A3exhR3loNzznmsi2C+8Fd5e+/rMxnXP/nyb197VenA0GnvcBrbrpGqxaOcVqu3/n3qrW1a18Y7/79czbrt86N8kfQ6RIgv6tFP93nth+p7++Kt2HAzxFAoHMCBJ2d8+NuBAJdgKAz0HuI+nkUiI5WdL3UJ3uUhvdtUnH+lzrqNBsz2NQIOoOtx6gvAj0oEOpBp4PWUnpYn23dq3c/LFDeoTr9/Wwb6M4z6I5u1NV37dXfnS5tvWy0VO/et1K3tjk70UvQ2elnWPRx7vOa/ZFze/rr7dfvaL1foZdx5vegs/6E8j7M08fbT+jd7WVtm1vr5Xt4E1xBp8l+yntLw3MKXALFO+7/kZ693HaAlKc2z7tvoVZc6bqXp+mvFJNBZ+sA1sMSeQ9j+VsLbtZ7N9tTWq+V6njQaRR94z23atXs82xP6fR75aku7mPUwzX+CDpnzlTVkol2LTP18ArLBQgg0MUCBJ1dDEzxCPSwAEFnD3cAj++YgH1vzEg1qPp0gfKPtxzA1rECe/Yugs6e9efpCASVQLgEna06xTg5esMm5bx42u2gEacAx8yp2h572zkQ8RJ0dvoZ/gtC/Bl0Fn74f7Vo6Wn93Xmma1SEbpw+RvNumq7YDb/X7Pec8fwUdHbnqev26pub0dnxEM/51HGvswx9/fYxGXS2fq6HE9k9lCVf+kPmDiNSfany1r+lG1a57XUaNVj/751bdLFh0On3ysMfMFqF8V0TdLqeMu+/99vXocH1CCBgXoCg07wVVyIQjAIEncHYa9Q51AQIOkOtR2kPAl0oEJJBZ/V2PXzPFluA2VCnv1tX0w7U26+7n8rsOVi58Z6FWjU72eOsMHNd4Tyj0vcZnb49o0LvP/R7t4N/BmnD+tt0qXU/TPMfvwWd+ev17SUHXQLki66eqbd/OrH5xPtPl/5G33HZVDTUg05PMzrN9Y3zLGJTgaO5Ym1XmQw6W2+P4LaM2yjLwyzKa+68VWvm2GdZeq2XyaCzjXobh0usXPm/9X1j6wkPdfH6eOsFLe9u3nO/0SUuYXzrpeuttq3ww4xOgk5zPcVVCASSAEFnIPUGdUHA/wIEnf43pUQEfBUg6PRVjOsRCGOBkAw6jcNuFryuu+0HBjq6N2v8aK1cMlMXpxl7U1pUnrdRCx86qE1upyo37+XoYQ++8ddfo3/c5fVIa6cR5SXo9MMzPB260mpvxOL3teCefYqdMkjfmjJaF08Yqqy0Pk57GnpaFu17+Gg0vHUoFq+VK++2BVDWT76ev+kvynHZPsD3Z3lcuu7LDMLOnrpub425GZ2eXFoOhDL7FdRTQacxQ9J9j07XQE7ytEdnq31R222oyaCzvlSfrlyr77zjfjK5U9Dph/fKsuWPGvv4SZdtBFJHT9DfnrpS2dEV+vi5P2j2e6574/rjMCKCTrNvA9chEDgCBJ2B0xfUBIGuECDo7ApVykTANwGCTt+8uBqBsBYIzaDT06EuJrs5apA2vOGYDWnRp8+t0Hfeczp1PSpejz10vX78jfMUqwrrEtpbX3Q92X3mgpu1rnlfQm+HEfnhGR5mUMr5NOrSA3r18XdcTzlX64NwWodojiDurMrr+6ifyRmirWfCSdfcebPWzMmUSg/ozeUbtXCrW0Dkrz06AyLojNBjufdoyYRGlddHql90pG3weZg9edG0CVp2zxWakBwpS/Gn+tX9H+sZ54DeGI+v3aZLE2xFdEfQOf7qa/SPn46RpfqsYhMcBxt14NT1/sP1yWtzNMHkq6c2lq6bvt3llHc/vFfy0GZvlWFGpzchfo5ASAoQdIZkt9IoBJoFCDoZDAj0vEBQBp3lBRu1JneFVm18R9sKDcRsTb1+luYuWKQFcyY1L3fsEG/RGs0ZdKveeXKLvs6Z1qEifL2paPNWWWZM0xBfb+zw9VuV22u6HvB2v5PB1txemv7A9Vp9cr3mpttu9PTvrD8oz9fWgnRNm9TP2xP4eZAJhGrQqfp8LV34Fz3iegi019658Z4faNXs1JbrSj/S4oWf6WW3WZ9tFuR8mJH1Im9Bp6ROP+OsPn1upb7jPrusndZaZ6Y9c6Wyna5pfeBMyw99OVSm/MOXlfmUj/BBHHTqn2uV+PAxz9qXzdDpnCnNM2fzXliuS95xD3nb7qgfP7RIT01vOUXd70Gndunh2Zv0jMcquG6BYMlbq9k5x9z2tG2r7jF6LHehlkzw4QT4Tgad7jNMO/9eGeH0B1p05w695uH9T03tr0tVprecg2mCTq/fsVyAQCgK/PXj99XY1BiKTaNNCIS9QGREpK669Eq/OfB94TdKCgozgaALOgvWL9CMG16RNd/08Em7/Emt35ijacZq0458ujXoLNfGeyfp6mcXacvXOeqeWNVA6cKgM3+FZsy4W/2WndR6RyLakX7gnoAUCNmg09Au3a6Hl2x2nSHXVi9ExejHS76npy5vvZ+g5eBG3btkr8eww7m41NQhWr38Rl1sn31n+5mJoNNYSN+pZ1gbq4+X/lELNtW5LLX11NysYaO1OvdaTXCppy3UWXDnDr3lKdT1ZaakTujN+1ZrofNJ9M4Vieqv1Qv76NYXncNBD4fbeHljAmXperuhulvw5Us/zbvnVq1wnCJut/B/0GlR3nO/1yUeQ/LWfVKet97jdg8uXRUVo8ce+oGWfMN2Urz5T8cPbLpo2kVa+fBlLsG98dzOv1eSqg/o3Rc/0tIPy/RZg5TVP14zZ35T/75wkD6+7w+u45yg03x3cyUCISSw5fNtKq0oDaEW0RQEEHAIJPdN1vQLp/oNhO8Lv1FSUJgJBFfQWb5Ri8ZcrRd0lZ5cs0KLpg1RP3ugaSnaqfWPLtKtL2zTxGc+1857J3WsK7s16CzSmjmDdOs7T/ZM0Hn9ap1cP1f2CZo+e3mc0bk1V72mP6DrVxN0+gwaBDeEdNBp9beoOO9jvbvhqN7Mr9RXp5pagsCoCH0rM1nXzp6s788cp7R2l2af0qcbPtDLr5/Wp2V12u8IA40yxqRq3uxLde3lmR5mn5sLOm1DpaPPaBlo5Uc/1btv5OvdvFJ95tTW1D4xumjMIH3/pkv1/QlOM1bdxqjl4Ef67Ys79NLuJh2x/yyrf4yypkzX6iVTfJhdf0ofr9yo5zed1l/skztHpvbXlbOnaMnNE5VW/ZEW3/yZXnZ6/rz7FmrFlcmm35qACTqNGpfu0kvP/EPP59U0jw3DfFTaCD27fJZGubXK6Ke3XtyuNw/V2A/Lsl0wMjVel04foXlzrtDFafYl7073+j/otFZen658V09uOK1Njn1TjXHdP0bzHrpbtw93q3z9CX266WO9/PpJfXyqZZxclNpf1958seZ5fZfa6mIfgk57/UZNyNSlMy9ud0z7473yXGNOXTf9snIhAiEucKzomHbl7w7xVtI8BMJTYOKY8RqcPthvjef7wm+UFBRmAkEVdFo236u4K57V/HVlWjXH07LonVo26ULdp2f0+c571aGok6DT9CtA0GmaKmQuDP2gM2S6ioYggEB3CuS9pclLK3TllPOs4fP4MYOU3bxnqVGRfC29/i96xHkGdKsZvN1ZYZ6FAAI9KcAsrZ7U59kIdI2Av2dzOmrJ90XX9BelhrZAiAWd7XRWeb7Wr8hV7opXrPt6Zk+dr0U5OVo0Z4zrrKN2gs7y/PVakZurFa9sU6GxL+j8RcrJWaQ5YzyFrkXavOJR5S5br7/uK1ba6Ks099FlenSu/XmO5zhX2eS+oLZ6LNOqjR9qX7GktNG6fNYC3dtmXdxd7EvXfZjRaWaPTts1zs9y3dNTam0y594cPbpohuusUruNVn+pR8tzNOfud2QZfZVy12/UAuMAa2aN9ti3EkFnj9HzYAQQCGSBvLVKzHHde3X8zBnaYJ3ZbFHh+j/o2y9WumwVMf766/WPu0YEcquoGwIIdJFAQ2Oj/rl7O0vYu8iXYhHobgEj5PzG+CmKimy9wqazdeH7orOC3B+OAkEVdMpt6fq9M4Y0H9rQbucVrNeCGTfoFQ8be059cos250xrKaeNoLPtvUGn6sktm5XjvCmoZatyZ0zXA9ta16r5eR0MOovWz9WkG9bKyDdbf67SysMbtcDrqUY9EHQaJrPm6IEPW9c87ZbV2rpmbsthTHab8ltukWXtWlkZ0+7XBwW5mmFsVUDQ2WPfVQSdPUbPgxFAIJAF6rfr4Zs26xmzB5FF9dfbK++QD7svBHLrqRsCCHRQwFiWevTkcVVWV3JAUQcNuQ2BnhIwDh5KSkhS5qAMvy5Xb6s9fF/0VE/z3GAUCK6g09hBb2uuZs15QLa8LFtTL5+haXNnada0aZoxyVPwWa6Ni8bo6heG6K7VK5Q7134qe/lOrckx9vQs0P0fFCjXmqBJ8hR0OgLWIXdp9YpczbWfJl6+c41yFt2qFwqcQjhJO5dN04X3bdPUu1ZrRe5cGZdbijbq0TlX66ltzmGkr3t0OpbmL9Z763M1a4i9zuU7tWrRLC1cW2xyb0zvhxE9ueVrOR86b2ZGp9WvjRDSZlKgq55co1X3zlC6UXVLkTYvW6C5D/xVk1Ye1kZHQtscAqfpltVbtWau1+Q2GN+9oKwzQWdQdhuVRgCBbhAwfdK8cQDT476eMt8NDeARCCCAAAIIIIAAAgiEgEDQBZ1W8/ICbVy/TGtWrNcrxjp0xyftci1etqJlebhTcFn+uy+1eZGx7tn5Yw8OZ3yg2mUzbLM6PQSdRWvmaNCt5frdl5vVuohlmnThfZrxQa2WWcNSRxj5pLZsdT393bI5R0OueErTVh/Wemt452vQ2c6I25qjXtOf0vXNZbc3Ors76Nyq3PTpemDOe6pdMcttFm651i/orxsKVurw5gW2WZ2OPpjYib1WQ+DlDMQmEHQGYq9QJwQQCBiB4j16c0OeNn1Y2vogsv5JmjB7nH48+2JlJwRMjakIAggggAACCCCAAAIhJRCcQadLF1hUlL9Vmzeu0aplL+ivhdLUJz/X5pxJtkDNPsOw3V673EPI5rRfZuu9J1uXdvnKw9pszEgsWq+5g27Q2vu36OvcaV4GS8eDTkt5gfJ3FqioKF+bN2/U5o3vWPcelal9Prtm6bq1sZ5mdHpapt9KZrE+qF1mW5ruuH6xUwAdUq9d8DaGoDN4+46aI4AAAggggAACCCCAAAIIIBDqAiEQdDp3UYFWzRmqhe/cpffKVmiWcUaQmaBTT2rL1zmyxpIeZnSaCTqbA0afTm3vQNBZsF73LlikZz3sdWmVCNqg0+ngIp8MQ/0VDaz2EXQGVn9QGwQQQAABBBBAAAEEEEAAAQQQaBEIoqBzp3LTL9QDY5xmX3roSdsy83fUvMekPei8Zd1JrZmT7r3v2ww6b9G6k2vktQjH/V0xo9M40GfadD2wK1tX3TXXui/ppCH91G/IJI0pWKG4Kx4I6KBz65OfqyhnUof6wPtNXNEdAgSd3aHMMxBAAAEEEEAAAQQQQAABBBBAoCMCQRR0GocK9dfVL0zU/VuMwM9+EI9Lqy3amjtN0x/op5WHN9tOH3cEj/PXqWzVHBmTPNv9tLlH5zuav65Mq+Z4K8GxR6eH/SUtG7Uo7mq9cNd7KlsxS/183aNzZ67SL3xAYzzsN5q/YobOv/vDwAw6Zd+jM93knpvM6PQ2Snvs5wSdPUbPgxFAAAEEEEAAAQQQQAABBBBAwItAEAWdkmVnrmZc+IC2GYcO5ebq3jmTNKSfLfC0lOdr86ocLbrvHRVetVKHN9oPtmkOE9N0+f2rtOrRWbIeVm4pV/7GXC244SkV3P+BCnLbPoyoOSxNu1z3r1qlR2fZTnc3nrkxd4FueMr15HZPp66r+ZT3bU6BqWPp+l16r3aFZnnKbp070B506pbV2rpqrr0dBdq8bJH15HLrQfQBsnT9cpcw1hFA71L2/JVav8w4id4qqIKtq5Qz526tneTUZwSdAfvFRdAZsF1DxRBAAAEEEEAAAQQQQAABBBAIe4GgCjqN3ipYv0AzbnhFTmetu3Zi9nyt27xKc6zHd9s/BWs0d9qtWmtNAt0+xvVbV7UsSW8jZCtYM1fTbl1rCxNbFbFOW1fNUfPCeGOJ+aw5esDDPpppRki5Zq7tdHE5ZqnaCsx+5nMV3Nve0u6dWjbtQt23rZ1xa+oAny48jGin7RT6XUYV0+Zr3U67rWEyY7oe8FT3tMv1zMaNuneSPen1FnR6OvAo7F/l7gEg6OweZ56CAAIIIIAAAggggAACCCCAAAK+CwRd0Gk00VK0WWtyV2nVxo36cJ8tesyeer1mLbhXjy6a0RI4OnuU52vNozlatt5+Onn2VM1flKOcRXM0xnk1ejshW3n+Gj2as0zr39lmDVqzp87XopwcLZozxsOS+CJtXvGocpet11/3FStt9FWac++jyl00zeVaS8Ea3Ts3Ry9sK1Ta/HXa6RyYeurP8q1adu+9WvaKow7Xa9bcBVo0N1ZrJl2tp4yDlYrsByu1OR66MOhUuTbnztWiZX/VvuJsPfN5gVqy2yJtXpajR1fY+y1ttK6ac69yHl2kGc7bpxJ0+v4md9MdBJ3dBM1jEEAAAQQQQAABBBBAAAEEEEDAZ4GgDDp9biU3IICAXwQIOv3CSCEIIIAAAggggAACCCCAAAIIINAFAgSdXYBKkQiEqgBBZ6j2LO1CAAEEEEAAAQQQQAABBBBAIPgFCDqDvw9pAQLdJkDQ2W3UPAgBBBBAAAEEEEAAAQQQQAABBHwUIOj0EYzLEQhnAYLOcO592o4AAggggAACCCCAAAIIIIBAYAsQdAZ2/1A7BAJKgKAzoLqDyiCAAAIIIIAAAggggAACCCCAgJMAQSfDAQEETAuEWtD52gd7TbedCxFAAAEEEEAAAQQQQAABBBBAILAFCDoDu3+oHQIBJRCKQee8K8YGlDGVQQABBBBAAAEEEEAAAQQQQACBjgkQdHbMjbsQCEuBUAw6r79oUFj2JY1GAAEEEEAAAQQQQAABBBBAINQECDpDrUdpDwJdKBCKQeesbwzvQjGKRgABBBBAAAEEEEAAAQQQQACB7hIg6OwuaZ6DQAgIhGLQOWPyBSHQMzQBAQQQQAABBBBAAAEEEEAAAQQIOhkDCCBgWiAUg87LLmSPTtMDgAsRQAABBBBAAAEEEEAAAQQQCGABgs4A7hyqhkCgCYRi0PmtSQSdgTbOqA8CCCCAAAIIIIAAAggggAACHREg6OyIGvcgEKYCoRh0fnMiQWeYDmeajQACCCCAAAIIIIAAAgggEGICBJ0h1qE0B4GuFAjFoHPaBILOrhwzlI0AAggggAACCCCAAAIIIIBAdwkQdHaXNM9BIAQEQjHonDqeoDMEhiZNQAABBBBAAAEEEEAAAQQQQEAEnQwCBBAwLRCKQedF4wg6TQ8ALkQAAQQQQAABBBBAAAEEEEAggAUIOgO4c6gaAoEmEIpB55SxBJ2BNs6oDwIIIIAAAggggAACCCCAAAIdESDo7Iga9yAQpgKhGHReeAFBZ5gOZ5qNAAIIIIAAAggggAACCCAQYgIEnSHWoTQHga4UCMWgc+L5BJ1dOWYoGwEEEEAAAQQQQAABBBBAAIHuEiDo7C5pnoNACAiEYtA5fjRBZwgMTZqAAAIIIIAAAggggAACCCCAAIcRMQYQQMC8QCgGneMIOs0PAK5EAAEEEEAAAQQQQAABBBBAIIAFmNEZwJ1D1RAINIFQDDovGMWMzkAbZ9QHAQQQQAABBBBAAAEEEEAAgY4IEHR2RI17EAhTgVAMOs8fSdAZpsOZZiOAAAIIIIAAAggggAACCISYAEFniHUozUGgKwVCMegcM4KgsyvHDGUjgAACCCCAAAIIIIAAAggg0F0CBJ3dJc1zEAgBgdAMOi8IgZ6hCQgggAACCCCAAAIIIIAAAgggQNDJGEAAAdMCBJ2mqbgQAQQQQAABBBBAAAEEEEAAAQS6WYCgs5vBeRwCwSxA0BnMvUfdEUAAAQQQQAABBBBAAAEEEAhtAYLO0O5fWoeAXwVCMeg8fyRL1/06SCgMAQQQQAABBBBAAAEEEEAAgR4SIOjsIXgei0AwCoRi0HnBKILOYByL1BkBBBBAAAEEEEAAAQQQQAABdwGCTsYEAgiYFgjFoHMsQafp/udCBBBAAAEEEEAAAQQQQAABBAJZgKAzkHuHuiEQYAKhGHSOG82MzgAbZlQHAQQQQAABBBBAAAEEEEAAgQ4JBFXQuXvNNbrjqHs7+2hU8kwtue5OTUntiEG19v3PM9qR+ZBuPb8j9zvfU6w/v3CHflnZRjlJP9F7d83WANmue3/oy/qv76ZJrf5ZUmOxtq97TSWXL9F3O9SuzraF+xFoLRCKQee8K8bS1QgggAACCCCAAAIIIIAAAgggEAICwRd0VjjCQru+pUz7PlquB3eVaf68pbruPB975dQG/eyV55V99V/083E+3tvqcnvQ2fdJfTZ3gg+FuQefkvYs10XvHdLD85fqOoJOHyy5tCsFCDq7UpeyEUAAAQQQQAABBBBAAAEEEECgMwLBH3TaW79v3TzdfuImvfOTOfIp6yTo7Mz44d4wEyDoDLMOp7kIIIAAAggggAACCCCAAAIIBJFAyASdsgaWqzR5zutaMNLRA2Xa/uelWr5/t/Y0NUjqo+mZd2rJdTM1pI9j1uR7Ld2V2TITs+7wJi3/20q9W1quakkJ8ZN15yVLdOuk/u10r9kZne0vXT/zP0t09a59zc+ZPtGxxF06sW2pcj/5SFuaGpQQMV7zv32/FjjXyZgJ+kkfPZy8VUsLjqk+6Sd6467ZOu/sIf153VN6/uQxlShKKfHjNd9re4JoJFPVbhEg6OwWZh6CAAIIIIAAAggggAACCCCAAAIdEAidoFN5Wv70A/pqyqv6r28bYWS9dr+xUHeUztSrcxdqdF+p7sSHWrrm19oy9Df60w1jbFyeZnTaQ9NBlz2nB6amSY1l2vfe47o9P1pP3JGr76a0Je2foNNauoel6yf+Z4lu2iUtmfNL3TgyQVX739CD619TwsUr9avL7QGs9b73lJ35S62cO0V1p8o0IFXa/NJCPRhxj965faYGREpn/vaQrt/eoEfabU8HRhS3hLQAQZkRdKcAACAASURBVGdIdy+NQwABBBBAAAEEEEAAAQQQQCCoBUIo6HSbJWnZoief+w/pinV64BvRzZ1kPdDIeZ9PD0FnwYaFuunAbL3xs5s0xHGnqSXuXRh02ttTcvGr+k9HqCmp6sMcfXv7ML265E6Nbg5ItyvnlpW6MctR+Tz9xgiBJ76sF6yHH/FBoGMCBJ0dc+MuBBBAAAEEEEAAAQQQQAABBBDoeoHQDToddhWHtPvwIX21P0/bT23XlppyVTefft7GjE7rvfU6sX+3Cg7nacepfdpyKl9fNTVobruHFrV36vrVevkX92i8tWwTp667z+j8crkueTdfOfOWux64dOQNzVu7RXMdhxZZ7zurZ396v74Z60Cwz24tiNaVQ27SrZfM1PjzWsLfrh9mPCFUBAg6Q6UnaQcCCCCAAAIIIIAAAggggAACoScQQkGnbdZiycVr9avLEyRVa/cbP9WigjINih+v6VnTNWPcdNVtu12Lvczo1IkN+tfXnteWiFRNT52i6ZkzNT0rX7lv/reX09m7cEanfUm65yGY2jKD03qdnEJVxx3V2vfhH/XKng16v8bYr3Swrhxj7Fc6RQNCb1zToi4SIOjsIliKRQABBBBAAAEEEEAAAQQQQACBTguETtBpndm4Qd9zLNk+sl4L1/5R4658WT+fZASfts/2NddoUbtBZ722v3qzFp1doHfucjrB/cR63fXaf2uUmRmdfVsONfLcQx2Y0Wmf4fnEHUvb2SPUsbenp6DTqSaWYu3+24vK3btV0WNXaOXszE4PJAoIDwGCzvDoZ1qJAAIIIIAAAggggAACCCCAQDAKhEzQuW/dPN1+ap7eu2u2bYaiNRgs07M/fkjfNE5Yt37ytWrpz/V8n5+0XNdq701bCPnKec/pzeuGNfepdS/MT3ebW7reFUFnxYf69xefUeIVr+qBb7QEt3X/fErf/kD6r5/erynGUvU2Z3S2Hp7bX71GiyK9hbLBOKypc1cJEHR2lSzlIoAAAggggAACCCCAAAIIIIBAZwWCP+i0lGnfR8v14K4yzZ+3tGX/ypJN+teXl6t+4nP6r+9mSpZi/ePNJVp8slyKuL7l8J6SDfrZy88r+8q/6J6R1Yrpk6B9627W7Ucv04r592hKX9lPN1+lLZKubF4a74nej0vXnfbk/G7fesX0ida+Py/UHYeHKefq+3TdyATp1Id6cs2v9dUIp1mZHoNOW8C7Y+Rv9MTVY5QYKdUdWa9frF2lQVe87nJYU2cHFPeHtgBBZ2j3L61DAAEEEEAAAQQQQAABBBBAIJgFgi/oPOrO3U+TB87UnbMXakqq68/O7HxRv/zbBm1palB0xGBdPvJOzU/aoDs+PatH7si1LwE39vL8uX5WcEzVyf+mv/3wciWePaQ/r3tKS08eU7WilJ18me687HKdeO9hvZ35G/3phjFt9Lkfg04V639e+qkeKz2rlBGOZ1ar4MMXtXT7R81tunbc/Vry3WGKcdSorRmdp7Zr1Z+Xa03pKZVISogYr2sv+Yl+PpVl68H8And33Qk6u1uc5yGAAAIIIIAAAggggAACCCCAgFmBoAo6zTaK6xBAoGsECDq7xpVSEUAAAQQQQAABBBBAAAEEEECg8wIEnZ03pAQEwkaAoDNsupqGIoAAAggggAACCCCAAAIIIBB0AgSdQddlVBiBnhMg6Ow5e56MAAIIIIAAAggggAACCCCAAALtCxB0MkIQQMC0AEGnaSouRAABBBBAAAEEEEAAAQQQQACBbhYg6OxmcB6HQDALEHQGc+9RdwQQQAABBBBAAAEEEEAAAQRCW4CgM7T7l9Yh4FcBgk6/clIYAggggAACCCCAAAIIIIAAAgj4UYCg04+YFIVAqAsQdIZ6D9M+BBBAAAEEEEAAAQQQQAABBIJXgKAzePuOmiPQ7QIEnd1OzgMRQAABBBBAAAEEEEAAAQQQQMCkAEGnSSguQwABiaCTUYAAAggggAACCCCAAAIIIIAAAoEqQNAZqD1DvRAIQAGCzgDsFKqEAAIIIIAAAggggAACCCCAAAJWAYJOBgICCJgWIOg0TcWFCCCAAAIIIIAAAggggAACCCDQzQIEnd0MzuMQCGYBgs5g7j3qjgACCCCAAAIIIIAAAggggEBoCwRN0Lnz4OnQ7glah0APCkwaPtDU0wk6TTFxEQIIIIAAAggggAACCCCAAAII9IAAQWcPoPNIBAJNgKAz0HqE+iCAAAIIIIAAAggggAACCCCAgK8CQRN0+towrkcAAf8LMKPT/6aUiAACCCCAAAIIIIAAAggggAAC/hEg6PSPI6UgEBYCBJ1h0c00EgEEEEAAAQQQQAABBBBAAIGgFCDoDMpuo9II9IwAQWfPuPNUBBBAAAEEEEAAAQQQQAABBBDwLkDQ6d2IKxBAwC5A0MlQQAABBBBAAAEEEEAAAQQQQACBQBUg6AzUnqFeCASgAEFnAHYKVUIAAQQQQAABBBBAAAEEEEAAAasAQScDAQEETAsQdJqm4kIEEEAAAQQQQAABBBBAAAEEEOhmAYLObgbncQgEswBBZzD3HnVHAAEEEEAAAQQQQAABBBBAILQFCDpDu39pHQJ+FSDo9CsnhSGAAAIIIIAAAggggAACCCCAgB8FCDr9iElRCIS6AEFnqPcw7UMAAQQQQAABBBBAAAEEEEAgeAUIOoO376g5At0uQNDZ7eQ8EAEEEEAAAQQQQAABBBBAAAEETAoQdJqE4jIEEJAIOhkFCCCAAAIIIIAAAggggAACCCAQqAIEnYHaM9QLgQAUIOgMwE6hSggggAACCCCAAAIIIIAAAgggYBUg6GQgIICAaQGCTtNUXIgAAggggAACCCCAAAIIIIAAAt0sQNDZzeA8DoFgFiDoDObeo+4IIIAAAggggAACCCCAAAIIhLYAQWdo9y+tQ8CvAgSdfuWkMAQQQAABBBBAAAEEEEAAAQQQ8KMAQacfMSkKgVAXIOgM9R6mfQgggAACCCCAAAIIIIAAAggErwBBZ/D2HTVHoNsFCDq7nZwHIoAAAggggAACCCCAAAIIIICASQGCTpNQXIYAAhJBJ6MAAQQQQAABBBBAAAEEEEAAAQQCVYCgsyd7pqFSJbVJSknqoUr09PN7qNk8tuMCBJ0dt+NOBBBAAAEEEEAAAQQQQAABBBDoWoEwCTqrtWPtKa34tFF7GyVF9tKl58frhzena2RShEnhU3p2cbn0w1FaPMHkLe1eVq1Nvz6hvbPaK69SG54o0hOnXAuKjuyt2Ven6Gcz+yumw1Ux8/wOF97Gjf429Hf9KM+bAEGnNyF+jgACCCCAAAIIIIAAAggggAACPSUQBkFnvfasKtQTtYlaOn+ABsVHSg3V2vN6kX66O1ov5mZppCl9f4d0thBz/3Xeg85W15QU6emnK1V1XYZ+eUkfU7VvfZGZ53ew6DZv87ehv+tHed4ECDq9CfFzBBBAAAEEEEAAAQQQQAABBBDoKYEwCDrbCtds/z560Sjdfb6dv6ZMG14p0bP551Qtaer4JP1ifroGRRk/91BOu9dLqjytdb+v0IpCe3kX99WD89KUIteZmlOvS9fSmZ7Wr7cdRha+vV+3lfbVJz+Snl18ViOvO6dn/9yk+hFJ+tNP05VoVNm9fmae3+Y9dqM229SGYfMzPRnWqnBTkZ54r8E60zY5OUp3z0/X7CFxPfU+8FwvAgSdDBEEEEAAAQQQQAABBBBAAAEEEAhUgTAIOm1h4R+S4vTgzWkalxbdRl9UaMOvi7VpxAA99r1kJTZUauvvi/WAErXx7nTFtAo6vV1frnWPndLHYwbosVuM8sq17ten9N75qXrxe/2MFLTjMzoluQad5fpofF+t+lGKomukGGPWqiq16ddFeim5r16cn6ZElWvDM6f0h9R+WrUgVTEen+/tHu9tav+ZbmFxwRHd+kyj7n48S5clSSWbj+j7GyN9mGUbqK9V6NaLoDN0+5aWIYAAAggggAACCCCAAAIIIBDsAmEQdEoqKdYfVlRohbHXZWQvXZgRqe9c0k8zJ/dXonW2pqT9R3TjK7209D8yle3o1YYiPf2vNZr6+DBdluQW0nm7vviIblz+tR57NlvjPI6SjgadjaorKNYTK2qUclu2Fk8ot+0dOn+4Fk922m/UqN/yJj34n0M12dHGgqOa/0yDfmhtj4fne7vHW5u83e9umFeoS/54Ts/9e5Ymm94rNdhfueCuP0FncPcftUcAAQQQQAABBBBAAAEEEEAglAXCI+h09GBNhfbvrtKOHXV6Nb9JpXExeuHhbI2Ll0o2HdC//Pmch77upX+9b6RuGOIadHq7fubxQ5q1OVp/enCwUjoZdLofRpQQF6HZ16Vo8SXGzFDPS/OrPvH0fOPaSo389xGandY66PR2z6UH2m+Tt/tnp7nXtUKbfl2sR45LyalRuuOSvpp2SV8NijJ7QFQov5qB2TaCzsDsF2qFAAIIIIAAAggggAACCCCAAAJSeAWdzj3eUKa1vzqtDeMH6pXv9bcFndti2wkmPQSd7VzvOfRzrkBHZ3S6D9tgDjqNtjSprrhCH39SoQ2fNGibIvXkI8aMU17PQBQg6AzEXqFOCCCAAAIIIIAAAggggAACCCBgCIR+0Plloa5YIT3nYQn5nt9/pUfiBuiteclSXqGueOmcfuO81NtljLgFit6uty7j7oql6+aCTutS/EBfut7qHSzT2v9zWp/PzFDujI6eJs+L3ZUCBJ1dqUvZCCCAAAIIIIAAAggggAACCCDQGYHQDzplOzToD3Hx+uVtqRqZYhxGVK+S/cY+l/Wa/W/DNTPNICzTusdO6/XUJC3/UbpSoup1cttxLVnXWw8+nq1xUe4zJ71db5uxuel8x+FGZ7XjlRP6eUOSNt6d1nwY0I6Zmfo/U406eVqubWbWZ1unyns7WMhWtuvzzd3TXpt8OYyobsdhzXq9t37z7xmanBQpHTumJU9bdOkvRuiGwZ0Z1tzbVQIEnV0lS7kIIIAAAggggAACCCCAAAIIINBZgTAIOiU1VGrH22f08ueN+rzWRpaVEaNf/DBDk1OME8rtn8rTWvf7Cq0oPKfq5msGa3KKEUJ6CBTbvV5SzWmtMw5Bspc3dky8Hpw/WNnxtueVbD6o29Y1qXp8P33yo1QPfdmZoNN4fpk2vFKiZ/PPqTqyly6dnKRfzEtr3jPU4/O93OOtTe0/092wVvvfPqmnP2nU3kYpOjJCd8xL0w8mJ3R2XHN/FwkQdHYRLMUigAACCCCAAAIIIIAAAggggECnBcIj6Ow0EwUggIAhQNDJOEAAAQQQQAABBBBAAAEEEEAAgUAVIOgM1J6hXggEoABBZwB2ClVCAAEEEEAAAQQQQAABBBBAAAGrAEEnAwEBBEwLEHSapuJCBBBAAAEEEEAAAQQQQAABBBDoZgGCzm4G53EIBLMAQWcw9x51RwABBBBAAAEEEEAAAQQQQCC0BQg6Q7t/aR0CfhUg6PQrJ4UhgAACCCCAAAIIIIAAAggggIAfBQg6/YhJUQiEugBBZ6j3MO1DAAEEEEAAAQQQQAABBBBAIHgFCDqDt++oOQLdLkDQ2e3kPBABBBBAAAEEEEAAAQQQQAABBEwKEHSahOIyBBCQCDoZBQgggAACCCCAAAIIIIAAAgggEKgCBJ2B2jPUC4EAFCDoDMBOoUoIIIAAAggggAACCCCAAAIIIGAVIOhkICCAgGkBgk7TVFyIAAIIIIAAAggggAACCCCAAALdLEDQ2c3gPA6BYBYg6Azm3qPuCCCAAAIIIIAAAggggAACCIS2AEFnaPcvrUPArwIEnX7lpDAEEEAAAQQQQAABBBBAAAEEEPCjAEGnHzEpCoFQFyDoDPUepn0IIIAAAggggAACCCCAAAIIBK8AQWfw9h01R6DbBQg6u52cByKAAAIIIIAAAggggAACCCCAgEkBgk6TUFyGAAISQSejAAEEEEAAAQQQQAABBBBAAAEEAlUgaILOnQdPB6oh9UIg6AUmDR9oqg0EnaaYuAgBBBBAAAEEEEAAAQQQQAABBHpAgKCzB9B5JAKBJkDQGWg9Qn0QQAABBBBAAAEEEEAAAQQQQMBXgaAJOn1tGNcjgID/BZjR6X9TSkQAAQQQQAABBBBAAAEEEEAAAf8IEHT6x5FSEAgLAYLOsOhmGokAAggggAACCCCAAAIIIIBAUAoQdAZlt1FpBHpGgKCzZ9x5KgIIIIAAAggggAACCCCAAAIIeBcg6PRuxBUIIGAXIOhkKCCAAAIIIIAAAggggAACCCCAQKAKEHQGas9QLwQCUICgMwA7hSohgAACCCCAAAIIIIAAAggggIBVgKCTgYAAAqYFCDpNU3EhAggggAACCCCAAAIIIIAAAgh0swBBZzeD8zgEglmAoDOYe4+6I4AAAggggAACCCCAAAIIIBDaAgSdod2/tA4BvwoQdPqVk8IQQAABBBBAAAEEEEAAAQQQQMCPAgSdfsSkKARCXYCgM9R7mPYhgAACCCCAAAIIIIAAAgggELwCBJ3B23fUHIFuFyDo7HZyHogAAggggAACCCCAAAIIIIAAAiYFCDpNQnEZAghIBJ2MAg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OlrzzRUqqQ2SSlJvt7I9QgEvwBBZ/D3IS1AAAEEEEAAAQQQQAABBBBAIFQFwiDorNSGJ4r0xCnXLkxOjtTt16XqlskJPvRttTb9+oT2zhqlxRN8uK3VpZ7rZFw2dky8Hpw/WNnxnSmfexHoGgGCzq5xpVQEEEAAAQQQQAABBBBAAAEEEOi8QNgEnfuvcw4n61Wyv1hPLLco+4eDtXhCnElJW0DpWpbJW10ua6OcylKtW3FGryb30x9/lKqYjhTNPQh0oQBBZxfiUjQCCCCAAAIIIIAAAggggAACCHRKIEyDTptZ3Y7Duu31COXmZmmknbGu4Jj+65UabSiV6iUlJ0fp7vnpmj2kwWVm6NTr0rV0pn39ek2ZNrxSomfzz6la0tTxSfrF/HQNimqrb9oJTHcc1iWv9NYLz2ZrnFHHNuvjCGdP6dnFlUq/IVrb/mzRtkYpOTVWS+/L0kjHrNDik3r6uSqtrzJ+FqO7Mxr0xPFY/enBwUpxVNHnNnRq3HFzkAoQdAZpx1FtBBBAAAEEEEAAAQQQQAABBMJAIKyDTqnYGhJm3TdSNwyRVHlS//FQtRLnZ2jx5HipoVwbnjmlJ9RHf/q3DKXIU0BZoQ2/LtamEQP02PeSldhQqa2/L9YDStTGu9PbmJVpMuj0Wh9jhBpBZ7nWZ8TpxUXnaWRclbXOL2UM0FvzkiWV6g85Z/T5N1O19F8SVbX/hB5ZXqttqfFOQWdH2hAGbwdNbCVA0MmgQAABBBBAAAEEEEAAAQQQQACBQBUI86DT+1L0kk0H9C/bHLMfPVy//4hufKWXlv5HprIdvdxQpKf/tUZTHx+myzweWuTpuU2qK6nQhpfO6PWMAVptDSlbf1zr0xJ0av5wLZ4cYb3B+ZqEHYc16+1IrWquX5P2v3ZICwriWoLODrUhUIc09epKAYLOrtSlbAQQQAABBBBAAAEEEEAAAQQQ6IxAmAedFdrwWLH23+C0f2fDWRUeqNSObfU6cKpeO4q/1pFkx+zH1gGlNVT88zkPfdBL/+qYKdrqp20cRhTZS5dOTtIv5qW1LClvtz5OQecPW9rgHHTKqF9Bkj75UWpzLdzD0o61oTPDjnuDVYCgM1h7jnojgAACCCCAAAIIIIAAAgggEPoCYR50ui1dbzil3z1Urg2JUbp9apzGjkhQYl6Rbtvd9ozO1jMszQwa98C0RvvfPql7dvTSgz/N1mVptpmZ8lofPwadzbNWzdSfa8JVgKAzXHuediOAAAIIIIAAAggggAACCCAQ+AJhHXTWbTukWesitSo3y7rs3Pjnb2+M1puPDNYge98Vvr1ft33pWObtYcl5XqGueOmcfvOfQzW5zcOH3AeCp6Xrtdrz+2O660C0Xng4W+PizdTHe9Bpaul6h9oQ+IObGvpfgKDT/6aUiAACCCCAAAIIIIAAAggggAAC/hEI06CzXiX7i/XEcouyfzhYiyfYTzC3Bn5NeuzxLOvemlV5J/TzlyzamxinP1r3uLQFlDtmZur/TI2WZMy8LNO6x07r9dQkLf9RulKi6nVy23EtWddbDz6erXEew8+29ga1HRz0cnIfvWkcfuS1Pt6DzpS2DiPKcBywZJTRkTb4ZwBSSnAJEHQGV39RWwQQQAABBBBAAAEEEEAAAQTCSSBsgs4nTrl2a1ZqlH5wc5pmj4x3+kGt9q89oSX/aFKppLHZcfrZjK/1xCuNWvyfwzQtSirZfFC3rWtS9fh+LfteVp7Wut9XaEXhOVVLysqI0S9+OFiTU+xL0FuNqHYOQSo+piW/qpGuS9PSmdFe6+M4dV1t7NGZYjy7+KSefq5K66uk5NRYLR5Rr0eqXPftlM9tCKfXhLY6BAg6GQsIIIAAAggggAACCCCAAAIIIBCoAmEQdAYqfc/Vy1iOv6Cyrz5Y0HJAUc/VhicHkwBBZzD1FnVFAAEEEEAAAQQQQAABBBBAILwECDpDvb+/LNQVK5r04MNZmpkSKZWc1NNPVythfrbuPt9Yfs8HAfMCBJ3mrbgSAQQQQAABBBBAAAEEEEAAAQS6V4Cgs3u9e+BptdYT3Z/+pFF7G6XoyAjdMS9NP5ic0AN14ZHBLkDQGew9SP0RQAABBBBAAAEEEEAAAQQQCF0Bgs7Q7VtahoDfBQg6/U5KgQgggAACCCCAAAIIIIAAAggg4CcBgk4/QVIMAuEgQNAZDr1MGxFAAAEEEEAAAQQQQAABBBAITgGCzuDsN2qNQI8IEHT2CDsPRQABBBBAAAEEEEAAAQQQQAABEwIEnSaQuAQBBGwCBJ2MBAQQQAABBBBAAAEEEEAAAQQQCFQBgs5A7RnqhUAAChB0BmCnUCUEEEAAAQQQQAABBBBAAAEEELAKEHQyEBBAwLQAQadpKi5EAAEEEEAAAQQQQAABBBBAAIFuFiDo7GZwHodAMAsQdAZz71F3BBBAAAEEEEAAAQQQQAABBEJbgKAztPuX1iHgVwGCTr9yUhgCCCCAAAIIIIAAAggggAACCPhRgKDTj5gUhUCoCxB0hnoP0z4EEEAAAQQQQAABBBBAAAEEgleAoDN4+46aI9DtAgSd3U7OAxFAAAEEEEAAAQQQQAABBBBAwKQAQadJKC5DAAGJoJNRgAACCCCAAAIIIIAAAggggAACgSpA0BmoPUO9EAhAAYLOAOwUqoQAAggggAACCCCAAAIIIIAAAlaBoAk6dx48TZchgEAXCUwaPtBUyQSdppi4CAEEEEAAAQQQQAABBBBAAAEEekCAoLMH0HkkAoEmQNAZaD1CfRBAAAEEEEAAAQQQQAABBBBAwFeBoAk6fW0Y1yOAgP8FmNHpf1NKRAABBBBAAAEEEEAAAQQQQAAB/wgQdPrH8f+3dzfAVdV3/sc/QB5I4Aa8wSQ0QBCJ1RFsG/tvavmL1WY7wr+4Ylvbgk5oYSuMxQxRrJqqAxhrQeNE2S0ywJLxoZVaYKEbGTdrrf+/VnZrbHkY2QaBoDwkECAPJOTR/5x7byAP9+aehJObc859Z2ZnFvid3+/7e31/cWc+ex6YBYGoECDojIo2s0kEEEAAAQQQQAABBBBAAAEEHClA0OnItlE0AkMjQNA5NO6sigACCCCAAAIIIIAAAggggAAC4QUIOsMbMQIBBAICBJ0cBQ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oZ6kLAhgIEnTZsCiUhgAACCCCAAAIIIIAAAggggIBPgKCTg4AAAqYFCDpNUzEQAQQQQAABBBBAAAEEEEAAAQQiLEDQGWFwlkPAyQIEnU7uHrUjgAACCCCAAAIIIIAAAggg4G4Bgk5395fdIWCpAEGnpZxMhgACCCCAAAIIIIAAAggggAACFgoQdFqIyVQIuF2AoNPtHWZ/CCCAAAIIIIAAAggggAACCDhXgKDTub2jcgQiLkDQGXFyFkQAAQQQQAABBBBAAAEEEEAAAZMCBJ0moRiGAAISQSenAAEEEEAAAQQQQAABBBBAAAEE7CpA0NnfzrTWqaYpSclJ/b3Q5uPdui+bszutPIJOp3WMehFAAAEEEEAAAQQQQAABBBCIHoEoCDrrVFp4UoXV3Zvq9cbonjkp+kHW6H50u0Flq49r/+3XKO+GflwWamjdGZVtOauNH7fraJsUFzNcs2d5tTjHK48F05ufwsy+gjsaa1x/baIKcicoI9H8iox0pgBBpzP7RtUIIIAAAggg/XcGlAAAIABJREFUgAACCCCAAAIIRINA1ASdFXO6hpMtqqmoUuHaC8pYOEF5NySY7LU/7Os+l8lLew6r+kz5TzfJOydZebd45YltV3PVaW1aV6t308dq86IUxQ9w6v5fZmZfIcbUndG2daf1inesXotozf3fJVdcvgBB5+UbMgMCCCCAAAIIIIAAAggggAACCAyOQJQGnX7M5vLDmrdlhJ55ZpIyA77NRz7TCyWNKj0jtUjyemO1JDdNsye3drszNHtOmopy/M+vh74mVIB6XmWrj6n02lQV3TGme2eNAHR1s2Y/fLVyUiU1nlVpSY2KD3SoQVL218aoYH6qki9eVa3ivHPSwktBbk3ZQd2xe6R2FExQsox/r1Pa3Djt3nlBu9skb8pIFS2bpEzfHZjd79Tsuq/uhfURhpYf1oyS4XqpOEPTTHmEq0lS1QmtebFe2+uNeuO1JL1Vhcc69xSorKfN9CQtz03T+NjB+WVhVt7RyRlAAAEEEEAAAQQQQAABBBBAAAH7CkR10ClV+ULAScsyNXeykfmd0FOPN8iTm668rESp9ZxKn69WoUZpx8PpSg6Egt3u6Ax7TZDm1xxT/spm3blqimb2+a7POpWtPqmN3jFan5sqj/z1vJwyVpsXdN7xaSboPKft6Qlav/gLykyo982xMX2cfj/fGyjuMu7oNGboGnSa8vDXHLqmM3r5kdP66BspKrrDo/qK43pybZN2pyQGwltj0VqVrq5S2dRxWnGXV57WOn2woUqPyqNdS9IieDesfX+5B6My7ugcDFXmRAABBBBAAAEEEEAAAQQQQAABKwSiPOgMH/B1vzsy/HijKd2vCdKmPZWasVEX74AM2ciKo/ru2nYVPHuVsjrvUjzyqXKfb9XCiyGpuaBTuVcrL2uEb6ne9ZnZV7Ax7WquqVXpxtPakj5Ov7kYnHbfUe/1AjWHqGl0+WHdvjVGm5+aqAzfVO2qePWQFhxJuBR0GjYlw1R0cYyk1pNa81CjssMGyFb86kTnHASd0dl3do0AAggggAACCCCAAAIIIICAEwSiPOisVemKKlXM7fL+ztbzqjxYp/LdLTpY3aLyqs911Nt5J2GIQLDPa4Icg48rdes66cXAo96hDkr9e4d0+ztxXe5iNEb6H/vOfGyqZhuPtvv+HO7R9b7+3ZjDfNDZ86NOihmmm7OStLzr4/RhPfquWcaj90eS9N6ilIs0PcNS3593dgShG6aHOu/QdcJvoMNqJOh0WMMoFwEEEEAAAQQQQAABBBBAAIEoEojyoLPHo+ut1fr14+dU6onVPdkJun7qaHn2nNS8vZ3vhgwSCIa9JshpqjuhJx5vUk7QOw/bVVNRo4bUZHn3Vtou6Lz02H6jKrae0M/Kh6lgaYZmpvrvFpUpD4uCzovvIY2i39gh3ipB5xA3gOURQAABBBBAAAEEEEAAAQQQQCCkQFQHnc27D+n2bTHa/Mwk3yPSxp9v2xWnN56coPEBssqtFZr3cecj072DzvDXBLPv42NEjSe15tF6pS2eontjjg3o0fXuNYe749Ooz/wdnd2/ON+kfRs+030H4/TSExmalmjG0Fiv75pMPbq+p1K3buzQc10f6+cXfdAFCDoHnZgFEEAAAQQQQAABBBBAAAEEEEBggAJRGnS2qKaiSoVrLyhj4QTl3RD4OrovPGvXilWTfB8Jqt9zXA9uvKD9ngS95nsXpD8QLM+ZqF9kx0kaIYW9JkRnjK+rP90k75xkLblljJJjpeaq09q0rlbbvR69sXS8PDLzMSJ/TS+njtH6Rany1JzQmjX12u7pfNzefNDZbV+9yg4Vhvo/HLTJO0pvGB9sMuURrqYQHyNK7/wolFHcWW1bcUpbUpK0dlGakmNbdGL3MeVvG66CVRmaxpfXB/ifhL4vI+gcFFYmRQABBBBAAAEEEEAAAQQQQAABCwSiJujs+W7JSSmxuvfuVM3OTOzC2KSK148r//12nZF0fUaCHvjm5yosaVPes1P09Vip5p1PNG9buxqmjw28QzL8NSH7VFOl10vq9Uplh2+9uJjhmj3Lq8U5Xnk6L2o8q9KSGhUf6FBDsPdhGuOqTmjNi/XaXi95U0aqKOdzLSgbEXi3Z7hQ0b9Q7331rLqPuz59oW2jNCdVRTlxYQ3D3dGZHGRPeVNb9GR99/d2qu6Utm2o1brKDjVImpQer+ULJygrOfAYvQW/IEzRXYCgkxOBAAIIIIAAAggggAACCCCAAAJ2FYiCoNOu9NTVHwHjcfwFdWP0xwWXPlDUn+sZa40AQac1jsyCAAIIIIAAAggggAACCCCAAALWCxB0Wm/KjJcr4PsqfbsKnpiknOQYyfc4foNG52ZoyXXGKwP4GSoBgs6hkmddBBBAAAEEEEAAAQQQQAABBBAIJ0DQGU6Ifx8CgSbfF93XvNem/W3GI/0j9JP5qbo3a/QQ1MKSXQUIOjkPCCCAAAIIIIAAAggggAACCCBgVwGCTrt2hroQsKEAQacNm0JJCCCAAAIIIIAAAggggAACCCDgEyDo5CAggIBpAYJO01QMRAABBBBAAAEEEEAAAQQQQACBCAsQdEYYnOUQcLIAQaeTu0ftCCCAAAIIIIAAAggggAACCLhbgKDT3f1ldwhYKkDQaSknkyGAAAIIIIAAAggggAACCCCAgIUCBJ0WYjIVAm4XIOh0e4fZHwIIIIAAAggggAACCCCAAALOFSDodG7vqByBiAsQdEacnAURQAABBBBAAAEEEEAAAQQQQMCkAEGnSSiGIYCARNDJKUAAAQQQQAABBBBAAAEEEEAAAbsKEHTatTPUhYANBQg6bdgUSkIAAQQQQAABBBBAAAEEEEAAAZ8AQScHAQEETAsQdJqmYiACCCCAAAIIIIAAAggggAACCERYgKAzwuAsh4CTBQg6ndw9akcAAQQQQAABBBBAAAEEEEDA3QIEne7uL7tDwFIBgk5LOZkMAQQQQAABBBBAAAEEEEAAAQQsFCDotBCTqRBwuwBBp9s7zP4QQAABBBBAAAEEEEAAAQQQcK4AQadze0flCERcgKAz4uQsiAACCCCAAAIIIIAAAggggAACJgUIOk1CMQwBBCSCTk4BAggggAACCCCAAAIIIIAAAgjYVYCg066doS4EbChA0GnDplASAggggAACCCCAAAIIIIAAAgj4BAg6OQgIIGBagKDTNBUDEUAAAQQQQAABBBBAAAEEEEAgwgIEnREGZzkEnCxA0Onk7lE7AggggAACCCCAAAIIIIAAAu4WIOh0d3/ZHQKWChB0WsrJZAgggAACCCCAAAIIIIAAAgggYKEAQaeFmEyFgNsFCDrd3mH2hwACCCCAAAIIIIAAAggggIBzBQg6nds7Kkcg4gIEnREnZ0EEEEAAAQQQQAABBBBAAAEEEDApQNBpEophCCAgEXRyChBAAAEEEEAAAQQQQAABBBBAwK4CBJ127Qx1IWBDAYJOGzaFkhBAAAEEEEAAAQQQQAABBBBAwCdA0MlBQAAB0wIEnaapGIgAAggggAACCCCAAAIIIIAAAhEWIOiMMDjLIeBkAYJOJ3eP2hFAAAEEEEAAAQQQQAABBBBwtwBBp7v7y+4QsFSAoNNSTiZDAAEEEEAAAQQQQAABBBBAAAELBQg6LcRkKgTcLkDQ6fYOsz8EEEAAAQQQQAABBBBAAAEEnCtA0Onc3lE5AhEXIOiMODkLIoAAAggggAACCCCAAAIIIICASQGCTpNQDEMAAYmgk1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eC4oLP5cJnWvv2q/uNMtWokxY1I0U1fmK9/mpWjL4651KzTb+Vr1uEcvXnfbI0z/rqtSh9ue1U1t+Tr2ymX2dTqUj1Q8s/6c4hpbvrSJr3w7VRJe/TcmkelWf+uB6cZg3v+WVL1h9r89ll954c5/jr5QcDGAgSdNm4OpSGAAAIIIIAAAggggAACCCAQ5QLOCjor1ut72/+kG2cWKT87VfFG885/qve3PaK8Mzdp08KfafqoEB3dt1b/681DeiK3SHMsCjozLgaYZk9R76Bz72//j35Se/+lQNbsVIxDYAgECDqHAJ0lEUAAAQQQQAABBBBAAAEEEEDAlICDgs4Wvf/KXOXFrNR///DGHpvzB4iVN76iF267IvjGCTpNHQgGIdCXAEEn5wMBBBBAAAEEEEAAAQQQQAABBOwq4KCg86zeeukeFcQ/rP+34Bb/3Zx9/HR9dF3GY+x/+5+Loy89Wi7p6J/03Jv/rK1159Wisbplcr4e+f6NfT9GHnh0PfwdnX09ul6lnS/9RCvrOsv6Ype7TRu0t/RXKtpfrn2KVXLiTbp/9v2ac9Xoi3vw7e/MTBWef00rzpxX3MSV2mUEwIdLVVS6WX9oNPYzStOunKWfzfmxbky26xGkLicJEHQ6qVvUigACCCCAAAIIIIAAAggggEB0CTgo6JROv52vf/zwkCZ7/1G5M3N008SJ8owM3rBe7+gMdkfn8VI98Op66foiFc6eIk/tIf3+t/kqilmmXQtvkSfUWbAk6PRP3vvR9Qbt/e19+kn1DSr+4c/1jRTp9O5fafG7e/SdO1/Vgkz/db79/e2QbvrSi3rh21fodE2cxunPemzT89KNL+np21J97yV965X7VND+M729MCf0fqLrzLPbyxAg6LwMPC5FAAEEEEAAAQQQQAABBBBAAIFBFXBU0Ck16Ejpr7R4f7nvQ0Qy7naMv1b/cO085d52g8bFXLIKH3S26MNX7tbi5h4hYE2ZHtq0XtPu3HIxVOzVgcEMOo9u149ff023fGeLFlx3aeX/2Xa37jlzv94OBLD+oDNVxUt/rm90hr2+MPeAnpi/VnO+MKjnhsmjVICgM0obz7YRQAABBBBAAAEEEEAAAQQQcICAw4LOgGhbi44ffld//vBP+sPxvdrX3irFz1Tx/J/rG4FHtMMHnXu0ds2j2vulTXrJ94X0zp9P9fsXFutP13Z+OT1IF/v66vrEX+q/f3hD4KLwX13veUencdfqrA8naN3yfHV9E2nzX36l//3HUdq0/Gea3nlH54Gb9LsHvq/JnSVe2KO16x/Vb5SlH137fd014wZ9IdTHmRxwOCnRfgIEnfbrCRUhgAACCCCAAAIIIIAAAggggIBfwJlBZ4/u1Vf8qwq2v6EPJ/5S7wVCRjNBp/EBo9+GOAnXXL9Or86eGPxfB/GOTv+dmpfeJ9q9gJkX7+Dstb/OgbWH9NZb/6rfHDHe7ymNTszST2fk60dfDvGRJn4TEOiHAEFnP7AYigACCCCAAAIIIIAAAggggAACERVwRdApBb7Ifv5+vXnfbN+HhMwGnX1+qT1UKwY96Jxy8c7NUCWEDDq7XNB8fI/+8NbzKjoVp/wfvKTvToro2WIxFwoQdLqwqWwJAQQQQAABBBBAAAEEEEAAAZcIOCforCnVA5s2K6vHuys7+2A8Al4Q/5x2zL3W91fhg84GvbPxByqI/4XevuemS19xP/9n/fJffiXdukWPfjUueJsHMehUxXrdsf1D5fYIJo+U3qfvH56lf7v/Thmv3zQTdPqKb/tQv3z+CcXN+nc9OM0lp5ZtDJkAQeeQ0bMwAggggAACCCCAAAIIIIAAAgiEEXBO0KnOr5Ffq0duW6BvTw18cd14X+eBV/XMm3v1ndwifTvFv+NeQeDHazXjDwf0yPy1+vaYFsWPipMq/lXzt5fpmi+tUv63p8jTVqX3f5uvvNo79bv7u7z7sieilUHn7+7UT6oX6N/uz1HyhdGKH3lW72z+sQrO5+iF7/9MN6ZI9RW/U8H2VzX+1lf06FdHB9+f8bcfr9cdfzigH935uH6UaTyq3qIjbz2i+X9L1QtLf64bQ3yhnt8SBMwKEHSalWIcAggggAACCCCAAAIIIIAAAghEWsBBQadB06Dju3+ntX95V+WN1YEvr4/VLRN/rH+alaMvjrnE1/uOxyq9tXGpVpw5r+Spl+78bD5cprVvrdfWuvNq0ShNG79AT86drcl9fcTHwqBTx0v12G/X6z/a43T/xS+9n9WHO4u09kDgPZsjpiv3tp9rQZf3bIa6o/P0X9frmXfL9OdmYz+xyvDOVP4/5OsbPLYe6d8tV65H0OnKtrIpBBBAAAEEEEAAAQQQQAABBFwh4LCg0xXmbAIBxwoQdDq2dRSOAAIIIIAAAggggAACCCCAgOsFCDpd32I2iIB1AgSd1lkyEwIIIIAAAggggAACCCCAAAIIWCtA0GmtJ7Mh4GoBgk5Xt5fNIYAAAggggAACCCCAAAIIIOBoAYJOR7eP4hGIrABBZ2S9WQ0BBBBAAAEEEEAAAQQQQAABBMwLEHSat2IkAlEvQNAZ9UcAAAQQQAABBBBAAAEEEEAAAQRsK0DQadvWUBgC9hMg6LRfT6gIAQQQQAABBBBAAAEEEEAAAQT8AgSdnAQEEDAtQNBpmoqBCCCAAAIIIIAAAggggAACCCAQYQGCzgiDsxwCThYg6HRy96gdAQQQQAABBBBAAAEEEEAAAXcLEHS6u7/sDgFLBQg6LeVkMgQQQAABBBBAAAEEEEAAAQQQsFCAoNNCTKZCwO0CBJ1u7zD7QwABBBBAAAEEEEAAAQQQQMC5AgSdzu0dlSMQcQGCzoiTsyACCCCAAAIIIIAAAggggAACCJgUIOg0CcUwBBCQCDo5BQgggAACCCCAAAIIIIAAAgggYFcBxwSdf/3klF0NqQsBxwt8+eorTe2BoNMUE4MQQAABBBBAAAEEEEAAAQQQQGAIBAg6hwCdJRGwmwBBp906Qj0IIIAAAggggAACCCCAAAIIINBfAccEnf3dGOMRQMB6Ae7otN6UGRFAAAEEEEAAAQQQQAABBBBAwBoBgk5rHJkFgagQIOiMijazSQQQQAABBBBAAAEEEEAAAQQcKUDQ6ci2UTQCQyNA0Dk07qyKAAIIIIAAAggggAACCCCAAALhBQg6wxsxAgEEAgIEnRwFBBBAAAEEEEAAAQQQQAABBBCwqwBBp107Q10I2FCAoNOGTaEkBBBAAAEEEEAAAQQQQAABBBDwCRB0chAQQMC0AEGnaSoGIoAAAggggAACCCCAAAIIIIBAhAUIOiMMznIIOFmAoNPJ3aN2BBBAAAEEEEAAAQQQQAABBNwtQNDp7v6yOwQsFSDotJSTyRBAAAEEEEAAAQQQQAABBBBAwEIBgk4LMZkKAbcLEHS6vcPsDwEEEEAAAQQQQAABBBBAAAHnChB0Ord3VI5AxAUIOiNOzoIIIIAAAggggAACCCCAAAIIIGBSgKDTJBTDEEBAIujkFCCAAAIIIIAAAggggAACCCCAgF0FCDrt2hnqQsCGAgSdNmwKJSGAAAIIIIAAAggggAACCCCAgE+AoJODgAACpgUIOk1TMRABBBBAAAEEEEAAAQQQQAABBCIsQNAZYXCWQ8DJAgSdTu4etSOAAAIIIIAAAggggAACCCDgbgGCTnf3l90hYKkAQaelnEyGAAIIIIAAAggggAACCCCAAAIWChB0WojJVAi4XYCg0+0dZn8IIIAAAggggAACCCCAAAIIOFeAoNO5vaNyBCIuQNAZcXIWRAABBBBAAAEEEEAAAQQQQAABkwIEnSahGIYAAhJBJ6cAAQQQQAABBBBAAAEEEEAAAQTsKkDQGaozrXWqaUpScpJdW0ddCERegKAz8uasiAACCCCAAAIIIIAAAggggAAC5gSiJOhsUPnr1Vr3X23a3yYpZphuvi5RC+9OU2bSiIBUtYrzzkkLr1HeDQ0qW31c+283/ndzkMFH1am08KTWxI7SGw+nK7nroD2VmrFReqk4Q9MuZwmuRSCCAgSdEcRmKQQQQAABBBBAAAEEEEAAAQQQ6JdAFASdLdq3uVKFTR4V5Y7T+MQYqbVB+7ac1NK9cVr/zCRl9iLzB5QVc6wJOgurpew5aSrK6XJ7KEFnvw4qg+0hQNBpjz5QBQIIIIAAAggggAACCCCAAAII9BaIgqCz652aXQH8fx+3+Botuc74+85xacrceVJGOGn8dAsoG8+qtKRGxQc61GD82/QkLc9N0/jYUEfLH5iWp8bqo70dWvLY1cpJDYztEXQ2H/lML5Q0qvSM1CLJ643Vktw0zZ6cELjAqK9OafNG6ujORm2vl7wZiVqbG68P1p3VumopzhOrgqWTNDM1cJdqv+vlVwSBvgUIOjkhCCCAAAIIIIAAAggggAACCCBgV4EoCDr9YePLSQkquDtV01LjQvSiayAa7I7OWpWurlLZ1HFacZdXntY6fbChSo/Ko11L0hQfdNbOeSbq5v/6TA+eSdBrD0/QeGNs16Cz7oSeerxBntx05WUlSq3nVPp8tQo1SjsuPvLur297eqI2LxuvjNbTKl5Zq+2tI7R8WYZmT2hR+YZjWtrq0du+egZSr12PKXXZRYCg0y6doA4EEEAAAQQQQAABBBBAAAEEEOgpEAVBp6SaKr28rtZ316Pxfs6vpMfoWzPGKifrCnku3o0ZJuisOKrvlgxT0VMTldGp2HpSax5qVPaqKZoZ9KNFXQLTqVW+YLIyJ1VFOWO6B51BzmVN2UHdsXukdhRMCLzbM1Bf7tXKy/Lfsblvw9+1VGP1x0Up/hnKD2vGm7H+awZUL78gCPQtQNDJCUEAAQQQQAABBBBAAAEEEEAAAbsKREfQ2anfWKuKvfUqL2/WKwfadSYhXi89kaFpicaAvoNOX/C4syNIH4fpoWWZmjs5WIu73xnaXH5Y80o6tPCxyZpd9Vn3jxG1nlflwTqV727RweoWlVd9rqPexN5Bp+9jSf61jKBz0+Qu7/407hLdOcJ3jQZUr12PKXXZRYCg0y6doA4EEEAAAQQQQAABBBBAAAEEEOgpEF1BZ9fdt57V60+fUun0K1Vy1xXmgs5ud1iaOUw9H4FvUvmGwCPsOe36Xkngq+ut1fr14+dU6onVPdkJun7qaHn2nNS8vUHu6OxP0Nnves3siTHRLPC3Q8fV3hEs8L+kMmL4cH1pyhe6MZX95ZDvzzlfnWIrvlf/uF/zb73eVjVRDAIIIIAAAggggAACCCCAAAIIDEzA/UHnx5W6dZ30YnGGpvUwMu6IfDJhnH4/3xs26DTeqXnrxg499+xVygr58aGeTQjyrs/GahWvPKdK73DtPharl4ozlLn7kG7bFac3ngy8v1NS5dYKzfs4YcB3dCYPqN6BHSKuih6B//msWucvGJ/LCv0zamScvjgh8DqFwDCCzug5I+wUAQQQQAABBBBAAAEEEEAAgaEScH/QGfgoz8sJiVo5L0WZycbHiFpUU1GlwnUtmv1w55fQez+6Xp4zUb/INsYb78Q8q20rTmlLSpLWLkpTcmyLTuw+pvxtw1WwKkPTgoafwT5qJDXvqdSCjc06qnhf0DnNF0q2a8WqSb53fdbvOa4HN17Qfk+CXrv4TtDeX4/v69H15AHVO1THkHWdInC2rkGHq8/1We5VKWN1RdLobmMIOp3SYepEAAEEEEAAAQQQQAABBBBAwLkCURB0SmqtU/nW09r0UZs+avI3a1J6vJYvTFdWckyge92DxJp3PtG8be1qmD5W73V+7KfulLZtqNW6yg41XJxjgrKS/R8H6v0TPOiUmrRvw2e6b2+cP+hUkypeP67899t1RtL1GQl64Jufq7CkTXnPTtHXfSFqf4NOSf2u17kHmcojI9DS0qLq2vO+/wn2kzJmlIz/iYsz/h8El34IOiPTH1ZBAAEEEEAAAQQQQAABBBBAIJoFoiPojOYOs3cELBQwgk7jx3h8vbquURda2nx/HhkXo5SkRBmPrRs/BJ0WojMVAggggAACCCCAAAIIIIAAAgiYEiDoNMXEIAQQMAQ6g85wGgSd4YT4dwQQQAABBBBAAAEEEEAAAQQQsFqAoNNqUeZDwMUCBJ0ubi5bQwABBBBAAAEEEEAAAQQQQMDhAgSdDm8g5SMQSQGCzkhqsxYCCCCAAAIIIIAAAggggAACCPRHgKCzP1qMRSDKBQg6o/wAsH0EEEAAAQQQQAABBBBAAAEEbCxA0Gnj5lAaAnYTIOi0W0eoBwEEEEAAAQQQQAABBBBAAAEEOgUIOjkLCCBgWoCg0zQVAxFAAAEEEEAAAQQQQAABBBBAIMICBJ0RBmc5BJwsQNDp5O5ROwIIIIAAAggggAACCCCAAALuFiDodHd/2R0ClgoQdFrKyWQIIIAAAggggAACCCCAAAIIIGChAEGnhZhMhYDbBQg63d5h9ocAAggggAACCCCAAAIIIICAcwUIOp3bOypHIOICBJ0RJ2dBBBBAAAEEEEAAAQQQQAABBBAwKUDQaRKKYQggIBF0cgoQQAABBBBAAAEEEEAAAQQQQMCuAgSddu0MdSFgQwGCThs2hZIQQAABBBBAAAEEEEAAAQQQQMAnQNDJQUAAAdMCBJ2mqRiIAAIIIIAAAggggAACCCCAAAIRFiDojDA4yyHgZAGCTid3j9oRQAABBBBAAAEEEEAAAQQQcLeAY4LOv35yyt2dYHcIDKG4H2dDAAAgAElEQVTAl6++0tTqBJ2mmBiEAAIIIIAAAggggAACCCCAAAJDIEDQOQToLImA3QQIOu3WEepBAAEEEEAAAQQQQAABBBBAAIH+Cjgm6OzvxhiPAALWC3BHp/WmzIgAAggggAACCCCAAAIIIIAAAtYIEHRa48gsCESFAEFnVLSZTSKAAAIIIIAAAggggAACCCDgSAGCTke2jaIRGBoBgs6hcWdVBBBAAAEEEEAAAQQQQAABBBAIL0DQGd6IEQggEBAg6OQoIIAAAggggAACCCCAAAIIIICAXQUIOu3aGepCwIYCBJ02bAolIYAAAggggAACCCCAAAIIIICAT4Cgk4OAAAKmBQg6TVMxEAEEEEAAAQQQQAABBBBAAAEEIixA0BlhcJZDwMkCBJ1O7h61I4AAAggggAACCCCAAAIIIOBuAYJOd/eX3SFgqQBBp6WcTIYAAggggAACCCCAAAIIIIAAAhYKEHRaiMlUCLhdgKDT7R1mfwgggAACCCCAAAIIIIAAAgg4V4Cg07m9o3IEIi5A0BlxchZEAAEEEEAAAQQQQAABBBBAAAGTAgSdJqEYhgACEkEnpwABBBBAAAEEEEAAAQQQQAABBOwqQNBp185QFwI2FCDotGFTKAkBBBBAAAEEEEAAAQQQQAABBHwCBJ0cBAQQMC1A0GmaioEIIIAAAggggAACCCCAAAIIIBBhAYLOCIOzHAJOFiDodHL3qB0BBBBAAAEEEEAAAQQQQAABdwsQdLq7v+wOAUsFCDot5WQyBBBAAAEEEEAAAQQQQAABBBCwUICg00JMpkLA7QIEnW7vMPtDAAEEEEAAAQQQQAABBBBAwLkCBJ3O7R2VIxBxAYLOiJOzIAIIIIAAAggggAACCCCAAAIImBQg6DQJxTAEEJAIOjkFCCCAAAIIIIAAAggggAACCCBgVwGCzqHoTGudapqSlJw0FItbuOZA9jGQayws2bKp3LKPfoIQdPYTjOEIIIAAAggggAACCCCAAAIIIBAxgegJOuvOqGzLWW38uF1H26S4mOGaPcurxTleeSLGbSzUoLLVx7X/9muUd0NEF+7nYg0qf71a6/6rTfvbJMUM083XJWrh3WnKTBoxwH1cxt6PfKrcrTFamz9elRv+rvv2htrOcBU8NlWzU/u53bDDq1Wcd05aaPTtMvYRdh17DyDotHd/qA4BBBBAAAEEEEAAAQQQQACBaBaIjqCz6jPlP90k75xk5d3ilSe2Xc1Vp7VpXa3eTR+rzYtSFB+xU1Cn0sKTqphj56CzRfs2V6qwyaOi3HEanxgjtTZo35aTWro3TuufmaRMDWQfA7nG35iasoNaEzNez3xzVPdO7anUjJ0jtKNggpLp4aALEHQOOjELIIAAAggggAACCCCAAAIIIIDAAAWiIOg8r7LVx1R6baqK7hjTnckIQFc3a/bDVyun8w7AxrMqLalR8YEONUjK/toYFcxPDYRoXe/quxTA3bF7ZJegzRhTp7S5cdq984J2t0nelJEqWjZJmYn+oK+w2n9t9pw0FeUYz68b15xX5pwOFe9sV8vUOM0+2Kq0xVN073XG3ZPGT6PeLTqumrunau6EEN3us3bjmp7rJGnH0rQgd7T23qd/Rf/fxy1OU8bWYPuQmo98phdKGlV6RmqR5PXGaklummZPbg2xd2NrPcynJ2l5bprGx3bu07/3hvlB7tTsK+gMO28wj+Ha1K0XnUadJmnK3Bl877320evsdO2xMa+xVq28/e3zAH/ZrbiMoNMKReZAAAEEEEAAAQQQQAABBBBAAIHBEHB/0FlzTPkrm3XnqimaGfadmHUqW31SG71jtD43VR6dU+nz1Xo5Zaw2LzDu+jQbdJ7T9vQErV/8BWUm1Pvm2Jg+Tr+f75WC3gnpn/fd6WO0eVGy4hrbdXTbUf20aYz+uCjF3/e6E3ri+TYteXKixgc9CeFqvxRUXlpHijfu1uz14w9kX05KUMHdqZqWGhdyTLc7U+tO6KnHG+TJTVdeVqLU6vcr1CjteDhdyUH3XqvS1VUqmzpOK+7yytNapw82VOlRebRrSZr/Tltj76vbtPCpicroWUnIoNPEvIF+dvc406MXnUZdex/sztRw/j17bMw7TBWvHupnnwfjPwPm5yToNG/FSAQQQAABBBBAAAEEEEAAAQQQiKyA+4NOIwjbKL1UnKFp4Wwrjuq7a9tV8OxVyuq8m9B4N+TzrVroC0rNB53KvVp5Wf67MY3Hri/d9RksJAvM2+Ua9ail/r1DerDKq/V3jQ2+i7C1Xwo6u9YWkqSmSi+vq9U64+7TmGH6SnqMvjVjrHKyrpDHZ2PuMfSwezfqLhmmoq4hZutJrXmoUdmBcLp59yHNOzg2EBT3qDhU0Gli3s47VLt7BOmFb8kwQWdY/xDz9rfP4c7wIP87QecgAzM9AggggAACCCCAAAIIIIAAAggMWMD9QefHlbp1nfSiiaDTCBNvfyeux/se/Y+iZ/o+cNOPoNP30Rp/X8KGfUHuFJXOaduKah28fbKWZ0sf/LpSJ2Zlau7k4L0OX3vPsM7kmWmsVcXeepWXN+uVA+06kxCvl57I0LTAY/i93jXael6VB+tUvrtFB6tbVF71uY56EwOmvcNRn83OjiDFDNNDy4z9tmvfhkP66JZM3ZsZZFiIoDP8vKE8+n5s3/8xot77CO8fat7+9dlk1wZtGEHnoNEyMQIIIIAAAggggAACCCCAAAIIXKaA+4NO47Hnx5uUE/TR9XbVVNSoITVZGUkjNJCwqnuIGTw8G1jQKZ3YelDfOzJKu5YO07oVrbo72KPbgQMQvvYBBp1dD1jrWb3+9CmVTr9SJXeN6P1RpdZq/frxcyr1xOqe7ARdP3W0PHtOat7ezneYhgg6u73jtOeJPqWXH2nUV54JcUduX0Fnn/PaJejsX58v8/f9si8n6LxsQiZAAAEEEEAAAQQQQAABBBBAAIFBEnB/0Kk+PkbUeFJrHq2/9NEfs48fd7lbs3JrheZ9nNDjY0Tn5L/zz9+1gQadqjumRx5v1sw50ut1V6jkritCH4Owtfcj6OzjLth9G/6uJxOM943G9Ao6jUfMb9sVpzeenHDxPaLdfYI87r6nUrdu7NBzXV8X0HWXxr7K4vRa5/s6ewqEenQ93Ly+eYLdZTmwOzp7vmrAN32Y1x5c3Ep/+jxI/yEwOy1Bp1kpxiGAAAIIIIAAAggggAACCCCAQKQFoiDolGR8Xf3pJnnnJGvJLWOUHCs1V53WpnW12u716I2l4wNfHg/3QZnAR3pSx2j9olR5ak5ozZp6bfd0PpodPDwLFnSW50zUL7KNj/wY7/EMFa75Q9rCY8P1wLKpIR9b9x+acLX3I+iU/0M+LyckauW8FGUmG3W2qKaiSoXrWgJfqfdbdNuHL1xs14pVk3wffqrfc1wPbryg/Z4Evea7GzXINTqrbStOaUtKktYuSlNybItO7D6m/G3DVbAqQ56dFdqYmq6VMxKD/26E/BhR3/NO871n9PKCzu49DOcfqsdGHf3pc6T/E9F9PYLOofVndQQQQAABBBBAAAEEEEAAAQQQCC0QHUGnsf+aKr1eUq9XKjt0RlJczHDNnuXV4hxvIOQMIDWeVWlJjYoPdKghZphuzkrS8vmpSu40rDqhNS/Wa3u95E0ZqaKcz7WgbEQ/7uiUat75RPO2tath+li95/uqeugQzHeX5M7YQFAY5iiHq72PdXrN3Fqn8q2ntemjNn3U5P/XSenxWr4wXVnJ/i+1995HkypeP67899t9xtdnJOiBb36uwpI25T07RV+PDXaNkdGe0rYNtVpX2aGGi+tMUFbyeZUWntbopcaHoELsPWTQ2de8/o9EDTzoDLGPPv37CjqlfvV5CP+LRtA5hPgsjQACCCCAAAIIIIAAAggggAACfQpET9Dp1IOwp1I/2uvRb+Z7nboD6jYj4JA+E3SaaSZjEEAAAQQQQAABBBBAAAEEEEBgKAQIOodC3dSa7ZKaVb7huCpypuoHIb62bmoqBtlYwFl9Jui08VGiNAQQQAABBBBAAAEEEEAAAQSiXICg064HoOaY8leeV81Xxmr9ghTF27VO6ro8AYf1maDz8trN1QgggAACCCCAAAIIIIAAAgggMHgCBJ2DZ8vMCLhOgKDTdS1lQwgggAACCCCAAAIIIIAAAgi4RoCg0zWtZCMIDL4AQefgG7MCAggggAACCCCAAAIIIIAAAggMTICgc2BuXIVAVAoQdEZl29k0AggggAACCCCAAAIIIIAAAo4QIOh0RJsoEgF7CBB02qMPVIEAAggggAACCCCAAAIIIIAAAr0FCDo5FQggYFqAoNM0FQMRQAABBBBAAAEEEEAAAQQQQCDCAgSdEQZnOQScLEDQ6eTuUTsCCCCAAAIIIIAAAggggAAC7hYg6HR3f9kdApYKEHRayslkCCCAAAIIIIAAAggggAACCCBgoQBBp4WYTIWA2wUIOt3eYfaHAAIIIIAAAggggAACCCCAgHMFCDqd2zsqRyDiAgSdESdnQQQQQAABBBBAAAEEEEAAAQQQMClA0GkSimEIICARdHIKEEAAAQQQQAABBBBAAAEEEEDArgIEnXbtDHUhYEMBgk4bNoWSEEAAAQQQQAABBBBAAAEEEEDAJ0DQyUFAAAHTAgSdpqkYiAACCCCAAAIIIIAAAggggAACERZwTND5109ORZiG5RCIHoEvX32lqc0SdJpiYhACCCCAAAIIIIAAAggggAACCAyBAEHnEKCzJAJ2EyDotFtHqAcBBBBAAAEEEEAAAQQQQAABBPor4Jigs78bYzwCCFgvwB2d1psyIwIIIIAAAggggAACCCCAAAIIWCNA0GmNI7MgEBUCBJ1R0WY2iQACCCCAAAIIIIAAAggggIAjBQg6Hdk2ikZgaAQIOofGnVURQAABBBBAAAEEEEAAAQQQQCC8AEFneCNGIIBAQICgk6OAAAIIIIAAAggggAACCCCAAAJ2FSDotGtnqAsBGwoQdNqwKZSEAAIIIIAAAggggAACCCCAAAI+AYJODgICCJgWIOg0TcVABBBAAAEEEEAAAQQQQAABBBCIsABBZ4TBWQ4BJwsQdDq5e9SOAAIIIIAAAggggAACCCCAgLsFCDrd3V92h4ClAgSdlnIyGQIIIIAAAggggAACCCCAAAIIWChA0GkhJlMh4HYBgk63d5j9IYAAAggggAACCCCAAAIIIOBcAYJO5/aOyhGIuABBZ8TJWRABBBBAAAEEEEAAAQQQQAABBEwKEHSahGIYAghIBJ2cAgQQQAABBBBAAAEEEEAAAQQQsKsAQaddO0NdCNhQgKDThk2hJAQQQAABBBBAAAEEEEAAAQQQ8AkQdHIQEEDAtABBp2kqBiKAAAIIIIAAAggggAACCCCAQIQFCDojDM5yCDhZgKDTyd2jdgQQQAABBBBAAAEEEEAAAQTcLUDQ6e7+sjsELBUg6LSUk8kQQAABBBBAAAEEEEAAAQQQQMBCAYJOCzGZCgG3CxB0ur3D7A8BBBBAAAEEEEAAAQQQQAAB5woQdDq3d1SOQMQFCDojTs6CCCCAAAIIIIAAAggggAACCCBgUoCg0yQUwxBAQCLo5BQggAACCCCAAAIIIIAAAggggIBdBQg67dqZwaqrtU41TUlKThqsBZjXzQIEnW7uLntDAAEEEEAAAQQQQAABBBBAwNkCURB01qm08KTKstNUlOPEdK9axXnnpIXXKO+GgRy2rtc3qGz1ce2/faBzmVu/eU+llpY0a3+b9K27J2jljERzF/Y5qr8O/R1vQYlRMAVBZxQ0mS0igAACCCCAAAIIIIAAAggg4FABgk6HNm5gZftD34o5gxt07tvwd63xXKmSH1wxsDKDXtXf4LK/4y0s1cVTEXS6uLlsDQEEEEAAAQQQQAABBBBAAAGHC0Rp0GmEYHVKmxun3TsvaHeb5E0ZqaJlk5QZ8ubDwDXz4rV/S5P+s026/tpEFeROUIbvGuPfzytzToeKd7arZWqSdixNk8f4p8azKi2pUfGBDjVIyv7aGBXMT1WypObyw5pX8rnyVk3RTN8Np2e1bcUpvTn9Sq2/ywgKuwZ2nTWM1NGdjdpeL3kzErU2N14frDurddVSnCdWBUsnaWbqiMDR7Lw+TZk7T6qw2v/X2XOMO1wvqDivVt7FU3TvdZ3jG/Vu0XHV3D1VcyeEON0h9+MPUjvXkOL1UnGGpgWZpvnIZ3qhpFGlZ6QWSV5vrJbkpmn25IQQi/YOLvueo8f4qs+U/3STMnLTlZcVaHLPfUxP0vLcNI2Pdfhv9SCWT9A5iLhMjQACCCCAAAIIIIAAAggggAAClyUQxUHnOW1PT9D6xV9QZkK9Sp+v1sb0cfr9fG+fQduWhHi9+Fi6shIa9cGGKj3aNFo78sfLEwgk350+RpsXJSuuUYpPjJFUp7LVJ7XRO0brc1Pl0TnfWi+njNXmBSmKV5M++PWnelRJ2rXkSp3celjz9sbrtScnKsNXSc+g06g7UZuXjVdG62kVr6zV9tYRWr4sQ7MntKh8wzEtbfXo7SVpiu91fc87OttV8eoh/bRpjP64KMW/77oTeuL5Ni15cqLGB5UItx/JuKNz0+Q+XhVQd0JPPd4gT2fo2Oo3KdQo7Xg43RcA9/7pEVyGnaPL+NRjemR1o5LvHq/l2aMDU9eqdHWVyqaO04q7vPK01vn7KY92XbS7rN8tV15M0OnKtrIpBBBAAAEEEEAAAQQQQAABBFwhENVBp3KvVl6W/07GmrKDumP3SO0omNBn0NaSO1nLs+ICoeAxPfJ4s2b77sYMBGtd5vQNqjiq765tV8GzVymr807BI58q9/lWLey8i9MIFx+vl+cbI1XxfotmLbtKcyf3vCPTeNy89xpGqLhUYy8FleWHNePN2C776BoQBnl0vUd99e8d0oNVXq2/a2zwA25iP2GDziAzm/Xv612l3ecI7Htuklp21at5Top+MWPMpZWNfZQMU9FTnYGypNaTWvNQo7Iv3l3rit9xSzdB0GkpJ5MhgAACCCCAAAIIIIAAAggggICFAtEddHb5wI+5oK1OmY9N1ezUzg70vtuyZxBnBIe3vxPXI0D1P4LedS5j3B1b2pR5S+cj6+bW6BUq7qnUjJ0jzAedOqdtK6p18PbJWp4tffDrSp2Ylam5k4OfMjP7MRV0tp5X5cE6le9u0cHqFpVXfa6j3sSwQXM33z7n8Pdmi28bw/VQt/A4EGzv7AiyyWF6aFno/Vv4u+fIqQg6Hdk2ikYAAQQQQAABBBBAAAEEEEAgKgQIOgNfMr+coDNu8TVacl3wj9+YCQaldp3YcVjf+88OTfpK5yPtkQo6pRNbD+p7R0Zp19JhWreiVXd3vcuxx6+Bmf2EDTpbq/Xrx8+p1BOre7ITdP3U0fLsOal5e8PfUXsx6Aw7h78fld9KUV7bac37eKTeKJhw8XH88P2Oit//fm+SoLPfZFyAAAIIIIAAAggggAACCCCAAAIREiDo7FfQeU5aeLXybgg8Vl4X5NH1LneJ+npo4lFv+T6Uc0E35yboo5JGZf5siu7N7OPR9S5rXP4dncZ7Of37mDlHer3uCpX4PoIU4sfEfsIFnc27D+m2XXF648lLwWPl1grN+zjB9B2d4efoGjyf0cuPnNZHOV3eG7qnUrdu7NBzXV8pEKFfOicvQ9Dp5O5ROwIIIIAAAggggAACCCCAAALuFiDo7GfQeekDRud9H68pThgT+KhQ8Ds6w3+MqFalhVXafp3/kXXfnYZlcdr8zCRl+s5e34/HDyToLM+ZqF9kG+8Z7QxTz6ts9TEVHhuuB5ZNDfnYuv9XwYKPEflCxnatWDXJ96X5+j3H9eDGC9rvSdBrIe8m7eEbdo7u45v3VGrexvZeX7ffkpKktYvSlBzbohO7jyl/23AVrMrQNL68HvS/fASd7v4/COwOAQQQQAABBBBAAAEEEEAAAScLEHT2M+is/9pInSm/oN1tUvb0JC1flBZ4HDpU0Cmp8axKS2pUfKBDDTHDdHNWkpbPT1Vy5yPr73cNNs9q24pTenN657s6rQw6pZp3PtG8be1qmD5W73V+aV2S7w7JnbF9BI1djnnI/fjHhLujU2pSxevHlf9+u85Iuj4jQQ9883MVlrQp79kp+nrQkLGnb7g5eo+/9HX7wBfp605p24ZaravsUIOkSenxWr5wgrKSOwNgJ/9qD07tBJ2D48qsCCCAAAIIIIAAAggggAACCCBw+QJREHRePpJ/hj6CTKuWGMp59lTqR3s9+s1871BWwdo2FyDotHmDKA8BBBBAAAEEEEAAAQQQQACBKBYg6DTdfLcGne3G/Zwq33BcFTlT9YMQX1s3zcRAVwsQdLq6vWwOAQQQQAABBBBAAAEEEEAAAUcLEHSabp9Lg86aY8pfeV41Xxmr9QtSFG/ag4HRKEDQGY1dZ88IIIAAAggggAACCCCAAAIIOEOAoNMZfaJKBGwhQNBpizZQBAIIIIAAAggggAACCCCAAAIIBBEg6ORYIICAaQGCTtNUDEQAAQQQQAABBBBAAAEEEEAAgQgLEHRGGJzlEHCyAEGnk7tH7QgggAACCCCAAAIIIIAAAgi4W4Cg0939ZXcIWCpA0GkpJ5MhgAACCCCAAAIIIIAAAggggICFAgSdFmIyFQJuFyDodHuH2R8CCCCAAAIIIIAAAggggAACzhUg6HRu76gcgYgLEHRGnJwFEUAAAQQQQAABBBBAAAEEEEDApABBp0kohiGAgETQySlAAAEEEEAAAQQQQAABBBBAAAG7ChB0XnZnqlWcd05aeI3ybrjsyZgAAVsLEHTauj0UhwACCCCAAAIIIIAAAggggEBUCxB0RnX72TwC/RMg6OyfF6MRQAABBBBAAAEEEEAAAQQQQCByAtERdDaeVWlJjYoPdKhBUvbXxqhgfqqSLzobd2WeV+acDhXvbFfL1CTtWJomT68+BBs3XJsu3tHZropXD+kRjdXv51958eoTWw9qXpVHu5akKr5nLdOTtDw3TeNjO4cHWyNR/7fwpMqy01SUkxS508FKCPQQIOjkSCCAAAIIIIAAAggggAACCCCAgF0FoiDorFPZ6pPa6B2j9bmp8uicSp+v1sspY7V5QYrifZ3xP37+7vQx2rwoWXGNUnxiTJCeBRt3pvuj63sqdetrw7T+mUnK9M1wTttWVOvg7ZO1PLtJpaurVDZ1nFbc5ZWntU4fbKjSozJC0LR+1mLXI0VdbhYg6HRzd9kbAggggAACCCCAAAIIIIAAAs4WcH/QWXFU313broJnr1JW512TRz5V7vOtWrhqimb6bpAMvGcz92rlZY3oo6PBxvV8R6fx51p5F0/RvdeNkD77VD9d06qfPDtFXz9yVN8tGaaipyYqo3OV1pNa81Cjsvtdi7MPHtU7U4Cg05l9o2oEEEAAAQQQQAABBBBAAAEEokHA9UFn/XuHdPs7cdpRMKHHo+p1ynxsqmandgk6w35QKNiHh3r+Xbv2bfhETyZc4Xt83Xhs/XtVo/X2kjQ1lB3UHTs7gpyrYXpoWabmTu5PLdFwPNmj3QQIOu3WEepBAAEEEEAAAQQQQAABBBBAAIFOAYJOy4NOSRcfX/do3y9O6eAc47H1ONUYQefukT1C156Hka+48+tpXwGCTvv2hsoQQAABBBBAAAEEEEAAAQQQiHYB1wed6s+j65bc0WkcqcDj63NGqmxnq5YYj60bj80bAejGDj3X9TH6XieQoDPafyntvH+CTjt3h9oQQAABBBBAAAEEEEAAAQQQiG4B9wedMv8xIlkWdPofX1+6V2rJ8GhX/vjAF9zPatuKU9qSkqS1i9KUHNuiE7uPKX/bcBWsytA03ztECTqj+1fS3rsn6LR3f6gOAQQQQAABBBBAAAEEEEAAgWgWiIKgU1LjWZWW1Kj4QIcaYobp5qwkLZ+f2uOdnedkXdApNZcf1u0lrbr57glaOSPx0hmrO6VtG2q1rrJDDZImpcdr+cIJykru/AhSsKCzTqWFJ1WWnaaiHN/Xk/hBYEgECDqHhJ1FEUAAAQQQQAABBBBAAAEEEEDAhEB0BJ0mIBiCAALhBQg6wxsxAgEEEEAAAQQQQAABBBBAAAEEhkaAoHNo3FkVAUcKEHQ6sm0UjQACCCCAAAIIIIAAAggggEBUCBB0RkWb2SQC1ggQdFrjyCwIIIAAAggggAACCCCAAAIIIGC9AEGn9abMiIBrBQg6XdtaNoYAAggggAACCCCAAAIIIICA4wUIOh3fQjaAQOQECDojZ81KCCCAAAIIIIAAAggggAACCCDQPwGCzv55MRqBqBYg6Izq9rN5BBBAAAEEEEAAAQQQQAABBGwtQNBp6/ZQHAL2EiDotFc/qAYBBBBAAAEEEEAAAQQQQAABBC4JEHRyGhBAwLQAQadpKgYigAACCCCAAAIIIIAAAggggECEBQg6IwzOcgg4WYCg08ndo3YEEEAAAQQQQAABBBBAAAEE3C1A0Onu/rI7BCwVIOi0lJPJEEAAAQQQQAABBBBAAAEEEEDAQgGCTgsxmQoBtwsQdLq9w+wPAQQQQAABBBBAAAEEEEAAAecKEHQ6t3dUjkDEBQg6I07OgggggAACCCCAAAIIIIAAAgggYFKAoNMkFMMQQEAi6OQUIIAAAggggAACCCCAAAIIIICAXQUIOu3aGepCwIYCBJ02bAolIYAAAggggAACCCCAAAIIIICAT4Cgk4OAAAKmBQg6TVMxEAEEEEAAAQQQQAABBBBAAAEEIizgmKDzr5+cijANyyEQPQJfvvpKU5sl6DTFxCAEEEAAAQQQQAABBBBAAAEEEBgCAYLOIUBnSQTsJkDQabeOUA8CCCCAAAIIIIAAAggggAACCPRXwDFBZ383xngEELBeoKOjQ21tbX1OHBMTo+HDh3cbU/aXQ74/53x1ivVFXcaMr/5xv+bfev1lzMClCCCAAPAiZqoAAAC4SURBVAIIIIAAAggggAACCCBgFwGCTrt0gjoQcIiAEXQagWewHyPgNILOnj8EnQ5pLmUigAACCCCAAAIIIIAAAggg4GABgk4HN4/SERgqgWB3dga7k7OzPoLOoeoU6yKAAAIIIIAAAggggAACCCAQPQJDHnRGDzU7RQABHl3nDCCAAAIIIIAAAggggAACCCCAwGAJEHQOlizzIoBALwGCTg4FAggggAACCCCAAAIIIIAAAggMlsD/B/LahppO+7k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97" y="1720850"/>
            <a:ext cx="7335006" cy="424021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66" y="4423961"/>
            <a:ext cx="4211273" cy="23116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23002" y="2516402"/>
            <a:ext cx="2273416" cy="46165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34166" y="3069458"/>
            <a:ext cx="3188836" cy="981272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Download Data</a:t>
            </a:r>
          </a:p>
          <a:p>
            <a:r>
              <a:rPr lang="en-US" sz="1600" i="1" dirty="0" smtClean="0"/>
              <a:t>Select Obtain Measurement data and download the data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61598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ADAT – Your 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many sites measured Soil Moisture (SMAP) during the Northern Hemisphere Fall and Winter periods (9/1/2015 – 2/29/2016) – 87 Sites</a:t>
            </a:r>
          </a:p>
          <a:p>
            <a:pPr lvl="1"/>
            <a:r>
              <a:rPr lang="en-US" dirty="0" smtClean="0"/>
              <a:t>How many data points were taken</a:t>
            </a:r>
          </a:p>
          <a:p>
            <a:pPr lvl="1"/>
            <a:r>
              <a:rPr lang="en-US" dirty="0" smtClean="0"/>
              <a:t>Which school and site had the highest gravimetric soil moisture (g/g), when was it measured,  and what was the value?</a:t>
            </a:r>
          </a:p>
          <a:p>
            <a:r>
              <a:rPr lang="en-US" dirty="0" smtClean="0"/>
              <a:t>Export all Precipitation and SMAP data from the Ramey School for the period 9/1/2015 thought 5/17/2016</a:t>
            </a:r>
          </a:p>
          <a:p>
            <a:pPr lvl="1"/>
            <a:r>
              <a:rPr lang="en-US" dirty="0" smtClean="0"/>
              <a:t>Plot the data – Is there a correlation between precipitation and Soil Moisture?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 - ADAT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many sites measured Soil Moisture (SMAP) during the Northern Hemisphere Fall and Winter periods (9/1/2015 – 2/29/2016) – 87 Sites</a:t>
            </a:r>
          </a:p>
          <a:p>
            <a:pPr lvl="1"/>
            <a:r>
              <a:rPr lang="en-US" dirty="0" smtClean="0"/>
              <a:t>How many data points were taken (1168)</a:t>
            </a:r>
          </a:p>
          <a:p>
            <a:r>
              <a:rPr lang="en-US" dirty="0" smtClean="0"/>
              <a:t>Which school and site had the highest gravimetric soil moisture (g/g), when was it measured,  and what was the value?</a:t>
            </a:r>
          </a:p>
          <a:p>
            <a:pPr lvl="1"/>
            <a:r>
              <a:rPr lang="en-US" dirty="0" err="1"/>
              <a:t>Srednja</a:t>
            </a:r>
            <a:r>
              <a:rPr lang="en-US" dirty="0"/>
              <a:t> </a:t>
            </a:r>
            <a:r>
              <a:rPr lang="en-US" dirty="0" err="1"/>
              <a:t>skola</a:t>
            </a:r>
            <a:r>
              <a:rPr lang="en-US" dirty="0"/>
              <a:t> Vela Luka, 1/15/2016, </a:t>
            </a:r>
            <a:r>
              <a:rPr lang="en-US" dirty="0" smtClean="0"/>
              <a:t>0.85 g/g</a:t>
            </a:r>
          </a:p>
          <a:p>
            <a:r>
              <a:rPr lang="en-US" dirty="0" smtClean="0"/>
              <a:t>Export all Precipitation and SMAP data from the Ramey School for the period 9/1/2015 thought 5/17/2016</a:t>
            </a:r>
          </a:p>
          <a:p>
            <a:pPr lvl="1"/>
            <a:r>
              <a:rPr lang="en-US" dirty="0" smtClean="0"/>
              <a:t>Plot the data – Is there a correlation between precipitation and Soil Moisture? [see next page – what do you think?]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822" y="738224"/>
            <a:ext cx="8229600" cy="8742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Three</a:t>
            </a:r>
            <a:r>
              <a:rPr lang="en-US" dirty="0" smtClean="0"/>
              <a:t> </a:t>
            </a:r>
            <a:r>
              <a:rPr lang="en-US" dirty="0" smtClean="0"/>
              <a:t>Ways to </a:t>
            </a:r>
            <a:r>
              <a:rPr lang="en-US" dirty="0" smtClean="0"/>
              <a:t>Access </a:t>
            </a:r>
            <a:r>
              <a:rPr lang="en-US" dirty="0" smtClean="0"/>
              <a:t>GLOBE Data on the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" y="1616053"/>
            <a:ext cx="8780207" cy="313831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1996" y="4669697"/>
            <a:ext cx="2222091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smtClean="0"/>
              <a:t>Visualization System</a:t>
            </a:r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83906" y="4669697"/>
            <a:ext cx="2222091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smtClean="0"/>
              <a:t>ADAT</a:t>
            </a:r>
            <a:endParaRPr lang="en-US" sz="1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464709" y="4669697"/>
            <a:ext cx="2222091" cy="874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GLOBE </a:t>
            </a:r>
            <a:r>
              <a:rPr lang="en-US" sz="1600" dirty="0" smtClean="0">
                <a:solidFill>
                  <a:schemeClr val="tx1"/>
                </a:solidFill>
              </a:rPr>
              <a:t>API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708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231939"/>
              </p:ext>
            </p:extLst>
          </p:nvPr>
        </p:nvGraphicFramePr>
        <p:xfrm>
          <a:off x="333103" y="899321"/>
          <a:ext cx="8275386" cy="482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63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Retrieving Data – the GLOBE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API </a:t>
            </a:r>
            <a:r>
              <a:rPr lang="en-US" dirty="0" smtClean="0"/>
              <a:t>- allows </a:t>
            </a:r>
            <a:r>
              <a:rPr lang="en-US" dirty="0"/>
              <a:t>users to pull data from GLOBE programmatically</a:t>
            </a:r>
          </a:p>
          <a:p>
            <a:pPr lvl="1"/>
            <a:r>
              <a:rPr lang="en-US" dirty="0"/>
              <a:t>Programmatically = something I can call via a program/script/URL</a:t>
            </a:r>
          </a:p>
          <a:p>
            <a:pPr lvl="1"/>
            <a:r>
              <a:rPr lang="en-US" dirty="0"/>
              <a:t>Simple but useful interface</a:t>
            </a:r>
          </a:p>
          <a:p>
            <a:pPr lvl="1"/>
            <a:r>
              <a:rPr lang="en-US" dirty="0"/>
              <a:t>Fast</a:t>
            </a:r>
          </a:p>
          <a:p>
            <a:pPr lvl="1"/>
            <a:r>
              <a:rPr lang="en-US" dirty="0"/>
              <a:t>Provides support for getting data that is similar to ADAT</a:t>
            </a:r>
          </a:p>
          <a:p>
            <a:pPr lvl="1"/>
            <a:endParaRPr lang="en-US" dirty="0"/>
          </a:p>
          <a:p>
            <a:pPr marL="198438" lvl="1" indent="0">
              <a:buNone/>
            </a:pPr>
            <a:r>
              <a:rPr lang="en-US" dirty="0"/>
              <a:t>Info: </a:t>
            </a:r>
            <a:r>
              <a:rPr lang="en-US" dirty="0">
                <a:hlinkClick r:id="rId2"/>
              </a:rPr>
              <a:t>https://www.globe.gov/globe-data/globe-api</a:t>
            </a:r>
            <a:endParaRPr lang="en-US" dirty="0"/>
          </a:p>
          <a:p>
            <a:pPr marL="198438" lvl="1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Tool: </a:t>
            </a:r>
            <a:r>
              <a:rPr lang="en-US" dirty="0">
                <a:hlinkClick r:id="rId3"/>
              </a:rPr>
              <a:t>https://api.globe.gov/search/swagger-ui.html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Interface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648" y="1596965"/>
            <a:ext cx="3231223" cy="4240257"/>
          </a:xfrm>
        </p:spPr>
        <p:txBody>
          <a:bodyPr/>
          <a:lstStyle/>
          <a:p>
            <a:r>
              <a:rPr lang="en-US" dirty="0" smtClean="0"/>
              <a:t>Divided into different paths depending on what type of query you want to make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7" y="1596965"/>
            <a:ext cx="5230362" cy="47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interface to build your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2627"/>
            <a:ext cx="8229600" cy="8579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https://api.globe.gov/search/v1/measurement/protocol/measureddate/?protocols=dissolved_oxygens&amp;startdate=2018-01-01&amp;enddate=2019-01-01&amp;geojson=FALSE&amp;sample=TRUE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55" y="1469684"/>
            <a:ext cx="7004870" cy="339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0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– Tips on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0721"/>
            <a:ext cx="8229600" cy="4240257"/>
          </a:xfrm>
        </p:spPr>
        <p:txBody>
          <a:bodyPr/>
          <a:lstStyle/>
          <a:p>
            <a:r>
              <a:rPr lang="en-US" dirty="0" smtClean="0"/>
              <a:t>Use Sample=“TRUE” to return 10 records to make sure your query is correct BEFORE trying it “for real”  (Sample=“FALSE”)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GeoJSON</a:t>
            </a:r>
            <a:r>
              <a:rPr lang="en-US" dirty="0" smtClean="0"/>
              <a:t>=TRUE to return data in </a:t>
            </a:r>
            <a:r>
              <a:rPr lang="en-US" dirty="0" err="1" smtClean="0"/>
              <a:t>GeoJSON</a:t>
            </a:r>
            <a:r>
              <a:rPr lang="en-US" dirty="0" smtClean="0"/>
              <a:t> format. Use </a:t>
            </a:r>
            <a:r>
              <a:rPr lang="en-US" dirty="0" err="1" smtClean="0"/>
              <a:t>GeoJSON</a:t>
            </a:r>
            <a:r>
              <a:rPr lang="en-US" dirty="0" smtClean="0"/>
              <a:t>=FALSE to return data in custom JSON format (this response includes the total records which will be returned)</a:t>
            </a:r>
          </a:p>
          <a:p>
            <a:r>
              <a:rPr lang="en-US" dirty="0" smtClean="0"/>
              <a:t>Currently limited to 1,000,000 records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 – Download your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recommend putting the URL directly into the browser for larger datasets, otherwise use the “Download button” in the response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52" y="2927120"/>
            <a:ext cx="7098698" cy="317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62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query would you use to find all dissolved oxygen measurements between 1/01/2010 and 1/01/2011</a:t>
            </a:r>
          </a:p>
          <a:p>
            <a:r>
              <a:rPr lang="en-US" dirty="0" smtClean="0"/>
              <a:t>Which format option would you use to determine how many measurements there are in that time frame?</a:t>
            </a:r>
          </a:p>
          <a:p>
            <a:r>
              <a:rPr lang="en-US" dirty="0" smtClean="0"/>
              <a:t>Download the dissolved oxygen data using the </a:t>
            </a:r>
            <a:r>
              <a:rPr lang="en-US" dirty="0" err="1" smtClean="0"/>
              <a:t>GeoJSON</a:t>
            </a:r>
            <a:r>
              <a:rPr lang="en-US" dirty="0" smtClean="0"/>
              <a:t> format, save the file and plot it at geojson.io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5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Which query would you use to find all dissolved oxygen measurements between 1/01/2010 and </a:t>
            </a:r>
            <a:r>
              <a:rPr lang="en-US" dirty="0" smtClean="0"/>
              <a:t>1/01/2011</a:t>
            </a:r>
          </a:p>
          <a:p>
            <a:pPr lvl="1"/>
            <a:r>
              <a:rPr lang="en-US" dirty="0"/>
              <a:t>Use /</a:t>
            </a:r>
            <a:r>
              <a:rPr lang="en-US" dirty="0" smtClean="0"/>
              <a:t>measurement/protocol/</a:t>
            </a:r>
            <a:r>
              <a:rPr lang="en-US" dirty="0" err="1" smtClean="0"/>
              <a:t>measureddate</a:t>
            </a:r>
            <a:endParaRPr lang="en-US" dirty="0"/>
          </a:p>
          <a:p>
            <a:r>
              <a:rPr lang="en-US" dirty="0"/>
              <a:t>Which format option would you use to determine how many measurements there are in that time frame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GeoJSON</a:t>
            </a:r>
            <a:r>
              <a:rPr lang="en-US" dirty="0" smtClean="0"/>
              <a:t>=“FALSE” and Return sample results=“TRUE” to get a count of how many measurements there are in that timeframe:</a:t>
            </a:r>
          </a:p>
          <a:p>
            <a:pPr marL="57150" indent="0">
              <a:buNone/>
            </a:pPr>
            <a:r>
              <a:rPr lang="en-US" sz="1900" i="1" dirty="0">
                <a:hlinkClick r:id="rId2"/>
              </a:rPr>
              <a:t>https://api.globe.gov/search/v1/measurement/protocol/measureddate/?</a:t>
            </a:r>
            <a:r>
              <a:rPr lang="en-US" sz="1900" i="1" dirty="0" smtClean="0">
                <a:hlinkClick r:id="rId2"/>
              </a:rPr>
              <a:t>protocols=dissolved_oxygens&amp;startdate=2010-01-01&amp;enddate=2011-01-01&amp;</a:t>
            </a:r>
            <a:r>
              <a:rPr lang="en-US" sz="1900" i="1" dirty="0" smtClean="0">
                <a:solidFill>
                  <a:srgbClr val="FF0000"/>
                </a:solidFill>
                <a:hlinkClick r:id="rId2"/>
              </a:rPr>
              <a:t>geojson=FALSE&amp;sample=TRUE</a:t>
            </a:r>
            <a:endParaRPr lang="en-US" sz="1900" i="1" dirty="0" smtClean="0">
              <a:solidFill>
                <a:srgbClr val="FF0000"/>
              </a:solidFill>
            </a:endParaRPr>
          </a:p>
          <a:p>
            <a:pPr marL="57150" indent="0">
              <a:buNone/>
            </a:pPr>
            <a:r>
              <a:rPr lang="en-US" sz="1900" i="1" dirty="0" smtClean="0">
                <a:solidFill>
                  <a:srgbClr val="FF0000"/>
                </a:solidFill>
              </a:rPr>
              <a:t>[Answer: count: 3096]</a:t>
            </a:r>
            <a:endParaRPr lang="en-US" sz="1900" i="1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Download the dissolved oxygen data using the </a:t>
            </a:r>
            <a:r>
              <a:rPr lang="en-US" dirty="0" err="1"/>
              <a:t>GeoJSON</a:t>
            </a:r>
            <a:r>
              <a:rPr lang="en-US" dirty="0"/>
              <a:t> format, save the file and plot it at </a:t>
            </a:r>
            <a:r>
              <a:rPr lang="en-US" dirty="0" smtClean="0"/>
              <a:t>geojson.io (Note </a:t>
            </a:r>
            <a:r>
              <a:rPr lang="en-US" dirty="0" err="1" smtClean="0"/>
              <a:t>geojson</a:t>
            </a:r>
            <a:r>
              <a:rPr lang="en-US" dirty="0" smtClean="0"/>
              <a:t>=“True” and sample=“false”</a:t>
            </a:r>
          </a:p>
          <a:p>
            <a:pPr marL="0" indent="0">
              <a:buNone/>
            </a:pPr>
            <a:r>
              <a:rPr lang="en-US" sz="1900" i="1" dirty="0"/>
              <a:t>https://api.globe.gov/search/v1/measurement/protocol/measureddate/?protocols=dissolved_oxygens&amp;startdate=2010-01-01&amp;enddate=2011-01-01&amp;geojson=TRUE&amp;sample=FALSE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2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Geojson.io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AutoShape 2" descr="data:image/png;base64,iVBORw0KGgoAAAANSUhEUgAAB0kAAARZCAYAAACv0TjXAAAgAElEQVR4XuydB3hT1fvHv9nde0IZBdqyN4gg+EMRFVFUVMQB7oH+RMU9cOP6gX/cuHCBA7coOHCAyt5SKIVCW0r3Xtn5P+9Jb0jStE3SQZq+53l8hObec8/5nJPQm89931dmsVgs4MYEmAATYAJMgAkwgU5A4J41+Z1glDxEJsAEmAATYAJMgAm0PYGa0kJbp29eNbztL9AOPY6ZNrcdeuUu/YHA1h8/8Idp8ByYQJchUF5e3mXmyhNlAkygaxGQsSTtWgvOs2UCTIAJMAEm0JkJsCTtzKvHY2cCTIAJMAEmwARaQ4AlaWvo8bm+RoAlqa+tCI+HCTRPgCUp7xAmwAT8lQBLUn9dWZ4XE2ACTIAJMAE/JMCS1A8XlafEBJgAE2ACTIAJuEWAJalbmPigTkKAJWknWSgeJhNoIMCSlLcCE2AC/kqAJam/rizPiwkwASbABJiAHxJgSeqHi8pTYgJMgAkwASbABNwiwJLULUx8UCchwJK0kywUD5MJsCTlPcAEmICfE2BJ6ucLzNNjAkyACTABJuBPBFiS+tNq8lyYABNgAkyACTABTwiwJPWEFh/r6wRYkvr6CvH4mIAjAY4k5R3BBJiAvxJgSeqvK8vzYgJMgAkwASbghwRYkvrhovKUmAATYAJMgAkwAbcIsCR1CxMf1EkIsCTtJAvFw2QCDQRYkvJWYAJMwF8JsCT115XleTEBJsAEmAAT8EMCLEn9cFF5SkyACTABJsAEmIBbBFiSuoWJD+okBFiSdpKF4mEyAZakvAeYABPwcwIsSf18gXl6TIAJMAEmwAT8iQBLUn9aTZ4LE2ACTIAJMAEm4AkBlqSe0OJjfZ0AS1JfXyEeHxNwJMCRpLwjmAAT8FcCLEn9dWV5XkyACTABJsAE/JAAS1I/XFSeEhNgAkyACTABJuAWAZakbmHigzoJAZaknWSheJhMoIEAS1LeCkyACfgrAZak/rqyPC8mwASYABNgAn5IgCWpHy4qT4kJMAEmwASYABNwiwBLUrcw8UGdhABL0k6yUDxMJsCSlPcAE2ACfk6AJamfLzBPjwkwASbABJiAPxFgSepPq8lzYQJMgAkwASbABDwhwJLUE1p8rK8TYEnq6yvE42MCjgQ4kpR3BBNgAv5KgCWpv64sz4sJMAEmwASYgB8SYEnqh4vKU2ICTIAJMAEmwATcIsCS1C1MfFAnIcCStJMsFA+TCTQQYEnKW4EJMAF/JcCS1F9XlufFBJgAE2ACTMAPCbAk9cNF5SkxASbABJgAE2ACbhFgSeoWJj6okxBgSdpJFoqHyQRYkvIeYAJMwM8JsCT18wXm6TEBJsAEmAAT8CcCLEn9aTV5LkyACTABJsAEmIAnBFiSekKLj/V1AixJfX2FeHxMwJEAR5LyjmACTMBfCbAk9deV5XkxASbABJgAE/BDAixJ/XBReUpMgAkwASbABJiAWwRYkrqFiQ/qJARYknaSheJhMoEGAixJeSswASbgrwRYkvrryvK8mAATYAJMgAn4IQGWpH64qDwlJsAEmAATYAJtTCA19/s27rF9ujvY43yPOmZJ6hEuPtjHCbAk9fEF4uExAScCLEl5SzABJuCvBFiS+uvK8ryYABNgAkyACfghAZakfrioPCUmwASYABNgAm1MgCVpGwNtRXdjps1txdl8qj8TYEnqz6vLc/NHAixJ/XFVeU5MgAkQAZakvA+YABNgAkyACTCBTkOAJWmnWSoeKBNgAkyACTCBk0ZAkqQ33XTTSRtDcxd+6623xMscSeqTy8OD6iACLEk7CDRfhgm0EQGWpG0EkrthAkzA5wiwJPW5JeEBMQEmwASYABNgAk0RYEnKe4MJMAEmwASYABNoiQBL0pYIddzrHEnacaw725VYkna2FePxdnUCLEm7+g7g+TMB/yXAktR/15ZnxgSYABPwCwLr9hfh/q/3otZganY+GoUcl47ohrvOSkWQWukXc+dJNCbAkpR3BRNgAkyACTABJtASAZakLRHquNdZknYc6852pfaSpBaLBZ999hluu+02lJWVtRpLVFQUXnvtNcyaNQsymazV/XEHTKCzEmBJ2llXjsfNBJhASwTaVJJaAOzOqcCHG49ia04FSur04voxQWpM6BOF609LRr/4UPCvFC0ti/V1rcGEH/fm46NNOThSVgedyQySAMlRQZg+NBGzxvRAiIZFgCuaRdVaXPneFhyr0GLW8G545PxBUMpd7zzpWOpnxXVjERca4N4C+dlR0vt32fos7MyrRKXWAIVMhvhQDU7rE4U5p/ZG37gQh1n/e6wSN368HanxoXj9ihEI5v3Y5K6o1Rkxb+VObMkpF8fMHtkdj54/qNnPQ4lvhc6IpIiAVu1PWt9Nh0qx7WgZ/jslpVPt3rfWH8Zrf2ZhYt9oRASpG429oFKLv4+WITFUg6IaPaakxuDpCwcjJEDVqebpr4PVarX45JNPQDdUF110EZKTk1s1VZakrcLHJzMBJsAEmAAT6BIEWJL6zjL7miQdO2IwjuYeR1FJ6+WZK8qfv7kIyT27Y+uufZj30AsOhwzu3w9XXnw2xgwbiNDgIMjlcpjNZlTX1uFA5lGs+GotNu7Y2+TiBQUG4NpZ0zF5/GgkxEVDo7beG+n0euTlF+PH3/7GqtXrUFevdehj9LCBePKemxAbHYnC4jI8vuRtbNud7vI60rER4aH4YNUPWPbRV+22mdpLkmZnZ+OKK67AP//802ZjHz9+PFauXIlevXo16vOpp57CwoULPbrWxx9/jCuvvNKtc0pLS23HrlixAtHR0S2eR8ddddVV8OQ6LXbaCQ8wGo04duwYjh49KkZP96I9evQQ7z132t9//43TTjsNN998M1566SUEBgY2eZq0D5588kk8+uij7nTf6Bhv1tqrC3l5EktSL8HxaUyACYh/kw8cOICpU6ciKSmpWSIltXrcsmq/OObNSwcgJrjxd8FtjbTNJGlFvQFPfPsvfjlYIsbYOyoQQ7uFiz/vOV6Jo2X14s/TB8Vj4fkDOcqnhZU8Vl6H2z/ZhYzimiaPjA1R49VZIzA0ycqZ2wkC9pKUxPL/Lh6CKQPjXSJiSQoYTGY8szodX+zOh8lCOq1xI2F61xn9cN1pyTaxx5LU/XedsyRNiQ7Gu9eMRmyIpslOSA6+9Pth8XprJekfGcW4/bNdOG9gPJ6/ZKj7A/eBI4nD8n+y8fZVozDYxecdRZre/vkuvDRzKA4WVOOtf46yKPWBdZOGwJLUhxaDh8IEmAATYAJMoIsQYEnqOwvtS5J0wuihWHj3DdAbjHjk+TewOz2zzUE1JUlnTpuMeXMvRVhocJPXJNn58Vdr8OaHjcXk6eNGYv4Ns5CUaP1eo6a2DkWl1gdw46IjERIcJP58JOc4nn/9I+zYa/1ykZq9JKUoyy079+H2R150OQ5/kKQZGRki6nP37t1ttr7Dhg0T0alpaWmN+mRJ2maY26wjkqNffPEFFi1ahL17HR88mDhxIh5//HFMnjy5xchglqSOS8KStM22KHfEBLocgS4hSWu0Bvz3093YlF2GYYlheGrGIKTEhzosdmZhNR74+l+kF1ZjXK8ovHL5MI7yaeLtQDJl/qe7RGTUwPhQPHhOfwzrEQ6VQi5k1u7cSvzv5wzszq9CWmwI3pkzCjHNiJYu964DYC9Jaf7NcWJJCrz71xG89NshhKoVuPOMFJw3NEG8P0mX5pXX4Z31WUKgUjTuq7OG47SUGLGtWJK6/+6yl6TqhqjmV2YNx6TUWJedSMfvOFYB8taJ4ZpWRZJKIvGCQQl+K0lfvYx4xuCN3w+zKHV/a7b7kSxJ2x0xX4AJMAEmwASYABNwIsCS1He2hC9J0puvvhhzLz0P+zOP4PoFT7cLJFeSlMTj43ffiPjYKFRUVWP1rxvw3c9/4UhOnog6vWDqaTjvjNMQGRGGqupaPP/ah/h5/Sbb+EjuPnTHtYiLiUJ5RRVWfL1WRHnaN5rXVTPPRURYqIiSXfTycvy9bY84xF6S0t9Jxr6z8hu8/7ljH/bHduZIUkmSXnfddY2iNZcsWYINGzZg2bJliIuLsyEsKioS0YJjx47F/fff7xBpSFGZ7733XpOS1NVGksaQkJAAd6M/m9qQ3kQXduVIUhKkixcvxgMPPNDkezw0NBRvvvkmZs+e3awoZUnqiJAlabv8s8GdMoEuQcDvJSlJlEU/pOPjbcdalJ8UbfrflTux7VgFbj61N+ZPTeXUuy7eBluPlOPmlTsQH6rG21ePQlKk9YlA+1ZSo8MNH24XkaYLz+2P2WN7dok3lLuTlMRnfqUOVDLCaLbgqtFJeOi8gY32XFeXpFX1Btzw0XZkFFbjmRmDRSpn52b/Pj+9bxSWXj4CGqWCJam7GxKAvSQ9f1A8fkwvwuUju+OR6QNd9iIJ6P4JYThQUIWQQCVL0hYiSUmSnjkgTjxMwqLUg83ZzoeyJG1nwNw9E2ACTIAJMAEm0IgAS1Lf2RQdLUlvmXMxzhg/Gkvf+dQmCSUaix+bj9PGjsCXP6zDq8tX4dmHbhMvPbjotUYpar0l6EqSzr/hcsyeMRX1Wh1ee38Vvvjht0bdT500DvffNkdEmq7fvAMLnlgqjqEUu28+9wAGpCQ3kp/OnVC06QO3z0VMVISIkr3j0f+JedlLUrPFArlMhuOFxXj4+Tfx74FDDt34UyTpvffe20iSUtQniS9ncSmJyAkTJjRKlUrHvvjiiyxJvX1TdOB5FClNpV5uueUWVFdXN3tlSp1Ma0tr3lRjSepIhiVpB25mvhQT8DMCfi9JDxZU4boPt4tle2/OKKQmhDW7hFuOlOG2T3YiPEiF5XNGo0dUkC3qr1tYIJ6fOQTvbsjC17vzUWswoVtYAOaM64lZo3sgQKVo1DdFqC75JRNbc8rF8eEBKpyVGoN5Z/RDYviJXPGSCJOu8dE/R/HtnnyU1hsQrFLg3AFxuGNKKmJDm0592VF7U4r4Gtszstk6j2/8fgjL/j6K2aOScP+5/W3Dc1XLlFKl9osJxo2nJePcIQnil+Lcsjpc++E2mM0WvH/NGPSMaixjpXSfN4zrhQVnW9OKkDDbmlWGl38/hH/zq0St1IRQDaYNjMetk/v5RJ1Uab1r6o24emxPEVWmksvw2uwRGJsc5bCUzUlSYvnZtlys3JKLvEprXQ9njjqjCfM/3YmNR8rx+uUjMKEhypKOlQTk3vyqRjJbkmZ7j1dh2RUjMSY5sqO2mMv5E6um0pnSCXtyK3HTyh3oEx2EV2ePQFSw2kGSPjqtPz745yjW7C8S78XoQBVmDE10uSfc3aN0Xfv37txxvfB/6zKRWVorPhsWzxyK4T0jxHzc/Sw4KZCdJOm9U1Kwcmuu+OxZfs0YwdK50Xvv7b+O4rb/9AXViXUlSWt0RtDnwI/phSio1omaxYMTw3DH5H4Y0ydKPBDgnOZXuo7954sn63Ey+LmbbleSpDRGe1F60/jeuKMVdVgrKipELRdqVNclIsK656RGaZzWrl0r6ptcdtll4sfr1q3Dtm3bcM455yAgIEA8rVxWZq17RE+tnnLKKRg5cqRDP3q9Hhs3bhTpgOrq6sRrQUFBGDJkCE499VSoG2oOSSfRMXQ85fSvra0F3RBSbZWoqChRN0VKBXX48GF88803CAsLE7V5goMbp/hatWoVsrKyRMohenqamqvxUB9jxozBiBEjGtVxoXpKO3fuxJYtW8QNqVKpFMeNHj1apDrimqQn493D12QCTIAJMAEm0DUJsCT1nXXvSEk6b+5MXHnRuVAqFfjs+1+wZNlKG4ie3ROw9Im7RbTm4jdXiHS1D995HcJCgkX62fueeaVNRKkrSfrInddhxtTTUVxajoX/e6vJeqAkQ0cMThORrtfc9aQY+zWzpuPG2ReKP7/9yTd4/7PVzS7unTfOxqzzz4LBYMAr732GVT/85iBJKQ3voLS+UKtU+PWvLXjo2dcd+mNJ2jGSVKfT4ffff8fy5cuxefNmUB1Vuo8788wzceutt+L000+33W/ZR5K+9dZb+Prrr/HGG2+AolWl46dPnw6N5sT3mc1FklJ9zldeeQU//PCD6IPu2eg+9vrrr0dsrOtMV77zidL8SOgBXYogXbrU+pAB3XtThDDdl9M989tvv43Vq0+8h+666y4899xzje61pau0lSR1l7mrqGHpZ71798bTTz8txG5L699e68WStL3Icr9MANAZzfg1oxSf7ypEToVO+BbyOcmRAbh6dCLOTIsSPoeaVLMzIUSDhef0wec7CrA2oxRl9UYEKuU4s18kbpqQ1KiWJzmdfcdr8P6W49ieVy2uEaZRYFJyBK4/tTvi7byYt9doai3bSpLW6k34anchvt5bjIIafZOMpHHQw2HrMsqwfOtxZFdooZbLMTAuGAsm98TH2/Kx9mAZnp/WD62uSSpJNPvosuY2tv0X9lIEpCRBglVKkVJ2f2E1JvaJRoBKjn+OlKFKZxR/X3LpUIcUvWv/LcAD3/wrogQHJoQiNS4E+wuqkVFUg6hglUO9TnsRplbIkVehxfjkSIRqVNicXYbCGj2oRuBbV49CQnjASX1vSpGkEUFKIZJ7RTdds8J5oJT6+O5Ve7Ahq1RIqjG9IhGsUdq40PF3/KcvbpzUByazBfd/sRs/7i/CcxcMwowR3R26k9YqPb8Ky64chZG9IoQgfXt9Fl7+47BIvToiKRyJYQHYlVeJI2V1Iq3tq7OHu4x+7Uio9pJ02VWj8P3uPBHtTOmg37hqJCKDTkippiSpfRppiSXNgfYkvSEvGZaIh6cPFHt28U8ZeGdTNu6a3Bc3Teprm+r+49W4/qNtKNcaMH1gPF64dJgtkvVQYTWu/XA7ouiBgSZEWUcwk0RuekE1nj5/IC502gfNjUGKdqRjjA1PpI5vkNDSe3dCb4o8HS72ITVP9ih99EvrU1FngMkM9IwMRFpcCLLL6vDiJUPFgxaefBZ0BFNX17D/7KPamb+kF+DXjOJGYp3OlY41GM24fXI/LPhidyNJSnWLb16xA1mldUIYj+4RgWqdAf8cKRefiVL9WL3RhA83ZmNzVplI4d0rMhCje0aiV3QQ5pzaC3QNdz8zrP8Ud3xzV5LSXrP//DaazPjrcCmSo4PF+z6kYQ96OoPWSFK6yaSbGpKd8fHxQh4WFxeLIZBsJClJjYQkicpjx47ZjqWf5+fng2706Fy6caV+qFEfX375JSorK23HkyAtLCxETU2NuKGmG2YSsSRTV65cCZrHBRdcgNTUVAcEJG/pdZKsl19+ubgxpnM+//xz0R/dbNP1pfFQ+qJ+/fqJvkiEive/0YjvvvsOhw4dgkKhQGJiokhbVFBQIGQt/Z+uf9FFFwmZ3Jp2z5r81pzO5zIBJsAEmAATYAJdgABLUt9Z5I6SpPaCdM3v/+DxxW87QDh/ykQsuOVKFBaX4dq7nxRClOqE3nbtZQgJCmwzUdpcJCnVQn39/VX49Ltf3F6g1xfdhzHDByG/sAQPPPsa0g9mNXuufdSoFJFq/7Nvf/4TkeFhmDh2OLQ6faPx+JMkpYdNBw8e7MBr/fr12Ldvn3h4NDw83PZafX29uP+he5VJkyY5nPPvv/+KB1mbqknqakGaS7dLsu7hhx8WIo8enp0yZYqQefTwrSTw7FPBSpIsJycHlL6XHm699NJLxX0a3YPR2ObPn49nnnnG9kBsU5L0zz//xNy5c8V96XnnnYdBgwbZrjt06FC8++67Luuuur1hfeBAEtAkk4kx/bdgwQLbfSs9YEz31VKd0ksuuQTvvPOOw16wn0JbSFJPmDcnSemBZVrzH3/8Eddccw0CAwObXP/2WgaWpO1Flvvt6gRqdSYs/PEQNuZWISpQiRHdQhCkUuBgST0OllqDKG4Z1x1XjekmvIIkMOnnJP3yq/UYkxSGEI0c2/KqUVJrEHL1pQvTEBdqdSDkdFZuy8ebG/PE34clhiAxVI29BTXIqdQhNkiFZ6enYGCC1UN5c43m1rEtJGl+lQ73f5eJQ2X1iAlWYXT3UNTozNh6rAp6sxkXDIjBgsm9oVRYv8E2mix4fUMOPttbJDgRI/pqeEtutfjuXKWQoUpnar0kJbj3rdqN1emFuGNSHxEx5k6ThJJUG8++fiTJqJdnDcfIXtaouuJqHe5etRs7j1WKL/2vP8365Wp6XhVuWmGNYH3+oiG26D0a01fbj+GpNQfQOyrIVq/T/hoUCff67BE2+UjS5lZKA5xb4ROpaymq667Pd+GPQ6WIClRh5vBumDk6CT0ig2xPDDTFeeXmHCz6KQNjekY61H0lLt/vOo5Hv9+HhLAAfHDtGPH/X9MLcecXe3BmSgwWzxouxKfUJAFGguGtq0cKQU3H3/PVXiSGaUD1FPs11J61j9qa2DcKL1023GXkrzv7oy2OsZekFB0ZE6rBTR9tFxGI80/vi5v/09cmK11JUnqjPP39Pny267iQm0/MGIQgtVUG2O/Jh85OwxWn9MTfmSWY9+lOnJocaUtFS8d+uzMPD3y3T5yXGhPsIEMl9tMHxePZmUNPauppad/QOKekxuCKU3qJOriUUre5Ju2RCp0R43pF4qVZwxERqBKnkMS78aPtOF6pdRCBnu5R+/fuOWmxQjSTmJaap58FbbG/vOnDXpJSxGOd3ogHv93nMuWuxHX26B44o38cbvx4u4MkleoWb8ouB0VJ3jq5r40Jyff/frYL9A+Hff3YpmqSeroe3sy9tee0JEkPFlTjhhXbUVyjd3mppIiAVqUqbo0kJVFIovKMM86wPQlMEab01HBISIhI/0Q3O+np6eJJ3qSkJHHDK8lHkpWffvopSkpKhFAlsUqNbob3798vZOWMGTNsx1M056+//ioiOqnGDtVYoUhWKbKVviiYNm2aAye6Gf/pp5/Qs2dPcW3x2fXtt8jMzAQ9rUr9Ux/UiMVXX30lxjN+/HgRsUqNrkfXpSjVmTNn2qSqJHPpiwBiwZK0te8GPp8JMAEmwASYABNwhwBLUncodcwxHSFJWxKkNFNKQ3vRuZPx64YtePi5E9GTbS1KXUnSwf374Zn7b0G3+Fjo9QYcOHwUP/+xCb9v3CFS6DbVKNXuB0sfR++kRGzfsx+3PPCcW4v27uJHMHRAiqh5etktDzlEkpIkXfv7JluN1KzsPCFf6Vhq/iRJ6T6nrdqwYcPaTJLSvdbVV18t/nvhhRdsYpMeWqX7tjlz5oCu99FHHyEmJkY8dEv3jXTPRlKVok8HDBggpkYPvFLkJN0z0vF070bNlSSl+zu6JrXXXnsNo0aNEn+m61JmJIpgpaxCVK81MvLkZDprq/WiOeXm5ooHgEkmSu3nn38GiVEpFS9Fmb700ksOx9iPobWS1FPmzUlSaf1J6kry3379SQzTQ8/t2ViStidd7rsrE/hqVyEWb8jBqG6hQlQGa6zfx5PP+Wl/CZ5bdxRxIWq8ekl/8X9JYB6v0qN3RACevyAFPSKs39uRcL3vu4PYmV+De07viYuHWYMe1h8qx2M/ZSFYLceiaSkY2j1E/JwiLT/dXoC3NuWhe7jGJla9uUZza9haSVqnN+Hh1Yew+VgVpvePxoIzekOjtPoBcg8PrT6EzLJ6zDs1CVeOtpYS3Hy0Eg/8cEjIYHtGNLfHfjwsGFFrdSSp/Zf+riIRmwLz3l9H8OK6TEjpHmv1Rlz53hYcq9DiwalpIrrJvkkperuFBwjJFBmsxlPf78MnO/IaRe7ReSTsSN7+crAEz84YhPOHdbNFo1GNSuln9tf4ZEsOnlxzAJK4PdlvTBJx9325F5uyT/zCTKk0B8SHYMqAeJw9KB7dI4McxBrN+7Fv92HD4VI8M2MQJqU6pskoq9Xj2ve3oqhaZ0urWlyjw/Xvb0ON3tgo5a4UJXzrhGSRqpLk7R2f7BKRtySmzxmc4ICpvE6PWz/egcMltbbI05PF0VmSDk4Kt0UbUtj5G1eMtKVpdSVJpTTSYYEqvHP1KHSLOPFLFc1J2pMpsSFCINfoTZi7fKuYriSg6c9Pr07H2vRCRASpUFZrwLtXj8aAbqHiOHptxfZjLqN4O5ob7Z23/szCG38dgclCH8EQ4erdwwMwsW80zhvaDYO7hznISTpGknkklaVoY/uxS3OUImy92aP29WX/75KhmDLQ+uFOjUbq6WdBR7OVrucsSVPjQ0S666ggtdhjtNekJqXaJaZqhayRJF1/sFiI0OFJES5Tcn+zMw+PfJ+Os/vH4vlLhomHH1xJUm/W42Twa0mS0pgo7XVlvaHR8Bb9sB/7CqtPmiSNjo4WTylLEaA0wKqqKnHTSk8rS9JQkpgkVM866yzHfwO3bBF1c+gp36lTp4pIURKVFEVK55NYtW95eXkiKpVEq5QemCJUKeUtSUznlLt07JEjR2wSVjqW0vvOmjULNAf7dvDgQXz//ffiaVvqi65DT1VT1Ku9yJXOoSev16xZIyJMWZKejHcQX5MJMAEmwASYQNcj0BpJSg+F0e9Gx48fF9k1KKNGjx49xH/Sg2ytJUpfZlM72ON8j7qqKS20Hf/mVcM9Orelg3PWvYJvKs/CjRf3h+Pdb0tnNv96e0tSdwQpjfDjV55A7x7d8NaKr/Hhqh8dBt2WotSVJKWLTZs8HrddeyniYk6U/6EHHCuqqpGZlYs/Nm7Hj7/945Dy1z4C9Of1mx3kbnPUX336XpwycrAtvS8d++Q9NyE2OhIkSZ/+v/dg46ZS4qc/NmLhi8tEl/4kSW+77TZcfPHFDqiWLFkiSqGQCKSHSqVWVFQk0rJOnDgRd999t8M5dO9FUrEtIkkpDTLVN6UHZEnOSaVOpAvSPd4NN9wgHliVrieJM/qCme7p6J7Qvu3Zs0fIMRKor776qrjnc5akJA3pehRVSaVkSLraN8oM9Nhjj4k0vJTOl7IS+VOjh3dpzYmBVAaH5kfCkdIMN9UkSeoJiyeffFLUtfWGeYPg7ZEAACAASURBVEuSlLJJOe9paf3p+4LmomI9mUNTx7IkbQuK3AcTcCRA382+8OtRbMqpwkNTeuPUZMcSX+X1Bsz/MkMEhiy5MA0DEoJtkpQiSBdO6YOzBzh+b0fpaP/3Zw7OSY3CwnP6Qm80C4m4MbcSD5+RjGmDYhz/DTBZ8PiaQ/gtqwJ3TuyBy0YkeHyNlta1tZJ0y9FK3Lc6E6kxQXjxwlSEB1iD2aS2M7ca960+KCTyyzP7I1StEHPedqwKC6f2wRmpjuUXpeNrDea2laT2teBaguJcc1OSpCaT69qYUjpQSq/59pWjkBQVKGQf1eCjvw/tcSJFhnRtSXpePDQRz1w0xCZJa7UmB1ElHd9UlFVLc2nP18nk78yuwIrN2Vh/uFTUebRvlDr2qRmDkNIQzdnSWCRJc7Cw2iZJJcn0+c7jDvLY1bFSeliNSo6Prx3rMi2xJMXuPTMF1zVE/bY0rvZ43ZUkpQ+dR7/5F9/+W4BxvaJskbauJKm0f5xT5EpjlYQzfUCR+ExJCMGCzyj6t8QWNUn1IkkaU6O0x2/8fcQmRKU9nV+pxfI5o2wRue3BwpM+j1fU49MtOfhhXyGOV1lrsEqNoprvn5qG6cMSbRHNkiQlCfzhdWMRG+JY01cS7c5piJsak6t9J62Pq/eutA6efBZ4wqMtj3WWpKenxYp0179nljrUpLVPtUsC/mhJXSNJKr3Pmorgl96rIRqFbV28+YxztR5tycTdvtyRpE31df8Xe7Ajr+KkSdK+ffuKJ1XtG6XP/eSTTxxqdEqRpCQS6eaW6sLYi1V3WdFxriJfKZ0vPV1MN4cXXnghaFzUpFS79GcSnlQH56+//hJSlqJISZI6N0ny0jwoapQiYukmXErXa/9lA53rSgp7Mh/nYzndbmvo8blMgAkwASbABLoGAW8kKQkryvhBXzLT70z0QJvJZBLpDen3sgkTJuCWW25xqPvnLU1fk6S5P9yM2Re+hb+NiZj04hqsvWdYm4nS9pSk7grSSaeMwCPzr4PRZGqyJmhbidKmJCntFRKkl884CzSepMQ48RChfSuvqMKKr9fig1U/iB87p8kluelOc66BSuc4S1KKUl28cL64RnVtHV5b/jm+/PF3v5Kk9957byMZ+NRTT4l7Hbp/sX8YVJJT9D4nwWXf6FgSm20hSVtaP/rcoTqZmzZtaiRJKY0sjaVbt24O3VBUJAlhuqekez7KNuQsSSX5SmmAKa1w//79Gw2FshVRJOqiRYvw4IMPtjTUTvM6zZlEKK27fXNOUexqQq2RpN4wb06StrT+u3btanJt22qxWJK2FUnuhwm4T4AiKO/7LhOHS+oaSdI6nRlLL0pFSpxjqcYNh8px/4+HbJKUyk7e/uUBcdFXZ/ZH94aoU/tR/HawDI+sPYzxPcOxaHo/Uf7yllX74e41WppRayXp6xty8fHOAlw1IgHzJvZodDkqjXjvtweRXliLF6anoHuERsxZLpfhjUsG2NIOSydKx+/Kr2lbSUo19pwjC5uCIwko50jSyMDGEVXUB0WpkYD6+WAxSMb2Ikn64XYR2fiflBhoVI1TghZUakX9PedrUH8rrhuLuFDHuqPeCISWFr8tXyeZWVSlxcbDpfhhbz625lSI4rqUnvi12SNFalTnVq01IKu4DkdLarA9uxybs8uRV6kVJp1S0FJ0JTUpKm1K2omoMymSsm9siC1STUopGx6kwvjeUVDapTyVrp1RWIN/C6pOekSuK0lKY5RSwOZWaG3pm11JUklCDU4IQ1q8NfzcvlGtw3+OlomnOKQHBKR9LQlBSVSdPSAOk9PiRDreS0d0xyPTB9oiMPvFhrSqVmJb7jHnvkiQ7cqpwM/pBViXUYzSeoOILpVq2lJiZkmSpsaHuoxobEmSurNHm6oZS+OVGHvyWSDVRm1Pdq76dpakZw6Is6VjvmFcLyw4O02cZp9qlyK4pb+HBCrFZ1d4oArzP92JPw+XwbkGp3RdncGEPzJLRASp9F535zPOnfXoaG50vc4sSUePHt3oKVxXkpR+RjerFI1JjVLTUl0aqh9KtWEoTVBTjW6KKXqUhCelFKL6n9QfPUEsRZKKz/r167Fx40aRuumcc86x7reGKE8SovapdqlWC6VYco4ipXPoC0SKrKBrUD+ULpieNqbxOkep0vF0M0dSmMbHkaQn4x3E12QCTIAJMAEm0PUIeCpJ6fcbSoH59ttvCzlKv9/Qg2Akseh3Hnroi36nIflANe7od6fWNF+SpCcEqTSjthWl7SVJLzpnMu688XKQ7KMozHufernJJbn56osx99LzsD/zCK5f8HSTx119ybm4+aqLoVap8NWa3/Hcqx94vMzNSVL7zmjcZ4wfjfFjh2JI/36Ii44U5TkoHe+Kr9fg9Q++dJCkq9f9hSec6qw2NbjFj83HpFNGNhtJSudOGD0UJFRjoiKReSQHDyx6TYhcEqoR4aFC1i776CuPGbh7wtYfPefrTt9SPdDOIEkpSxDdw1E2HyphQmVZSMz16dOnkSSlh1EpopXuu+wbPRBLKXcpSpIeeCXR6yxJs7Ozxb0aSS6qyWmfglbqi8ZAkagtpaB1Zw185RiaL82HsidJLS0tDQsXLhQP/NJDMM211qTb9YY5ZS+QonwlkS+J06bWnx7mIbH/7LPP2ta/vfizJG0vstwvEzhBgIKussu0yCnXYndeFXbk1SCvWocwlaKRJKWz3rx0AGKCrXVHpeYsSfcX1OLubzKQHB2IF2ekIljd2KVJx5BAfenCVOGdSJK6e42W1rC1kvTJtYex9mAZnj6nb6OoUOna0jGPTklG76hAMee+MUF44YIUBLmYs3R8q9Pt2stLb2qSSlF6xdVakW63W1igS9FCE6VooO/2FQghFR+qEZFVVAexpeYvktR5niU1Ojzx/T78erAEI7qF22qGUvTpqq3H8MaGwyi0q89Hcovq8lVrjTCbLQ6SVIrG0xrNtlSxH27MxrM/ZzikP5YkS0vM6fWTnba4KUlKY5NSkUYEKPHWlaMQE6YW+4+aJNCl/ebOXCVJKsmsYUlhoi7pxsNluP2zXXjm/IE4pU80rlq+BYmhAUKKfr/7uEjvfOWoJCFNfb1RFO5Hm7Lx8u+HoZLLbKl1vZGknu7R5iSpfU3UlhhKnwW+JElzyupwzftbkRAaYHsP26faHdkropEkDVYrMW/lTmzJKW9pyojQKFuUpJ6uR4sXbYcDuoIkJWx0c7tjxw5xc0zikyIzpUa1aEgwUqSndCzdQO/btw+Usklqklylmyu64bOXpFIaXkqTK9Uq/eabb0Qqp3PPPddW14RkLaWYc6fZS1KSqlK/zudSn3TTzZLUHap8DBNgAs0RoIe0Tnw6MismwASYgGsCnkrSLVu24PHHHwelnBw3bhwuuOACJCcni4fO6CG2zZs3i3IH9GU11Zq/8847bXUEvVkDX5GkjQWpNJu2E6XtJUlJMlKd0bNPHwetTo+Pv1qDt1d843I5SBpOGD0Mn3z7M5a+86nLY0gYUn8JcTE4dCQXDz3/hq1Opydr7K4kde5z6qRxuHXOxUjqFo+yiko8ueQd5OYXYekTd4ufeVOT9OixfMyd/zgGpvZpFEkqXf/OG2dj1vlniUiL1b/+hTW/b/QbSTpkyBDbPY40X3pwlO6hSBjSfZHUKOpv5cqVosTJpEmTHJaHHizdu3dvm0WS0kMZlG6XolMp9a/USH5Sul+KZKd7Q+d0u/RwRlP1MylClsRfU5JUEsfu1Gn1J0nqPG+q5UrphqnMjTutNZLUG+bNSVJP1t+duXlzDEtSb6jxOUygZQL03ex3e4vx3tbjKKm1/44PSArViDJ/5HOc0+1Sz55I0uaEoSRJgwMUok9qvihJSWhO7Oe6brYkPW8Z1x3JUYEimnZkt9D2l6QES5Jpp/eNEmJIo2xsou23glTXcsORUiw8tz9mj+1pS4WbEGIVSCEax5zCzpGk3cIDcf1H20CL5ioq1NXWa0600PHuRFm1vKVbfwQJy/mf7hJ1Pd+8YqTLVMLSVY6W1grBYjJDpGztGx+Kt9dn4eU/DosIsskpMTizfxwGdQ8TNTWNJouQK/bpdqW+KHLy0x15oJqPp6XEiNqj6QVVeG/OKKQmhInD/sgoFtJvVA/XdRBbP/u266E5SSrVrF2bUYz/9IvGA+f2xw0fbRcXl/bTw1/vxVd78l3WvG1qlFIKXaqLSHVJV2zMxhc784SkonS8FP13sKgWy+eOxht/HMbqfYWCt32NzbYj4H5PL649gM925OH6U3vh1sn9mjyRuN312S6syyyxvXc9laT0paane7S59+7+49Uefxa4T6Ztj3QVSSp9tv1zpEyI57SEEPEeNRjNNmnqHEkaqlGJY6hesTdpzu0fYPBmPdqWinu9dRVJ6vBvpVaLQ4cOCWlKkaEkTLt37y6e+qUnzCnSgV5XqVQikoG+xKM6WREREaJmKd34UbOXpNKNNt10S8KVvgigZv8lAdW5OXz4MFxFwbpaMRKqzUWS0pOtdINP82BJ6t6e56OYABNoTEAug8iGolHKUKM3o95gZlnKG4UJMIEmCXgiSalUwX333SceHCNBQQJUejBNugDJUxKpFEVKddupdt/48eO9XgFfkKRNC1JpWm0jSttLktIo3RGlPbsnCNEYFhqCZ195H7/+ZX1A2r61lSClPp0l6ZTTxmLBLVeK63/81Y9444Mvm9w3s2dMxbxrLoVMBlvt1JeeuAunjRmO/MISPPDsa0g/mNXsvhvcvx+efeBWIXvXb96BBU8sbTZtLzF8+al7MGxgCqqqa/HWx19h7mXT/SKS1B0h6O6bmLLxtEW6Xbqvoyw7lLqbPmfofm3y5Mmg6EaKFKR7p6bS7dL93tKlSxuVZZEiSSlV+M8//ywe9HCOJKV7R6pbSg/fOqcadpdBZzxOmvf27dbv/ObNm4fFixcjIMAxu2BTc2uNJPWGeXPpdptaf44k7Yw7k8fMBE4QoO9mP956HG9uyoNaLsdpvcMwsW8U+scHISFUIzKsNpVul3rxRJK6E0kqHVNvMPmkJHUnkpSOoSDLu7/NQEpHRJLSQhwsqMYNK7bDYDA7RCc2tdm3HCnDbZ/sBKVsXT5nNHpEBdkkKQXNuKp1KcmnY+X1ov4jRf7NeW8LKuoMbl2TxtJZJGm93mQTIA9OTcOcU3s1+bnhXKsxMkSFucu3gkTra7NHYGyyY0Ha4hpdk9y2HinHzSt3YGr/WFwzvreQhgMTwvDy7OEIaEhnLAmp0AClLeLUVz/UmpOk9vu2rNaA68b1xJr9hWIqkiR9768jeHFdJmYMTsCzM4eCohbcaSSbV+3Mw+KZQ7FiSy7KanVYfs0YRAWrsfinDCzfnIMnzhuADzdlo1pnxPvXjEHPqCB3um63Y6S5TkyOdlhvVxeUImylmrOeStKCKq3He7S5925ze7rdgHnZsStJSl19uzMPD3y3Twj58X1iRJT87NE9QKl2qTlLUkoV7o3Ed/UgiDfr4eX0W3War0vSdevWifpVJCpJYlKTfuZuut3mAJGwJCmqVCrFjW1tba2QkvR3qhkaHx/vcHpOTg6+/PJLIVDtJSkdRF/uUQQqjYvOW7NmDVJSUkSdUqnR63QcpXiSUvA2Nz5Ko9tcTVIaL8lYio5lSdqqtwKfzAS6NIGIQAX6RqoQoJIju8KA/CojTHYR910aDk+eCTCBRgQ8kaSUxePJJ58UJQUoZSH9ntRUe/7557F27VpMnz4dCxYs8Jr8yZakLQtSaWqtF6XtKUlplC2J0svOn4Lbr71MSMZr734SdfVah3XzRpAufuxOnDJiEPakZ2LeQy849OcsSYcPSsMz998i0tj+tXUX7nrspSb3zbQzJuD+2+aI3/OXf/Yd3ln5La657DzccMWF4kFJd9LfSpGhlG3mlfc+w6offmuxtilFsdJ1w0KDkZWdh7DQIISHdf50u3fffTfmzJlj402C8oknnsBvv/0m7k+SkpJsrxUWFoo0p6eddpp4CIIy9Ejtww8/xJIlS9pEkpaUlODqq68GpWKl+qFUWsW+UaQevU5ZeJwjSUmG0bidS7FItS/p4dWmapK66tfrD7BOdCKtOaVLpwddxOdFUJDLVMNNTak1ktQb5s1J0qbW31VN2vZaIo4kbS+y3G9XJlBUo8ftXxxAeb0BL0xPxYgejinVS+sMuG3VflTWG72OJG1NTVJaG3dEbEtr2Np0uz5dk5QmT7Z76c8HsWzjUYzrFYVXLh+GkACVSy4V9QYRibYpuxw3n9ob86emCvkkSZD8Sh2enTEI5w9zLEIuidWU2BARXRWgVuL+L3bjx/1FDv3YX/TlXzOxcvsxnD84Hg9OGwBKT+ucUtX+eF+JJKUxSdG5faKD8PrsEegV7Vh8Vxr36j35ePjbf5EWH4p3rh6FnNI6IVik2oXOdVcljvZ1CqW+JBFNtQzP6h+H1/46YosWlI6p0Rpw00c7sCe/Ck+fPxAXjujusM70ZAOty5bsCtwwoTfmjm9dnZaW3lzNvd6SJKVzV27OwaKfMsRTmvQdW2K4xiZJd2RX4OYV2xEaqBQy33kNcsvqhEhWKWR44eIhGNjNmqbl1/RC3PnFHkwbGIdtORUi6vaFS4eJfS5F4o5MCse/+dUY2yvcrejr1nBw51yp/iyF7j99wSCcNzTRpRSW6rkWVuux7IqRGJMc6XFNUlfCz36MrvZoc5JU2nOefBbI7W523OHTVsc0JUmllLs9IoMwrncU3tt41JbOmK7tihmla37w230YnBAqou8jgxxzz9P+/e9nO9E7KgiLLxuGhLAAl9Hy3qxHW/HwpJ+TLUnpppMiM+mLBpKGFNEpNbpRofomdJPrrSTt1auXkKBHjx4V6dvoKWX7RtENdH364o4kKaV8oy/n6EljV+ltKR3cn3/+KW4AnSVpUVGRuHGm1Lj0elZWFs477zwMHHgi7TdJWUrDS5LVlYSlSFS6YacaXdOmTRNfLhADkrOnn346TjnlFIfxS/3RFw0sST3Z+XwsE2ACEgGKHu0TpUJylBoWiwyHS3U4UmaAwcyJd3mXMAEm4JqAJ5KU0l6+8sorohb7yy+/7LImu3QV+h2L0vLSw2Tvvvuu1/hPpiQ17ngC/znlcfzdcvWihvklYvonu/D95XFezbe9JSkNqjlR+uid1+P8sybilw1b8PBzrzvMwRtBSh1INT+PHS/E/MeWICevQPQ7ethAW1rbn9dvtl1Pigatrq3DWx99hU+/+8UlyyfvvRln/+dUVFZW4+ml72H95p1iblKkZ1FJGRa9vBx/b9vj8vzTx43EffOuFkJ2d3om7nj0f0IK24/r25//xNP/916j8+m8mdPOEHKQ/nWl+xx3pKxXm6LhpK5Yk1RKwZqQkOAyonPPnj3ino8i1p0lKb1G93LO6YDpAVd66PXss88WNUUpTbhzJCmtJwliSstLnz833HCDgwimJaHPNKp5OnfuXPz3v/8VYr6zN+eUt56mEm6NJPWGOUnIpmqSkmCgh6XPPPNMh2WR9gzdh0vr317rxpK0vchyv12ZgHOaW+f6ojtzq3Hf6oNQymReS1K90YyHVh/CxtxKPHxGMqYNinFATtlHH19zCL9lVYBS1c4Z2w0ltXqfiiTdcrQS963ORGpMEF68MBXhAY6ZaCVOkYEqvHpJf1CZRZrztmNVWDi1T6M6poeL6zD/mwyU1RvR6pqkEk2SZ//9dLdI/zgwPhTPXTQYKfGO1juzsBoPfP0v0gurG8lUSYIcq9DCWQwWVGoxb+UOHCyudRBz9jLlqQsG4cyB8TaxsyO7HHd8tkvka3511nCRPrazRJIS0/I6PW79eAd251chKlCFueN6YcbwbogLs6aDKKrS4vOtufhgcw6ojuhDZ6fhilN6gsTdtR9uQ3G1Ds/MGIzpQxNtGz67tBbzPtmJrNI6hzqF9u8IEsvvb85BkEouflmiFL79nNZRqufZLUyD/80cZksHTL9E/7AnH498tw9hgUq8cyWl6XXcAx35geeOJCVpRamN/z5aJoZGNVulSFL7lLxTUmPw1IVDEBFolf+UMvqp1ekiHS+l633pshPRtocKq3Hth9tRoTUI8frwOWkipTQ1SYblV+vE3yly8KZJfTsSi8tr2T/oQLVrSfBeNyEZfeNCoFLIQZw2ZJbg5d8P4UhZncOcPY0k9WaPtvTe9fSz4GQBb0qS6owmkYp5e04lAjUKJIUF2lLt0lhdiUzpM+LfgmpcOToJd52Vaov4tn8Y5arRSXjovIHis3FPbiVuXLEdIxpq5lJqdG/W42TwO9mSVEoXm5ubixEjRmDKlCm2G0aKIKXISxKY3kpSOo9qx9BNDz0VTCI2JCTEhnrTpk2g2jl0I003zDQOkpj0OT1jxgz07Xvic4RS+qxevRo6nU7cHDtLUknq0pPJ9IQ61S2lm7CwMGtadWr0lK0kPUmA0jWk8VAqp++++06k45XS/9INfHp6uqirQ2KVanjRF4fUKPUv9UVyll5jSXoy3kF8TSbQuQlQmt34EAX6RKrEw2mADAXVRhzuIEkqxZG40rH0mkYpB42RbjyN7Gw792bj0fsVAU8kKf2uQtIgMTFR/L+5NIz0ZfT8+fNBtQPpdyJv28mUpMhZjfvuXYLt5e7lS7JY+mD686/h7pGOD2a6O/eOkKQ0FmdR+v6q1Vj+6ff4+JUn0LtHN1v6WmncJA4X3nk9EuM9r0F6+3WX4soLzxV1PElkvv7Bl4gMD8O8uTMxdEA/6A0Gh+tNPnUUHvzvNYiMCINeb8DO9INYu+4f/PbPNjGcM8aPxgVnTxLnkpjasGUXFjzxfzbEJHMfuuNaIT8rqqrx8ZdrhMC0b3MvPQ9XzTwXEWGhcJap7khSSkv83EO3ISXZ+v2FwWhkSdoAmIQj1Q9ti3S79MArRbdSXVR6EJYekpVaXl4ebrvtNvEArX16Xym68KeffhL3ZiQypQd3pXNIlNr35yxJ6Rr2Apb6oJThUsQs1V0lcUolUqj8SnMR9e6+933huJMpSb1h3lwkqav1pweY77jjDnEvTus2derUdsXOkrRd8XLnXZRAXqUWd3yVgdJaAx6ekoyz+kfbSORWaHH/d5k4WqFFuFrhtSSlDtcfKsdjP2UhWC3HomkpGNrd+r0j1UP9fEchlm3KQ3yICksuTEW38ACfk6R1ehMeXn0Im49VYXr/aCw4o7e4F6d2vFKLhWuykF5Ui5tP6YY5p3QX34VvPlqJB344hMRQNZ6/IAU9IqxurVJrxKM/HMK2vGrx9zaTpNRZnd6IJ79PF3UWqfWOCsTQhui6PccrcbSsXvx8+qB4LDx/IILUJ2yvJEGKq/UIVMpRbzRjfHKkqG9Ktfpq9SZcMiwRD08fKKQNNfoO4qON2ViyLlPkZk6LC8GAhFDkltdje26FOOaO//TFjZP6OESr0s9d1TH1pUhSGiNJzfmf7UZGcU2THxEktG49LRk3nd5HcCEmr/yaibf+OSrOoSjGHpGBOFhUg/SCagxMCIVGIce2YxUuaxlK0ZM1BhOmpsZi8azhorapfSN5uPjnDHy89ZjDNfYXVCOjqEYc/9yFg3HO4IST+tHmjiSlAabnVeGmFdtRWm9wkKT0Ggl6ku1786sQplFifHIU1Ao5NmeXobBGL4T+sitHIinyRLpcexEWqFTYIi6pv+ZeO6mwGsTvsz/ux5e785tNXUfR4i/MHILYUI0YsqeS1Js92pIk9fSz4GSxbkqS0ng+2ZKDJ9ccEEO7dUKyLdWuPWPnCPH045W48/PdyK3UIj5EjVN6RUFvMovPzCqdsdHDKJIQLajSYWKfaIzsFYGrT+2Ft/7I8vozo6NYnmxJKj4rGiQgpeuhup8UaUA3MBTlSTeolJ6JhKK36Xbr6urw+eefi35IXpIQpS/opGuQiJTkI0lMSqdLkaf0JQp9oUfH0g0SpdqhCFOtVgvq05WU3Lp1qxC7NJchQ4aIaFDnRil06Rr0f5KbdA2KHKWbeuqbvhgkmWuf6on6pL7pRtv+eBKz1Oh8lqQd9a7h6zAB/yEQqlGgX5QKGgU9SGhEeKAS1XozDpcaoHeKJA1UyRGskqPOYIbBZBGpeenWQWuwQGf0vIYp/RocFaCAUm5BudYMnfXjzNbUChmSwpRibHlVRlTp2ZL6z87jmXR2Ap5IUnoY7YUXXhBZNiidLj3A1lSjKK5ly5aJh9So/p+37aRKUm8H7eV5HSVJaXiSKB0/eije+OALFJdW4JH510Gn1+PB597AvwcO2WaR3LM7Ft1/q/j7Q8+/gSM5eW7P0Fko2p9Iv2Nv2Z2O+5562SG17+UXnIUbr7xIpLRtqtG5O//NwHOvfdhoPCOHDMD9865Gck9r5rWa2joUlZaLP8dFRyIk2Pq9xJGc43j+9Y+wY+9+22XckaR08AVTJ+LOG2YjNCS4U0tSyvJzxRVXiPsiqs8pNbov+eWXX0Bpaen18HBrRjBqlD2IUtnS+/+ss84S9y5So4dW6aFPep2yALnTmooYpTV+7733RN1Rus+ieyq6JklTEl2U5YceZKXPF3qQdsKECeKekB5spQdW6eFcEpkzZ84U9130sAbdFy5atEjUOaV7SWquJCldmyIRKQ0x3edR2nCSscSDHhahzElvvvmmyFZkn27Ynfn66jEnW5J6yrw5SXrgwAHxXQR9B0H7hvaJtP6UKp72lLT+7bUeLEnbiyz325UJ0B3kO38fw/s78iGHDMMSQ9A9TI3DZVpkFNchLTYIdN+5K79GyLyJ/SK9Eph0nZXb8vHmRuvvO3Qdkod7C2qQU6lDVKASC8/qg7G9rf82+lokKY0pv0onpPGhsnrEBKswunsoanRmbD1WBZ3JjLNTInHflGQENpSOpAjZxb8fxXf7S0S91zFJYdAogS251SIrFUXn0nPYSy5Mg8xCn9ht1KgjiqR7968j+Duro/h83AAAIABJREFUDCV1etEzFZmd1DcaV43rJSITnZ9XtJcg/7t4GN7/5wh+zywR8pNk662T+uLcIQlwlSaTIlSX/JKJrTnlqDWYhAQcnBiGOyb3w5g+UbZrtSRafE2SEjcSkr+mF+GjTdnIKqtDpdYgeMYEqTGhTxRunNhHRPvZNzrnky25+GBTNo5XaUEitV9MMOaM64lpQxLx9c48IWNmj+yOR88f5LAW9hLnuQsGYYZTOl3pOrTOW7PKRGThv/nWTRisUmBMz0jcfVZKoyjiNtpeHnXjriSluby9Pgsv/3HYId2udDGKGv1sWy5WbskFPdlBta9oP08bGI9bJ/dDCL2znBrVHn1nUzZ6Rwbiw+vGIjbEKhSpUc3SFduPITUm2Far1KOJtePBxCIjvwpvrc/CjmMVKKk1iPnS2g6ID8V1E3rj9LRYh/ehp5JU2tee7NHiam2zqbIlJO5+FrQjwma7bk6SShHItN+WXTlKCEypNZcSt0ZnxBu/H8KP6YUoqNaJ93v38ABcMbYHZo3uYYsupb6kaO///ZIhJL+0PylC2pP1cO9587al7AuSlGZEN48kAqmODDWKvqSnb0kY0s1mayQp9Uc3vRs3bsTevXuF4KR/nkmO9uzZE//5z38cUr+RqKS6p5mZmSJqlGRpVFQUxowZg8GDB+P7778H3USdeuqpjdIx0Q0x3eBTHyReU1NTXS6Yq/GQjKUvBemJZ/oi0bnRTeiGDRvETTc1GhOl/aGIW7qhYknatu8N7o0J+DsBlVyG3pEqdAtXIa9CjyqdBckRKtQYzMgs1UNvOnEbQ/8+9QhTIiFMhbJ6E0xmC6KDlOLJ2LwqA4prTZCcKsnPQKUMQWoZlAo5DEaLEKtao8V2DGXnD1XL0S9KDYPRjMwyPbROkpT66BOlhloOHC7TsyT19w3J8+tUBDyRpPQ73v333y/q1l1zzTW45JJLXH7RTL8D3nPPPaLMAkWCXXvttV4zYUnqNTqPTrz56otBEZa7/s1oVDvUo45cHEyS9Y7rL8OIQWlCzlKrrqnDX9t247Xlq0Q0p3Ojc6jG6LiRgxESHAy1yvp9AkncvPxifP/renz85domh0bXuXT6maDapd0TY6FRW6N7tTo9co8X4Kc/NmHV6nWN6q66K0mpr8cX3IhzJ4+HyWzutJGkdB9FmXcefPBB0P1Ja1taWhqeffZZkdLWXXnYXFpdeuiV5Nbrr78u7unonolSqF533XWYPHkypIjBxYsXC/FF91YkSXv37o1HHnlEiEyKGqWf03kUSUhlT+zT47qSpBIHkqqUYpykLI2TxC9lS6IUu1Qj1d05tpZrR5xPmZYoG9P27dvF5ebNmwfi2lzGAPtxtSbdrn0/7jJvTpJSfy+99JIQ4C2tf3uxZUnaXmS5365OgGTeV3sK8enOQhTU6MX3u8mRAZg1Ih5T0qLxw75i/O/PHFw8KBYLzuyNUi9T4dLdM6WlfXvjMRworhNOh+ToWSlRuHJMIuxT/fqiJKV9QsGUyzfl4dfMMhTVGgSrQXFBuGp0N4zvE97IH9L3AesyyrB863FkV2iFLB3VPRTXj+uO1/7KxeGSuraXpN5u6JYEprf98nlMgAkwASbQ+Qm899cRvLgu0+uJ+OJDCV5Phk/EPWvymQITYAJdgACJzNggJVJiSVJacLBEJ760S41Ro1ZvRkaJoySlp2tTo1XoEalGldaMer2ZMvNCazCjsMYkxCndFGoUMkQHKxAXrECASiZqnJrNFlTrTDhebUKVjh7+kyM8QI64YCXiQpUorjYiq8IgylzojRbRDzWlDAgLsEaaVGlN7ZpuVyQalkGUc2izJ1y7wD7iKXZdAp5IUhIWlHqSpAplybjzzjvFg3D2jQTp0qVLRWQXlSGgP0vlBbyhzJLUG2qen/Pq0/di9LAB+OTbn7H0nU8974DPaFcC7VWTtF0HzZ0zgQ4m4EqcdvAQbJdjSXqyyPN1mUDnJ0AlxiiYg9KCU5DJyW6Uvve+7zKRVVqPpReltm0kqbeTY0nqLTk+jwkwASbg/wSozvKH/xxFeb01mt7TNm1wIsb3O5HT39Pz+XjfIsCS1LfWg0fDBNqLQKhGjrRoNUI0Chwq0yG/2ogwtRz9Y9WoN1iwv1gPnV0kaZhGjgFxasSGqFBYZURupR7VeouIKDWYIf5PIrVbqBJJEUphGsvqTCIVr1JBstSCwloTqnVmRAbIRfRqtzCVOKdSSz83obDGiKJas+iLUuySSLVALl63j2ptSyZ0/fAABWh+KhlElg8qTVKhtUa/OmUcbstLc19MoFMT8ESS0kQpM8ftt9+OrKwskc7ynHPOEWk6IyMjRdmFtWvXighSqVFWDZKplFHEm8aS1Btqnp9DKWonnjIM6/7a5pBq1/Oe+Iz2IMCStD2ocp/+RoAlqb+tKM+HCXRNAh0tSUmCLvzxsPgueeHZfdArKtABfF6FFrd/eQChGiWWzmzjdLveLjFLUm/J8XlMgAkwASbABLoWAZakXWu9ebZdk4BKDvQIVyE1VgNKPXSs0oA6owUUtJkUrkJFvRn7inXQGa0xlRRlGR8ix8C4AJggQ0aRFkV26XXFMXaRqTKLGVmlepTWk0C1iBQ99DqV+iDpSAK0R4QKyVEa1OrMKK4xCjlZqTWjXGtN2xsXpECfGDVq9BZklelRR5GrDY36oojVYLUcGqU1UrXOYBFyl67nTqM+wtVyxIcqEBOiQqBSLqJIZaAxWlBRb0JupRGl9SfSCLvTLx/DBLoKAU8lKXGhdIiUxpBqlFLZAedGEaQ1NTW2H1M5hJtvvlnUkve0sST1lBgf748EWJL646rynNqaAEvStibK/TEBJnAyCHS0JKW77sXrjuKrfcW4YUw3XDOumy0Vr85oxuLfjmL1gVJcOiQWd07uzZGkJ2NT8DWZABNgAkyACTAB7wiwJPWOG5/FBDoLARKeMUEy9IvWICxACYPJKhYp0lOhkCFUrUBBlQH7inSob5CkCjnQm6RmpFoI1cNlhkYykiIy+1B90zAVsst1yK4wNpkel1L9pkSp0D1chSNlBmRXGhwiNinNLvXVO0qDXHG9E6l/aSxRAQrEhigRopZDLgcsZotI05tfYxTRqiQ7m2skSCMDFOgdoUREoAI1OoocNaHeBBFNSpGlkYEKkeKX5krilhsTYAKOBLyRpNRDbW0tdu/eLerEUwRpcXEx4uLiMGHCBFHzjyTqb7/9Ji6mUCgwceJE3H333R5HlLIk5R3LBACWpLwLmEDLBFiStsyIj2ACTMD3CXS0JCUimUW1uOe7TBTXGdAzXIMhCSHi4edtedUoqTVgdPdQPDs9BcEaBUtS399CPEImwASYABNgAkxAIsCSlPcCE/BvAlQPNCVKicggBQpqrOlvFTKAxKVaKUP3cDVqtCYhSWsNVtsYoJAhLUaN0AAFDhbrUFTXWBpSutr+MWpx/IESvag92lQjuTkwVi2ud6BYjxKn/miM1FdYgBwZxTocr7Fej8YYF6RE7ygV1Eo5yuuMqNWZRBgrSVqSmRTh2pIkpev3jVSJeqiU4peELvVDTpgkcpBajuQIFRJClcip0COrzNCu9VD9e8fx7PyVgLeStCUe1dXVWLJkCTZs2ACTyfre9yb1LkvSlkjz612BAEvSrrDKPMfWEmBJ2lqCfD4TYAK+QOBkSFKad0mtHiu25uP3w+UoqjWIDFLdQzWYOTQOFw6Ng0YpF3hkFnosmxsTYAJMgAkwASbABDoBAZaknWCReIhMwEsCKrkMPcKV6BOlRlmdEQdLDag1mIUYpFsXEo8DYzVQKoB9hTpUN6S4jQqQIy1WDZ2RBKhOpLZ1bgkhCqTEaEQd0szSE5GfzsfRtbqHKUSq3/I6MzJK9KL2p32LC1aif5wGdToT0otPXE+qo0rRn9kVBuRVGaE3Ws+Vy2XiqVVT025WHEdRqklhSvSL0Yhap3R9EsX2M6Ix0nwGxmlENGk6CWOja+h0E0iN7/i83JR8Wqcl0F6SlIAUFBRg2bJl+OOPP2x8PE29y5K0024tHngbEmBJ2oYwuSsm0AEEysvLO+AqfAkmwASYQMcTYEna8cz5ikyACTABJsAEmICXBFiSegmOT2MCPk6AXF5UEMlJNZRyGTIpItSprijV+SQxGKiSYX+RDuVaq3HsFa5AnygN8qqNIj2uq7qfSSRfozUorDKIyMumaoNSxGe/hlS7VGv0SLljql2qX9pL1CtVIbdCj8wygxCQFEXaneRmtBrldSYheJ3lqjtLEKySoX+MBpHBShwo1iKv0uggSKU+YoIUGBSnhsFkRnqhHhX6ExqVWAYo5SBpq1ZAnE8CmYSz1mhmYerOQvAxnZ5Ae0pSgkMRpf/3f/9nS70bERGBxx57DMOHD3eLHUtStzDxQX5OgCWpny8wT8/vCLAk9bsl5QkxASbQQIAlKW8FJsAEmAATYAJMoNMQYEnaaZaKB8oEPCJAUaQUQZkQrkJRjQG5FUboTY4RoSRJKWI0WC1HRpEeZVoT6LzUGBXiQ5Q4WKJDXrXrdLbdQxVIjVEL8Xqo1ACdU9/SYCkt74A4NVQKOQ4U6Rql2g1QWiVmiEaGjGI9ihtS8ZJcTY1WIzZYYRuHRwAaDo4PVoo51hss2F+sQ01DtKxzX3HBcgyKD0C9wdwQVWtlRbI2KlCJxFCFkKQUhms2y4QoLagxIJ+iW+3mTscHquTiP4p0rddboCOR6s3g+Rwm4EME2luS0lSl1Lu7du3C7bffjjPPPNNtAixJ3UbFB/oxAZakfry4PDW/JMCS1C+XlSfFBJgAp9vlPcAEmAATYAJMgAl0JgIsSTvTavFYmYD7BCjNbFiAQkQ+VuksLqMwVXKgR5gSgWo5ciuNoq4o1e8k+UmylNLoltU3rkdKo4jQUEpeqhWqQE653haFSvVO640WaKngJwAhH+MCUKk1i7qnzjI1OsgqMSnVLqXCpXOphahlGBSnEWl1KRVwczVPm6PSN0olIl5pjE1FvFrrqCgxIC4ApbVG2zjp51GBCvSNUgtBWlZrRIWOpLEMASqZSNtbVGOyRdGS8KWI1NgQpYjOpYhYkqTHq40oqTPC7MKU0jXkMhnVbAG5Vpap7u9xPrJjCXSEJKUZUepd+s/dCFKJAkvSjt0PfDXfJMCS1DfXhUfFBJoiwJKU9wYTYAL+SoAjSf11ZXleTIAJMAEmwAT8kABLUj9cVJ4SE3CTAKWRDVLJhBCtM1pERCSllY0MlMNisaC83txkhKhCDiSGKpEUroIMMmgb6oxSStz8aqtwpf6p3uigeA1q9SYcLqOaqCRQrSlqKeqyT6QKPSLUyC7XI6fCgAZHisgAuUgFTLKV5KokXd2cmjiMrk99JEWocKBYh9wKx1S/Ul80/+RIkqlqHC3XC1lL4wtUytA32hpVe7zKiOwKo0020/zlkMFotgixScd2D1ciIVQFs9kipK9KIUNkkBJl9VSLVSekqtRo7hTBS5G2xJx40+skk0mVkjwlpK7EqicM+Fgm0FYEOkqSejtelqTekuPz/IkAS1J/Wk2eS1cgwJK0K6wyz5EJdE0CLEm75rrzrJkAE2ACTIAJdEoCLEk75bLxoJlAuxMgwdhSVCOl66UISxJ9lB6Xjic5StGnugbbGaqWi0jMyCC5iBItqDIir8oooi+DVHIMiFUjiNL9FmtRXHsiLS31SZGksoZI0kqt64jW5kBQvdPBcRrEhyqQXqRtMnVwqFqGAbEahARYUwIfr7ZeKzFEgZRYNWp1Fhws0aO6iVS9JEyTQqlGq1pI1KNlRlRqjQjRWGvCKuTWfotrjaJfEqQxQUr0CLdG8RqMVtFqMltQWGOEHBYo5DIU1JhskbV0HkUHU5NEcrtvAr4AE7AjwJLUd7bDmGlzfWcwPBKfIsCS1KeWgwfDBFokwJK0RUR8ABNgAp2UAEvSTrpwPGwmwASYABNgAl2RAEvSrrjqPGcm0HYEyNtRSlx5Q5dUh9M++pGEYKhGgahAuYisrKg3o6zOKEQfpeztFaESEZNHKwwOKYFJwPaLVqNbuAqF1Ubxn8FkEdK03mhGXRPC0n5mdG0Srd3ClMgo0iKnytQoMpOO6RWhRN9ojUinS1GkFO1K80qLUYtI2UOleuRUuo5CpeuR0O0fqwYJ4axSHfJrrVG0MSEK9IvSoEZnwgGSrA3RtREBCqREqxEeqEBBtUHIU4ocpfqpgRorp8paEw6WGUSNVGpqOZAQooBSLkNxnfVnou6p2YJag1lI6ZakdtutOvfUFQmwJPWdVWdJ6jtr4WsjYUnqayvC42ECzRNgSco7hAkwAX8lwJLUX1eW58UEmAATYAJMwA8JsCT1w0XlKTGBTkJAowCCVXIYLECt3uwgMK31QJXoFa5EsEYuJKDRZIHebBERliUNUZktTZXS+ZJsLaoxIrOU0v2eSHlLNVmjghToF6MBSdmDxRRFaq0dGqCgmqhqUdd1X5EWRbUnzrO/Jo2zW0M9U4XMguIaI3QmgKJLKZ0uydJjFXoRnUpimCJuaUwkXwuqjThSYRBzp+OSQhVIiw+AUiHHwWItjpafELMxgXL0j9MIgUpzEemAVVahWqU1iXTAFXbpfFviwq8zAU8JsCT1lFj7Hc+StP3YdvaeWZJ29hXk8Xc1AixJu9qK83yZQNchwJK066w1z5QJMAEmwASYQKcnwJK00y8hT4AJ+C0BivIMEXU7ZaJuJzWKIqVaqXVkVt1o4QEKpMaoER4gR36VEUW1JhGdSbIyKlCGhDAVAhRyITJzKo2iNiu1MLUMA+PUQljuL9KjtN51ul9RzzRKJSJiSXbWNohKUqokdiu0RlRozdA3nB4TZE3BazIBB0t0KBc1SK31U6nGK9VQrTdZ8G+hDpUN1ySZ2ztChZRYDQwmiOjTGoqktQDxoUqEa+Q4XKoX0biciteNTcGHeEWAJalX2NrlJJak7YLVLzplSeoXy8iT6EIEWJJ2ocXmqTKBLkaAJWkXW3CeLhNgAkyACTCBzkyAJWlnXj0eOxPoGgRIlsooZJPqpDql822JAEV0xgYr0DtSLYSr1miBzmCBsiGK1Wi24HiVQdRJJfEqqdcQlQwDYzUI1iiwv1iLwlqTiN5sKAtqO45ka2q0GtFBchwu06GkztoDHUsRqUaLRfxZav1IqEaqkV1uQHaFQdRmpUY1SJMjlOgTpcGxSgMySvUilS41SuNLtVvjQpQiYvRweYMkhQV9IpToF61BTgVFyupFpC03JtAeBFiStgdV7/pkSeodt65wFkvSrrDKPEd/IsCS1J9Wk+fCBJiAPQGWpLwfmAATYAJMgAkwgU5DgCVpp1kqHigTYAJeEiBRGkF1UYMUQpRSXU9SiRRRSvVRy+rN0Jkc5SJFiPaOVKFnhAoV9SYU1FBNVKskpZS9IpKTaoUqZKK+aFyIQkSG5lW5jjilYym98MBYNSKDlEgv0qGwxmSTraFU1zRGLVL0ZhTrkF9j7YfccGKIAv1jA6A1mpFRrEdZvfU8ujZJ1x7hKmSVGXC4XN+o5qqXyPg0JtCIAEtS39kULEl9Zy18bSQsSX1tRXg8TKB5AixJeYcwASbgrwRYkvrryvK8mAATYAJMgAn4IQGWpH64qDwlJsAEXBKgaE2qPSqnzL0WiChOvckx0tP+RIrg7B6uRGSQAjLIYDZbYDCacazKgMKGGqUKmQy9IpRIjlKjos6EnEoD6gxmSNGvFLlK16AWqgYGibqiCiFJpRS+JE97havQO1qDkhoDDpTobemE1XIZ+kYpkRimwpEyA7IrT9QppRTCA+I0QpYeKNKjyM06rbw9mIA3BFiSekOtfc5hSdo+XP2hV5ak/rCKPIeuRIAlaVdabZ4rE+haBFiSdq315tkyASbABJgAE+jUBFiSdurl48EzASbQjgQoajRAKRM1UYNUCiE+dSZrTdRau5qoYRo5+kSoEBWsFNGeOqNZRJxStGletQnVDXVKRQrfOGsK3wPFWpTUmkGlVhOC5egbQ/KUoki1InWuVFs0UiNHWpwa5FkPFOttfdFYkkIV6BerQXGtCQeL9Y2iYdsRDXfdBQmwJPWdRWdJ6jtr4WsjYUnqayvC42ECzRNgSco7hAkwAX8lwJLUX1eW58UEmAATYAJMwA8JsCT1w0XlKTEBJtChBEhYUhrf2CAFKG0uRawazEBFnRFFdSZRB5UapfDtQ+lxI1So1JpRUW+EgiJMNXJEhyhRq7dgfxHVNbWm2qV+k8OV6BVtrVNKkaRSDVOSt5RqNyaY0vzqcby66TS/HQqDL+a3BCRJ6usTPNjjfI+GWFNaaDv+zauGe3TuyTqYJenJIu/712VJ6vtrxCNkAvYEWJLyfmACTMBfCbAk9deV5XkxASbABJgAE/BDAixJ/XBReUpMgAmcFAJKGaAS6XxlMJkBo8lsiwiVBkRRp4mhVBtVIYSnlmwqgJgQJWp0FmSW6kWtVGokXqlOaZBGgYPFWhTWmmBpKJ0aE6REWqwaWr1JpOe1j2w9KZPni/o9AZakvrPELEl9Zy18bSQsSX1tRXg8TKB5AixJeYcwASbgrwRYkvrryvK8mAATYAJMgAn4IQGWpH64qDwlJsAEfJYApeFVKwA15dkFRL1SpVwGqi+qMwLl9UaYG0QoydSUaA2qtCZklhpQ2yBPScb2jVajR7gKR8v1OFJhhEk6yWdnzgNjAr5JgCNJfXNdeFTeEWBJ6h03PosJnCwCLElPFnm+LhNgAu1NgCVpexPm/pkAE2ACTIAJMIE2I8CStM1QckdMgAkwgTYlEBmgQGSgDNU6C0rrTTZ5GqSSIy1GjUCVDJklepGet8Grtun1uTMm0BUIsCTtCqvcdebIkrTrrDXP1D8IsCT1j3XkWTABJtCYAEtS3hVMgAkwASbABJhApyHAkrTTLBUPlAkwgS5IgOqSUrMPFA1QyhEdJIfFYkFZnRlaEyvSLrg1eMptRIAlaRuB5G58ggBLUp9YBh4EE3CbAEtSt1HxgUyACXQyArIFPx7nu9ROtmg83LYnQF/a0H8ymUz859xUMiBYBYSqLQhQWKA3ARU6GaqNMocvgezPC1FakBwOdAu2IFBuQIzahHCVGXLQtYBqsxL16nCER4YjNFBhva4YhxkwGWExGmEx6MWfoQmAPCAYMrk11Zl9s5jNqC0vQ01xPlQyC0ICNLDNQKWBIjwKiqBQwG5eZr0O5qoymOprIVMqIVcHQKbSQKZu+E+ucLqIBWajHubqSpjqqiAzmZpdBFlgMBTh0ZBrAoATo7GeQ3M0m2HW1sJUVQbodXZ9mQG5FjK5FpCduIbBLEOJNhBGkxIRahN0JgWya5UorNegUqdCiU6J+v9n701iI0vOs903zpwz5yJrLlaP1fPcXS1dQ/ZCkIF/YUiANtewBRuGVwa89ELwxgvbgA1Yqwut7IVg7by4NryyhR/377ZUrVa3eq4eqrqmrioOOQ9nihMXX5xMMkkmyUwOVRy+EIiiyMhzIt6IPMw+z3nfT25ctyRJa2QZA3QbZRf19ge9ZrM9st3xaHS9JeitIo2u/yYixdGZQumfRSqdD91svDhh4/LFAk5NuH3LqPQekfUKWvU6vqyZ+G3FRiM28diMixfP5TFdsHWdsa1ap93GYrWDaxWFqZyFS7OOfi/QH4Z6oHC/CdyuRnpMT53K4dS407+Vtpv2sfq9kjGSZh2yWQWSOoQRQEkPUPQ+WNtIz7YU+Kph48OKhfuBtem1ZDMRaX/3rlu73ePHaqF4sqwAK8AKsAIPVAH6JGJ2P44QH+X/+Hyg8vPJjpgChxGSPswluHbtmj79/Pz8wxwGn5sVYAVYAVaAFWAFWAFW4AArwJD0AC8OD+3BKUCggdp6QEr3c7KWwqlMjPNjJiZLHjKuhSAIcacc4NMycN9fBxQBEOyaL0i8esbByXEHBkHPKISKI0KkEIalgaSRzcNwM1tPtDu2zchUIiWalWUE5fvwDMC1ndXjWTaM4gTMfBFCrAJWlUgknRZUGKTjcDMalm4Amt0jKSmRNGuQjUoKbfuaMkwYdE5hQMUBICVEtgCzOAHDcTedW+K3IatLUEGn2ycBRAQYoQakQt9Co58l+jsFoXGrUASmLQTSgC9tlP0MPql4uNa0EaRMdKVtB7+3Er63J6hP//4YBNG326k07pIDjDsJXCOBYSjQakRSoBwKVEMTdNNw2pM4k5Nox8DtFgHPVIXJjInX53N4+mQWFm2uXlMKstOErJXRagf4koBb1UYoHLxyPodnTmVWaohtNsYoDFGrd3B1MUap4OHp07kNXRfrET6710HeM/H4iQyy7kZYv50GR/33BKyTdiMFpHETwqB9LaCSDKDsNdMPE2DBN/F1y8L1hon7vrXjG8b9e3zQNeyo687zYwVYAVaAFWAFWAFW4DgpwJB0tNVmSDqaXtybFWAFWAFWgBVgBViB46gAQ9LjuOo85w0KbAZJyfn5SCHC46UYsxM5eGMTELYDAnwLixW8fSvBp/W1AIQOTm7TV2YSvHw+j2yxqMEoQRQQJCXHqmlCWDaEaa1xeO5kaeIo0pBU1pY1JLU17Exti8LLprCSQGy/Q1a7OaV2dcIwBzpU+8dCkFQ2ykga5JDrI5F0jkwORq6kAXPSqkH6bZiZvD4vaTWwEdxrN5DUF6CipkagKaAl+NaDgCqFpRqaxoB2VlpQiQOoVTAdJQSaHFxZdnC3051796Q7haTrnaOpnFs7MrdaO+KaF8cFnpmxUHSkhtOGjBBJhUXfxLWGhTsdExNOgpcnA3iWwocVB5/XU/DrGMCzJzN4bT6Psdy6OcrUTUpr04qU3o8fVh2cn87hjYt5FDNr+68fJ7l6/SDEl/d9uJ6Dx2azG6bSDhL85mYLtU6MF8/lMEfEl9uqAkmi97N+iCAiQNommr+pi7QaCbxXdvFJzYYvN3ejDytxP9Df7V4d9pzcjxVgBVgBVoCNuIHWAAAgAElEQVQVYAVYAVbgwSvAkHQ0zRmSjqYX92YFWAFWgBVgBVgBVuA4KsCQ9DiuOs95jQKbgTQNtvIRXp4KcCKjYHkZGIUxGF4WKvRx734Vv7wtca2ZxmTGKnX9UcuaCm+eAl46n18bdbuNK3QnSxOGIZrlJaBZ1ZDUMrsAsecizRW3haDbn5cciy3I6jIQ+qvdLQdWcRxGrqihK8XnqnZD/39ysGoIPKDpuN9GBapdhVJ0PFLO7Dru+l2KBEqjNZAUaqPjtRULXFl28X7ZQbwuw23YyN0eaFoPzHcDR3tTdwyFZ2ctvH4+h2LWBs0fka9he+AHWA4MDTZvtUw8Vojw1FiEmy0L7yw5qEapHqdLFr79aBHz0xvdudpN2l2bxUDglwsuOlZWR/Sen3S3jdyVcYz71QCmZeHE2Mbjx7HCR9+0sdyMdeTubGlr8Lr9fjpaPfR+ri0jaTcB0YYwoi7MJ5i80XV7u2Pg7QUXN1obH7DYjTKbPeyxm2Pya1kBVoAVYAVYAVaAFWAFDo4CDElHWwuGpKPpxb1ZAVaAFWAFWAFWgBU4jgowJD2Oq85zXlGgB9AG1ZnMWQovT4R4ZjxExiRYJ9Jo2kxef9+oNfF1JcZyINCMDdxtmyiHpsZ91P+1WYWXz+fg5gvarblfzfd9tCrLEO06PEGQtAtlaKz5MZheNoWVu63LSZG7jaquSUqN4nsJGBMQ1e7a0Ndu1iTwYRVKKSQdMG9dt5GO06xtiO7djUbvV1y8tejqqNr+th0kXQ9H07kNrk3b53EdaagESZ8hSDpfwFihG69MdVkJPDerOnL4VtvAlUUHnVjg6bFY76P3K1RvNd07edfA//VIHi+c3RiHq+JQQ9KkVUdHAr8pu/i04eHChIPnTmcxVXK2jN0lDTpBrOdNcdLrG/3+xnKIVpjg7Lija+hyW1VAtuo6Opqc4hrqU1sXsdvrTc7gT6oO3i3bqIR7qyM7SnlXsgKsACvACrACrAArcLQVYEg62voyJB1NL+7NCrACrAArwAqwAqzAcVSAIelxXHWec8owKHKWom8HADFykV7IxXhlOsBJT64tB0rA0TRBsC+OJaIE6EiBL+oOPqpaGnzYAnisJPHqKQMzk3mYXk5H7O5HC4MAQaOmIakl4xXXINUKJXhpOB6MXGH72qdDDI5iYgmGUhOGAWE5K5G6Om6UnKRxrN2lZnFc1yntb+Q2JfeobC5AhdEA5+gQg9iky0c1B28vuqiFa2NxB0HS/jhdPZdulO5mrlHaDyVbYtxRqEcCS6Gp3cPDNkMAj0xY2tl5csJb3U/kvm03dUxrxw/xSdXSbljPTN3Id30T5JKlRuz7zfk8Ls/nYZpr50h7UQPqRlU7ab9uWnhn2UUttnBu3MKzZ3I4M+7CsjavJbqdC3G5GaHSkpjMmRjP760DclgdD2Q/itqtL+vIYx1fvUWjWqQ3WybeKzu43bY3uJ73Yn4MSvdCRT4GK8AKsAKsACvACrACB1MBhqSjrQtD0tH04t6sACvACrACrAArwAocRwUYkh7HVT/mc15fb3I9GLMN4FQmxvPjAc7mJdxBXKnnyuzW5yQ0Ug0FPujWkYyUwLgj8cy4xGOTBrxiUdfpFL16oXu4BgQByZFI8bUIOn1HFlCmCYNAaWEcZja/+7Ouh0BduEh1LZNmtQuKEpiFcX1OEB3sNQWosImk+Q1USECJQHMGUHtT3/KDauokbXaNfL3T9kPSUSN1qRZo0ZY4mZU4kyVImuCbtqkdnuQapkYA1TSUhqZRsnnd0umcgTfmC3hyNgOLXtRtGnDWK4gbVdxupVG531BtVQHESRpE3GvPncrg248UUMquBe79kJT6Elj9sOrivUoaP/z4jItXz+cxs4taolSX9G4tRNYxMTfGkHRlfwUdDahVp6V/RG8R0lx2a+vSStMa0prcbpn4vG7p9Q232Cu7f6OmD4H02l5ERu/FmPgYrAArwAqwAqwAK8AKsAK7U4Ah6Wj6MSQdTS/uzQqwAqwAK8AKsAKswHFUgCHpcVz1YzrnQYBsEDwgMDafj/B4IcRMJkHeVhqErTTTgpHJaZdkErSBKNRkhCDZYmDgbseEUkLzwbwlMZtNkPMcmLkCRCYPw7J1XO9ae+ruFoVqW1LcJ8W26uMSkDRNDUYFReLa7orjc3dnGvzqFUhHEbrkzCT3qpfTY+g1qtiahBXE/gKECmEIE0J53dqNFPG6uctxmDFTxCxBUl+u9l4PxPvdkpuBo/6lns1IXR/0Qj5C0VJ6TWuRwK+XXXxUdUDOwBOexJmcRDkQuNW2NgWlBdfAGxdyePZ0Fi6R+L5GgJTWr+IrvLPk4tOajWiAKfHMuI3L8wVcmHTWuEnXQ1I69BcNW+tRCQxcnLS7LtaN9UaH0Zb6JIlCw5faqVwgq+txbeRAJ0d0HAOJ1HVlKeYYMtbgczkUWOhYaMt0jQ2RXhsqodCAvRaN5kLeqczrr3fGLuO2dzoOfh0rwAqwAqwAK8AKsAKswN4pwJB0NC0Zko6mF/dmBVgBVoAVYAVYAVbgOCrAkPQ4rvoxm3M/LOgHY5tBMuJXE67E6YzEfFHiVEHAtgwIcoYJoeNrBdXhNAwkfgdJp4kk6EBQ/K6CBiI9AyVF8VIyqkM/sCwYrgdhu4BpaWip42r3IIZ3BZLGEYSb0WPTgCZX1HVD97vp89cWoQKCpDKt32qYUF2naXp+hTBuI4ybgFBwbRuOIEeiBSU9QO0c4NHRryylkJTWQJ+tG6c8KFJ5K2ddyY4x6yW6hGvRVrhUijDlJisS0uE/7Ub7tqXA8+MhnhsPdcTtlWUXkQQ8M0FLmmuALUHS1y7k8PwWkDSIE9xokFPV0W7D3lx6J885Bp484eKFs1lMF+yVmOD1kJT24Mc1B/9D0DgReGHOwmsXCsjnvf3eCkf2+CqO0qjpONZR24oejiBYKiMNTMkperNl46uGiXsdS+tOwF0IivVOXcbr13O/xVr/HmBQut+K8/FZAVaAFWAFWAFWgBXYXwUYko6mL0PS0fTi3qwAK8AKsAKsACvAChxHBRiSHsdVPyZzHlR3cpjYyUlH6nqip3IKE2NZjBUzILigX0vwjwAn1SUVAhQzS7CE4ImQEomMUmAaUebrACtgz0FKAJGO42QgMjnt9DSo6GS3DTPO/mWk8yddFyeBUT0+igLWY91H11/XVZc0K0ia9yhUNIWkfY1USFSCUEoEcYQ4iWEIAc+ykSFQDANKZgG1M5hLAIrcnb9cSt2dPdUpZrcfkA7SlJbDEQoZC7CNBEFs4Ew+wgvjAchRHAsTxYytI2ZpPQmUkXP4m46hY3ErsYk3pkI8WQpxPzDx9oKLTgw8WpC42zG0m7M3nk0hqVKQVEu0tqyhWyCBO20Dn9YdDd3aMXlw00bQregZeHrOwzOnspjIW3pf0rh0TdJmTff1pcCXDQtftyz40sR4zsal03nMjXtwCPhvngp8TK4OqTOW4ozp3/XvVNKH9iiVcCXnLEFRcovKZl1/L2jT6ThbpcFnJTTwRd3WmpcDc6AL+GEK2/9eYFD6MFeCz80KsAKsACvACrACrMDuFGBIOpp+DElH04t7swKsACvACrACrAArcBwVYEh6HFf9CM+5vw5ff7SqBkxDkCFiR+dzMd6YjXBmMgujOK4B5rAtiSJE9TKSZh0Gkm5Vwo2vprFFsYQUJuziBMx8AQbF+BKMNYQe6zDj7R1Zx38SmCWnq01xvruLrh1mvhochR0gaCHxy1CSAF2EpOvgpGOQ/5IATZwkiKi/UnpepjDgWpb+MkC1SXcGSQlQ1UMCihY+qVqoRhTbu+oipe/XQyFaYwKgFIU87iiMuwkm3URDUgJcU67EfCGGZRo6MtjIFQCKSKZ5kWO2WUO16ePKkoPl2MVrUyHm8xS1CrxbdnGrZeGpUqijl98rrzpbB0JSimkOfV2TVHWagIoBI9RQecF38XElh8/rNprx2vUc90xcmnXx1KyD8Qwg6BgEyaMALSlQlQ4S24Njm/BjA/d8A4E0MJW3MFOwkfcMeLYBW4P5FBGOst+G2R8Pqw89uABFX6vws1cXlKBoJ1RoRwkaIXR8cDtMILu1hXtjprUn127eNZG1DTiyAyeowY7Tmr+y6xgPpMCib+LLpo2vmyZasTHo0YiHJcXKeberw/zQB8gDYAVYAVaAFWAFWAFWgBUYSgGGpEPJtNKJIeloenFvVoAVYAVYAVaAFWAFjqMCDEmP46of0TmvBwG9aW5Ve1KX7yRTWLczwZQz2Rivn5A4fyIPq1CCIEA2ZCMg6FcriGpLcCBhGoNdnDRWAofKcmGVJmBmcjoil9xr1DQkPaA1BFP3bKChXkLxurJO3kXESYQwjvW8CIamjeoxUtxoCqxoXo5pwrEsWMLULj2hduYkJSh5p2NqB9+tlolKaOpz9PbBetBMymYshRlP4oSXgtHxjEDJM7STlMbakWkt2YypUncvxRW7RCHTdSHXMAHN6tICPlg2cE/m8fx4jEcKsf49OTc/qDiQiQJF8d7zLR2/TI0g6evnM3j+dA6OdqZCxzXLRgXKbwHKB4wAQhDsVpCxh4VODlcWPXzeWHXI9rbimGvg0hRwaVxizPAh4kjH+97pWJBuHmdnCshnbb2/q77CnWqMViDhWQK2KZBxDUzmTK0JaWXbq/G9Q273g9ctSSD9lq7NKxOg7BtoyHRfkEO3HQF1P0E9VGiECq1QIYgS7SbtbybpYxnIOAJZSyAjYmRFiIygKGlo9yh9+bHAgm9iMbA0JN+L1qt/vD6at2f+HeBPH+q0/Q+Q9K4xQ72QO7ECrAArwAqwAqwAK8AKHBgFGJKOthQMSUfTi3uzAqwAK8AKsAKsACtwHBVgSHocV/2IzXkQHN3OFUcgbMKJMZeVCKXAfT91gVHdwJKt8NR4hMcngEI+Cy+fg+W6XWi5RU4pgc84RqdWRVRbhosY9laAlVyfuSLM4oQGseQGpaheinOluqIPopboSFuB4Gccajcl1WFFTHC0BYhIg8lOFMGPyQW5OcaxTXLmObAMK63xSk3R3MlJOjyMppdRxO47yw4+rjp63TYDpHQW1wROeDEu5CXmchIT5KTMuLC9DEDO2wGeX4os3uDK7Ubj1u/fwZfLElf9Ih4bg65JSuchMHqtYeHTmo17PtUkXd0veVvg1TnguVkTjpPOlUAz6QmEEIZPltCus5PAcQYy8XSE8JUlT8+3X1k6csmRuFSK8dRYqPftciBwo21jeqKA+ZMlGN39R0sSxgk6YQJfOyklqu1Yu5lPFEzMlhy47uGHpBpiU+xwu6lrgn5UcfB5I63tGiXkplW6ZmyvdvAw+590prrCplArtYbTvZY+XNHbe8Mca7s+rqH0QxoU83urbek6p72WNRUskcL3WO08L3mzhwi2Gxv/nhVgBVgBVoAVYAVYgcOkwGO3/t9DMdzPz/yvkcbJkHQkucCQdDS9uDcrwAqwAqwAK8AKsALHUQGGpMdx1Y/QnHcSI0lOrRkvxqWxFi4U2xqe3Gm7uFbP4nbL0RGxFLk67UkUHYGTJQunJjx4npu6Sg1zpT5pf3FHJRNEUYQ4DAC/CSMOoMNMpYRI1tbp1EtAblEvCyNbTOubUl3RTkvXpTRKk7AKYwdipXp1V1XYQUJAL2hDJW0Ik6Ae1V4FwkSiEwaI5Oo81zvfyCVLNUipFqmACyV7UJSibEcDpHTOu77ALxc8HXVKbRD8IRg+7kicySV4tBjjVF7ApXV0MxBeBobtDB9NrJK09mejBr+6jFt1ifeqOYx5Bl6dClDQjsy0HujttqHh7U2qCZqkSlDE7zNjIV6eDFFwu47h3r7QOpIbtd/TbGldyhQnXLPxed1COTRXnKl6CwEYcySeLMW4VAoRJcBt38bs9BjOz5Yoa3jgHiLn5GIjwp1KhPGchbMTDsg9ediadmTTQwVKwTRNJH5LO33DIMRSN+74s7q9RrMHOcceYO3H2xJi0/GQy5n2Us5SuLLo4Hpr9X0x5cbwDKVdq0F3T+10LgxKd6ocv44VYAUOkgLrHfL9Y9vuYbmDNA8eCyvACuyPAgxJ90fXw3ZUhqSHbcV4vKwAK8AKsAKsACvACjx4BRiSPnjN+Yx7qMCoN/sJVJ3KECANcK5QR85ta9AUxg6+rI/hN0tZDdtO56hGpdLAi6DpqTxwukgRnGkMrmnZsMiBaJogx6F2ggpDv1YDEYKFSZy6Q1vNtN7kgKaEQAwBKRMIJWFT/KxpwxybeqiQlBx5SRSkGE5GGo4SxIXsaLejMCIkSGtnUgviGH6cOkqpkaa2acE0jJW4XfqeACn9q2uQJrkd7wRaF4Jf7y4TREyja9fvBYLhJzMST5RinCkB4/muc9TxIChadpMo5M0GRbA7adV07U/S525b4Ffa4WngUinCY6VIuzlp7gQrb7UNvLPk4mZ7FXSd8CQuTwW4WIghdD1QXbR1Sx0oCbYeCdxopaD0bocg2epL6HwEgl+aljg9ZuLrpo1CIYunTuV1nPFmTUqFIFagYbj2/tew3fFib/JCgveh78OvV2ErCcd1kYQBaq0At5oGbrZM3Glben22iqilfULOTZLAM2KQm5Nod5gY+v1PEcajukXpmHkr0Q9blJzUAdpry4GJ2521LuPe787lYlyeCTDlSLyz7OE3ZWclxrdoJ7CFQj0yEO3CSdo7Vz9cYJiw17uTj8cKsAL7pUD/w3EDP1d1a5+PWtt9v8bLx2UFWIGHp0APkv7Zn/3ZwxvEFmf+6U9/qn/LTtL9XZ6dQFIqofO///f/xk9+8hP813/9Fy5fvoyf/exnmJyc3N/B8tFZAVaAFWAFWAFWgBVgBR6KAgxJH4rsfNK9UGBYQKqBnaEw5iQ4m5WYL0SYzUi4ZgfCJOiXQCUuan4e75czEELh6bEQWRNoRAKf1m0NqQhgnPQCeEaS1tS0LAiCpOQspXjcXEHXsaTIXAKKwiUY50LWykjq5YFTJsgYhiFkksCybNgWQdeHC0nJLZk0a5DtZko7CeJJcjoSHO0ABn2vNBQN49RJKpUC/cekdseCoJMJ17ZhaxCZ1iUlJ6khujBOOSko3YGDtBmnwPDjqqUhGEWnrt8LNAaqOfrSdIInpk14uSxMco9qJ/DOgKAG3o0q4kYFQkrcD0z8atHFtaaFoi1xaSzCE8UIRSuNZaWo1HeXHbxXcVdAFwHJZ8YivDYdolTIpnA99DV0JQexznBd38iearsI7SwWfBufLca4Vo5QD1d9pwTPLk2bePlcFjfraf3NF85kkfcG18Tdi/ffwzoGVbdNZIKw00FQLSNu1eCYBqTp4l7b0Otxu2WgFm6EibQu5MakmOKirVCwElCMLdVo7UFSx0whaSQNXaOWtAykQEcCndiAnxhoSwLXKURd3yYciXM5iRMZiSlPaodxv0n3VsvClSUHd/2Na3MqKzUkPZeNcbVu4+1FF8tBul9p7PSd7KuhvNs1GPYautvz8OtZAVaAFditAr0HO7arr7z+ARB+CGS3yvPrWYHDqwBD0sO7dpuN3Pd9vPfee/j8888RBAGefvppDTC3ajuBpD//+c9BcL3RaOhDf/e732VIevS2E8+IFWAFWAFWgBVgBViBFQUYkvJmOJQKbHVzn7CFZ6rUEUbBrmaigcX5bFqDNN+FWCCPqK4DGQOJizhxseCT85HqV5KTFPr7e76BZd9EwUk0eMuaCQyqqNnPR8g1mStAZApQfhOyWddxrsLNpnUnKUZ3QKMRJonUbIwclnQzTxkmrNIkTIrbXXOS/V8qFcdI2nXtlqTaqGkjaBStAaT0004UalBKWJQAqEmAVH8ZME0DtkjnM3jiVheSuiNNitaDaky+u+xiKTA1fBzkiCMn38WixOtnHMzNFGA67vCxupuNiOqRdpq65iXCAIuBiV8uuviCIKlFkb5S7xuqfTrlEjAGvqw7uLJsY9E3V9yM067Ea7MKT5zKw8nlQZprUBp0tBNSA+l+WNpXu1aZNpaqbXxyu4FPFhNUwm5srwAembDw5nwWQQRUOwnOz3iYyI8eYzzSgjzgzuQejaVEGPiImg2oVh1KRmglNq63XHzVsPW6kJN3fSPIOJNJcLGYYNaNUbRj5MwEnrH924z2HUFSX6aQlADsJ1UL11vWmtNQ7VuqT/vCeNB3nVk7kmpk4H8WXXxctTc4XMcdhdemAjxZClENTd2P9judf79a/7WUzsFAYb+U5uOyAqzAThQYBEeHcYnSg1v0WqP72Won5+bXsAKswOFWgCHp4V6//tGXy2VcuXIFt2/fTh/M7bb9gKS1Wg1/+qd/infeeQd/8zd/g+9///vIZDJHR0yeCSvACrACrAArwAqwAqzABgUYkvKmOHQKbFeH1DEULuRinM1JDao8M8GMl4DiKgmerW0Es4hQOoBpI4ljII61a6vXyKlIkIJeu0V6KWBaMBwPimJ2w0DH71I0r3YIDohUJRiqgUQiISXVoyRQamqYR65UszgOQTUztTfzAbQkgWw3IBsVDQFXmo7XXXWQruiSSMRJoudAgJRAqf7fIDCqTKh+16iyNJhOvXHDNeJE1VDgyrKHT6r2ioO09+r+89I6ncwmeH7OxiNzBeTye/AftuSW7UJSWl+qefmrZRfXGjbm8xEeK0Rodd2Hp7MxZj2p//9vKw4+qjpop0usa5M+OZ7g1VMGJkpZmF5W17klB+8aWBqTuzS9CSC8HMzSBAwvq/doebmKX9/s4KPyavTubF7g8kkDJ/MKseEiU8gj662FeMMpfTB7SSkR+z4iHf0cQMQhZBzhXsfE1bqDW01zQ7QuPShB73vaO4Zl4ZkTNi5NCQ1HFUVFE4ymL30znRzTsV6H7SKQCc4TwHxn2V0DOslFenmaIGd3sQdISdeTd8suriy5Osq3v9F4nxuP8NJkoN2n75UdHblLjtb9bNtdU/fz3HxsVoAVYAW2UmA3D3IwKOW9xQocbwUYkh6N9Y+iCP/xH/+BhYUF2LaNZ599FtevXweB0/2ApFevXsUPf/hD/M7v/A7+/u//Hq472kO9R0N1ngUrwAqwAqwAK8AKsALHSwGGpMdrvY/EbFfqXm7iUiSn6OtTAS6NhRovEjAj4KBrha60HnQQOhaXXKDKcoCgA9mqA90Y2ZEF641pUGxq72DUx7JhZPIwKG5VRvAbNQ3IqI6nhn0EXOn3+aIGr/vuKCUASHOvl6E67dQ9CoLMIYQZaifparjrqiqpV3ebpgyoxAPoa6U3vWrbV64cOFJAOTB0BOnVmoNqJDZE7NI6E2SioxKIImhLzt8nZ108OlfAWN7ZskbndtMgmEZ7gzQil62GpEsurjctPDUW4qWJUNevJTdjIzIw6UrkrAR3OhQN7KCRJhPr8ZFj8PmJCE/OOihOjMNwSRuSOIGufUr1YIM0hpfiZSnG2cgWIMgRC4W43cLXd6p4+xuFW+0UhGZM4MmxCC9OxpgYz2vITvvrUDetR4Ik9CH9NqLA19oLlegI3BtNEx/XbNxtW6mruPt+d0yB8YyBMyVDw/KI9qDt4eyEg4lcDxx3ASkJRG5uHSstUxDebkLQww2bNDoPrT2BUtprvTaXiTUknc/3IOngPU61Zd9aTN3Q/Y328HwuxmvTAWY8iS/qlj4PuWP3uzEo3W+F+fisACswqgL91yVyhI7atnr9+tjezeo0s7t+VNW5PytwcBRgSHpw1mK3I/nwww9x//59fOtb39L/rfzv//7vWF5e3ldISg7SH//4x7sdOr+eFWAFWAFWgBVgBVgBVuAQKMCQ9BAsEg9xVYFhauhRnOmb0wEeLfa7uShal9yR5BpzAcMGbEfX/zQyOZjZgq5VSXGnsrYERfU496Ep04ThZGBmchD0RRArSRBWl+BXFjXMtQiU0rkpIi7ThV0ESverESAlCNWo6mjg1EVHlLGTOkjFuuxS1QU2YnOItGaoGpJmAPoaAYz2jhEkwDcdA5/VHFxv2rrW5/p9QO7MEx5F3sZwhEIjNtCMBKh+KTlzz0xl8NSpHGaKQ4DSHuBeB+EJoularQSS4wgLfgrKbrRdPFUK8fJkiIKtUA4NfFa3cbtlQiaAn1A9yzTGOUho7Cm4p3368hkPT54pwnXJMby2ESwFuZIp7Zj2gmmtwHKK6F1eWMDbX/v4uJ5ZiWM9lYnx5myECzO0byYgrEPqJCUgHYWQfiuNfaY4YnJn088hdD3Q6w0bV+sWFnyzC8WBrCUwnTMwN+ZgbszFXMFA3qE6ngKJsOBYYltQnnRaOlKZ4o+3alRrlkBnp+8yc5pqip5o4FzO7zqlB8PNm20Dby+4uNXeCLEnHYnXpiI8Vgw1HO3VvR2QIDxweHTt2Gk6L4PS/brI8nFZAVZgJwr0IhW3itelP9Wukf5dpc8L9He3vw363Ngf1djrS/02A6LDxPvuZH78GlaAFdhfBRiS7q++D+voVIuUIenDUp/PywqwAqwAK8AKsAKswNFUgCHp0VzXIzmr7RwFdIOsaMV4tCjxzHgMgg0rTQQQZhvaZyizEE4JRr6knXkEnzSAIkMZwcLqcgoL97qRezSb11/CdiEoWrfbyCXXWboL5bfhWPbqjTqqdVqagJnfv/qk5FakiF3ZavS554jMBYDRtT+u3EUkBEPjlhCmPzyOUeSYzQJqIwzcSmZyB95smfhtxcadtq0hI7XeXiC3qGcCZ7IxnhqLcConYQkFXxKYFGhGBm60LdzzKXY3jxfO5pCjwpGbNO3i7MIxg2rK9q2RSiSSegWyXgF9f68tcWXZxc1OBk8WY7w8FWDMVhpYEij9umnhTtvEfd+CbSrMZFNYeq+lNFij/fr0rIs3HymMXDuU1qy6eB9Xbgb4oJZF2NWF3IdvziV44lRR7+99dyDv9Xuke7wkjhBUlhA0Kjrm2umuA+2Hux0TX9Rt3GiZqEam1jtjKpzMC5ybdDE35mGyYCPnWRSUuCMAACAASURBVNsC0Q3DX6k7W9Zgdqv2Sc3B24vuSl1Y6ns2G+HybAVn8r6+zmy23293Ukh6o7URkhLwf3Y81JG7cSI0iP+slsZLb9VoP427CmSUrQRixbk86hKtd1exi2pUBbk/K8AK7IUC2z0UR38bCo7EjJtggp59E8DttoHb7fQBpZWPLUrpzwy9a9lmjtFe//5+6/vy9XAvVpaPwQo8OAUYkj44rR/kmRiSPki1+VysACvACrACrAArwAocDwUYkh6PdT70s9zuZhlNkOoBXhqL8HgxRslRMFf8VBIw2xDkJKXamARJvYnUaUeQlGwI2jUodMwmOUnX1OQcVj06RtedSl4uAln9sb26zmhpEoJifTe4FCWiWhlxvQJTpXU+dR/D1IDUKIxBmHsXuUmQT9dfpK9OW9ci1TUxyS1JTkeDaozSxAeRGRpbR0NnXc91qCagZM9NunIrclNnKR01SoB7von3l21cb9krILB/L2Qt4EIh1lB8LpPANg0q7Jq6YWWMJCFnp8AHFQeRncdLF0o4Ob55BK3sNJHUq7oWrK4J2xdXS/rQ3kiadX3D9VZL4cqii28CD0+Px9pJWrQIzJNrUeiI10ps4oOyjYWOwDMnM5guOLhdj3GvTn5I4OKUi0dOeMgT6R2hUexvu7yET5eUrllZDi29UgQL3zht4aULBTiZPajDOsKY9qor7c2oUUNn+T5kFMCzHVgm1bSl/WDo+VIdWHLoUstYAo9MGHj2pIfZMQ+Oa+u9S8ch6J0+BDGcvnqN6xUkrdqWdUlJ6w+rjo7brUerkboX8qGGpCezwY4hKc2JXNFUm7TkJPioYuOLxvaQdCJj4Lk5B7NFC7frEndqMdqBRDtS6ERKv59GacNcc0c5HvdlBVgBVmAUBTa7BtEVlz7jnc1LnM5JTHsSBTPRD5J8UHHxXtle4/Dvf8Bu5dMH1VDfpGTD+jGyw36UVeO+rMDBUoAh6cFaj70azX5D0g8++AA/+MEP8KMf/Qh/9Vd/tVfD5uOwAqwAK8AKsAKsACvAChxgBRiSHuDF4aGlCmz71D8A11SYz0d4aTLEXMHWMaPkRtNkBTEFdALCB3rRrwbV+sxoCKYjSQmGGaZ2clLsLAG2TRvVxaK+SbK2biGBNXKnelkNWJJGFUm7sXIYAp0aknZdq2uPr5D4HR3nqmKqAWpqsENjE24WwiVX4+j1uAbNgUBQ0m7qOFENSUknAopKIYro3wSWZWkwtYp/yFlKmpCe6fdCu0ypbumQ9EVZUKob/6qIYlmAohqbG+s21mMDt1sWrjVM3GhZaMu+kXRdIeQivVhSeO2UgbmSnQJSchzSF7k+aY5+GxSr91XDxNVmBo+dGcPTp3MDl3bFKdqqwcwWYRAk7VsrXbOVYlgpjlUpfFmjmqQeGomNV06aeGFKwgFZRLvrZlpIDBNfLif47d0Ipyc9vHg2p2ul1jqxZuBFz4JH1sGtmp5vAkE60R4gt2O7gbhRxXJb4sNlA59WLbRiQyv52JSNbz9awIkx0vZwNb0GnRbiehlxp6XnbJKeAhreX2+a+CWBaT/dR3nHwKNTDp49ncFsyYFlpVoSHFXtOpIwhMjmYdJ7crsb4iO4SDsSuLLk4jfltTVJHyv6eHO2jCkv3hUkJYfUhCtRshSWQ1O7Vbd6HMEzlXYlvzJfwFjWRitMUGvHaIcStVaEq/cD3KrLlVjmYXfFdtfeYY/D/VgBVoAVGFWBzSCprt1cSPD6HHCyRH8fhH4ozfd9/GbZxq+XHJ0m0Wt0nPWxvcMC0v5j9K6HHL076kpyf1bg4SnAkPThab+fZ95PSFqpVPBP//RP+Md//Ef827/9G37v935vP6fCx2YFWAFWgBVgBVgBVoAVOCAKMCQ9IAvBwxiswDBupilHajfh6WyMuWyCQj4H4XpIfHKPmtpZmAQViIRAKbklPUASKDNScEJOM92PXKYSiMhxugmS6NYJJWiJOETSbul/qVGNUYKghpvR8JGAGoHSXtsaknbBjj431U8l2GfocemxbQF4Vlyh3TFrmEaAU7vn1gJIHSfbqqcguDvu3vgIkkrKqFMKhmnAoPPrX/aidwne0u/JqUluTNKPIGkaayxEtPL9MPtZUW3YJINW5GA5NBBLgXE3AQGfLxs2PqzaWPRNUMRqr/XvB9cUeG0OeO1CDk42l0Lknk5dkEhrQDUtb7VN/HrJxexMEW+Qy3IAmEwCH0k9rUVpkHuXIGl/JHKnqaOYKYaV6p59WHZwZdlBMWPizfkcHp2yV9ZOA+7uulUbAb6839a1NOdPZDGVd7bldf360T4m2AvbhuHRPM3U9RuFiAMf98tNvHNf4Iu6o500YxkTl+dzeOZkFhbRtkPUEp/qgZbTeqDr34PCwO2Oif+5Z+sIZc8SeGLGwQtn85gp2jCpoG+3pbHZS/p9SO9JM5PfFpJqF3Wjot3cgpzWmzRysN5omPh12cE3nbU1X58ab+PyiTLGHHIybx63u1VN0v7TDlNflIDB+aLAG/MFnJ3JbogYbvsx3r/Vwqd3O3rfZc0EkVRY8gXaVLN3m8agdDuF+PesACuwHwpsBUkfKQGXz3uYm8zqU8fNGu4ut/DuooUvGyaibtIA/Y4AKX0R3NSfa7Z7YGaTyQzzeXQ/dOBjsgKswM4VYEi6c+0O8iv3A5K+9dZb+Na3vqWn/fjjj+Mv//Iv8Sd/8if6wWFurAArwAqwAqwAK8AKsAJHXwGGpEd/jQ/tDIe5IeUaCs+MhXh+IkTeVrp+IUWl9kCSdmLaLlToQ0V1wAh15C4IlBLkG7U5XgpCM1lASsh6Wbs/NVjMl7pxulR/k+pXLkPq36UnMQslGEVykm4R/UlgSHOL9fBCrSbf9t/g68JARa7JHiQlDTI5GNnCupqaCRICffXKpvUW9ek3cBOCth0II61BqmADFJ2r64t2naU0ZMNP+3Sh6WBpyUGa/kYmBEEL+Kqe0TCUbmrmLQla03sdC/cD+tnao/TcIHSjM2cD3zpr4cXzBRgOrWd/U9qRqJ2fgY+7vqmjUR0vg8vnXUzn0rUnsKr3izCwAuiiQLuBzcK4Bt49QWSznkYxx5GOWCUn4edNR8e8vnw+j2J2cIxvHMWo1du431Io5DzterUI6A15o5b2EO0z6m/mium6ksO163yMa2V8upTgl4sEm00ND185m8XL53PIblF/ddSt/yD600MFMYHtNU5uAeE4EF5Oa/j2rQjXagZmCwbeuJDHxRMZmOQi7msEljUgN4z0/bphf2ycjYakzWoKSQc4yWnbtmKBr5s2Pq5aujZqrARsQ4GYe85K8NR4E5cmqsjQ+m4BScnZTPVM73Udsf3v+EGPZ2hnqacw5gqU/RRw9hpFTr902sEr5wvIZDbW/JVSYbkZodyKYQqFrCERdDr4ainC1aqh9/J2odnDXIsfxP7gc7ACrMDxUGCriFu6+p0rAC/NWTAdGwu+QNjxsdSI8E3HRItCRPr/HiTJSk1S+uzQ3+hYNoVQQOmgBqrpTMkkzUjoayMlGPQaXwePx97jWR4tBRiSHq317M1mvyHpuXPndMwuQ9KjuX94VqwAK8AKsAKsACvACgxSgCEp74sDqcAw7iW6uXUyE+PVyQDnC1IDUmoUs9aRVG9KgQCCY5kQFFmq3WFJWkeT3JADYl63FkPAyBdXQCj11SCuUYWSEcxcSYNQiLQmZhKQA7DTvTkHHZtrUOznDmJzyTVI7jh6rWF7OoZXR8iFQep+bDfX3vjzsjAI8jmrkav0eoJQA116W06cyClF6/YiiE1AdZ2ka+42SsBoQRCI3qyWaeJAJekTuUFi4ot6XkeWNiO6RQmEUq/QwFjQ9TcoMybw5nkPL1/Iw7TXAcoVJ2lZO4PJqUpQcymy8cqMwmPjia5ZS3HLBLcJoml3JsXzknNTRjBovSg+2U7Bk4aVXXciOVN/tejCdh1cvljE6anN63+qRCEIQ9ytRGjGAieyChN5CxatzRCgVK99u5GOSyV6XDrSmfY01ZLttLDUUfjVkotP6zYsIXBp1sPr8zlM5O1hTnFgrgEUIUwar3FyOi6s/JgG/4uNEO/e6Ojo2PlJFy+ezWKisBEMas06Te3INjK5TSKu101bKcStOsLyIlQUwDRNHY1MjRy61dDAtYaFz+u2BvjUJt0Ep3MKk45E0YoxmfFRcigmmN4jbvd9slHej2uOhqTVcBV20kMe9IAA3ZwP+lxQ9GpyVz8/I/DECRdXK8B7d0L4NCiKHLaB18/n8Py5PFy6279do+tG0MFyuY5P74e4VhMargdya1jKgGA7Yfn3rAArsFsF1tcP3SzatmQDM55EKwYWfHpgZfMzb/V5kup4n8slIEMqPbxUshK4IsY3HQOfVU2Ug9Xq9nSG/sjd3c6VX88KsAL7rwBD0v3X+GGcYT8gaW8ed+/exV//9V/j5z//OcftPozF5XOyAqwAK8AKsAKsACvwkBRgSPqQhOfTbn1Di25EbVf3yRYKT5RCvDoVYsJJ75BRNOv1hoXrLUu7AR4txjidoRjYbv3MNafdBPZtNjTTglkch5kfWwGdBF4JyFCsp0GORLuvDqRKdN1SHRsqCNqSXWEIiLH+/AT8WnXtcqNapUahpONDkzhGWF/W8bnW+mhSckhSzdUu4NMO0DDQXzrOd18aOU7bEGbqOKVGEb4KQsMmHR0qPUiZRS2yUAlN3GlbuFq3UItSh+lWjrZ+Fykdm2JGn5tzcfmRAsbIVtrXCCaSw1e7ZuNIQ/PP6xY+qdmYyhp4ac7EZNaAQbG45LrtOg1pvTQsJSBN5/CyGqTquXTdiVGzgY/rLq75OTw+l8UTJ7PwnK2jmJJEod6JcacSoNVsY7ZgYm66CNsZ7D7dsAWoZixFMVPdWoqipUba0s+SRO/7j6sO3ll20YgFZnImXruQxxOzmUMVubsBknbr/BrZoo6QrrcCfFOL4ccC0wUb0wVrMBhceSiCnlnYOq66p7WKY/jVJXQqixAqgUfnNgx98/2+b+CzmqMhKdXLJXcRcfHnZm08OmmgYCYwVAyVUAwyRXDHac3dTR7EeLfs4q1FF0Ffqu/5HMWFS9xsmrizLsaX4OmzsxZevVDAUgf4/75s4Jt6+mLHFHjpTEavd87bwqW+9g0C6bdRq1RxvxLgm7aBr5smFgJr07qlDEn35aLJB2UFWIE1f7upBnf6+Y/aVtG4Ky5QAUSK0ilGlzJvKTw/GePpWQeZnAcrDqD8pq73/c6Si6s1GxHVUO82vg6OrjG/ghV4mAowJH2Y6u/fufcTktKoP/jgA/zgBz/Aj370I+0o5cYKsAKsACvACrACrAArcPQVYEh69Nf4UM2w30WwPhZt/UScbtTuy5MhinaK1263DVxZdHGzbcEygPlChGcn2jiRacAxCZT2NzOtT6qjd7evzQfbgVUYg+jF2K64ALt0b2BM7u7lJwCb1CuQBEkVYGTzENk84jBAp7wEU0ZwMqmTUei7hF3UqMfXNy8NUrcL1tzNeFcdpzEUQqnQDmO0YgOxsCCECZlYaMcu7nZslAMD7dhAIxJbukBoRJvdmDxdsvDtRwqYn1kbt9uLTtWQVNJooF2cX9QtfOO7ODOdw+OzGRQ8qh06AF4TSKYXkYbddSYgTk7cdnkR90IbUXYapyYyOmZ3CEOoZuXlWhvv32xokV84V8REaci9l4qgYTzB37hZhaD6ud1Gx14IDLxbJpBno+BaeOV8DpdOZeDQG+GQNALRpLF2TQsDZq4AI1fUoJr2gKSIazIsk6PaoPpy9PDBLidHzso4BMUpd2oVyLADhx6IMKkersA3bQsf12zcbFkattM5xzwTT885eOak141ZpmtAd33qFf3gwmaNIqR/ueRq52//u/HpsRDPjYe43bLwQdVGNTJXyrLSFClemEDoTN7CO1+38OHdALYJTGRNzE9n8NTJDCbzw9dN0u+RTgsR7em2j8+rFt6v2CiHa51T/fNgF9Uu9xq/nBVgBfr+bm38PNK7xmz3+Y8OQukhJ7MSBDrvtM30YasRmiHSEg0zXoKn5jK4MJtHzoh0bepKo4NfLzu4WnMYko6gKXdlBQ6aAnsJSf/zP/8T9+/fx4kTJ/C9731vT6b605/+VB/n8zP/a6TjNZfvr/T/f/7v50d67VHovN+Q9OrVq/jhD3+I73//+/jxj398FCTjObACrAArwAqwAqwAK8AKbKMAQ1LeIgdGga1qUA0aJNUCfKIUabBATlIKbP2g4uBXy66uHUjuq3O5GM9OtnE614Jt9uJikUZLKsARNgxFgHH7m2uKojsdN43MpX9tN43x3DWl2XoJyNmY1j6tpy5QOqdpIQwD+O02HNtGpjimx0LOQqqHqgkfxQuTk/UBNoJKtVBgObDQiBRaoURHAoEy4VomlBBY6hjaRUrux2HaVvui6Bq4PJ/Dc6dzax2TBL7I+anjhdsrOtC+uB+6CN0iZiezmMw7MKl+5DCtG28cNKrwE4VMYQxeF04P83Lq43c6+O3NBpZaCZ49U8QZsiOOsn8IFPpUa7UM9Byl3ZNHwsRt38Mt30Uh42B+JoOpIgHcIec37CT2sx+BO3Jmk0NWCF0Ttufk3Y/TaucwRVa364hbDX3uFLwSvCd3pYVPaxbu+hakAoqegZMlB+cnXZyfdDBOBezWNYoL1vVQBzS6hpDT9637Nj6qrLqIaYVeGA/x2nSAlhT4TdnB5zVnzXuEHKOPTNp48oSDO9UQ798NMZs38dzpLCbytOaGhv6jNA3+KTK8XkG1GeDDqoNPazZq0WCwzi6qUdTlvqwAKzDwOkgPlKxPv+jruFWKCNV/phQJ+vxAVzuCpBRHTpCUHoQapc14sX7tom8h61g4P+Ho2F0RtFFuh7jeMPVnmX6Uyw+KjKIw92UFHr4CewlJCYz6vg/P80DAdC8aQ9LhVXz77bfx0UcfbfmC06dP4/d///c39Ll27Zr+2fz8/FAnZEg6lEzciRVgBVgBVoAVYAVYgSOlAEPSI7Wch3cyowJSmindKJtxY8xkEky7iXYEfNUwcaNl6d+dz4d4djzEyUwCxyQ3odLOxcXAQD0yMOYqnHASuDoCd/ibawQ6KMbWpJjWrsttP5XXkb6tBuJGBYio3mfqrKQ6l1EikXE92DQWAkoESg0jdV52mrpe5YNsBCHvtA3UotV6jr07jCG5HTsUJWqiHa/WP6S1yloKY3YCx0hQC401bratwAyBoydmXLx2IYfpdUBQ6xb4upao8lsroFQ5GUTZcV3XM2OnjsShm1IIgwD0BLPtOCNDUnrdnaUWrldiTBczeGw2B4/u+o7QUmhObsUalDBgWLYGibQnI9NFoCyYlomMQ27IEeY2whj2vWvvBvo+Al56mCDxW0gIjoYd1H2FthQghzrdbL/RtHGtYWqg71gCp0o25qddnB5zMZaz4FqDXaw9SEpTSMOmu/1MC0Ymj3tt4P/cjPFVfXXd6dr1wkSI16YCHRv57rKLDyv2htqkOZtq2gJxAtxrKzw27eLbj+Qxnk/rsu5ELnqfyOoy4noF5dDQoPSzmj0QODAk3fedzydgBY6sAuvrjabXrI1/owb9jJ5HGXclprz0s96NhomlwECvDDM59EfNyTibi1B0gFtNC/VI6Ohy14J+4I6SMKi+PUWr9zeGpEd2e/LEjqgCewlJv/Od76yo9Itf/GJPFGNIOryMDEmH14p7sgKsACvACrACrAArwAqMrgBD0tE141fsgwK9epPb1SFdf2riW5ZQIAOVKRId7UrtdM7Hi1MNnM7GsOEgUTZqoamdYeTkGncUZjMxxpwE9k45kmXDLIzDyBfTuof72DQYa1Q18BME/7rRo2TGtExTx48S9KPxECxLo2Erqfv0ATa6Udlzc2TMFGRTI2Cko5CXHdxp2/pmJt3ozFkKc5kYZ3KJvgFqCoVPqraur0m1ILeDMnT48QzV38zhmZMZ2L07pr05a/enj6TdgIrSuGVhpbBKuF5aJ3ZEskTuwygMdUwvgdJRGsXFdoIYtyoREgicm/SQH9H9R2JSXVJFX+Ruplq4VDeV4H1fPPAo4zpWfXuxuO2mrvWLKIAvoffd9aalISnB/qXARJQIjGctPHbCxaMzno6zdS1jyy3Tg6RUj5dq0epYYKrJ63owihO4XlH4P1+1cKfv+QV6H7w8EeK5iVCf+8qyi0+rtnav0vuEmn4/dB8Ooasclcl7ajaDyxfzI8XsDlrr1TFTbLOJK4sOvmjaAwHBMPWij9V+4smyAqzAtgr0/pbTv70o3WFTDuhzxBPFGE+Nh/ozG32e+LDi4KOqrSPQ14PMbQfT7ZA1FVwT+uGY/vrQm71+p59Thx0P92MFWIG9V4Ah6d5rehiPyE7Sw7hqPGZWgBVgBVgBVoAVYAUerAIMSR+s3ny2AQr0x64Ne9NsMyEJKJzKBnhhuoZzuSZcSyGOXSz4eXxRy6AaGJgvxHikEGmwutumwWRxIo3gHRG2jXpuAmMUs0quyIRqMyaJhmJUO1FzFLsbBUzfU+1KqusYr6/DOupZd9efoA45MiqRwOd1V0d5NmMDRUvhhBfjdC7BmVyEcSd1h/iJwLvLjq6tmUYipzaOrfaFZwGvnsvh5fN5ZAa5MrtQjMCxrhvpt3Wcq7AcDZYNx6MilyNNVHXvyopRXKjdM9CUOiGtn4LnmLA3c3vqSEKyx1Ct1zQCdmWP0c+1MKONe6RJHsHOOl6XIqkJkLabQJw6syle9n8WXXxYXY3AJd4+nbfw7KksHjvhoUDUf4jWA46xjBHFUj/EYBOYz+aB3Bg+vB/j7esdVIN0b9uGwLmiwMtTIU66Pio+dGQ41ZadcBWmc2lM9UIrwXJHgR5EoPfKbNHCC2dzGt4O3PdDjFV3oQcuahQRXNb/l6DDlSVHR/7GRGLXtR4oGKZm4LBD4H6sACtwdBXYSVJIvxoZC3h5MsALEwFcAxqK3vNNfY281TKx4A8f379Tlem61/+AyG4/q+50HPw6VoAVGE0BhqSj6XVUe+8Ukv7u7/4u/vZv/xbOiA/FHlUdeV6sACvACrACrAArwAocZQUYkh7l1T0kcxsGhA07FXJkvTJVx7OTVXhWpGMp77Sy+KgyhiXfxcW8xDNjIQo2+fh23wS5OPNjMAppTdB9bRSL2W4iqi2jXa/pep9UF6fgUrywSAEafemcz1GD5/Z25HR2WleqUXqnI3C17uB2y9bQ5WQmxtmcxFw21rVkqXZsr5GL7tdlF++X03qMw+yNCU/g9fkcnjqVg2NtDQ21w7ZegaToYmHALHTXbp+dwDtRl9zDFAdLDljRrYW773tsJwM9LK/RDtw2kgbFL7e127rXfNj49bKLdxcNve8IQs4VDV3r9uJMZiS3bw+ShnGIMI7hWo6GpOTybjlFvHOjjffuBNq5RNeg2YKFl89k8Mi4ghO1cL/awW+WTASxwONTFuYmc1CmhZuVCJ8vRrjXINif4MUzWbx4Lj80vB24TNpp3X34ohvNHSQCvy3beGfZ1Q6r9Y0h6WHZ8DxOVuBgKLBbB6ZrCpzORriQjzGbkZh0ExhC6Qc6vqw7eK9s6Yh+strvxycfBqQHYx/xKFiBnSiwU0hKNUd/8pOf6Bqk2zX6b7G/+Iu/ANUsHbVx3O6oiu2s/6iQtFKp4A//8A91DdS/+7u/wx/8wR8wKN2Z9PwqVoAVYAVYAVaAFWAFDo0CDEkPzVIdzYFuF6dKs9a36bvsbzsVPFPhsWIHz03WUXR8fNN28VG5iLudDM7lErw0GWDGlXsCSPVYLAdWcRyCapOO6Ebcbi6931PtRCUj0L9xEKCxtIC7SzXUEhdzYx5OZilqeFjkq/HlulP3XjvsMbYeuYajMkE1THC74+Ja00U1slCwJM7lY/016VD90bWVYGlUd9qmdvRRXVmKK90u2pOikh8ZUzpud266sBLjt+kIu/G7VKs1iUIdu2vmCvvuAh52rfv7kXNYRyYHPgyqOUvRzvZo8b47Oe+RfQ05JttNJPWydpOuPEhg2jByBdzquPhiWSKIoevSnZlwcG7SRZasyiO0VSdpGoutnd6mBas0iQWZw1tf1fHFUqTdUBMZEy+dyeLSqQxyrqHHVa408U3ZR8FJMDeRg1soAqaFpi+x0Ijx4Z0Oqu0Ir5zP4/ETGVi9PN4Rxqi79qKoG1UkneZKzV4a11cNC79acnDX3zj3Ya7Zow6F+7MCrMDhUaA//aM36s2clbu5XtBnhJJDQBTwYwEKXZh0JR4vhjibl/qZsJstA181bF02IUoM3GpbaOwiQKM3t/45rn9Ya9SyEIdnZXmkrMDRU2CnkPSf//mf8S//8i9DC/JHf/RH+OM//uOh+/c6MiQdWbIdvWBUSErX/X/913/Fn//5n6PRaOhzfve738XPfvYzTE5O7mgM/CJWgBVgBVgBVoAVYAVYgYOtAEPSg70+R3p0W908y5oJ8laCIDHgmgoZU2E5MHW9vu2cAlRn6nzBR8mJcKfloBa6Otr12YkIZ7Jxt8YfHaUbWQpyH+4AEAoBI1fUcbtUB3Q/GoFR2UlrJ8ZRhHo7wu1KgMXAQj7j4GJJYcodxhXbna9B8aJkYetTUZlA4gIYLk50q3kmKkErkrjXAq63bCyEDmzDxMms0rG6M55EdsBpyPhKtWJ/W3Hx24qNdpy6SLe7GTnpSLwyJ3DpTAGZfH7o+NkeeKZasrqe5wFsqZO0nUbCdqOU2Um6u4UiTQmQS+3QpfeCgEmRy/kSQmEjCBMN501D6Ahbaxtn8prRENSn2sG1ZSSt+gqD1c8v2C5EcRJfNiy8/VVDu0EdQ+DSrIc35nOYKPT2oEIYRIj9to5httxMuj+7D0FQjdMbyyEavsTpcQfjOWtnKd89QNqs6ejhflctzembTvqwAtVoHXS9ZTfp7vYhv5oVOIwK9MfmDhr/oL/Xu4GkVDv+6fEYU26M5cDAzaaB2134FAAAIABJREFUex0LE67EqVz6uacRCUx5CZ4shvATA+8suviiYekazsO2zcDoZkkWPSC83eeTYc/P/fZWgd3sub0dCR/tICiwU0jKTtKDsHp7N4ZRISmdmT7r/vd//zf+4R/+AW+99RYuX77MkHTvloSPxAqwAqwAK8AKsAKswIFTgCHpgVuS4zOgzW5kkCPg0WKIi4UIrcjUkJTicW+3LXzZMLEUkMtwc53oxpl2KQql645ezMd4vBRiypW6npVuIgQMcpMRIMyk7kpB9gOK4KTYNoIW29R7tF2YpQmY2b1zIqbwLtbjUXGsYUnYqCHutFAOBW62HISwMJkxMZeVGLMTUO3EbVt3voLmKFZjRgkSKQKkMrtrSCplgkqY4OuGidsdGwkszGQSnMpKTHsJKAp5MxTdjAU+r9kakC6Fpgakw0DSJ0oxvnXBxfTUGAyb1mwHsHtb8R5Sh25ssq5Lur4m6UMa0lE47UpdUl2PVGh3rrDd3bmJCTpGIVSrDtlubKgFTLVvA6+I39xTePeWj3akkHMMvHY+hxfPZuH2v4l7cdm9+Ox1osexglRKR0sPbSDvP0Y3YlfHDndaGwApdb0fmPhVFzYMutYyJD0K7wSeAyswvALrQWK/c3R9Xfn+341yraC/3mTcFxDwpULJVrg8E+KJUoQwUbjVNPDbioO7HfoMmD4wZwqFFycCvDgZQimhY8LfKzu6dvNWbTPgS2Nf75Rd75Jd/3uuzzz8Ptrvnrutf7vf4+PjP3gFdgpJB430O9/5zsqPf/GLX+zJZNhJuicybnuQnUDSbQ/KHVgBVoAVYAVYAVaAFWAFjpQCDEmP1HIerslsdvNswpF4YzrEY8W0piiBAAKnVB/vVsvE53VbR6r5cntXaclReGE8xJOlEDmTnIkpDBVGBzAiDUlVQk4t+h3BSQkFG5CZLihdpbF0U64lDbRiA1lLoZRzYY5NwfAIMO6gabASaEdbz9FIEauKXG4qQRT4CDot+EGEJd/CdT+HAA4eKyY4n49A0cIDKgamAHgNCCWDZdyFwOvosjKgCJAqbyTASG47SS5XqpMKAakEqpGJG00by6GFkiNwLhdjJkPOUaXj8gY1Gg3VQKS4vPfLNu75JmQyHCCl4z01nuDbj+QxOVncHeTawfLxSw6zAn3F63p53judTp8rM6G6nvohh9VGe7wjXNzwM/jtgsLtZnrumbyJN+Z3GZk76pjp4YMw0DV5+yN214xXAXf8FJJ+rWOvN55k2IcYRh0e92cFWIGDqcB6ELp+lL1rQu/hph44HKUeacaiB+SkfqDtfsdEPTbx+JSJZ06YsKI2Wq02vmlb+Kpp4UbTQj0ydG3SOS/GhWKi43iv1ekhLUs/EHfCkyg5EgsdA/fWRYevH2/PFTosZOuHxuwoPRh79kH+XaJ9R/tNKmhgz+3gKsCQ9OCuzYMcGUPSB6k2n4sVYAVYAVaAFWAFWIHDqQBD0sO5bod+1FvdzDiVjXB5JsD57EYrAEWo3fMN7ToksFaNtrZRemaCuYzEhbzE+VyIcSeCYZKLNIaguF0NE9eDQyt1VxKC1OAUaEcmFjpZ3Gq56CQCjxd9nC8IGMUpGPmxwfVIu25IOr4Q2tq6sm7azRb6SFo1JH5H1ywUlgMVh1BhB0CIWHYQyxiVwMEHlSKWogweL0k8UQqRtzax0gofwmxvgKSbbhjldCHp8JGztHZhHKMTBKiFAuXYQQBbO1zJhTvhKpzOxihaaS2xDTdT6QdKaTjaiA190/Nq3db1SGl9N4u4GzSH03ng248WMT+bO/TvCZ7A4VOAHmZQgQ/ZrGpXJpKN1yyfHgKoW9olfd9PYyDJRfrMnIcXzmQxnrd35gjdgVzkUk+oBmmjOtBBSleVRmTg45qDjyp0fR188/dB3ozewTT5JawAK7CHCgz7fu8HjwRJe67MYVIhaLgFB3hzOsCTYxEaIodykoXnuZgdcyBbFdxdqGKxY2PBF7jVJIiafv6jzxmumeZIhBL6Gpu1gPlChNOZWAPVqw17wwMf64Fo+tEk/Ww1LPgcVps9XA4+1AAFHuQ60EOSs16sATzFQN/r2AgTBqUHdWMyJD2oK/Ngx8WQ9MHqzWdjBVgBVoAVYAVYAVbgMCrAkPQwrtoRGPNWIGzMjnUdqieKsY7apRtepkjgmhKWSCATC9XQxEdVBx/XbO3sHNQcI8G5QgcnvJAqD+JUNsCpTAhDpDCPAKigyN0uCF09hkhjeJFACYVl38ZXtRxuNHKIEoEzeR+XxpuYdAwIZxJmYQKGlwGM1WKbBCMoIjfqtDWEtVwPlpvV0Z5ERKjWpKR6gFQXkeBpEgNSdnktwdsAymghShS+bhTw64UiJjMCr00FKFFs7aD7MeSQ1YCUYkSHaOSiXXGRDtG/2yWWEh3fx0Ib+KqTRUu5mMwAM16ia4MVbaXrLerJdG849h+d3KfLgcCttqtj8xYCA7VwFZAOe0OVjll0DXzrYg7Pns7BpMf6ubECD1ABXYO0UYFs1iGS/hjr1UGUQwNXllx8VrMRkZEdwJkxG5cvFnBhyoGxmc16H+ahrzu1ZSiqdbuuUTzlcmjoh0/IrU/fD3j7rkRh08s5ZnIfFokPyQocIAVGhU/94JGuD+v//1ZTI9BJn3FePpFAeUUoJwvLsZAkBr68V8NHt1toSkvXlQ9lop2kPTjVi+q1DaE/N1EKScZMULASdGSadLGZK57GtFVk8FZjHtZ5eoCW9EgOZSvHsi2oZIfU6Su+NNCMV/fNqGLQPpv1JJ6fCEEPdH7dtPCbsotyuPr5f9Rjcv/9VWAvIen3vvc9+L4Pz/NANUv3onHc7l6ouP0xGJJurxH3YAVYAVaAFWAFWAFW4LgrwJD0uO+AhzD/7W66ETMYsyVmM4m+qUFgoWDHuFhs4kTGhwEbifSw6Fv4ddnFF/WNT3HTTbQzuQ5enqliLuMjkAYsoZC1DCCheFmClSFgtqHrdG7S6qGFD8tFfFrNwzMSPF5q4pGxFkpODKFcQBUg7AwMxwMsG4puCiYJksCH36wjaLc00HS8DLxcHlYmB6pPSHBFkYPUsgACp4GPmKBpHGmIIkSCOOmgLYGr9SLutFxcGovwaJEcsN2aqr1xK4K+BoThp3VW1ztj++emyCXbrd1JIJh02K72at/rFRTCMEKlE+PrdgbVxMVsVuFMTqJoJ7CEgOFmdASxSmLo+NF4VV+CLrUwxgcVG581MmjFqbOud5NyPSClOqYnvRgZW2mHWyWgG1wCcTfezDUFnjuVwasXciiRdYQbK/AAFaCHHGS9jKRVH/hAAG3tW20Tv1xwcbNtgS4/0zkTz5zK4vHZDAqZB3ljVUE2qoiryxuALr0Hv+kY+Kji4EaLHjwZHGW+3bX7AUrPp2IFWIEHoMBmZREIPNH1jKL26QGL/myLfmBFQ+w/xvr6nv1ToM82FNP/6JhAZLowLBOzOYVGCHx8P0IQhjiXU/phrKXAwGdVcwVO0edG+jl9BVJgoWOisflHuw3K0Rjp+tZzwPZ3oM8hU24My1CohCbq3Ye6en1GAcEPYMmO3Sk205/204QrcT4vMetFyFgKfmzgeitNovEHP9e0pX56j+YlXp8J9WfTBd/AO4uujoDufZY9dgtwwCe8l5CUwOj9+/dx4sQJEDDdi8aQdC9U3P4YDEm314h7sAKsACvACrACrAArcNwVYEh63HfAQ5j/Tm60U0zuq9NVPDVR1yAOykUQZ/FxJYN3lh3U1sXuUh3MF6dqeGGqioy1eidE/f/svQeYZUd95v07+ebO3RM1mtFIYhRHOQDGNh+w2Jiw67Vhgc/rgAMmGHAgGAQyNlpjZC/mY40XbHZBa7ysbbDZtTELAgflnEfSzGhy6HRzOPeE7/nX6Tt9+/a9ndQz6mmdep55ZqbvOXWq/lV1bvX/rfd9Q/EbXRpI6vrCqkpx38k+Jb172WCJnX0VUlYEVIZBAvw0ofh6hgG+phFq4vHpE3oevrBDhTmm6xiGgWUa6JaDmRtES0bysOJFigCrTZdmfgK3OC0Vq+ubTY8TdY39tTQ5J+DCnEdasSUDMCoRKCplBiQF8R2dL/c5O8QaoXitCkjc7mYqUsCqnh73tmirIh9MiO/5FJuQ9y2ShsaQE2CrKjQ0J4GeHVDM2rBaxitNg7BlZ4owPPYV4Z7JBMcbImk88+gZaeJ2iTtJep6XbnLlsMgkB0qaVxKfzxYNjtRMxSCRpm3KmVy3Pcv5Iw6moONxiSNwhiKg5GuLwiTNd5XalQMeTxVs7pmwmG4abMyaXLElxfljCdKJMwmQog5gCIs0KBfmRafQ1Hhg0lbsfJEH7lWWI4V9hoYgfkwcgTgCpzEC3UBSeUNsTnpszcheQOdQRfxB2+wE2r7P1dZihpK+FOa5pUfSucL6lO3OaMKj7snuJuSygSbnZz0lhfv4tM3D09H7SnzMZT8gB7Vytq/2ZKI2UplrD71glDqZpK2L5XDdeVmPSwddxL7hWNXiybypPE7bmanL8V49jcP1oqy61+8UcsjysuGAK0ZDcnKGTvzC/SZHqjp3LeC5vVAQlVT+mMXu0YAcDer1BnvzOvdNmpyon9nv9BflYK+g06sJkq7g8YveEoOki4ZoVS6IQdJVCWNcSRyBOAJxBOIIxBGIIxBHYF1HIAZJ1/Xwrs3O9WImtFor4FjSCJWkmpz0luSXMEmvGSlw6WAB2xDago7nOzyVz3L3eJrJDqkruf/qkTxXDuVxzFnwbw5Iih8xSTvYl8KMKLkWRytJ9uRTHK85XDxY5qrhPGlrNusmIGngp2l4OiUvoNwEWwvpswIcXbBPAfF0dMMQ+FCBkKFuYPYNYmQH5nmUimxndeI4zUadRmiS90wOVm1qoc7FgxW2pUK0MKGkeCNZ3WVkAFWm0oxAUiOj/E81QwBaQwG1gduIJDg7gVLTUsxQ5ZXamAFlBaadoY0ISHkqNWo56Nl+jGSGwK0p8Eh8V9s1O/MuPDAlYIyjPElbpTPJlTIChh2fXX2eYs8mrMjfzPV8DpV1HpyyOVS11Ml9YZNeMOoooHSsL2aTrs1Vvz5bFQZ+BJLKYYAufqRFT+P+SYdHpm0sQ1MepFeekz7DDNLIA9ivlRVIiits86jIMhZm9jNFARxMJhq9k7wrOdyyPkc97lUcgRdPBLrt12RvdvmAyxVDrvIUl4Nq4/VZ24P2d4V6z4RiESD7obkHMCJVjBll/o6Qyo8tPUTXNCWdO+B4XD7YZHPKY6Ku88iUw4RrkrJCPF9TrNFucrrt+0rxkhyyPXXdRMNUMryLFQHarhlucuWQi60FimUvh0kemrJ7AsMLsWUXe95a+7wFHrfGUA1ZV7+HF67lvb6bRFzkui0mV25JYFsGYaOmpPGr9aaasw9O28pCY6lFfje5cDTBDdszjGY1NM9Vh45KpQoPTlpqTtRWwE5d6vPj61YWgRgkXVnc1ttdMUi63kY07k8cgTgCcQTiCMQRiCMQR2D1IxCDpKsf07jGBSKwUKK9Zc0nqTZJhG3PNHEDj/GGTtoM2DVQYlO6hqFFCF0Q6uwtZLnzRB/H6yIbO1ukrksHS9wwMk3ObgM2RarXS+IFdpRQE6BRydaGKpEnbMXjNZNjtQQnarZKzm1IuFw6VGRjuo4foDxRq55DqelQdm3KTY1GABmRhk15DNrinxoBpIpZmRDmaqikZ4V5pvcNYWb7VWMV67TZIHQbBPUKbrVMvVLleF3nmXqOY3WbjekG145MMZIIlFSups+2eeHJJsCsRRi0gENDAaRGul9J/rZYrMojtVzEK3TIcArAm8mhp7JKTrQbA232+RokkupaEeoMKqV5AKkAmgfKBndP2BytWafk+TrnhDBJhLlx8TCM9dlkxfvVMCPr1nqVerXKvqKhmG/H6pHPWMbRuWprSoFQZ5qhFy/4F2kEZE27dQWSBrXyPLldme/PlkzlRzrZMNgxbHHjjiybBpzunsJtYQxmPPWESbVyr91QoQaK7SrtlDXZcRCi5GnsKcihBVMdNOkFMsQA6Yt0jsfdXvcRaGdQSmc7AbBuIKlI7V4x6HJ+n8fTBUt5w1e9WbCpXbpW7XN6gKSi+LEp6WMbKNnSgqsrewUpAsRuSXlsSvlKZv9E3cQxxPNc2KsaJc8kY8GALYYBIcdrMNWQf80vQtrflPTYnvUYTXoUGgYPT1kcrZkLmROoijK2xsu2muwe09RhMb9e47ki3HnSUYzEVlmP78hWn7qxbLuB3i/UYukltysKJ5dssLlqW4a+tInRqCh5/OMlV0nkPlOe+T1gkYbLfM85sKHP5pItWXbMeIkra41yAa84xeFSqNipByqLz6kXKk4v1ufGIOmLdeTn9jsGSeN5EEcgjkAcgTgCcQTiCMQRiCOwWARikHSxCMWfr2oEJHnWmVyR1JrIpI04Pn4I4w2TPsvnutEKG1MlJJFvaQY5u4mlAEJhhorwKxypJLn7+AD7yql5ya7NqQZXD1XZlnFxdPE21ZQHZsG1mWpEST0BPVtF/llwNZWMK/s6g3aTC/oqnJepK9m3cdei7OoR8BiauKGu/LgEtM1YGhszASNC1NSFRmqgCQszmVbSs0HTJRDvwnptFiQVid5ahaBUIHRrEDQJ8CjXfJ4u2DxazmLqGruHS5zfVyRproQ5KgBtJGsbGgZGpl/9UV6obcUr5fHzE3O9Ck0LIzeAnsxEvoul/MwdCrlRwGUoEsOeiyZgrwCZhjkjadYGTAuLLQgUY+2RQoJHpp1TDI7OxKLMhaFEyLWbDC7alMROJqM6lcRySNCo4henKZdrPDZl8sC0TdmLEpWbcgY3bM+yYzSBHcvuruq6jSubHwEFPJbySlZaGKXtRdQlTzQir7JnyxYDKZ3rd2S4aEMSU4z8FigCkI6XmoyXfQbTJhtypmKlL6dI8lYdvmjU1WEFaavyBp6RvZS6BBA9UDW5a9zmSLV3Ync9Jv+XE8v42rkR6ATV5NO1xiyLx2zhCLSzA7td2W08238mX6/nppukrZCDFUP5dLaXTk/SbiCpkuxN+Vwz5DKYCDhYNnkib546+CRf+eemmryk31OA6XjDYEqA1KZGoWkopYmX9PvKc1LA1cenTY5UjXn7wJSlsb3f4NIhn41OAyNocrwSKp/oveXZw1q9Itaf1PmhnRnlI93yoD40VeGOEw7PlWf3UevpPdkOOrbHpTUHeoGmL+S66yZ3rDxJkwZbBiz1PZqlgVcrsb8EzxZtKjN7x17t1rVQSSxvTofKzmHzcJb+rIPd+g6XvW29qvb21UqNR6dt7pc9aZv09AsZk/jZUQRikDSeCRKBGCSN50EcgTgCcQTiCMQRiCMQRyCOwGIRiEHSxSIUf75qEeiVRMoIS7Svyc6sp1gEz5RsXA8uHqiyLVtCR4DJGaao5kfyuDPsz6Jrcu/4II9OZZUsb3sRYHRj0leJOGEsyOf5pka+oVMLNIRdILKuwhat+hplz1DyvknDYyTRYEeuzvZcDS8weXI6x+GKrZgLGxI+/U5I0rFJJi0lBeuYOpahR+Ch8hmNQEQlaStWSNWSAhqFOWrMMElbCbegKj6kDVAAsE+honPvRB+H6yl29btcPJAn41TbXUTnjonI6Cpf0o4iPwsEINUVyKgl0hi5QXRHJHvnxsqvFPHzk+DN+odiO6qtIrervAwFJLVs9X/NspVkbyAsNfE4FBCm8/GhsG59ml6TejPkYC3JI6WUAqEF4O5MticMjQ1Jj52DJudtyjCUE7arjtYGEKmT+/UqzXKRw/kGdx031cl9KQlT4/LNSa7ZnqEvGXtDrdrCjSvqsrYC/FKeoDA1DyCVi0WSUSR2H5q28TWDSzcluGZbmv70wnLQgmFOlZs8eqRKsRZw8eYU22dYK8sZBgFI/VKBoFqKDi10KVOuzsNTNk8IC2wB2cnF5NGX06742rM3Ar2AE+nRWmKVnb0RPjMt7zaO3cCvVmt6yeSKDK2Uui/aEXNL+zujF8tPgaBpj6uGXDYmPbxA42DF5GTdUIfl5F0oB6uqvq72cOdmm8rGQFilT+RtdUzu2uEGG1M+e4uiUOFwsj73/Zo2Q84fMrlsS4axrI4RNpXc6v7JGnefdDi8wOGQVo9G0zov35nlJRuTqP1HaZojE0X+9bjJvpJ1quPSz9YhwKV4r56Z0V7+U9rHq9e67gTZ18L6Xwiklq152tKQ+UDgk3c1an7vw0qWHijwfUMioD+psXkwwabhLE5C9s5z7xOlBtnbe6UCR6uog1H7KuJXu7yDTcsfqfiOpUYgBkmXGqn1fV0Mkq7v8Y17F0cgjkAcgTgCcQTiCMQRWI0IxCDpakQxrmNJEeiWxJA0wjmpJteNuGxN+cpjcroZyT4O2B4JQ6RwhUU4k/wSFqlWQzMElAsUk/OJKfEl7WeqMVdyVxol+JotvlYqkSugqM9wQv6EjCaECdHACwOqnk6lqeEGcnLcYzjZUEmShm/x2HQ/zxVT6j4Bc0eTIU4qhSlStLajANGWM6dKNs4BIMMZ9sE0QbWortPTObRkBsQfqTKNFhZAc0HJCIeU6hb3TQzQCBJcM1RmMFVCU6Bwt6JFPqNBssuHEt2ZRI1lY2YH0OTZwnTtKAqwLecJFCsuUOCuYsGm+9S/BST1KyXMbB+6MFGlzxoRE1aAoi4gqef71BsNqq7P8YbDE5Usxxo23kzyqP3kv8gTS8L08iGfTaMZUn39Ko5hEKKbxlymUhjgua7ygbrnUINHTsq4CYNXY9eYw43nZRjJziYvlzQ544viCCwjAmq9FCaUhG1naclK3zvpcKJhsqXP4trtGc4dchaVzi3XffYcq3Gs2OScQYcdIw5pR+b/MhonbxG3rg49KBlgxNcZplyDSlO8kqO6hLm1pxj56nWTqJRr1hM7ankRjK9uj0AncDLv+2NGTlV+HrNK1+7c6TaOneO1mPzuQj6irZ53gqTt/29/Xp8VMpbw2JoWEFT2e2J7IFYF8jdKAlykfIuuzqX9TS7INQkMi70V8YrX2ZmqMmo32FsUWXNbsU1bRdq5NRNy/bkptm/IYJoGoeeRn5rioUM1Hp62ujIJhT0okv+WrpEwdbb0m+w+J8PmAZswjORVj46XuPOYzjOluUzSsx0kXcn7fiX3nI4V0guMX+6zRKJ3W7rJrv4mG/ssUpk0djqDadnzDhdGdYdqbyx75GLN5b4Ji0fziXmHNpfbjvj61YtADJKuXizP5ppikPRsHr247XEE4gjEEYgjEEcgjkAcgTMTgRgkPTNxjp/SxhxsT5JZeshFfS7XDrn02z1T9TMgYsSI0vTmKSap/H+ybnHXySGezGd6eupJ4mMs0eD8vgrbMk36bPHB8glp4oceviS/gpBA2ABhiCkMRs3h2UKOBydy5OyAq4frbHA0dDuBkeuP/DcVQNpRwlCxy5QEp+cR1iv4whYNKhGr00iBSMh6DbSwCpowY2d1f4uNBA9ODiiJ4SsGKySsmmKYStJQWK9SRP5XgR2hEbFFW0zbLjMt1EVmtw8jKzK7vcFDAX7Es1BAUkwTzXKi60UWuDCppDuN/mEFnirpW5HxLIvcaKUrm67W9BivNDlWNdlfS3HcTSjJY5VWkhjNSH8K60JO+F8z4nHFJotE/4CKsSQcfc9DPjc65IHl3ka9zpNHqzxwpMlULSRpG1y2JcHlm1P0pRZm7MULMo7AiiMgEnvVsloTNBvzqpl2dR6csjlQsxnK2OzamGT7sEPKWZzdfGTa5bnJOsMZi21DjmKpr6SEXhO/MDXjIxwibXokb3Ooop9ipBea+oJyg2sl+b2S/sf3rG4EuklZtj9hKeyz1W1RXNtKIvB8WeHy7S37tKQRUPR0td8SF9CGr536bm//fu9kqPZiWA46AdvFriDhsymnM5yc8f/0fQWGPjTlKPD04kGPzUMpSGSoNELCepnpYpWnCgbPlcw5jHhp64Y0Sl1i57CtfMtd12XP0Qr3HgsYr8/3L7U0GEt6bM1CLp0klXLoS9tK9jxp6xFIWilyfLzAHUd1nl5HTNLn875v7eVe6AMSSzkEsNi6GXTgurGAXSM6diaDnhBFk4W/uwO3oQ5NVUolHpqyeGAqsSBTdbE2xJ+vbgRikHR143m21haDpGfryMXtjiMQRyCOQByBOAJxBOIInLkIxCDpmYv1i/pJvRIwwvK8pN9VvlQ5awGQVK9FMru0khUClEY+gMImfXwyy13j/eTd+WxSuabfCrlyOM9FAwWSln8KKHADn0azqWRhlVzaDIDnmCYFr4/7x4co1A2uGC5yYX8TCwfMdCQ5KwCiIJUivyXyurok0UI0v0ao/jQRsEIBKWEdBNwNNcIwAio1BYz6cwBS+fm+Yo77Tg6wKelz5VADXfOZampM1PRTXp4pM6TPCZGabF0jY8rfXaaYyOwmWzK73dimHfeEMyhsu6SYgJXCgvV99HRWyewqkLRcwCtORV6HHSUIA/JuyOPTNk8XLcp+5OHamUCVpJqwfaWv124x2LmpDyuRjFikYUjTdRWb1LJtdNFMaytes8nJ6SqH8x4lTyeTtNg2aDOSsRZl7L2oF2Pc+ecVATn8EBSn8Uty8KHN1FjonrrBnoLJk0WbkYEU548mFOCZ6Lo45zdjstTE9UIGMuaKAVK1xpQsZF6tTy3wmXR1JUe5p2Aptv5i5fkkzBerO/787IrAUudCDJSu7XFd6jgu1IsBK2B7Vg4uRRYF/VZAzUPJzsqhi1bpJenbC0STPYBI6abMgEs32Oze7JDQPIJGjUatweNTcsjDYlPW5Jpz04wOpNTeYO/REg8edTlR0xRQ2/luk9fuUEpnS06nzwHXC3gu73O4rM07UCeg6qjsuTbo7BxxSKVTmLawB9v2HXJAplbmxPgU/3oYni5Ffu/d9jVrezbMb12v+SFjk7E0BhI6zTAkXxPllbn3r8bcWq14Pd/30KasxkvC39beAAAgAElEQVS3JdgxmsSwrK7KK51tbckwNwpTHC7DvRMOB6tWz0Obq9XXuJ6lRSAGSZcWp/V+1VoBSRt1+IOb4C9+H97ym/Drn4DjR+E3fgGeuB0+/234oVevv9FYi/1ei21afyO/dnr08L3w1mvntucVb4bf+zz0Dcxv54F9s+uy9elFPwKf/iJs27F2+rXUlsh8//PPwdf/DN75YXjTW2bE8JZawSpeV5iGD78TfvA1eO8fwjt+DVrjM7YLPvc12HXZKj4wriqOQByBOALLiEAMki4jWPGlK49ALwZDBJI2uXrIpc9qAxzmPCoETbIyAopKwkoAySroIrkbZfwnasImHeSpQrZrYkIA2OtGprh0KI/ZlvOqNZvUmg3FHm0VQ5JiWoInC0M8Pp1je7bGVcPTDAhh008JLKkSZxEpUqThInBEydiGwiAVedxaZKol7ZO/1bXt6IT8YD5aIYDvfSf7uWd8QMkP78h61DyNQ1WDqYahZDMlaZU0AwX8JkyfUSfgvKyHSNedKgKOSnvshJLHNZKpeV5KSx7NGWas9EN8Vlvan+INqhim9eq8qlzP40BZ476pFIfrs4lEubBzLoh37O5RuGZ7mlxO2LmzAySJULfhYtkWtjO3HklM1Wp1Gq6HaTvYtoVlaOhtHqZL7mN8YRyBJUYg9ERqd0oxiqI1Lq8lXTFO5M8DxwKOlEOu3JZVEo3LmY/CZo+qW6a+bmfbJZkvPsNyiKHpqsMV90/ZiuEqHoKLlbXCDFqsnfHnpz8Ci7FI21uwXICiF5imvlmXqzF9+kNx1j2hXTq3fU23x1beBqLoIX+L0sPMK2heX9NmwMV9Tc7LiXe8jqmH9Jk++8sm90/aTLZJ3ardzoxahDo4Joeh2r7XZWgH7IARJ1B7GVMTb1M4XjNIORbXn5tmx6iDJp7nlQInCg3ln6zZCa48J6Xk9CcKVZ48UqFQkb2jz3hNZ3/FnCNzqgwHNFT98kcdSwujA2WDjoelhUw1TOVVn7I0Lt9gcNWWJLlMItqHdJmDXr3K3iN57jzsc6Q215O01dezce52W+ciZLAxY3DhmMNY1sbzPA5O1tgz4TPZJqKgDhiKTUPHOL+QC2Yl32FZR+fiDQku35piKGMtS+Y+UpeYoFF3ebZo8uCUpeT2e62nFzI2L7ZnxyDp+hrxZrPJfffdx9NPP02j0VDfLcPDw9xwww2MjY317OxaAUmlgf/1j+A/vw/e+iH4wE1w7MgsGHPbPXD5NfO7IaDCX/8PEJcPARScxNk3rivp9+nu5XLb1Lq+V7tagM/pbndn/ethfkifalX4/j/Ct/4n3P99KB+D698Ir3o9/Js3dgczlxrr9QSSyjvjr74CuT74f39laRFoB30XAoeXVtvzu6r9gMIH/hh+9l2zIOnZDEQ/v6jEd8cRiCOwViIQg6RrZSTWcTsWOmWe0EOuGHK5ctAlZSyB4tSKk1ZFM0SqNgJW657OI5P93DvR31VCUhJk56Yr7B7OsyndIGFGz6o1XaoiMzsDdghAahk2x+tZ7js5iBfqXDuW57xcRaBZwCScYUR2HzLxTPVmWKLRFa6vqfaZekDSipKR3UqtqXOsluDB8T72lVMkDfFHjfwE5SZJSIqKrG1IUjNQkncpQ5J9PqMJX/1bXWiaSq5Wsx00kQoT2dwuPqTPd8r18mUUwPlENeDhKYtnK0lqQcT+bU/YqpbOJCAFwL5hi8nuc7OYwiJtK4HvU6vV1C/ByZQA1HOLyPEGfoBhGujG4nKmz7fP8f1xBCJpvUnCqvh9ygEIDS0hbO0BNCfJw4eqjBddLtuaZqyvO7P9tEWxJfXtNQlrFQWUCtNbErVPFizunLCZdnuvk15r9LS1N654TUdgpQwxAUzaAaN20Kg1xzrnWmcg5J6zEWx6oQe0Pb6tMWi1qVtMB2yf7Rlf7TWO1QyKIngRQsU3aPjRoSz5jt6e87hkKGAsbSm7ALfpcqzg8vi0yXMlSx3E6NzB9Zo/aRMuGfC4sK9B2ohAUrl/b8nkQMVkKJdg52iagbRJ2vDAbzJZ12lqImFuUnN9jk5WCd0aw5bLoOnyxLTJHeOO8liWNmfNQIGnzUAnLz73yOEyTTFKN6cDtiQb6KHPI1OO8hbd1m9w444MWwYFIO2+S5P+FAoV7j9Q5uGT4Sllj9b+5mwFSdsPK7SD2f2OxjVbbPVdlkjYShklP1XgX55r8MjU7PfIWgRJl7sORahk16jD9TsiT/vlHlSS2Ii6inznVuoe+0omzxRNjjcMqt58aeflti++fuURiEHSlcdurd2Zz+f59re/TaFQmNc027Z55StfydatW7s2ey2CpC1AbfwEfPhX4M6/gV4gaQvgEABV2KdnM0i6nH6f7jnYAj2X2qa1CpKuh/lxaD986kPwT3/ZfdRXE4BuMRnlSb2YpO2taIF6ArSuBSZpC/BdTkzWEpO0HST99F/Da98EzzwJ7/9ZEF7HWojx6X73xPXHEYgjsHYjEIOka3ds1k3LFvLBEibpOSmPHVmfLSmPIaedTTrDxFSwYnvSKgCjgtbGJPUCjSenc9xzsp9Jt7vvpqMHbE3VuHykwLZMTTFKO0FSx7TwSfPQxADPFFOc31dVMr05u0NfrMvouJ5OwxeQNSBhRv0oN00OlpJUPY2tmRqjqWZXkLTaNNhXSPFEPqOA0kYQsSklcbkh4bE1LYxRn5QVIqf7TS1AYicSdXPyeYaJkc6hzcjing5wtNV1kcLz8xOnmKRqtMKQyYbOI9MWzxQtSv4sQNqesG1Pfo8lA16+zeH8LVl0q4MtOuM9Ktc7iR7HZltsvph5tG7eGWu5I6HvKYZmUCoov17NSaDnhjCSaUr1gCeO1xS4c9GGBBlZwKtUFmPGyKEFWZPKW1j+eG4khT2zPg5UDe446XC42t2vd7kswFXqVlzNGo7Acliknd3oBErl814gfCeI2ov1uIZDtSaa1snM7QVUtxqbFLCyv8nlA3V0TeNkTfYwmjr4IbLh+8omw47PRUMaO0dMBrMJJX0vih4HJ8o8cLDGZD2yM/AIOV4z1V6nvXR7b8lhr+0Zj40Jj+GEHPIKFJu17GmcrOscqdsU/QTphMVIzmLrgM1wxjwFXB2caFAoN9iaC8mYAUG9zOMnPO4cjw6BSJtf0uexKdXE9XUmhNGn6WQzSQYzDoPJgFTYoFGpcP9JeHjaYfcGixvOy2D32mcgr9MmzxytcOfBGscrc0Hh5+v3+kJOoF5g9qaMxg9tTylWr8jM+25DWRzceThgT3H2e2SlhyleyD53Pns4ZfDS89Ls2phamV2DHFCSw0n1Cl61olROJmqhWkOyF17ocNJaisN6bEsMkq6fUf3+97+vGKTCGH35y1/O4OAgU1NTfO9731N/j4yM8LrXvQ7Lmp8HWEsg6V99FW56+6zMZAuwEbC0FziwHkCwlfT7dM/e5bapBZL2ArNPd3t71X+2z4+pCfjkb8A/fhle/yvwc++G7eerM3mUS/DIfXDiGLzpP6xOhF+MIOnqRG51agl8+Pyn4U8+BC2QtDWHR8aWBlyvTkviWuIIxBGIIzA/AjFIGs+K0xqBpSRPRPJMPDYlqXVZv3iTBuiaMLRc0MTvUmRsBWwwlacnegNNr81I8EbNF6bU0WqS+8f72V9KzZFca++gAIvbMlV2D+XZmqnT9OfK7dqmw/HaoAJbbSPgutFpBW4upn4p7MmTFQc3MBlL1TG0kOmGxb5iigPlFCPJBpcPFRhMzIKtco8fhJSbDnuLGZ6cTjPesJXHqmOgEn1b0022ZWsMOw2EdRvhgBqIr+mMt2l7/7RUBqNvSDFJV1oWA2Na9frVEn5+UnmuCkDqeZEE2+PFJHtKjkqWtoDTbgwLYY/02T67+gMu3ZJiYKg/kvPtKJKYlGJ2+aV3pX2M74sjsPIIhPjVimKT4tbRM30Y/cMEGDxzss6ByQbnjSY5b8RZllzfQu0RmUNhTRuGgSleyB1Ep3YWi3gHK8/gMMQLNSUvKRK7kqx9eNpksrEwSBoz+FY+M9bTnUv57m59L/aSlOwE7dS318xhloVYojFgv/yZ1BmzVg294iysyvMGLa7aAANahQPTTUpNg3PSHjnb5+5xh7vGHXb1Nblxq8HwUD/GjF+46/rsO17m2GSZPtNjJOHhhSFP5i32FO15QGlnb1oSv3LgS/zILx90FVhabOpKtvdoVafkmQykbPoyNpsGHLb225imhu+6PHmsxrGSz1jWZCQR4tUrPHLCU57LzUDj4uGQ6zbI/iJUZ0TkPRgaJlYqjZVIqPdy6Hm4hSkeO1rlvkmbc/pMXnpehr6+zLzgyz6tUg84NFlV1x8shJHCx0xZylpZ/oieuTt6tX/Q0dg1ZiI+nX7To9bwOVwK2FfUqbSB4Wd7/2U+7hq1uXZ7lkxCx9A1Ura+bDapUpYIQgK3ruT4vVqFqWrAPRM2TxbFo3RxqfszN+ovnifFIOn6GWsBQp966imuueaaOUDoc889x3e/+131sx//8R9naGhoXqfXEkj6938Dv/Fv4Zavw+t+MgKBbv4APPfs+gZJV9Lv0z17l9umGCRd/RGRfdrXvgS/+w746V+HD3wcUunVf057jTFIenrju5TaW2vpK3fBFddFsuMf+mVIZ2KQdCnxi6+JIxBH4PRFIAZJT19s45rbfKk6E+8CVoq8bsIIlMtozZfERMjOrMdFfU0GnSa6KXK64jsqGS0BSXUldatp/gx4OivuJv+qNeFwJc3Dk/0cqiRUYqxbsbVAAY+XDZYYS1YgbOD6IkkZ4pPkifwYTxdyXDqYVyzSljTvQgNabQqTNUuIzrZslYJrc6ySoNg0SBoeO/sqbM40FHgqJQg0ao2Q8brF/nIfe8tppl1TJe8GLJ9tGY/t2QYbUzVSlgDC4sfayshZkTeqliBU2T7QQjErNTD6BjEyfSv2HxU2hICSMl4CSi6UyPaL08qDSbxBfc8nX2/yeNHh8XKGijdfYrezriHb59IBj5cM+PQP9mNkB5S3Y2cJZzLwvSTw4oUWR+BMRkAYNcLYDIrTikWtZ/vVwYR8He59rkKtGXDtuRk29ndntC/U1m7JZuW9W63iug0SyRS2k6DhRe+RhKUjRxHUgQUBbZuu+rl8PN4wFLNLktkiQXmippN3DfXZvDXW5skcS5yeydm0Np/VS36zs7VJA9JWoL47K02dRjD/O7dd/nU5AHwMlC5vbiyV9SvAtjA/zx20uGRLVr2nCoUydz9X4UQl4IrBJhfkXB6btpV87YjjcdmozuhglmwuQ9LW8YOAUqmG5lZJa65iGQbNJgfLcPd4Qnmot71SFuyIHAg7J9UkZwfKd93HUOCnsEdFrtyyhEGqk3R0dVDkxGSZew/W2VeIfESHE5Ef5rGqpt51GfGf32qze0sKu82AXhOveWPGO172pgokneSpYxUFCIe6xrXb0ly0KYNjG/h+QL3hU3IhX/OVtPC+iQYTFX/OO/RsBwhbg9ONCStzJWOGpE0fHw3XN6j5KBnm9nI2s2ilH/LWOmfAYnOfjW1qbBt02DSwfMnd2T16SOC5ao9QLZW5fyLy7e32flzeKo+vXkkEYpB0JVE7u+4pFot885vfRPxKX/3qV7Nly5Z5HVhLIOlSo9vNQ7HbvW/5zUiCV84S/+kfwud+Az77f+BHXzv/6qOH4IO/BCMb4aZbI0/D1nO+9AO44BL4yz+Df/grePYueM3PRR6oF14y36Z7egq+8Rfwza9G1+68Ht7wNnjjW2BgcKm9XPw6Gbv3vve9TE9P86UvfYkLL7xw8ZtO0xUrAUldF/75/8L//DL869dhYDu88o3w1l+Anbvmx7VShn/5Hnzvf8Md34Hp/XDJK+E1b5ob2+XOj5ZE80J9aIHG7UzZFqC46Rx4/01wYC/89/8C//wPICmnn3gLvO0XIdc/N+hL7Xd+Cj7yLnjqIfjs/4CLdy998IR9+Ff/Hb7zTTj0UDQHX/Fv4M0/DxvnvwZOVXw6QdKVrAtpzz98A77zt3DXN7rPkdbYLBadTgnebhLRi8n0ihzu7d+Gv7ktmrOZjXDVD8O/fRu8/P8BJSozU1rzUMBOmSO3fSEaj+kT8IqfgJ9/D1xw8WKtjj+PIxBHII7A2olADJKunbFYly3plUDqswLOyTTZLLJnRqCkqJ4qmIqxed1wgx25CrpRmQsOqgi1krBzM/1+GNAQtlUg9Qxxz/jAKaCuW2AFpN2YbHBBrsLWbIWEUcUPmpyoZ7l/YpSGb/PSDdOc31fsPi7KlzTyJ9W0JhUX7h0f4Eg1Qb/TxDFCBpwmwwmXPqtBxvIx2zxXaw2TA4UETxXTHK4nqfkGhhZJ676kr8m5uSp9dg1Db57yXVUNCXXCIImmZdGSGTTLjuQ0A5EgNtCS6XmStcuZWPILZr0ayYUmU0kMszvrTGRGhUXqFacQllu14XKwbPBwKctx16HlvNoa/7Slqf4Jo01K1vI5P+dxaX+TgYSG2TeEke2f/5vCchofXxtH4DRHQEna1ioEjSqh/AbhewokJTvEMxMeTx2rsnnA4ZJNSVKihb3M4rounuuq9SdS2QIO+M0mtcK0ks9NpaM1f7ik08BgU84gY/polSJBrXxKWrfkaTw0JewVm5qn0QzUWYpTb9D2t+d6SfIvM9Tx5T0isFRwUpQAsraAKIECzfJNXXnvrWZZaltW85lnY11LWcPyzSsHvjakQs4fsjl3NMVALqHUOZ45UePu58pMVX0u6m9y5ZBL1YN7xhMcrRn02wEb+xNctDnL5hnwSIBRYa3LIY4w8PDKRfaON7hnwlFM0GU4zCNqIrK1ExbopkzIS89Ncd6G9Jz9x4mCy4GJKkem6hwoCigf7SU6d4RDjs8N21NcvCWHafaWO5f3eD0/xaMnA+6dsCn7GjsGTK7YaCkgeLIGU1WP6VrIdC2gWA+oeeK1OztD1tP8XMoc6rY2VnrfWltntqFhG7B90OK67RlG+56/EoRXylOZmuLBCYMHp6xFGdZrLSbrpT0xSLpeRrJ3Pw4dOsR3vvMdxJf0DW94A9lsdt7FLwaQVECwxx+C9/wH+NGf6O5d+o2vwW+/BT75F/DGN0dhaoEcP/9xePBueODv54Zv62649cuw6/LZn+9/Fm56z/xr5YorXwuf+Cxs37k6c++2227jbW97m6rs5ptv5qMf/ejqVLyCWpYLktaq8EefhNs+Nf9hAjzd9Hn4N2+Ym/5YyPf01f8RfvvTMDg8O26LdaMFoj9fkHR4A5y7E77wu1A+Nvepnc9YTr9bXpS7LoOPfQYy85fvvC7KXuwf/w4++WsRiNxZBCy96Y8ihmK3crpA0pWsiycfgU99sPtaesWbZ1mVZwokFenj//QR+N9/2j12P/MxeNdvRd6h7e+Pf/dr8OTD8MTtc++76Edij9HF1mj8eRyBOAJrKwIxSLq2xmPdtaaXdGvSCBhxfDalAs7NeBhawP2TDgVX57rhGuf2FbEMAetEatciDIQBIAxSYUrNT7+5gU/NdTF1nb2lYe48OUihhzdpK8imFpKzPDZnXDanKqStOgdLKR7PD7Al1eSGDVOMJWtdxkSDQDyaZiRt9Rqu73HniUHuncwpadzLh4pc0F8hbQZoM+xRkdFt+jqFps3hYoqn80mON2yaoaYSfcOJgMsHXM7LNnAUi7ah+irJaEOfSQaGtmKRak5a+SDqiZkdykxMVLxW6M0pY9Wo16nXapiGSSKZQBfgVeoT0KatXgGLhLnmlwvUGw1OVnweq2TYW02f8lNtT56NJAI2JH0m67piJFwsQHDGo99Byd/puUHl6RiXOAJrNQKRpG0evzqBFtTVO4nQRs8OEGYH2XPCI1/zeMlYguHcIixS8S8T9rfvRcCmbijPvIlCg3y5QdIKSds6lqkT1svqMILADobpkPdMHs3bTDYshlI6WSugX28wZjdImpG85OGqEYEVtbkggbxn5LCClBaj9GxnAa3V+XI2tms5oI8cNMra0XexAFZeEMmarnZZTptW+9lnS329gCoZo7QJfU6o3hVDaYvRrMFYfwInEfl/12sNHjpY4Z4jHpVmyKATKCWLPguOVA32lw0EQNo16nDFOSn1bhP/0laR90257nH0RJHHj9XYVzbmMQ3l8JvYM4v0dycLsTPGG9Jw/fYM20dm9jYaVOo+Dx6q8tSJOl4Qos0glW6gqfeYtKa1K5SDZjduT3HBlj4lT96ryLu8ODXNPScMHpq21UES8UodTYZKZjXf0Kg2I1ndXnLSLd9dOcxytjPwVwJ2ruSetbymBhMh156T4tItGWynxwHBJXRApqfvh0xP5zlwvMhT0wbHasYcieYlVBNfskoRiEHSVQrkGq7mBz/4AXv27GH79u286lWv6trSsxEkbe/IUj0nBZy65SPw6L3wB38GOy6YraX12f49cMsXYNPW6LN2RuLlr4H3fBiuvlFsdOC2/wq3vgd+5qPw3t+OGGTFAvzub8L+Z+B9H4OrXxqxWKX+2/8B/vh3IpC2df3znTprkUnaq0/tDMyWjOx//hj86sfgDW+JmLvyq9+ex+Bzt0C5OHcspF5hnMr52xtfMcvOnDgBf3Ir/OWn4da/hVf/xNwWLHV+yF0rZZL+4GsRo/Ct74Y3/ywMj8HhA3DLh+Dgfrj1z+H8XdGvtSKfu9R+t+ZfJ9C60LzZ9zT8+s9BrQLv/ii88sdAQOCpySh+X/4MvPS1s2zpzrpOB0i6knUxOQ43vx+++1X4hZvhre+I4irnEEV+9vvfhtf/dDRv2ksrZosxQjv7vdh98twWG128YX/1g9F7Qn7+0L3wuU/BvX83l6ne/v4QQPT9H4drboRKBf6/W+C2W+ATX4F/F51ziEscgTgCcQTWfARikHTND9HZ28CFEiiSNBMG6bDjcX5OGJceTxUcDlUstqRcNqUrbEjVGLA19DAZ+W9qTTS9HoGHWpshFJJ482ZAUknqCUg6RN5dWpJDwNKs5ZGxmpSbpgIxz++rcd1IgdGk+JHOfZak5EJfGBi28kWVNtW8UIGk9032cX6uwg1jU2xIuYSE1D2Dsmspj9Kphs2JWpLjNQdhe7WSb5LkEwbEeVmPrOkT4NPEV1LE4tE6lvTpM8WrVXxZLXTlPTqMZkeJztUoMl5uvaFkPU3TxCQgEGCIGVabaWPYtko8BvWqAkm9apli3eWpgsVjpQx5bxYckgRiS15R2EbiPSZyY+I9ds1IQC5lqfZriRS6nURbIKG5Gv2L64gjsOIIiBS3SNoWJ8Cfit5DcnjDT6FnRtWBhXxdPIZhIGUq77xeRTGvxMe3Xov+DgLcUGe8aTMhZzL8gJQNnqy7MCQblkmH8oHG0ZrF3rLF0aqp/PsEGFDevpbP5nSgAFMBq07UJClr0uh8dc1cLz+Wd0/rEIu09WxP8q94bOMbVQSWC0bKd7goJkgypKUQcLpCud7AmNWOUzepXXkvbEz6nD+gsaHfZqTPIZWw0UxLsdSllGoeR04Weep4nX0lndqMZbrcm5CtRihWCDCW1pVf5wVjSTpl7yuNgKeP13nkSIXxit8VBG15j8q76WjdIGuGSjVE9kDyzmwvojqxuc+iPxXZD6jr6j4H8x7Npsc5KV/1q+hp7CvJfk1H6pd3oQCdW5IeL9ueYvvmPnXIq1sJfR9h+R06WeTOEybPVZYnjd4uIS31C0i6Hko3X9vO74X274xWn9fLd8eOvpCXnZdmy0j21BpZybh6XshzUy5PHi5yOO+Sd/WeQPtK6o/vWV4EYpB0efE6267ev38/t99+u/rd9DWveQ0bNmzo2oUXC0gqnW+xRTuBiRZj78d/En7xfep8piotkOOVb4MP3gIbN8+GsCWF6tbh9/4LjIzBvf8C7/4puPU2uPFH5oZbwJTPfxru+1f41J/Mretsm1vd2rsQy1OubwdJJ07Cb78bLroMfvW3wOhIS939T/Dzr4DPfxt+6NWLR6c1Th/4Y/jZd829/kyApPuego/eCjf8cHfma6vvy+13iyG5HMBPwPtP/SL8/l/Ba980tz0i9PQHN8HffQW+8E24/Jr5sT0dIOlK1kWr779yC/zyB+bPkV6zYjGwc6X3tXxB+/rhY7fC0MjcmoRp/us/O5ep3mpLNwa5XP/262E5Y7v4SoiviCMQRyCOwOmNQAySnt74vqhrXyixKX6k5+XqnJerMGB7OIbGZD3FkYqtkmziO7ox1WBbOiCpizemAAKS1ffQjBmWZRt4WfNcBZJahiTNcuwpDHCwnKDgmgRhJKO1FBZDa8CkTTtzDc7P1eh3hL3qYxtN7JZkbmgo/1ENaWzAsYrNHccHlbfo9kydK4ZLZKwG5abByZrDZN0h35C2WdSD+QkTSQQKu1aemzZCDCNUib+UoSn/sA1Jjz47wJrBXsS/0+gfmv0NZ5Vmmu/7BL4YToUE1bKS0AvkNx4BVTQDK5HESSZRsqPVEm69xoFSyP3TaY40EqcSQZ3gizS73w45Jxty4bDOOYOOYpCKdGgEjq4+A2mVQhJXE0dAzXe/OEVQKYBemgeSiiep1vnbb4+4KT/TUl4dNBC5Si8MlTzlcT+l2FvDduQrerKqc7iq4/lyiCOSeTxUMThRN9W7LGmE6r0mcroChtq6AAqh+swLxKl04RIDpPHEbkVguQDpCxG5GCjtHfVeIOlowueCQZ2dY0n6c0n80FAStLalUW34PH2izmOHy0xUAxq+huCVwqaUvYfI7UZ7MbhkzOFlOzMMZuaCiX7T5dBEjbsOueyf9nsCQbK/uaTfVe+wp0s2O3OeYpY+XTSV52e3ogQs1OGN6FNxFOizQyUHvCXtcqxq8fi0zbSrzQFJt6U8XrYjybaN/T0PXjXqLkdO5HnseIO9JXNZMqjtsZZ2rReAsNu7YKF13ur3eur/rmGdl+/MMDKwclUTAeDLlRp37K/x4HGxAHkh3pbxM9sjEIOk6+ynV4kAACAASURBVHc+iMzud7/7XWX7csMNN3Dxxb2N715MIGk331H5/hVg6XMfnw8cLQS4uA34zCfgwbtmJTNbANVCM2tsF3zuayASquupLEduV2RU3/VmOPHkwhH40J9GDMJWEUbut/828qe8//vzpW27AU5nAiSV9v3e56FvYOH+LLffLbD4rR+CD9wEi53/b4GgzzzRG4gXKd73vx4+/dcRiNpZTgdIutx10WzCH/9uxL5usXCXulZOF0jaqrdzTrbaJWzZj74rYpm35sJCbWnNy1e9PvI2jkscgTgCcQTOhgjEIOnZMEpnaRsXSmoOWCHXjBTYNZhXyX2CJL6fwA10lZir+hoiFZezBAjQ0ZSRggZujTAURmkVhM0VQadUXZe65yoZOE2zqPo2U40U0w25Tydjakw2HPYW7VMMrAUTQEQgxFiiSc4JEJHYAbvOUNLHbCMNCBtLpAYPlJPsK6WoeLqS8B205TqfcjOS1xWvrV5ShHKtyNsNOnUSpktCgR8CDoc4uoWBHUnuGrpicmqmjZ7KKjbp6SitcfPrVbzCFDSqilLiej6GYSrPF8XbCHxKjSYPT1k8XEhR9aMjqb3GfXvG49rNBlvG+nCSiZmT+jE4ejrGMK5zdSMQuHX8whRhTUDSigJJQz8JQVrJ7S4HJBWJamFhC0AqPsKB6TDuOXhmkhHxM3bLBE059BEoRuiJhsGJqs7Jhkbdi9ijQ47IlEfM0f0lg+fKy5PyawfF1gsLanVH/MVT21IBUgHg5bta/ojMaT06O3PGyumcs+3MwLMR/On1nSvgZJ+tsa1PJ5M0SNgWO4ZtcgmTZyca3H+wyrGipyRrI592UbPwFYv0UNXiRMMk6xjs3prmgg2OAjmrdY+TZY+JSkC93mC82OBwCSpe7+9yacfugQgN3VOyuWJQgM4mT+RNJmqyZ5N9kkGl2c1MYXaKOQZqb5U0A8qeTr4x970nLTg37fHSHUnO2dAbJD1ZaHDvvhJPTTQXZUG3HyZpj/N6f2+2r7fORd5SCDlji/8MPeiSUYuX78wy2LdyhRa/VmFifJo7Doc8UViams0Z6t6L9jExSLo+h/7o0aMKIG00Glx99dXs3r17wY6+mEDSlmTm1/8MPvs/4OLdkUTuJ94fheimW+fKdy4GuAgwKIDdp78I23bMyrUuFPAYJF26Z2g7IDU9Bf/pw/CtL/SO7loHSdvlVxeaI61+t67/sXcszZN0KQBnq84zCZIuxjKWWLSvixbYK21tra2lvq0XW7O96lnsvhaztVfcWm0+ejAGSZc6VvF1cQTiCJx9EYhB0rNvzNZsiztluOT/vZIpw7bPdaNFXtJfRNcMBTYQ9vCP0nX0dB9aIgmNOkG9QuhV0LSakt4VaVoBSRt+81Rs5LmGYp9a2IZJ0jSZrCe5byLDnnzylG/mUoMpyTfxFxVZy3aQVFhbkhwse4YCQpdahKlh6wGOHnB+zufygTp9iXLEUGuVUCcMHAiTaJqNlkyjp7NoloMmGjmnWeIt9D38Ul79kX83vEg+1zGFQRuBoRP1gHsmHZ4uJU+BwN0StpIkvXSwyY3nJhkYGlgy626p8YyviyNwOiMgfqQRk/Qkml4GzVdSuxFI2r8skFTeX8LSRtMjJrXtEBoRW174n8Jaxa0jz1QS2CEcregcrBjUmhGYsSkNWzI+jhZwYDrg8XFfsVHbJbwXikc35tnpjF9c99qNwFIYmsLmG3E8zkn76iCSgPIn6739Hlu9le+JlBli6ppiJooc6vMpq+mf2ymZKu1q7VlOtX+Gxng2sOVa/elsq3z3WrqmAM6RNFy1wVSHMx4+4XG4EDHdZD8ylvDZJV7h2SZZx6SgpZkO02STFoNpk5Sjc7Lg8tTxGvsnG4xXQhqyAVpCkTZsTgotFaZdgysGG1zW7zLlapSaEUi6J2/xbFmUP7pXKHXIu0/+CGCvWKYIc16n5uvK7/EUSLo9yTk9mKQSp/0navzzvjKHi/MnZCco2tmasxFEX8IQvagvkbmVsXUu35Tgiq0psunlyS+3B08OQeUnprjnhMZjeVsdKInLCxuBGCR9YeN/Op5++PBhBZA2m80lAaTShhcTSCr9ffwheM9/gH//c5G07qMPwC+9AT54K7zxzXNHZSHgpF6DT38MnnwY/tOfwtZzF/a0PB3jvZbqXA6TdDFAqlu/vvf38J4fA5E+fteH4bwLZ9M9S2HsibTsr38i8ufsVRbqw7f+F3zw38+VDV4KKNn+rOX2uyXxKv6cS2FUtubk3qfWFpN0OXND4tUCHB+6Gz79JTj3vKXP9OXGuFXzYve15HFjJunSxyK+Mo5AHIH1F4EYJF1/Y/qC9Kibl5E0pFdyUQDH3YMVLh/KkxbU0Rd5qx6+TpqOnskhErOivRaIl58ADW4JLZzGD+tUmy6uP2Oo1RYBSeg6hk3SsnADg0cnc9w73q+Sav22izATCq6tgM6lpftWHl5JlSTNkCHHYyThKpasoxuIJN6I42PoDdBngV4FGocmoe5gJLPomX50OzHXeGHlzVn8zjA85T3arJQ4WQuoYzGS1JWnmB8EHCyH3DOR5FA9oeLXCyAVhspVoyHnb86RyObOXB8W72V8RRyBxSMQBPilaYLyIdDK6vqVgqShHPEWFqmuR4cdWnqS7a0IQ9R1gmyI2Ld4AzYjkMnQQpLWjMRkGFIvVxifLHCsFHK4anKkJoys3u+zWGZ38eF+MV3RC1xrj4F8T1464LJ7oKE8IO856XCgujhLSsC3rWmfTamA8brOwbKhPC7lu1CkomV6C7i11LIa4H43cLTbPqUzLmsdKO1kw3Zrr+w5hhOBYk+eqOunpECFHTySCBh0PEZTsHM0xeBARqlWtPxLxTv5sSNV/mVflanaMgZtZnANHSJh/VCxPS8ZbCgrAQHQx2s6D07b6v3VC0hP6CHnZjw2K6BedosClIZ4oc60q3OoojPpGgxaIddvT7FrSxbXC5mqBDhmyHDGQjd0Gm6TRw+Wuedgg+kOqV+ZX93WQwyMLnWFnn3Xiezz5pzO9pEk24aSDGcW9hRfrIdyAKo2PcEjJwLum3QoeuvDr3axfq/lz2OQdC2PzvLb1i6xuxQGaesJ6wUkvfQq+I2bQc6NL1REsvWWj8CJo3DzH8Ff3wZ3fA9u+QJs2jr3zoWAk/3Pwm/9Ipy7c5bl90//CO98DXzwC5FMbLdfY5Y/smfHHcsBwlrg39DofPZur9626r/l6/C6n5x71R23wy/+aHd/x5as6VLmR+sZX7kLrrhu9hky1je9Bx74++cHki63364L//mT8N9+B0Ry99d+G5Kp3vOh5Xv7Jx+Cz/4f+NHXzr1W5v4ffBy+/63eks/LBX6XwvpcybpoSfT+zm3wxrcsfS211uy7PxMdgljqGlwMJG35Fl9wcfc5e++/wgffAT/+U/Duj4BlzTKmF2I4x3K7Z8f7LW5lHIE4AlEEYpA0ngkrjkBnsnGpiSTFbNBCRpMuV40U2J5xMcMkhD1Ob2saejoCSYV5JZlVxbJqVPCrx2i449SaDQXadSuOYZGybbzAPAWS9tkulwwWydohE1WHZ4sJjtcdJfe7WkUSwYawH4xQMVAlCSmA6GCyxoBdwRGGbJjCwFBJv0horh2qFVMuXTFIpe+6k1z6Luj5dkJi7HuK8SYn45vVMvvKMN5MsiMbsiHhUXE99hRMJbU71YzGrpPpI/0aTQZcOapx/phDKptFlzGMSxyBsywCfqWIXzqIFuSjwwvCJNXTGLkBjEz/aWd2dw1XECif1GZhGrfpcaRqcP+kw8Gq0ZWRtRTW4Fk2LHFzn0cEljofxKfy8oGmUjwQwP7ZosXjBZPxhtnC8ee1Ysj22TIDkG5Oe5ys6dw94SgJaZGPH0iEao5ON7Se7MHOSlsgluw1Vip32qqjdf9C4OdyDxQsBXB+HsO16K2LSSe39iTKdXxmqxEBjpAwAwYTcM5ggos2pRnO2eqa1rYq8FwePFjmjoNNxQpeapHEja1FD2uGEaPVMULFTN6eFQDdZ3/J4rmKQdPXyTc1pbAhB8pqvkFt5llif3DViM/uUbBbch6idiHS5F7I4YrJY3lLeTafO2Bx7pBNqRFwrOAxkNS4bJPDUNbhWN7l7v1lDhQCJTPcKhK7biD8WgfHlzoO8XXdIzCQ0Lh2W4qLN6dI2OaSE4294ilKEfWpSR494XPPZGTvEZcXNgIxSPrCxn81n37gwAFuv/125UG6HIBU2nC2g6TjJ+DDvwL7noJfuxle/bqF2YLS5xYr8f2fhTtvh6tujAAVOZ/ZXlrAyds/Ar/8Acj1K0cd9jwGn7sFHvgn+MSfwGteH9117DB8+J3w5H3wyx+Bn/gpGBw+fSkKGbv3vve9TE9P86UvfYkLL7xwNafVsupaDkgq4N/nb4Ev3gSv/xX4uXfD9vPBWOCMYQs0e+sH4Vc/CHKufGoC/vf/gv/6aZje3x0kXc78+Kuvwk1vh9YzMlm491/gMx+HJ26PwnHbPSCsVCnLBRRX0m9hKr//P8Khh+Dfvhd+4b2weWsUq3IJHrwHjh2Cn/qPUZuE8fjrPwvZPvjAzXD9D0eA3cRJ+OoX4Isfg7f8Zm9W7XL7tBSQdCXrQkDJ33oHjB+FX/5QBIzL+pO9stQnfqWv/+m58tjS/xaYaZnwG5+Ea1+28LxqTfLFQNJWP//i9yPA+hfeA8Nj0fvg3jvg1o/D5HH4gz+fBdiXwnBeLZDU932++MUv8uEPf5jXvva1fOYzn2FsbGxZazi+OI5AHIE4AotFIAZJF4tQ/Pm8CPRiYiyWTJIEnfhtDismZaDkZsfSZc5J10hoCQi7a4MIk0F5cLZA0pkWKRCvdJh66SDVpiRvu4OkIrebshz8MAJJH5jo4yUDZa4bnVIAZr2p88R0lvsnc0y7cwG8VlJRau4lA9cZIEkAp02PnN2kzw4YdgKGHGGQQtYM0I3I05DQjoCWBcBhzUkqOU89kT7F6DitU3KGwSYejGGtQiDH8TyXpuextwSHG0k2JDQGrAbjVXi2bHOkIV6ykvwMT8kVtubCUBJ2b7S4aINDNpOMZXZP6+DFlZ/OCChf0uJhwsYkBHJYI4WWzGDkBtFbnsmnswFd6g4aNSUDLGvVC0KeK5vcM+FwtGbMY8YvBqCc4abHj1sDEegmXyuswrQoBYRQ9jQFaAomJV6QIsd6Xq6JzK6H8g4PTjo9AbOL+12uHXJJWQGWhpqTd5x0FFtQGKabUwGGrnGksnR/006fxKUezJJQt+5tSeouFWRt/16Tejr3Od32Q+3XLbYvWu1p0C1G3dog4KUwOYcdn0JTUwzO84dNdm3KMdafQJif40WXkyUv2vv4Hs9N1Hh6OlyShKjcLyVnhmzPNhUQu7dsMt2IPpC9lTx7Uzog39AVmCTPEcnwjOkxlAgpNw0m6rpS/EgacOGoxdVbEmQFtZcxbboE1SJho4rrh+wp2Nw3aVPy9BnvXJTHfdrS2Joz2JCzOF7y2D/dVD9vL6vBUl7tsYzrO30RSBgauYTBcNbk0s0pdgw7q+JgId/J9elJHjrmce+kTbkZy+2evlFcWs0xSLq0OK31q8R79Fvf+haTk5MLNnVoaIjXve51OM5cb+GzHSQVkOKrfwq//8753e8FBglg9Nvvhn/5n5EXYsuftLOGxTwk3/MZ+Jl3zoKyAuAIePPpD0egVrfSjVW20jl222238ba3vU3dfvPNN/PRj350pVU97/uWA5LKww7th099CP7pL7s/+hVvnvV2lCtaoNnT/zr/+qtfB4f2wpt/Ed7xax17mGXMD2nTR341Yoy2l4t+BF7xGvgvH3x+IOlK+r3cOSXicV/5AvzBu7rH9Yd+Gj70Kdi6ffbzpXiGtoPDLX/OhSZNu3fncvsg9co9//BN+MQ7oXxs/pM650frCgEz/+iT8JXfnX9P+9prgcE/+FrvXnQ+o51R3HlXZiO873fhJ98+C8qeSZC0Uqnwrne9iy9/+cuqabfeeivve9/7nve6jiuIIxBHII5AewRikDSeD0uOwHIldTsrlmTruekmkjwdTQSYegB6haTZwCAJgWjHtBIKQje10W1HAWuak0CzBWSbPf4Y+j5B6SjNyiHqXo2G752SSmt/tqkbpCybAJuHJ/p5bDrHFcN59UeKJIOfyae588QA443ZX6pyVsDGVIM+u0nFNThSSVDw5oMPnf3clGpwYV+Z4aSrGKQiLWxrJoTiL2qAgKRacwYg7WEaoWkogFQkdpOpSJbzdBdhUrTA0UaN0K2fopFIAnG8HvJMOUHeNfH8QDE+Cp7IGEdj1g0kvWDI4GXnpdkwmOopvXy6uxXXH0dgNSIg7xu/cJKgPBGtYyuJKQc3xCd4ldanrLMgFPDIWHS9RO+/abxSHi2IgI4HpmzlgyZymu2lnREnPz/TwM1qxD+uY3Uj0ItFujHhc2GfpyTo9xQt9f0lh5tO1A3OSTW5YbTBsBOyv2xyx7jD0Wr376YdGY8bxxpIfVLar5e9wHlZj8FEqCR4Jxq6AumWchBpIVCy17xeCkAqjEoB4yRhUe8A0HrFqhdo28lAfSHWWzvrtps3fJ8VclF/k3MyTQ5ULA5VTDb2O1y2NcNY1uJ4ocmjR6scmnbxAk2BnDUvoOLNslB7zciWnLJ8viHZ5IaRBgkTdYDj6bylGJxyjaWL3C74gXjIR4obVeUvqrEj65E2QuVZmnN0MukEA/1ptgzYpJ0IaBUJ4EqpzMRkkVrDo9Q0eCpvcLgqYrxzi8w5y5BnzZd4bh/HpYLnq7sa49rOZATk0Ma2XMiuDUkG+9P0JQ0yCfnOff6tkD20m59k/3iNeydsjtTEZ3cVKn7+TXvR1hCDpOtj6F/sIKmMojD0/vn/wl9/Fe7//iyo0gsklf2MMBNv+SX4sXfMyuV2zohuIOnAdrjxVfDvfwauvL67WI5IvP71V+AH/wDP3jW31tUESc9WJmkrIsKEFCbod/4W7vrG3Dh1AlQyZsLg/fPPwQ/+DqzE7DiIbK9IH/di5S1nfjz9OHzps9EzBsbgVW+At/wCnDwGb732+YOk0svl9LsVleNH4Vtfh3/+R7j//4CAclf9cNTnV70O0pnZ+InSyQN3wdf/G9zxnYhle/0b4TVvihiZnZK9pxskbbVsuetCxvy5vfCN22bX0tbd0Zi86W2RV2m3/YnwGMRD9tt/M3dePV+QVPoxPQXf+Iuo7se+C9KeG14Jb/k52LlrbnvOJEgqbXv00Ud5+9vfzsMPP8wv/dIv8Yd/+Ickk4voj6+Pr8G4F3EE4gicoQjEIOkZCvTZ/pjF2BRL6Z8kIS/pc7luuIEk6DSRYNMraEZNsSnDwIkYWuJcJXJ6yYxiUYrErqbpc7+RBUwQid3SBGF9Al+rUm/WcYO5QKlsPAxdJ2nZeGGSe8cH2VtMc+1InkuH8srTShKze2dA0uMzIKmwaS7ub7B7qEDGqlJ2UzxTyPFcxVKScQKVtmTqxGOt7Ok0gkg2cGe2zvVj02xIVWdkdCWpaEGLNaqJEVaomKRdfVgFILWciEGaEgDmNMt1KWndpvIfFXldSfJokknsSDM2g5CTdZ0nCzZ7yxal5txEZLdE8iWjJi/fmWGwL968LGWNxNes7Qio9VGLPEnFH1iksDWzh0x4t67IWlNeeiKlPTdxKqCGJIHkbzkBb5oL6DGFAX61olikuHX13nmmaHDnhKMkUDvLCy0DurZHdX22rhMYl152+1knKCTg5tXDrnq/3zdh0W+HbFSSqIaSyL1+pEGfGSjw6qmCgPIWk270HWVqEQNVQIGMCS8dbXDZQEMBj0+XLe4cdyg0NPrskAtyTbakPIpNUzGgRSJaZFxbMrBLGZVWf2TNtIDAboBkL5neyCccBh1fsRoH7ZCKr7G3qDPlCrjRnoyJlCpaz1mMmb0a0sBLicFC1yzUBpG7lb3Yjr6QopZiOkxj2Q6jOYuc6fP0sQr3H25wohrOO3SxWLtaIGnOhguGNC4ZaJIMXQ4W4ZEpm0M1E5FjFjuC43VDzUuZdwKc7y8bHK5ZXDHYZGefp/Y/iWSKZDaHYTsYhqb2VXJPsdrk6eN1nj1Zp9IUD2cUc0+A3OWUmEW6nGid/dc6esilgx67t6TI9PfhWKaaV6sBkorCjZ+f5ORkkbsnHZ4umHgxSPqCTpoYJH1Bw79mHn62M0lXEsh2kPSTfwFvfHP3WhaT4FzJs+N74gjEEYgjcDoiUK1Wlfy2yO7+zu/8Dh/5yEfiw9+nI9BxnXEEXsQRiEHSF/HgL6Xr7ayNbmyEpdTRfs0Gx+PSAY8d2SYpU4DSCrpZicDE0JkjP6vZAhQOYqQycwAFSUKEtSp+rRyxHX0X9DpeWKXq1fCC5qlHKpBU00lYNk0/xV3jg+wpZrhsoMJVw1NkbFclZfcXIibpkXrEJB10Am4cqbOrv4CmeQR+kpKXYMrVFetB1wN0zUdgQvHMOlm32Fe2Ga+b5MyAq0fyXDxQwDGjxOosSNrdj1MxZMV4QVizhqWYs7oAMAsZVyw3+F2uDwOfsFEnUNK6ZfBmY9d5ueSLa02PZ4sGD+TT88CYbkDMRcO6AkmHB9Kr0Nq4ijgCL3AEggBZM1IUe3Q5BxjkYIcAmk1XAayRRO9s8XyPWrXx/7P3JlCSZml53vOvsS+5Z+1b73t1d3VP9zAaDAfwALIWS5bwwBEyQrIRQkJIlhjJGqEjWdgYkGSEGISPQUa2MFg6R2fs0TA2iBmm9+q9p9fa91xjj/h3n+9GRlVkVmRmZFZWVWbVvefEqSX+5d733n+J7/3e96PSDkkMl0LGJpuyVP29lcHbxPcUQRq36iRxokgqqX8mdpP9dfa6957rbbBvM4r69DcBgX4CdBAZOuiUg57pZSfmQCFSgf0zdYuyG6tndohJJpvlnlKEFTRVXfAF3+L1hRSn6jYFO2I0HTLftrjY7lrqCkn69JinVM5vLqQVoSrk3EPlkKlsSMGKVcLAhbbFiYbLXNtQqlJJONooWdr//OknSldTCcorR9mNuKcYcbAQKtJOlIvNCL5VcXl30WHRv+YcsfI6Gua66q9/ejvUpGtd/1Lj8/ERjyf3uKTzBRqRQ4hFIW2SNUMW5iucmPX4VsXmUtu8roapkOEr1Zq9NSbvc7syEQ9OuhyeyjEit7pWFa/Z5IS8Pyy4TImbiAXvLDqKGX90JFA1299bdLjiWRzbZXB0l0M6ZWM46W4t874bodQiPXW5yYtnO5yrS7rb5tow87i5I+u9tisCkswhiRFTeYd8PsOekRT7Rlwy7vXP2vXGIPcpsbqP+z5ercLpy3XeWnS4NMD6fr1j6u+3FgFNkm4tnjv1aHcjSdqzbh2fhn/0SzAxPXj2NEm6U1e17rdG4O5CoFeXWGy3R0dH+Z3f+R1Vn1o3jYBGQCOwlQhoknQr0byDjrWSHJWhbUWQT4JnEow8mI8oOTF5t83uXI28GxKFWap+jiQxKDpiw9ZVk0rNPyFMey0JQ5JOUylJEdJC2ewKkdnADyp4cYtIPDiWvP6l32nbIUnSvDE/xhsLRcpOxLGJKveWalhWzJl6lhcuj3C+1SUu9mXFKlDqpbYgWbLKlTCcISRiBKKCNeTPWEUKm6HJB9Ucb87lqQQOB3Idnp2qsC/fUmrVNUlSJ6WIYDVGRZLaIHabGyFgNrn2pH5SXK8QtZvKsnNQEzWN1Karh+CHIWcaLh82MqqG2NU5WYWIeXAk5tvuLTA5VtxkD/VuGoE7AIEkVvV9o0ZF1dGzCiNYxZFlA4ujkLlKi3MLHoEwEKYDtsN43maq6FBIixdojNz/hByNGlVFVFV8k/cqDu9VXWor6p9pG8k7YO0MMYSVtq+9XQbXolzb+rGrrjRI2d3gf9qMeXrU5/C4g1MaJeta3fXX6lqcCglQCVyKbsSY4/NeRepCpkhZRldJWu5wsi61cl1mPYvHxmKene5a+Pae0V5k0PRjKu2YC22T03Vbbbua/a4QfFI3tR2ZV1WDq6311UgwqbEqdrMPlAJVm7PHv0mvhLR9eSbFqaZ9lRxceZxB9VwHPj+X3kVup43rIKWkzPOhfMBz+1PKOvyD2ZAAg0d2ZzlYNolq88wv1pVF7vtVhzDuksq7s913q4stm0V/8FqS97x7CwHPHsyyZ6qMjD1q1WksLvLJQqKIUbHZFczFrlmOIgSprFdxq5BzHd3t8vzhPPlcN7FMkVFhd56EXA3bTa7MVnjjSsLHNWdgbVyx2JW2MnGke7xu8kj/tbIV77hDXK56k22EgNyn7p1wOXYwz3TJHTrvKQpDZmoBVxoJnTBRvznkE0cJ7Y6nvpvtdBM+dLu9CGiS9Pbiv13OfjeRpPLa8a234Oe/CO+/Bj/zK/A9/9nqM6FJ0u2ySnU/NAIagUEItNttVXv0S1/6kvpaCNJ//s//OX/mz/yZLYlPa9Q1AhoBjUA/Apok1ethIALr2Y+5plhGSj1PQ9nrqaDTOljK9pLBLUEusVnrBtI8jk3UKLoe850cH1WziBXW/cWQggQuTatbl7NQuqaq7AW3JMAlpIGQpKKIbFWJOpfpRDW80CdW23U7JZa7julyqV3i+FyZuU6KR0dbHB2rECcRH1XzvL1QYMHvBuTuKwR8errCeEaUqpmuNa7hd62BCZZKp14bsfyt6jm8NV/ivcWCwuTxsbo6fsEVErdnt7tCSeq42PnytbqGW+H3tYE1HXstZQ2WdFrX7SUBagnwiB2eKIUkICrZ8vXQpBqIhdi1XVYLRO/JxTxzMMfh6QJpd7i6qh0/JohiUo6pVHS6aQR2HAJy7wml7nAght4YQUjUapB4Yi2eYJXG1EeuGxVCNQxCz+OTi3UajSbj6YiZts3HdYfIcjg44jCRMzF6JKko6ENf1e673DY52XCo+svVVFohteNWzaY6vNL2tXeQjRI+8ugZc2N2ZyOkHnfa7qo5r7QNut65GAAAIABJREFU8k7C43uzjI6XMS1brW1JsJE/5TmQYGGGHZVs88qsEKIpCg48P+nxYNHjbMvkfNMmxGF6JMs9E66qD7nsZTQKCX2PZtvnVEUSl6Q2qEEnMlUiQCu8RjZMp0MeLEfUQ4v3K/Z1RGm/QnYQmVlyIx4pS330gKJytOj2RJ55oqA937QUqXu+ZV99r+lXhar3Hbl2xRp/nWf2eu9Sm5r0De60GoE84iYcKIEXimoYRnM233akwK6CyexchVa9zom6pWyVRRks9eSFWG5GJq/NupxuLrck7u/WiBtx77jL4YkcmZSNE3WYq7Z480qk8O01qUUrrxLKTWRpDuSvT+xy+PSRPKV8N0HO82NFPNlWwljeplZtUK1UOV01VB3mxgoTDDlesStSpRYsfz8VPNazaN4gxHrzbYbAsBbzWRsemnJ4fF+e0UIKZw3bXXn/7QRi8+xzpdLhxJzPhUaCOD337gmymLNWTMntLsgFz1FKet1uHwKaJL192G+nM98NJGl1Eb7wY/AH/+Ya8n/jl+CH/lLXrGq1pknS7bRSdV80AhqBlQj0SNJXXnmF7/u+7+NHfuRHOHjwoAZKI6AR0AjcFAQ0SXpTYN25Bx3GXldUHAfzgaorKnXL2pFBxTeoBKsrPyREIMrR6WyA1Pu80raZ90ym0hEPljyydsiFtkvTtzlcCDmUD5UdrzQjnVOEwkp7yn6UE1FqNSpEjYvEcYV26CnVoxClvSZEaUKKc80Sp+sFdmdDducCTtVdPqykqAZiVdkNZjxQ8Hl+epGxjHetlqjZxjDbXfXogCZ12C630hyfLXGynmU87fHsZIVDxRYm9tJx+khSx8XKlzBzxZtuq7vaikxCX5GkcbOmNpGAdzOUwLShCNL5jqUsFSVAveAbLHjWhuw8UxYcGXM4dqjI7vL6WfoyXTPVgE4QMVF0lN2obhqBnYSAJG0oAqlTJwnrclWRhAZG7JAY3XrLllzzqYyyuhaSJbDTXKwEnJmpM+20OZSP1PUmijyx0LXNRAVeV7Yw6ZJH3oBb0rBKt52E7d3U19Usc1ezkh2GsFsLPyGVDuYinh732JMNERWePA/Otyyu+GkOTJbYO5lVqsDrWpIogrRdWeTd2Zg3FhzkPUHql0qtyZaUizQszHRBPfOyWRdzALmorh3fp+15NFsenu/T6MScqVl8UrevKqX3i9PDpIfk3bw6l1LfKbKtTx3Y6+eg60BUjs9NesryVd4QvKjrBiFK7IpvcaHZrZEqz8Je6yc75f82QpLKttKf9QjVm7m+B+Egc2waUpfdQG4hD487PLEnTRCGfDjTYb4ZqHICYjssxPkz4z73FkO1JoQIFxXoaslxvXqvIxmpCW+RMiLaQcylJkgd97WavPsd25vmqYN5MmmpVx8zU+3w9oU2QQj7yhbNjs+FRZ+5TnfOVqpFZT0LAdZ1+rhGkq5MKridc3Iz5/tuP/awzz+pSby/ZLKrnKaUc5guOoxkuzVKe03eSztBzJVayNkFjysVj0rLJxC5lhDuiUmEgWUYiPD5YCFWbjJmkvBx1VFOD/33krt9bm71+DVJeqsR357nu5tI0uN/AE99O/znPwSf/a61CVKZLU2Sbs81q3ulEdAIaAQ0AhoBjcCtR0CTpLce8217xn7lkXRyUPCoG0gNeGbcYywl9TgNRZJ+XLeVzZ78fVCT/92bDXlqrMF4xud80+GdxSxzHZesJda6CUFscH8p4KlRX1np9ZqQiEKSGrazOnYqSNsgrl8iiRYIY492IEGMaFltMyFKIU0zypGSmoJJincWc5xsSJDVVMFSPwYVhJ1eZF++vURuSr3QJobZWXP+xDbwdD3LazNlpUp9eKTJk2MNRSiDCaIolY9tY4lCNt+nkL0NK0MUuHF1gai+qII9EryUwOecbyk1rNSLG3Ui8k7M6abD24uust7tb+sp1soZi2P7MxwcS+GHiVKClLOOUpb6fsyVekjD79aD8+OEWke+t9k76mol6W1YE/qUm0cgiSJlKxk3FyGsYRii0JbCyGXM9DiJ5Sr7bRQZ5KkapXJfmE8yvD5jYoQej414OAacbdp8WLW51LGVAl+sLkXBH8YG1cC67jrcyDW5+RHqPW8FAqvZ5/Y/l/sTmraCgOvW6Ex4etznoZKv1po0SZZpWTkypVEK+fR19XF7eIiNtF9dYKHaVHUlGyE8PhqwJ2+CZWFKXclcQdXjXfUgSwcTUkwpsTtNgkaNhVbIRzWXj6oW877FZCrkUxM+I6lI1UR9v+Kq57a0leTIyn/LOO8r+Dw76SEO1nNtixnPYtE3qfkGtcCiFRmKdL06tiHJ10FrYzsoSaVf6z2nRS38xHhCxrU5X0u40kpY8LojEjJVvr+3GHBfyedsw+G1OVclUwnJJJgqInwNO5HeW8N6jiNyPlmHx/aluW86qwhcP/A4O9/hrcshNc+g5MbKjWTR675/9lregV3pkIwVK9veK51rSuCVc3k77Y9vxT3kbj7HWjbz8hsmZcZk7BjbMFRyhLy3u7ZBPmVyaNTlkT0ZJouS1NddW2LzfGre481zTVotT9nqisnJ/lxA3o6JDYfEzWI5jjrGdC4mj0fcanK5EaoavJ/UHG29e5sWpSZJbxPw2+y0dwNJus0g193RCGgENAIaAY2ARkAjsOMQ0CTpjpuym9Ph9QJovbPm7G59ssdGfBVgVAGEBD6sOrw856oA5mptX9ZXFrb78g3aocnpRobT9RyNoKsCEbL0kRGfw/kIEzmOFJ9ysIujSm25XmBVCIe4NkfizZEYLbzIpxP4hEs1wXr9sk2LtOOSslJEYYY5L7ukkDRU7bRP6g5lN+ZTEw0eLHYwEXJWJBetJbvd60cogb9eqK4VmHxQKfLmfElZyD056nNvqU3alvqmDsTZFSTp0lhvztSueVQJRisFbm1RETcSaJZao43IQHS3BRuyZkgQRrxbTfN6NbssI36YdSPK4cmCRTFlK4Vo2jF4eMJiV9HkXN3g3Us+NS9CrP/GsyYT5Sx7xtIUM/Z6U34bENOn1AisjoAQRVF1nrhVAcSeOwEni5kbx0wXUQXP5JqrLV5NTBCLT0nSENXoeCpiTzamkrg0Q4uqJ3eWhF2ZCLEYdc1IWfudqjt8UBusThnmmtRzuH0RWM0+V3rcT4zKv3vq0WHVcEK2T6SFbDdUzc9WuBwHeV4dLkQ8VvYZT4fqmazsJ7NFrMIoprN6opJKuKlXCOqLnGsYLHoW+/MR46UsRqZbc9uURKcNWMrHnZaqjRl12lQDk9fnXd6tOFhmt264ayVcbEpN1K6LxbBK0jE35EA+Uuqvyy1LPfMkSUsSg1aSeKspD9ciYnqoDrPNrVyJa1mQSmKa1AUV4nPO6yZJ9WrCjqZipjOJVFcnZSXUPJPTTYvxVMh9pYh6YPFh1VL7bkVLmSjLX1H0yf3ODwNqXsxix1CJbN21380/6c2XWCiLBbOUShDV/TuVlFov/apVfW/citnZ/sfot1PuJ8Pl/rYnE3IwHyLrxTG6KuSLbUk6knsAGKbBofEsj+3LMpZ3VFJTteHz8ukmJ+e6CSRynWCYTOcNMpkUpNIYbgbTctQjXj7yLiD3Q6/Z4MOKyStzUjfXYiwVKZV9mCTKRrziX0/kb3+Ed1YPNUm6s+brZvVWk6Q3C1l9XI2ARkAjoBHQCGgENAJ3DgKaJL1z5nJTIxnGXrf/wKNuyLPjPveXQqV26gZuUQGzl2ZTnG+vXvRiV8bjuelFDhcaijyU7O1W4NCKHBWccMyEETcmYwqRmFYKK1GeWMVRDGdFLc8Bo1VB2k6LpF0lCSvEYRMv6uBHvsr87jWx4M04LlnXxUhSJFGqa6FrRLwxX+CbM0U1psOFgPvyARIgFCVlyu7Z7S73ipPjRXJuqX1qGMpGsO6nVH3S9ytZSo7Bg+U2+wt1iraJmWS7XVF2u2U1RmOtYiGbmtnhdlKKnWaNUJSkgX/dTlEU0/IDrrTgnVqO053MVUvi7twvWSJvIPAttc325yIms6JaNbnYNJRSTtS7D05nOLirRE48y3TTCOwwBJRdaKNG3BKbXbrEkFzfbgajz6ZU1KZic03gESTwQdXh+LxDxjaYKjqMlrJM5ETpnmAZMWUnJEPXxjf0Opysmbw0l+JyZ/n9VpMAO2zB9HV35bNYrZ9BlrRLqsbed8MSpHK8iVTIk2OBsiF9c8HhzICakhkLFcjfnwu5txQykXewC2VMIToHWe32xiC2k/IsaVRoBQl+ZJB1IJPPb9oxQamtm1W17pteyPFZizcXUkqRtZIk6z2PVtrgDrom+m1mV9q09q+gtaxZe9/1zrdSmbgdbV17a6w3xmHXzmQmYiqTML9kbSsqTnlmP1z2eHzU52Td5YUZKVmwMZJ0qzCStXA437VQ3rVkoSzr5JuzKWUXfPXdb+k9UKtId+59cpier5acIL87Hi37PDvudd1dxOoei2po0YwdgsRizjNUKZByzmVf0cYxQi5XfU7MBxSchCcnYyaylvpNYsrzXQjSAS436t068AhbTT660uHFi4lK6nh8PGI8YxDGCWcaNu8t2FS865Mzhhmn3mY4BDRJOhxOd/pWmiS902dYj08joBHQCGgENAIaAY3AjSOgSdIbx3BHHmGlte5qAdmVgxtEkso2l9pdkvRE017Vcq1gBzw62uCxsRpFNxiMW+KQRFllg2uYFmZxBDNfXjs423ckqU0qNn34LeJOjdhbJAgbRHTPJ5xeLNuIhZxp4VoOliFEg5CkMd9aKPHNKyMqu3wsJRnnERPpkOl0zIgbYtktDFM86K7pTcJYam11iVjTMEk5DrZpq/qkr82WOd3IUnREueJxXzFiKiWkYLfTRqZXbzVz69bRkpVhLDiFvqqLKEFoUZL2N1HgVryE83U423K56Keph8uVwpshSeUcoi61jK7FsgSpJbN+WgKxJZf9k0X2jaZIy0a6aQR2EgJCYIlNqEo4SFQg1bDd69Rzso1YXMeNKl4YKxvrNxdTav0/tjen6vfmUtY10d3ScaN6Bb9e5f2KrZQpUi+4vw1bh20nQXo39HWryKK1sJLklIfLPs9MBCqR57VZiw9rKZWw1AnFVre7t2MajKYi7hsxuH/CZqyYxkpn1k/kEZI08LprP+keTOzacVKYrlwDG7+fS+JTEoaKbKjUmrx8IeK9BQs/HkzGDXoebUbN2b9P791oLcK6R5QOwv9Ga8Vu9frfDFEq6lFJYhPiW+xvd2VijhQCDhQCJlOxqt/64kyac1KjdBg/3aVByf2qf842g5VY7GbtmJwl9e19jhQi9Xb28myK4wupq2pYOaW+P271atq+xxs013LXEJLyuT0GxbQ4lSzJPpX801KF+9qBwYVGwvkFj0rDxwsigjhhsmDz0KTNdMnFkQRLy8YQSftVD5nBWPh+wDtna7x0ps1oGj6z32G6nFJrdK4Fr1wI+XA2VOfQ7eYgsFmS9Ctf+Qr/7J/9MzqdtcusSK/T6TQ/8RM/wec+97kND+JXf/VX1T4f7fujG9q3MX/l6va/8oNPbGjfu3FjTZLejbOux6wR0AhoBDQCGgGNgEZgYwhoknRjeN0RW99IQFZI0qfHfO4rhkjQVRQFEniY901enksp293VlBmmkbA74/PsVIVDSk06ICiglJ1CkjoYqYxSkZrp7IYs+tQkCakQeMSdOlFrAaIqGEKUJkRJpNSRQmo6tkXGFvu+ruXtuXqBl2bKnGk6HMx1bYWlFpeIurK21E711XEMMwBDSMWEIApp+mLrG6ngs6hU07aoY01O1/O8OlvmUtuh5MQ8Mx4ouy5FkhomZiaHWRrt1mnb6rakOJI6iUKIRlFI5EsQ28NKYsw4xohDEuVT2FeAbYkCrvjwYc3mRM1h3rdVYLp/xrZStSZwKHWKZXBw1OWZg3n2jIh12caUKVsNoT6eRmBTCPSYgtUU1qI+bzWUlehcPeCV+RRXfJdnDxV4dE8WSy6GFS0Jxcp3gWatruoBSp2zXh3G7i0vUZ/NEA2bGqPeaUsQuJHn8UY6kLIMnhrzObbHwU65vDcTstCMGHEiLjThZK1bi3MyHXN0yuDeqSz5QhbLlqKTQ96HZQ12H8BLXVM06fD7rzIgIUtn5pu8dKrFB1Lud9Crwxrrv0fGybWxmoqwX8nb341hrqf+OewnTIfZdyNzuJXb9pOlwypK5fzySJ5IRRzMx4ylY9JWrGqJf1J1ONHouoIM0/rvV/1/36jKsyR1SLOhIvpl9R0oRIrIlfq1MyuU9pokHWZm7oxtViNJHxozeP5IjolyZum+1P0Ro+5UhqFIflF5ztc6vHW2zvszAWkr4fl9Dg/tLWCne/sNh1PLi3jtdJ3jZ1scKNt82z15Jsrd932pdfrhFY+XTjW40ljuUDPc0fVWwyCwWZL013/91/mN3/iNYU6htvlzf+7P8cM//MNDb9/bUJOkG4ZsUztoknRTsOmdNAIaAY2ARkAjoBHQCNxVCGiS9K6a7uU1zTYTwJOapAfzgVJWCmkotXnKTqJqWL42l+KdirOqykOIwYP5Nk9PLrI31+4jSQ1IJEAhZJ21ZLUrdfxGlJL0Rqxokyjo1ghsXsawWuocQma2fA8/ipQ9bsZNkRa1V+xQ8/Icn88pZdcDJZ/nJzzy9nVVypaI0g6YPkEUXCVJLdNUJGnKllpGotCx+dZinuNzBQzD5rkJn4eKvlLJGuksRq6IKSodRdJuXVO1Rn2PoN2k3W5TbYVUPRRJOmK2GEmbpNwU0t/VmljnnW3YnG7anG/ZNMJrgfKbRchILH5P0ea5wwWOTKQGkkVbh5I+kkbg9iEg12d7cYG3L3Y4Pu8yVkjxmXuK7B0bbDUtam+5l81UOrw44/JR3VmWtKAJgNs3l5s9840SpHJHFoVf2ooIY5N2JJWkr2/y7JU6209OJDyyv0A6n2exGZL4HgXTZ7YZ8uYVg48qCWNOyKf32xzaVVJWktuhSU3sjy+1eflMk0uNHhF7rWfr4bjSGrf37nMjxOggXDZLPN4OjFeOfRBRuhp5KusupRLHZP3FOEas6tvWAnsZgb0aHoPmq5/IHvRuupprRW9tC0UqtWUdeYVMjCXSdDmyd/M9ciXmPWQ2QpDfjnW62XMOmmsh+B8YSXj+cI7JscKaDjVBEPHO2SovnW6pLnxqOubRPTnsfAlDEkeGbOfmfV44UeNSLeDp/VmePpgn7V5735d389dOt3jrYpv2sBkGQ55bb9ZFYLMkqVaS3lkrSJOkd9Z86tFoBDQCGgGNgEZAI6ARuBkIaJL0ZqC6TY+5FcSWBBlSZqzsUjNWzCPlkIfKgVIwHV9wOT7frRc2qEkwa3++zaeEJM13Aw8qhTtxSWJRq8QYSu0pQpQcRnoCszCCKfVIh1WyrDixKFAUSdq4eJUk7So/PcROtkdqpm1RsKbphDmOz6cVafFI2ee5CU9ZwQ5sRksdM4ivkaSuZatap2Ll22sLHZuXZka52CqoWkiPlLyuza6oZFMby0ofZmn1arPWq3XOL7S5XA9Z9EwqYZe4PZj1OFAIKaYscrahassOglcEpqJU+6Dm8upcikpfvbGtWEsrxyJ92FWweXh3lnsmUozkxA5tmBHrbTQCOw8BuU6vzFT55skWn9QsHtud4fl78pSEebiuJcTtpqpj+q3ZmBdmUyz4yy+Ou5kA2Hmzv/SYG0L9K88fialLDW95/sqstyKwSJjI+OzJecrO/XI7zYlaRm23suXsRD3PHp00GR0fxcnmrm7SdRoIuVQLefmsp+rvPTkNRw8USOeubXe7MI6jmHPzHq+ebXF6McSLlj+P1yNIe/1eaaE7aDybSRy7XbhsxXnXw2QzdW97/erdj1brp5xbVKP9JN0w+wxSA3fVyt1yCmudr0e0blStuhVY385jrDXPd+qaH/Q8lN8gh4oxz+42leWt7YhlbvcjVru9mstyT2y12rx2usmrlyJ1zxWr8ienDMbKhW6d8QF1SAfN8alZj09m2ri2yb2TaXaPLE+CimOx9g148WSNkwvBMnvo27lm7qRzb5YkvVUYaCXprUFak6S3Bmd9Fo2ARkAjoBHQCGgENAI7GQFNku7k2dtA328KqQU8OerzqQkPMWIVkvT1NUhS6a7YVj07scjR8QquFSvlaNdeN61IUswmhtnpEqcUMdwiVloI0+zQQYl+WAaRpO0goC1WvEmCbVmK1HRNmyTK0ApyvDKX4Y0FlydGPEWSplcTea4gSaM4UgpSOZ7UJu21Tmjy1nyJtxdGeGLE56kxDytfwiqNgTW8grRrB7YUDVxj7qUmXFRboFZr8MGiycmGQ4ildpV1IMH1lCU2eQkT6ZhD+ZBR93qPPIk3iv2iEN+CR8/a82asJRmOEO9H92Y5dihHIW1pq90NXN96052JwNnZFt/4uM7lZsIzB3M8fSBHZlAtXrHnbdZoLi7y8mWD1+fd6yxHNUm689ZAb85WEhU9l3F59tw3ZjCWtTm52CUzM2bCbAfKqZAHR+rszTdxzYSPq0VeninRDExVozFILJpB1/h2xI14fsLn4V0prOIYppu6DizPj3jnXJ1XzrQppuDY/iz7JvNX12OPzBIiKooSwjCg40XUPKh4Me0QRtIG+0ZcMunhlVZrzZqca6ba4ZVTTT6YC/FXEKSyb0+BuJJwW+24/QrKfoLuTlXUDXNV9Cs+e9v3P+fVW0dfxtJ6WK0krlceq3e89eq89vddtu1ZGW+G2LtZ7y3D4Hs7txmEff8c9/6+GUxv57jWO/cg5bG8A0sO0t5sxGQ2JutaFNImU+UUpaIQn/I7ICRoNTk72+Tli3C+aSjXnP35SJXf2J23sAvlLlEq5Oo6Tex2vTBRJGnaNga6oyhL3lN1Xjvboj0gyWW9c+jv10ZAk6R6hQgCmiTV60AjoBHQCGgENAIaAY2ARmA9BDRJuh5CO/z7lZZqW51B/0Ah4JkJT9WTlBp536o4BGKdu0a7v9Ti+al5xjMeRl8NUohJzCYhHUwMbMMliXJgp7Hywwcl+k89iCT1opC27yOkpuAh9UOF3DRJUekUeGEmy7sVl/3ZUJGau7ORsty9TtV4HUkak3YcZbcrtUl7LYwM3l/I88psmQMFFKmcz2VUPdLEMLu1BJHjy6hXbyqIJdnuYuUrwZlVrHLFxlPUs2GrQdWHSpzBSEmdQ5M4CJipeVxqwKxnKGu658d97i10FbwSlO6aGRrKXlcI1rcXHWY6Qq1222q2dzd6qUiW/4FRR9VklEB7IaOVpDeKqd5/eyNwYcHnxVN1ap1YEaQPTWewzASxF5XAqlwTri3pEQlho8bpKw1eumJxrnV9cFaTpNt7rlf2rp9I6n8uy5xLHWyp2T2dNTl2IM1YKasC6JVqnX25mCg2KLttprI1XNtX9qLvL5Z4eaasCNP7SpGy3v2wYiO26T2S9JG94mAwhjEgOSeOIs5drvDCqTYX27ayPb9/KkU5Y2FZlgryi129F0CtHVBt+srGvdJJqHiJIkmnsvDMoTxHJrPYqvD2jbWWF/PW+SavnW1T8wYk8iwpceUsW/1uc2M93/l7D6syHbSu5f/6VagbtSEeZAXcI0n7idJhUV7tWht2/5263TDE8LBK7J2GwWrvqZKDJLcyedOVZBQpGfLUbofD0wX1b3lvvlzp8PqMJBjayn78nmKoEgrHUvJbAMxsHqs0iulujR25kKSvn6nz6pm2sq3WbWsR0CTp1uK5U4+mSdKdOnO63xoBjYBGQCOgEdAIaARuHQKaJL11WN/yM61UB6yX/b+ZDpadmAP5UGVan29aXGjZXB/KXH7kUTfkqfGaUsGkDKkFmu16pRFTj3wqYUDBCRhxE5I4A0LyZfJdBcwGa6QNIklFQRrEEX4YEkaRCuZlXJeU6XKxWeSbV0qcathK2TieCjmQj9ibi5TaMmvFirhQbQVJKuRifz3S3qiFeDxTy/DSlREwHB4bDdiflyx2UUZE+EFAFHWDvKJslc/AuRKSVGqZCgmbLSiSdVCLRSVbXSBu1RXrKSpcS2q7OimkrmFzscJiw1c1DU83LB4qhTw64uMaMV4Q0goNKpHLxbbDybrFnG8vswC7WSSpjMUxYV/JUYH2QxMprSbdzEWp99kxCAjJdL4S4Icxe8suYzkDv9Xm7ILPhaaBZcJ0BkZSIY2mz3tzMR9V7YFqE02S7phpVx1djbiRe+BUOsK1DA6N2jx1MI+TyfLBpRYziw3uLRuMWD6Jv4hltUiMgKrn8PrcCB9U8hwpxTwzFREmFi9etvi4Alkr4VMTPk/sz+GWRgbWwBaLybm5Ci+ebvNBxVY5OOWUQdox1LNJSFLJ/WkHCU1PLOsTvKibWCNJUo5lkHfhyX05Ht+bwxEf9xtoUhPw1JynCNIzlettKO9W4usGIL2hXVcSl/0HG6jak/eVm+CXP4xyeDWC905TS641oRu5Pu40onQtcnhMvdN33+MlsSPvwL1jJtMFhyQKmK17vD1v80FVkh3h6KivFKRyD+2+9xvq/VtIUnmn3opWaYW8erLOWxc76p6q29YioEnSrcVzpx5Nk6Q7deZ0vzUCGgGNgEZAI6AR0AjcOgQ0SXrrsL6lZxomg3wrOiRhUMdMFKEYxtBZpR5p/7lsI+FA3uep8RbT4rIrlrsYdCI405TaawlHSi3G0j4ktiJKDVcyt8cw00KoDt8GkaSyt4Q7JNjmhYEiTEVJmrIynKiWeWkmT8U3VRDFT1B/lt2YMbGmzQbsy4VdC96rJGlIy/cUz5tzU8vqkfZ6WuvYvD5X5pN6XgVlDuQDDuVlfAGXm9DybXWOPXkouP11ugwSy+yqR02p24oKcK9FkopdWNxpETdrJF4bLKeLXTZHEgTE1XmCRpWzTXhtPk2Ewz1So9SWwHfEjGcy50sN0i4Z01/m61asq8mczfNHcjwgqjqJvuumEbhDEZB6ZHLflOsManaXAAAgAElEQVRKSCYj8pmfq/DaeZ/3K7a69iQ5o+R27UxnOxbNcPk12YNGk6Q7a5HInPfPWY9QEpJ0fy4iZcFUOcOTB/KkM65SbQo5WXTA9arMLlS50I5oRgn1wOFCM00QOxybhif2ptR9/+2LHq+e89Wz9ehEwrGDOQqlwtXae/2ICUl6/nKFl063+aTRTYzp3X1lHfYsgLtuA13r/Ol0xFTJJZPNkLKFSDWYKrhMFjfvAiDH9/2QU3Md3rrQ5nw1prPJOqQ7a0XsnN6uTMBbSZLeDHK0h8565N8ggvRuIkdX4rRy7P3X9LLrf6mg62aUuttt5a5mYy79HHFDHhkJOJiLaIbyPDXJODG2adDwDWWve7Zp0whN9mZCnp3w2J8V1xkDxHEmnVUJikYq003ujEJFnEpWibjBXG85sz46oiT96HKb42ebXGnEy965199bb7EeApokXQ+hu+N7TZLeHfOsR6kR0AhoBDQCGgGNgEbgRhDQJOmNoLdN990JWeGSlX0wH7ArEyHOV53YVIHcMDbYnYk4Ug5IS5RYgg9BqCx3zcLI9fZWYlErkpdVFAurkaRXiQWp9Se2u4ZFJ8jz5kKZ03VbWeyOOAmXPYuzDRvl9GfAuBupoIkEWIwlkjRKIjpBoL4Xu12rrx7pNQLD4EIjzye1IrXAVqRIyhY7TdkvxjUtdqUS9uZiMipj3VD1Sg031R1zKn2t/pGKUicgqlLbvqoKSuJYBWzi0AffI+60Sfy26oIocSWoYyQxcbtJ1G5Q7/i8Mp/hvUaBlJUolWwQJzQCa6Bl8jAKjhu9JCSAt7dk8fzhAocn01pJeqOA6v13FAKi9L4yU+HFsyEf1+3r6o6uNRhNku6oqVbPgEEkqSTl3FtO2FO0KOSz7B/PkM9cq10tduoLc4u8edHn3YqjSHN1jwdlxfvpfRYHdxXBsjl7qcLLZzzOtmzuHzV57nCOiZHswOelWDy/e7bO2+ebSs3Uisyrx+4dP2MnFMX8ITGI4piHx+Dx/TkKUs9vFfv3jc6KEAanZju8ca7JhVo88Bq4Fck6G+233v7WIdA//2ptLr3/7YR331uF0qBrRO4R8lpdTJvq3aoutYSDZKBTSD+ut6rPW3Ge9Uh04TrFIWZPJsZLDBY8C4NYWdo3QiFHDYVHzk6UgvTxEZ+Cg3p/NnNFRZJK0qI0eZe+6tgiiYxCoAp5ukEFdRgmnJpt88qpOmdr8bL52ApM7vZjaJL0bl8B3fFrklSvA42ARkAjoBHQCGgENAIagfUQ0CTpegjtsO9vhcXuVkAiwRqpnSaEYNaOKaYCym7ElJuwKwOFXAo7XyKxbOJGlcTvYPQThUudUDU6JTAhtlcDAhNCHMb1ReLGFTAaIKTkgBZFNqfqRU7Xc4iF8KFCqP681LF4p+IiQpZWYHCpbfPEqMexMY+M3cJQdodSI65rMmxJNnl/ZVFRySZSPzDBj2xaQY5OZFENYuY8Uan67Mp1GHFcUkZKKXITUYqm0pipbHfMjtslQpfGF3eaxI1a10rXcUE+QsyGAUngkQQ+ceBjxH2+XRLAlmOoyE4kMlqCMOS1+RSvLObw1/FIvlXBx6xj8NiuFE/uz1HOuxuNNW3F0tTH0AjcNgREAX7xyiIvnYv5eEnNN2xnNEk6LFLbZ7tBiidRkj48bvHk/gylXBrXsa7W95Rg+ly1zemZBperAX6UqJqjc55FyYk4OhrxyC6X3MgIJDHVhUVeuxDw9oLLvhGHTx8psGd0sEVk2495+VSdxcUmBwoJlzsWH1UMmkHXS0Ce2WI9/+guSdxJcXYhUCTvQ9Np9o5lcN1rRO6NIDxb83nxZIMPZnyCAc8lTZDeCLp3xr6r2en2Rnc3KkdXzmwvCUOw6NXrlWt4JAUP73IZL6aZbYScnO0w01iejLCTr7Fh+y6ONtLC5Hq3EslJkTqkj494TKW6KlIzV+pa7C4RpOpVul4hrM531aSOi1UcxcoVuu/jG2jnFzxeO13n1EJAa/BPlA0cTW+6EgFNkuo1IQhsF5LU68D/9EX4P/5H+IH/Fv7Gz8Dli/A3/wJ86/fhl78Kf+S7V58zCTe8/hL89m/AC1+DxVPdbXvH2mBVIr04NojAW6/C55/p7vSvX4HHj8G//CfwT38SvvdH4e/9POQLGzzoFmw+Pz/P5z//eb761a8uO9pv/uZvqv/XTSOgEdAIaAQ0AhqB4RDQJOlwOG37rW4VibWVQAhJuicTcqTYYjLXouyEpEwHK0ljpgtX62hGtQVFdHYZsxUBDdPEypcxC6UukZgkSqEjTakLDBDlTdJuEHuLEFUBiUL0R18NOkGaE9WiIjQPFwJSZqLsBWuBwcmGrWplVn2T1xdcZcH13KTHVKahSFKWgi3XYZOYyio4iVNEsShGQ2wVR5ZM9QgvkT6IrWKMmeRIKKjgs8pUl4+QowPsuyQwE1TniaOom/8upKoEwpIIU465NP5BcyXI9L4W1ejrCylenU/hrWKTfCvXlWMk3DNm8eyhPLtGs1pFupUXmz7WjkAgatWV5ekL5+FUs2u3O2zTJOmwSG2f7QYF9MWO/Zk9FkeVza5YOl5rHS/mzLxHoxNQsAIyUYNPKiZvLrgcyPo8O+UzWc6pYL0ky/iVed6cSXhpNsVE3ubb7ilwYDw1sFZky49542wTIwx4dJfDfCvm5XM+Jxejq8qmgwX49JE8eyeyzNYj5puhUpZOFmzS6a666kbbxUWfPzxR55O5YOD6X8tK80bPrfffWQhoa93V52s1RaUoJO8bs3l0X4Fi1ubsbJN3LzS52DCulstYT425nVfJjTqeyLv/kULI/lxMORUq9xghTc1MHrM02lWKLrXebwu516qSGNl8988N2O7K+/jLpxr84Sd1XY/0Ji0sTZLeJGBvw2GjKOKDDz7gvffeo1arqUQtx3GYnp7m2LFjjI+Pr9qr7UKSSgd7pNrnfxp+6otw6cI1krRHvA0aiNwv/s9fh1/8O9C4tHyL20GSVhfh3/7v0KzDj/41ZXp1x7czJ7tzdfYD+JdfhkefvDaft2MOeoBrkvSOX3p6gBoBjYBGQCNwixDQJOktAvpmnWZlkGgnZdCL5dWz4x0eKNexLG8JIpMkyoCVVzazYicbex0Sr7VUSVQ2W56lrWywCmUwbUKpDRoFWJaoMTNKkSlZ3VJvLfbbJJ0qibcAcUMRlKolNmGYpR5kkBKYBfsagdqKDBZ8Q9VdXehYvDwnilV4brzJfeUapuX39WvFLKt6qimS2CKIfBLTJ+XE16sjE4ckzmNmRjHzJWWxqwjfVVoo2euVOVp+pOoU+rEoWROKjknRNa7WjpPdxTZMIbbELddDg3nfJIygEZjK0vN8y1lmadivRu4nnG9mnTHHgD35hGcOZDm8K49li/pWN43A3YVA2Khx8sIiL14yOd/e2DWgSdKdt1ZWI0mf3m0rkjSbXR5xEiVp04uwTIOsHeHXqxw/H/DKjMXhvM9zkz6j5TxWYUTVo5ZkmncXTF6cTZGz4dOHc9yzO39VWdaPmChJT8x6qjbukYkUrY7HK6cavHExwF9Kosm7Jsf2ujyxN00mLXWyLeKo+7w0rY2pp1abrflahxdPNHhvJrzOandYldjOWwm6xxqBrUdgtetFSL97J1I8sCuDHQdcmGvw/lzMrGddTUzYqc+TG71HlJyYh8oecWIq690HSz7T6Zh0OoVdGsXKilL0WrJmr8yF/J+QpeJ6I6pSley4xnt8b7b9MFEE6Yunmlu/APQRFQKaJL1zFoIQpF//+tcHDsh1Xb7zO7+Tffv2Dfx+O5Kkf/UXu+Ti7BX4wn8DL/67a+rEQYO4eA7+9l+CTgf++t+HY8+rygq3rfUIQ1FTiiL2biJJBfSf+zU4cBj+r9+EL/7Q7VXz9kjSgwcP8ou/+ItkViRZ3rZFok+sEdAIaAQ0AhqBHYaAJkl32IT1utsjr24ViXUzYNqf9Xl+qsO+rBCNsVJkGmYgfrMksahSkquxiOQqoekQx243KGtEqp4nhovhpAnjhE6rRRwFpDNpMqVxjJ7CdGkAsd8hrs2RdOZJlKK0S5ISiwXh9UHeMBE7ru43Ymn4ylyKC22LB0pNjo4tMpr2V7GENUCRn2KTGxInoeqr2HatNPdK4jQJJeziOJaQvevUM/KrC7QXZ+iEUktKCE+ppSRWvwbjKcgv/WASgnTRN1SAe9SNlRpWVLHvLLo0Q+hEJvXQvI4gXabEXcLtZhKkcoqJTMLTe1M8tEfUU4PtIG/GGtTH1AhsJwQ61Qpvn6kp0qsabIx02qlB7e2E/63uy6CAvtQkfWDS5fnDeSZK3Wfdas3r+Jy81OC9Sx0MIp4YDzkwkVMkqdTKi2rzfFRzeGEmpb5/fp/L/XtL2Knr77FBkChlqLgdjOUdAs/j+OkGL54PVDJO95kLe/Pw4KTF4VFL2QGL+8EwZMCw2FYbHUXOvnkpXGYDrxWkwyKot9MILL3arnBW6X+Pk9IGo1kL+TP0AxbaXevunnvBTn6eDHqHHXZN5OyYiVRIMzQJYpNd2ZDpTMzBYsLURBkzXx5Yf1mV9mhUieqLSk0q1rxmOrfuaSU55Q8/afDKGU2SrgvWJjfQJOkmgduGu3344YecOHGCo0ePMjU1pRK+5ubm+OY3v8mVK1cUQfq5z31uYM+3E0naI9V6JKkoMr/wY12ytEe8DRpEz+r1b38JPv+j64YLbvoM3o0kaY/QrlauzdVX/h38zT8Jvfm86cAPOIEmSW8H6vqcGgGNgEZAI3AnIqBJ0h04q5uxQBVizlqyhY3EonUjPo43CaOpTMgzYz6H8iGiJDSNmMRs0ooiksQk64RYQoIuaTUXOikuNQu4hsWuXEDBFavb7rZSZrMThviSyY1Nxi2SG5nCLI5iWNdUmUkUEtcWiRqL3dqcqvXTlj1grrf2FVXpu4suby66mIbUK6rz8EiNXKqv9mcPqyWrXXV0cw1LXpmLKE1iFLFKE9hCkg5qKtgVK4vd9vwsF+YWaccOu7MGeTtRweSLLYtaaKlaqiNuTNqKOd2wONt0SFkJEnyfaXcVauvZ695KRbL0694xi+cP55gazQ60grxJS1AfViOwrRCYm13ghRMN3q8sV3cP08mdHNQeZnx34jaDSFIhIu+fcJWt7dQ6JGmcJPhtjzOX63w0H7A/F/HwrlRXSdpuKpL0dMNUJGk7iHl2KuahfUVShdJ10TU5lhClcn7HMVVd67fPNvjmGZ+K5DEBYolum5BzYkWW3jueYt9UkUxmOZmr6iEqb/fuaSQ5aJgmCT/n5z1lP3myIslF3b0G1Vcc5nh6G42ARqB7/chn5XvdUkUKRYz2/ybYyXa7vfvFoPEOWgt5O1YOMn5iUrDFWlySDi1Cyb80DPW7Sd6nn91t8cDeAlYmN5CZkPfzqFkjri4oMO3SWNfhZp3W8iJFkr56Vtxy1m5SoqToxESJSUUI7W3wO269Pm+H7zVJuh1m4eb24dy5c3zta1+jVCrx/d///aQGJIJtJ5K0R6r97G/D9/8paNThH/wUnP5kbZK0t9/P/Vv43J+4uZgOc/S7kSTtEdpiovKP/wWMjMLXfxd+7Hs0STrMmtHbaAQ0AhoBjYBGYLsjoEnS7T5Dff3brHo0bSVMpkJKbqxqWLYCkwXfpBaYG6p5t9VQieWX1Pc8VAg5kPcpuR38xOeTmigdbe4pNSi5omIxaYYOH1eLfFjJMuomPDLaYE++Tsb2VVA3imL8JdLTwMUmj50ZxyqOLdnXLqmyJHjbqBJW5yFakseoSK7UDJXPktVuYi2pS/sIVmCmY3J8IcUnNYc9aY/nphfZUxiQAZ64JFFW1T9dtW5pYpGIKla2NTNYpfFlJGkSRyRhIINDkbtBQKPj0ao3OF+LuBRk2ZNJ2JcLFc17oWXxraqjlKO7MhGjbsSsZ3Ki7tAI11al9VvsyjzfbOVo/1rKOQZP7kvz1P48ucxt9A3a6gWuj6cR2CACpy/V+cYnNc42NqYildNoknSDYG+DzddUkh7JMyEFP9drScJitcWb51oUTI+je9KYQpIGHlF1nit1n5dmUsx0DI6N+zyyO0O6PKbUTms1efZ8eLHJN053mFmK30sN8bQZq0QbCdTvL5k8tjfLWD5FlEgiFthmjKijal6iSNKRrMV4wcZ1rreQD6OYejtSLhC2ZbDQinnvYouTcz7NoMsAbCYpbD3I9PcagbsJgd411CMORX215rW/Cqm6UzDbCMkr9rqSoNmJbYpiYR6LA8vye9VUFv7I4Rz37smtrpqX3xZem6hRUe/scg+2svl1Iau3Q/7w4wavX2gP3Fbe7W1x2TFgMh3xUDkkiAw+qNnMdsQJZrgElHU7cgdvoEnSO3hyl4YmBOjv//7vs3v37h2hJN3sjGyEJPV9+Mb/261h+s3fhpFD8J1/HD7/F+CeB6/P9Wg24A9/D37v/4YXvgaLp+CR74Tv+RPwx3+gSwZK66lZ1xvDyvqcvTqsg2qu9sbV/12PjNy9H/76F+HMCfhX/wK+8R8gX4I/+gPwg38RiityUTY6btn+m78H/+HfXRv3p/80/PH/Er79uyEjoZwtaFJP99d+7df4mZ/5GX7yJ39SfewtLC2klaRbMEn6EBoBjYBGQCOgERAu5Kf+n4s6F3WbL4WVQcJed9cisiZTEdOZSKkHs3bMdDZCggEy2a3Q5JIi1GxmvdtLSgnBOZ0OOTbW4WChzaxn8NpsDj8xeHZykYwV8Ektz5yXYqblUgkcspaoWDwO5ZscKDQpuoEKpKpmiJ2tgVjYYhQx3DxmNt+tD7RUuCPutIgqcyRes0uMEnVtfuXTo40Ts0teynGSa8Fksd490+ja7rZik09P1nhwpKIUrVebkJ9CkCbSh9ZgklQRpGmQDyaJaWGV+0hSCbh0msTNGkkYIoRpGITMtCIuNk1mfJuZjihEYcSVAEpCJzS40unadKbNBCHHpb+dyFgzkHI7CdKUCUfGHY4dLLB7xB1acbTNL1ndPY3AphA4N9fhG5/UObXYS+AY/jCaJB0eq+205cp5k2f2feNOV1lflhrY6wfBgzDio0strE6Ve6dzWPmyqsMd1Rdo1Wocn3NV/enHRwIenTRIlUexMmsH8IUk/UBI0lMdZpfi90KSpqyYi21b2bVnbIPJnEnGtdSzRvou3zf9hLqXqOSde8ZtHt+bpZxfPhY/iDm/4PHJjEc7jEnZJovtiIu1UFnJS9ME6XZaqbovOxmBYYnSG63puV0wGtZyt3d3lTtO/9/7xyFWu5+5t8D+ycKaw1OJjb6nXF9MN331N8daO1WbId/4uM5blzoDNxPl6K50RDsyKKXgmTGPlBkvlc6wudSxiTVRuua8aJJ0u1yVW98PeX86c+YML774IkEQ8F3f9V2KKB3UtpOSdFgkekThH/yb9ffoJxjbLfgn/xD+9T++fr/8LvjiL8N/+seWv172SMxBZ/ruH4a/+3MwOn7rSdLxaTh4D3zpH0Hj0vLerSRiNzpuIUh/9efhV74wGN+tVOz2SMyvfvWrPP744/zWb/0W999///oTO+QWmiQdEii9mUZAI6AR0AhoBNZBQJOk23yJbCZIKLUnnxr1eGLEV8oO00hwzW49MWkSDGiGBh/XbN5edJjz5Uf27QNCSM/7ij4T6ZgLLZvTTYfxlMdTE1WqnsUb8yXqgShXutZX0xmPQ8U2UxmPybRH3l0iFCRQoCyFRcEiJGQGkiw4KRUQNnNFDEcUnhFRdY64MQNWG0NqkypsVoLQqyvaTyQbVL0UL8zmONFw+fREi6PjixjmtQCHIj8jqUVkKhK2qyRd8itcgnnZNnJm01qy5yp1twhDonqFuFkViZj6L5mjWgjnmjYn6rbKdk9bXfWOZL8L+S2WwMGSGHbYGR02mDTs8YbdTmL/e4sWzx3Oc3gigyUD0U0jcBcjUGuFvHG+xdsXOjQ8sf4bHozbdR0P30O95SAEVtbalLvgrjw8t9fh8JiNJfW641gF3A1J9llFAVprBSSdJvmMoywhVY28Zo2wvsDZGry1kGIqE/PEWEC2WFRKp34r+pV98/2Q1880eOmsd1XVKXa78h4RJMbVtdn/XtG19UepSmXtyncHC1JvOs3eiSxuylW1s/0g4cyCx5vnmpxdDJWS1DQkmWfJpnepM4KNrGtRvt1KdwO9UjUCdyoCvWtqreup952+5rqr4Egp4jP3FNgzufR+vtbi6EvYXG+zKEqYa/i8cKLJ+zPewM3FbeepMZ9536IdmRwd8ZT9byWA1+Zd3quklHuMbqsjoEnSO2t1eJ7Hl7/8ZYQU6rXR0VG+4zu+A/lztXa3kKRyC/o3/wv8078Hf/nvwR/7ASiWuuZZH74Lv/Sz0KjBz34Jdu+7hpYoTsUh/PnPXlNnzl2BX/kF+K2fg1/49/Ddf3Q5uhux292sklQIYiF2P/9X4M/+eRifgvNn4Gd/Gs6egl/4X+HeB7uW8Rsd98fvw1//8/Dkc/Djf6t7bGm1Cnz9/4N8Af6T79ma60crSbcGR30UjYBGQCOgEdAI3GwENEl6sxHe5PH7rXU3Wh9yLBXx/ITHA8W11Ug9ovSdisOMd/uIUgmkClEqwVUh+sRlr+SETKZ9mqHJTCd1VQkpNXkeKDd5bLSmtrEMgyixaIc2odQxtT1yrtetZZo4S4rOFLgpZWer7K+SRJGkUe0yWC0MpSYdrnmhy/lGgVdnc1xsOzw70eGZiSqO1b6qJl1JgGI2u0Tp1SZ1SDMQi4fLUnDDMDGyOYzUkq9LFBC3m+BfHzhpRTDbsWiFBmm7mwnqh6ggymzbVBnnK5tYK4vCdCXncjtVA3nX5Mn9GY7uy5EXtlc3jcBdjkAcJ8w3Qt692ORbFztUxLJ0iKYJ0iFA2qabDKq3KS4AR8dCnhqPyJihslKWZ4Mjde7SmVVHIglA0hT5Kc+5jtQlXaDZ8nhjMa2Iy6OjHsV8RlnRmylxMhjcGu2Q42ebvH6+Q2vJ+laeLJKEJaty2GScrJWwOw+7R9OMF9MUU5ZSjL53qc3ZxQBfGNUVbWVpgfXsQVfbf+X/a9Jnm14Eulu3DIGV19aga0RfJ8tRmc7GfPpIgft2F7bM7cQLEmZqPh/PtPl4xmdOXuxXNFHmHy5EPDsV4scm9cBkf6ZDwYqY9w1enkvxYVXql2uSdK0LSJOkt+z2cktONIgklRNns1k++9nPsm9fH/PX16OdSJKuBHQYu925Gfi7fwUeegz+8t+CJROtq4d6+evwI5+FX/4q/JHvXn/Keva6P/U/w5//8eXb3wqS9OQH8N/9Ajz37YOVrz0F7WbG/f7b8ON/Fr79++Cn/j5kJb99hzatJN2hE6e7rRHQCGgENALbDgFNkm6zKRlkrbvRgMV9hYDnJz0mUmtLCnuK0jcXXd5acJUKcTu1QdZXooodcwOmsgE5O8Y1RV1qYhsGeSthLNOhmKrhWEIQixI0pQhJwy1iSYA5k4M4IqrMEzWurE+Siu0uNkli4kWi4szw7kKec02HTmxwTz7gifEG09kaWaenaO2Rs0v15FaSpIndJUmTVJ/BV1dNavRqRUlKpNRY7WWlL+lc66HJvGcSxlB0E3JWrGwOg9hQ/VHqnRWT2AgMvlVxOdW0l5GkG6nbtNXrQojxA6OuUpHKn2ZPjrTVJ9LH0wjsQAQ+vtRUtruXGsORpNpqdwdO8lKXV7sPP1jsPsczdsK8b5PNZZgcL69JbK5EIfY94to87WYLec7PewZPjHTYU053SdL06sWWxA73k5kOL59ucqkhz6Lu0XuC/yVH3KGAl9t72jYopU3yrkXdjxUpEK5CkPaT/uu9//Tj19+ZXv3FlR3caNLZUAPUG2kENAJ3LAKSw/fQVJqnD+YYLzpbomr3w4TTsx1ePV3nbHWwa4Qo/4/udrl3wlHvyKHYknt1zKDD6aapak1faC9/r79jJ+EGBqZJ0hsAb5vvKu++CwsLHD9+nLNnz5JKpfje7/1exsfHr+v53UKS9oi/K++vPXk//avw+R+9to1Y1X7138PX/j0c/4/XW9v+1V+EH/1ry495K0hSOeN//8tQGll7PJsZd78974OfhT/5g/Dtn4OpXbBO6e5td2VoknTbTYnukEZAI6AR0AjsUAQ0SbpNJk6pM5LkqqriRgJ5R0d8npvwyNnrBdgTFfc807R5cSbF+fbtrU+62lTk7Ii9uQ45O1yy+TOIYksFKoo2jLpCGMaUnZiMHeDYTQxDCEux3HWVotTMjiolqbLbDQOi6jxxc3YASbrCYjcxiWIhkC3ONU3eq7hKQRrGBo6ZkLESpnNtHhutsj/fXrI07ilFlxQ/ptQlXSrqpuqsOaBqli6RqP0DF1loHzG6LOgL9EhSIWzTdqII0WpgMdcx8WIUaXsw361F22uXO91gyseNa7VVb5WC1DYS8k6MayVEMYrcDWIT1zZ5fF+Oo/tz5KSwqm4aAY2AuvalrtlHF1t8/WSTmT4BetaWBJFIKchFNd7fNEm6sxfPoPnbnwt5dsJTTgEXWg77RtMc2lXCdCW5ZrgmaymuV2jXKry36HCibvFwyeOhSWddklTOcHHR59UzTfwgIuuaql7oQqubmLPZpkqsiiP+gAP0W4Gu9w7UX2NRDjWITF35fxshXzc7Pr2fRkAjcOchMJYx+dShHA/tyar3161olWbIy6cavH2xM1BR/8SkwacP5yiWct3S1GKhXq/QqVZ4Z8Hi1XlXvQ+U3Hjpt4CprXcHTIwmSbditW7vY4iV6e/+7u9y7tw5nnrqKfVZ2e4WkrSn/FxvxvpJ0sUF+B++AF/+0up7bXeSdDPjltF6HfjdL8O/+iV4/w+64xfC9L/4r+D7/xRkVs8lXA/iW/q9JklvKdz6ZBoBjYBGQCNwByOgSdLbPLldtQOkDam9FdOJpY7ljdXfenKJJJWg+uotvlonsxE6vDyb5Y2FlOqLWDeVIA4AACAASURBVNrKnn5kDAxk3krIhGS7r9TkqYkKJSdQwdkwlkCApdSdOdsgb7oY9AhAGZfY54qK1oZEiF8Ts1hWSlLDtEgCv1uTtDV/PUmaCMEpBGZWnUvsra50LC63Lc42LeY9S/1/3k44mAvI2BARcrhY40ChpWqmqiZqUXVuCd6GoEjbpa9WkqQCutSbE08c+YiC1PcUWTKoyRniJKETiXrUVBbFMx2LUw1LEeNipziVirtBFSFWA3hxLsU7ldTVOnK3giQVAnlP1uNgoUUxFSmS1A8tOmEKy3LZv6vE9ETpaj9v5brS59IIbCsEkoQgCOl0PFpNjw9mA96cSWgsOYHLtXwgG/L4iM/Zps0bi8sTLDRJuq1mc0OdWU1JWnbhSMEnTMQxAR7fm2NyYnTNOqKDThw1qwTVBWabsUryKbsxj09ZpMqjaypJ5ViLjZALFZ9i2lSfb13u8Pb5NlEkfYqoR5Z6Dq2S1zMUDoPsP9ciSAcpR9cjVK89exOVjCZtoxa+Qw1Gb6QR0AjckQhkLHh6v6hJ82TTDuFSpojdn5G4wZHLMd650OLFkw0WO8udf1JmwnP7UzxzuICTuva8jztNqnMLvHwh5s2Ky4gT8uhIiNiav7toc6Z1LRlyg925YzfvkaTbfYAf7VtR8HGdDjfmr1zd4ld+8IntPryb3r8XXniBd999l0ceeYTnn3/+uvPdbSTpIFJztUn4va/AT3wvfOcPwo9/AY7cf01J2SMfbyZJ+uXfgb/9p6FnnSv9rC7CF36s2+NhlKRr9XOYxRfHcOUS/MevwL/9zS5h+kN/B/7a34U1KlMMc+hbso0mSW8JzPokGgGNgEZAI3AXIKBJ0ts4ydeIKsgYIUYS08ZVJOmNtIfLvqpJWnZWI0ljMNsYpq8kHXFi8upMmZdnC4ylAvblA1X/5kzDYcG7fVZOEnuYyng8PbHIPaXmNQKyH5z+uqOrgCY2tnZxFLNQVna2ie91SdL2wpok6RXPUvV+GmGXLK75UtfTQkoHTadCnh3zmMz6eIlP2vbIO8FQhN81JWkKHAczlemqg2y3S5KK0rVRIZGapANaFEcs+AaLvtQishDHwk4Ip5s2Vd/inmLAkUKgguFCVMpqenvRUURpI+yurZtBkkogv2AnZO1IWSGPpWUtNZjKtEjZ3QBQIv0NM8RGHrc8jlMs38hS1/tqBO4IBFqdgLNzLS4stKm3Qq60oOJ3EzKkSeLK4yMBT416vL3o8sLccjWhJkl37jJY7V5smaj7t23EPFiKOHYoT2F0dMMDjTutrnOC1+b9mks1gIcmbMbG1ydJJYgvNUMdy8CxDS5XPF491cDwW+zOhlxsW5yqO9SCzVn1ryQ8e8rPfgXoana6wxKjKwG7Gc++DU+K3kEjoBHYUQiI28+REZNj+zOM5R0u1WJM22L/qIvdpyyVutBJ6CvHGvlBYLppDHswcSk1yOfqPsdPN3j/ik+7Ly9yTybk247kObKndK0Mh7xDxxEzVxb45skWF9smD5UDHiuHZJ1ujdKXZp2ryZA7CuCb2FlNkt5EcLfJoUVJ+rWvfU0pST/zmc/wwAMPXNezu4UkvXQBfvq/hrFJ+OIvQLG0/iT9y38C//Qn4Wd/u6ue7G8v/D78xe+AtUjSR5+Cv/kPIL1koDXojL1z/G8vwdFnr21x6hP44k/A61+5MZJ0M+NeDZlaFX72p+GTD+Dnfg0OHF4fw9u9hSZJb/cM6PNrBDQCGgGNwJ2CgCZJb9NM9gf+LNMga4TEcbQlJOmudMj9pQCpoyO1KifTEdOZngWrEKQdDLMNxrVf5MdnR/iwUuDhkTpHii2C2OajSpF3F9Ms+NYtV5SKIlIsdu8r1zmQa5J1BqkqTZIoDYlYUVldglGaBCmS+JptreNiFUexckUVtJBgsTd/Bb9VwTAjXCfEspYkW0tK0naY4+2Ky4WWxZF8yFQmVKrNM02HD6s2rhHx9FjAvaUaKaeFYaxd/zWMTGXZKwHvjG2BWcJMlTEUQZruqkhVXU5RsobE1QWiRrVvdSYIESKqncsdgzMNi2Zk40qBOCHXQ5NKYCrlqwRzRtxIkaRClBfcmDnP4v2KTTW4OSRp2hRlbcjhQkTBFZJUgjYt0k4HcwU2Uo81MaRG7AR2QZOkt+kWpE+7DRCQIKkXJpyZ7/D6mQaXaqGy8pbEh/4UFyHLjo167MlFHJ93+ai+POiqSdJtMJmb6MIwdaEl+eSBcsCzeyzGRosqqUYcEYZt8jyJagvEjYqy1D/ddNhXtjki1r3/P3tvGiNXll6Jnbe/eLFH5EIyubOKZBWrujbW2h63DUFjGD0ewRrNSO3GeACN1MJgbGCEsT3yAs/IEjC2Bf8xjBHQ6h7LRo/GDUhQt6QpTS9e1LXvO4vFnUxmJnOJPeLti/F9LyIZmYxkZjKDLC73orOTlfHivnvPffFuvO9853w3qUk6qv+eF+OT2R5Inbrf8nCho+HTpoamvz2SdKDmpOt2QHZuZI07OHZ4PLdKkFIfgiTd6pUjjhMICASGEbA0YG9eRtGUsNSNUchoOHkgi3JehxSFSEIPku9CCunH54TX4WePUWjSd4BTVzt47XwXK256H6X/P15O8NWHcpieKNzwtuV6F19cbUOOPBwpRihnDSimhdM14LUrHlacL98FSFw5tx8BoSQlB+q1NUmLxSK+/vWvI5vN3rAADwpJ6vvAv/gfge/8U+Bv/gPgV/9z4NDD10Mko67Mf/UHwD//FvDN3wL+4W8B+QJQXwH+zR8Df/B7QOPiaJJ0eRH4b/4BcOE08I/+B+Cv/42NVZd/8j3gn/7d6+fI5YF3XgX+l38GnPp/01HtREl6K/P+v18GZi8CP/d1YNcM562TqzmuXAR+778DGjXgf/o2sO/gzj/PROR/5zvfwW//9m/jN3/zN/lHVcdX5kqQpDtfI9GDQEAgIBAQCAgE+FnsH788v4PqUgLE7SIwbC03CAoSSZpBMDaSlFRHlhojTiQmSU9WfbZp9GIJquwhZ3QhsSXt9fbBcgmtQMOT1SaKRsB1PNtuHl+0LHzW1LgGXnyHrhTiCo/kfLbY3WV1oSsbEJCJAcQ5QMulgeN+rTay06UsbvqJA5+zsNVCGVK2wMHlyOmhtzSHVquNVpJB0QqxK9thMEhV23ZzuNLN40JXxYQR4cmyz/VHiWA809ZxqqXBDoE9mRBHiw72ZG1kVA+KRBaECRQl4SDHoEWJhPleBou2id2Whz2ZGHJmmklCSRtRX47qDrk2Es9etTGk7HG320HPDbEUZeHGCshOOatRLaIYjh+j64GD4Be7GuwoHYEhg49JEokVsUEfynEGionQPpQL8FgpwG4m4xNA8tI6rEM2wzyghOrEmoBcgFKaTIlr0QQCDygCy+0AF1dcXFjxcLUZwiN2dEQj6z1KQqB7I5Fcw4oTvm/RU72wEL3nrqLN7sOU6FTQIhTUGIcKEQ5VVBTKJRhWlhN+ttribgthu4auF+PztoGcZeLEvhzUm6X9D3VOZ6L0mihKcK3hwO72eC/6ogGs+Goa1QcQRAncIIZ/k5yhwbU66H494TlMHA8Tp6NqjlIftOeaMhnsS3BisK37zdpmmG8VU3GcQEAg8GAiQPswuXbndAn7SxoqeQ1SHDJBakkBZqwuyrrLZTekTBlKcYqTITdqZxd6eOVsBwu9dP+n7/ZP7lbx9IECivkb3+d4IbqtLvTERc7UIJkWP0s0ux4+u9LEp4sh6v6X5wL0YF4Vd37WDyJJ+vLLL+Pq1asjwc7lcvi5n/s5TE9Pj3z9QSFJafJE/P3z/xr42fdHX5df+5W1FrZnPwf+ya8DZ1678fiTfwOYPQ/8yreAX/9Ha1+nqkDf+zbwP/dtcYdf/cZ/BfwXv32dNKUx/bf/MFWMDrdH/33ga/8B8Pu/tTOS9Fbm/Zd/CvyXvzgao9xu4D/7Z8B/8veBbeQlbngjGJCYP/rRj/DEE0/g+9//Po4dOza2G4cgSccGpehIICAQEAgIBB5wBARJegcvgOHgHJ12EPSjB+5xkqTDUyIF0osTHvZkQ5xta8hqHo6VWsjr3pqZX+5YiBIZ+7M2VIVINQ2ILDT9DCuXSC3ix1sPyu4EVor9Hiu4eHG6hsmM0+9KBpL++flXDFIkQqlCzRchZXKpGpPtqChSGiImopSIRtfmb7hyjpQzWcSezSTptUYP5+08dhU8PFZNVZt+JONMq4iPa2mtzGfKHqYzEWZtDZd7CpZdmS1rqV4rxWJJsTllBshqRKSGIDJDVxLocoyK6WHCCNALZby/UkLdyeDpyU5KdhBJWqqOJkl5emmN2gFL6jsOeksLTKSTTa1u6FgthRSFcFsNOI6L804WH9RJ/bv5Wg2reG51vegse60Qz0142J8dqJUTQLZTknRYD0fWyAlZj+UhZwqQrDzkUSTxrQ5GvE8gcA8hQAqST+YcvHWxg6YdI7hJEgp9zgyF6imCk13WN0GS3kMLPzTUzdatrCdsp5hXI/QiiRN+ZiaK2L8rD5X8eDdp7Ergu4DncnJQHHhYcBWEqoV9u0owrZt4o/X7Js0q7az0Q1ceZcP7QYTFToyFXsTbstYfi+2FOL3k4lLrRueHUda6o4jPASZbUYvmNeBANmC3jDCRMdtL64eHScKK7FEfKUGSbnbViNcFAgKBrSJA38PJbZeeF+j+SAmqJycaeKzSgsypJXnIud39ch+jHQAuLLl45WwbV9vpfZOsdl88mMFDM0UoJG1a1+geFoVpiRZZVVedBeiZp7bSwNtXHJxq3Llntq1iJY4bLwKCJE1rixcKBbbXfeSRR6CN+LwMUH+QSFKac7eTKkF/8mfAmz9Ye+2tJ0np2eKLT4H//X8D/urPAc0EXvp54G//vdS29598C/j5v3kjScpxEx945adpHc/3/j+gu5Ceaz1JSn878xnw3f81PUd5Gvj5XwC+8WvA0gLwzed2TpJud96eC7z3BvDD7wMfvwXMfgjsexJ48eeA//gbwImnrtdm3emnVyhJd4qgeL9AQCAgEBAICATuDAKCJL0DOK9Xj64PDN5OknTKDPFsNYAXg8nOnBbjpekmDuTbawgsNyDbWh2GQg/pFFqkVGkdTqjj3ZqO9+v6HSNJaUkqeoDnJzs4Xu5Ak4ks1JHE/WCBlECSAySxCkmrQilWR9sGJglb11J9z7jXYa8ZVi7GIXr1Jcy1PJzu5rG34OHJySZfCXag4N2VCj6oFWApCfYToYkkDbwiwZ5MhLyWYNFRMOeoHIilUKxE6sl+EJnGS4TGpOljyvTgRApmuwYsRcazkzb2WhEkg+xmJ7Zkd0jXj9Ptwq0vQdc1WNUpSJq+euVGdhe9xXnUux6uhnksOhrcCLxeVEPVCddadw7euFmAfisfDQoKzVghXpzycDDrAgjZxpnWZ1VFmii8fpBMQC9Czpb6lpH9yNJWTiSOEQjcZwi4fox3L/fw9iUbTthXgkqpOoVuwd2A6kVvbdLj+Cxv7UziqHEhMIqso/tpQSfVZoJOIMFUEjxZ8fFoyYcnG1jwLRRyFg5NmtDJV/1mLYlTYpTqW/cD6uRIECQyIjMPs1jmZJubNQrpm5IEKYrQbrWwuHQNnV4bppFBtTqFYqnM9rW1+hKrmQvFCbwxF+FnlwfJTam9LbXB75uRn9shMItajOOlEAeyIVtWt0MNESS4YYKrPRnXXHXk52d4HONaS9GPQEAgIBAYPAM8XLTx3GQb0xkXSkLfeyfYdpftzYccAPi7vR/j1JyNdy7bqLsxu0U8XIjw4iELe6apHuk2rNXjGEG3xTVO31pU2FGmf/sVi3MfIvAgkqQ7Wcb7gSTdyfzFe+9vBISS9P5eXzE7gYBAQCAgELhzCAiS9DZivVXlxO0iSSngSiqLI/kQ87aK810VB6wQz093sIfsZVctd6kOpgXEVMODApoDvzqZLWbfXDZwqqVDkRJ+lSx8bxa7pxpqZE/Lx0ZAMFCAbgNrstA7kg9wvOigZITIKzKM4WBBf+ySTmTjBiRp/3ykpKGabInTAxSNgxS+08VsO8TnnRz2FV0mSckWd7Zr4Z2lEi73TNA8smqMjByDLGV3M5Y95FVg0cmwupQsbMMkRhBHqLsq2oGOoh6joicwlNR+V5YSzievGhH2ZWPk1ATQDFaSKlZ+U1TiKIJjO4h8B2YmAz2z1mqRgiJufRlOEMNJdLYdpOYFCea6Es51FK4ru55w2QmxQmegcqiUNb8v5+OJSg97s3afJB32OyTCxwLUMmQzz7ZgbDu2DavITQESBwgE7kEEWnaIty728NGcA79vs1s2JRyd1NDzgTMrwerfuVwx24GPnuhOPsv3IHT3xZBH1SMlVdKj5QCTRozTTQVLnoJdZoRnJ3wc2pVDbBYRSwosQ4E8uCjWo5HETIrGvofY6bCTArkr8C1XUdM62NagtunNiVaiUPUkweVLl/DKKz/DFfJLI/v7WMa+mQP42tf+PWSzGfz4Jy8j8EL89Z//D/G5W8aPz3V5VFv9DjSYwlavY5rKHivE0UKIMJFwsaOgE6qMVU6LWFG67K6tpb5Zstp9cVGJSQgEBAJfOgLk4PNwwcPjZRvTBqAoOjvZKPkyJDVN9qT7kesGOL/s4v2rDubaVCIF7BBzvCrhxcNZTFXou/7mjgGrEyaFqWvj/EIbp5cjtNyES6X0ws2dZb500MQAto2AIEm3B5kgSbeHlzj63kJAkKT31nqJ0QoEBAICAYHA3YuAIElv09qsV0+QJcxG7XaSpFUjBD2w1z0VpBF9vOTjqYqDguFAlkMkCdnY0o/WV/v5gOT3laRUx1LG2baOJVcD1UdreipmbR1Ov+bl+jlRLZ2DuRBTBtnFAjVfwlxPRTMgbczWGz3SEzFJQc+inmBXJsLBXMDqzuFGAd/NSFKia8NWA35zBXISQ5FlBGGI2U6Mz9oW9hUdPDXZxLKj493lMi50sihpMWayEf/OqzEsPUZec2HpXUixgTDKslIzSEJE8BAkARZ7Os628shoKo4XApT0hInl9IeI4zQAwk3VWEmq5DavyRkEATzXhaIqMM3Mqk3zAIeIguG+C4kAp/77EMWeg3bbxsd1FR83tBsCJVsNSN+wxgqth4eq6SOvR9hl+Zg0HBjqjRaL7MWolKFk90DK5reVFb/1q0UcKRC4xxBIEiw2XbxxoYfTKwHXUaR7w4kpFU/uy+JcPcS7V2xWyFGr6Olni5IdRrVb/SzfY6jdV8Ol7wjD60YKS7Jrf2nKw/FiwM4PH9XJ3QFMkj5xII9MqbIpBlSTO+61Ebk9RLR3hGmiDu3fZEvPgXrNYOvezRrrTF0Xf/mXL+MnP/0RDh8+yDWUel0HhmHimWdOIkaI7/7Bt+E7If7+r/86ZpW9qyQpzY/mSd9/NqopOjyG9dcx4UGW9mQx3Vh37VOyESUxOZGMTpgqpmiPpS2QPjbDCQXr65xuZSybYSNeFwgIBAQCGyFAzy/7rJCdY7JqBN00YeXzUHQdQSSh50eodX1cXPGw0E0Q9HMLsxrw2LSGpw/kUCkYfX+areNM7jk920W356Ptxji9EuJsPWF3GdHuLwQESbq99RQk6fbwEkffWwgIkvTeWi8xWoGAQEAgIBC4exEQJOltWJuNao8On0qTgBLXs4wQxRKaboSOn6AHY3uZw5uMf1iBRKrGKSPEdCZGxQixLxugylHQAXNHRXUcSIoNSGRxm9bddAKZ630pkoy6a+GzRg7nOxpbOa1v+y2yyfWwO0PUZAI7TDDbk3GmbeCaq8Ej+6ctYm7IYDVpxYiRUWImX4tasjpaHvkWSFKS0ISdJuzlechU01PTEUUx5rsRPm6bmMlHOFHq4bOmhXdWstAkCU9XbRwp2KwEVcnely1+yUo2YEJ5YP27+jckcAIJ59p5zPbyqOgSDmcDVpWSInW1kZxHUdluVs6VIJsb14RL6w5FCHyPMdMNA6qa1l29oQ0sDYfQjV0HUauG5baPix0VF7sKWxD6/WDMdqwNB1cJBa0P5F18pUJWYg4UOWHVMAXhR4+L2GGyGtu3JWvhLV4a4jCBwD2NwELDxam5Hs6v+Fhx0rwGIsNe2qfixC4d782HeH8ugBfRvYdqlEVMAs05giTdbOEHpTqpNPVW95rN+lz/Oq2JLBExt3VL5PV9jCJJieR7turh6aqP000Nb64YvH9QzecT+wswNyNJac9weojaNSSBx/f6RVflfYwSjuRskW0foSggo/jNFP309SDsdvF//et/hY8//RB/65d+Cc8/+2I/iQrQdR1X5i5tSJJud49ZT5LmtASPlQImPD9t6rDD7a7UWjXrVuqcbv8M4h0CAYGAQOBGBOg5jxxlTIVKcMgwdAWKoiCIEvT8GHYATmLp50JxkszxKR1P7MthsqDB1LdutXv97And9HhvouecU/MO3rjY4+8Zot1fCAiSdHvrKUjS7eEljr63EBiQpD/60Y/WDPx73/sevvnNb95bkxGjFQgIBAQCAgGBwJeIgCBJxwz+QDkxCMaNUiyQsnOvFeLhgosZy+caYZdawBdNHctBBlQF83Y2UixRbc3nJj0cyq6LOkr2dZL0hqiuiji0cLmXxRtLBq46NxJ2xws+K2GqOqkaqTalCy+OsOjoONOycLFjoumrWwpeE0lKAdITZQ+WEkBXQhjM+pKFKwUP5I1J0n490iSKOCCc+C7c2iL/1nWJFTwtT8InTZOVn/tzEastT7c0HMr5eH6qhSmLLAO3HmanI7uBhvPtPOZ7JnKKhIcKIaaNtM4QNbKbZYtd3YRMdUU3UPOQPWIcU5CDyJEYiqpycGU7ChjKKA/bDXRbbTTcBOfb6fzafeut7QSwDTnGhBGw5fDBvI0ZqwdDHbbV3eCKJSWpIElv58dZ9H0PIvDhlR5eO9dB279OshFB9lg1waECcKZB+4HE6hIi5EiVQiTpRrZ5d1pJSmMyFRmWJkHtx3GprCpZflNNyK3WUh330hGhWM2mA1rpRavqnHGfx9JkVC0ZdpCgZt+6RGewbqvfFwAcyYV4fspDL5Dw+rIBN5LxlbKPJw/kUazeXElK+4bfbaFZa0GOAxBh/EVbZ8UluRuw1a6Zgw8FsSTDMA2oWr/W9wiQOIfK8/BvX/43+PFP/i0ePvow/t2/9jUcPvwQyqUyK0QvXD5320jSjAqcrPrsJPHBio7z3bUWuput61a+j23Wh3hdICAQEAjcCQR2mSH+2pEsHt5b2pLSfytjunDNxs/OtTHX2fqzzFb6Fcd8+QgIknR7ayBI0u3hJY6+txAQJOm9tV5itAIBgYBAQCBw9yIgSNIxrs1WAnJEUB7KBnhqwsNuJppcpuEatoRP6jl83i6iHd5K9vDWJmLKCXZniKCNcCgXoqCtI7puSpIqQGJiybbw2lIGZzscQl3TDmYDJklnMhTd9/qEKylBJDQ8A+dbeZxuZrHkqZsG0olXrBoxTlY9HCu1YaikqCS0ZCAygMQAVB1Krgg5W4CkXCdtiSCMex3Erg1J1yGrOoJeG4nbhqx4TOBGoYHPWzlcdTToUoIFR0HTl/Fk1cbTEw1YmrcxqGRRDDofzfM60UyjswMVi46BZTuLiq5gfzZcVZPK+TLXIpWG66uOOAsFu1PLZgmSLG2LHF3tLkngdds4P9fBmUaMuiuj4ctwqaZsP9P8ZsoaInYHdP10xsXjlS4O5Bzk1NSyeP3cR4IlSNKtfTDFUQ8UAp/P9fDKuQ6W7euBS7rfkUV3QYvQDuhetHXV/Z0kSYkgrZgKpvMqTFVGnKRVkBVFRsMOMNcKvzRrv5Ih4UhVhx3EOF8LVlXz4764prMqZgoKlnohrrZvnSQddR/OacDTFR/TVoD3V3Rc7mqYsSK8uF/FoV2Fm1rlJnGETrOJT6/2kJVCTFsxTrUMVPQYjxZp35MRSQoWXAW92MDeyTzKJWtDeAY1Sa9cuoif/ORH+PCjD9iJ4dixR/DVr/47OH78Ecxdm92QJKWOt3NtrseDSN7D2RAHcmmd0bOdzb830Dm3Wwt13NeH6E8gIBAQCGwHAdpDT5R8vHTAwMRkBRIlUY6hzS47eOVcGxebW0hqHMP5RBd3DgFBkm4Pa0GSbg8vcbRAQCAgEBAICAQEAgKBBxEBQZKOadW3QjrRQzDV13qm6uPRUheGRra2ARNhjidhsZfFqXYRF7oG1/wcR94vB6/JKpbrdEkwFaoZGuBoPsAeKwbV9UobKT8DSIrTt5TtKzYlCgAPjkkVnF0/izPNLNvfrXjqqlUU9ULze2HC55pqqkwkab8/ojcTqsNjsdLyo7rJ1q+bNQrIE6n8zEQHJcPmGqlU37NA9Tklky2AoWnXidI++Rh6LsJWDXB7kKn+ZyaHOPSRuA3EkoMokaAkFuYdA+8s65hzVEQJkNdivDjZxSOVFiRem/WNMNCQRBTA6JOksg+JiNIhrKj/ZSeLnp9B1QCKfZzJYpdqqErqxuqdzTAZfn1Q+5b+doPKtK8q+uRKD28uymgNkS6bXa+aRHVHQ8xkSXNENsc+DhRs5I0QSFQkEQXWk/76buSBSFgZkIwpyIUpyLq5namJYwUC9y0Cs8s2XjnbxsXWjXd5uufRLZdeIdeBDNVdDOUN60ATSNshonYCKo2tmlFxoKSygrTWi9ALUpLQ0hQmJ+lvZPM6mAe9RvdsCtEOFKbDdrWUCzKMAu887AQrIeZkjusjHvSZvs6ugmuSbXbnFRys6Fhsh7jYCLjfdA9Mzz/c1+C1QR3nwTk3stAduAFQeshMQUUlI2O2HWFlB0rSYTJvULecEqmOFSM8XvZwrq3gvZoBUlSeqMQ4MaWgWsrCyGRSpREDcr1RclCj1sDblx1WoJaMBF4EPJT3uT4eoUG16T5v6fCVDB7fm0fpJiQppWtlJAlSFGJxaRGffvIx3nv3PXxx+jT27tuPX/7lX0G2kMF3v/MHqzVJ59S9Rei+ugAAIABJREFU+NHZ7uqabrbXrN/PBnvaAA/6zkLfU7xYRpfc7je5gEX90Z18wsV7BQICgS8DAbJEp+SY5/bqyFYrY/u+vNhw8MrZDr6o3Xoyz5eBhzjn5ggIknRzjIaPECTp9vASRwsEBAICAYGAQEAgIBB4EBEQJOkOVn2YoKJ/j1LlEdlEak1LSaApwB4rxNGCg2qmA0n2+2eX4boKvMBEO7LwRUfHuY6GdrAz211WJmkxdlshVBlYdBQ0fAWqnOBQLsBTFR+7TQ4d91Wfbp8gVZHEJtckTWtupspLbomCJM6g61v4qGHgo4a+xgKSaupQv89UfFgqvdeHxMrN/lwTHfPdPF5bzOJib2uZ0kQU7MoEsNQA3UAG1fmpmlSnL8FuK4KlAkquBClXAJfGVBT4tg27UUPghzBUCVY2k9bpcbuoByHqvoqyqsBQEry1YuKDhs4BdLJB/up0Bwfy7TUK0dW5JxoQk4p1eOzECBDBTPgN1hRwQhUt3wCpd4s06NiAlCmyknQchCFZ8YZhgCROQPX3aB1VUp3KMl+LSeCj1Wzjk2shPq6r6PZtdvnIPlswTKxScJ4C0lT/tWoGOFbs4UDehiaF3L+iJJBlIi00gEjShIDvsaVy2lISfVA1VoIGaGXI2SrkTHZT9ewOPorirQKBewqBRqOLV8918clKqo0f1VIlfQSqy7jiKegGN9aAHrzvTpGkWU1mpaalS7hc97Dci1eTZAaj4/rJMlCg8tpEsEkSyJ626ydoOhFURULJlGHqMt9Xuh5Zn8eI4gSKLKFoyMibMlRJYgK26aQWvpYqIUvvSQBNJVJWhh8laDgx7H6h5cMVDVM5FRfrPq51I2iyhAL1Z1B9bYmP44ShKEHTi7mPjCbz/VBXwf/2wpjPSVa6vJ3IQFGnPmQqRAoviFHJKGyhfrEZcm25nbT1a0fj25+N8MKkh7on440VA3YoMVG4Lxvj6ISEvRUTVjYLVdfXEKWR52J5uYG35wJc7Oqge/pDhR6eqXZQID/nxGAXhwtdDRP5DB6eyUMzN05eGZCkg3QmGuvCwhz+9R/9Ed54/XX87b/zy3jq5JP4P/+PP1wlSXu5/fjpuTZqbkpKb5e0XG9BPArb9XXfh48Z3tu2Y0+/kzUU7xUICAQEAjtBgCz1n636eHK3iky5AtncWOG/nfPU2y5eOdfFp4ujkj6305M49m5DQJCk21sRQZJuDy9xtEBAICAQEAgIBAQCAoEHEQFBkt7iqo8K0q0PyBFheMAKcaQQoKAH0GQKeIfIaR5khcg0iiCqTLg5noookmGoKpZ8Fe+sGBzIDDeTTdxk/MTLkaLziYoHGguRpAuOysH2CTPGI8UAZT0ESPFJRFffNpZVgjE9oJNcJ+pb5hIRlo6XXvcjE6daOt5eMdAaCt5PGCGergQ4WgiQYdfgGJCdPiFM4V8Z1+wMPljJYd5RWOHTC5UNa+0NpjcIwNPxlhqjotM5IjyUj5E1FaiFChKqPer0IEkyfM9Do93FvKOhpAP7ChIHxxGFuOZK+LyloawDB7Ih3q8b+KBBlrvAiXIPJyeaKJlktTsEPqlHYwNJTGSqTCa460U8gNxLseo3encUpSNXZJWJRUknknRixwEQuv6CwEfgB6DAeNf20PYkJsMNTYKfqGjbMRY7Pq50gJq/1qZwFEk6YRCeIeh3yXRQMTsw1RHZ532inO2Oac5MkhIJnGLEtWJlBZJZgJwtcR28zeyFb/FjKN4mELgnEaittPDq+Q4+ayhr1I3Dk6E7BwVO03ukdNO9YNTnedzAECm4O082sypWuiGutMINx0S2t4fKKjRVQduLWRHacCI4QYJdeRUFQ4ETJdBlCVEcY7YVouPFmLBUTOfS5CC6j1OCy1w7wHw7xJ68gr0FjYlReq/M5KuEuh3haitk0vLhCR2mApxZ8eGECaZyCqYsFX4ChHHCCTY5XcZiJ8SlVshz2Z3X4EUx90uYm2ra51w7pDwhTFkypnMaOw3QMTqRvBkFK70Q5+sB/20nbZTScsKI8dyEj7KR1so+19ZYSUxJPUfyIb4yEWNPNQ+zsNZmPuh1cWG+gbcWwDbyqpTgiUobz042kGOiOodTrSzcUMKJ3Rnsmird1NWAUoGUIGBiNIxCTE5MwvU8/PEf/wn+n5/8GL/4t34JJ597eg1JWtp7GK9e6uHjawHXqKV2q2rS9Ylno2x0N3JTEATpTq5K8V6BgEDgTiJQ0SO+5z86IUEvT0Cx8mM5fdcN8erZDt67OkhmHEu3W+6E9lNKbqJEp50mFG35pA/IgYIk3d5CC5J0e3iJowUCAgGBgEBAICAQEAg8iAgIkvQWVn2zgB8FWsm29XDexqMlB1MZH5pCCpYIkPrKTY4cEuFIKg4TXkiEWsxB4V6k4J2azna2fryxemizoZMq8GTVZ2UnqRkpXkn1KL1IgiYnHIBX5aBPYvZJwURPrVRXlZIJILuQZLIGjpAQMRZZaPoG3qvp+KypwxsS0jyU8/HClIddBilr+yNkFSpZ/aXBby+O2Ka34+tQIGHO0fBFW91UOUtBhEP5AJOmi5zuoqKpyCs6FCsLpVBBHPiIOw0gDBGGIVpugNPdDHRVxYlSwGpeak4EvFsz0AllTBoxzrZVLLoK9uV8PDfVwL5sDzJLUvuN7XVJWWuwiimOSVEpcZB+TVslSUlRufalhFSVUaZPklYhm9nNlu+mr9M1GMURqHZp5NiwWy1WdV2zZbQCoEs1DT0ZvRAIqAbpUG+jrl9SHD1e8vh6IeWaIhORT2s+2ko3iUiZa6UKZCZJ6Qx5QC1AklWupyRlsqlidj1OO5q5eLNA4N5H4NRsC69STVJ3dP3pgbXrwB72ZjTcTS23xwgVqTKPVDUmJs/VAiY/6W+a0k8YSYAgSuDHCcj29tiUAT8CLtR8tNyI75tEsu4qaKjZEa51QkznFJQzCi43QibU9pc1vvfOt8gBQMbBqo7lbojzNR8PVXS20l3uBkzQEjl5sKyxGvVczYemSjg+YcANI5xZ9lEwFRyp6HzcpUbAhC7ZBE/kVB7TQjvEQxUN+0oak6ZX2yGCOMH+ksaE6oV6gKyakr1En9I5nTDGvqLG5OpsM8CFZoBoZ0JSXqH1alKy132yEuCxosf38w9qOi73NESQcLwY4ulqgOlyFnqxvIbk9NtNXF5o4p1lFbO91EL+QM7GExNt3v+udHO42LGw14pwcreEQrkEJZPlWqWjGpGkQbeDH//oL/HxJx+jUq4gCEKcv3gRpXwev/x3fgWlagHf/e53WEn6a7/265h5+Cg+WnDw+oUulnrXwdnse9Pw+QfH0u+B7e4Ap2HilB0ThjyUBTE6xg+86EogsAMEaA+jBB+6Bw1s1nfQ3X3/1j1mgBemXBwqStApkTJX3vGc6da43An4u8bni/SMd+caPVPkdZmTorKGgqttH9c6wvJ3nCsgSNLtoSlI0u3hJY4WCAgEBAICAYGAQEAg8CAiIEjSba76VgJyROYdKzo4XmqhmnHXEm50vkRhEpJVd2RdKsmIQNaDMVTEaIUy3u2TpERw3WqjGjdfKftMfOVXa4+u7y3qW6bSA7QEJr8GKlI+lKx43b6aNE5teKMs2wG/tmxgaV1d0d1miGeqHo7kI7ZcvLElgNJN7Xsji5WZdV9iQvhMW0MrkDe0n9xnBXhp2sH+XJuJuVTxmoNkZqEUK6B6bFGrDgQeYxmEES7bOlZCneua7sqkVovUSD16rkMq3gRLngJyUjw52caJchMG2QQP2kA1SfOGxIF+Uj4RSapQTbjVRn60fVUlq071dUSpAkk2IVlFKPkyk4jjakkYIPZceL6PuVaE2VaChh1h0QaaQ3VIB+cbZc1Jtp4vTng4Xgj7nCaR4w7Qt4RmmnW4Pu0qma70rYZlyFYFUqYESVEBsvyl+rCCIB3XMot+7hMEgiDCGxc6eOOis6ESkxT5FGSur6v5PPKOynU7R9u9jxMyQ5FwdCK9b52p+fDChK1sJywZlq7wR52CoDU7xOGyhr0VHXPNAJcbqdoyp0s4NqHD0GXMNohcTDCVVZj4u9IMUTYk7C3r/H5ScpZMBTlTwXw7QKMXsUq0aCk4v+JhsW+lS/a61IjQJIUoWQE3nBCXmyEOlTVUs0pqvduJ2Ir8UEVD0aS/BVw/9fhEah18ZiW1DqYkJXofBfUvNwNMZ2VWol7thFjopgHefSWVFa1zTR9XO9FYCID1BCKt/S4zwrFCgN1ZDy0/xge1DBY9E4+WQjw/GWCiWgTVuObapLRTUw3qVg31Wost+081dTQ8qmsbY8L0OEWp5pMSV8HDhRBfqQTIWTqMXB7ZrAVVu7FONq+25+Kdt9/C62+8gU63B03TML1rCs8+fRKPnTiBS7OX8S//5XegKTp+9Vd/DTOHD+PsiovXzndxsRGu2c+3Ywu9XjU6uJZHlTUY53Uu+hIICAR2jgAl05RNmUnShhvzfiHaaAToueRQzsOL023MZGPIhd1QclM7/v7s+BE+nXPw9mWbre7vRKO9i/biakZB0ZDYXr/jJ5jvpG4Roo0PAUGSbg9LQZJuDy9xtEBAICAQEAgIBAQCAoEHEQFBkm5z1QeBu2F1w3AX9ID4RNnDsxNtFMwuK1K8KLWVzaikRyH7QRPdwEBelZFTqZ6llKpByM02ClDzgLdWDHzRIrvdWydJ6Z1ELL445WG/dePDKZVS64RALLnI6z22x01VpCkhmLaULJPkNAuZSdLYZFLz9WWy2l3LhJKtL1n8EjFb0YfPSSRbv0ap7KV1K/lcqTqz4Utc4/RUK7UVHNWotuvjZRePV5ooGPYqSQpFXbWmiuwOEA3qgkZohwoudjIw1RiHcwHbLVL7uGngs5bKFlDtQMGUEeGl6RYOFNqQWO3bn/1q/c2UHAijCH4UQlMUaEQGDhopKtlql4hkIpozQximB0mGCaWQ1uccO3nIREmMKAjheAHarS4uLHts51nzr6vVRql5qNbdiaKPJyoBitpg7hTQomtzEFjp/3uATUL17YgI1pgQla085HwZMpG/ghjd5l1FHP4gIdDsuHjtXBcfXhtdI4zuoY+VPK7PSfdZqkd5s7Ydhd5OcKb6nUerOoIkwdkVn4nPrJbWF53OqVxjlAjJukN1M3Wu90nH1fvB2UlLwdEpg8nKph3w3hjGQMNJ0HZDJkFnSjpqvQi2HzG5RmpVUp2SYpX6dKOEVaID0vVgSYUXJaxEJUJ0Jq9goUsuAsAjkzorQz9fTgldssklEpX6ImUqBW+JtCULwLO1tM+SITMJSvVIyW73YEljpeyFuo9ekNrxHqlofTVqgCWS6o+hjVpD+i5RUGMcK9k4XOziTDODD2pFlPUYJ8oxTsxkUK4U06QUulv7Htr1Oi4u27jU0zFva2heL5F9fasC1VhNmISdzITYX5QwXc7BzOVvSN6hnSMOYviuC89uw3VcqKqKQrGAJA5w+cJFvPnWO3j99Vfx1JNP4e/+p38P+YlJnK+lJOn5+lqS9Fau1a0kpo1hCUQXAgGBwBgRqJoyJ5xkDAUrdoSFTog2OQoIrvQGlMkW/Viph+en6pjIxJCtPZBzM6v39ltZFkronG/4eONCl50W7gTuhgJMZhVM5TTeZztehOVexPs47dOijRcBQZJuD09Bkm4PL3G0QEAgIBAQCAgEBAICgQcRAUGSbmPVtxLgyygJXpp08Wi5iyUvwVxPQy9QMWVGXEtMlhR80TJxpathfy7EwwUfpNBJFKp1CYRBgHlbYjvYqzbZ/O2skeUu2e0+XfZh9dWkRI7WfRlXeyoWHBl5PcBj5Q4mMwGSiNStVFdyiCRly1Uiy+hvpL5UcLajMklKdpHDY6QjqA4rWe6Spd/18D6RrTYkxUmJxFXykc5FlrDAJ02dyeHuBqQA9VUxQjxebuN4ucMkM5ORRNYNCMuI6si5cMiGNlahSTLmeiaTpQdzAcpazOP9oG7gfFdle8glV8HuDJGkTezPt5HQ+IjGJbKP+h6yH/bDALbvQ1F0ZHSq+dZfH6k/t4HCEiNsNHUTSrEKxcrtbFH7Nd5GdUJDpmB52KpjuWHjzSUdpzvXFUKjlDxEED834bG6iAgMqFrfwnGYnCGSm86YrnZqa0gEORH8KqRMTljr7nhVRQcPAgJXay5eOdvBhcaNBBup/+nz+FAhYPvxUy0D7iYCkK3sS+PAlUjPY5M6E5ukvCTike4CRCLuK6qwdJlVo5RmcXzSgBfE+GLZA+031HblFBwo61wrtNYL4AYJk5EUPCUl//FJnZWjc60QvSCtX+oEaS3RCUthq11SmZJqlNpUVsbegsokKqk8ZwoaCoaE2SYRcxKOTemsnjm9nDKFpHp9iIjWMMH5FZ8VpWStS0TnlWbaJ9kE78lruNYNud/DldQR4Fw9JVEtsvSd1KEqMvfb9sanzhlVV5bwJbv+5yZb6AYy3lwqwY0Urin+wi7g+B4LWjbHiSqx66BVa+Ct+YjJdUqwGgTG6braZYaYNGNIUogIfQzNEAfzCfJ6Bmq2DDl3nXQdXDMXlzxcafjIkK0ywOQ32Rx3l8/jz//sB3j/nQ8xMTmBX/zFX8RLL34VQRzi7FIXr1+Ncak92uqd+t4o0Wwc16roQyAgEPjyEMgbMvbk6NlChqrK0DUFjh9jrhXwfZXupTt9tvnyZjf+M7PrT6WNk5MNFMiVwdwDJT+1ieMMZdXS/9Lf/K8EbP8eRRE8L8Rn1zy8e9VjJedwo+cW+qpP4t5xkKeaTOpRhffkSlZBEIH3UHKEoH38y17ro7N/Pv5Fuw09ntn3H22rV0GSbgsuCJJ0e3iJowUCAgGBgEBAICAQEAg8iAgIknSLq77VQDQRkY8WfZT0COfaKuYdjWtCkmrj0VLAtUA/b9LfVUyaIY4WQlD9MS9WQPFWIu1WPBkLjrqhonKLQ149jCxwv1IOsD8bgh5mF2yFFZtXHZUfqomofaTkwlIpeKFClmQU1ARE+G7UGr6MT5saTrdutMgt6wmeqXh4pBiASNq0DWqbuqwoTRJ1VUlKDkyLjoIP6zqu2GkdtfV1NAfjoCBt1fDxeMXG8aKLHEl0mdQdKFojRJKNy7aMRTuP/Vb6zvMdnYPED+VDOLGE92tkFaxwkGDeVrAnE+Kl6Q725VsIYw9hHLNaVEpMxLEFBToHiL3Ax3wvQSLr2J2VWH3LjUlSP7Ur5vGMaKS4zJWgFMo7yhCnnikIQoR6PFyPDRKTnJJno9Fo4XwjwWcNDQv9uocbXcNlPcJz1QCPVGLoGRNyJgdJM67z5COmwiTpQDEqk5VwSpiKJhAQCNwcgTPXiCRt41rfvnVwNAUuSe1+ohggkRKu90y25psFGLe6N+10XVIlJhGRRIb6qPVivn+yRW1F59sB1frMDmxv7ZBrlw7GT/VH95NS1A65Rijdumg/oiAt5bsQAUvn+GKFyMdkNQGFONY9BRXTWQVz7QDXuinrSvVLp7MqrjR9NJyYCU1FTsdgqjKOTuqsYDm77DGRu7eoYVdBxbU22fEG/XqoKubbIVbslLAmlWjVUnGxEbDq6eFq6iBwtu7zFrYnTwShgZoT4cyKz4TruNqwveywpaylxHh6oomcFuL9lQKWXBOkNiZb+5O7JFjZLKCqsN0A8zUH7y9LuNhde92QffOzEw6O5H22qg8Tj3HXFcBUFE42kjOTUAoTkNbZ7r5+oYefneuyPTK1akbG1w5nsd/o4PNPP0FtpY6Dhw/i+LFj0FUNjWYTZ2se3q/p/D2GtwkKxveBGp6nIErHdfWIfgQCdwcC9HEnhT8ltix2A3R8cELKZFaFpgL1XoSlXoSWR4mM47t/3h2zv7VRVPQAz01S8mcbupSBZO7mEiKDshxkpY44Ykt1JPRDxCi51tDfEkhJAi+MsGIDy57CVvKuH+JqK8ZCd23lD1KtThoRsmqCZU9FK7j17+30TtrvST1aNhXex5tuhMVexNa6d8vyCpL01q7L++1dgiS931ZUzEcgIBAQCAgEBAICAYHA+BEQJOkWMR2l8hj1Vgp057VUXdIJUhKOGv29oFFdNLBCyI0k0MMqWZ2qcsKkVxDF8BIdITauy7nF4a45jCxmq0aI6UzEpN41R2GVKp2f1K2kouyGZL0rwwll5LQYxwsB9mQiHvco91R6Rq/5Et6ppbbAwZAt8CDY/1TVw7QZc23S9DGcLFuD9If+EptIoKDmyXi/ruNsW2P7YUMholjZkCSmDOhpM8ITFYfVoZYsQxkMUvIRSzYudHV8VCthwpCwPxsx2aDLMZ4ue+hGCt5eNvgcRMi2AwkTRoTnJxw8XGwikroI2FJXgxNaiOIsCiqpUoGmF+GThgZVVfB4KUBu4Lgr2QBZ0XI915HFWBkBybSglCYgG2THe+uNM8VdD81empnv+hFMJWaL4xx8XGpGeKems9J3EKgYqEjX13Qji93np2M8vseATpaLugFJ2ngOtz5q8U6BgEDgszmblaQ1Z60FOt03SfVPqm76zH7YMPBRXYO9gf34AMk7RZLSLXbSIpJQJ+EiWk7EqlIiNgsZBbVuiEvNAFWLbG9VLHQDzLWvz5FURYerOjIa2e2GiBOJa6nS/avpxThQUrGnqKHnxWyBS63lRmi5CfaVNGQ1pOSlRyp/MIFZMKlGKZGVMfdNuLGVrgw8NGEgZ8g8LmoUzKWxXm2RTW6EAyUNuirhUj1AL4h5ryNL35yh4PSKz8onqq1KypiGE3FAn+ZQzJDaNcC5OiWpjPd6pns0YULkYarWJ8VPgr2Ww4rSqz0T1xyTk61Wbe3JAV9ScLEt45O6wklQg2uG9viq6eNoycGxgo2y0XeFGLKU51rkSRZqbgZyrrJa43QwszcvdPHKue6qIphqDR6rGjg8ocOUE/5eY6kAOQ8vtz3Uug6u9STUiBzRAhSNAMuOzuP2+zXWaY40V5qjIErHew2J3gQCXyYC9P38aEXj++iZuo+2G7NqsZJROMnG7N+DKdmF7rsPetOkBI+UaN/voWyFkPUCpEwVspmFpChMhMaujYR+ogjoE6V0D/WjGHYAfn6rORIutWUseSoo8ZQUpcNuAoQznWuvFeJALuRSKZQ8Ss8/t9poi5q2UocGSDIu1T3eW/3xGSzc6tDWvG9Akn7rW98aS3/j7uTb3/42dymUpONGdm1/giS9vfiK3gUCAgGBgEBAICAQEAjcDwgIknQLq3i7g9AUQMggQBxHcJA+bI67sVGunDB9R8QgPTzvNiNWmNoR8ElDZ5vbKJGQVxMcKwZMcBpKlBJv2nVlT1qnMmQ7W7IOfqumM+E43IjsJAVr1UwwYxERG/eVqRRVHkSWyYpPAqlS363prEqt6BETx4uuivZNavGRAmnSCLErE2G/FWG3FbG6RpUDSIrLCpa3Fwuo+Tr25WK2baQg7uOl1IrxvTqNmepqpqOhIC+pX5+o1ACphSCOUfcLWHKymDRl7M3ITPReaMv4qKljxorxZMWHtaok7dcXJBvhmzSypVVK1dSadgeNrkkiSqnm0MdXbcy3PGhSjLySrlXdUzDnKDcEpemUwwF4+u+pTIIXDpg4vicLTRc1RXewLOKtAoGbI5Ak+JRI0nNdVj8SMUf3n0EyTWrLHqGgJWyFTm4EdwtJShOjhJeypbBKKKPLkGUJUZSg50VY6qZkZ9mUkdOBphOjNVQTkwPllopdOZktW4lgJLUmKWpJ8Un1TcnutpRRuV8niHGtEzBJOmHRuYClbsxWjYTbdF7humdktUv35gm2+Uu4Bho1UoSSepXUkl0/QdePISVAx6fgfMKv0fto3FS7lPaU3TmF749U15TOQ+qY3XmV1bI0RyJjSZXadhMs0cZ5G9qo7xtEimaUEEEsw4kUJompNiklMlGtbmoLtow5R1295zMGRognq108XOwgq5Ld/3pWly5ADZJRhZKfhmz0rRfozVTnOgzw9qUeXrnksdMFNcKM8KA1JGzLaoSSQUk6ZJvMhdV5/1RkF1OWjYIW4krXwnvLJSw4qTKX2ihC+DbAKboUCAgE7iACAyXp7qLOCSnzrYD3N7r/7y+qqGYULNohlnsxW7Y/yI2wIoebF6YCHKkqUDNZSJksZNVAIkkIghi9bg9OuwXf9/i+GkUyFH6WS7Dsavw9oRdKnHzbCWR+ttuoEUl6MBehaCSY7cpo+umz5sDRwaU8z5u8f1S/OQ1sv06k+GzTx2I3dZgYNNqrqKQMJdeY/fokg/143ElGG81bkKQP8qfs+twFSSquA4GAQEAgIBAQCAgEBAICgc0QECTpJgjdToKUHmUp6JxRE5jwEEYx2rEBPxlRz3KzlbyF14kkPZCLsOJKuNTThlSvCUhdSGOjoCrVTn2kEKJixKkiVHKZiExiDS3PwlsrGZxqrlWTDoZDz8QUBCBC8XA+JTLXN3qgvtJV8XaN1J0yq2RIaTtQndxsatQ/kaUz2Qhk85tXSQEaYsVVcapp4Jqnsa0UIUpB3kkzVcdec9cqVdkmuRDgSKGDROrACRVc6JRYRvt0xcO0oXIQ4j226ZV4Pg/l07622hJZgVooQ8mXuYbcOFrHiXBx2cFczUbPCViB1QtlJla8vmqHzjOs3BlWklLg6nAhwUuHs5iZygtVzzgWRfQhENgAgSTw8fFsF69e8tDzgbIRcdJKrZ9kQgFFU6GgYqoodEN5zed4VLe3c48adT7et8imVZOhKDKCMOb6o4Pao2R5Sy7opDJdHwSl95oqkNFknrdL74uup83QnmNoMlRFgh9STVLCgeqepiOhWme0gxBOdCy9RmIk+m+yGo8oeaQvTqK/UR1N6ovqnhKZK0sSQiL/uM/05k3E6qBPIl3X/I3G2ycDvSDh/ukQCiQTsXq72kaq/43WY5hsJ/UoJUTpcoQjBQ9PVhxUjeH64MO9SEgkE2puAnK+zCpStnAMAySBh8Rz8M58hNcWZHgjFM2ERdWI2ZEe/1V2AAAgAElEQVSCXB0mcxoymoIkcoC4A0g+OyzUHA2vL1ZwunWdhB24c9DvgWp28Pt24Sr6FQgIBG4/AmSve6SssaL/aidA3Y7ZmnzSUjCZU7Bip0k1D3qjkiZPlH08PaOjWClC0k1IssJ7VcMOcXnFxUKtB8dNa3vTs1KUkHMOJQolaPoqmsH2niUMtlgH8mqECTMC2blTsifl/FBSFlnwbndnoxq0+woqP9/Nd0OsOOk+rMgSJxpNZGVk1LSmNTXaj8lBombHt3UfHVxfgiR90D9p6fwFSSquA4GAQEAgIBAQCAgEBAICgc0QECTpJgiNMwBND4glLeaamopCQUuZFUNkVydFAQdr5/wMLvfIlm57D76bLfSo1+mBNsv1UElluZbtG/wXPSyTuolqVlLtUiYFmSS1WVMShxbOty28sWLgmjvwnk3PRgGAohaxFS4RpI+XPCYsRzUiRd9aMfBuPbVM3G4jYjWrJPzAT7FvN04zqwdEYb8sGge4B2ra4dPocsLKHCJZE0TwYhndUMWRvIOvVDwEkYHLXVK7qrDUGC9OediX2Z5VmGRkUhWpmd3u9G56vO9H6NouHNdH1/ZwuRHgbENeDZ4MruFBMHo9STpjRXhhv4nDewpQSUkqmkBAIDB+BOIYca+ND6508ep8arlOJGkYy2j41++/dI+imtYVLWKVfc1fe19dP7Bx7lHjn7To8VYQ2Kg+6ai+uC6cRmSlB1ki69sYJd1non3a8jFlSNBB9u4bfKdQNE7ckXMFtlkna8e410Lse0AU4L0VDa8tGyNJUgq2P1YO8VTFRdGQoGaLbCkfu13EdhOIPbbXr3khXl8q4XSzcMMUtjPXW8FSvEcgIBC4swik9roqZooqLF1Cx43RdWP+N6kJZ1shlm+TEv/OznRnZ6OyIS9Oenh4dx5aqcr2unGcYKkdsuPEF8suWk48krQkjLk06S0MgRKMyOEnLbcSslsQ1SZ9Y8nAmY6+7T5pD8obCmYK5OYQ42qbnBiA6ZyKvYWUdG06Edsr05jLVPcFwNVWyM4Ot7sJkvR2I3xv9P8gk6TLy8v47ne/iz/8wz/EF198ge9973v45je/eW8snBilQEAgIBAQCAgEBAICgTuIgCBJbwL2zYLPlMVL5CGRa8uewuq9jQKYXHtUi7Hb8rA/62A640OWQ1BeLQUZqQ9S4pCS9IqTxzu1IurezW1b7+A1wva3z1Z9PF72UyUo2e2SQoRqjCYqWr6BN5dNfNJc+3B9IBvgRClkspSUmlU9YlunUY2ek99cNvBWzbiTU1tzrvWiUMrWnjQDzrZ2AhUrXOuHCN8Az1Y9TBobP9wT0dsKZS4fRHaIPG9Nh0pqnWyes8XH1vr13eh69WwbH8/28O5CwkEPasOqpGGidHB+WtMDJRnHd1vYP2GhSN7DogkEBAJjRSB2HYStGj5aCJh0osSUgRJ9jT0dWfBlIpSNGNdsGXX/5vcKQZKOdZnums7Wk4fDAxtWXNI1dCQf4PFqF4biwpADZCnxSiJFLymOFCDOAMlwAgztDWmxcK4/rZuQrRxkI4sk9OA365x40w4VfNrQ8HnzutPE8DhIlUTW/ESSTmZ1dkqQiSTtdRB1G0yyQnLQjT28vVTCR7XCSDtIQZTeNZedGIhA4JYQoDsKkV8VS2GrcqrjTMp8sjWnv+uKDKL7ljoBLjdDOA+41S6BvN8K8dKUh/0VA0qxikQzsdSO8NHVHr5Y8tgi/nY0Wit6LivpMTsE0bMMJcue6yhYWpfsutXz035DNbspKbbrRygYVINWhyQluFT3UXdidpegtisnYVdO42TWhU7IBOrtbIIkvZ3ofrl9r6ys4OWXX4brushkMviFX/gFFAo3JmPRKB9UkpQI0t/4jd/An/7pn64uliBJv9zrVpxdICAQEAgIBAQCAoG7FwFBkt5kbQZ2cOst4CwlwT7LxyMlDxQk/Kxl4FxbZ2XQoHHdLiVBRQ8xlfGwK+NhJuegZHgcuFzbJDh+agd42S7ireUKE3J3S6NaYyerPp6q+DDX2OWm9UWJIH5zxcQH9bUk6cFsiJMTHvaYEeM0qlEPZJe47Ml4d4WymO8ecnh4vLSepPrdlw1xvBhgJhOy3eNGLYglXHXSrPC9WbIZTo+kekNKaWL7NUk5ZZwIao5qXz9tksB3Xax0fHSIlPV8fLHo4UxTQsBvIWvJ63aGo0hS6oxIXKrx98KhHI7uyqzaH94t16AYh0DgXkaA7EvDdh3tZgfvr6j4uJnuF3RfJEWIG65VhFAAk+xj3Si9P96sCZL0Xr4ytra2648adgOgJKsnyx6embCR0x1A7heCTQabDnkUK5zQxI1rzhmQtDwkVUcceEDgQdIzHKiXNANLy3Wcmu9hrqdxvXGq571RoySgY0UfJyYkTBYtqJqG2PcRuz0gIrtdG7Hk4Xwnj7euFdlxYpT6SRCl9+91LGZ2/yNABBnVpixZCrvBLHVCzLYC/v5ZNBTkDKqXmbD17u0i/+41lAck6b68hMjMYzEw8cm1EOdqAezNNv4xTZYt8JX0sYK+b9yKk8/6oXAZj7KGXQUNlxs+5toh90vnyGoy9pdUVLMqbD/GlSbVp73JBjOGeQqSdAwg3oVdRFGEH//4x5idneXRCZJ09CL92Z/9GZPH3/jGN/C7v/u7OHTokHjGvwuvZzEkgYBAQCAgEBAICATuDgSk3/vZYhKSNakXcfavaNcRGEWSkmpjnxXg5GQXM1mHLWcXbQsf1iyc76pcR5OUeRNGhL3ZAHuyNiZMG3ktgKqsj3ZfJ7t6noSao+Nsp4hTrRycEfW/vqy1oTk/Wfbx7ITHqtL1reZJeH3JwOnOWqtWIpP3WiGOFgIcyJIN4Nr3UiJ5zZMxZytYcBVc7aV1P+/GRoTow4WAcSAF8Wa1SOk6mHNkzqKeycTQBkttmFCKE1AyW7fc7XkRlpo+um4AWZGhyDIT8DmyLpMjLNRtnFpKrTnlJEbbA9p9++RhFSnhuhFJSq9ZmoSndqtcHymX0SFr+thqp96NayrGJBC4UwhEvQ78Zg0X6hFOtdL6zbqUwGFbbwV2mID24VsR1wiS9E6t4pdznsH3kMHZ6Z5OJKncr2tNJOkTZQ8nJ3zkVHJ58PqHUmZSBMhkeTsUhE40JEkOsl7kZJ0kDJHEIWQjAymT4/v+mbk2fnaug0Vna44HKVEa4rFqhKopQ9GNtLapZwNJarnbDXV81sjhXEfj70lRIsEOUrv/QRNE6ZdzjYmzCgR2isC+oordORU1O4SlKzBUCRfqAeq3WSW403F/me+v6BEO51LXCA8q5m0Fc10J9zpkqyRpXsVcy8e1Lu1ZZMkrYXdeY8Kc1KMLnQgdN+rX/ZbQ8WKuVzruJkjScSN6d/R3+vRpvPrqq6wcdRyHvxMJJemNa/M7v/M7+P3f/3384Ac/wHPPPXd3LJ4YhUBAICAQEAgIBAQCAoG7FAHph5+3kihOMN8KMN8Jb8sDyl0695sOa6PAM5FjVJvz+ck2Jq0OW+ZGkYXZXhbvLFNdTgWHcgEeLQWYND1YWheK0ld2DJ0xSTT4oYFOIKNBPzaRrRrm3Qxa4Z1XU3K9VD1EUfeRJBK8SGWi1g4VDugfzAZcO4cIv2EhI2UHX7FlvLFs4Kp947g1KQHV3XlugqyGo1WrPQqMztsqzrVVJkjpXEQSjP/xePOrj+auyzGyKik+YyYqXJ4/Zb6n7CaRpKQgJZtdqt+zWesEEmZtFVktxr5MxGoxalSvjZWkBtWI21pbanl491IXl+sBB8cVOWFlasmk+k5kXxZhwZY48DyovUo9Dwec6eFxMzKFxjiVSfBQCZjMqZjMayiRMkgnyywJYRixdS+RtETWrldYb2024iiBwIOHQNhpwm3U8Hld4fv9oZzPNZSvuTqaiQ5FlrDYiTHXo1qlyYZqDr6N9GuRDVDc7HP94KF9f894kPgyIElpj32kFOC5CZ/raq/RJEs+YpC6NOSEHd4hogyTpImsQFZVKJkc70uSqqXWu5KET2fbeOVcB3VvayQpXZfTZojnJl08VEig5YqgGtyJ5yDxXSRRwK4KLV9Cw1PgJzJWXAlnWgonSg03QZTe39evmN39icCRioZqRsGFRoC8IaNiqbjcDLDSC5HVZf5u2vNH19e8PxHZfFb0nZuSpeg33blvNVFq8zPd+SOKpgIizk2FHDESaIrE10GqMvaZICXlatmUsa+gIogTzLUjvkYCdsAZ35gFSTo+LO+WnjqdDv7iL/4Cvu/jq1/9Kt544w0emiBJb1whIkn/5E/+BN///vdx7Nixu2UJxTgEAgIBgYBAQCAgEBAI3JUISH/0YSMpZmRWkZ5Z9tn2ZozPJnflpDcb1M2CzvSgXzVCPF3t4Vipg4waIYkNeKGFzxo6LnQVfKXs42iBFB0BJMUeUnZcP3Mc61jo5fF5M4M5mwjTCF6QwIYGUKDyDreMEuOxchdHSx1+iPUjFZ1AwcW2hcu9DDQ5waPFAI8UAyYJFQmwIwl1X8L5joYzLX1Vvbh+6EQwvjjh4UAuwFxPhR1LXI9vnuvtqWOxd7pVuEj1WzF8zFgu2yJn1BiUyNz0NMz1aG0M2JHCAZ7dmRDPT3ic+T0gPUedl1yyLnVV1HwFB/Meps0AEtkdQoacLfQtDdeqbm82/lbHwWdX2vj4WoBGkFqZUaMx0DpQnZ/1n9lRgeatkCnUJ1lvZdUYh4vAY7szmChbrAqq9wJ03RBli8jTLAfYRRMICAQ2R4BJ0noNpxoK1zU+UfSQ0wBXzSI08jB0GcvdBBebEZY7IRa7ITpesuZzTZ9NIsHod8uXMShXtpXP9eYjFEfcKwisJ0kpaelwLsQLkx72ZIZruyXwExcrfgI7lKArERRJQRwZCCINqgxUcxoK1QoTpcPtwysd/OxcFx1/faXu0SjRUbSHPj/VxYEcoJlVyLkiOxGQUhVJBJBiNQxYtRqGMU7XJby1dCNJSmega3q9YvZeWR8xToHA/Y4AG3arlCgHeGHM30l351XsL2pouiETYrIk4Xw9gBPEOFDS+Dv0lWZwS24J9zue9+v8cjqR5TImsypKGQUdN8bVVoAVO0r3H0vh2qQZPVWWdr2Ir6W2F6Pppv8eRxMk6ThQvLv6+Ku/+iucOXMGjz/+OB599FH88Ic/5AEKkvTGdRIk6d117YrRCAQEAgIBgYBAQCBwdyMg/fc/vZbM5FXMFDVcbQa40AxAytIHtW1FxaBKVGcywAuTNtcmJfIriHV83tQx60hMJh7K9hUdSheSTLa8a1ucSJjtZvFhrYAlx4AUhxxs6CXGl0KSFrUQL0038Fi1xcEMalGs4HKngHeWC5i3NVhqjBkrxC4zBln8tQIZC47cr1kmb0iuU39H8wFyWsIksh3KbLVHdTALWsTB/m6gsIUskZQhW1BKXItvQEbejkuSCNL9WRfHym3ssRzktQiKnBKOXihj0THxSb2Ac22LVZqWEjMB/mQlQH6E7fBgha+5Mj5r6ihqCU6UO8hobloPLjah5KtQSlVA3ppCh9fB99BYaeCDOR+fNLRNrbgG1/DAWnegONqoxu6oz3oa9I7w/K4E+4oKWl6Miy0AcYSHKzIqRQuSokLS9LS+6rC8+EG9eYh5CwQ2QIBI0m6tjveWFb7fPV31Uc7qUAplwMyxKjuOAduPsNL28cFsD2frIaIh0TrZl58oBdAV4FRTQ6NPYAmS9MG67IYt1AdqfnJroESkI4WQ90xyQ+gGwLwT40JXQ9NToSu0b5NVu4ycGnOy1/7JHMrVCqtIh9tnsx1Wkq5XeW6ENH0feKzSwTMTDRRVHZJSSvcF2iP0DGSTnBNIxUrWvhF8P8DH8y7enotYXbq+rXdBeLBWWMxWIHB3I5DVyDZVRRAlWOimpVoymoxDZQ0T2fS7LbkTkaqU1IMPVXT0ghjnav7YiK+7GyExugECtB9VMgosXWKStO3HsDQZewsqCobCtVdbXgQvTKBIEpOqdF3NtkLYwXhiEYIkvb+uxytXruCnP/0pSqUSvv71r8PzPEGS3mSJBUl6f13/YjYCAYGAQEAgIBAQCNxeBKR//PJ8QhZJx6YM2F6M0yse3FspjHZ7x3lHet8KQToYCBFsZL9KpFlRi9ELZbxf1zmoeLLq4+F8vwaYbKdqUjZTWtvsQMGya6DjW2jYKs63ZCyFRDjdmpKU7BunzPS8S57Kas2tNlKSfqXawVPVBvJ6yJa7AVnOBjmuI/ZhQ+f+yNqPgvT0mxRRbrQ1i9yMQlZ/WK21WtYDPFR0MZP1YAcSuiEFbiNYGuCHOmqugVZAxGT6PqpbuuypY81Cp0DxyYkmHq+2mJxd38JIwoVODm8vlbDgpMrPR4s+Xpj0N7TcJQKECNKrtozHygEO5TqQFCLJFSSRBeX/Z+9NYuzI8urhE3O8ecrBY7rs8lh2Da6qruouFvCXWLAAoZaQQOIPS1AvWCB9/W1QSyBgwQKxAIkPJHa9aPiE9CHELMHi312zq1zV1TW5PNtppzPzzUPM8enceC/9nH6Z+V4Odmb6XuTG5Rcv4saJ+yLi3vM75+QPiEzSiUjFKELYa+PSzQ5+cjdRBa3XuIi+miDl9pOQpNye45oWyRk9RiuAILVP5XwcycTQyCazPMBKQetbKyr9jLzVfYvZ/zAUx1c1DZo2PkE87viV20kEdjMCJElvzNfx7oIm7h1vHohQKGShCptTHYpmiIoQEqX3ai7evdZ6jCTlvf3bFU8Ucry7ZOFePy9yv5GkiUI+ucdR1R9tp+/ebh4kY/Zt1P2dquQLRU8Ub9EmvulpqLnAoqvACTSRB87cu6IZo2ApKNmxsGvPFAowM7nHnke37tXwf75p40ZnPOv/shXg2zMNnCk2oSMNxEnmdkx7+FQWWq4kCmoGzXNdfHqrifdue6h7o58HqxWzY8IjN5MISAR2EAFawx8raCKS4W4jwL12UszDO3YhpeH5koFyRsdSO8CDjo+irQlS7FbDw0J746iKHez6vt/1ThaVbgU8vrNwxkC793zfhjeXUrHQCnCnEQi1MQthTU3B8ZKOlK4Kgr3tRcn3RMwIROHsZoq4nwRJevfuXSwvL6/AlMlkcOzYMehjOO787d/+rfje10d/ZSKY28sLK9v/P//7lYm+u1c3JiH6L//yL6jX6/jFX/xFzM3NodlsSpJ0jQvKufcPfvAD/Od//id+9KMf4eTJk3v10st+SwQkAhIBiYBEQCIgEXgiCAiSlBOSs1MmbFPFV4suqr1hy7Yn0o+ndpABcSQW9OJ4JWdxnLxFkkdz6QAVOxKE3q22LhZ335p2ca7QzyFV3L7lrr/mOUZhCjfrKby7YOK2l940STpjhXi17KFoBfi6aeCrpjU2UZpkink4V2rhQNqFF6moOiZ6gY2qY+BOVxf2utvREmvfFi5O1ZE3fZHDw2YIQlRBHKbQCzLoBSpIRnNqfaVp4OOaIVSr29Wonn1juoXz5SZMrU9qD+885mKzjcvLBXxaS8EJFLxSYh6ti+waSlKqaz+umlCVGBdLLnLmgCRXEEcpKPZMkklqWBOdRhyG+OhmG//nWg+dNaqr11KQDsb2YHyPM7b5HV4VchXkKGyhYvNwvuDBVBVhmUziu2QCSioDLVdcWQRXqJLtkxw8puu4qLd6oio8lzJQzqegjbFwMBFAcmOJwC5GgCTppestfLioCcvyb81GsG0zka3zt2KlhPKORBLtdml3+sUDDx0/uTeKLOycL+49S46KtxctVPvk0n4hSQlD1lBB+3+qknjmbhij1o3QcsNnPgZgMLxHqSy5gFwyIth6UrDV8VWhKCWxfiQdYjYDVDK6WKA2TQPoE/Mcb3QEWN2u3k0ySe/2ifiNflpzGQ9vHajjaCaAYpQBxRRZpHQeUARJWoZqPnzmtVpdfHyziY/uJ/1d3UapZTfqg/xcIiAR2HkEmDV5qmIK55sry94jRbW8Z+dtFUdyOrK2ijhikQuw1PEx30pcY2TbGQTyeoyKzWJEoOlr6IZ8fo5XxLozPXp0r7auCJXxTEYHx1DTCXCt6qPmJIOCz7BKSsXRginmCsyzNTQgZyqwdRWc9ix1kszSSduTIEn/7u/+Dv/xH/+x0rXz58/j93//95HP5zfsriRJN4RoZYMPP/wQH3/8MU6fPo2f//mfF/8uSdLR+AVBgA8++ECMw3PnzuGv/uqvQPJeNomAREAiIBGQCEgEJAISgbURECQpK4OPFw0cLRq4UfVwvb42obdfwByQo8PEKM9tXAJpgANt5riAzQmcHymCPPu5aVcoTEVTPChaR+STrtWYEXa1RpLUxj1/8yQpJ8kvlz1cKHXQJqm2nME3jZRQfI7TqA7NGQHyZiCIy5pnwI9U0BqYip7tMT4Cnst4+PZsHUeyLUEmrm5xZAMhM9KSxVNWD19r6fhg2cR9R1+zHyTySmYAQ1HEIgEte9cTRReNCG9M9fBCuQ5Tdx52I+ZxdcSRiSgycK1l4t0lGwuOjucyAV6rJNlvzFodbjyTO11NZLQeSgU4mQugDpTESgxxXkoxWTCm+nICy10e59ZiD+9cbeFmPRTj7ZFj99VWg3E9sNgdbLNVIoXjfMYOUbGYJaSI3NLjWR8HsmpC7uiG6JOqajDSaUECM38udHuoNjr4ainEfFfHwZyKF2YtlEvMNB1PpTTO2JXbSAR2MwIkSa/eqeN2G5jLBEKNTdt2ujYseRpaoYVyVsdMwYRmWpivOnjnpoOrTU3c72jdTYeCkzkPP62buLRswe2vFW71t71bcMtZKo4UdKE66vHGHScYLXZC3O9QHb9bevr0+zGOynI2FeFi2ceJrIe0pUNL56CmsoKIX0v1PzizSzfaIpO0O6J2aNTZn8o5+M5sBwfyaai5aXHtolZNEKWKTQeFinAdGLRrC128c7WJO60YQfzo+8lAKctn2KTvY0//ysgeSAT2NwKHcjqeK5u41/RxvZbMa1iQQVvdrEk3hBheyKJHuo8ocEOg4TBOJClC3S2/ad51+B7Lxyj7uBcbceczUlNinMw7OFfkPEZHwzVxq6PjRlvfMJ5jp8+bxU85UwXHTc7WRO4oZ5Ocyc23I1QdFvcomEmrmM0ZYq55qx6g3gswm9VwvGwibWpYaPr4puqh7U3+IvAkSFISUB999BF+6Zd+Ce+//74Y53/wB38gLGE3apIk3Qih5POlpSX867/+K2zbFja7A8JPkqSP4tfr9QQx+jd/8zfI5XJiTP7pn/4pTp06NR7QciuJgERAIiARkAhIBCQCzzACgiTlZJH5MmenLSx2Any56MHfiRDIXQL0uLa6xGXS6RiJOpKkVHSSGBV5pCoJ07WrX8PQxNe1NN5fSGPB37zdLifMp7M+vj3bQMlu961iC7jfMyY6j8GS5aTnPu7lpcr2rZk2KqnWSPJ4NUla9xRcqlr4vGEIe99Rjed+NO3iQrmDnMGJt4Vvmhbudo01SWIqIZkf++pUHUW79dABN9aFNS5i2gMqWPYUvP3AwlctE7Q0PpoOcL7k4fAqopQFzldapiBnmcFaMkNA6fWVxH2SNMpCsbPQ8uVk0XiCLM9uu4OPqEYT6ptHcRhWRI9ahNoOIoUY07aRJM+ZnI/DmRiZQg5qOoduq4371RYMTcWBYhq6oSP2XASugzsNDx8umbjl2MjqwLkK8OIhC5VS7hELxnHHj9xOIrDXECBJ2qsuww9YXBHDUEkOxZjvabjRNuGEmshsnsuFOJQ3hKvBB/divL9oCPVN3ohxJu8jo0f4uqljvvdQ/bcdv+3dgOdcKSnUWmj4uNcKhc0uF7G9KEanX2NEtYkuFtppuwcEUbzybOO/cVFe42cx/yRPMP6//fY6s5bSMlkw57krKJgRzhZDHEn7yBkxsmkbVr4IPcVCrNE5oMk4iPHutQ5+fLUtsrjXa/yUVr+vlF28VPaRLRSgZvIIXBe1agPtno9s2kKpUoKZTotdMdbh/RttfHirJ5TCw20tq/jdMD5lHyQCEgHgQFbD81MW6r0QN2q+IEgZ2VJJa8hYqrgfP2j5uNtMVH/87zhOilx2G0nK91n614xbDLKbrr+l8V3cwaF0D6YaYTbtYTblAVEKQZgWBZuXqibmu5oo4E3u7E++kQCdKxgopVUsdQLcb0VCNXo4p8E2VFEoxm1SpoqeF+NOM0DDCcGiqbmCDktXEYQRvCDC3VaIai8ZU5O0nSZJG40G/uiP/gidTge//du/jf/6r/8Sf5ck6SRXaf1taRtLy1jaGv/CL/zCI7axkiR9FLthkpSffPe738Wf/dmfSZJ0+4aj3JNEQCIgEZAISAQkAvsYAUGS8vzKKQ3nZiyxmPj5A1dMUvZTm8RWlxavzI3jJJRkFC1UN1osHGDFBYM3Ki7enHJhan2rVWV9eyAvNHClXsCHixmRJZqkcG6uHUsHeIsqzVwLNdfGe4slfFmzH1Mebm7v2/MtKhK/M+XgZKEJTWde66NT3tUkKVWktJe856xttUtVJxW035quomD58AIdd7spfFrN4mbLhrPGYm/JjPFSqYUXSjVkrUAgH0eWWGhAnCgdqdh6b8nCpzVT2BceSIVCSXogFYnMVF5zql0fuJpQS5IcPZYJYKghwDGguuIco9BGHGag6Cb0XAlqbgI1aRyjU6+BCp9LS/pKLunwuGZf16rS3y4ihWTNC0Uf5/KeyLazC0Uo6RyatTo+v9tEFKs4XUzsef0wFL+fqw1NENz1IMGTatSfOxjj/JEs1EyB8tPtGVhyLxKBXYoASdKwvgQl4nM1AlQXfhwIy9yGY8MNbdzpaQhC4Pl8iLwRCYvxn9YNoXIhp8UCDd5rWIQxTPpt12/7aUN3ZtrEVEbHlUUPDzqPSxipMK1kNGSMRI1Eu8fFdoiWF4m85JKtoZjWBEb8TLgfxDGq3WhNi/Knfc6bPf6oa86in6NpH2Urxv2eJvK/D6RjMe/fZ6EAACAASURBVJYsJRKk6YGpLPLlMtQRduedrg/mfXHB/YM7Ht69HaxT2pX0nLifKYT4VsVBJQXhKhCqOu43Q3yxHGO5BxzNKzh/OIVyKQdV03F72RNWvgMV2gCDcYvXNouZ/J5EQCKwdQQyhornSjqKaR09VvAwS1IHXD9Gz48TRaml4H7Tx+1mAE4l+bzajc+p3ZrhudFVouvPkYyL12bqOJbtCCWpaCsFnraw273b0XGtY6DlKwgioOZp4p18UpJxo/6s9zlzRkmgkyVnlA/fZ4h7KaUJpSif68wZbbkRFjqhsNol6X4kr0NVFdxueIJs53PfDSBySoUWdYKT2EmSlATpn//5nwtbU76XUN3oOA7Onj0rSdKtDJxV3x0QoSQAx2kXLlzAW2+99cim165dE/994sSJcXax57eh3e6//du/4fd+7/fwv/7X/5J2u3v+isoTkAhIBCQCEgGJgETgSSCwQpIyA+xsxRSLjMwlnW+N6bP2JHq5hWNMaqtL69zDqQAvFAMUrRDLjoaf1XXcHVLubNQdLlTSGvFotg3boNXu2iQpM2MWehlcbZVwo2VhmTFeE0z+VvfloB3gO7MNnCg04QU2Li0WcWl5bZJwo3PZic9tNcaFooeLU02kjI5QA3FBO1ECxbAUC0rE3IykKv3jqoWfLFpisWWtRmL7lUoLr09XkTGSseuFKu520vh4sYAbHfsxWz9uM8hi/dZUA6eKbehaLDJREVH18rD6+nLVxAdVS6hy2HcvUATBoavJQjEXIDyqd4wQh9OhsF1WFC8hSftWy9VeFnUvg7IJFHMpaIVHLQjXw5rWtXfu1/HODQdX2/rKotPwd9azMdvsAhUR4G+C14EOmCSjSQLPpkLM2DGmMypytoJG18fPlmO0fA3TKUUstNNyrR2oeOBoqPuJbTMb9/HmtI9vH7NgFMrCqlc2icB+RuARknQlpzq5T9V6WVxrFnC9o6PqajCUpPiiKQp0tA2fB5v9be82vI8WdKEkfdAOcKfOxfWHD0IqTY4WDJFl1vZCGLoqlCb36h5uNwKU07qw6uXCqfhcVVDJJov43yx5qA+8iXfbSW+yP6Ou+QHbxxvTLo6kY8x3NDgwUaFoNAoEDpoaYTqfQq5SgWbZjx355oMurt9vIY4i3G3HuNneuHglpQOvVXxcLDnwYhXLjoq6p+J2RxV2j1S0sqjmWweAcjmPQE/h8ryH9292xaI42/C5DDq1Wyw5N3l55NckAvsWAb7F8d47k9FEdnQUAQ03QLUbCpv0oq2BBS9F3cfduoPrLV0U9uz0c2p4rjd8H9mP95KDKQcXKw08X+ggpT+cXz4eVaKgFSjCgaftK6JY8XpbHzkX2skBOzAuGCY2RRS7poj4DrpG0FWAn09nNMwVTEGckmQnsUoLZ9tQULRp6UzCFWi6EeoOSdeNJ8w7RZKSIKVV7n//93+DLgiVSgW//Mu/LCxO+ffXX38dpklHovWbtNvdCKGHuaOSJN0Yq+EtqMD9wQ9+IFS4P/rRjx5R4E62J7m1REAiIBGQCEgEJAISgWcDgRWSlJWdtNzNmqqwumvu1ZCWVddt0nyrghHhYsnD+aIvrEW7oYIv6gYu1wzUx1iw5uFpp8hMylfKXczlWrCNREnIRgKUZBH/uKGGW+0Uvqrn0ApT8CIVDTfacFF8vaE5ZQV4c7qBs6UmgjCFT5cL+GDZfuLVw+v1kYssZTPEwYyHlEZr58QekJwksUupKkxVh6YoIrP0WlPHN+31LYNtLcLrUzW8OtWAPbRo0As0fLJUwIdLRXTD0Yu+VD2+Vuni1UpbKCCFgpR/SHL2Cc75nolPqmk0XB1FM0bbV7HgaoJGJYlIG8xzhQBnCp4gOAQduIokvdHK44t6AQetCGdKEdKFArRcEYr20DpzFG5cOKg3u/j4RgufPAgfU5GOswg0zgIVid2iGQobS5IzVN8WjRDPZUMYCrDsqsJ6mMQnLxaVSyXDR14LRJ8e+LQNVUWVOJuwWRPkKhfIkn/j9U3rwCslHxcP6bBLJIofX7B/Nm6/8iyfFQQekqT9wom+upzKj+stughkRdEFi2YmNXEY57e9F3CmUmSuaIhCrVo3xP12iKYTinvIgYwmSFBaPM63IqEoPVYyRE7ZvXYocsssDbhe9dFw+LmKMzM26t0QXzxw4Y2xkLoXMBr0cdQ1n8vQxt7F0TQXnBVhe2tnMkAYIIrCxO5S16Hb6ccKU+IgwGe323jnZg9NL7ErXp0VOgofFrwcz4U4mglRdxXMd1XxfOAYpvsGn4XfnvZEVjoMC7edNC4txLjdCEXRzWqCdJxn2V66TrKvEoH9iABf8ajyGxTQ+WEkLFH5+83ZOs5MmShoPm7XHGENz3nUsFKcecPb3Yb3P9j3brL33Y7zJe5F08crlQZeKDWRNqJHfYdiU7jVDFxwho9JZ4GPqwY+qlrCZYDv4Xy29nZRPXTeUnGiZEBTFdys+4Ig5XMrZyki07SUZoEoXXmSqtqlboD55sZE6U6QpAOC9H/+539AIoqk6Pe+9z2hXtS0tV2PRo0DSZJu7dch7XbXx++P//iP8Y//+I/4+7//e5w5c2ZrYMtvSwQkAhIBiYBEQCIgEdjnCCj/17/OrxR30haHbb8sKK41Kafyj2QN87sUhdWrSaWtG1EJGImcSqoFSYax0W73akvHlw0dDxx9LOta2iHRkvV8qYPnci1kzEAsXC65BqqOAT9S0fYN3GrbWHJNQThxNkgrpHALdrtZPcIb03W8WG5Ag4n5Tg6f123caBtCmbQXGkk24pfkzyULvrw26zWSpK9N1cWfYZKUatLPqgV8sFhAwx9NRpIY/VbFxcWyB2t47WYlTzRCGKm4103hSiON+10TVc+AoUYoGIEYPyldxYulAMczQysOq0jSZSeLL2sFcT7MNT1cNJAtlaGls4mMdvBLHMqLo6pHqDTnu/j0bg9Vp69ujTluOX4T68mN2kZEChe7zhR8MC+WyoBFV8fdjoZYYRZiICwbl4SdsIbbXVp2JUDxyIPsXnaDKuGUFoHKXkNLbLW8UBHb+zEwawc4wdzFdIjprAGTJGmKquGNz2Gjc5SfSwR2KwIrJGnsAIoLqP37RGTiTieL95dsobxjwcikbaPf9qT7e1rbi3xLSxXFWlSGdoMIt+s+Om6EEyUdUxkNy51APAu4mMo70J1GAMNQBEn6oOkLkpT3memMjpNTJpbaAa4sMxN8f7VR15wuB2/NujiWjhCrGvR8RRThjNOcdhsfXG/j/ft4jKRfbeku7vv9Zw6vGdVAvNfzvXF1bR3t7Encns17uNvT8PGyKd5FBsLeQbbqTpAm45z3k9xmUDw0OOZWHEOeZL/lsSQCGyGwcj8CMJPTcbRgotoNcLMerFi7chv+3nnv2M7f+7Nk010wfJwrtfBiqYmSPYrdVCDUpNEq9WJMclHDnZ6KD5Ys3OkayBtJAdKyOxmht9FY2MrnsxkVc0VTkKO36oFwGSpYib3zTM5A04lwq+4K211ulzIVfLPkosacUlHYM/ro202SDlvsckzbto0//MM/xEsvvTQxQcoeS5J0K6PmocqUe/nVX/1V5PP5kTt81ux2ByBIknRr40t+WyIgEZAISAQkAhKBZwsB5f/+9/mYyrH91kYtIpIYnTJDHEhHYLairsbC0JWLVZwo3uhQQRjjZC7A+aKHabtvBwcIpdwXDUNYv9b98QgdEk/TVoCTBRfTtoeGRws6E8uujiDShNJikHWaVhK1Ry82ECubr7LmMV8sN/HGdBV5U0UQpLHk2PikauKrJhcnx+v7XhsPJFVPFzt4Y7qGKdsVnCNbEKr4Wa2A9xcLqHmjSVKOC17zE7kARTNCxQyFJSyYfEPFl5L4/HpRiHYAVF0TV5sZYQ18IteFpqgIQhtFQ0XJHPyYYkB1oKi9le/7QQotL4tbbRMLjoKypeDkrI1SIS0IzyiMoBsGVL2/aEHSvOfhywc+Lt8PsNhN7KjYBuN73MWmjYgUjpuTOR+vVlxMW5EoGvisbuJqSxN2wiTxaZ9LRUAz0MTnw83WgAOpAIdTSZ6iIEq1hPt1A1p+qYIcnrIDYUcsyGjdgFYoQ8vkgS2M+b02VmV/nz0EHipJA0Dh4ubgh6yhE+qCIF3osQhBxYJDm9KHGG1kJrfRb3uvoU3SbSan4XDewHKHytEAJ8qJ1S5J0jCOEYSxUIzSsnWuZGI2p+Pasod7rUAUZhzO6ziU13C34eNOc/+94IwqACMh+Z1pFy8UPCimBY0kKQtwxmj3l5r4yTdtfFVPLO6HnzGDv68uxhnn2XMoHeGtaVfkoX64bOKrur6SD77fxu16MNMueiqtIcuHqUgljoU1abUXibw92SQCex0B/p5pw3usZIqSt1t1X1iirr6XjFvYNw4eg3sI/z/vR+MUDI6z3924jaVFOF1o48XSEqZsH/ZgnrC6s7EGzmyHWxzpaLgZ3O0auNI0cbNjQFd4F1KEqpTv6iLLu58f+7TOP2eq4tlNq927raQA9XhJRzmjww9Jsscig5xW/LMZXVj13qp74myZh/uAQawj2naSpKMsdr///e/j4sWLm4ZNkqSbhk58USpJ18dPkqRbG1/y2xIBiYBEQCIgEZAIPFsIKN//t/l4v1W0j1pA5ATwUMrHS0UPRzN9AkdMEZPlaird7nWTxelpm2RZnFiv9hvXsT6vm3h/2RTK0nEbj0sbU9qx9gJalSqP2dhxmxT8hCSFuWXC6HDaxc8dqOK5rIM4Sgvb3atNHe8uWXiwi6qGx8VwnO0GNlQvlFo4V2whbwbQlBhhpOHzWgHvCZJ0dMU0v5sS1yjGuQLHiIvUyqZ901iFpGcXiuoIa+DFHnM0FUxZnrCGisM0ENsP9ZAid5CqMV9YK9ddEzU3Cy9ISHLmvfmxgsM5BUdyClKKCyeI0UMKkWoktsxRhLYb4E4zxqLDTM+HSEyqwBlnQZpEKPN4Z1KR+B1QNUrCZlCdPZwnNEzc0Jb6VD7A2YKHKTMS5DHhe2i7GyOIQ0TwoSr8nD86A9Cz0PIkSXNbHvPjjBG5jUTgaSHwSCbpqk7wd817AXONb3Z0fLRsoBFoOJJVYOvAfCdG3eFzY3Tvx/ltP63z3uxxudh+umKKe+Lthi+sdbkAfrPmwQ14X48FXjS/OCmy1HV8s+xhqROAhNSpKRMpnSoTD1Vnf5JQg2fAgHRgoctLJQ/fmnJRyNhJ5rXNbO31G90KPr/bwY+vdbDUS7YdVn0Nvj0gIIYLdDYiJeYyIV4s+eKd6ac1Aw3vYXHN6v5v1M+9/PlUShNEv66r6LmRUN6ahiKUzlTbkTB9Wo3jJmsn2cctN7G3lE0iMAqBwTvdWnPG6bQmFP/VXoAHbUY3JINpoEbfbiJzEKcyUKeKvFQjhqlGaPnqvikKZSHn8VwXL1WqKBtNmDrda9bOugxjvsMnbjO6oqIXmPiiVsQX9WwSpUH746ELfCwTomKHuNnWnqqyVMyXTVW4E7AAKmOqODVtou1GmG8GKNgq8ilNfB5HEHa7JE8P5gwsdgLcqPsjf7jbRZJup8XucEclSfpk7rdSSSrtdp/MSJNHkQhIBCQCEgGJgERgLyOwkkm6l09idd/XUpG+XPLwesUTpOUkjcWp8x1NKOtu0BKR+Znb2LabJCXZ9Z2ZOi5O1aEpzKhJ427XxDsPLNH/yc5+G090xK6oQKQ1KwvOV6sTJzkyFxGo4pxJ+SiZPZRsDxXLgx/r+FmVWaBpUTG9XuN1eLXk4c0pV+TRCiVpX0VKKj0hPUdbNwqLK2YBEV3VhSIUqIkdFq16mUf60+W8UNGUrAh5PVFmtkNVLPararI4GYQa6r6KuqeBS/v8t1HXaydIUvaVGJDD5LEHC2GJpWKMnB4iw8IBRRF9d2NV5Ohm9VCQpHMZHymqTvVIKHETtBM1rqIy37WvoItVIM5AsWcESaqYXOzZ3t/UJGNHbisR2GkE1iNJh4/NIprP6gYWHAMXDqdxoGDgm+UAn8x7WOiMJvv2OklqqgpsgyogZmHGIouaqjvaNi62AqEkpd2eratCndQLIqEg8UPACSKcLBuYzhu4VfNQ70Uo2iqOlU10nAhfLrpPlYDayXE16rrPpkJ8Z8rFqdkUjEIFirH2Qvqgb2EQ4KObHfz4hoMuvYp576fnet9WdzUROom9ZdGIULRCQViwSGnwTNnpfMKdxH0z+z5aoLJZx0IrxGI3BN97aBFNQv/rRW9FAcXIC4usJZ0rSJz2XfhpZaxriigK4DsBx79waQgTVTULtbiv5HcRi98FseY2Bh/qtOZXqRhjsVWiYiWBxYIlKrQP5HRRfHC/FYjv8pqzL9wvLS9ZrDAgvDZz/s/ad4Ytqgd/X7GoHiMeYTfixfiLMgcuIlQdjofHe8nCFG7n+Hy/fagiHRRybFRUMcl5j7qHUBF5vuijaIb4sq7jXm93zXcmOb/BtowcOZLp4dWpGmZTTQShD0vTkRbvzY83/r7dIIAXJvMPRTEx32XueRH3evbI+cTJrI+pVIRrLUbK7B773UpKw8kpA41eiCtVX9z7SKKmDAVekNz/qDzlvw0yTHnOnH8wM9ePknG6HSTpdlvsDl85SZJu5pcx+XeeZZL0r//6r/HP//zPeO211yYHTn5DIiARkAhIBCQCEgGJwDOEwL4jSYcXJ4Yn5GUzwJtTHs4WAvTXoDa8zFxkqnsqrrZ1YTvKPNKdsKvdbpKUS2zHsw5en27iUNqHAQuLji3s7q7sMstdqjdJbnYCYk2bqM21tBbjxZKHw3aAr9s6ll2gYvsIYyqETTS8jRdLaBP7WqWLC6WOyNaE+pAkTequI0BZQ5VEm2SRAxT1CcGHtk+0jFroZfB1PY84VnEi5wvFZajqaIUGqj0Iyz0SvRktwqJviIpu5o921iB2d4okHYU+c3rZ58MZIG+rUHUTLgw4sSbsuULfgxk6MOOkijsrLIup1vaF8lYQy8O4xSYQZ6FmZ6DmS1DU3bMos7nRJ78lEVgfgfVJUrIZyW8njg1UXQ0NJYvpmSIqhRRarR7evtbC5XvhSDXpXidJ04aCg1kdxZQmXLcVJORM20sySdteCGaVHcpTTUpr8whc/l1oB3jQCkX+6PGSAU2jEi4SpE7G0NB0Q9ys+fsmY33kgnifzBxY3wryLRvgzLSOg9M5FLMpqGQt1mmeF+KDmx28d7O3Qihv9HwZd8wNSl9WP9fH/f5+uK8QAyqbi7Ym1M7M2+MlOV02UcnquLLkY6Hti5xdWkimDTWx4/X5v0DTjYVKaiajI2erwnKSvxny2fdboSBTZ7Ka2D/fbUlOLbRDLPdCobgqpVRBvOqaKtTVHA0POgGWOiFyliYKEEopXVijLrZ98RvKWhpytiZICfZ/sePjQSd8xM1iP1ybnTiHYfJu1P630252J/o/us9A3tJwrKgjpUPcVxe6SQ7kem2t+dhW+71WkUVaB14puyiZAT6tMntz4/f+rfZlJ7/Peces7eHiVAPPZeuIYhdBFAoV6VokKT93BEnKeAwDdY9zjyJutNOPuRgN+s55GAsmGCuzm9y/eb/imOPYo0vEEu3J/WiFoC+nOCYN8a5AkpTPfrpQzKSTOcVCJxT3ta2SpDthsTs8biRJupO/oof7flZJ0r//+7/Hb/zGb+C3fuu38Cd/8ic4evTovrYmfzKjSR5FIiARkAhIBCQCEoH9isC+IklHTZwTG9YYLxRcUWFcMMan4ThZ/KJu4MOqibr/UAUxajAwx5Jk5/KQWmLcQbPdJCmPS8LtcNrD+aKDw2naLmnCsvWzmomrncTOdTc0LurR1pj2rqstoCbpn7CjygQ4kIpwva3hdlcHK7B5msEI5a/AXKP1a6K4UBXaWbm4WGmgwkxTHlz8D/dAJUa/Nyv/Nujd4LP+cjBteUdQvV6oo+2locFEVuT/KFCsFJRUFoHrIvA9aLoOTTfQiXV8vejjk3seFt3ROaobLWKvxm6zi9JcPDk/reDlAxoKtg7dNKDoBqDqpIPBNfoo8BE4XTjdLhzXBz+hWtvSQsRakMSNBgHiqE8cxzqg2NCyRahUkmqjz3GS6y+3lQjsZgRGk6T9m0rfmpv3aKrRI0WHki1CpxW1riHotPD+tRbensfIIp3N/rZ3C15UfZDgoZUe1XJ8FlDpRlVox0uIGSqEiikVeUsXt2U3ilHtMpM0FEo5LpaygMOL4pUcPN6b+PluedbtBN6jrj2dGQpWjEMFA6dm05grW7Ctte+xPSfEezc6+PB2Tyhz2MZ5voyzzahzftZUpCQqz06ZsA0FV5ephI6RM5mby4x44HotKZB4rmgIRVStR1eJGOW0CkPXcKPmCQXq82UDB/M6mk6SY9r0IrS8GCVbxcGcjq4fwQsiVNKayOu9WvX7JKghSNlaN7E/ncnq6Hkhvqn6Qm11dtoUtpZ3GgGaTiCI1Km0LvrZcmMYmiJ+U7S23M+/pe34fa5WWY96D1t5c+Q74B5QlfJdmXbR01kNGVNDzlLE+LtWDZ7amBildOdzgUQfC2I5H+BcrBskBSI7Od3hcfNGjAOpEA5dh3o6/G1yeLe1CC+Wmni5UoWhdOGHgTgXkqQpM8l+HTThfcPIloDxHCbmO1nUvBQaroGaZ4p3BxZs7iQW2/EbGt4Hzy9rqTiQ1cC80robidxx5o/yuc/iKCrhSZByTJbSqigm0VWI/PL77YRU3QpJulMWu8PnKUnS7R45o/f3rJKkCwsL+N3f/V380z/90wowP/zhD/Gbv/mbTwZ4eRSJgERAIiARkAhIBCQCewiBfUWSjpo4c/J6vuALlSEVcZM0kqSXqybeW7Y2tIKdthKSdNFdn0wddfydIEl5HBKQ7Bcn71mDGauRUCh+0zaf6mIXz5dKTS5kcMJOcnQ7FLpcbNfVJKvOi9a3b61YPk7leyhbHtgLkqQkR6dTvsgyfdgUIKJKlBmk5EvpjUuyr78NiY2ICqgAoKXseksQMZUZBhBZQGxCzRaEkpJMYxwGgnxUNEOQBD+71cA7Nzoiv3RUm5QYmXR7HpPX51Tex5vHMjgwW0wUn2ss6pEAjT0XsesAJENVSsJUCHkX/7/nIOy1Ad9LrP80LTn/XEmSpJPclOS2exKB0STpwIq6b83N+wOzjbWcKB7QsnnxW4maNbx7o4u3F/SR97XVdo57EqB+pwcZ4Xv5HJ5034czQoePTWLsZEnFd+YsHKxkxD13dSNJU2t5ePd6B5/d9wTJPJxHOlCobsczaLCPQY7gducTPmncxz0eFdLnpk1YKkQGKV8UM5YC349xqxGi4UY4WtRFrt69po9bzUBkep+eMkRW6JVFXxCgJFpZSHC96mG+HQqFNPd9vGgI9eitBskhiOxTJwCuLHuCXDhWMbHUCgQZK6wnp0xRdPD1kidIce6XKtMv+d9+hLmiLkjSOw0f9zvhyhvNRqrBcfHYr9uNY0M9uFcP37N3O1FKZfOJki5IKSrzSKKTMBUZ2vUAy0+BPF8910ve/dF/9384wgauQTsV+csCzykrwnPZEEfSAa63dVyumcJhZTvawVQPb8xUcSjVgB/6Yq7CZmgaTM0QRQ4DnwBa1XtBgE6g4la7gBvtPDp+Qhiyn5z91l0D3VBHGCtPdQ44KTYsNKHSPgYLNpJ7Hy35ny+b4u9UuudMTSjgnZCK+EAUmwyuw2ZJ0p202B3GQJKkk46IzW3/rJKkRGtxcRF/+Zd/iX/4h3/AV199BUmSbm4MyW9JBCQCEgGJgERAIrD/Edg3JOkoWyeScScyPr417eKwzZwleocFADMRxTLU+o2LQtfaGt5bsnDP0dedVA64o80sJO0UScqz46Izc6wMNRbZn8zE3Er250aYrf6cx+T5kQQdqBBm7ADPZxPilngtOCputg00gyeTS5nWIlwot/FKpY6C5a+dhknFI2zEagZQBvk/fcvdKEiITWGHSyKQlrL8kyxiKBxn/UzSRzBhJTeJkDgt8ji14tRjxGOv5+LyzQY+vOOi6eti4ZPELRWxgwr1SUnPSbdnn1lU8K2Ki5fnsrBLUwnxuV6LeT2jhAQVvpnKyrkRq8jpIu51EAe+yMpTM3kolp1sK5tEYB8jEPU6CNsNxKEPhKFQVkNxAa0LpW+1y9PnvSFGHmoqA9WyE5K018G7d0P8+IG15jNoPxGl+3gY7MiprWdpyfzrNw8A52ZNOLDR8DUozImGglzaRCmj427VxdvX2rhaC8TzeFwSczPPlHH3vSNAPaWdHsoxV89Cz42w3PUFIZm3NZElSpKJxPS5KVPQHyQqhfW+pggCgCrOq8ueUFifmTIFifn1sifUYnyvmisYgmDteVSXxiKrj41qq6Vuoj6tZBJLX1r28nOSonwX+2rJFTm/p6YM8V1u48exUA3OFRKbUuYBV3vRvras3uqwWG2vO46d7jiE6lb7tV3fp0r/uZIhSCcS7Sy+mEmrOFZKnkfXqz6Wesm940m11fceviNTRcr342G7WP5G2HZCAc334+dzgbA3n7ZDERfy3pKJm53154qTYHS60MTrUwvIaj2EfLfuN44x4UYj/i9pJFCpFPciFZ3QhBMY8GMVlqrB0lUs9Gws9CxR/BiJuQQzjlXUXBNLnjYyY3aSvj7JbXm9qSI9VDBFRrnnR6Lgg4p33q+6XmJVPmiTkKR3797Fv//7v6PX64Gk2hdffCGeiZVKBd///vdx8eLFbT9VSZJuO6Qjd/gsk6RPBmF5FImAREAiIBGQCEgEJAJ7H4F9QZKutVjH6tmLJRcXyx4y5Lu4GK06YO1tHNpjEaXdUMH1lo5PawbmNyBKNzscdpIk3Wyftut7GT0SilZm3VC9MGWFOJ33xeIClRWc2Dd9kqQ67nY11HwVbV8VZO5g0WW71l64mMD+nMp38WKljtmUlwgjRx6AAyYDxa5ASZEkXUWqxxFipyeIPzZF5+cxYioliZZ8ZAAAIABJREFUSYSonSSPc3WLzYQIod1scQp6rpgscMT8EyHwfSwtNfHhXQff1FVk9QjHsiGKRox7joZrbdrgEZtE8TPOglyy/8m253eowqYC+8VpFfl8Bno6A8WwEuJzEFa2NsU84twjQZDGJImoJNXNNZWp2zX+5H4kArsBAaG09j3EVI332og6TSDyEas9KKoLUA/CogxRwMOfhYqYDwZFEcLsdxYyeOcBCdTRbbPWp7sBG9mHrSOw1v2dz96DqQCHsoAb06VARc6KkUuZODKVwUxex+1lFz++2saNOpNex7Pa3cwzZUCQigX+jQputg7JrtgDH5XPlwzM5HShAF1sJ44jzBA9WjQFCdl2IpFZShKKBCgfrVTvPV8xBHFBkpSWknNFQ2SJ3qon9rxU9lE1ejCnoesxm1RBN4jFfuoOowQgCFHeQ0i+Uo3K/ZBspRqLSlIqTZ8rmbjfDHC9TqVast9KWsGhnCEI3TtNHw9awcg85F0B8lPsxFpkJ68x33dns5r4w+0WO7HIdSXBTdJut9tODyInOGZI2LfdUIxFqjJNVRHE6dGCLmycr9YDNOg1+4Ta6vvdatvZJ9GNQykfF4oeDqcjuJGKz+omrrQM9JLb6JYb40LOFGp4qbyAtMZ3hMkblZckQgPYeNDLCSXmbIpzYAg1qa7ouNfN4qe1NO519T3zG2f2Nu3JD+QNcV9jAchiJxJ/H0WIT0KSfvrppyK3MZvNwrIs3Lp1C4VCAd/73vfw1ltvQRvhyDD5lXn0G5Ik3SqC431fkqTj4SS3kghIBCQCEgGJgERAIvAsI7DnSdK1FimoYJzL+IIgPZqOxMLUinKHZFaYAWJr3WvPxQBaF9U8BT+rm/i6aTw2ieR+DYVkFat4Ffgj8i83GmD7mSRNsBEOcziZC3C+6GHaipDSHi7382+s/iZZWndVYVm80NME1l6oYMlj1tzWVKY8fskMhMXu2WIDUykPKsnyyFwhJoavk6JaUNJlYQerkhgc0Uj4RW5PkKy0yo0DD1G7jthrQtG6CSm/qgkVaZQReaRasQLVzogtGt0ACw0HnXYPi40ertUVKKqCl8s+zpSVJDOsFeKd+7oglEXyaZ9FHseubTMkKRfYK1YoCO3TpRgHKlkoqVzCKkeRUIOKfFLZJAISgfURYJEC88R4z+g0EXVb8IMIDT9CJwpBfV9G15A3HOg67x0PVSNOoOOdhTI+WOJvb3STJKkcgOvd41MacCgd4nhJw3Qxg1zGQiFtwNCBW0tOnyRNSI5JxtK42w5b+K5V2DOsiB1czXGebbv5ylMRerpiwtQVQYC2XSZ5AwdyGo5XTCw0mQMaCbJzsRPiWs0X70qHcjrmSoYgVZm3R6KtlNIx30xyINlIVJFITesKbjc8tD2+L9FxIkFkOk0FqylIrG/65NZsRhd2uiQVqGI9MUTg3m8/JLn4zlayNUFE+BHzJ310/O0qV9vNV2z8vq0192DW/WwGOFiwcGIqhYNU5cYkSGNcW+ziygMXi70kG3Iz72Xj93BrW+YsFbQ55bs5lcUZQ8W1qodlkZmbEMAHsqpQbzL7cbn7ZElS3nueZsEFCy4rZoADaT6rFVxt6iIHdTsa1Z6zdhdnC8s4lG5AFxEfjzaeOwlQakkj/l+/EHLU8cOY1rw2MroC20juQUlT0PUNfLxcxEdLWfTCveHqwnskxycteJlPWnOYt7w28pshSX/t134NR44cwV/8xV/gu9/9Ln791399RwhS9lqSpNvxq9l4H5Ik3RgjuYVEQCIgEZAISAQkAhKBZx2BPU2Srl5UG15Qm0v7eL3i4UgmFIrFZD7o9e0NaZWaAqJ035B29DCgRWyS4WngXpdkqbai5KGr2bTdwZTdg6lG0FUNiz0bt7s2vGiyifJ+JkkHyJIUvVhOVL3pDeCherfqUWMaoeFq+LSWwt3e6GzOcX7AXBBgNuuFUhfPFxooWK6wqoqZDUrScoT1ckJiTkG1+fk6LY4QMYszCBB7Tl8hNiBJH19UHJCkaiYHrTAliEa2K/e7+PJOE5qS2ObNdxQ8lwnw7cMqpip5QNXQ7nTx4W0PHz9IMlwnWWCbZNvVZ1s2Q3x7yse5KQWqaSIMucgSw8zkoDI3UdrljjMM5TbPIgK0yw08xG4PseclatIguV80fBWf1w3c7mgs10DBinG24OBIpg2NypE+Udr2NEGSflzNr4nguGTVs3gJnqVzXkudVrYivF7x8cJBG+lSeaW4pdNx8NndDj6aD1B1EreBwXvVOGrPcZ4r41iLDsbv6ms1rlPCbr3GWVMVeaRcwP+m6gkiI2toOJTXhYUu7UujKMbJSqLuvFHzUbAUzBVNWIaK6zUPD9ohjhUNQbTeEGRlwgZQ8Uk1X9HWcKfhoUb1KLMV4lgQB4eEFa+B23VfqE/5nnk4r2GGeaNNH4vdSBC45YyOq8uuUDmmdFXYqdLWl/uiCpb//U01QGvYx3S3Av6E+rXWmE7rMU6VIpybsTBTyiKdMqERwD4h2uy4uHy7i0/u+WjxHXfo97abxjrJfRKjzLO83QyRMWhvaoG5lxyzVCsztzZrQqiWm14s7KOfZBsuvBjnXrUTfePcomiGyBsRGp6Gur89JGPeCHChVMXJ3CIM9fFiSx5X12ija0BTFHFd/CCAFzJD+NHrwHFlqBps3YCuqoJYHm5OoOLyUhEfLBX3DEk66bXcDEk6Nzcn1KSXLl3C7/zO7+BXfuVXJj3s2NtLknRsqLa0oSRJtwSf/LJEQCIgEZAISAQkAhKBZwKBfUGSrp70cTHoYsnDm1MuMjqz35iT2GfmFA+K6iOmrWFkI4o1kdClK/3MUmF3mEwiWZG/5Kq4XE1UpCSm2MRiU9rB+dIipsyGWETSVR1Lbh6Xl0qCKGXmy7htNUnKCX9Wi1C2AnDdYdE1nmiO6Lj9nmQ7VkYfz/p4teLhkN1X9q6xA1FhjxCK4sKJYvy0msPH1Qya/niYEk8Se7N2Un39wNFwKB3hzek6CnZbEHy0txREeUzb5cf3S4tdkpgiF3CdRhvNqFVH2G0lWYMhx1u3ryRdtWgU60keKVLQ8kWo+TIUNRmXC7UelpoecraGuw0PXy/0cKai4RXmgWYStann9PDpzSbeuxOKxZhxFqiHuz6J8nT4e1Rlv1Dw8XLJQ8DK84C2yTGKhTS0QgWquT5Gk4wTua1EYD8h4PohmrUmlG4DGdWH1s8Vc0Pgq6aJS1VDqE+ozKE9/NFUgNP5Hg5mW8iansiSZmbY2wtlfF5fu2BDkqT7adRs7VwGY2GYdMnoMV4p+7h4NIV8uQRF0+G6Eb6Yb+HSrQ6WHFW870xKPIzzDNrouTNswzv8Ljf8vb2qKGWe4+lpE7amot4Lk+IinSURzA31sdAORWb88bKJQkpDW1iWxjDU5HrMN3203EiQoWwkqKgWZSPXQaKKBCrd/jsui/UULPcCLLQCHC0YQg1KdSrVf3xPPVYwRC7prXqAth9hLm/gSNEQmaZ3mwFUNUYlnSgfdUWBpStY7gaCKBscd2ujc+9/ey1ik7+x0xXg5YMWDpSz0AzjsTgBfne+6uEnV9u4Uk3Ir3F+Q08SNb4NZy1VjCvHjwRxz+nMgayOIwVD2JnWnUCMaTeIcLsRCAvhp9HWuncM+vIk7ht0y+Fvi4UQm3ESGoVbyfTxcnkJz2WXoCmPq0hZlGsbBkzVAmIWWjKTswcncB7JLmUxqKnpsHQdmkq/ikcbr9pyz8L7i2V8WU8jmGDe+jSu9yTHHHDBfLeahCS9evUqfvjDH6Ldbq8cjkpSWu3uVJMk6U4h++h+JUn6ZHCWR5EISAQkAhIBiYBEQCKwlxHYsyTpqIUF2oOm9UgQZOeLAU7mHVh6D1BCxFR30l435mITJ50RnMgQBJofArNpFznTQUwydUCoJoZY+Lxu4+3FjFCSsnHh+nShg3OFRdhaVyxysarfiTL4ZLmCL+uZiSbLwySpBxMVO8LpgoO5XBdOqOKz5SxudKwtW85udqBSKctsTJ5nO9DQCxWYKqApsSCOR2XArD5WwYhwMu/jXMEXdru8Vus3etj6UDQHS46OD5cK+KpurxDV632XWZovlTycyyf5SR/XLNHf1ysdZPRBto+oxe6PhxF7M21BAGrp7KpVBa4kRytqm8h1ELWWEbuth+GmJOI15pE+unAURzZAm2fdgp4vP6rCjKgO4TmruLro4vZyF8crNo5OpaAKr2jAa7fws1sNvHsPqApiZbKc0Um3Hz5xXr9DqVCQ9my8jscKClK5XKK25QKMriek76pK9Y2utPxcIrBfEWh0fXx+uwWl18TZPFX0MTqBgvmuhstVAze6D+2qqbbnPdZSQxzOODiUdlGyYlQdE58yM2wdNb0kSffrCJr8vEaROLwlH06FeO2ghucPZmGn0+i4MX56p4PLd3uou4/mJI6raltPCTeOSm49G96tPK8mR21nvsFs0UpaRYaSvP4bgR/HaLoxmk5CPPLpnrc1TGc0kSPacEh48N8VtL1QKPSKqaSQgraSw+9bVKNWUqogQzVVgR/GwvaU+ZBUmOosshD7S4r7yrYuHs8kuShIZf9mMipSuoJaL0YvjMX+UkZShEX1aLWbZP09HRpsZ67LVva6elzy+vG6nSgCb8zZOFTJJATpGs11A7x7vYX3bjnwJ3QE2Uq/x/2urSmYzdNK18C91qMZuBzLB3O6UDX7QYz77QC0aR5nDjDu8SfZblBIsdpVaLCPce9jkxxz3G37r+2bwobz2FP5Ok4XHiCvcy7xaKMqNG2aQJQCwqyYK3lowQk6CBhi3i/9NDQdKcOGpugJQSoIV97rk19zN9DxVb2AT6p5LDuJWw/ndWzDhKmqsHCD31PEmOW+bC0pdg1YgwxFbP+0xsGoa8KIElpE89516Oo/iU2oCN2oBUGAbre7YjvP7dPpNEzivUNNkqQ7BOyq3UqS9MngLI8iEZAISAQkAhIBiYBEYC8jsCdJ0rUWz1jJfSbv4VTOR8WKkTF6fUUfM5z6ysG+xa4TAbfaOr5oGMgaEV4pdzGVJtHFxSAuaHGiyMkgs2ayePt+HvechCTlhLFs+phO9WCrbqIkVVhFbOJOJ41Fx5xosjhMkoaqgQslD9+i6tHqwQs1fFYt4IOlvLBnfNJNV2IcTvdwutBDL7DwRT0llE9FM0ZKC1H31LEsmqasEC+VfHFtsnqcZMRu2GJAdRDAwVf1DN5bLGDZfXTxSUTNKngEbx7r56ZdnM4HQoF7qWqhEwKvl12UzfGW+mJVE0QmFZ/DdrLCLtPpimxB2lrFfgfwG4hjfyhHkJZ3I65VZCREPRctCmVo6dxIQpFqkq4XIWOpyFh9BXQcoVOr4qMbbVxaNgXRMuki8qTbr748g2tGxdtBK8BcNsLRAsSiqqFrSUapyCnlH12olSRhuuEglxvsUwRavRBXFx18cqcLPXDw5rSLuXSI621d/Ib5POH9adBsNbk3OZEi8pMPpmlrrQiVHwt01nO7lCTpPh1EmzytgcKKrhQDNZWlxcJR4YUZEydms0inTSy1fFy62cHnD3wxvjbzjBhWc43q7noZpOupRYdJ1qdlp7lJ+B/52up3nbWIBL5HMmEwIIGRvH4KYpRtcJcY9fbCz1QWrfW/O9h/Qoo83Mda+2H/WJzBAih+l/9NFSk7wSKz3UR8bMf12Ow+RhYf9KMc5somjs+kcaxiwjLXz2lnPMNnt5v48U0vifCY0OJ6s/0f93u2nljtHisZuNsIcGXZh98fBByjtGQmqU6L17YX7wqF8VokqRjzT6lobyskqaLEKBieyCQ9mavC0pIc4kET6lDDgA4LCucUSoQQPXT9Hnw62vTvGbTjTelZKCRTlRCK6iKEJ7bxQgPXWwV8Ws1j0bHEb50FsQdTDsq2h7avwQkMQYbmLF/M99xQw4OeIe5HhzKeKOjyIgWdUMNC18KS2M9Yk7txh+OmtytaKg4XDFHA3P3g/xX7GYck3fQBt/BFSZJuAbwJvipJ0gnAkptKBCQCEgGJgERAIiAReEYR2HMk6VqLeFThnMwFeLnsYtbq27kqzhBJygxKKvmSDMpWAFyijW7DxAtFH6+Ve0ibbUHKrbTYgBtY+LyexQdLGdS9h5M//o0VtyRMB0QdF7RotzSJ1S6PNSBJ4zhCxlTwxkwHZ0u08Q3gBjo+WWZeTB6dYHMkKfdfMnyhlmVv73ct1D19XWVAUikc42DKwwulJopWD980CrjSzKAXqDA12rHFQlnKhX7ifyQViPNnfmg/NmsFShIAJC/P5AOcyvvIGgluGzaqgOHhRsfAuw+yuN8zQOqAhnUZPcTBdICyxVwvDS1fx4KjIYgUkX36YskT5/tx1RIWsfy3spnkeT3aqOD0EmJcWFclODOXVM0VhVJSEH6k0HsdhM0qYq8HBT6gdh9+t79TMc5Ixj+2WCBGCqDpUFMZqJl8YlUrVlMeRWNlcbT/z5Hv4+69Zbxz08XVTkLCT7qgPen2610bFgWwKGHGIv6JzR8JUUXTYBgGDpdMHJ5KQ9/B6usNx47cQCLwFBF4UOvgvWttfLVMFX5id/pqycWVpoGfLFpoB2vfAecyPk7nQ9zvacLqfaM4QEmSPsULvUsPPcp2l/ftQ5kY3z6s4/lpC61Aw7u3PFy+567Y7fI5MakCa0CUDkMx2MdaJMXq5xEfIVzQ5rPPiybPR92ll0F2a48jsFqtOBjPYnwDeHlaxRvHMyjm0yJndiNOLui08PmdNt6ej7HsPoxNEHMBst1PqfHeQDUy3y1zpoJTUyZ0TV3Jq5VkeXJhUloEFpz4kQqDxKOiIGfEwpHoXl+NuR2XkHPL88U6Xi7fh6UOHHCSPfOYtNxNiZzRRB0exhG6nguPkR9DJKmt5aHGVJu6iNUO3NCFFwSoexl8XJ3FN83MypyVc6rXKnWcKjTQCwE3MmFpIbJ6INx4OLeqeYmikvMuQ6WrDkShLAuEP6/lMd+1EcaKeOcRutWnRJpS3U11/qGcieZ7/yD6LEnS7RiZe3cfkiTdu9dO9lwiIBGQCEgEJAISAYnAk0JgT5Gk61VcH7IDfHvKw/Fc8FClKOxa+yRWrCGOrMSeCCq6IYSa55uWgdcrPi4UmVXagaL2BPZhTJueFO61M/ikbuNmR9+xinouDtKG0VRDnMj5eHWqhoJNEi6xWnzvQRlf1DObrtAtGDFeLLVxtlgHKcLPawWRb9f0E+JvVMvoEeYyAY5lHGiqh2WXZKiGjMFcLcAJdbQ8A/d6piBJj6Q9vFahfZiGS8u2WNwflc8zZYa4UPTxfC5A3hzHdjdRMtx3VFxtGSKXlFpfQ2XmqIOjWVdM1nltm14atzsGvmpqyJmxIEV57sz+o0piYHf5+PlGgNaBovhJZqjIKe0vM5gWtEwOip2BapgiezSsLwFhK7HUVbggsYatrqByV/b06GGp8CEJS6LUzghycXULggh+GAmbK9dx8dHNNj68F6LbJ8s3Q4xs5jur+0VCnJbWLAagqpgETkKaRskCkgqcO2Dh/FwedkrmlT6pm7k8zu5CoNtu44tbTdxqBCKu2NQTm2o/AN5dsnDf0dYsVDmd8/HalIeFnob3l0y0NyiQ2Y7f9e5CT/Zmqwis9b5EJ4dXp0KcKce47xj48IGCe+3kSTWKWB23H6uVduIJug5jNDxmuVnBTArPWp76CEk6KWE7bn/ldhKB9RAYHs+D7VaPRb4Lv3TAxM+dzKKUHcOOk1bL9Qbev9HB5SVN2CBvZ/HaVq5o1lRQTmtwfIj8XObpUk1KFSlzSWn1PCje28px9vp36fLAAsF2wPlTCJq9HEiF6HgKvmmPMQbGBCBrBPhWZQkn80uI4keVpMnsRIGp67B19iOZFzm+D79PknIbUzOQ1rNQYxuK5sKPuuj6nihivdcr4vLyNO71OCdOWtHw8cZMDc/nq4gif4jwZ2FqYtszXCq88neFNrwarjQK+LJeENvkrAAN18CCY+3Y3HkjKDm3Llgapq/8f2JTSZJuhNj+/lySpPv7+sqzkwhIBCQCEgGJgERAIrAdCOwJknRUJffw4hsnQqeyvrAznLWHlYL0DusKiyFBkJL8ilWRqdIMFFyumrjX1fFahVmZnlAE+rEv8h4XugaqriWUiw8cfawszM1eEPY/b6ooWiEuFOrJBDX2RBZl20vhg6UKPq9tniSdsUO8NdsQ1cGs7V3qWfhouYSvG5lH7B6H+0/C63AqgK2H6PhA1oxxptDGbLojNuOEuO7auLycx0LPwMvlLi6UWoI4u9lKCxKWilJaMQ03/lfRiHCm4ON8wUfJoi50/cblWxKx/EOyMwaViwHShgtLo0egmmSLxqbIS73W0nG7q2EuE+JYNsDNDu2hYjyfZTU0FSrJ8R6u3/ZJUqqIYxNxOGSXpmiAmoZqZaDQHtd30alXEaOFFO2ch2mOWEcc68DAVhcKwihEGIbQVA3aaiKUCw7pvLDeJQH7SItjLDYcPGi4KBkBOk6Ad+cj3G4lR9zswtrw9xIMNkL/8WuT1yMcy/qCtL/RNsR1OZhycarQQ8lghbuOYjGH8lQJhlSSbva2IL+3xxFgXnFruYpOuyNUet+0Epts3lvvdTXxdzdUxbNodTuX9/H6lIu7XV2SpHt8HDzN7o96ThgKwHeCqVSEqqvgft/54Unafq7ulyi8sSM4gYIq1XVbeMY9TbzlsfcHAqsJ0lFEfVqHIMhmszrePJ7DkSlrw5OPwwC1ah0/vu7gp9WkSHGz73IbHmyCDbKmikM5DYfyfJ+LcW3ZF7m25bSKw3kTvSDCzbqPtjvKiWWCA+2DTemwQxcdN+JckhniiauNF6kbFjONe/rc/8lCBy+XmUnKedXomBBNUaH11cfcIowiRPHDa8RM0rRhQ1c41iI4oStI0qZPF6VpfN0soRskBZqcWRxOO3hztoYDqSb80OvPlZI5E+NFVs/lVhxw+t7encBCw8/C0lTkDR/XWnl8vFRY1zVjXEy2st3p2/8svi5J0q2guPe/K0nSvX8N5RlIBCQCEgGJgERAIiAR2GkEdj1JOioHaBgUEoy0cr1Q8vFq2UVOH57I0UaVlrse4jAhSfnpfE/FVw1DqEM5GaUC9VQ+UQR2QgU/rRn4WT1R75AIGthMUS1HxWfZClCykqrqmqdg0dVXJpqbuWDcb8mOhSryXKGKitWEG/iCPAyRwifVaVxezolJ+GYaF+VfrTTxcqWOtBEIK6T5Tgo/reZxo22j4z9qvcvjEhdiS7y4oPp6pYPjhQYMjba0SfNCHV/WCvi6kcbZYhsXKk3xBcdPY76bxSfLJq53DEEQrL5mz2cSUvtAamOS9PFzFkuoQ/+ckAy01uWxmJP6SdWEHwOH0yEWHV0oaM8XPBywQ5HtWvM4iY9QMCMYSjJOoFFFnPSH/0trKeZ8qSC5nhbKT7b7LQ/dwMWM3UbGCBBFBqJYgwodamyIfiR13kDARTEnQDcykLMMsaBCq2cuSxQtBVYuBy1fFlmeg8Yx7zs9XJnv4ItFH9NmIBQHn9V0QQKzbUU5ttFvaqMxxnPIG6Gw0mJuUc4I8Eq5hbOlFmzNhqqXoOVKwlJYUR9XyG60/9WfD+dNbYbUnfR4cnuJwHYgwPzisLGMqNMUd6vP6yY+rnERWsW0FaBiRbjT1UQxyWorQ96rXqt4uN4x8eEyF6nX79FW7gfbca5yH7sXgVFjY3UOpXh+9rMRn4Ryc3VmalqPhYVlVxQOTJ63vXvRlz3bLQisLrZc3a/Bu8Xq943V7xy0HaXq8kRRwaGcDs0ycaBoo5xd25llcKzIc/BgqY6f3PTxZSMpxnuSv7tBP5LE2aRlTFVkkGaNpAAvn9LR7IW4VmUuZYyZjIbDeQO1XoBbdR9OEnkp2yYRoI0u7WvpENMNGE1CFWgS8sHPMnqAw1kH54ptVMwmgtBZNxplrW7wGickqblCpDqBL0jSumfhRquEmpuFrlFxGorM0ZmUi7lMDynDRxAlVrocn7TwDaJxLrwCTaW61RBE6fVWHm/fL2G+t35O7yahHPtrkiQdG6p9vaEkSff15ZUnJxGQCEgEJAISAYmARGBbENjVJOl6ZA6VB0WDWSkx8maME1lfEGLMIXnYqCTtQVFJkpLoSkjSu10NHy6ZuNE1xGL1WzMujmeSVWgSo7ThvVwzH1FBkhw9nPIxl/VwIOOgaLLKNhaq05/WMrjSyGyaxJyyfJzI9XA028GBdA+W5sMLQ0GERTDwdaOCS0tFNNaxx11vNAilbb6L78xUMZNOMldJlC72THxWLeCrRgadfjUxP6OVKnFxIgVLro6CEeGNKQfP5xvQ9MSOOGkKGq6J2+0UCpaPo9muyOGkZW0QpfHRsoV3l8zHVLjsz4mMjzemPRyymemzLWNZkKK0473f1fFFw8Ciq4qFV5ISbMysPZ1PlMK32hqOZwOcLXjCHtaNSF76MLQeCraPqkMFsYUpy8U0h47IsiWRqWC+p+B6W0VW91AwAziBiSDSkTUjQdJTPUvFalYLEAc+bvVUfNNJQ1F0kd3a8Ji9FuNCOcSxmRz0Qnkl85T99D0PCw/q+GTexfWmBlONhIK25mti0WIrlogDpNfL2VrvaohCAZ39UWAoAQ6kPcxlHBzPuyikdahWGYpVgmqlGbC15QvLc/V9Zs5GIq+LeadPM7dryyckd/DsIEAVeauOsMPikRj3usD7CwZudnW8VHRxKBXgi4YpSFISQ8PFJGf7drtUwZMk3WhhWpKkz86wmvRMx1WIPkmyZjVJmkRaK4iYRbrFIqBJ8ZHb728ENiJHefaDHN5hJEYVC1A5eryg4OS0jcNFA+WMBkU3oIz5ruN0uvjsThMfzociwmKrBWubuXJpQ4GqKOj6CQl2tKjjYNbAQsvHshNhKq1hNqej40a4Uac9fIxDeR2aAtxtBuiurnrcTCee4e8MVKJHMx00PR11j4VNVzwJAAAgAElEQVSVidW4rUWoWC6OZnsoWAGC0AeJzWHiflzoDFWDZRgwVW3FMcYPQ/QCH27AgmADYWTA1ICsAaR0kqVJcexwY9ZpYuObzNXEHIQFNWtQtwNyNmUYqLspvL1QEXPMlbnHuCewjdtJknQbwdzDu5Ik6R6+eLLrEgGJgERAIiARkAhIBJ4QAnuCJB1erOAErmKGOJENcDAVIGvEYnJH8okKt0caM0lVV/xTYrebVLNSjfdJzcSlqglbJQHoCiUkcy7d0MSl5bTI1aSNKBsntSfyPVwsk8R0YGkBoCRVtVQAfbxYwNsPyuiFm1PNXSi38UqpiqzmImORW0qUFLRNoqKx7qSEPe5X9cymbX+ZGfqd2Rqey7WhUDlJC9tAxc9qeXy4WEDDT7AhufdSqYvzpTZ6IRW3GdxqmziSjnC62EXW7CBveMKGd1CN7gRUUcaw9MT6Nsn1TOP9JQs/WbQeU5LyOEUjxsmcL2xby1YkyG4ScFtpXLuhheWSowqL5AeOgvuOjpaf2PcxR6hihQgjBa1AFSTpiyVP2P+2AwWf13Woqo/j+Z4gkK82UziZ7+CFUhsmOH4SJWnLV0SW7e2Ohm6YKF9IYnIs5gxWXSuw9QhTRoA49LHg6bjlpATeiTo4sej6zoyP14+loVNJ2rfi5eJxq9HCz243cXkxFgsoYvz2gdnuhexRtnI81FqKzYQkjcX5Hkl38epUA1N2CFtjdus01NyUWDRcseHaygWlEjcIsFTvotb2kEsbmCmmYZpPtyp9i6ckv/6sIMCFRN9F5Lnift5sdfHObV+4FFwoeDiU9rHs6qi6GuZ72iOWdAftUNjA817zQdUUCrv1miRJn5VBtbnz3Oi5sdHnmzvq2t9a73hPui/bfW5yf7sDgdUE5KBXo95txnGr4LvPoayCN4+l8PxsCv8/e28CZllWVomuM995iinnqbIya56pIbHtz3rPRgR9T58TIjYtAoogoqIICF0MjU8GFRoRLbrxIQr9tBXl00ZfOzVUVdY8ZNZcOWdlxnDjzvee+bxv7RMn4kbEjYh7IyIjI7PO/r6oyIp7zj57/3vfe/fe619rKdpg6xB+Rr881cQDx9t4qQqxLt7ouc7901iGiXcSzjcpERvgypKGQlLBi2UH0x0PuiIJ4JTSu9MtT/iRegHBMwmmSznXzTG+l2oruP+6Kt/G7SNlaJIpEjsZUrJImRCZVGgnEgaZ8rm07Bg05NSxSWgaCFR2u4hyvpEhSmYoQU+CnbqiINnFNl0YV+5DXe5FA2rkhHtT23XhLMMs5XuMIK2PBB6dGsZj5byQpmbhHm2jSwySbnTEN+fzYpB0fcfliYeAN94e1vnVB4EbXwX80e8Cv/ce4PvfCnzo00Amu77P3Ay1bcZ+b8Y2bYaxuhhtiMfiYkQ9fmYcgTgCcQTWNwKbGiTtdfBLoOuGgi3ALbL2Fma9zguPADI9IFAQgABVuDkLQVIDj06TLRpgX9bErcM1bEl20HQSgrX5VCUxyySl38ydI1XcOFSDSg/MBeXxqRy+PT60asndG0pt3FKoIilbSCV8KMrclpjZuvT5PFHP4IHxIs52VvY96jVFKLl7Ra6N/fkmciq9V5WQBdpOYrxloOqos96Sh7ZUsC/XQhDIONdK4fBEHuc7Bgq6h0LCxlX5umC9kg25qBAk9ZPC2/P+ySS+M5HqucHnSBDYLuoetqfJ8HQxYoSxFVnVM56hBOPGTQUVSxZg3LDhLwumCl+egJ6pEhoOWcMqTrUUTFr0AJThBKGGMJ+f0wKMJDwhuUs5W0pfkgVKFi1/V2wVIwkHu7IdbEkAQ5oM+hGxEGR9rqbjaE1D1Q7nFbOs2W72gsA6AWfi0TZ//BCojQpB4kNjDq7flYGSLYSOQL6PdruDMxM1PHnOw4mWFra3q1yoQ7VeYOlSQKmQYSYDIWXitpEWtqd8GGoSan5YyOz2WzwOFA+HZGkem9h2Qw8kjdQF+HjmbAtPnWkhn1Rww44MtpaMmE3ab5Dj6y5yBISZl2BdVKcq+PZLTSG7uyft4OqCg4Lu43RLx2PTOmrOXFMp6XhdwRas7aNVDRV7+QScGCS9yMN8CTx+KSCoX6bpenZxuWeuh1LCerY1ruvSikA3czRawyxcy3CtFq2slgL9EgrEeo9ryZQWYGcW2Ducwo6RNDLMzBykBAFM28MTp5t46JQp1ERYNvpzm0DvrrwCTZFxquai4wbYW1CxJa8JKd2X665YexE0vbKkI2PIOFW1caZGy4dBobpBAnTpXStMNcQkCuPC/RDnC5etTIhkAuVSpaS7uGmoin3Zaciw4Ae9pWxXG3F6lSZ1HYbSe54S+BRqRTMgqbqCLUbEGuUemvd0HFtYwizXPvZelhM4Wh3BI1NFYVzC0ulHtXedp0MMkq5zQC9idc8++yz+9V//dckWDA0N4fWvfz0MY/FZSQySru/AnTwGvPdngVPPAn/0TeD6W+ZA0jf8GvCr9wBGYvEzH/o28Nf/DfixN4f3XGpltf2+kP0ctE3R9U//U+9WXfM9wCfvBXbvu5Ct7l13PD82PubxE+MIxBGIIxBHYH4ELjmQlP6YdwxbQjq1X+YhN2UERnnowQ3smZaMJys6TrU12D59Rj0czLewLd0RXi2Uzp00Qwkklozq4/aRKq4t1aArvpBF6i7PVrL49ngJTUdFVnNEfZYvo+6E/nMrle1JF9dlm0K2NJeyoai2OFSn9BwzePnvlmPg8MQIjlRWn5bHLOUtSQvb0xYyqgdVZjwouaXhxVoKLzR1XFNo4tBYGQUjPLFvOyoemCjhkamcAKXpm3pNkSBpYzbbecGUAgJuzCU8Xs7gO+PFZTOHCbjtTLl41TD9ZH1MmqEPLH1mmXlsuhKeq2sYt2RcV3BwY9ER4Gq/heNbowRvR8XzdQ2nWuoiZmvoIBoedSysmX9nO0qGhy0JF0XNF5JUBK7LtoKXGgQwBsuM5tX7Mw7uGnOwpZQE9KRgTNY6Lk5XPRyvhF6FZPIuLNEB4IXy5hwELCUbdlvSw1V5F3vyAXJDJagC8J1fOI8dj4dHElRVguX4wvNqquUhocnYltdgaCHyatkOztVc+JKCbQVNAMePnGzhoZMd8b67dbuGq0YNuDJZvwqyhoQE9cLEqedg49DvHIqviyOwHhE4f34aj56oo27L2JXxsT9PuXhfyLtTUtf2QnZRVHakXGxJejjbUnDOXP5QfqMP29cjHnEdGxuBXhLrC4HTC/W90qun3WBo9+tRm2JZdbLLgIRK24Dwu83xqVQR/sRlfgT6WbvQWqGQCJDVaRcQgpRNO0DVkcUegQAhCxPo9uQ8bEkrcGQNKUPD7qKMXNqA3OUf39cYBD4s08bpaRMPn7FxvBqyMS9UwluvNkXrW+6ZduZVGKokQNK2E6CUkHHFEBNGgWNlG02bSW8SdhU0ZHUZ400XU20PZiyzOxtaxrOoUwXHgST5Qp2HyZZJ1YcOFWeaBp5v6j1Zt7yXa1laeVxVaGBnugpdbvfYfYSPW82an6AnQVJK7S5VuoHPvubxzEWU37XIJPXcUHZXSO/2LgRJn66O4vFyHl4QJql6i/OMB3n8qq6NQdJVhW1T3hSDpJtnWCKgjS2KALW/+BPgw28ClgNJI7ZpxD7dPD3qryWr7Xd/ta/uqkHbtJlB0nh+rG4OxHfFEYgjEEcgjsD6ReCSAknJzjuYd3D7kI0hg0K0/ZWyJeFUWxX3EGB7qKzjhToB0hkGoABCPSRUZkvLaLsE0kLeKTODySQlsLg11UFKc8Xmlh6c0fMnOwaermbheJIAITN6WM/pZlpItq7kJUqwabtuCl/VnYUOiskGvMAVkkbckFLmquOl8NDkqHjOagqZSSMG+2FiJNnCUCL006RsbuDRm7SA+yczKBkWri40MZbqoJSwhTRtJMmrSjKuLZrYn6shnwhBq+XK+XYaD04U8VLdWMSIjO4jDDiW8LAr7YpDqnMdWTBB2V7+WL6Eqs2/SSI+t49Y2JoYfJdt+cDD5UQIRgx+u2guM8WTcgBVJnBNmV1ZzKFBz4548Hl9wcadwzZSuoSKI2G86ePltowzbVVIH3P+LSwbdai28DCd7ejlzyViIoUAMv1Vr9meRrZUhLTgYKbRcXFqOqRO7CoZaJgenjrTRrnl4MrRBK7dnkZSC+CbHYxPd/DoeR+GoeOW3Sm4nof7X2rhuanQM3hrOsBwWoLlEySVsTUrY3tWQiAxA0JFKaMhlRiQ5bGaN1R8TxyBASMwPVXG5Pg0NFVBKa0hnTLEZ92JaU8weMod4FRbmZV5L+oBdqUdVC1Z+JguV2KQdMDBeIVevhBIisKw1Of7hQ5TL+A2+r650M/e7PWrioSRlCI8IjWZCVySUKmYajmYaHpwVrmO2ez9HrR9veb0UgD79qSHG7bqGM0bImHS9z20beD5so+Jto+0JgRFMZaiDK2EUtYAVB1QNOiavKQNwVJtDvwA1aaJUxMtPDtp40xTmv1836jPbE2WkEkoIumybfvYllWQ0CScqXto2b6YW9uyKrbmNdRNT4Cnvg/syKugqgd9SF0Bhg06MqsD+AZ/ysbcIRIWlFCphrE8UGjh6kINimSJZAYCk1U7AdNJ4HQjieca+iLwMKc52JoyxV6iYYdSuPtz09iVmYaEcI3LInyZg2BGbjd8o8uSLFRXmGzIPeFyRVdUpJaR0F1txAiHUmaXKjCSHMaBsr3uEtK7kpTAk5UtONFIYDjpYsrUMdHRV/v4Vd8Xg6SrDt2muzECSa+77jocOnRooPbFTNKBwrXixZPjwPt/HqhV50DSv/tL4L0/DLz7d4C3/lLvKi51EGy1/V4xoGu4YNA2RSApJZKXYvyuoTlrujWeH2sKX3xzHIE4AnEE4gisQwQuKZCUcq83Fx1cnSdbM1hEHOOhETPCefhR1OdA1GlbwlNVXTAh6ffyUNkQEq5RiWSTeAgQnQNoUoCtSQd7ch3BDiUwRs8Y/i7qNvKGOwuSUo6r6YR+kxnNgyKHTMOapeGxchFHK5nZg5FeY8YNdlpykFZcDKU9HCjUMWLU4Ae2yNJ1Ax0nmiU8OV1ExV6d3G5e83HzUBtXF6pIaJZggUbb7CBQ8Vy1gPvGc8IXbyxh46bhGvbnG6LPFUvHk+UCjtdTyGg+ri7UcUW+gaS6vG5Sx9HxWJks1LQAQJcqzG5nexh/go5LncVQavnGooWbijbSCzAD3tv2wvEnIEpxWx5AUOaWACt9Q5+vqwIsv9ieSowE/VDJwOScPduWMN6R0XQp9ztflrc7ZhsFkvZ6Jv+21EE6+0PG223bFBzYnkMilZpldXJczlVtHD7eFHJzN21V0bB8PHTGQVYH7tqbwY6iBrvTRrvZxMmKj6cqIdPh1u26kCx75KwtACQWzhXOSYLIBNhzOrArG4LWrqTium1J7BlNQVVX5w+8Dp+pcRVxBHpGwGnW4bUaUHh4mUxB0gzxWWdbFtxmAy9M2jg8oaBshQxyfsftTrswfQknW8t/bm3UgXs8tJdHBPrxYNzInq6GLbWR7dvoZ/E7dSilYm+RQEqActsV/vT8XmSS0URrDiQVK6sZCfxe7YxYhBvdh414XrQm4u8IGO1mQycVKoEEwk6BCXfX5B181xVplIYixYtw3Xm+7gkGZUaApD5SqoRsUoZMf/VVKFQI30bbw/majefG2zhedlCzJDgzi9uNlJROCFaoLtbYp6suCkkZKU3GmborQFIWXrMjp2I0q8F2fbgzTOWXG5xrc+DdSmO6VBJGtH6c3XOtIqYrPftCvB6yPkOlGa47s3rIAqZH+J5sGzcPTSGvNREECqpODkcqeYy3E8J6pVtul9YbowkT+7J1bEs3YMg+6m4Kz1YL0GQH1xfGkVBM0QX6kBKIdKkk5IdeoFH8CI6qcuj3qcpyT7CU1xiKJjxJVwJTVxMzmx6pQRB6jgY+Oo4jPE57FknHc7VRTJgJXJFtYcoy8OR0TiSYbmSJQdKNjPaFfVYMkl7Y+A5Se60CvP8d/MwCPvEFoFgC/vXvgXe85vIGSVfb70FiO+i1g7YpBkkHjXD/1w86Fv3XHF8ZRyCOQByBOAIbFYFLDiTdkfJxgIzLjCuYht2l7kB4RKYU4JqCI1huLJTbJTA61ZFF1jSBsmgDG8omuciolNxSUHfCSocND68abuFAoQZDtRaPR0AQRkVAxp8kIBpAeKDOL89Vs/j2+RLKlrbkmBIkTcIRWe2upOFAsYWbShPIqB2xOa+5STxRHsWxRhZuD+Yi72erl2M0FjQXtw43cE2xiaQ6v61+IOOleh6PTOQwbqrYkrRxaMu08B1l4RZ9qmPgqek8Xm4ZOJBv4bpSDSltGZA0UGC6Bh4r5/HwVGpZkJTPIACaUnzhG7qcl8+OlINDoxZ2p+bTKCKQtGzLONNSMGXKMH3WJQvAmkA2DzYGZX1eqDci+0upTUrqEpjuBm455vQi5MFKx2U/wol8MUDSqP/dz+bfFsoy8n21L+vhlu06to9mYSQS4nCR4zLdtPHg8RaOT5GN7Qlvq7MtGfvzEu7cpYkDOQJE021XvP+mbWWGzRGC5ufa8+PTPSac+3zvsniQcPWohtv2ZDCUYzJBv1zzCzXKcb1xBOYiEHgu+CMpqvgR72nfR2Cb8Js1PD9p4b5xTSRMsPD7jZK7/KQ721JnD9h7xTQGSeOZFkfg8omAIkvYU9AwklaEJ+S5hifWYWQFslB2l/8k2JXRyS4DOg7ZaWR6hd+HlOjNGjKoRm+5tC6gLCjgEDC8TOR6+bkXAaQL1ySMz660h51pDzUnwMmGJiwTvmt/BlvGShdssgS+h1bbwskpG0fGbZyuh573UYnaHCWdXWiJayaWbc+p2JJVhWwuC+fNeNNBpUNALmxZUpXENcMpVay/JlsuzjX7k9ntBkf57376dKHltFebeMF4pdQAXhDAkD2MJl1owmIjQE4jazQQkvk53cbuTANJxcaEmcXxRgGnm6FyENfDfKcytnzPjSUsXF+axo5UBTIo0ct9lYqTzZywadmZqSGrhiCp5bnoOKGK0MIiQFtZRkLlM5RZEJTQfsgylQWjVVMUcV1fK2Cxl+VyuT+z0Ehel32g0kvbsQWY27vImLKyqNkJbE1bqFgJPDRZRNlaXbLvat+0MUi62shtvvtikHTzjclKLbJM4FMfBv7st1e6EogkeI89D/zqzwB7DwIf/gyQy8+/l2cLX/0j4LfeDnz2b4G7XwtEzzE7wK9/HHj6ceCPvwA88s9AcQz4qXcAP/xGIJmaXxc/vh59APize4Hv/I/wtVd/H/CGnwVuuZPeyiu3u58rPM/Dvffei3vuuQfvec97xI+qXhzlq9WCpOfOhHH6h28Apx8Hbnkt8AM/Abz+R3rH9fgLwN//NfAv3wKO/E+guBc49L3Aj/77udiuZn4w3sv1IQIqt+2az5SNmM6cZweuBf7qT4FvfC1s26t/FPjZdwO3HVqcGzdIv/uZC/E1cQTiCMQRiCOwuSNwSYGkBI2GdB83lRwcyNkC/CLoRblabkrLNvBoWRcsw1tKtpBGYuGZ0eEpA49Mhx4x3WzFvBbg2oKNku7gaFXH8VYoBUSfzENjdezO1gGJWbIil3jOuTJIIPASQMDdMHfCDiTZnLl2btDPtAwcPj+E463UkgzGbpDUho69ORO3j05hLNkWhw0tR8PZTgrTpoHz7QTOthOCGckifCFTJoqGg4ql4XzH6OllKSR9Uzb2Zi2UEg4SqoOcZiKtueLwrWYZeKmWxdFKGjmdfZ/GaGqGvjcTQ0olvVDLIKe5OJBvwlCX2BjTkzQw0HESeKScxCNlQ2TxL1dymo+0wuxqZVkPU47XoREL1xVC+daFhfPh5Y6MZ2uh/2jVVpZkpm7WtyYPaK7MkVkcCB/VqRlm2cUGQhZKIy485CLwuzMTYGfJwGjOwFBaRjqpCQbMi+daePBkG9MmAU8e5ErYmfFxw5CPug0cnZZRc2ThyxgxiQXZoIvdvdR4zTKiKd2clnDdVgNDGV2wbgppFdmk1teh3WadD3G7LvEIBAF82xSeu7KemN1x8zDdN9vwmnVUGiaOVhQ8XdWFhzILvxcoD8lD2XMdssyX/gy92J8Nl/gIxc2PI7CpIkCQdF9BxVBaxfGKjfHmfACDnwSlpCJALdpQcJ3I1dj5hoepNm0UKEWvIKuF37cRJkrQZrzlo2b2B4hsqqAsaMxKSWP8/Lwi4+LmIQvs7pMVHTlDwh17MhgdWeydvta+Ulq33nYwUbNwrmri+LSL8fYce7Qfz9S1tmGp+8mMJSs5n1LhuL6QDnbcALWOi4oZiPlAn1tNCdnKnF+WSwbuyhq73f2KwNFeIGn3+jECUi8UUNrdpkGewe9a+oxekTWhyh40ycWYkMd14fkBDMURKjUEvTW+LnuwAx1PV8YEi9T0ZJHguCNtiT3apKlhLGnhimwdY8kadKkza6ESKt0w+UkWYCzrYiHgaHseyNgkqzQqZIXSY5QA6EIWKQFTXVOhSSFw2g9IHdYrIfC5j1XF3lUSQCmTaFfW8qb0Lr1JOw734kvPE9tXBNOWLhgTZgYPT47g5U7yQk31nvXGIOmGhvuCPiwGSS9oeC9I5asBwWwb+L2PAX9xL/DFbwCUhe0uUxPAB98V/uVjnwOGR+dA0mPPAVfdAPzxRxd352fvAd7xPkCfUf0mCf4rXwQ+9c7eXf/V/wy86e3CzWfNpVwu441vfCO+9a1v4cYbb8TXv/51HDx4cM31rqaC1YCkBJI/8PMhOLqw/Ls3Ax/8JFAanntlOd/TzFbgw78PfN//QTWlwUF0PmUtIOnH/gz4+78C/vXr83sydjXwqf8K3HzH3N8H7fdqxiO+J45AHIE4AnEENlcELimQlBv3rUkXtw+RkebjVFMVh8c53cfONKVLAwGSUojz1uHQu5IHJTwYerhs4EHhRxkeNIdsvUDIb91YtIVU6/0TBo63QsYnpXYPbaniimwjBEcDDZSlnXGLEf+PgKus6OCaQKkFSSF4N7fBbDsqjjXSAnw831F7goURSIrAhaaquKbUxg1DFQFWshDYJYPUCxScqOfw0GQO581wxbY7ZeO20SpGk23UHB0nGkm8UEuhbBEQnn+ozgxpAlklw8WOdAcH8jUMJSOWrISJdgIPThZRsVRcX2rgQL6OpEZ+XlgoW3uqkUTdVrEr2xHA7OLCFGkDgZdGx1WFB+ij03NxX2r6s230OOWzeC7j9PDk5L30iL21ZOHmkg1KqXUXji2ZpJMdRfh8VixZ+JmSnbgSSLtZ3pacC1dmXFxbtDFpKuJgLwJNNgsQstThJMeO45jQyM4OMJqRhXzbcEqC6lk4M20LIIhS1wSz6Q9MxjbHm9n3lKIjy2XlY7mlR8tQIGR8ediX0YCrtiSwdzSFhKGJv8UljsBGR8C3LfiNCgLXgZxIQeKPqgmAlAxS2zTxfE0Rn5VTFiXs5lrI9xEl3vk5xsSCpcpm+WzY6NjGz4sjcDlGgAlCW9IK9pR0WE6A0zUnBLJmlpZkiBL00mUJL9dtKIqMLVkN020PZ+oOxjIKxtIqqgTBOj6KSRnb8zqalo8XpsO6LvWykmQtY8ikytuGbQwnPExaOgpZA7vGctCpdLEOhUoABM8Y43M1B2enTZyrM76BAGb5Wd7Ld7d/EGsdGjmzSykmFVw5pAlwvWqRARiyR1naloea5aHcCdByyM7t/7kLv3tmyM6iAtqWcNnF6sS6fsZOY6Wx6//pi69cKME8SKzpGXptqY5rC00BkjqeLZif3NPNxYTwYFQkNL00jlRGcaaZEt/VYylbqO1MdTScbCaEb+meTFXUZXuO8PAkyKmrqvAXXVhErHyqzLiw3XAPyOsNhexR+pLOZ4iyBkPVkNT0weV1AxmBlwICWmTwyXwe1S4skfi73GqcwCgBUst1+l6zT1kZPFbegtOtTN/3rGUuRPfGIOl6RHFz1BGBpN2t0XUdhUIBt9xyC3bt2rVkQ2NP0s0xhv16Tj70beBdPwa8+ZeBt70HkLvOfKLX3vkfgTe+NWT+dYOxBOHe+C7gDW8BhkaAF58FPvorwNkTwGf/FLj2pjAW//z3wPveDPzEz4f1DI+JfFacPQl84ZPA4X+ef/1aIrgZmaRP/1PvHr3h1+YzMMmkpLQyWbjvfB9w8LoQOK7XgG/8GfD5jwDdY8FaT58Avvn/Av/764E9+wFNAxwHuP+fgE/8OnDgOuCj/3kxS7jf+bEWkJTtu/E1wLveD9x6Vzjm3/xvwIfeBPzcJ4B3vDecb6vp91rmSHxvHIE4AnEE4ghsjghsapC0FxhDadzbhhwhVfrotIHTbVUAZ7tSLtKqj7NtBR1PwS0lC9cXHQG88W8PTxk4MeNHyXOBYcPFvqyDg3kXBS3AszVdsE3pX8qyP2vizrE6tiQcSLOAaBeTVMB5Cze4wQyTdP4Jg+WpeLmj4ci0jhNtTRyedJfIk3RIc7A772J/oYZigrJO86/zfQ3H6zk8PJUVh+muD9xYauGusTIMNdyothwFT07n8cRUHg13sS8jWQe70yauH6pjOGHBUHwhv8tndVwFL9ayODKdE5v9W0eq2J1tiRhGpWqpGO8kkNcdbEn1kCFmZjI33X4CHR94aIps0oTwkFypFLQQ7O64khjXXsAmM713JF0Bku7KeEh0yaBEIGndksDH6RJ9SmW8WFdxYgW5ypXatlGvjxgu7hi2UTACPDyl4/mGNguabCYgZCF7oNdBFN9nlMItJXyMJAIkZQ/n2rIYi40ArSlXui0jYeeQgf1bMthWWFryeqPGN37OKysCgefBb9XgNaoADxMpkZdICrldyuwGtiW8x040VTw2rePljjoLhDBSoQdvmOiz3Ln1ZvpseGWNcNzbOAIXJgL0idyaUTGWU0FC2fmmg4mmJ+Tpdxc0bC9oGG+4mGh7KCZkFBKK8H8VVNYAACAASURBVI+k5/fegiY+M45VbCHDO5JWcXBER8v08OyUjc5m8R1YZeiWYgpyvUEPUr6e1QLhv7k/H2B7JoCk6TDSWWgzVgCrfPTsbb7rotXq4HTVw4sVAtku6qY3u17r5c+5lK/7WtvSz/08RN6eVXBgWBeg7rGKA0ORUUxIyOqyWDOfb7qYaFKCtz+UlH3kdw/7RfCO31ejCaofAE1XwZDhIq+HHvJTJpmVSvhdFoRjtNp4dHsqd/d9Yb2DAKSsZ1TI4taxK9NGQrHg++YyUrL8TpYwbWVxrpMXnq8hqxvYlm7DJ3huKSgabSGlS3C04zKZ1xNSuElVE6DnwvZT5pdsUsruRt6fZI/yp9cuin/TVQ0p4UE6oC5kBJIqBZG4hcBDQGDWb0NSWjNAae/Z5fqh1C771W+pOQk8WxvBS/WC2KdvVIlB0o2K9IV/Ti+QNHoq3+/79+/Hd3/3d0NRFs+vGCS98OPTzxP6BcEitqjnAP/pC8DIWFi77wG//0ngH78JfOq/APsOhH+PQNK/+Qrwvs8AP/Aj8xmgkdTqPV8B/q+fAjpt4Lc+ILZm+I1PAJns/Na/8Azwy/8B+Im3hADq5VSWY3mynwtB0r/6GvCl3wU+dW8IkHaXdgv4xG+E8f/QpxfHcWHconE6+hjwf/8hsHPP/Cv6nR9rAUl//L3Au98P5LpERXrVt579vpzmT9yXOAJxBOIIXO4R2NQgqVgMzcgNRZJJAhBNhhKxpzsqzBnZWU0OMJYIWY9lW8ENBRu3DdniwJlMxiMVfdbbcWvCxQ2lFvbm2sgoKhp2QgCuT1a0WfBmR8rGnoyNlCKJjSwllIq6j6waekENWngm9UJdxeGyIQ4KuovwVZQcAV7eMNLGtmxTeALNLxIs18C5Vlb4g5LVebYtY0emidvHKrPsVd412TZweLKE52rpRRK/lCy+qdTC9aWm8H6kjNTOTHsWCG3aGk400pg0dfH3PdmW2PxHhcBsy1GhyAEyPT1JJcDXBeu24/k4PJnDI+XsklLD3X3cm3Zw+4gt/H4enNLFOPYq7ANBcTIEdqaW36DTz/NoVRPjW7MXR3XQcbyQ13NaXZl1hDyc7Ul4vGLgZEvdlCAp49APUMrrxCGOHDJHSYTpxxt2tX5SC8eH760taeD2PRnBKNUVGeoMe+JCjmVcdxwB8f1lduDVygjM9hwrI2KPzFBTRHKLK+FsS8ETFV14Zvd3RD0X4xgkjedbHIHLLwK6IqGYULA1pyCpKzhdtVFpezgwpGMsp6FqegIE5cqmYfo43/KQNyRsz2kC8Dpbd8X6YUtGwRVDOqaaLl6adjaNN/tqRmypdQe/1q/MutiVl8QBeT4pI5vUkU6qMDQZMr2g6f81KJDUo5FMfqnUmnjufBvPTfmY6CizntGbDRztbj6B990FFYWEilO1UMaZTM+kKiOpyTC9AA1rDuhdaXwWgqSaBOxIe8gaQNmUocJDRg/g+fSal1C2ZHj+3L5uNSBpN1N0Yfu65X4HBUhZV1r1UDJs5HQH25N1bEnWoMm9FHPCJ1Otp+Pp8KGKe7kfbTgqspqFLK1MCCLPfM/zN8FPP6ABhSTYoQRLoyJsKDxPgKhuEICQaAiOSpCl3gBpdK+uqEhp+rz6Vho78foMSCqnxiCnafoXwG834bdrgFQH5NByJRRgnl8oB0ymK8FS4bPbxwNdX0HNZSLuMF5sZPq4Y30uiUHS9YnjZqyFc296ehqPPPIITp06JRIv7r77buzbt29Rc2OQdHOMYL8gWC/fUfbg5dPA+94OHLx+PtsxAt+eeAj45L3A7gVT4KlHgbe+HnjLrwFv/SXg3FngN34OePiby8flZz4MvOsDIRPycimDyO2S/fm5jwP/5Z7le3/b64FP/AGwdXt4HcfvxWcAAo3f+QfgxQfm33/N9/Qep37nx1pA0k/+d+C1P7R8f1bb78tljsT9iCMQRyCOwCs5ApccSBpKeobbMWYnz/oXAjiYdSDLAY41NexMetie9lB3JJxqKShboTcl5WZvHmripqEKUpoD30vhTDOHw5M6TrQ0cQ1BuKzqIa8TGA3ET8HwUFoDSMr2VmwCX7rwnWvPgLv8O4GcFBxkFBv7SzauK7WQ1W1IwheGWlUEC2W4rgHbNyDcpyQPL9UNaIqDgwX6ps6BhQRQj5TzeGCiJHweuwufRZC4lCB71MeV+Qb2ZJtwPPq7SrNgqekpUCQfaS3MCu8u3THv/eYJbyibGu4bL+GZargZjqpZajO9J+3i0KglDvXunwwBwqVKSgnw6hELN5V6e5NG97EuSvCebKp4oaEKyeP1JlFwvlD6l/V2PHqAhWNKtnNB98GDTsaWUmME7ZuOBNPtzQxjFj5/TFfCpKWg7sqzMl+bFQjpzt7vHq9+D6m6WQHd/47u78Ua6K57peeMJgNsz2vIZwzsG0lia4HzahWZDq/kb4q476uKgPAcrU/Dt0xIIrNdApgW3eU1NrOdhOXTN8/AQ2VjWV/mXg3ZrJ8NqwpafFMcgTgCsxFgTsVwSsaBkQTqnRD43D9kCO/I8QblO7mm8NAwQw/JPUVNMEdPVBzBLCV4yL9tzWk4Pm3jTD2U8LwUy1IAKWX2d+Uk3LyVDFsVqqpAVQmKzviR95A1Haj/gvnog76jtuujXLfwzHgHL0w5wvd+oawu2xkldq60PhmoHWu8mKueXELBFSWyBoFj0zaq/OLpY32+1KO7pXPph5lUw30W18JtV5iViMIdCg9NV+sXGj2/FwgdvbYa0HX2XgRgsm1adTGS7GBnqoqtyQYMZfH7hYCm8Pr1w8S/cDXP/+dan4m0rCv0EO0GQsXeZwY0XTgvCKCargPH98V9OuewJPflL6rNgKQEXgcqMyCplBiGkuI+LYBv1uGb0whgwg5MUR3bs5ClGsbAh+P5QnLXC1b2MSXYqis6Hi2P4oHJoYGaupaLY5B0LdG7NO51HAff/OY3MTk5ieuuuw6HDh1a1PAYJN0cY9kvCMbWHnse+NWfAe66G3j3B0Mv0X/8O+AXvx/47N8Cd792rk8rgaQRqPa9PxiCpCuxKaOaX+kgab+esgtB0n/4JvCRXwQqx3vPu80Okq6235vjXRa3Io5AHIE4AnEE1hKBTQ2SDiLJZMgB9qVdAUIda2lCcosHApT1jJSjeFi0L2PjjrEKtqbpNQrYThpPVwp4aMpAxaHvi489GVP80Os0o0hIqwoSC3xgVg76YiiR7TjVlnF4kjLBISDLEnmS+r6HtCHjqoKDPbk2SoYJg5ten+lr3PzykN0J/WLgombz7wHyBoHC+dDjS/Usvn2+hPHO0qlvZMveWGoio9uYMkPG4u5MGyNJArQr93C5K1jXc7UsHjhfFF5QLIw/qyWY2AsoLRk+big44Fgeqao421kaJGXMCJLeMWz1BXdxXhyt6WKcI4/PtfUwvJsMSUoE7824sDwJZ1oKmi6EH+aughoyQDRZeKw6vgzLDXCm5uDFso+avTgOS8VokPfCevRr0DqWYk8srIcHQwtBz5VA0KWk1aK6u9kDvdrNA1S+e1RVxu07ddy4PQlF1cT/y6uhhQ8anPj6V2wEhNyu1Q6NWMhi4sFiuxEyS+cZv3mAbAlZ9vvHszjWDD8z+y0xSNpvpOLr4ghs7ggIIwfmxs2sk0KQVBUyqbWOi5cFSKqLtcQzU/Q5DFdTvI//2lfUMJxWcbziYKrlCineAyO6AO2em7RRJnJ1iZal1kEjKQl37U7i6m0pqNrS68ZBux34HgLHgW07aJouqp0Akx2u4TycbdC/M4z9wvXPWsC6Qds46PUiUTKjYldRE6xkgulkkK62rKQostR6b9AYrfScQdvP94sm+yIxVJddZFRH2JwMGSaGEy0hkctE0YWFkSLj0yKLcpYp2u1SCvFeE0CnogjGqJgjM8pI/E0wmT/dhSCpkK6lVcgCcHWpvhF05BpWk1Uk6HE6KEjKh1H5RzYgcWIIVqgFLzBhezPSwAS+NR1qtyFgV4OE7K5tCwZsr9K9E2afdVXHo1OjuH8iBkmjeP3hH/6h+OfzO39goGncLI/PXv8HPzVjsjhQDZfXxX/7t3+LM2fOxCDpJh/WQUBS2wZ+72PA/f8YSutu3wV86sOh3+XHPgcMj851diWQ9LHDwJvuBH7lc8B/eOccSHrjq+YzUjd5+NaleYMwSVeKa68G0av0nl8GvvN3wC//J+B1PwKkZ8QDVqqv3/mxXB8q08Bv/Hwo5fur9wDGjA19JLncD5N0pXauy0DElcQRiCMQRyCOwKaMwGUDkpLNR+ae7ctour0RvpIe4LbhBq4uVmGoIQOxYqbx4EQJT9d0uL6EbSkLt49WsS8bSdASpEwg8PkNO0CWrmB2doOXoZ9pxZFweDKDZ6rJWZ/ObpDUkXQBsI0lHVyZM7E34wuAVhSJACkze3nIFQg/HPFn8az5hxwnGlncd76IM+2lD9sZL3oG8V5Z8rAr08H+fBMlw1kzSEo26/F6Bg9PFnCurQuQkP1kT3ge0+tIhlJdBd2DJpN1K4tM9OXKncMW7hqxBPjaTznRUnDfhLEs+NpPPbyG4GhW87A95Qlf220JT/Rr0pLRcoBcJomR4RxSSWNeJjh9ik5MdHDfiTZON5b3Gexuy6UAgvQCMxf+bSE7dGE2/SCsi14M1OUO3jhNdmaBnTxEzhnYVUogl76M9HP6nbzxdRsagYBSdPRtE5/jAfxmHV6jEhrhREWyAaUtmDeHJ4p4tE+J8uj2S+HzYUODHj8sjsAlGoGEImEoJQtpeIJXqiIJZiilUk9VbEy1PQGEllIqxpsumjaBHsB0A1Q7HkZnALC66QuPzJwhY1tOFT6UT09aQp73Uiy9VCa49qPKy8FRA9dtz2Iox/XWOvSO4JdjIzBbqLdNnKwEONMEpjsQyZRU+hDJfpFkehc7cJA1zDq0dFVVGAolmVWosiSYyS0aha6hLAVgLsX63AwAaUG3sDXVRkZlMqqLjGYhrVpIqa6wGFlqGtEz1HQILC9ONhAyugqTbRlbWQChUfICwUTb9eAJxmoIoCoSk3jnkhx8UIo3vG+lQkCU9agEYqWZZ/Vx3+J6w3UJf6I2EvAkM5TtM+idqpBJyr4sbhevI0hKUHVhCROVdVTtBFTZw3CCax4DD02O4vHpBQaAK3V4Da/HTNI1BO8SubXRaOBv/uZv0Gq18G/+zb/BVVddtajlMZN0cwxmBIJ95QHg5jtWbtND3wbe9WOhz+gNt4TM0h/+6dAntPsjbzlQix9P//XzwO/+EvD73wK++98BzQbwkV8Bzp8BfuuLwLadK7flcrliEJCUff7qHwGfeNti9u5S8YjqL40An/gCUCzNXcm408P0haeXl9tdaX5Ez7j+VuC9HwESyfAZHOuvfBH41DsXe6sOApKupt+Xy/yI+xFHII5AHIFXegQ2NUi6nge/lOg9kLNx+2gNI8mmkLKln8yzlRwemChiylKhSQGuLrZwx8g0iokQROVW2XMNNOw0bE9GWrOR5slMEIErwZzUbdAl4zlz6C0JQJMl3Fy2HBkPTxXweDk3638agaSU82qzXkkWksJ7M/TotLAtMXOAIbGuBdm6UgBJtgE+rwt6PFHP4jvnSzi7DJNUMBYov6W5uGmojquL9Rl5XUqLcfMuix9uobl1JzuUnjs1R0VCpmSvPc+vtPvNxC13x1HxYj2Lx6dyGDdD5iz7Sl9Z/g9BUP4tzOgOxEGfWOAEENK0Kx3l3VKyBUhK6d2VimC2NlQhZckzCcaXEsxkGkclIhVGzONedZLlSjlcgqMjQhrXR07zZ4FauuJKegJqvgQ1mZ6/gp9hHIxXOnj6bAvjdRemHx5utuyQ9dyrbHYW6XKx75cFutL4rfR6vywDvnVVGbgiD9y5S8fYcBaSNhhrb6W2xK/HEZj3WUiGiGXBdR0oPDwlo961EbgOfKuDwKbvVxtQOjA94OHJIh6ZyomEn37Len5X9vvM+Lo4AnEE1j8CSTUEsAiCcq3CQ0ACM+WWi/NNMtgC4VO6Pa8irStwvACu52Oy5WKi5cFQZfFa3lDg+gHajg8Cr3XLw8la6FF6qZVeEq1MVNuRcnF1yceusQzyhQIUpf/PzCUWW+Jz2bM6qDXamG64ONMM8GJdRsVW4fpzq+xub0wyBy8FcLS7z5xniiyJ+eSsw6QQvpRBIOIQSQ3z//n3haDoILHqrndQcHVubU9LDF8AoGSHkj26JdXEnkxF2Jxwh+P6ob+mIjFBgTK5vdfjZHu2XUf4i0aFV3azRwlgdtuL8NoO7/EIkYZMUgKcAiQF9z7hM/sBR6Nn6qqGpKoJ9ujss+apU/SY4TOg7cJXhGyu7895jM7UQ7A3oekCMPV8XwDAbHcEljJVl96klhP2bd66RyTwSqg7GRxvlmD7Enak24SR8VQ5j5MtY8M+htYTJKXvZSaTQanUdeq/xp7ETNLVB5Ayu2SPHj58GPV6HcPDw3jd614Hw1g8v2KQdPVxXs87/+JPgA+/Cfj+t4YSugQnl8vviFiJ/Mg9cA3wD98IWaX7DsxvVQSSPvAvwIc+Bdx0R+gjyvu/8WfA5z8CvPq1wAc/GYJ2/Jj72peAj78V+O4fB976HuC6Wy6c96jnebj33ntxzz334D3veY/4oS3AxSiDgqTPPAH88pvDlv7c+4Dv+T4gRxvrJUrk9zp+Brjns8Btrwb4FXHkUeCPPw/8f18BlpLb7Xd+TI4D7/954MzxuWfUqmH9934obNgbfm31TFLeP2i/1zKW0fx4//vfj9e+9rX49Kc/jbGxsbVUGd8bRyCOQByBOAKrjMCmBUnXGxgiAHogb+GmoQZGkm2osouyqePBSXpmpsXBEa+5Mt/G9aUmshozXpnJr6Lc0VC2DCQVC1fk6xg2ZAS+AQhvVA+STPBSQuBTTpE/BDptSEqbp+HzhoZs1cen8nhkqgDLV4S0LDfsBO2YzN1wlVmG6c6Ug0NjDexK08OOC/6FB0A8QXMhySbAnxlYkWDukekCHpwsoL7Ak7TXPNmZsnBoSwU7M210XBUdV0Hb1QTISYnYhBqClgRIW66MaUsRm92rizUk1eUy0CWcb6eE5O6LzYSI77DhYXfGhenJeL5Of1AJI4aHrUkPKZWZzBA+qqdbKqrLtJ3nFzcXKbdL0HrlUz/aLj1V1fF0TcO+jIsh3cPzdQ2n26oAZzXZQ5Y2TWSDmgrMLsCSh3EZ1UNCDlBKBDiYs7Et6SFB9eOocIXPwwPdgJwtQEksBkh5Kes3bRettg3T4YEn0Gh28OKkjeNNRchFLyzr/V5Y5WfFJXFbtz8WG7zUYRzn3KvGJBzcmUUqm11+h3ZJ9Dxu5GaNAFmkdrOOTq0ivEiNbA6JXEEkw/iNaXj88Wtw0BKft0enS3i4XETH6/6AWb53MUi6WUc/blccgcEiwKVESpOR0SXB9OPatGP7gu0XEf4IiqR0GVlDDlmkji8YpVao1omEJiOny2JFyPu4XvJ8CMD0UitLJUClVODmYQ83b1WQLeQhGzM0glV0ULD9CWJZFlptE/WmiZM1HydamljvtmaW8QuZo9GjIlBwFY++LG7ph0m6GoBzrQBpQvFR0GxhKTJsdJDXLchyuN9KKBbSiiVA04gdankeDEVBQoCPvUFSy3PRdpxZBiiBTjItBatzhj0aDSrjQvCRrFMmMhBU7FUor5vUtFlp3n4mhT7jQ0qQlPUSxCQYuxxOGkrzzoGxon0ESN1QWpd1dBf2hwAu4yNAUlmeaaci1tYEVwmSeqJvXSVgYocnYlR1Mpi2smi7KjWLxO+TjZTY521UWS+Q9Nlnn8XHPvYxJJNJ3H333fihH/ohJBIzOo5r6EwMkvYfvPvuuw9HjhzpeUOxWMT3fu/3olAo9Hw9Bkn7j/OFvPL0ceADvwA8+neLn/LVBwHK3y4sf/U14INvCP/6739zzp+0+7qVPCRveS3wG78FXH3D3F2UZf3MfwT+8nO9e7wUkLea+JTLZbzxjW/Et771Ldx44434+te/joMHD66mqjXfMyhISnbmn38F+J0PAM1zvR/fLWHL6//g08AX3rf42v13Ajwi49fNJ+8Fdu+bf02/84MK73/yh8Bvv2PxM37y14GJl4GRrWsDSQft91oGhiz4d77znfjyl78sqvnMZz4jgPS4xBGIIxBHII7AxkfgFQOScrtb0F1sSznYmrKQVB2caxt4vpZC3QkzuXhNXnMxknCR1EKOY4fSWp4kmKVX5OrYnuogxdcCHmATpOSmctZdVPw9CFRCpgAZnpi/6eSVL7eSONNMgpK03MQLuVhZF7JElY6MqiWh4UrYlTFx6/A0SoYHBHoIws7wOkW9gkXK7F13Hhh7vp3AA+eH8EIjuSIbk/0eMhxcVWgJILBm6yIeLVtBx+PmmMzPkEnK/1ckD6NJG9eVatiViSSJo4lLhi03vjIsT0HD1gQQfbSSwrStY3faAYHfsaSPiY6MozUNaR24MusKoJQ+sjwQbDiyADSPVnV0etvcoKR7AiC9Ku/0JbfLs8GXOwqeq+sYMXxcmbMxYco431EFi9WQfWR1MjIkHKlq4nCMcmpkve5OudiT8ZBWPaS1ACXdF3K7oqgaZD0BKCokVRUsUslIQJL6PAAIAtitBo6cauKBc5QZXnwwEx3MDZJ9v/EfJZvnif1I4PH8a3cmwKF9KezZkiMNYPN0IG7J5RWBIIDbrKM1+TKsVhN6Mo308KhIpPDbdfjNCiy/AtOrw/EVPF8fxpPTwyJhpt8Sg6T9Riq+Lo5AHIFLJQK9wDexTjd87MypODBiYPewjkSCnoqr+A4n09F1hEe0Y5o4V3dwrCah3AGmTBk1l0BQuCbr5Tsq9g2rkji9VEZg5XYuHCOCi9zTcC0fSRJHDNNBYtWvOshSLSRzdF+uiZ3pKgypDUO2oCtkkoZAYTdg6fkBCH4S0CRIuhyrk0AkmaQEDQlQ8tqIFdrdlgggpXcpAciF8CgBR8rkCuOUGSapNsAc5jMTugZdVgVY2XEc4Wm6FBDLthHw1BQVmiKLnSnZn2TPhuDqysmmfCcQnKVHqQBnAz6t9xMtx4XlOeh4GnzuiSUFZSuN52s5nGrO2c2sPMPWfsVaQVL28+TJk/j4xz8OMkmjMjIygp/8yZ/E7bffLpilq02WiEHS/sd4IUiqKAry+Tyuv/56XHnllcuOQQyS9h/nC33luTMhi/Nf/gfw4gNzT1sKJH35NPC+t4fAaiSXu7CNS4Gk1/1vwGt+CPg/3zBf9jW6n/f907eAv/k68Mg/zwcB1xMkvZSZpOEaCDj6OPDfvwrc/z+B04/PH4GFPp+dNvBXfwp8/UvhGHePw5//P8A//HVvkJS19js/OHZsz9fvDZ/x6h8FfuzNwO3fBXz242H7VutJGvVu0H6v5b3z1FNP4U1vehOeeOIJvP3tb8fv/M7viKScuMQRiCMQRyCOwMZGYFODpBfiAIKb97TqQ1comcSsVm6Ww5JUAowlHOQNR4BgGqWJJA9J1cXWtImRRFtsakOmKEFKsk17bSy7hZYWDyjBUWfGb5NgjciwljX4vg7T1lC3VTRcIGe0MZJoQVe4nSUAyUPzyOEmBEnDMr8NR8o53DdeRNWZ81uMJG159UIpW4KEjAk3gqanCPC22zdU9IZsS4lSszZuHKphf64JgwxO0SYVgZCGZGz4W8K4qePpqiFYmXVbEdK0tw7Tt4aHT4pgifK5BDnHjJDp0L0gedlU8PCUgWNNsk3nx5Cg7TV5G7eWbBT0/pkRZGm+1NDF4cC+jCMYvGSy8jdbTUYG7bpOtVQ8V9Nx3mRmuI+biw4O5h3oBKU5Xl3NkTMFKGSFyYpgholDoAEPzchgODXRxNFzFs7UfVSs0O9KjCwPIWYkzAY5YNrYj5HN+bReEn3dLS0YwHftTeKGXRlIysWRvNmckYtbtd4R8C0T7clzmJyqIJAUDOXTSKWSCDxHyO1afhUdryY+m48TJK2OzPv8Xqk9MUi6UoTi1+MIxBG4lCKwFEgmSwGuLXm4bVcKw8U8NG2VUrdkx9kW3GYNZruDs/VAJMid6aiCkRsp0HYnXUVrsHgtNjeTutU7CJAyCZFqMVVLxvEW1WjIGAnX6f2ASKsFR0PrEAcp1RPfo1tSJq4qlJGS6zAdC24QtiGhqkgwqbFrnc5nki3J32wjgdSlCpfmBCMpQSvA0S6527k9TADbCxmkXg+AlHK1SVWFoVJSOwQZKbU7iNwuryVgSU9SAra264o2rVTC54QJBQRXI0/Ule6LXg9BUrJeeydxCXfTIBCgLUHS6H3EZ9p+Es/UhnFkOieSbjeqrBUkPXHiBD73uc/h6NGji8BkgnT79+8XPpivfvWrsXXr1oETJ2KQdGNmQgySbkycL8RTIpA0lQU+9jlgeHTxU5bzJL0QbYrrjCOw3hFot9t497vfLWSZP/rRj+IDH/jAwN8n692muL44AnEE4gi8EiOwKUHSiwEMcUu8N2Ph1pEGSkZHZEJrMgE0D7JMT50ZxmigIfDSoUvnjJxuKE+rQJV8pDVXeB4OVghKSkIOTZVUSMy6JUNUgLArb3oXPuuxyRy+Mz6E9oxcI/tW1B3szpigiuzpRgIVO/QIHaTsSjm4YaiOHZkGspoLSYCiBgI/NQOWhrURaHymquPwlD4rmUt/1avyLs60FRxraChoHm4oOrgy68DosdcmoEk53IfLmvCL7W7rqOHhrhEb+7POPHB1pb6wjrojgZLH9BHVlhgnSvNWHQXn2oq4flfaE95XgvHbVQIekBSGoWZ7S/us1J7u1zsdB7WWhWOTJp4452DaCl+9GO+FQdq92a/tFb+QVR5gR9rF9VsN7N5WgKxtnD/SZo9Z3L4LEAH6mE2dw6lzZVQdHTtyMkYTswLpMP0aTK8pPptONYt4ojKKsj03J5lEossh057eXgvLIIfQF6B3cZVxBOII5ssVNAAAIABJREFUxBFYlwgspQTR/al307CH79qfQa6wjCnWCq1hctr0dB3nppoom8CJhoLzZpiUF8vq9jeUjFPkOUpwMacFuLHk4PoC7SNU3DdpoGZLfYOkqwVI2dqs6uBAvo6xVFsowuR0EymlKQBSSsKyECCkjyfZoqsFuiOGKMFFgqmsUyS6zrCK+Xfb82D2AC15FUFVMkbJQCWbdC2FwCPxXDJdCHguV9huMkYFKEp3EP4najddRmcSQJeLi2CS0gtV0wQrdd5+iHOBzwh8wVBdKN8rEnUVDS81hnF4Ygi1GQWntfS/33vXApKeP38ev/mbv4nTp08vy7altyDZpHfddZdgly4l+dqrzTFI2u9Iru26GCRdW/wu1t3d0q0f/WrICO2VxxKDpBdrhOLnrkcEKpUKvvSlL+EjH/mI+C758z//c9x2223rUXVcRxyBOAJxBOIIDBiBGCSdCVhe83H7SA3XlmpCkmnJQuZkMONBIpmA5OFsK4UXaxkBru7PN5HswyNzfv0STCcQvi4JnZvoGSnfgWHMsNaFIGlW9XBtsSkkcrmNfrKcx9FKZiDPO00Cbhvu4PaRaRhaJ3xQQG/WJECQtItfSWDx4bKBp6ra7IF+RqM3kI+mKwkG78G8jVeVbJT0kJ25sBDQ5OHK4xUdR4Ts7txFe1Iu7hq1sCO1hBbvMm+CSFGqH7Kn6QMdN2S80vd0UTM1A0phCApTG9ejBAHOTNTwv15s4Vh9JtN7gAz89WjC5VZHLzYpwe6xhIebSjauHNGRLA2tyc/scotZ3J/1jwAP5K3pcZSnKjjVSUFWFOzL2EhJDny04UgNWJ5F4T2cM4t4vDyKCTOBvOZBVwIoCBM76DF9rjOnfhC1NAZJ13/M4hrjCMQR2NgI9JK0JQhV0D2MJUIQqOIAw0kFt+3NYcdIZtUNbDVbePJkA89MeeJzlWtMJqEsbAMfsBo/zVU37BK6sdszlCDptpSPQyMWmBR5uq3gvglDKLN0s02XA+H6vW5hiJhAtDdbxzWFCeS1ttg5kV1JJqPrubM7KQJ7BPgIUC7NFV16AAgCEvyzXTJJw70LgVL2STA0QYsSHzYZpD3ka+k9SiYrgdJBWKNrnRIR+5XSvwQxI1CXykgctygpgKAtAdylxogxMwRIqs+2P/JDdTxfsGZZv+8vFuHlvaqi4fnaMA5PDqM1gJ3AWvu/GpB0KYndftqSSqXw0z/903jd614HXddXvCUGSVcM0bpcEIOk6xLGDa2k1QT+9F7gS78NvPq1wAc/2Vsyl42KQdINHZr4YesUgU6nI7xHv/jFL4oaCZB+/vOfx4//+I+vOplrnZoWVxNHII5AHIFXbAQ2JUi60Qe+BE0O5E3cOTqN4WR7hckQ+W7y5IQStRKeruTwfDWN/fk6Dhaa4lB7ucK9c+h4GmXDSejYIUia1GUoMkFYZvvS03QwvmfTUfHwZBFPlLOwhAQu+9YSfRtLWsJb9PlaGofHi5gw+2fPESQ9kLdw+0gFw6lmeMCwDEj6yLSOpyr0WQ2PIqK+su880LipZAm53PQyKqc8sDrbkXF40hAeoVHM9mZc3DViYVtycJB0Pd/pUiIJJT8MOUGQeB2K72Nyqor/9VILz1TDwGz0e2EderHpqljIJiUrj16zNxZt3LxFRrZUgpoiO3w1x2abrrtxgzZhBCi361anYLebKFsKznZ0cYiq+g6cwELaaGPYaECXXbzcKQiQ1PE1XFdsYzhlIghkuJ6O52tJvNhYLEEef05swkGPmxRHII5A3xFYikXIb+UDWUfYNRi6jLqUArQUxvIJFDNzlhJ9PWiG+ehYFo6Nt3D4jIOXW/SFDMvCNoi1az8ZdX09/PK7aCFIujfj4dCYha2Gi1NtFfdPGAIsja4jILdUPBeyUvuNFuWXtyXbuKY4gZJWgReESa4ENLvZlUKeVg79RvtlcIp5MQN2hioOnvAuJQDbXUJLEvJEpVmfzl7tD5+vQpUlAU5eyBVnJOMr2J0CMHbF76gwHpQdJmBLUNf2fREfgrjLxYcSw4amCalhxpesWfqaMibLSfeGjFsDR6rDeHSqBHOTy+0uJ7Hbz9y84YYbhFRiP4zSGCTtJ6JrvyYGSdcew42q4e/+EnjvD8897ZbXAvd8Fti7f+kWxCDpRo1O/Jz1jEAEkj744IMiseYtb3kL9uzZs56PiOuKIxBHII5AHIEBI7DpQNKLIS9K0O6GYge3jVSQ1a35G1fh+9kbqCRAWrMNPDZVAPNmbx6uoGgQ2IyKgAZn7g/r4Ea7YmowfVlI4Ka00G90DiTVIAcEbAJISkcwVfsFSrmXP9VM4YHxIk61kqLVBIDvGJ3GnWMV4b3Jv51tJXH/+RJONMNr+i3Dhou7xio4WKiDBxNLgaSUK3upruKBsoEJc76WLtvDem4sOjiQc0B/0eUKZXcfKRt4qBwCrozmFRkHdwiQdHAp4n772s91ciormKTSOki1Br6PwGxjvFzFd075eK4eHv7F4Ec/I7HyNVGmfPcB3bDh4WBJwoHtOYyVMlBoShuXOALrFAEx54S0nQS4Dvx2A77Zge9YKHcCISd+vKFg2paxJdnBrcNTKOktvFAr4vHpYcEcPbSlgl3ZJlxPxnO1Ah6ezGHCUqJz29mWxp8T6zRocTVxBOIIXJQILMciPJCxcddWD1uKaciZXCiPPyh4SYabbaNc6+Bc1cKLZQ8vNeiTGAJb3SUGRvubAguVOnamXNw2bAuljiNVA4+UqQIzt45dipG7Wpld7kOGDQtX5ScxkphA4NuzQB0VeciKZFIcdw4E6brlcVfqYQQuRkCr5wcCSFxJ1na5eqN2EIhci+TvwmdEszdawQrGqwAvfXgIegKYBr1F1TAZk9LA9E+N5IgJJC/HdKUfKVm5jEXIHPVF0lcEkkYSxEzTjd5LHI+Gm8Hj5RG8UEvDDTZuvT0ok7Rfid3lxvruu+/GL/7iLyKZTK401RCDpCuGaF0uiEHSdQnjhlQSgaT77wT+7fcBP/k2YGzr8o+OQdINGZr4IXEE4gjEEYgjEEfgso9ADJIKnxpgS8LGFfkOtqccEDzhZo8SXEnVRd6wIAuwcn7xAhnH6lk8PJHHnmwbd4xVZq+zPRmTZhKur2LEcJBUfZiuhClbwbF6EgnFwTXFBrI6641AUiCpJiAjLViq9CSVZGZF2+H/r1AIwFL2974ulig9gg6NTeOGocrs3dOmgQcmSni2yo3qSrXOvU5fzrvG6tiTrUFiPJZgkvKOXpK7/Dv9RK8vOtiXcYR/EWO/UnmyouM7k4aQ6uXl25Iu7himpJfX1/0r1b/a1+VMXniSSsoydNh+KucBQ6eFRrWOF6YcPF5WMGFdXCapLofvC4LUnFeXeukFknIuZXUJd+xN4cadGRhLmdRe6p2P239RIuDxkNJxxAG8qqlgPojvOnAbFTitBuq2gicqBp6pqUgoHm4eamI0aeLpShrP1jIYMWwBku7NtWC5Mh4vF/DQVAEdN/zQ7H5bxiDpRRni+KFxBOIIrEMEFiZHUumBn4m2LwtFlAM5D3ft0jA2vDqANHBsuGYH1YaJIxMuXqoCDVcWn6UiDTIIxE8sqzv4YHZ/99CWYnfaw76sg9Mtfr+FUqMrfT/1G/9uRRqOW0F3cDBfwfbUecBvdYF03Lup0GbAvl7bDN4fgXp8fSEoSIZkx3XE/IheY26oAAV7SOn2EznWI5iYZLOuUvK313MIhvKH9Ucs0I7jCOCzV+E8J4uU8QlliedYpgRAU4IpOuc5uhCEjeoMZY1DCWKnC0CmVyrXO7Ictod1BjBwrDGMx8vFDfUjZVsHAUmbzSY+9KEP4ejRo/0M6ZLX/OAP/iDe9ra3QdNWZrvHIOmaQt33zTFI2neo4gvjCMQRiCMQRyCOQByBOAKv2AhsOpB0pc30hRopZiSnlAAlI/Q+8hGgYcvYl7VxsFiFqlioW8yKlpHXLaQ1ygzJeLqSx+PlPK4tmLhluAIPDvxAxrRl4MnpLCqmjrGkj4QciIzqis3MZk8ApPtylOblCY2Bji3D8wIkVB2K1OVhIjmA0oEkWSt2nVK7T5Rzoj2R38uQ4eHO0RquLpL9SfBXwng7iQcnC3ipnhwIJN2ddnFotIWd2dqMFLCEwIs8SedvqNnPx6Z1PF3TYHb5iV5XsHHXsIU8vUhX7FF4wdGqhvsmDVSd8BlJJRCeRzeX7IvHJqVMVa4IJVPgSUCfPVl8WUDprk4LZr2O5yY9PDatomzJs1nWG/V+ICBKCbCEKiGXkJE3mCUe4HzDR9VkLvqlXZY6hCOT+fY9KbxqTwYJ8WZ8ZZZ+34uMzqU+FzZqhPne7bTbAijVdQ0qAlDm0W7U4JgtmL6GZxtJHKnpcH1JMOzTqocpS0HVVrElaeLVWyrYl2vD82WcbOTw1HROsEgtH3i5o8GZyZ3ZqM+JjYpd/Jw4AnEEXjkR6P5+VmQJO9M2rsi1YHoBJjsp7BlK4/qdWSSTgzFIA8+Db3cQtJuYblg4Mi0LKwP63S+U2I0B0tXNt8UAN7A16cH2aJdB1YMQgGahxOzCstLr4j4JKOkWdmVMGIqHaUtDxdIwkuxgX2YculQTfphRIfiXnJGS5d+4lu2Wn43+TW0dAnpkTpJl2n0N2ZUESvmarpCJSnnZQACPZGn2W0Jgl+Ao/T5Dqd9+pHYjX9VuILeXl2kIcoZyt5A1+EhAkwPIQUeAvL0AXaab8n1GwV96qHb7p/I1Q1WF7C5Hi+1YCMISjGXyJP9OCeJQare3BLEhJHx1TDpFPDE1irPtwRSM+o3zctcNApKOj4/j/e9/P86cObPqR3N83/zmNwtPuX5KDJL2E6W1XxODpGuPYVxDHIE4AnEE4gjEEYgjEEfgco/ApgJJ+80mvtCDErEbCZlcXXBw+3Adhmri2WoK46aOqwt17My0MWXqIiv2WD0tMqf3pDvo+B7anoppS8XZlo6GowpVsEh1saTbuL5Ux9XFBjJayCKFn0THSoD77oRGT9LwIKHhSmi6QEbrIGu0Ztiki8FFgrKmq4rN5yOTWZxq0dM0LEnFx/6chYN5EzndQduVcKyewPP1pDiIH6QM6R7uHOngqkIdimry6AGBnwC8DI8xRFVkpvIZz9V1PFXVBCgcMREptXvLkI3bhywBdPZbnqnpAiSdtuegnKLu4dCIjWvyTr/VrN919NZJZqBkC4JFGvBwhiwEVQtZpf3KwPFwot1EZbqKU9OeYJSd7aizwAcbfCHBD0bTUCWkNBkpXULa4MESoIoDofAQZarp4lTVgeX1P17rF+j1q2mpg7iUGuDWbRpu3Z1BOp3of+zWr2kXraZIDFxk/A/QCn5q9eYnDFDJK+RSy7JgddqQbBOS1YbdMeG69CGVMOUk8HwzEYKdgSTe992s7S2GKZik+wttIJDQtNOYMjOgKvSppopHpg2YM2e1F/Jz4hUyVHE34wjEEbhIEehe+1PQ4WChjTtGK0goLqbNLDK5MYyMFCErAyQyBYFIQPMbFTTaNl6oq3hyWhVy5VFZrQ/mRQrTpn3sQqlkrvWj/cBKfqTLySxHHWZ9W1NtXFNoYChpw/YC1O0AKtpIKA34/vwVCfdQqjTn+ck0v3COzQCmMxA5JWMJBhII5WtkREbemmSMctWbVDUkyPoUwGAQStPOMEyXGxDB6pQIiFLmlwBpuLebZS7z5hnwWAD0XdK0bCuZmfQKdWcWBQRxCV6yrbPzlzpDVKzwPMEK7fgZnGgWkVIcbE9Pw/XaAwG6Ub0R45XPZMNsj0xVKvfM9ImAMhiv5eWH2Su21wkyeKa+FS/W83D8QVab6zPlBwFJGfuvfe1r+PKXv7zqhxuGgV/4hV/Aa17zmr7qiEHSvsK05otikHTNIYwriCMQRyCOQByBOAJxBOIIXPYRiEHSZYaYm1aCcfTOpKzTsYaO86aCA3kTwwkTZ1sGTjaTAgildKwh+8I3kx5H9P/MqJTZdZFQw9eY3VsyLOzItJDXHbHhDGWcVHRMDZ6rI6FpYiNNgPTZmo7zbRlX5Dq4Mt8RfjiUCCPbKKeHhwJNR8G5jo7xdgITHU38u+XO34QSkBwxfCHt23aBSVMV1wwKexlyEILBmQ50leAkT/U1INDFIT7rI9O26kg401IwbqnzDv150HFlNvQTZXv6Lc/XVSG3S4ZVVAqUER6xcE3B7puR2u/zVrpO0hOQcwVAUoSPaODaIt1a0nRIiSRkI9mXBC/BVbdWwYnxOp6uqrA9Ca4PjJsKWjOSmhcC/CD4mdFl5BOyYI0mNVlIzWqKhGrLxfmGA8sFSmkFOV3GmZqLidalD4v1SsKgH/H2DHDDVh37xtJIpV45QClTJPgj+x6mzp/Hc889i6mpMhRFQb5QwO5dO7F9+w6omobjx46h3mhg774rkCwWKQAelz4iQMlds9mAXZ2CYndmP6tcSUXTVzFlqmg4MuquhNNNdV4iSEFzcF2xjT05U3wuVC0DrmfAUHycamkiEYVy2CwX4nOij+7Fl8QRiCMQR2DNEegGyhQZ2JMxcW2pgRHDQkoxkMxugZYfgjQASEqfd6dZR3m6hucrcuj/bEnozCib9MNgXHPHXiEVLJXgupLXaL+JsUz2LOg28gZtOlyMJOvIKdOwPXseg3TQcFNyVuy5JCYp+Wg7jgADo8LdGUE+TVbFvowJSmRdUp7W8cjAXLyPIeBJtqguQNGQoRqBoKyX7EuCsYLhObMJ4zaQkrQEUnmtF3gwXQ+W687u0/j3FAHbGR9R1hWxPAm2+lISJ5tDOPL/s/cmYJIc5Znwm3dm3Uffc4/m0IzuG0kshjXYwC/MsvzGwlw/pzDPYowXWBCWMRaHbTDL2oDMZbMLxpKxzGEwCKzF4jA6RtdoNKOZ0UijufuquyrvzP/5Iqu6q6uru6u6q4+ZyeBpWtOVGRnxRVRVRLzf+775NIvVFX1noHEF1idizC6mEMgZJPl2XwO1l1ikPqfiuWofDhSyKNrKYpqx5Hu6AUnpYYZhMKlcYpUupiQSCXzwgx/EVVdd1dHtIUjaUZiWfFEIki45hGEFYQTCCIQRCCMQRiCMQBiBcz4Caw4kpYjT5mqtFGqJJvqICh4DAIm5Q747POcxSVvbm5btarQ5RcBqUsf6aAWaaEMVPMg8+cX48HzyqLPZxlkVA0CUeZKaHFxHgSpGYPgCDhZlPJaXmG/dBXELFyYt5pF6siYiKXtYHzXZYfmpqoxDJZmxQomJ5NbBytb40VOIIUvb/0Xa6bAqCSiNiB4DgYMtOu2gpz3yyD+K2kHMqHZelknJwzVZizF0Za4zT9JnKgL+Y0zBaWOa+UqemVdmTFzNWKkrOFtozOIp8FoMXq0Er1wASbqxQmMpyuDVCPvhZAUcL8zJTqRDPKeUR26yiJzuQxEDljB5sB4sBVKavQY/6K01FBOxISUzxqhpu6hYQcZ8RhNQqLl4Jm+zTH3699asjJLh4ulJ65zwJm0XT4kDBiIeLh6SccFgFLGIClGkw6oVnFcr/CjGIqZ3sGXhib2P49/v/QkOHTwE23GgqipEQcR1112Ll7785YgnEvinf7wLR448i//3Na/B1osuDkHSDseLDhctowZ9YpQxSYkJ0mCM0LEjMe+JpD1hitgzoeBIZTqxROJ8JGUXCcmD4/so2+QfJjCvPvqcpe+DxtFnrz8nOuxeeFkYgTACYQSWHIFmtiElDsYlAsVsrI8a2J10kc30QUh0CZL6PpxKCWOTJTw5weFQUUTJDlatIUC65CGbVUEz0N14sRFnJi/bsqBqBkjn2veJ7DvQxtaEjn6VLEd8BopKfAkSSvD9pSXvEZhJwCOxMAm0JHlaYoo2FwIKSZJXEnjGKKW+sO91SoAiuwySuWX7q4ApKjMfTgEE9pOgbaNQ/cy70234d04Dlw3GpSJKjH3qwwsYq3VPUXqd/q6IJP07c8NT34Vh3CQ5fpKzjSAiurgsk8P6yDgMh+T6lxanbmdLwEQlYFnFuJnE/kIWp/UIs3tZjdItSEptvO+++/DpT38altV9SmA2m8Xtt9+OCy64oKPuhiBpR2Fa8kUhSLrkEIYVhBEIIxBGIIxAGIEwAmEEzvkIrBmQtNOM4rU6IgRAEistKjrYkTRxSbqIpGoAfuBvSoUyiI16prIsiIhIMss0tl0RZRMwbQngIzijK8yH84wRHJhHRQ9JyWUZ8MRaFXkfBDYS+EreSgW7O9nc1YwhxWlEc7Al5mJdxMGA6kJZQH3paDUASUmKtrnsTpqMTZpusnBd1r6Rl1A0ASGeZsCnW8zBqxanUGeW1U2MUo6HqCgQtBj4SIwxTNsVAkm9SgFOKQeOvLNIqtjl8FheYX6uBMj3Gvygc6pNSRGbMgpyNRfHChaqpscAwS1pESlVxPGSjVzNQ0wRsL1PRsV0cWjcnGKtLWuMl7nyuT5naF72qR7WJ2Ws64tgU1ZBQgukss/FwlikroOD+/fjzm9+EydPHMdll12Obdu3Q5Jl5CcnMTwyjKuuvhaSJOBLX7wDT+47gHe885246OprQpC0i0lB72HyIaXPC8ELFASC4gI8Hfx6qNgq9uaieDwvo1JnkXfxiJ5/TnTz7PDaMAJhBMIILCUCrZKs9H1MaiG7UyYuSllIpVNdg6SUDUh2Bnohh2cLHh6eVHCyFiw2O5F4XUp/zrV7G56i1K+5klibgefW/rd6kXZSH31LZhUDuzMVJr9MoDmBjBXTYD/E5lwcP3Jm6wgk1SSJ/ZFkdAPmZVAa8rINv9qGZC779ibPcYeYpx4DRxVBZJ6jpNTSvGwkcJTYpwSOknxus/9noyVUv8CTMkQMsuAjIRnseqqblgs8/a9ugTG9fpjZj7ylYUxPYtSIYVRXERMdrI8V0a/koPEVeL7T1p+0l3OV+k1j7fkKKm4CBSuG07UYxgwN1irI7Db6thiQtFQq4ZOf/CQeeeSRrkM0PDyMz3zmM8hkMh3dG4KkHYVpyReFIOmSQxhWEEYgjEAYgTACYQTCCIQROOcjEIKkPRhiYpZuiFroU3XEJfKCMZFWLHCcB9t1YNaZhnQww6SciEUqSFAlGTVHxvFyDONVAYbjwwB5b8rImzxjY56rJSL4DCzdkXAwEnEYW5fA0nY9PlbjGUh6vBYcZDTKhXWQNNslSFpzAdPlmC+q2g0LlbLh1Sh4VWPmgZ5egW/qU+0hgHTS5BlQ2qf4UBQZQjIDIRJvzyYlAJ3k4CYLGC0TCB6ww46TVLEhsHp6DZJSY2Myh43JAIB/ruBApwcBGIry2JyV4fscyqbHZHhVGTiZt3GsSAcs58ZsbBzQtR72MeFrHshGeFy+IYILhyKIdjVBzp740FtGz+Xwz3d/C//33nvxn/7TC/CqV78a/QOD7BDUMk12OCcrKgy9GoKkSxxanw5HywW4lQJLiGCFswChBg4OPDeCw8Uk/mNCwbjRvWfXXHN6ic0Obw8jEEYgjMCyR6AVJM3IBJCSgorNEgLFeHcgqe848CwdZq2GE5MGDhV5PFcRUbC4KRZpA/ha9s6dxQ9oB3zOF7fG91Dz91HzOmsh9iiB40HxERddbIwZ2JUpQxFcloyo8WWUzWpHnqCdhL1VwpbYoTXHZgAogZEM+CQ/0nqSawO0DBR0aBtAkrs+FEFgKhGtACbVY5GtBnl60nq/rYwPPUeAJCg4UcsyxZ+N0Tx4BCBws1TvfH0yXAkVN4aTtQSOFKMwPVIdMrEtlsNIZAKeHwCvy1UY21Ug71UJY0Yah4p9GDcjMFyhJ2D2Utq9GJCUnnfPPffg85//PMhbvpuydetW3HHHHR3fEoKkHYdqSReGIOmSwhfeHEYgjEAYgTACYQTCCIQROC8isGZA0uUAg5Z7BGnjnJQJ6NOxK1VFUjEg8i6Tom2QhWq2BcMmwDTY/QtMtokkk4jLJePpYhwPTyRQMT24rgcdClx07xe63H1djvrJozQjuxiMuLggamNTzAXJ6LYWJrc7ruB0C5N0RLNxVdbC5mhwH/m4kpxTTPJAEqqthQ4cSNryWFXAuClgc8zBYBfeqKw+jgfHc/BpPElmqy61RS8R1vhMWUDJFph3a0bhwMcSEBIZcOJMgJfVRT5CtQoOnyrhodM+8hbP2JrkaUuA5HKxq+kQZjAqYCQhIqe7OF0ODk6GYwL6YiID6z3PZ4Bh0fAwVqGDo3MEIW2S2mt32EexoXl5QUbA9VuiGM5qbMzPtUIg6akjR/C1v/0q8vkc3vTmt+Cqq69hXkyGHgD/5E2qaho81w5B0h5MAM8y4BH7vFaGTwemnAUbBgkIwnFVPFlI4dGcioo988OL/rXQuy8ESXswQGEVbSNAc2stWSCEw3TuRaCV2Uks0k0xG8MRDyMRF/2Z+PxMUubv6MNzbIA+Zy0djmmgaLh4bFLC/rzElFgIpJoLwDv3orq0HrX6iQZL1iB+9HnQyg7t5GnzMXhp3TWoWkwpp2gLLNl0R7IKmXdwoiqz38PqKAxHZ+DkUgvzDaW9GB9I6NL8IV9SnfmABsAn7dPIGoXmDfmDNuRvSQGIPEcboChdwySFmxpFcSK2K9XXDhxtyO4T+5TAWGrPKSOFghXFsFZCWq6CQ2f9NF0RJ2oJnNaT0B0JqkD7Dx2q4CAu6YgKFTieyZipzaXRhqmxXWRQG/6j5O/qQcO+fD/zRl1N9mhzVxYLklYqFXz0ox/F3r17u4rM85//fNx2220d3xOCpB2HakkXhiDpksIX3hxGIIxAGIEwAmEEwgiEETgvIrAmQNLlAoOWewTJM25H0sA1/UX0a1VwzKdzZiH5Jstx2AaaAaT0m/mQCiiYKvaMp3CgGGEyjJ7nQod8ToIy840FA6ViNq7ImhhQvSn5XTr3MjwO+woK9kxKs2QoSd54nebg0rTFDtMYU8DmsS1uY0ChTPCZTyWPz1FTwN68hJrDM4B1S7R3Xj2EIx4pCeyAZ1vCBrGzRmdrAAAgAElEQVQhIClzs0kpC71WxeFTFfzipIdRfRqMW+73hCpy2JCUkFR5xiSlw56YwqNkejiWt2A5Xj17PgB/z6UyX2wJbGe+rZqLGzfK2DScBC+Te+e5VQgkPXpgP/72K19mHqRvedvbsXnLVjz4wP148IEH4Ng2kqkUbrjx+di0aUMIkvZi+Eleu1qCkR+HY1bhCjZKLsdY7WVLwpP5OEYNBQJ5RzOWCvl6BexmSp4w5yGB0OFzyIzqxSCFdVAE2jHCGpEJAdNwjvQ6As1JkrRso889WSBFDg+X9znYNhyDHE+BY2vnlkLgqG3CN2rwTAOuaYDza5gwBRwpR/BMWcRpnTwnQ5ndTsdtrjVS4+/0u53P6Hz1L7SmpX3AQB0kFTgHF2eK2BCtoupwOF6JQBFMJIRJmG73HpGt7WKe7ILI2J9UiA1Kc7ABZorE7GwCQRkjlFliUL/Jc5RnHqGzfFZJytkPrDMo0ZDuIYnghm8oA5c5jt1HwOrMPSHZbah4utQHwxOwNVZASq5A5Np/8dP+yPJEVF0Zo3oExytJVu+gVsGwVkZW0etqRu6ULHBzHOjZPifB9mRILLnXguNSW7tb8AeJvyLAKfChIW/G8GQ+hZO62ul0W/brFguSUsMefvhh3HrrrV218Y1vfCNe97rXdXxPCJJ2HKolXRiCpEsKX3hzGIEwAmEEwgiEEQgjEEbgvIhACJIuYZgJpLskbeGa/hISSiXwmGspLpNj8uob6iDTmA6/xw0VB/NJHC6pKFoiFJx7IGlwEBFsuAkIaN16k0xxVnYZAGC4PAZVkt71EBGDK22PQ8Xhcawi4JQRHHK1FhqDYc1lPxMGj0mLx/Z4AJymZH9GZjd5/ZHX596CzA7frh8wsVHrHUhKIOz+ooycxWFX0sKQygxKwceS02xSz4Pv2AHjwbHgWyaOTlr45RkBJ2rT2r8LHSgtYdpO3RqROGSjAhJK4KNkuj4mKi5KhguJ9xGROXYoadg+dIvkwnrx1LVRx1ygkiKQDxWQlRxcO+Rh20gCUixJRktro+E9agWBpCcOH8LfffUrcBwHb37r23Dhrt3Y89CD+I9f/BxP7nsChmEyhukNN94QgqQ9iju932uTZ6AXJyCIFmx6f7k8coaMJ/MJuD6HAY1k2cnXi2eJIUWbEhl46HOApCvxWdGj7ofVnAURaJXYbJXLDMH4s2AQz6ImNs83At7Sso8NMRcJyUc8ImN9RkEmoUGUKYFwtkSIZ+rM290zy6haHsq2gIhUxXMVGQ+OJ9m/aW0W+pB2Pilav1MCxiEjWy6ajdvJ91RjdNdHariiP4esUmPJowROOr4D19GZfG0vCoF7Ih9wNQnQpCIJxC4V6/u16acQiMoYtHWf0rkSRVzfZQmG1MZGrChuBKjSGpvnAvZp46dVStcHj6eK/XiqmEVCMrE5VkRSNmB6PHRbZOsDWptLggfX41CwFBieDBGUJOWhX9ExGClD4lzwXAB3Bl6oLpw6ENwAQYkpq3sJnKimIQsu1kVykBDEl4HBzAOVB+X+2r43lTjTHHsCiwls9jgNp6opnDHiKFkyJk3yV107a+algKTU30984hO47777prouiiIURWE/lGQYj8exfft27Nq1CyMjI9i9e3dXUzQESbsK16IvDkHSRYcuvDGMQBiBMAJhBMIIhBEII3DeRGBNgKSLldoVOR+a4EGmDaPPQXcEmN7K+XgSmLJec3F1Xw0b40XIojHvxCGvR8ORcEZXcaAQxbNljTEaaROtwWYSjDVfOmeYpFklkEormjxO1DP5mwO0MeLg4pSNok1sUfJnJW8eYhEEklC2x7PDLfJmnc8PkzLQaS7QXQSskofVBXE7kLyVfcZKILDhWEXEgaKI04aICxM2bhgwkZXnlrOiAwY66GgcEDXaQHc0MsPpGIBYXyTlRsyFA0UZ4wZwScrGhUmHPVuQZYhahAFtpu1iouYjV/Vg2C6TWCafLGpboS6z2clhUq8+oVjsBHITIhDbhyxyyGoCUgoHRaa5SW32MFm1MUptPkeQ0rk+c2i+9KsuBN5nMs47+0WoqQx4Gr+2jrm9GomVrYdA0sLp0/j6//4a9u17Ajf/7uvw4pe8hB0WTo6dwd3f+kc8vvcJ/O7r3zALJL386mtgNzWXjix7c2y5sjFYiafRe9kjHzD6IHFtOHoZVqUIWEVIsgWhnkRStQWM6hprUkoU4HkKqi6PgyUZh4oSDDrknyNJIZTaXYmRPH+e0QomNcs9L3atdv5EL+xptxFonW9bYjau6bOYqoicTENJZgJZ03YAqWXALeXgG1UANZw2BBwqRuHBRckU8GxFY2vIViC22zaeb9e3rkEjIpiNRc0BKja/KCsI9l1YVzxoJ9Wr8D6Ssg2R99iz1kVqsDwPMmdhXbQIzjfrjMjerzZofqmCyOR3A6WfxRWSsyX1IJvsKhgwGlisUJ0NBul8O1TH57G/MIC9+QEGgiZkC1HRhu3yjF1KGw+SI5Z5UsrxoYk2skoVWaUMhbfY3omSTJu9UWlnRKAn1UcyxSYBpp7L+lvzkthfHELNFnBxZhwjan4K4CVQl7FN4TPJ4GY/U+oDsW0VQYILFaN6CgcKaYwaKghKJhdSsp1heyjaW9Dyx5+dKLu4KHd/11JB0ueeew4EZCYSCaTTafT397OfgYEBDA0NMZB0KQoLIUja/Zgu5o4QJF1M1MJ7wgiEEQgjEEYgjEAYgTAC51cEVh0k7RYQIlCHMmmjood+1cJQREdccmC6PE7UNBwta6g6i9/kdjv8tLHfHHVwabaMddEyy8htLQT2EYBbthWM1hQcLmk4rUvMe5IKga0RwQfne6i4tCldOaC32/52ej31aXssYIaSp+jx2mwmaL/iYkvMgekBRysSY0z1qqgCsVQd9Kk+aIxKFs/A0ZIdbNS3xWxclrERl8hfifK3wZxg6RyO2k6bemKx6jZll4MddpjM8xSwmHcRZVDTQYjP5tuEyWPcEDBpCkwieFBxsCEaHPZEBA8Reo7nIGfweLam4IxB4x+wiglkbcY/VuMgmrEnNQ5DCQkxRYBl+6jadLgCKCLJRANnyjbOVAIpsbO9tPvcoRis01xsTdjQeBtRycVQhEcslYEQz4ATppm+Z3v/mUOuYeAnP/xX/ONdd2LDpk146ctfjpHhEZi6ju//y3dx+NBhvO6Nb5oCSfc8+DBe9epXY1c9Sz4aiSDb3w8xEgUJ4HXmnnW2R6679vueB7NSgVMrA04VlpUHPBuazEGsM+Zn1OiL8N0ISpaKgyUJB4oS+0yZKzeh2+/P7lofXn2+RaB1PpHaQ0ryoLs8S+JxvWlPwqUcCp9vcQ37O3cEWtc7WcXBzqSL7QkHg/0pSMnsnDe7lQLs4iRM24bP6zhZE/HgaBITpszWVA5bY81csITzduHZOPtzAIjJHqo2xzyzu/neaSfd3RgDWm8rvMfGin6TB2lcohQsDgQYPldWIfIuLkqPoU8uMZCUQMheF2JVaqK0JICU2kSMU+b76dOegSxWCNvvbD9H03TcjOKxySGc0aNsn0tbQcvlGcA4EjHQr+rMN5WSGiMi2ZOUERMr8DybPZskfElCmMDedoXirNs2i6MkCOA4DTkzgaKtMJneQbU69X4hoJWuJ6lhw6E9dqC6Q38nH1dijxbtOCaMKE5W45g0FZbQSuDtsGZiUKuxeWJ5Avt72VKQM5UVTWRuxGCpICl9RpE/qSRJkGUZQo/3AiFI2ut3dPv6QpB0ZeIcPiWMQBiBMAJhBMIIhBEII3A2R2BNgKQUwLk2kiSnSoAoHdYlJPoNEACWkGz0R6pIyjXIosuyZMd1DfsLURwsRlCxGQywIoVAuA0RC9uSOoY0At5cBswR+JezRIzrEnIm/YjImxLKDh0ATG+cCZxJkBkigJIVAFNne6HeEQhKQCIxLIlp2Vqo33QwQr8tl2Mb6V4XqpvATwIjm0EcknLLKi5U8qDk6XAhuI79pgxon8aCZ35IjA3KgY0njY1dz4qWOPq7z+QyK9T+JhbzlK8WT2xnFxrvQYCHksOj6Egzxr+1z6sBksYVHhdkJCgih1MlB3mdmK7ExwAiEo91CRG26+NE0WFZ8md7aXfIRwkYMclHRnawNV7FpngFMUmBEhlgvrK8RPzLc6PQpw05rY4dP4b/e+9PsGfPHtiOi1QqxVI0Tp08gUwmi9e+/g24+OKLmNzuv3zv+9iyZQu7hsq2bdvwkt/4Tay/YBsDSXvP7zj7Y+3ZFvTJMdRyExCFGjjJAA8esqjBg8gY7hTvuOgFis6+CHgKRk0RvxpTcLg8//dYYx63Y+ac/dELe7DSEWj9XNwUdZgiAnk6PlWUmCQ7k52s++qtdPvC551bEWgn6xqVgA2kMpJxsWkkBSWenLPTBJIahVEcr3gYNTjkLRFHS5QoubLWBefWqAS9oXVow3uUScXWE6GavV0X+t5pZvBOA6Mz9z4xkZSAgrX1hlgNquDCdAnAo+RRF3FJR1YpIi3rDKyrOaS607s1KH0DaySfKoozGJiLGdNGqxazkyEg9HAxiyeL/UjLDtbHdFRtmSkOFW0JV2SKuDA1Btu1WKzIt5WHBct1GEBKhWLM+iKIU4mXNG6N2BOASyApSeoS2EnXyYIE2p0QJNpQ8aG6CBwlQJZYp/Sbkg2mQVgFx6tp7C9kkLdUNl6NvtOefXeqhB3JMdY+1w+sA6pODIdKaRyraPPufxYT94XuWSpIulD9S309BEmXGsHO7g9B0s7i1OlVjz8EvO7a4Oq/fxC47Brgy58F/td7gZe/HfjjvwRi8U5rC6/rRQRMA/i7zwHf+lvgXbcCr3otwK9SfvfZMD/Gx8fx1a9+FV/72tdw8OBBfOMb3+jKT7oXYxbWEUYgjEAYgTACay8CqwqStgMqSCqINogENBJDNCZZiIgBIy8u+gwgpUNmgXcgCiY4bvponoCwnCEyb7enCjGUbGmWD+ZyDYHE+UjIHjKyy+ReVSEA1cYNnh3cEEhIIFq7rX0DJKWNdfEcAUnZhr3uY7RWMbUAQJ0uNDrNSd8EZFPbGwceSzmWaT40Waie1QBJ+6MitvfLyFddPD1pTQGhFCNN4rEhJUEVeYyVTEzqJNm1XO+klau3XZyZjBjnY0gzsTtdweYYj2QyCzGZBSeuXOLFSkSBeiN5Hkr5HA4c2I+nDx1GrVoGL4iIRGPYtHkzLrr4YiSTCTy8Zw/2Pr4XdCjaOHAj76UrrrwSmaHhECRtM2C+68ApF6HnxmAbRciqDVkm2rgKzovA9UXmtVy0BIxoJA1OaRxBAs0zZQEPTiiM/T5X6YbNsxLzKXzG2R+B1jk1qLrYlrAxSTKmZSlkkp79Q7ymetA83wi0GdYcbEuQgoOPvlQEiXQSgkzpPE2F/CEJwLMNuJUiDH0Ce3MiHpuMQ3dFts5urDlDmd3FD3cjdg2gdOYQLJwo0Xw/rRnaAapBMmGQlEhLSgLYGlYW25NVXJzJI8IHTElKXmwG+Rbfs5l3kq8msUjnYl/26jlUT4OZ6frelAzv9N6Avvez2FfoAwHH25JVloR5IB/DsVoE2xJlXJ45A5UrMY9RqoOAy1amNPWHfho4ssTzjDVKhUBm+qEoE+Cp1vvdkOel9tG6mOJsN4GjdC+TJBYlcJyCnJ3EgXwWz1UiU8pHwVh6iIkOdiQL2BA9A97XmQ8rMXV5Pop9hUE8NplYcb/SECTt5SxeO3WNjo7i8ccfx5kzZ2CaJkueyGazuOmmm5hfbGsJQdLejt1zzwDvfxtw7Cngy98HLrlyGiR97QeA930UUNTePvN8qu30SeDurwOJJPDG3+us540x2f9T4NduBj7xBSCZ7uzeXl+11ucHAaS33HILvv3tb091PQRJez0LwvrCCIQRCCNwdkZgVUHSVpCCAKotJF2briKr6YhKJhTRYRmu04W2Yoxy01bgkTaGOUPCU8U4jpajyFsSY/q1AnWNzTmBQMRCJTnDhcCrboa4IdnaSZ10bYykF32SbuXgngNyu93EKrx2ZgRWAyQlJunmdAACni67sFySEgYiMoeUJiChCSBrxfGyiTNlyuZfTK782hrp+eIcEV1cnKrisqyHTKYfQiINbrXSMZcpbOwzEEAjydQjLy3LZIeZkqwyD91OCvMCDuV2Z4XKM2owJ0dhlHPghRpk1YNIDA9XA7zA43bSIt9RiUma7kjYbCzobw9PyniqNC3J3m4cGv5uncr5dTKW4TXndwRamV8SzzElD1ofkax8CMyf3/Oj171v/g6mdfAFMQfX9JsYjgBSLAk+ngInNCWKEDBkWcyD1DOq8O0yLF/H3pyGPeMplJsYpNTWcL4ubcSaPw+aa1qISd5goTau6/Y7ShU8XJIp49LMJESuBqcu9UqMxpptM3bjUgqxRwn04/lAOpYA0mYfz6XU3Xwvi199HrL5CDDZWgI5ZT5gr4o08etsz4qj4mQ1haPlBOKyi23JIsZqEvYXUgwkvix9Buu0MeYRGtS8cCFfUUUkP1OOPZvA1YYHazN7lmoj31FqGwGkreArAZ2SoOC0nsZThT6Mm5EpyxhqBakCbYrXsClaRVwuQfCLcFyLyQ5HRAkul8DjuSE8mY932PKF+9bpFSFI2mmkzo7rbNvGz3/+cxw5cmQWqzwESVduDBsgGD3xU18BNm0F7v4G8JE3ACFIuvRxaDAx3/M/gbf/QWf1rSUm6VqfH9/73vfwyle+Eq997WvxsY99jClldbtW6WxUwqvCCIQRCCMQRuBsi8DaAkkB7IjbuGGwhP5ICWhiiXYTWAJEy7aEcV3FpKHgeEXDKV1mGzoCUSlzuU+xMRI1ofI8LFdCyQLGTAEFe7Z3ZjfPXsy1zJOUc+B5LnRfgs91Bk4s5lnhPWs/AqsBktIcTKs8EipJgfKISjwU0hMmTyHXR9nyUdRdGA5JcgWAPtFuYzJJlIHJ8xZMdyp7fe1HOciYp9KO4UCSu9f2V3BhyoeSGICQyIDrEDQ8G/reaGMj5WQpbWaHgPWfpdRzrt3rmTrs3BjMWg6coEOWXPCQApDUpyx3jqkN7C9IGDd5DKiklOAxb+ODJREFa1rCrjU24eH/uTZb1k5/aG41A/DNhwar8d20diITtqSXEWj9DEvJPrYlSN7ZwoDiQVQU8IkMBC029VjftkASu36tDJ+AMq4GGzr256N4cDyFgjUtiR9+RvZutFrlbec7SFwqQMrWZBzt0UxsiVfRp1WRlGpQOBOGY00xIRfTOwIMCZSk3wSQEsuRGJXLAZASyNiQq22ggoFPLskLe5A4AZokQRKm93u0HnN8GSeqKRRsDRtjJUiciWfLcRQsFeu0PAbUcZiUsdhFafSvAXwSs5SAS3qW5fGICA54jtb35FcaeI+2FlUQwfMansgP4cliH7MwaS4Eku5KVbA7nYPKV2G7BgNbeXAsOWzMzOLRyUGM6rMZfl10ZVGXhiDposK2Zm+69957GUBKHrGXXXYZtm/fjnh8YV3XkEna2yEdHwVu/T2gWJgGSX/4beD9/xXoBtjrbavOndoWA5Kupd6v9flx++2344477sB3vvMdXHttXTd6LQUwbEsYgTACYQTCCKxaBHoCkhLjLK6Q4yJQNikDtbP+tDtwG9Zc3DhYwtZEEeDab9Y6qZ3xTH0OtitgwlAwqksomDJO1TTG2rw4U8JgpAqZI4ZcBDVHwqmaiEMlEad0EWaTv2Qnz1vKNUzSFHYAkkImk8ylVHfW38tkeqkXzLPUh8IHfkWWTwcMAev3XC6rdRBNTO6YzGNzSkImKqJmuchVbUzoPnTbZ75HUUnA+qSAlBbMUZ+86cChYno4UbCR07s7vFnNcWx3iMqkryUfG6M2SGoyo3oYTkehpTPgW2X/VrPx4bPXRgTqmnZtWR2OA6c4ibFcCaMGyccbLDlH5mRwvsKSYXxwOGPweDyn4IwhQuQ8dmhJXqXzfY82Dq3DrNe1MQ3OtVa0Ah2N/oV+pOfaSK9Of1oZy+R5mZR8bIq72J20MKwSaMOB06IsQYknZQNa05s63OIkfLMWuGDzNVQdC4/nEnhsMjXlRdpaf/g5uTLj3Py5waT5649tSOiyNWOHTSGgVOV9pBUT2xNFjERzsJ0K7DqrtMNqpi6jOUBAH5N+pcUuW7v2vrD+1QFSAhzJ27Pd+qABVJI0bgNwpD5TMVwZR8oZ5s+6OZZjyVRVW2QenwKnszoXW5iCCDE7EcOxShpVR8KmWBEDSgkmgdBzxJe8Tj0uisdzw3iqmJn1eKo3IdsY0gxsiNB4lSDzNmwXmLAiOFgcwLFKfMWldqmhIUi62Nmy9u47duwY/u3f/o3J6b7sZS9DJjN7Ls7V6hAk7e14FvPAre8iNTbgk3cA6Qzwsx8D7/rNECTtRaTPdpB0rc8PAknvvvtu3HXXXdi5c2cvhiysI4xAGIEwAmEEzpEI9AQkVUUOG5MSIhKPE6UAKOkEKG3OTm4cYiRl4IaBCi7J5ADO6mmYx3QFD09k0Cc7uLI/z3xN4fPwSfrQ0xjT9KQuYG9OxtGqOENKqKcNaansXAJJyc8xJrlIiORpwyFndQ44E9hOXjzk6UrgKJ1jpBQPaTnwLNKdQJ5yzOBRsHjYLZnMyzlGK1n3aoGk1Ed6L2cjdIgEFAwPVYu8k0h2l0dCoR8BMYVnEryG4+F43mIHOMRCLRsejpecjt77KxnPuZ7VCpLSIQ95Hg+oDvoUDyWLx1DEw5VDgJbKQojE2MFaWMIIsHNQz4VvmfAdOzgEbTn95XwPVrWGJ8dsPDopQuFsbIlXkFFcCB5J6YowIaHiijhWFXBK70zFIGRIhfNvJSLQTmpzIZnNlWhX+IyzPwKNNQ7NJ1HgMEjrPJIj5zlsjtrYErUg8bQ8F5gfuBBLsU6ThLleyMExdMiCCdPTcaQs4/HJJEYNla09QoB0deZHa2IFAd+0D6CvRd0l2e7AOKVkB0mPnRaJ87EzVcZF6TMQ/BJjknp+9yAhAaPEniSJ2eUqxNRsMEUZi9R15wSFFUFkTFIfAgqWwhKkkpJRV+XgcLSSQdlRsCk6iQhfY6xMp87y7yJ8s7pKK1hRkFDzkjhYHMKYrmFnchI7E2NwXGMWSMpkiTkRLjRMmCkcLGYxZmhzhpCA3gHVxIXJIgYj1G4eB4tJPF1KwHRXJwE4BEmXa8avfL0EkB49ehQveMELsGPHjq4aEIKkXYWr5xd/+bPAgz8LfDInx4H/cwfw8x8Fj7n5FuB33x4ArY3SANlGNgJ/+BHguSPT98SSwCteC7z+HUAiWB5MlUoZ+ME/AT/4FvDID4H0FuCGlwC//SbgyufNdJLptk2Nh+RzwHf+AfjuN4Cn7we2PQ945euB//LamX2g6xvs2r9/ENhxEfCdbwLfvRPYdy9w428Db3sPcPUNwfFC49qFgt/K1KV+/K/3zrxrITYv5do8cj/wD18BflkfhxtfCrz2bbPjRDXTOdzTB4Dv3An88ifT/b7pZuCm3waGRhZqdeevkxTuBz7wAbz0pS/Fxz/+cUSj0c5v7vDKECTtMFDhZWEEwgiEETgPI9ATkDQicdiakdEfFXGsYOF4wYHV4S64lRETEYEb+3Vc3jcJjjd6OiTjuow9E2n0KyauHigEdfsCfI884ihTnWeeoHvzMh7Ny+y/V6KcSyApgUxDqoXhiI2qI+JoWUGpwzjKPN3rYkPURVT0A8kt1UW/4jGvPhqPU7VAivK5mgh9lTbcyz0nVhMkpRlPoCgdQTXewgSc9kd5DMclxNUAHKUDsIrh4dCECcP2MRTnmazW6Qr5GS13hHpTfzuQlPz3+hTybeIwaQq4ImPh+iEPAh3URhPnpORub6J5/tXi2RaTffTIBGaOQ1vTcvDEOIcHJ2UYLjCgVLFe1SH6PMqujIoro+RJKNs8rA7fNyFIev7NtdXqcQg4rVbkz93ntn5+qQKwI+liU9SF6wNxycGA4oD+3g4kLeQCkDQqmig7Jh4Yj+OpQmJKYaQB1jEmY5jUtCITqSHRTQ9rxF3mfAxqAUiYswT0q6RGApyp8V2pwVDi5YWpMi5Oj0JCGSZ5p8/BzpyvsyStG4CkDRf23oeGAFLTcWCTdy75kdaVJto9iVitBJLanoRj1QQUwcH6SJHdR8DkGSOFM3oMA2oBKYHYpL1TaSEfVhtxPFsZxNFKHFtieexOjcJtA5KSp6jEKyg6SRwq9eF4JbYgG5SkdzfGdGyJ19g+4nAxhuM1SmJYmT11a7xDkLT3c301ajQMA9///vdBv8lLsBOJ3eZ2hiDpaoza9DMJyPvxd4Dnvxj4hy8AldMz2/P/vAP48F8AiWTw9wZI2jcEbN4GfPHjs+9p9T4lH8w/+QPgoX+Z3dfYMPCu24DXvR1oWJ132yaq9dmngY/8fgDAtpYrXwZ89K+ALdumX2kAnx/7h6D/P7tr5l2Du4BP/x1wxXUrB5KSYMDXvwh8+r+1nxPv+xzwhlum40RX/fwnwK23APlnZ9/TSw9aXdfx3ve+F1/84hfZg37xi1/gxhtv7PnkDUHSnoc0rDCMQBiBMALnTASWBJLSdmdjUkRfVETJDLLA05qAiuXheMHuyKOw3YHv9riF6weLGIqWCarpWbB1R0DFFpmEUVx2AU+BT+CoLzUEXtmziBn3dEnCIzkJo4bYsTzUYht6NoGkTAq3vs+lzS/zU60Do5sTZWyMVZGQ6WCEw/5ckvlEFe35s4cToo+dSZt5URFrlA5X5jvbqrkc8/E7XhWRUTzGPiVQi8ataPHM369k80hJ5FnFYdwUzhmvzMXOsYXuo0QHeu+aDlCxXMQVDn0REQmNfIiAiuFiouqgYPgwHY+xPNYnJWgyj4mKzQ4jI7IA2/WQr7moWG0FSBdqxoq+vhDYRNN8RHPxvD4TW/skxmjhtd5nM65op8OHdR0Bnw5kfZ8B5I1DdzZ3bAteaRJelb6n2peqZb28d7oAACAASURBVONo2cO4IyOpBJ+Lx0oqTuoKS/LolhGy0JztunPhDWEEwgiEEVihCLTKsZJ6yKWZGq7tryJO/2isxdkCkGOft3w0CZ5oIzwP3zRQK+RxcMJB0eFQc4AjJQmV+hqzmaEaAqQrM6hzxZzJutaX/pQ4R8l3VMgug/5TEwPxBX0BVxXy6d6dLuPSTOB1abnEJPWZfyaxSjstzfK2nd7TfB2zcPEC8JPNyxYvU3rdcl3ots08RxcqDfnfspvE0UoWaamMYXUUju9BFWndHcf+wgAcz8KW2Glwvr5QlR2/TsAnAcYCL0F3Rfi+B943YHl20D8AsiDA5zSMGSkcKaUxZkbgejxSsoXhqA5yTB8zFEyaClKyi6xqYVwXMWEq8OtgKCW60hSg/Vm3a52OO9PBhSFI2kGQzoJLSqUSvvvd70LTNMYiPXjwIIrFIntfCoKA9evX47rrrkMq1UItrPctBElXd5Cb2Y7/9T3ALX8IjGwARk8Df/Fh4MdfA/7qX4H//LKgnQ2Q9L47AQI4X/du4OY3A32DwInngD/7EHDsWeAzfwds3wXoNeDPPgzc/VngbX8KvP4WoG8AoDzWX/4U+Ks/BcpF4K++CVx0efCMbttUKgIf/wDw7GHgvX8MXH0jIEnBs3/6I+Cvbwf+8yuA9/wRINct0pvZoZf9JvDuW4Grrg+Ymd//R+CP3wC885PAu94P8E05PIuV2+3kvn//MfDB/w+4+fcC0JhiSu05+Rxwx6eAB/59ZpxqVeCTHwIO7gP+6C+C+BHQTLHd/ziw92Hg5rcASuCMsOSy3ExS13Vx22234cc//jHuvPNObNvWhGovufVhBWEEwgiEEQgjcLZHYEkgqSJw2NEnM0Dr0IQFkm4YiglYn5KYh+HRvI1iBx6ltMBtlnFLSR6u6y9hd6YASeh8E9z5YNBhjAzf1WYBpI06yBNuf0FmrNKCvbwbvLMJJCU/V2J7knzWmMkjI3vYHnewKa6jTytDEU1YLknianh0IokjpUDGeL6yXnPwvH4Tm6NuR2qmtNkmuV1qQ0r2GEhLhQ5fCBwd1Xmc0UWcrPGYtIQFn9/5vFmZK1eDSRqTOWxMSVBFHrrjM9ldOrOs2h5yhoei7kFvoojSe38wTu91mQHlpk2yahwI9imbDk4UXZTJRHaNl7m8HUnuWSTJZ4DN78uyDvr7UpCS6ZBNusbHtNfNcywbtmUytqggSRAlmYGmrm0DtVLw4zW+p2YmhNiujZpdBi860BSeHR6OVjX2uXi8qqBgy0yOrlOf5dbvyl73NawvjEAYgTACyxGBVlYyMUX7FAuXZkvYkaowr2aQ9QUngpM1cPQ565A2qwdOlMAJIpM498waTpd9PDyp4LmqAMsN1n5hAslyjNr8dbZK7HYKTHcDkg5rBq4bzGNLvAqbPDMdiwFupuuiZhOotzAgSb2QRTEABhfBLqbnOZ4LyyHJWw8SxzPZXgIbqdDcYyxS12VAaacpgnS/DwVFOwYeJmICJVz5rO6qm8a+/DBE3sb2+AkoXHlOoLHhrtrpcwngJSBW4gW45J/a0m6RF6CJCkbNDPbl+nHG0BgjVOY9XJQu4pL0OHjOxaih4VQ1xpR/bF/CwUIUZZskhKcLySULPMWHgxMySdu+ob70pS+xvx/a8Iqu3sSVydGp6//m9XXUp6sazq6LT506hXvuuQc2rb3nKCTLOZdXaQiSru54NwDJ3/9L4E3vmgmoEbB3yyuB1//+NFjYAEmfeQq47TPA9S+c6XjTqI9kbC+7BjiwF/hvNwMvvAl4358AWmRmfxtg5R98Fnjr7wd1ddumh34BvPs1wGf+HrjhRTPrJ7L/Fz4F7Pkl8Mm/AYbXBa83nvs77wfec+tMeWBivr7/bUH73/fR2TF53bXd+7suBJI2wGRaXn3ok0AsPrMfhw8Af/hm4Oa3BgAqFZIw/tP/Dhx9GvjE54Ftu1Z3Li3l6Y7j4KGHHmJs1V27duFzn/vcssj5LqWN4b1hBMIIhBEII7C6EVgSSEoepDuyMttkHZ6kzasPAk8uyEhYl5QwUXFxlBilxty+LO0ONmhTtS1h4Or+AvM0oWzU3hY+AEhJZpflubYWAnxc5C0Jj+VU7C9Stu3yyQStdZCUZRXzPjTBx8aYg50JGxVbwN68CAJNr+6zMKxZ4IQqirbHMosNR0TNVlGyJEyaHGPkzhVDAkmvHzCxKdIZSLrQXKDNfN7m8PCkjANFuWuQVOZJ8s1FVCDwnrKgyVOJh+HVD+S8WfaDCzWpq9ebD55ab2wcQnV6GNXpg2kOkq8oeY2SlC69lytm4ElqUgDqRRGApMojSyxTlWS4OKgSx9ijx4s2JIFnf8/VXIxV5n7fd9qu5b6u3ecPxWJYs7EhZrDDL5JDG1E9bO1TEM32gVfm9mNa7vaG9a98BFzbQa1chFWmpB0Rat0bxbIswLEgujZ41ACOPK7lGYk3Hky4fhm84EAQSJCag+dxKFsCRnUFeVPGuCXjREVBySZFg7lLCAKs/NiHTwwjEEZg6RFolR0lkGZTzMClGQMjmo2YrAcJcm4EPq9CIPZoNAnfseCV8/BNHeDqa3XfR9Vxcf+4gkdzWuDh2CRtGvrmLn28OqlhsQDpQnXTNKB1ZlSykRB1rI+UsTVRRVLx4HouTNepg5I+aiS9S7qBHRQCBTVRYgzQbovjOTCcBgBK7SMQkZiYPGNekvyvRTK7i5IB5kCGIkytAoGkLtVfcVN4pjIIiSMZ3tNzgqQE+hLYSX6lBOR2WkSeh8DxUx6qjfuYKowowUYCTxYGcbiYYHsoWhcPqTou65vAiFYAfFrf86g5EnSLPFSTOFgZgOHOlDNOSDayio2yTSzTOrWq00b26LqQSdqjQK5yNSdOnGDML2KBrVu3DpdffjkGBwcZi/T06dO47777QGzTrVu34sUvfvGs1oYg6eoOYCuo2dya40eB//EO4KIrpsHCBkhK15GPaTI9f/sbYOQX7gFe8Buzr233jG7b9PdfBj75jvnbQfK5n7sT2HVpcF2jXZ/6Z+Blr+p8DBYCO+eqaaH7Tp8EPvROYM/352/LWz4CvPvDAVOWWKY/+i7w0XcBkgr81huAl78q8Fil18+G0izjS1LdDb/T7du3nw3ND9sYRiCMQBiBMAIrGIElgaQEpmzPSEioAp7J2ZisOezAYjAmYHNKhuf5eK7oYKJG8kjtezXXwS95A+5M1nB5No8+zWQbUYKmOI4OmpdaiEkqwndJape0IVpq5CxwnAPXE3FG1/DIpIwjFbFrsK3TVvYKJG1I4Qp1iSOKmO0tjQXLNsaKg00xl7E2s6qLrOyxeo+UJRyvCYiIPlKSA1UymMwUjfVgxEBS5OF6GnKmzGJ4uDwzw5jiQ21Oyy6uytjYlbTY4UgvCgGzD0wqOFiUOspepnZQP7KyiyHNxYDqIiY1gaQOD9MTmDTYGV3ACeaJOn9L283T5rcBvU5+S1Qow7rxWvOB31xPWI6DQNYeHgwkpbcb+QrTb5oDxCxNKBwymoi4SgdDQNnwUDJdEAuV2nyy5MD0eGQ1kskD8jWvY5/FXoz5Yupo9/lDcaBDnQsSBrKKBccXkJR4jERFaJkshFh7KafFPD+8Z+1HgKTo9FIBtfEzEH0XqqKy96phmqjaPjhBQVypQpNrTd8rStAxvsZ+6P3QOMwn5guBpXTAaLs8jlWjeHAsidN6/Z45QjIX63ntRzBsYRiBMALnawRav2NpzZNWbFzVV8bOpAUZEsCbAGcFTFJEGEAqxNOM6uEWSdK8OBU+HzaqnoUHx2N4dDLO1iJhAsnKza5GrBmoR5KzdTblYloQ7FmClS+pLNB/D2smNsZriIs1RMUqooIFWQjsXGg92mCOEmOTQFKXJIw6KARoErAp8XzHQCm1zG0BSOlRVJfCU0IhvU4WLW7H7eigqax+jpNRcyIMNlW5KjiYs26dYoQKAmO5kvxwp2zSudpBssSaqOFErQ+P5frY/o1KRnZwaYYYvRMQYLHkUfIYNQwHlu0h76dxuDqEMT0yYz+TVQxcnC6jbCvYl48v2z56vriGIGkns27tXzM6Ooof/vCHzIv0pptugqLMXDMfPXoU9957L5Pbbfd6CJKu7hjPB0g2ANGRjYsHSeern3re7hndtqlZnneuaK51kLTBXt3/0/nnQzNIGnxHA/seAb72BeCevw3uTW8JANPXvx0YXr+682uhp7d6nb7qVa/Cn//5nyMESReKXPh6GIEwAmEEzr8IdA2S0mEvsUVpc0YMs6wmYFOKWIM+jhWIYeghoQgYSYgwbA+nyw5MZ+5t23yHGyOaiRuH8tgcL8P0HHhu4DvRyIBd6nAxP1I3NptNytngeAu+L8B1FRyridgzoTBgrFNZxG7atlSQlBieSdFlHj+KQFJNPiI8AVQcTtUEjJuLb7cq+LgiY+HKjDUla9voG3mDHqsKGDcEdoiRkAxEZQNRUUdUdKCKAjv0ct0IHs8ruH9CQdWZhg6p35k6KEkSvptjDvMkXWqxfeBwScKDEzLzI12oEHO0T3GwOeZiQ9RBnxzEsh3ISeN/ShfxwLiM56pz+9USw5bAX5JtpUKQCLWrZAvsh+pJSj7WRR0GlE4aAnIWAbHcnAkFwSK1caAUHFCxuheRGT9fTNKqwABR3SHAm0dE5hCXOWgiB5/jmWfpRNVFwaDMfh/kZxoROfbf5BGWUIC4QmxSD0VzqUc2C43e0l6f7/MnIXlIyxb6NWJPuxiOiBBSfRDjIUi6tKifXXfTDLZqVegToxAsHTJLqwUKuoXDRQFVTsPOdBnrYqWgY5SA4xGjFPB5SrgJfL5sz4Xj0nuKQFJKPuBh+TL257N4PJdExZnbuzkEAc6uORO2NoxAGIH6x2Gd5dnwcexTTVySrjCJ3TgxEHxabJF/PEnrUuJiDJyWgBDPMIldl3yfK4V6OH1UXAsnasC+XBzPVdUpkHQ51kLnwhi2snib+zTf2nGu+5r/vthkPVIL0kQHCclBVCLlHvK6p7Wvz/Z7W+J5wDMYM1IUBAZsNhdaa+qOzVil3ZRARlYEAYGN9T37bq0nbDbHoyGxazpOXUJ35pPYfCaf0qZ1eTdtme/aADymVCraOVCyYvt1dMNblPbE1E59SSApx6SINUmE4SWxNz+IZ0rxqSTTEc3CFX2TGFALcDwfBUtFocaBt4roizqQIxEmvXvaiKNiBQo+LCFCNbErVYbrS9gznsWpmtJWNpj6TP6zMk9J1RzzSu2VPG8IkvZqZq5uPeVymXmSUmLGb/3WbyEWo/Ob6VIoFEBehiS5G4KkqztW7Z4+HyB59Ajw/rcCV94A/PePALIyDWpSXZ0wSb//T8AHfxvoFZO0XZsWAmLb9XutMUnnk/jtdNaQN+tjDwD//A3g374OXPky4OOfBzZs6bSG1buO5HYp2eLd7343XvSiF4Vyu6s3FOGTwwiEEQgjsGYj0BVISlgMgaKDMREyz+FM1UZB9zAQFTAYl2C7PmONaiKPqMwzZtlYdf5N7FyHvwRc7UxWcW3/JNKqAd22YbkOkwdSJAky2+QujVM6J0hKWzjKaqeDG/AwHBlPlxQ8kpMxZghz+sIsdpSXApLSYcPWugRuTPIhCz4k3mfgHLE9j1dFJhd8Sl+cN6cmAFdkTAaUNrw/m/tJG2HbJ/9GE4pIkmgWDJf8aX2okgzeJ1njKA4UVfzHuIKcOX3YQfVdmrZwYZL8RUiq2UdCXGwUp+8jsPGhSRlPFaUFs5YJYN4UdbEzYWEk4jJvnYVmFQGvvxpTcLA8u7FMtlZ2sS3uYGPUCUBSduJBmdcOxnUVBwpRnDYEbI85uKrPRFTiMEFSVDUOOdNnMao6AgTORUR0EBFdBtjnTRFFOwC8W8HSXgKlBJKuS4qIKTzLFnddD4bto2x5KFk+dMuDVZfglQUOSVVAWuNZ8sR4NUiKUESgbPqMabeWS7vPHwK4RyImVJHGS0JM5HBdv4mhCB+CpGt5MJexba5toTY+CruUhyIJEEURZ6o+k3wsexKuH8xjR6qJ7eSDAaIW8yr12eEvHfgyicKmdpbsOB6bHMbTlRbznJa+NObpUlg7yxiesOowAmEEwgi0jUCzMgapVAxpJq4ZIEZajUl1Vh0ZSclCTHYBssHwNXBqFEIiC06Um0BSWkuZOG34eHgihmfLERhuoGLRYDX2ch20ksPZvJ5rfu5SE+EWUiWZqr+uIkL/pn1coNwzs7SLbevfmDUHJWryZJ0xuw5SudEEB0nZQEbWkVYd9m+ybDEc8hn1oAoGVN6gb02Ide/PZpCU2kaAoOESmNb9+lImoFSi9TUlK3pMbpbqYWL49YRDSgIOrBamJXZXcj50+qxAmjiQ/SXAuBu53cYzaE9NLF2O+KG+AsuP4mQ1hadLcZSdaR3FuOhiOFpDXNIZ67dsq0wOe0QeR0IsQ5LBPNsJ3KzZMhyPhyT4bA+Tkl1IgoIn8gPYmyM26UzQmyx1srKBDbEKYqLF9q5FW0GV+ZuSJLCAok3M2sXtv0OQtNMZtbavIy/SH/zgB5icnGTgBsnqNpdDhw7hZz/7GZPgffnLX86S6ptLyCRd3fGdC2Ckj3ECEj/wauBDX5r2wexWbveBnwFv/TXgTbcB7/kjQG5S957rGd226Wc/Bt71m8AHvxi0s5Mc9aWCpO/+S+Ad7+3sWTTCC8ntNvxFz5wA/uyLwMiGxc8LEnL41v8Gbn8L0K2c8OKfuvQ7SbL7tttuY/Ldd955J7Zt27b0SsMawgiEEQgjEEbgnIlAVyBpVOKxOS0hJpMUEBhw8mzBhul4GIwKGE5IkIRANnSi4jA/UvI2nK+0O+Ag/8sRzcWVfUVsjhfB824dJLXZJlaVJCiCuIwgKbXYA3g9YJS6Ksp2BPsKMvbmJZTsuRk/i5kZnYCktBlOSD4igoeSQyBaAOUNqQ6uzZrYmnAhtUH3TBc4qQt4Ii/jaLU7yWAC+Eh2lkBMAv0IPGpfgsMrTtCJLwmDJLB8YpLK4KEhbyTweC6KJwszfUmTkocb+k1cnKIDESamzA4q2nM4O4ssTTcCRx+YkJGz5maR0lPo+dsSDutfv+JCXAAdpTaWbA77izL25WUU7Okb6F4an+EIgaMuNkRsxEWfSdUyShlvsJ+aLeCxyTT25SO4OGXhmgEXSiQKT1ZhmSZqlRpjYFaJNc1biEomVIEktETkDAnHKhGcrCoo2zxskuhdhgNCBvRqBHzSgYSPsuEywJOY4yRtR6/T+5zYpn3kTaqJoET/ku7idMlhHsSs1wTmdjZsq3oVAVdUGgAUzYtNcQPrIlWcoFhbGq7ps7AhxkFKZ0Mm6aqO1jI8vM7S8F1iM9XlA1t2vr7nMbndyvhp5rsrKSpOGRLuH5OZV/Hz+kvYlixCFBz23ei5LvNKM12XSZDPxQTJWUk8OjmE56pz+9wux3t8GaIYVhlGIIxAGIG2EWh8x7L1u+BjQ1THpniNgR9ksUCAaYIWsExuVwAkBUIiw/y/3VIOXmWcJZo5cHC8KuGBsSSOV7UZXqRnawLJQkAmBXQxjM3metsBnDMYocTi44M1cM0TWHLcLAC05TsxsGcgCItUTXx2f1Y10afqUAWb3LdnzQWBAzTRRkQwIPOUHOkyZYUgicirf1cGa2YCM5W6PG5zRQRcEouUrl9MoXaThycB9uQhSgAtW6zS3qO+pA/2IQFYvNbXsGzXxEDdgJHbXaH1Dq1h4pgwYijZGiq2grylzAIkaWfPxpsjENzDuqiB9VoBGldEpUT7dB/xhARwXqCiQfs5jvYLHPNYVcUY9hcH8MgEKbH4iEl2PQGUXiff1SKGIyUGsNPI6g4PwxPBMzCb9j8aTlTjyFkyU7hp7DGC2cIx1ikxUNuVECTtblas5aufeOIJ3H///dA0DS984QsxMjLCmksA6K9+9SuYpokbbrgBu3fvntWNECRd3ZFtAJJ/+V3ghb8BKCqg14Cf/gj469uB/uGZbMRuQdLcJHD7+4Bf3QO89QPA77wZSCQB0wDu/dfgGaTi/6mvAJvq+Hq3bTp9Arj1XcCBPcA7Pwy84jVApm9+AHOxIOnhA8AfvhmQROD9HwOufT4gdEAkWAgkpa+7O78KfPztwAt+B3j7e4GLr5zfW/T4s8C3vwm84CWBD2kkGswlYpR+/W+AOz4IfOZ7wG+8ojdzjBjhH/jAB6Z8Q4kd3uty++234+6778Zdd92FnTt39rr6sL4wAmEEwgiEETiLIzAnSEr7YWKLMl/LOmuMvEYHoyImdJdtIQeiIk5XHCapK/FgjLJU3a9wvEbASmeb2NZDYDpEuShl4Mq+PNIqZa16sH2PMdqoEIuUMmeXWuZmklLNBJLW6iApHcaQtybPGIQHyr11Ke8UJCWGIjEd85aAikOHTcBlaRNXZkzE5lk40TA8WZCwZ1JBsUOAl8ZzU8TBxSkTg5rH/DrnBxEDUJmAQMMx4PguZEFCyYphXy6Dg0WVAYzNhUDXGwd0XJopgeNt+J4QSK/5lP7X/fjSwm/U5PDQhIJDZdpIzz1DiEG6K2nj8rSJjLIwe5TqLtg8A2D3F0U2Bo3qafxGNAe7kgF7lGRag1jRSVPAJKPfHG/Cg4cjxQQenUjigriDKwcAIZmBEInDdx34Rg2uUYNvVwCvXL8/6IfvcSiYEZyoRvBsWcTxmgiSPF5JlllE4pHReCanq0k86NCranvIGR6KNY8xAYhRSoc29N/1t+xS36rLen8rSMrej4KHEc1g8seWK+LitI3tKSCRDUHSZR2MFa6cxt61yVPLgq3roHe1Go1CVFVw/HSShWdbMCbHUJkYBef7KHIxHKlpOFImhj6P3fEaLkzmkNQMaNL0e9L2CSx1GcODJAKpBFK7ARg7aSbx0Hj/vCAptXExh+QrHMrwcWEEwgiEEWgbgdm+pEBccrAlbmN3ysCgaoMncJT8SakIIvMk5bUY3HIOXvUUXBg4rat4qhDDkRKtJ6WAmU8sQObhuJAGyNobnMbag30vkLxqa3JOPQluMf6fzesaUpwhpRZmk8LWNNMe2Sx+BF5zFvPcNjgFDhuL+UtUdLEuWkNKMsBzLlTeRlKpISYa4HxK7JurBOBjIEEfyM+3FmI3kiwuyeNSklFjLU8gIN3juO4iAMGFenR+vc7eLZyIkpPG0eogTlZjMNyF910EkG6MVXFRegIaCihVTdiOB1EkiUwCmmePvEpJzUIaBwpDOKNLGNQqyMhVRESyIgAEjhRzDEicU08oq88RxpQlix0BriciZ0UYgEsgKYPn/eB9b3sSTlU1jBrtpXxDkPTcmdsEgpJU5tjY2KxO0VzYtGkTfv3Xf30Wi5QuDkHS1Z0H8/l5brgcuO0zwPUvnAYcuwVJqXeP3A98+PeA44/N7is94/2fAF700ulndNsmOgsiUPdTt7Z/Bj31Pf8TePsfTD9/sSApgbuf/Rjw9Y/P7kvzMxpxuu/Oucf3126eKVmczwGf+RPg23/d/p7dL5oJJi/kY3rTLcD/+ASQzix9jrV6h/7iF7/AjTfeuPSKW2oIQdKehzSsMIxAGIEwAudMBNqCpAJPsroiMhEeFdPDWNWF7flYFxeRUgUGjBIQkokIOFN2mcRuowTMOcwLULWLXvOGPiX5uDJbxe5MDhHJmrqcbb1mJvwuYSA4+CTtxTLX22wMmS+pGbhJuirLbq+5wK/GSXZXWcJzZ9/aCUhKdxHwRuFlcqsgICcASUkOdz6Q1PaAA0UJD07KDNzrpBCAeXXWwiUpi2X+d1Y8gNNh+hXYvgWRF5E3Y9gzkcKRYoQxH5sLAZUEkl7RlwNHTEvqnS8F48KA0u4OvXSXY2zfPTkJlXnAYIrjlpiNq7MmhrQGoDl/D/MWhyeLJOEro2AFyQPUOpKRGlI9bIk52Bon6bBGrAJ2LXiSbSYPQvp3cDJ1vJzAIxNJrI+6uKLPhZhIg4+nwfE8iLFGEla+WYNvVuC7dtNhEDEtANvycKbG4dFJGc9UpSnpW+rBch8Uktz2UFwAz3MomR7KhodqXX5XFjlkNZ59LtDfTpVcxj5d66UVJGVxZGyDADxfHzFwabaGkYiIeKoPfILGqrP30Vrv+/nePmJvG7oOy7KhFwsQbQPxRAxqPM4O6HlJYSwTs1xEeWIMYyUDJUvCaVvDMV1hSQpU0qKFC2Il7EwXMRAlFniD6eDD8lwYBMJ6Piq2iqqjsPcpHQQXLQ1PFeI4YzTpQjUNSsgiPd9naNj/MAJnfwSaWY0NxiclIj2vv4rLs1WIDBxtSj7kePCRODgtCr+Wh2eMwvRtPDGZwEMTSVRscVlUNFYy0q1MT/pOIBWdpGRDEz3oLn0/iDDriXCN9V0na7zW742sTFKpDmoOj9O6BBL7aFaqbexBCNw0IHcEkqZkC5dmctgczVMqLVyP2J2UEDRTUr5dTANlhfZrQ/peVBlASjKrtIYktul0LfPdu5LjdzY/i0BxYtNW3RgOl4fxXCUBw517TUteoTHRZcmDCcXCllgRCSGHYqXCksBUVYTAVKTaJ0YTSFp0B3C00o+UXMPm2AR4v8bWRgGjmSSz2f9P/W7El9ZSJLdMgsDB+QIlEwRyyRyTChbgQcHeXBZ7c4m2FishSHo2z9bZbSfZ3UcffRRPPfUUDMNg6+lkMonLL78cO3bsmLOzIUi6uvOgHSC57XnAr70UuPmtwPD6me1bDEhKNRDbk5iS9/0IePp+YL5ndNumRgsJNPznr08/o7nlvQJJqU5i2pLX6j3fBu7/zvRTlgqSUk0Ewv70HuBf7gIe/negcnq6/laQlIQbnj0MfO9O4IGfA/vuBWLDwFUvBG56TcAM1uZ3jelq8oVM0q7CFV4cRiCMQBiBMAI9jsAskJQ2ISShuSEpsoXnyZKNiSptfH3GHF2fEJk3IV1HW5vjRfJB8RmrjHwKdULkuiytG/rtcRvXD5YwGCkxYKkh/FQJbwAAIABJREFUC8Uyrbusu/3lHYBxzI+UThKIoslDd4FnKgIDpk4bEigzW+TBZKnIP2UpUFDjgIIYszWf5IraZ/MyIVpqeh0kpf/uUxxckrKxPe4wedd2yfSWByYR++CE3DGTlIDR3UmbAbBpqX297WPrwuXKML0KAwp8qNg7mcSeiSSqzsx+kczajf06ruqfrIOkVCMP340AHslPdj7aFBPy+XxwXMGRqjgnSM8Y0KqL60iiOB4woBcqBL4SE/fRXD1+JDfL+ehTSIrYwaaowxi+KoFqU01uyDUT+Fv3Ja1DqycqUTw6kcI6zWder5yigk9kIGixqfRGnw4PHAfwKLO6qYW2CbdSYpJCTxIgPBm0aaXAFE3k2HudwE/T9ugdAonjEFcFDMQE9MdIVotHrurgVMlCQfehO92LgC00Jr18vR1I2qhfJM/fhI7t8SrisoBsNI54hsYq2rlBSC8bG9bV0wjoNR2WabCsc7NUhJUfA/nsypoGOZqAGEvC9TyUR0/hZK6CSU+FS4f5nMgk3nSPw6RBflkCVN7BBfEKdiaqSKs2ZIm+Jzl2P/lpk5/WU4UUniklQPki9FFhewLKTnAQ3q40f/f1tONhZWEEwgiEEVihCLRjfPYpFm4cymNHshokK/otJ2yiBE6gpLkK4BdRc3zsmUjjsYkEY0M2S/h2AhyuUFc7fkzzmo0SUxOSg42xGtZHKwyMKtkyS6A5UYvA8wLfVSoLqQq0A6STko+s4jAFmglz9vq4sQfhGUiqgHi9C5WsYuKyzDhGtAnYLiUBEZi5lJ1Q8MTAM1RioBjJ6pLXZlh6EwGmYsHzjJ0pCyKeLQ/g0dwAY2W3KySj3GCObo5VEREcwNVhG2VYlgGO/GdVfkEJSAJJc3YfjtWyGNHK2BjNwXJM6A4xjheeM1Oro/oZAL0HFF6AJIgwvCgmjP+fvTcBkiNNr8Ne3ln32QcwOAdzYU7MYK6dtbl2yDapMDdM0XJ4FUvKlkztyoqVJZJaijQdoiTzkETZlr1rHivJF8ngZZnHyqJNBkOmgrtzn5idGcxgMMDg6u66z7wzHe/Pqu7qRh/VDaC7AeS/0QsMOivzz/dnZv35v++9V8C5Xh5XBqaw3V3bEpL05lw/t/teEpJ0b0dwo/zPvezVfuzTXuJxNx07UZLeTaOdnGuCQIJAgsD2ELiOJKWN5tEiSUAJl7o+mpa/TDgxi/RESUMpraDvBLjS9bE4CFBOKaikFTSG4SpV6bRdmSQp+LL+TMXCc7MtmJqFIArg8EUqimCM7Jem3e+6243sXKNQF6rFrYg4Lsb0PAlXhoqwWV2yVWTVEAfTASo6FzJkXOhrIp9y61e99XvOc04rEaQoRD8QCT/XbchtWA1e1EPRH+ZtMn+FareCFuBELsCDeQ8lPSawJxvP4Uxbwyt1YznLdBoMmc34cNETZGlODUH+my+gJFD1DddQQkRyH240xNBX0XYz+LCTw0edFEg2Tjb284UZG8/PNiAr1uhXWyh8N+g4s1epIn19TGRusB0Vsk+UXDxecjfJWF35sBcBn/ZVvNIwxDXAMZ41AhzOBDiU9oUalGN3fSMxysyl0QKPzLzDOKvz2sDA6/U8qoaM02VHELWSkRIKRdlMb6pSDGnH264jsC0s2DLeaes439PEuO4WUTo+V/Y7byri/udzQ1UkYbs19CKR80S1uReEWOgH6Do7vTumuVJvbJvNcOP9dTxr4UiGVqwS5tIy5isFKLkKZP3mKspv7CyST+8EAVakR0EIVVPhDQfoL1yGN+hBUhUoqgbFTMH3fLSaTbR8VVjxzqRDpLQAmhzCDiXUbROLwxTqFu2vQxRUF4czAxzIDlAwaJUrY+CpuNAzhdLhqrVx/ujkOez2/bwT/JLPJAgkCCQIbITA+Bk2aRfLWSALDO8rDPHsTBOzKQ9gYRxJUhEFOZ4r0JnEF1mkVujh04GJt2sFXBqawrp8bEN+O2eREjcSPiRFHyr2cLJYQ1YdCjj9SMeH3QrONItCUTotUToZvzBJHo9n3+vNxJZJUgRwoMMdZT5uNK7Mpbw3O8QTlUUYUhNDb8Xx50bvBlmSkdY0oR60fV/8TEOk3ehx74bPk4CGbAjlZQQNZztVvNcuXldUqstUjnrIai5KhoPDmS6qRh9R5GNo+2h0bNh2gExGQzojb1TXuwyppigIkMHlQQXc97FsE1FEkpR2uzt7N2ARrqnqWLCqeLs5i7pDx6f1W0KS3g1X99bnmJCkW2N0K7fYj4TkfuzTrRyDZN8rCJAk/cVf/EV885vfxOnTpxNoEgQSBBIEEgQSBJYRuI4kpVL0YE7DlZ6Hq73VKja+SM9lNNxf1QQRd77lwXIjzGRim55LXW/qHNJxD9YuBJOA/OxsH49X25AkV7wgW54rcklTuo6Uur4t4VRjGjHz0oztXLeolKa9U9OVcWmg4pqlYNGmmlTGATO2Vb0n7YPV2T1PxlstHe91tOtIwKn6JPLpgPyIdey6K/k7k5+nDdejRQ8PFjz0PeDjngbHl1A0InRcSZC0D+apKnWRW1MUTAKNeaTsJ1Wl22lFnYshHooaF/sjlM1Q2MtSNbl+CwGlj7YX4P12Dhe7GTRcDZZP8vf69mzFwgtzTejamCTlIpmOKMiMSOzpenvNloWK9Fxf21BFSptdnsvTVQcHzOvJ5PWORJtd2ivTapdELIfpVNkVWaYkR6dRosaaay74xSRpw1Hxaj0F25fFeN6T4ZhFkPWsIEonFaVr+xS6DsJOA6HVF8rtRVvBa3We94r9HD+zldpgOlQ33opYUjl6IM+Kf6BrB2jZAQZuJDKMefwDeQUH8xoWOh4utDfLqLrR3tz45zdSk1JJOp9yMZdyQS78WDbE0YoJtTgD2czc+IGTPewpAkKdE0UIggB2v4f+whXYnSZCZrdJBiJFhRx4Io/YME0cymso6D4kFnXILIKIwGxry82i7Sk429HxUVcW+WwH0kPck/GEamPBMvBx10Dd0ddVOqwHwm5mDe/pICQHTxBIELgjEeAzbJLMpFryQMZFQfMxn3FwJDNEijLKMAPJyENSVISOBfieiCuIYGMQRLjQN/FeK4drQ1PMw8aqytuZIB0Tx5wrFXUfT1ebOJ6tI4xiwlEU1wRZfNipiBzWga8sZ7Cul126ihBdJ990swtsJyTpsayFJyt1pOUG+p69PCY3eiFTQUq7XRbFukEgiLTxeN/ovu/mzwu7WtlEwyljwc7BjzQ0bAMtd/U7NYlRFnnNm33kNMat2FAlB2How2M+bMj5EjAcBOLvJElVbXPXn9jeV4MdZhFBQU61EEY2bGbL7pAkFZEYqo4lewbvNOfQdBOS9G6+vqc594QknQalW7fNfiQk92Ofbt0IJHueROA3f/M38YUvfAE/+IM/iJ/+6Z/G4cOHb3lkVTICCQIJAgkCCQK3BwLXkaTHihoO5FVcantY7AciYURQoFJsLUtyZD6r4GBBE18mfEkiKUJbXmaXTmbHTAPBJEmqyRJOZF08O9fBgUwPURSICmWbCyYATFVDWteFDdOOmsi7ZMX65gowKiZJPn2no+FiP87vyWoBjmV9PJDzMWuGsfpvlL16oa/ipbqOKxatebffxiQp99fZgCRl9uUzFVeoOmnp2nRkYfOb1ULULFlYwXKsuM3xbLBKTXrZUvDikoELg+33j30iQcvK/xM55ni6KAkbyQ3OU3LhwsIHbUNkkTYdXVCEtKdlvyetibmLp8o2PjPbRlq3RyQiSQt1NE4bv/ROHp0Zre+0dLy0hVKWlrjE5/GSA2NrNzHR708HCl6qGfh0GGNnKhAWxKfKfWRUd7W9sVApTzLUY5BWg2UHEi4PFHzU14T9WUF3cbJg4TAdXPUc5Nxq693JcxWZpYMu/F6L4aRC3UsCnEpXEuC7pT6LSVIZWUNBaxii4wTw4shVcW2Ymiwsu2eyKi63PFxsM1t1/7aNSNJY5c3rPYQMGY+VPDx5QEOmUoZsTKcI3L9nfXf3bLyA79sOBt0Ohs067G4LoecglGT0tQJcJRcTqJGMw3kZh9MsjAgAZTjKrB49r8LYleBc18ArSxnUXBYPRMhr8XdF11NjtfeUkO/WfTxld5LNEgQSBBIEtoXAattXSRCjJ0sDPFAcIKcGUCQ+GyPIMAG1DCVXFhnQ4bCLYNAFwi482PikZ+L1egELQ1PMd253gpQgrrUKpvXw6WoDRzINhFHsPsL3HEXRsWiV8GqthCvD+L1lPVJprS37RvbDnIkaSgRFgpgvcj7Otl2SlJ+ZNdnnJmaNGvreEEEYFwHejMZcUqE+jEL4JNJuxk7v8n1QoTsICzjbOYgFK4sokhCMrGk5M+H7GdWj9+Y7QumZVhxxLRJ/WinTHWbc6IBsD0PIioJ0WgEk5tBuXoHL4xuKJrLYmTXrhjtXkY77ocoqukEZ77fmccXKCHelcaPamd4/ASTc9+m/FP/8pS99aV9eBd/4xjdEvz48/Plt9a/fWFze/pd+4NS2Pns3bpyQpHs76vuRkNyPfdrbUbp7jr64uIgvf/nL+L3f+73lk/7VX/1VfPGLX7x7QEjONEEgQSBBIEFgXQSuI0mraQUkStnaZAchCYJMkSU4foTaMIDthSiaCkopWRClLYu2vMxd2/6r7OTLfZlEYNXCyVIbumqLFymSpB7LVoVFlwxD00RmDV+4ttsikqOCJF0/f4W9J2lFAutsR8NlSxUL4vNpEo82jmZ95NUQEjPpJvZBteG3a4bI/dxJ4wIFbWCpaOJCOl/q1rZjGRefmXVw0IyuIyhpY/tRV8PZripsgGknK/bHYPZQEgTiqw1a7W7eOx5VkfiqK61Ldj9ccPFslSqAcAO73QiRNMSiE+GVWgEfd9Mje17gSNqBqfm43NfRcjWx6JFXI5yuOHi0ZMFUXEgKiVIS4rTczcQ5VVM0qmiJPzM6N2tH0j5emHVwOD3dYg6tdqkMe6WuoeEqQjnKHFIqP+/J9lHWLaS1APrYbpfkrsiwHTUql0MubMVK68lGYnfJUcTYfNxT8XSlhefn+qANtKQXIeeqG1rvRrSo6rUR9jtgdinJ71frOq5aClzm405kV00B3443GRcKjNXJXGRJqzIKKUk8HzK6goEb4lJn+wrzHXdqhx/cSLU3LhLgbku6j8fLNh6sqMgUK5DTOUjy9p9DO+xi8rGbjIDv+3BsG+5ggGGjJhSkKgtCVBWRqiPKlBGqafR7zMzzMJuWkZYDYUioKEPIqg+ZS9kTqp2OreJCN4X32jlcsVPXPUdZXMB1vJCL/Zucz1h9dTtm7d3kYUp2lyCQIHAbIjBZ6EFi7sHiAM/MtFExIiDUEMmqUEtKSgpyugQ5lReVh+Ggh6DfAoIOhqGDtxo5vNkoYkg3kijO5rzVThm3Eu71MkPnUzZOz9RxKNUWZFMQKhgGjFFI4dowL+bSTXf995bJvvL7JZ6PRnAD6TrXAs5n6A6T0QJ0XVnEhbDxHcSACxXhVHa7/AxJ0qerDcyadfTcm0uS3kr8b5d9i+9+Xu83qcMkJxftOVy2ZqArAWQwQkUW73yqHEKVAuQ1G3OpHlKKJd6/GZdBonpto7tyFMpIpwxoqiTyRRmNs1VjH3hezGm/GWfGdQBJTqFml3GxX0DLNWAHGlSZcTgOCoaLjmsi9cEfi64lJOlWI3Rn/z4hSfd2fPcjIbkf+7S3o3R3Hb1Wq+FrX/safuu3fgtnz55FQpLeXeOfnG2CQIJAgsBGCFxHkuqKJOxzZzOqeHFm5TbVouQC0pqMrh3iYsfD0A2hyrGm0xMLF9sHeXLBg3Y8JLGen+viSK4ryDLbYx6NuyqzRJMVoSZVma2yrabENrsh1V/Xk5DsPu11P+yq+LirCuvEiuHieH6AI1lL/J1ZnLTpFfuJVlRk5JJfrBl4rbmzjEKhVpN8hGEAi2rXdQjgB3OuIPiqXGBapzGnlNbAPLUjGX+ZJKVVMJWQH9OOdRO8WHU7ZwSYT8WLJySISbBONpKjzD2l7W/FWPvizAxOB3bk4Fw3Jax2W46OoU+1a4TnZzuYSVkii/PDdhpeJOFgysdnZhwcy/iQZSe2sBQkKWIlaZjdcoR5Th/3FHyrZoi82A0vdEDkfz4/4yA15aVDxecbzTjnlFgcSgXxuacGkCQLhhIiowYw1A0qqCNFkJ7YIN/Ji2S8107hlVoGj5Tb+Ox8K96WZL5Wgpyb2dB6N3RthFS9WX1YXoQPuxrebGqoOcqukaSTWNOGuJyWMZfTkdIkQY62rECoTIceF0T2d9ts8ZV3QVX38ESlj/uoglF0SEYZSp5qUuao7VDZvr8hueN757oObMsGLazdVl2ol4xUCmY2ByWVET/8XhrUFxEO+zAMHbYXYMkOYMNB2RiIjGhmY40X7SVZQt/R8FqthHdaueueoVzE5uXib0KS3glEwB1/8SQnmCCQILAhAmufYZwrna52xI8pGSJ/VDKzkFMZgJbmugkGGzJzPey3ELl8B7BwxZLxWq2AC720KADbyPHhdhqK9Z7vVaHKbOFwpoe+p2DRyqBOK1RHE8QPoz4mVXIbnW/F8HA8Z0NVQnzSNbForX4n4UyF7zGmEop9co7Lxu8kIyJJGsCVjFWZpJzjMn974KvLylN+hsrgxystHMvUYPt9eJQXJu2mIEAyUVfiubwb0qHpxmfQkqTh4uAAnCiN+3INKJIHV/CaoSBKWZ6rSAGYHkoPKd5r46NyHsR5DhsJThZ5yTItkeO4DSdwbqqSeDsgsmg6kgwMgzQ6bhpDXxXFbhXTEi49NSuPS6+8Lna5HZL0T/7kT3DmzJntdGV528997nN47LHHpv5soiSdGqob2jAhSW8IvuTDCQIJAgkCCQIJAgkCCQJ3BQLXkaQ8a9rempoEEqYkST2feZTAPXkN5ZSCTzservVu/IV4LUla0gM8XhrgZLmFjObA8jw4zKOZGAqSo2lNF1ZM0zdmHpmISJBS3bemUQlHcumDjoYLfRr0hLgn6+DBwgDzKQtp1V/hQSKSpFSjrqgciRFJ0pcbBgyZakOSlCG6voyWq8IJ1rdZ5II5z7moRYiYe+dGaAcmqE9a27ZSQRIjYUVGnasUq02tADjTIslnCIXsZo39eKrs4b4c+xHb937SVwWZOW7824GUj+eqDu5dY+lLclNShuh5ARqOATdQYQcyapaJlmPgoVIHhzJDvF4r4UwrIxa87kn5eGFugGNZWle6gMRrajTaHC+qSddRYU6eB8furWaslB2OFnzWO09aBr8w4wi74GkoLfZiyZbxcs3Ah/14IYD9PZ4LMJfuo2L2YhtW2sVtukNWg6+PvBvK+E4zj1dqeTxS6uKF+dZoX5RTmDFRmi4JVRvVvVRdMIOL6kVeUczuCnptwLGEivTFGseMmay7q7bg6TOf9PDIgrs5DITivO9sbr/Nz8lyrHzdrk339Pf+dFtuRUwdMBw8PdPFscIAtq9j4OdRKhWRLxUhq1srPKbrRbLVbiJAG13+8NnrNJbg9tpIF0swizOQDFPcZ5HvY7B4BUG/A13XMfACfNBR8clQxZFMHw+X+sjpsYJCEKWyBDdQcG2YwvluBtcGBloen4VU548WpFeecuue7m4pwXcT6+RYCQIJAncPAmvtZEnKPT3TxpOVLkxZEy4hcpqOGSVIiiZYushzEfRriOwGILmI4OP9VgYvLZXQYGzDLs9rbtVoTRK9nDtytk8S8kDaQcnw0HEU1B0DQ19ZFU+xVX/47XI0a+PZuTZMxccrS0WRZTpNE44ZkQtdCuDJBuwwfgdJKQHuK9A1hcWPWVwZrrz3sO+H0kM8Xl5AVq7DTkjSaaCeahtDUUUuqx9GIpM1XEfNOdWOJjbykcZHvUNMJsXDhWsw5OH1BOwGylW6OKVUTRSN2b4vsmKpBI1CkXQKSeZ/bW63u93+bmd7RaLjlQJJYqGwAk38N9/NIrTcDN790w/E7rZDkn7961/HN7/5ze10Y3nbr3zlK/j856e3zk1I0h3BvO0PJSTptiFLPpAgkCCQIJAgkCCQIJAgcNchIH31D64u16huVqwqCLKcikN5Ddf6Hi51bpwkXbtYkFN93Ju38ESljbIxXGW1Ox4ZXVGR0qgkndbmkgSpgYjWresQpMMAuDIgQaqj60mopjzMpQc4lB2CVdl8yVppJLxGitQJJSnJSJKkb7YMHE37eKLExY4AHSoyhxquDLnooVynKqJ966NFF/fnfbg+iSUJHw9NXLFJdK2+FmlF/JkZFyfzcSbpVo2E6aWhgtfqOi5Z1+9v7efvzcZWtAdM5s8AZ7saXmnoaDgrpDIJYKpUT5UdHErTnmm8F6pIbUGSOiwxHuUe8Xpq2Cm83SgJ4o54ftxN4eLQEOd3JO3hhfkujmS7iKQR0bC8S+aSZrbMj227ksjjfK+trSJ0155fWgU+O+PgVMnZCjrxexKu77Y0oSLt+zLyWoT78g5KuiuqrQ+mHVRM2m7u/D5wA5KkOWFNfDhr4bNzTRSMkWWVUJ/S/CwFJzDg+BJ8SUOkKFAUGaYSk+HwbEiei54v462WgTNtHZYf51btliUdL4NyWkXWkNCxQ3TtrbOJqTzNmwrypgzbj9AYBHB2YNc91WBOsdFWC7C6FOKejIN78ywEUNGwTRwv6Xjonizy+WxiuzsFxvt1k4BEaO2aUJKmq3NQMnnhjMCCBN5fg8WrGPT7cKCh5wS4bBv42MriQMrDC3MdVNPD62hPFqv0XRU128DCUMOFXgqLlrnpM4r4bHUd7lcMk34lCCQIJAis9wzjHHrWZJFRB/cVBqIIU8QQyBnIehaSYggVaUTXGLcORFSRRhh6Et5qFPBGvSQcSSaLR25XG/LJ5zsjTObMQOTcLzkyLJ900wrVNFnOyQiOaQrJZk0PT1W7yOsO3qzn8FE3N/VFSYLUCB1EkgpbYnRFhGO5Pp6o1FHUbJxpVfFWoyoKHMctpYQ4Vb6Ko+mrU5OkHDuSbdwL3wtuhkpy6pO8TTYk4UclKVWbjoibuTElKTG3gjwuDWfFe8HRzBJMqbuule56EFHZmlJVoSZ1GFMQ+GKO1OvR6UlGLqtBHseO7CHGseJVgSbLUEfqVzfU8eqfnBe9SkjSPRycfXDohCTdB4OQdCFBIEEgQSBBIEEgQSBBYJ8jIP38v1kU+paeG6E/Dhdcp9OGIuFoUUVWl3GhzQzSrfNHtjr3SZKUVq4PFIY4nu9jxrSg0LrVd8VL4rjxxZH2PobCitEpmEIRcKSPCNLVai8uOHQ8CR/3NHzUU9D3VTyQd/F4mQsMfajK+PxIjGqIhA0qiSv+uTqTtOtBZGJ+OtBwuuwK4tNgHGUEkTG6YCk4P1Bwoa8tZwDxnEw5wsNFD6crHkzJh+OH+HhgCGKu7a22jiWh+kzFwRNlF8YU/HDTlfBGQ8f7XX3ZUmuz8Xiy5Arr24waJ8XUHRmv1g1BljI/k62gRXiy7ODhgoe0Shpg3EiSMlPUEX/SvilWtgawPAXvNKu40M0gqwItTxaEMdv9ORefnRtgNt0TKtqWq6OgeSiZLiTme25BkhLfi0MVL9d0XB5ubiec02OS9LHC1iQp+/7pgMpMY3m/h9I+PjPbx3x6AIeZN9CRVplLaO94AYPKMmZNvbRYEvabz8628GBhCHVisaFlqbjUTqFl63AjBS6YIcSxCIUK2VADUf2vKxrODVJ4o8ns2XhBcbeJUt6SWy3kcX00Z8iYyygopBWoigTfj7DQD4Q63d8jonQavA6kHBzJDtFxNVwapFEygKcPKLj/njz09HT5uVs9E5Pf7z4CzCYdtJqQfQdGriDUG1RpsxoldBw0m21c7kdohSmYUghTC3HRSgkFxfOztGPvAzJtwuMHpe3L8AJJWBqqKr9XFbxZL+KtZl6o6zdrG2Xj7j4qyRETBBIEEgS2h8DqvE1JFJcdzNg4muVzcoiC4Y/mjTIQ0HY3BUiqiJiQIhacDQBm0yNCy5bx7cUy3msXdn0+s72znn7rSYVt0QjwRMXGbMrFoiULUpiN/8+5FN1CBJ60Mw1lNCxDuLSsjcGYPDoLGedTLnK6K4hlWo92PU2oUrdqIs80ciBHvrDczRoBTlcbOJZtifzKc70qXq3NoDvxbpLVfDxZWsA9qelJUroAmYoqzpOKxESBev3IkEIWkaSjwqmtxm6j35PU1CQZXqSi4+Xhhhqymg1DGgCRM3UuKMcqjhWQY7vdKBQq0n7PF+5FuZwi1KT7pZEs5Q/JUkVS8Mq/uSq6lpCk+2WE9qYfCUm6N7gnR00QSBBIEEgQSBBIEEgQuJ0QkP7Pd1tRfRDgatfHgBLCNY0vailVxnxWwUxaRn0Y4FIngLsVGzIFCpMk6cGUh8/MdXA83xXZKLTatQNvuXqcu9MUVVjtTq0iXbbGXZ1D6kUxCXi2o+FcT8XAl0Uu5jMzAxzMdiEJom+0XCFUqCYQjUnLMTUY/0lCivt4q6UJi5/nqw6OZf1VFqwkGTuuhIsDFed6GpZsZZm4pNXufXkPx9IWKpoPpgKdHxj4uKcKC+BxZhDtYh8reXi64iCvbv0yemEgC+L2ynBrK1BhRVsdWdGOTo98+fsdHa81NJHPqkoRqnqIZ6oOHsivp54kUeqLTFFa54ZwYXmOUKUu2SU0rKIgmC/01WXicd708UzVxol8FzUXeLeVF0rNR0odpFUZtpdFxzHQ82RB1Oa1UBC1uhIJE16S3FRPfqetwdrEapeLPweZdzvjCqXvVo3Hok3xi/WYcGS7N+vhhVkLB1JWbAEc6YA0FOpZqh522jqugrfrBZxtZzCbdvFEpYtZk/jJaDoGznVMfNJlP3SxGMFGG6mUHCBDEkYOIEuhqDrnYtiirSxX+u+n/C6So4Yqo5KWcSCrQtdktO0AbctH3lBgqjIud3zUh3GF+l609WxOed0XdB9pJRCLvfcVerA9DTVLgx2pOJBScWJWuuD6AAAgAElEQVQ2C7NYhqRRfZG02w2BMAjgubThjiDT4m7Yh99toTP0UB94qA8leIqBnK6gbDA/2ceZtiEy456runik2Fn1HOi5tBk3RF7xTNqF5SvCZvzNBjNKNyZJpyHqbzdsk/4mCCQI3D0IrFVKsujrdLWNsukIS9lV0QQB4y8YqTCeU7uAYiGSPJHLeb6bwjuNHBas1B2VRcqrgVEmx/MDnK42UTEcUZjDn8km7ExHkyE/ktF207gyyOHyIIW2q29oxUvlLuf0JKWP54bCzeBsO4vBFkQpR4Ekq+oPEEQSClkFj5XqOJxpQ5OB8/0KXqlVRZHYuB1MW3iivICSWoflkzDbevJGRaKpsvAUwkqWqsSk3VwESLLynYA/kkQnozR6ro681kNatRCGAYIbnGiHgQTHZuQIYKQ4r9l67G/uWW69t7jgQMa7366JjROSdGvM7uQtEpL0Th7d5NwSBBIEEgQSBBIEEgQSBG4OAtLvvteOPlhyURuu/6JqqhLmsyoqKQU9N8DVXrCp4nQ73ZokcWhd+Nn5Nu7Nd0WV6tB14QRU56w0VrLSapd5LVO1dfJDSaZdGyr4oMf8UVWQa/OGj6eqQ9xX6EJXqTQcvewJNSNteo2JhZzxkeMMFioYX6qZ4s8DqRDPVq4nScefIPG4YCt4v6PifE8TNq5sWTXCE7k+HinYyJoanEgRZNfbDQ3n+proDYm+B/KeyAOtGltnv5wnSbpk4Jq1NUlKlSpVpKdK7qpFrIYj472OhqatoGCEmDFCQTaW9M2OT5/KIQKpj6Fni6pjRUpBlbMYeAZeb2TwQccQRB4XzB7IO3h+pgtNcfB6vQA/kvB0tSXsimtWDh+0Mrg00OCSJFVDzKaooAxhyCEWbRVnuypa7uZV8iklwhMlT9gE56YgmJ0QeKNJgthYJqkfzJEkXYP9dknSsRKZ2T1SjCHVpB+2c3hxsSiuh/mUg5kU70UZS5aOBYtKYAissqoP2qlVjAiqJIPXU9eVsWCzSvx68mU/qNLGRRallIyCKaOYVpFSJVzr+rjQ8jD0QmG7e7SkwfFCXGxx0WxvFlvWI6kKmo9Hy30czljQFR8F3QPCAH4YiOp8VUojo+eg5SqQMwVI6pTPpqkeYMlGu4HAWnKcKlKv08TV5gBXuiFCKDiQkzBvBpCjAAs28GbTxKJtiIzjU5U25IliCccHPu2nMPQ1VEwPXijjg1YOH3bTm6qA9lNRw27gnhwjQSBB4M5CYPI7lG4qp2e6eLrahKmuM2cUc2uSpMszZEAZIoSPi/00Xl0q4srAEIV2u+mKcatGZBKbou7jiXIT9xcaUFhcGHEuGDuwbNRIdnmhgSU7iwv9HC730+htQHySHCJB+vxcC4oU4tVaCec6GTG/3qwJNWkwFN9zkm6gknJwNNNFOeXj6jCLd5vFVWTr/YWeIEkNdKfOzmSRK+evsdtMrEpM2s1DgApKviMzmoaWznSpadganCCM3W9w4y5Q4t0lwIgklWCmOJ57M2+fBrn3XmyIzRKSdBq07txtEpL0zh3b5MwSBBIEEgQSBBIEEgQSBG4WAtJvn2lGJCau9dd/cSJJWjRjAqZjR7D9zV/kp+3YWkJi3mQ+ZVMotZhRsx5JSotdViCnNI1mRFsfag1JSpuqiz0Fb7d1XLPijNBZgxmiHu4rDJE1epC4YDFqEdWCYiFnrUKMqkkHHnx83M2IvDlNAop6KDI7SWJu5AZMleK5noKX61zsiAkVVm8/nB3iVMlGKaUIWyNu92bDwEuN2C6XZ3s04wsy8540E4o2b1ctSZCknwy2Vrcx25K2vyR4C/qKjS770Pdk2KGErBoiozDncivYY5LUCXuwfFssgMRjZsALNHzUyeLVeh41OyZvi3qAZ6o9cLGl5qjCjvJQ2kJGC9B1UjjTLOBMK43+SNHJCnn2hWpKWogJa9ktulTRAzxb9fBgwRXjtFUj+fhuW8fLDQP9kQXacaEkdXDQnFjQoeKYNsMy7x2qaLdY7Il0RLSY43ajDFaewzvNHN5opMW5sHuqHGsriD/FBVQzkjy9Lz/AwYyDkqZARgpUF/SoZO6o+KCjoevLq+xux+TPXi0wcpGU5OhMVkdKpWogBAmkjC6Lhc9LbU/kl1JVcaJChTjwccPFgFLvPWjrkaR5zcfDpT4eLXVQNPhsCGF7sfqBOU1pzYSCHKCVoOTLUFLZ2CsvabcvAlEE3xpg0GyiZwcwUiayGm/1IULm/zohPuiygMXAiZyPJ8staNoAAYsfAARhhJ6nYcHKo2ZRwaGg47GYQ910kTohSW/fSybpeYJAggCWFZ+cq+sKiToLp2c6OJBmhMaa7/Xx/BrjQj4qSYewggDvt7J4vV5E26XicHejA27VOE4+349kbDw9s4Sq3p46F5L9IgFGe2ISpW83qvh0kBaFdus1up48N9fGPWlbZLsSz63s3rkfLfKgBUOEkopQTSGt+eA8yApUtBzGb6wcbyck6a3CN9lvfH2QIDVUVfydRaq0NOZPcJPJaO7OGgaIIgmpjAJ5H9ntrr0WEpI0uTuIQEKSJtdBgkCCQIJAgkCCQIJAgkCCwFYISL/+VjOicutcg7aA15MT43ycOBtlq91N//vJBQMe4560g8/MN3E8N1iXJI37wYUXVahJxWLBpk0e5ZHS0itehGm5Ml5lTmdHE1ZV1RFBSvvYjOaMLBNXrHYj2oGFzBocq/QECqP8TRt2EKDhZIDQRF5l/glAwnGVpdiaPhLi99oaXqobQsWaUmJOparYeLxk42hOgqrEx/t0qOCthoZLQxXDQMas6eMzVQf35WixuvnZ9zxJELEkhKdxRma+5cmCj4fynlBqbrX/jY8+UpKij6HvwAt8aLICXdWgyhLaTgovLlXwfjtWEJC0fLBo4dmZJoq6I9JMSYDy+FGkYXGQx8tLWXzYixW1220cDypwn6m6MXk9xQ54HCp5X6kZ+KivCvxmzUBkmt6Xm1Rc81oQiVGQmKM1QbCve5hlZTKJ60hYmtGCmdmvl634OGsb+ztj2jhd7eBEYShyDqWI9s95yGYGkaSg2bfxaSfClaGCgSeJa5sWxf1AQsh8xdGNK9MXa5car2nac99b0UU1+7WOh6UBF2wilNMyjpYMQSYt9Xl9SJjJKujaIc43XdjrPId2o9vrLcbSuq6ie3iwOMDhrIOibkPBELbvieeRULbLLKTIQk6VIefLkHUqz5N2OyMQhQFC24JEK0DDROT7cJpLwoqX18klS8ZbnSyoNH6iVIMh9cWzS9FY2BCJHCw3yuB8r4wP2xk0HVWo4TdrCUl6O18xSd8TBO5uBFbnkcZzDVOJ8Hi5j6eqbZGTudI4wVOAkPNzM/5nyREFdleGKl6vFfBJLw03lJctZ/l9ezu3yef7o6UeTlcXoEnDVZEi05wfyxhrdg5vN2dxeZjZkCQt6i6enWnjRH6A91o5vFYvbWi5m1JCcHtdDgXmtuXBDQBXScMT4RbrNzpsPFlZQEFtYuh5N52ImwaPZJsYARbXGsJid4UgdThvCUlk7uTtaWtkSZLadohUSoVpiiDdfdkSknRfDsuudyohSXcd8uSACQIJAgkCCQIJAgkCCQK3HQLSL7xYi2ZzqlB1Xe35UxFqN3qWa8mIItVa5R4eLXVRNLzrSFJFkqDIiiBGFUWGLscvgRs2klGhES++cCFmZKB7eajgpZqBT4cqClogFKQnC56wu6VCTFL6gGzHu42U0T4m7WpJigWQZE9kb8Y2YCrUyIyJqyneEKn8e72h40xbx4wRCNKN5KrjBZg1XBzMkgiOF5hos3qxr+D1poErloqS7gtFJPu8lSKS6lNaxr7ejJWoWzVuwbzPEzkPDxddzJnTEYrX7zcmSfnjhp5Q3VFNygUuVYyhiVdrM3illl8mPWm1/NxsGycK3VVqgygy4PsZvNVIL5PKW53H2t9zbGlR/HjJFZbF0zbydGc7VJNqaDiKuEa4n8eKrhivuIWA7IgM1qmUpLysmG8bkCCWxbjQzvj1piYyuDSZxCmWM0V5BP7byWIXz820UDKpWJUgyHuVysWqIOQiewi710F34ArinVbGNUvBx301zigNdl+JIa6nlIJ7S6q4Ky60fDStQIy5LgMPzBiYyWnoWLGC3QsiLPR8NIa78wxa7zrYSLFC9XJZ9wVR+mChDV224PieIMVYAGCoOnQ5BUg5KJkZyLkipGktwae9IJPt9gQBXhOB58Hrd2A3a3BJkkLCgqfj7W4eFD0/XGzisNmFofiQtfheE9bwqgnLK+BCLysKY65aqth+o5aQpHsyxMlBEwQSBG4CAht9fx7N2HhhvoVD2eHKUVi4GOqjAkbOsZkpYCGIHLzVyOGlWhlDPyZI98oJ4yZAsryLSQKZRZDPVht4vLyAIFwdKTLNMakc/XRQwlvNWTScEcG8zgfTSoinqk08VGzjXIduJRV0vevjAOhkc6IwwIlcB5rswAkNXO6mcLktYxCacBRzwwLZWdPFU9VFzBs1QZK69GBN2q4jEBOktNiN33e9MFaP+mF4ywhSHicQlrsBXDeAocsw0+q+NFJJSNJdvyT35QETknRfDkvSqQSBBIEEgQSBBIEEgQSBfYWA9Hf/eCF6oKwJYvLDBl/YJfGSM/D4cnVr+jq58EEVGcmH52aaIv+GhMqk3S7/W6N9kKaBZKn4nyhY3YjxGpFIqxSgsXXp2a6Ol+uayLC8N+Ph2RkHB1MTZKA8hKQMRpRqXOm+Yj4r6KmRpepIUUp4BJlKxWlqapL0tYaOTwcKHi14OFn0QVvSvhOC6qWcIYsF9nG7Yil4sWaI/NS8FuHZqoOHCx5I3GzWaBlLAo4qxfY6eZXrfZaIMr/zybKDJ8uuULluv4WAMoAkW+Ll3Al9OJ4nXtZJkqa1FF6rzeJbS/llQl6c10wbj5Zb0JWxZa0kSOooyOCdVgrfrhnLlrvb6dP6CtDp9kDl8SsNQyiPqfyklTJx4TVj0GJXtiGRVB9Z506114mcW5LsJMF5DDuUhZ0yz/5iXwOVwOTKVSnEI8UOnp5pI8ssWPH5FCSzAqVQhUyVW+AjaNcR9juiC7xvrVDCBx0dbzRVNJ14sZFE9W6qMagGLqcUHMyrIhfpcscTecZZXcb91dgG+krXgx9IsIMQlhci2ON4qo2IqrQS4DOzLTxSbsELXLiBH2NKe2RFgaHo0EiS6qNxoe1u0m5bBAQ5ykVGqmOGfQS9NgLHEvbQvUBB29dwbphC3dFQNVxhhX0oN0RJd6DIgfAeGHgZ9L08okjBua4mCmNY+LJRS0jS2/ZySTqeIHDXI7ARoXk8OxBRGgczE0pSFouFcbGYaJIlrHbbjowXF8v4TisnCqrulGciseG5cP6V0YDnZ+t4sLAknFa22zjruDLM463GHBZtOt2s3+iicqrSwiOluijUeatZRdtdHb/BOdrhtI2nZxuYMdoIQh8BDJzvVvBBg5mnGixs7EZDG97T1Truyzfg+nQBYfFoTMzt54zK7WJ+K7Znoe/a91hiNnZ+mfaY3AftdU01JsA5N3Vorxve+sk0r2fbCoTtrmEqIpt0Pwq+E5J02qvpzt4uIUnv7PFNzi5BIEEgQSBBIEEgQSBB4GYgIP2tP7gaHcqrOFRQYbsxSdG2Q6EqvVWul2PrH75gMV+SBNljlTaMEUG2NpM0ttilXesUrN2aHNIxSFTYvdE08GZThxMCh1I+TpVcHMkGghiMF2rsmCSdmvQikcqcSVqGbZ39yUMQUxKkzLrksaneFC+aJIiCAKa2miRldirVr1QFptUIz1ZcPFZyRY7pZo3WrR/3FKHAXBhln057wYj8zRGBPD7K9CJMqitJNlORG4oXfi6c8EemejLM47X6DN5rryzuUKUZXwOt5WtAUNKhgYaVw6v1lCD8dhJVee8oS/TAZJbolEB0PQmvNgxBbpDQJJk9b/p4MO/j3ryFnNGHxFzSzRpJzYjV1cws5YJYfF7MuvUjBZ/0VLxSN5DTeB84MJQIlwYKGjaDSSV0XBk5zcapagcV04/VF2EKcqYEpViFpFKRESIY9hBZg+Wq8cj3sNj38dKSjo96cRHEXhClVO9Ws6ogSrnqSSKUJKmpy7jc9gRxSkwMNbbm4/Vm+ZKw3J3GJnrKoZx6s40WZWlDdzw3FErSotaFOjHuvDdoJ51S8lDlEpRCrCZN2u2LgCjwcBz4rgvZGSLstxF4Drq+Agc6IMtYshR80FbQcFWk1BAH0h4Opy0czrjCsnzBNnG2k8HAldDxaJGYKElv3ysi6XmCQILApnPOESkzaevPYr4nqx08M9NESji2iIk2ENDlZSLKQhoIknRhmMKLCyWc66WWVaT8xG5GBdyKUR7PKzjXr5genq3WcTTbgL9D5eWSncMb9XlcseLYivUaCdBT5RYeKy1gwUrh7cYsFtaQqkXdw+lqFw8UWohCSygQe34WV6xZdD0DXkDb3QBeIKPv6xj4+nVOJ/ekLeF2MpvqQ4YLP3Dhh74g6252DuatGJu92CcLYYPIRNvNi3iMkmEhrzkII+bdb88eV8w/FUW8H4sMUkYF3KoK5zVgkaAdDHx4LpDJqNBYT8rX4h2Fo9y6kUhI0luH7e2054QkvZ1GK+lrgkCCQIJAgkCCQIJAgsDeICD96L+6GqU1GffkFZRMBQM3xEI/QNPmi9rN79RktTkraQ+lHTw318Kx3ADM/2NbS5JyO5H9p9K6cwu6bg1JynMYBhKuMt+zpYsMSB6FxOic6eN0xcW9Wcp7SO5ZI3JvGssovglqiMRiDzMIp6cRqfJko+2oaJuQpIu2jJdFNqYmiNGnK7HK09giXpLnyIxKqlDH5zztaBa0EI8WPRzLeuKsSGLmtGkvBqptaUfsQpJJCpJs9zD0qL6Tcb43g7caZbQnbL82Ikn7TgpnmkW83TLRnVINu/YcH8i5eGHWwYwxbf9X9kAVL3NJ+SfzQ0mUKhJQMQI8U+3j/mIHmrKZXdpI1UwrZhLHy1bOsRq06aSFlfK5roLHSxaemelDV3yxaOL6OoIwVj07ATCbdkFbajAfKtKg5MtQihVAii+EiL5XYaxu5AUeDXsYdDp4raaK4gAWBkzmEu2molRVJFRSMmYyKtIaSWKI5wszSmldXE7JyGi8s2NilGq7xjBEy+Ziz7RX7c3ZbiOSlPfBnOng4WIbB9Mt6OOx5AKuJMFUdZhKDpCKgiRVE5L05gzIHu2Fi3yB7yMKIkieDbddE5bWDB1NZfNQDQOd7hAf1ob41Eqh5pnCHjKthrg/5+ORIpX4ES4ONHF/X7VVDP2NvyPuFFvJPRqu5LAJAgkCe4jARs+vGdPFZ+dbuL/Qj3snckhps8uiwhGjIubeA+HM0bAMfHuxjA86aaG85H5JkO7mfOVWwDg5rzicYcb8IqpGe0dWqPwWqbs5vFmfx6eDzIZ0FKMaHi81BUlKgvPt1jw+7uaW51RiTpOy8UBxgKppQY5smLIDHwqcKAtFUhGGNoLQRhjJ6HtpXBrmcXmQgR2sFKyOc9sPZm0UNQeGzGI/Bwp6kCJr3xFmt2J8t7PPsTXuIMjhvfY8liwTh7N9PFioIy33MfS9batAxcxCknZ0PW2n7+tt63uA50bw/QC6TjUp37GneYe+0SNP//mEJJ0eqzt5y4QkvZNHNzm3BIEEgQSBBIEEgQSBBIGbg4AgSfmCZaoSdFUW+YW2vztWu6YCPF7u4emZFrJ6TMixrSVJ+W8mlVqavnkWqViEIXGZEYswzP9kNiNzGane5J9OGB+FqrU5M8DpsoMTuWCkIrVGar/NmBkZEIiR6GLu6fYI0nWHbROSlOfwWl3HO22eO3C67OKpigtzCyUpj1N3ZLxc1/FhV9+WKpjHKWmBUENRCXgi7+P+nDeRxbnVxTeyI5Z8QToHsDB0HbiBhLPdGbzZqGLgr7C865GkXJS52Mvh5cUCLg31HdclH894giSlRe5227meipdHdsUkSYn5wZSPouHiUHaAezJD6MqaxYCI50X1KK8T/mjCIje2ILZju9xRFhcXAkliy5KPF+Y6eKBAFfOonxMEPDOo2Dgu40alIu12pVEG0fjfozBEyEr0fhtur4OP2rTz1VCzaR0dE6V7oShl1w2VitGYJPXCCEVTxoG8JmyFaTc9dOPnTs5U4PghrnR9WLdKzr7BxbARPoYc4lSli/sLHWgS7a5pDR6rwBVJhq4qUMAFy0JCkm73Rtun2/NeYgtcB1b9GtxuG3oqjXR5BnI6h35tAc2lK7AUDZftvFCN0tqcz7OTBVfkF2fUCBf7Kl5r6iKTdKO2V/flPoU+6VaCQILAbYLAZN7mpKU/5ysPFft4frYp1JOicS4UkhydrPIjSeoKB5eeqwiS9J1mftlqd7djAm4F7GOSlATZyWIPp8oLSIloj+03zqUaJEkb87jY35gkNZUQj5VqeLhYgxuZeKc1hw/aWQSjdyDx3qcEyGo+uG3VsHA010RZY79kBKGKIKL9riMyHFRZQ9vL4712FZ8OcqKYb7LR3pdxGSnFR1r1cDDdwKxRE+rSpK0gwOxQWuM6IZ0mZnGhn8d8eoCThUVBklr+7afAjUIqSj0osopsVkOIUcHmPhn4hCTdJwOxx91ISNI9HoAdHP4Pfgf46vcDD/+7wM//M2D+IPCPfwr49X8E/OWfAv76TyJWsCftjkbgn/4T4H/8YeDXXgGeeGbnp9ppAf/1XwP+5DeAv/E/AH/lbwJvvwp88Vlg7iTw9d8ATj6+8/3v5JP7sU87OY/kXt0JaslnEgQSBPYrAoIk3c3OTS4GF/QIL8zGVrvSmBzagCTVmGep61tY7sqIgvRyPuiFoYo3GjoWLAW02x2r0mgBdizj4ZEiX+RDMG8wtoi1RnmkI0SEVSpJrsnFgBH5xUUe/m4bClIh8ROWq+N9jPYrSYIUCoJQkEiTmaTkiN7v6HiprqHvKWLh/bmqs7WyUwrQ94HX6im83TJWWWRNM97jM1ZJDJo+jmUDHEwHglim+m+6Fgl1bij1YfuOwOp8t4yXa1U03RXCYD2S1AlknGkU8UqtiP4EoTrdcVe2qhoBnq54eCDvbWlRvHbfH3VVfLtuoO4oYknvSNrH0zO2sBVTFQuazIypyU9JAHNUmbdFxcTktUF7Vo49FwlH182HXQ1vNHXMp4d4stpC0ViTT7WRUplZRqkslEIZsm4ud4B2zZ7rInAcRMMOOn0bH/d0kOzlOfihSNXdM6J0EilmlR4vaQK/Sx0PbSsUxCnbfFZFwZTQsXx0nAhDT9w5u9bWU5NyEfHenIXjub5QX5AoZ69oIS3RfnVMhkupWOWbKwlL1qTtPwQC2gCOLO0UWYFCh4I1QVoik9T3EYYRwsCD3awhsvpI54vQSlVx3/UXLmNQuwA9FcJCCmdaJXzUSQnFKMnRe3M+TuQ9OB6t3nVcTkjS/XcxJD1KEEgQuCEEJuf0iixBlZiaGQni7fFKG4+XO0gvL2IKL07RROZoxIiPEBi5yPihjJeXqnitXrqj8kjHLh66IuOJcguPlxcgk3zcUZNwzS7grfocrlqpDfeQ1zw8WqrjoUITvSCL12szuNBPYVx0N/nBgubhwWIHx7NNpBVLFKr2Bj5s34dmROC4GooCTeF8OINzvRIWhlkMfQ3+qvejeK+cFt+Xb+KB3CVotFJO2jICmqIgrXLuq6DjptB2TaQ1CzmlDz+MVaS7Od+9WUMTBLxOdBg64z18+AGJ0u0Xp96s/kzuJyFJbwWqu7/Py5cv4w//8A/h+5tnOVcqFXzv934vDINF7CstIUl3f8xu9IhjAuvxfx/4h98AZudXSNIxyXWjx9ivn792BfgXvwLkC8Bf/C/3Ry85XfvOm8Dv/Drw4h8Dl94C7nse+Nz3AN/3ReDYCWFqcNPbzSJJHXvl+vnRrwF/6SsrJOmYiD96703v/qY7vJE+8f748n8E9K8Bf/XngL/2VWBtMt0kCTvZkee/D/juPwd8758HUhvE2w/6wB/9S+CPfh94/f+Lj/Pon4k/9/n/BKjOruzxbr5Xd/eKSY6WIJAgsBsI7CpJulYtUzV8fHa2iwdL3RF5GJ/yekpSLmIzl5SK0vUtd+URQZUWBBVfMkkufrtmoOWufGPzb/ekfGFbS+IvJvyCkdKPixYruUmC7KIqdVXV+7TDMiZER9Xz3K9sQ5JZUU8ylyrUUY6pJCGALBaFVJB4Wz3DuDhU8e0lA5eHCo6OlJGHNlVG8lhDUQX+ViOPl+o5YQW50yZUgEqE+3I+nqk4qBrTvvgSAxeRPEDEanIJ+KhdEEqBurNS+rceSdp2dLy0VMZ7rey2VLCT58h+H0wFeLLsgTmrVA9vp5Ek/VbNQMNVUNACnCzaeLQ0QNEYK47X7C2ivS6vvw1mGxObkw/kuH7YVXAw08NDxZ6owr+urUOUSroJJVuAlMrEmaS8Z4IALgnSwAdYid7vYqnnoOkZwm667QBNS0bTlYWaejIXeDuY3Kxtj5Z1HMiq+LTlCHvvcQEDFe1HCiqqWQVDJxS5qk0rghtSAXuzjr75ftYjSamKoXXgqXJHWAemtUnFL8d85V6WjBRkjo+RgqRcT8DtzlkkR1kPAY6tbVtwbQeB50HhgmU2C80wVj13abfruR5cxxH3lu/YoFImnctDMVPC5nrQWIJdvwxTc6CoMhqujksDA+e7aVwdGuJ5N2v40KUIi46KfmK3m1yUCQIJAncYAuO5RPwd6YMZlZrsQpEjHEgPcDDtIKWNiuKE0wbz1vmdH8L2XHjhyoK3H2p4vTGHt5vlO4ok5fcO5/Uki0+VGzhZXIKMzaIaNr5IgkjGx70K3mnOouOtL6FhIeiRzACPlGqYTTm4Oizj1VoZS3Y8DiSyWQDJKRUVoWXdxYl8DznVQlqzkVMHsCwbPduL3TLk+MdUFeiagkGUwoKVR83OYdHKYOBf348jmR4eLlxBShLlYoEAACAASURBVG4zSOEOu+p3fjqMZ2CGqDJ6z+O81otC+CN76Z3vee8/KUsKNDWeS7m+jXCHmbs3+0wSkvRmI7o3+0tI0r3BfS+POiZePvcF4Gd/AcjlgV/4eeCXfmJFCbiX/buVxx6f+34hg60h8L98DfjFH1//rMdjVCjdfFRuBUn68/8X8Gf/HPDR+8CP/KWYKKRaeS9J0u30iXOHf/4/Af/qt4FSNa7L/9lfBGbmVuO/EUk63up7vwz87Z8FSuXVnzvzOvDffhV471+vP55/4ceAv/X3AGOk1bib79Wbf8Une0wQSBDYawT2lCQ9YNJmdIgT+b4gEEUu6AYkKf9dV1ShJqW95eo2Jkip4Itf1nu+LLIY32lpIuNw3Ep6gKfKHk4WPJEZFzcqScd5pOOX+VHmaEgykzmQXFyYlmiMyUHITlwhH6rCRlUSakJ2ZkSmhSRg4ywZQXYxSzKgbG41G0SSjra573c0pJUQz1ZcPFZyVzJN115FkgdJGQKSg7PtAv50oYSGs7HV47QXYVkP8FzVxUMFT9jwTtWYT0psiQWAs+08vrVQQn2iP5MkKRduGraOc52ssAabJFOnOt7ERiRFOdZPlh2kZFqjbm8PnwwUQU5zEelk0cO9uS7K5gDqemQmdy0IzQnCbJPDkRS8ZstoOD5mMlQnulBGaorrPsb90qKORFykCQJOKVSWCVJuz8paf0T6yFRn9NqwLQcyCZ3AQ69v4WJPEfdDzVH2LJ90fG4kSakYvdx2sdQPhPIkZ8iYzaooZxR4foT6MBDq6kiS0LRCYcm7G209kpTXzv25AZ6bbWA+s2INvm4hhSTBl1WERhp6rgjdXFH77kb/k2NsjACV1sNBH3Z/gMAeimetmcshV66InNHJApyYULXhea54Nuu6DtM0IY0Uwp5twR+0ITl9yAELJxy4oY9PB1m8Xc/hylBfVvBvxe8ndrvJVZsgkCBwuyEw+dwyFNrrdvFoqSFyKTnHkeEjrcXz9jiPdPRdKDsIIkdk1Xss7Bq1lpvGG40DuNDP3VEk6TjioKh7eKJcx725BhTxLrD95oQ6vtOax3fapXUdYnQ5xHzKwkOFFg6m29AUDR91Z/FqrYiBLwnnHEZFlE0bfqji8iCNrqvBVDiviYSzyYncAlJSD7YXwvMYaM+3FknkTnKamsnokHUNwyCF8/05nO8W4Yar34+KuosH8nUcMBchg9mkSRsjICykR/8h7qE7CBqSpLTdvd1J0jNnzuDChQs7GpnHHnsMx44dm/qz3/jGN8S2Hx7+/NSf4Yb9xuLy9r/0A6e29dk7ceNXX30Vb775Jh566CF813d913WnmChJb79RHxNYR47HJCkJuDFhNiaUbr+zmq7H+4kk5TTtV34Z+Mdfia2P//pPAE9/NiYWPQ+4cA740z8G/uMfjJWvN7vdLJKUdTtjkn18/Vw8D3z1h2JycXyN3ez+b7a/nfap3QR+8ivAiQeAw8eB/+4ngK/9FvDMv7X6aGOS9OCRFVKT4/nqt4H//u/GJOjae+mTc8BP/VfAG38AfP/fAP7il4Hj9wOKCpAsf/cN4L13gC/85RWS9G6+V3fzekmOlSCQILA7COwaSbreInBei3A446FqeJhNWTiQHsLUPGHRQ5sn2/dEtTkbXyg1kqSaPmFHS9valYzHmMiMXz1pMUoVKXNIx42V7ifzLp6fcVHWJwkX2n35MZEnyLxJopQv/iRJZUTCKpX/TcJqZb/XDxUzlibte5dfh0ebUkmaGdkCT5Ck5Nn860lSNwTeael4pWEIK8fDaQ/Pzrg4mg5W5VQu90NyITHvSPJwpZ8TpOSFwUjpdgPXFavTH8p7eLriomyEUxoNEwsS0JYYq7OtPL61RPJzhbTldfDsTBuPlltiseA7zTxerxdElfxYYbiTbtPy8rMzDh4vuVP2dfVRGq6Ml2o6Wo6Cx0pD3FfsIKMzi3K9RuI7BYRUkW7NxvI8nSBCKPOatzYmSFcGVWR5RWEKcqYa55GOVKS0DqU1qCzLwjqUoZ+RY4GZipKiIRr2EAw6uNSXBOn76TDGfkwGjpXLaxXMO8F82s8UTAUHc7Rvk+CHEIR/WpchyRJaVoDFri/ykQ8VVKiKhIttH93JaodpD7SD7dYjSVlQcSht4dFyF0eyFgyV+amsaqDaPIuIKuLRyHPJy+Zbg6IhXZqBli+tyo4dL5juoGvJR24AAeJuWxaGnTZ6nT5qgwBBCJTSEmZnysiXS1BG99T4MOLeCriYHUGmNa+iCJUEx1iMv+8LG96g3wLClsgdtn0V14ZpnG1ncb5nbqogHR8nIUlvYGCTj66LgHDJECqlBKAEgVuDwORzK60yt7uGk4W6IEfZeOmZqo60Pio2HM+P5CG8yIbluvAn1GZXRzay16z0HUmSUtV5qryEw+kWpI2K4rYYqraXwZuNA/ikl11FrslShJzq4mBmgGPZLmaMATTZQ8/P453WPD7spEGPneO5IR4pNVDU+wgiBZf6BbzbLqFuG2J/B1JDPFq6ioJaF+rG+CCc00rw3ACuMNyRwKSHdFpD3y/ivfY8rgzp+rIy92V/DjNrs7iIjNJCEFI5mzyMbs2duH/2qsh8P5YRRBzv3Sls3Orsd6Ik3WqfN/P32yFJeYfxXZx3UrO2tNyNu50k7fV6+OY3vykKhmm1Wy6vkUUBSEjSm3nV7s6+xgTWY6eBr/59gHXfv/ZPgZ/70vXEzu70aPeOsp9I0vffBn7kPweYJPSz/zNw38ndw4FHulkk6eS+fuUl4MnnANoa/8RfBTLZvSFJd9qnsdXuP/rfgAOHYzXsf/jngS/98GrL3fVI0vHo/e5vAP/NX1id77vW/veLX2KR+NbjfTffq1ujk2yRIJAgcLshsKskqXjVXkfOR/LyUMrDqfIAR/I9pDUXQRTC8T14AVVmEMSoykwcWYFMJSktdUNWp3PxZYUcHQ/A2y1dWKWycnrc+GJxuuwKkm9d61XJGeWSTuRdiIWMFQve+LjGiOBcT1nKkuvRfqiiXNuEKpW5lakVonVkt0tSS1nHbpe7eLcdWwd3PFaCR3i26uCJjdSk4vi2WMjvuym8Wsvj7aYOb53soO1csESyqAd4uODj4YILZspuTQdy0Kmgpa2aivdbObxSN9DyYuzisffx7GwHR/MdOL6E1+slvFHPw1lTmb6dvnJbjveTo/EmZttttKU909LwZlNHRnPxZKWLE/mBIMhWN2aRxgTmsu3qVAcbWzBThTaNqiA+DpQS5EwFkhHb+rqOjSCMYKQzULUJ2zNJQujaCDpNeIM+LvRiRfLVkeXaeIFz3NXdJEt53WR0CdWUjINFHVldFrmk13p+rCANIxzMqZjJKFjo+7jW9XdsuzzVUExstJawYl/nTUdkkh7OWSKTVFNI4gaQIxWqlEEYqPADwBeG2UwqDWAoMrSR6lcWi8SRINz4Mya0d5OY3i4Od9r2tM21h0N4nQYG/SGuWJrIvNUQYK6g4+B8GalMRihFOT5C7bGe/DyKhGrbdSwgsKEGDuAMIEW9+FlHb4JQwYedAl5aoiXhZgU1McoJSXqnXW17ez78Xp1Ny6C1Y224kve8t71Kjn6nITD53CoZHk5XloRKkpEZ40YHGFM3oIp5+8iRReL3pwvLc+JM0lFbcvJ4oz6HK8PMHUWS8vT4XXI4M8STlUXMGN0dEYZeqOCTfgVnWlW03XjVimRkRvFRNW3ck+5iPt1FXnWXSdjzvRm82ZxH21VQ0l08XW3jeK4JP4jVnX5k4nyfedoFOAHjH/o4kV2AKXdjknSi8RwCT0a340BWIxTyBhRFw1V7Bu+359B2Y6J13LKaj8OZAYpaF6bUR0bpQ1V2ZjN8p907d+z5RDI8j849IVRtqjfEWw7FnUSS8p6aM1j8oOD8ldYydnc7STpWkT744IP43Oc+t+41lZCkt/xW2zcHIDH0//xunKX40u8CpePAn/k+4Is/FBN8k692JIX+9f8L/M6vAd/6bSB7ADj97wDf/wPAv/3vrSaIxkTQE8+sthrlia9HRo0JJ36V/vDfAV75U+A3/9f4OMzy/E9/CPj+L66o8f7gd4Cvfv/WME5a8I6PcfXTmOQbDoB//jXgW38I9DvAfzAizuYOxPsdE2M//svAF//K9Rmi3Q7w934EqF0D/sEvAwcOxbau/+RvAht9ZqMeE69/8X8Af/R7q/NLv/BfxPtd24jTGy8Bv/2/A9/+I6D1SYwT27mXgF97BSD2k+3aZeDX/9nKMZ76s8Dnv7B51ubWCF+/xe///u/jx37sx/A93/M9+Jmf+RlkMiM3wJ3s7AY/M7ba/cPfiy2CKzPA3/9RgBmiP/N1oDhRI7IZSTom4ietc99/B/jKF4ATD8f7mpm/wc4mH08QSBBIELgNEdgXJClx47vUnOnhvryNg9khKoYNXfVEriYbF1hicpTkmh4TpPzZwAL3OyNSse2tvKSx0p0E6amSB0NejzSjonRsicuJAwlPb5SXurJ9RGJW2KpO5vCMMkip4pS5D/Z7nWMsW7IaK5eLJMHxQ2EtykxGLtCvbe93YmVs21NwJO3jmaqDIxsqSbkIQdJNRhipON/T8HLdxDWbNqs3dpVOEqWPFF0UtGl2GMEOI1zqq3i3beLSUBG5mGwkL58s2zhVaSNjDDHwZHynVcT77RxsXxFWyS4zNHfY7XuzPl6YdXDAnIaEXH0QqlivWAperhkCu0eLfTw900LeWLvIQ2WwObWKdPVRmIc7HNkRrzlLEvKRJhYbSL/RsllU9JOQlfOQ1JzYFQkb/kZPZyGPSFLZMBHKCtxBH71WC4sdHx8PDFwZqLBDCQEVRuNYzYmLYjKrdDcIPEWOF/NTmozmMESXsmkAc1kFhws6uk6Aiy0Plh8T8qYmiz8tn0rOHV4UW3xsPcKKJOnT1QaO5/pgvBqLN1jEwfHQZB1SoKFlpXDNyUJRVBzO+CjpEeRUGmqxCkkzRIWz67gip0k3DPGzGxjfGpRuv72KbFHbQthrIrQG4tnSsTw0LMCTVczmdVTyaZE5KquaUI2y6IAFOsJskMzTSIFtdVqwWkuQ0Iep+dBk5vz6CJkuLUmwfBXvNIt4s15Af4o86IQkvf2up/3YY0ORUE7LyGoyqhlZFG581PDQ3iWr8v2ISdKnW4cAXRf47OKcdS7l4KnqIg6lmEG58uUcZzBq0DUtJkpHjU4xtkdb3pVtB4GOM815nO2U4VLmPyIXb+fvyfGcit8RzP18vLSAvDbY0aB0vLRQhZ7r5pddVoqah3vzPRzOtFHQqB5dPdd9rz2HN5rzcAIJFcPFZ+YaOJppouvYYh6jKQrcyETdzmLoq8hpA2QVkrh08lk9yeI4DPsBHNcXKlJNkyArMrwoi3O9gzjfW227y6/MnOojrfpIKTbuMWuomM3R+8mOIEg+tM8RiEIZrhNCkkPoxrQRNbf2pO4UkpQFEfdmLRzLWbjQS+GtC71l4O5mknSsIvU8D9/93d+N+fn1V/UTkvTW3mf7Ze8keX7ux2Or0LVtbW5msw78w58E/u/Y8fq69p/9HeArfzu2lWXbKUlKMurk/8/em8BZdtZlws/Zz93XWrrTe3fSWbqzA9HMDxVhEAdQv89lBHTcAGEABQRBQBTlh0rEDDo6RNxGHJ1vxBFFR/zkG3XCEhKSdDqdtdN7V1fVrbvfe/bl+/3fc0/VqVu3qu6tpauqc96kful0neV9/+97tv/zf57nVuDz/2npOd7728B/eFvA/lsPSHrxHPDK1wJ/8KkAkIy2V/0Y8JH7gGIJmLoIfOCtQCa/FFCjfR5+EHjnDwI/9p6AlWgYwCc+CHz1n4Df+YtgHKs1enX4x78FfvVnA6CzvxHw+dH7AyZn2FbzPKXt+kFSAlQ/9Lal46Vt/+2PAR/+JFAsr9bb1X+v6zre/e534zOf+Qzb+MEHH8S99967+o6btEUIZNPYyBeU6vCJYf07vwR85guLgeTlQFKaI9rn194KfPCBADCn9sW/BD7wA8DP3g/85LuWguibNKT4sHEE4gjEEdhWEbgqIOmwCWD6oE4LHkqqjeuzGg7nOkj3y5su8n1cvkr1qaaEr5JUqrXA4slK5Odp4pa8zUBZhrb0cgALVWWRpABJ8JJMLMf0pRYmjiR+GUhKQGfvIOQDSr6qBJCuJDG0ZN9Abpe8f4hhRiBQkJRf3OZMHsSObVscbs7Z2J9xsPz3Z4T5Sr4lDocTdQUn6tIiZu1aVyKNOPQnPTrAn5SdnTDj3vQQGEf+m9+ck3G+S4zW4Mw035OqjXvGOzica4HjbOb/2TAV1I0MTEfBuY6AFzriQO+lYfp/sAeS7l4DSErH110OzzRlPF4XkZUc3D3WZLLQIu+xCv5wjMybkqTkGIhPbdgKagqU0fOQjVTtk7wzO6Ya+NnS2mIAfi94zKc0kM1lqq++Ak5Qe6AbB15NwuIEdDodXKjbeL4lQwAxNz1oLofzHYExC6I9ZZzpXlIsKgm7mQlKJqPdC1nP+gpZlceBPBUgcLjUtKHbHpKygJzCIa0QcO5hqumg0wNUh1kHo2zTf7+SOB8HsxqOF2ZRkjts3brECu2xLCgJbNgJnG6UcFZLY3cauCVjIMlbkBQViXSGAdIE7AqKAjWRgKIogTRy3K5aBNi8khGH3oHTbsC3Teax1jEdVC2OzVFB5ZBNJSGqCbi8CFFRIRBQSioGPb0ZAru7lSvQ6xchSQaSqsAud9NxmAKCwEmoGGlc7GRR0VXmj224PFr28sUewz4jr1qw4hPtuAgIPMckzCdTImzXQ0LmoIgCztQtXGo665Ku33HBiDt8VSIQvW+VVVLbmGEAXH8LgVJFlFgRCXu3si0YTsC8DxuVQp1pl/F4bRw1VtRH71iDCwevygDXeZLFcsQ+bi1UcWNuFkKfyswgwYL+U1McqmYO35ybwIVuYv7XZANwZ7mCMaUx8NvjhXaZMUmbloik6OLu0hxuyM1BszVo5GPP8RB5nilguKQ24zvM8mSQUyb1odNyAI9HOivBZ8Wg9C4vouWWMKUV0bYlpqRA+xPrrazoEHmgaiagCgb2JGcgojtvpbLOEMe7b7MIxCDp6BMyrNxuViLFrQYOZbs4387gwed11K2gWPvFDJKGLNKDBw/iVa961bITEIOko6/NnbZHtQJ87D3Alz8H/NTHAuCnPAGQqj/Jqv7zl4DX/1Dgm0l/98BvAb/zPuD1bwP+4weA3XuDv3/8YeB3PgE8/LfAp/8eeMVrgkisFST9898I9qc+vemtAXD3yFcC38c95Lf6e4EnZrQNK7cblUel/clD8s0/A1y3H2g2gPt/Bfj8/cAf/AvwspcvjPuPP7XUwzKMyf/4Q+DT/w245fYFhmxlJmAt7j+0+qo48xzwcz8B6F3gnR8BvvO7A7ZsrQr8P38M/PFvAve+BvjopxY8TEOA+JU/ArzlPcDRY4EHZqcNfPa3gM9+dDFISgzSX3h7AGC/4wML2xOA+IU/B/7zx4B3/NJgtuzqI1i6xXZikp56HHjXG4C3/wLwf78p6Gsov9s/5kEgKQHS//sfgN/+FSCRAn7994HrexLKgzx/w3VP/qVhi7JP1xLPeJ84AnEE4ghs5whsOki6luQvpVCIVXpXuYPrcx3IJM/EWHQE4kg9FmeEidkXYcJ5TjUlfI0xLxcAR/IVJPbjgZTDICyZlG8Zi9VjrK8QrAkOR+AVeXtqAZt0vlESgSR3CcCiRAXHfs/xes/PdBV6GwN5SZY1BFiHA0kdHyCglPwby4oHyssP24gRST6UD1VkXNTENbMyo+cjKdvjefInNUGeomGj2JMkMP2wfzigZfE40xFwvitCdxdkdsdUC7fku7gh10VWWQxEMxDaS+NkjxFMAMOojfa4s2jinrKJ5DrwKFpDJLl7tiNgPGFjd0JHWrYxrprIKTYDS9maoLVJcsokx0w+tsM2Wj9snUUShgwkJY/ThTVGbFLGUub7vJ3ID5OB9r1SRzovH6yVjuXiYldE0xFxXdLB7oSLM52AlVwzBYgcUJBdJEUfXYcAdYEB0iR3u9msUgIbaTUQqzVcQbSu9+QllJIimoYHy/GgiDwkkRibHGzXR8NwUdVcdDcJJA3uM0GPKCmo8B7uLLVwrFCB72tL2BWez2FKK+BkfQyK6OP2kg7J5zDb4SEIPspkW+o48EQVk7vGkctnGOgWt62JAPk+O40KA0qp2Y4DzXJwQZMZkHQo4yKpyrB8Hg4nMmZpMpuDmkyy9WAbOjpzF2Bql9h8y6LApJct12FqB5KgoGElYbkJeL6CiiHhXEfEJU1YFqhay3Nya6IXn3W7RoB8no8UJdiOh7MNG0mJw/68DM32cKZuQ4vNSbfr1O3YfkXvWynJw/FCBTfm5iD2wLPowAgclXiRsU5pP9sjWf2lCh81K43Hq5M42yHJ3eA5PEhdZbsHLcqypbFPJnTcXprBuFKD0xtXOAYqcBCXk3fvbcRxIi50S3h0roQ5M5DapXfc/WkNd5anUZTb8+8t0di0nDSeqO/C6VYKPHzcmGvgWGEGgt+B5ixliw6Kq+v4oB9quuZBFCSks8I8SErv+jwvw+NUWK4EkgUmkDQlWkiLNrNJob5f0jPYrVZQlGcHzv12n9O4f6tHIAZJV49R/xbDgqQH013cPTaDMqkuOSr++Tkfp5tpWB7/ogVJiUX6xS9+EaZpMhnM5VikFPMYJB19be60PUKg7W2/Bvz0ewOQbbkWelHm8sAvfiqQLI22xx4Cfu7HgVe8bkFadz0g6c/9DvAjb13ok6EDn/xF4OQ3B4OPo4Kkf/unwAc+Bbzu+xePO4zJJ/8KeM33BSMM2aJvehfw9vcteFgSEPoLbwN27wc+8PEAgAzHTCAuyfnmCquvitA39jc+H5yzX974vo8C1N+Q9UhAKMnFnjs9OBaDPElJNvgP7gfu+2wAkEYbSQ4T+5UA5F/8TSAdCK9dEy1kgP7R/YuZveHcZQuLwecQJP2Xv1g6fGL0/vwngHu+bWGOYpD0mlgm8SDiCMQRWGcENhUkjXoeLuvvtswAGHsrbeOlYxp2pzvzbM5hQFKdqsDqMh6tKow1FzYCZfKSi5RIABCQEMjr1MfuhIMbczZS0Zcpzg3Ye3AXg4qMKdjzVmJyuwSS6j2QayVJVwJXif1HfqYEokXYokMwSWkMlFchqFigU4448TWLZ36UxIrs5TpGPMLizVlyJuXgnjETexLu/AsQ9fF8VwAxedt2II1Kc9C0SJJrodfkCXu80MGd5UC+dgnHylPhu2lMGyIDKF9oLwCsw3ac5vtbyybr46jxip6DxkRM2EfnFFzURQicz1ilt5ZauCHXhiwsMEAX1ucQLufRk8yzSRfWEAPiXfI8CNdKKP9MoHwo6UyI3gCQtHdsYseRvC41lQ8KAS7pAr45p2DKEJAVXRzNOhhPuGhbPCsqmDMETOsCWg437ws26vU7zBxlZJ4x97o20LYIDOUwkeaxJ0+x49DUyLfMZ+tVt310LZ8l/Emaui/HOMzpRtomCpISCH44TWyNOeTkJhx38XXuQcTzrTE8UStjX1rH0byOi50EzncUjCsujqRN5o8rp1IYGx9DMrXAAhmpU/HGGxIBz3FgNqqwWjWIxJjxfSaB/Ew7gSmdx5GkhrLiMNY+XQ+KLKNcSKOQz0CWJdhmB1rzAiyrxoB75tNGDFJegCyKEHkqoqEiBRUVI4vnmjLOtIVFqgb9A4lB0g2Z2hf1QcjDeX9BxpWWjXMNGyRlfiArYiwj4kLDxlR7dMn5F3VA48GvGoHofYveLY5kW7i9NIucpMPxOJa8p3c7iQ8YhwSm0b/h83XQCUxPwtONSZxqFOeB/c14/1h1cOvYIARIw34TA+zGfB0H0hXwvga7z+uTQFJVEJn07aB3VSrEqlkZPNUcx/l2al5ZRRU8HM23cEt+Bgkq1BzQeD6BZ5oTeGQuD8MB9qW6jHlakBro2hYr8BnEGg0PRWPwHMC2ApDUdX2IogBZpeK2hXdfmltSwaFk6OL55eBxKZzvTOB8N4eD6VnsS16OQdJ1rK/tvGsMko4+O8OCpHeVG7i9OA3H1dj99eR5H8+0SqibKn7vTbePfuJrYI9HHnkEjz32GPbu3ctYpCsVoMYg6TUw4SsMwbaB3/54wJD71B8tMOOW2yUEIaNSo9FtiZH4kXcAjrMADq4VJKVzDWJhEiBFvqmDfjcqSLrcOQaNv993lBi01P6//wW867uBKKAagm/kd/nrDwB7D6y8jkJm6/NPAZ/4L8Cu65ZuT1K873n9wnnCuN5xD/DejwbysdHWD5KGc/2Hv7xyX+5+7fJ92KlXQzh3VGsfBYCp5vB3Pwn8z/+6GDxdDiS953uBD30SOHhkcKyjayC6xUrXwE6NadzvOAJxBOII9EfgqoCka01wEPPz1oKFO8stZBTy3qCE9mImaQiWsColH6Dv+CldwKNVGRe6IpwIMNc/+Lzs4nDGwZGMgwnVnZevpWOSu5zleQzoc30eGdFHSvCZbNQCRNlLZ8wDXEEiaHGjjIEYeKgypmEPWI1uNCRIGuwSZaoOD/0Rs/ORqoInG9KapWv7R0YMxJeULCb/G7JwQ5D06xUFl/TlS/gINNqXMnBrqYnrUhoSYkRqlg2TaL4k2yViRldxop5gkrFGBPQe5nK+d8zEt6wTJKWY27BxUePwRDWFy1oA4t1RbuKuch1qpO9rBknJQ1bo9rxJafzEJCU2rRoZZlQfOgKSsqxjuLZWjwqBps+3JFQtgckdE7uU1jel0EnumFi7xPx9tikxtqndu8jWeh0v16O0zGNvTmR+pAR8kh+vIvNwHJ+xSNumg47pw3SpX/6mA6PRfvaDVkmBZOpquCFbgY8Fxi+TDuRUPNcq47G5AgTeBcl6E5OioPg4mrExmXRBRR8k2ypnC+DTWXBkPhK3LYkAefjqnTZc04Aq8hA8liMVzgAAIABJREFUF76poaL7uKSJEHwbGcFmrOo5S2CSvFkR2J3lUWSXowHbq8P19UA60gckUURSltn/MyCALmFPxWNzRTxao689H4bDLyraWWm9bUlg4pPumAgEShgcEiLHikhIrn8sLeJgQcZ028bZus3eFCZSIm4Yl9HUXTxbsWASbT9ucQQ2MALRgiJS1zheqGNPuoumJWNGVzCmaphMdHqvrx4rKFmpeT6Pi1oRJ2rjmNWlecndzZT938Bw9IpuPFY8Q+An+XEezDRxJFOBwnVgeSRnu/Q6TIgi1IgccbRPmqvg6cY4nmkWmHQ7NSre2pfScGtxDmWlCW45mw8uiWdb43h0LgfN4ZARbRzIdnEw3URSaMFxCdAe9O0S9IDUEWReZIWlxP5lfWePvZXnMey/zAuomOM41dwFkfNxQ3YKRbkSy+1u5KLbRseKQdLRJ2MYkFTmPbykXMEN2StoWwb7Hroyq+OKXsb5bh6f/MGXjn7iHb5HyCIlv8BXvvKV2Ldv34ojikHSHT7hq3Q/BOeGBQsHMSyjpwiPN3Xh2gNJaZzExPzwDy/ICVsW8J9+FTj5CPBrnwmkh6mFINszJ4bzJA23p32XY56GAHAIxIXA26teD7z5Z5dOdD9I2i8xvNzSuBZBUvLcfce/B374rUs9Q//1H4G3v3qxx2i/3C7F6st/H0jtju0CfvnTi4HSkAW8XPFADJJe2/fReHRxBOIIBBHYdJCUnWQYw51lZoTAy2+daONIrsk8K6MgaShB27F4qGIAolRNgflYXtaJebgyiEgA0e1FG7sS5L8TMDUJVNVsAooEBha1bWBX0sMNWWKa+kyedEljsrzdPlleYpsSo4jAqx5AuhyfcSiQ1AuOz/XYICOAYtRfGguBpCc3ECQdJLnbdcjDU8LjdQm1iB9sNGYUQ0Ug9ylgX0bDy8ZqGEuQ3O6gxsF1krjQSeOhiopLujQSWHZ30WIgKTFX19x6ssum62JWT+NSJ42mzWNvqo3r88sxScmnMJwrAsRWAcX6maTMu5ZkmeWeF6kXAMfLcmIDMH4YjjFFYoaBn8C44kHh+2LDWWi7Nk7VEzhZT6NuLniDreda7o8/MX1zioByiociBLK7HYvkdD3olrchjOe1znk/SEpr9WBSx5FcHSlZQ05yIAskUSyhYaVxpp3D2bbKQPyk4OOGnIPjeQtlxV10z+AUFXymAD6RioHStU7OOvcj72cCSmmOJUkEZ5twG1UwhqmoQmPXngvf89DRTTS7Jro2DwkOJhUdSbkLSOa8BDx1RxVlpGR50bOOQNJvVoq4rInYl3JxWRPwXEsauK5jJuk6J/VFtntG4TGeEpCSefY8rHRsJq9+pCTDsH08WyW/Rx/FhIDrSzIkgcPpqomZTp8yxjaK20rswvW+R26jYV5zXYneu+g5XlJMFFUHXVtkPpgHs21cl+wyf8q8bML16GclgI3sGtI4UZ/AC60U3N6mG/nusRmT0O/nLvE+ioqFfekWdidrSDCANHjuDGrEJE1IC56t0W06ThInapN4tpmdL5NMih7uKNWYxyn8oHDLI1UE8t5mQCbHina6bg4nKZbN5LyaCwEuEwkDe1JNlOUqZC7wCO1nlNL+iqhAFkQ4rg3NsVZkAfePi96bREHB2c51ON0u4XCmjv2pK/C87mZMQXzMbRAB3+NgGh443ofCfGHW8e21QeN56mtVdqS3vOUtG3TEjT3MMCBpTrJxR3EauxLT0J3AAqg+14TlJzFnFvDW17x6Yzu1A44Wskh3797NpHZXszGJQdIdMKnr6GIInD3+EPDJPwAOHF75YCSn+yP3LAaUonuMyiSt14APvi1gWv7cLwcenKsBt1vFJKVxTl0EPvBW4ODRQFp3dhp4308Br/hu4C3vXpDgjbI2f/lPFzwwl4tuKCP8wjOjM0nveTnwzg8BUmC1PN+WA0mHBcTXsay23a4hiLlSx777zQss00GepMQ6/ZPfA37zncB/+AjwMx8G5J4A3kP/CvzktwHf8x+BD35iqVRxDJJuuyURdyiOQByBTYjApoGkG5X0JcDhZWUNt5XrkEUzApLKDPh7oiHjfEeATJgk88Pk0XH4oQCWlOhhTHGRlAL5XY/Jg3EM6DA8HgnBQ1n1cFPOwt6ku4JkqwtO6PQ8SUNZXQJHxR5zNCKtO2gSVwRJQ4lVCxzzoqSMEcmrEoA2jGwngasu88V7qJLA8+3BSfq1rC1KgFD8bitauD4TsElPtyQ8WpMZCLecJOqY6uBwxoQHDxxcHM23MZlcDiSlb2wFHZN8lRJ4vKag4wzPoN2bdPCSkom9KZetkTU1TuvJKfsM9DbsNPNWlcUOUpK5yGshAMYJ2KR564GkrrLCXAXgNycYiz1JabV5xKIQe/NOxyJHqWXGTjLQjK0c8bpdYbBUQECgJIHHS4B/8kblNUzpEr4xk8cLncS8R+lGs0mpi3R+koakvCkVPmx9SiWQi6Of6HhJ2i4rWYwZUlZtqIKLhiVjTifvYxmmG3jwsjVXDmSoaWyLakSIaZhIQciWwNMXVNy2JgKRRLJPVfnkT0pJ5VQ2MHOhxei50LUutFYbza6B6Q6giC6uy7QgCV04EUYUSeyqxBQWxB67NPAUntLSsH0ek6qHUw2JeQHrA0g7G/W83JpgBmeNyuuH/diM+8VWjvFqn5vuH7IYAKHEtqd7IwFR+/MSMoqAlumhkBCYDPn5uoXrshLyCRHn6iZmuy5KCRHlJM+ezRXdxTSBpNvgBjtorYT32/4YL/f3tF28vq72ihx8PpKXjc4HFUBlJBu7kiYmEwY6toiM5OCmQgucb8B0iOm8/EJ0oeJUfQJP1HLz6iE7ASSltUrAIimjkEIKsTVLCo1Zg+mu7P85CCQNr1Xbl/B0cwxP1ksw3KDgjt5Hrs91cFNuBhmxy6LJvLHJ/5z9H8fke9tOCSeqk7ioLf5eICZqRrRwONPEoUwVCYEkPKk4zWcgNo1FEakQIwVREGFYOjqWsSoTeOHez8ODioaVxwvtMkhG+Vh+FhPqLAxnhff97bGk416sNQJ+AJKalotEQoCi0PNrax861wJIuiuh41hhCgVxDlbPy3muUoPACeA4Ba/99jeudcZ25H7dbhd/93d/h1arhW//9m/HkSN9mpEDRhWDpDtyqkfqdAgg/cqfAd/7w33f331Hev5p4D0/Dtxwy2IPx3Czh78CfODNwL/7wQXgLgSIjt8FvO9jgNp7rLoO8KefAe57B/DD799YkPSdvxmAlsvxTVYDYpcLIN1GHvgt4B//GrjvD4EnHgV++2PAp/8bcEufencow3vna5YyD/uPH8q+/pcPLrBUo9voGnDfLwH//MUFZmroD1saXzoX5Nn6K+8DnvrfwJ99A7jtJcHRwrn+9N8Dr3jNSMtkx24cerf+/e+vPISDL1uQnB4EktLeIUheuQJ86o+Bm24Ljjk3C3z4ncDj/wf46O8C3/U9i9deDJLu2OUTdzyOQByBESKwaSBpmDTh+bUiU8EoiK14e8HE3WNtpCWLgVSuRwCpgDNtCU82RVSMBVnXUT7FCG6il44QeqKuEjCal3xMJFxMqi4DSTOSB2lFXM5noBL5RK4oq7vcxKwIkpIMKx2bkgq9knoC4tzkcCApZ8DnLJxpp/D1mQymIrEaYZ0suyklw0qyMw9CXuwKuGKIAwFSCmFBdnBrwcTRQgs8R/J/QFIkoHoFZoEvwXNTONtO4msVhckpD9uIJbkr4eC6pIec7CMlBtKyCdGfd/okj9FQLnjpcQnsDDxnCaas6grqRgpp2UdZbUMRg4rexS1cLMFqZIC2R96ifYuIgZEEsjo9QLV/9QZSnsFuy/xu/sQEztJ5hgNJw6MNXtbBetY9C9+cy+Gxaha6w80zCNZ7TQ87d1u53UqgFcVM4j3Q2idfINfnoAgeA+GJiX4o7eDOgoYMZzKPLmIrkmRd2Dg1CSFfBq8MU+SwlVG4ts/N5tjz4BldMlwDr6YC4DryJWpoGrqNOqxmDS80OEzZSeQIIOd1lNQuymoHfg8spblWBAmKSL7FMrvuXU+Bz4tMdvFkTcRXZmV0BtwydjpIOgj0ml/vVBiwDjWJa3sVDh4d3WNIfnw8xSOjCqhqHmY6DnuuFhM8DhckBpBeaDk4XJTZ8+vZOQuKxONQQWZA6GyX1C84phgwp7nM35nYpVvZomy7Qf0YtE6WY95FwdNwv3idbc3sRq9/mgNajwfTOm4rN1FSLZxrJ1G3ZFyf7aCkdGE5JpNuXa7xvIjznRK+OVfCnLH9JXej9++k6ONwto2juRqyUheOazLmFwGQKzUCSVVRZIVwJEnMmJ29y5X8ritmASdrE5g2kvPv18TOvTFXxfXZOai8DdNx2LlCAJq9d3ApTOljeKGVR8uW2fsKlSeGxyaGGim6FGTySvWRFEzk5Bbg6VAEASklASKu6aYNl3NA/6wEcNMY6byGl8IVfQyXujm0HAV7kzqOFaehcnUYzoJlwdas2PismxkBurQNw4NjewwkldXAq3ar2rUAkh5Mt3Bz/hIUrjUvVU0gKTURPF77ip/cqvBuyXlPnDiBb3zjGyiXy3jta18LqZ96NqBXMUi6JVN1VU9KwOfPvxmoTAE//UHgtd8PZPMBieLKpcCv9PU/BGRzCyzPP/8N4I0fBH7qXUB5gtXH4uGvAp/6JaA6Ddz3R8AdLwuGEfpzXjobgIV33ws0G8Cf/Gfgs78YbLNRIGkI4koi8L5fBV76b4Ia3v62VpCUjnPqceBdbwBe/4YgPpSWIFZpIrn4LMSq/fj7gb97ALjt1cA7fwG446UBW5aYpudOA1/+O+ANbw5iSyzdn/txIJMD3vsx4J5vD9ihBMB97jNBrKJxCqV+/+RXgPd8Gnjjm4Pzh7KwFx8P/j8Kkj59AnjPjwV//9MfAL7ju4Jzb1b7m7/5G7z//e9nrPWPf/zjSKUor3d1Wyi1GwXu+3vw+c8BH/0RIGT9LgeS0jXxF38AfPzNwNt+Dfjp9y6sry/9DfDRnwYkFXjz+4B/9/1AsRyc6blTwIffAdz+soVigPVEgeTSP/GJT+Azn/kM3vSmN+FjH/vYlsR2PWOI940jEEfg2ovApoCkG5nwJSbFobSNl47pjI1jezyu6ALzVDzfFdCwl2csDjNd9N1GslUl2UNB9TAmuxhPeCjKHsgTdehGUrgEZA3yHF3tIKuCpFGvSvI3JZYqsRP79CiWnMdjPpeub+Gpeg4PVXKoLyOBu1oXV/t9CDgvxx6l/Wmbw2kL94zr2JVqg+ONFQ4bBRoDUPiylsJXZxSc66427sWHDUAtmmfylXWRkXxkpQAYpf6WVQcHUg6YMtSStgBSazaPs60kZs0EJhIW9qc7IDYya9zKIK9P4CUxPRk02xsb3w0Yqqs0SkixhDD9wzwQiTYtw/eiHQ48XIPjr72xa5fSdJwDy3fxWC2JR+ZSjDkbva7ZkLcy67H2IQ6957CFHgrv4VBGx+6UgYudJBxPxE2pDjK8weSfVEVBUuQgc0HiU0jnIRXGwEs9bZOhexRvuJERcCwLRrsJt9OAJCtQimMQ+oBrQ9fRmZtFt1bDU20VT3ezcHye+cEdybZwPD+NpKjPd4tYRMQmJYlCAko5KlwQ0gx4PVXl8ZVZCU1rabYwBIJ24jUVBbGo/yEznbHCe5n4nTiujVxrox6L7he7MyKKyYAleqXtom647Hk1nhZwqCChprkMKN2dldDQHVxsEoMMmEyLmExLrPhLdzzMdj3MaQHAulWtH0SProdFf2aFccEj0nKXVxVYCWx9MRTxbNU8rnTe6PsBFYXsTpiM6Xgw04ULHidrOfZ2ciTXRoqUV3y6bw5elASytZ0EHqtO4PlWdl7Jgs6/Hec3yqTdkzJw99gcxpQGLNeG7jhwSL59FY0MgeMh8sS+BGNy0rtC2OjvCeycMco43SqiYsisIIueJOOqhuOFWSada7sBSBrdl/mJ8ik0rCyqpoqOI8NyeSZjTB70ti8EPtoEbLoisqKJ67OzKCkV8KACRglwOHR1KrRwwEkehN5NfrkxKYKIKX0ST9Qn0bRlkLzv8UITR/MzcJ02Y9XG7dqOAAcRjboBujbyBYXJ725V2+kgKV0/N+WqOJS+DD9y3wxBUorr976ihypsVZCv4nmjLNKXv/zluOGGG4Y6ewySDhWmHb0RfXL8wxeAX3470LmydCjf9u8X+2SePQ189F3Ao/9r6bbpXcC7Pw58/48sgEcEoH7uAeA33r50+zf8PDA7Ffg8boTcLoGf9/8q8KcfX3qun/mtBe/O9YCkxOr8tQ8Bn78/OMdKrMyLZ4FPfBD41/8+eIlEYxtl1g7a+uU/FEi57j248FuSzv3AW4AQEA1/833vBG64Gfj1ty0GSekcf/mnwG99aPBc0/6h5+l6FzUBee9+97sZkEftwQcfxL333rvew468f8ie/d0vAS//t4N3D4HUb31lEGPbAn7h7cDufUtBTQLG6XfNWsAmPtS7lQ4T2yjIPfJAIjtcuXIFP/qjP4p/+qd/Yn/7hS98Aa9//evXc8h43zgCcQTiCKw7AhsOkm4kQBqOriC7uCVv42jWRtfhcaIm40xHhOmtrzSVmGDjCkm/EtPQRU72mJ/gmmVZ1zodK4KkXo+lajIQjIFtw4JhxFQUNFiegyeqeXyjkmfx28p2NGPjW8d1lBME/OrLgIsEBBKARPNrBdK1voypbhpfnUnhTGd0cCkKuTKfJJ6q3YPqQvKmvbNoYl+a/Dn7o+MGMsocJYhctGzA8gXGSE2LDkRijDFJXOon6Wgukwgg9i/NGwM2A3BzqcTu4JlxvEBCjQA3Sj4xgJQxiUcDiwcePWR6k7wafNiOA/JsBM9jzpLxaC3B/H1pLoj1S0yDsPXL0W7lutqMcw8LkmZEl/nq3lxs49G5PE7WssiLxOJyGaMiIQm4LmEjJ5qAZyORSCE9NgElnV1ZC2gzBhUfM4iA70Nv1tGZuQLH6EJSZGTGdkHOl8EJwfVJ67vT7qB+5TJm6jpOaTlMmypC4fWCZOJ4voIDmRpEfiGhTaAPAaXkLyf4GUAoguN5PDkHfGWGfPquHZC0/3mfkzxMkB+hw2PGEOfvFzFIOvyFR8+lybSA3RkJDcPFVNtlYGfI/MonBBwtyUx2lzycO7aHqZYDwyZ+GN26OaRlHqrEMX/StunB2kKENFwj0efFcushL7vYn/ag8j7zlp8xllYuhRLmJBffu5QXfBh7YY5leIdfbxu5ZfR+IAtg70jHim3sTZs4WUvjYieBMdVm8q67EnUIoSXBgE74EHChW8SJ2hjmDHl+jrfb3EYLAAjAvTlfw52laQgwoA0JkA4zByTpLgpp1KwSnqznMaUFcv0k+0/PoRvzFfi+Bd22F0nisucR21eCBxm2J84rYFDRqekKDDQ1PRnTegZVU8H12SoOZ64wIJv2JXUEy3LR0mzYDuOhQlZESDL9aWmBILFiz3T34PHaLmZhIvMujheI8ToDxyVZ3+VZxMPEIt5me0eA3ns9l0etpoPnfQaSsu+4LWo7GSRltjaqzgohynIFprvAwn6xgqQhi7RYLDIWqaKQgtLqLQZJV4/RtbAFvSufewH46z8D/uUfgNNfB/beDrzqe4Dve1PgVRqt8SYv0b/+c+BL/xN48svBtt/yncAP/wRw5Kaln+kESv7VnwH//bPBse/9AeAHfyxgen66B2huBEhKc0Eg5hf/Mujb1/96YXY2CiSlI4ZSune/dnkP0fDM1J9//kfgS38FfPNBoH4WOPadwLe9OmDo7t67EC8Sz3j068D/+BPgq/9vsO093wu8+vsChm8/W5Xm7dknAfIf/dIfAjd9G/CDPxFs+/CDwNtfvRgkDd//iQ1L8/G1Ly8FWDcKJKVzbTWTVOsGIDXF6JOfBfYfGny1hpK8p58KgM/S2PIgaZRN+o5PLvaijV5HD/2f4NooHATu+jfAS18eeNdO7l7/HYPeob/85S8zoJQAU2KSfuQjH1n/geMjxBGIIxBHYB0R2BEgKSXFKHk2rhJQxTO5Vc1dP0C6W3VwvGDjQNpBSiD23DoiuZ5dVwRJCZ+ijyJKKhBAFgBWQzXOZCCp6zt4rpnGw5U8KoaypYyS43kL3zpmIis5AYuSsUn7Pp59YssSCCgEbNMe43S6m8HXZvJ4vj06SEoJ5aLkICk4LJK2z6Flieg4AiTex+6Eg9sLxA7t9y7t9Y0AUAbqLvYgZWAl9ZWYxOQtOg+WDpqhnnxuDyQNPEuXJg6IBUB+h0FSnIDLoIJfFWUkZWKQqoBLMh+E6NJG0WMwTu9QywOSAiGRYnt7hgbX1GEYRuAVK8h4rp3AMy0FYwkPKdHHmbaAaV0Izhh6Ol7DvnDDgqTEJL0hr+FwRsPpVgpPNQKdmjC9T8niMcXBhGogy1sYUz2MF7NIFMbAKQkGoMXt6kbAdxxolWm0564AnMHYSWqyjER5FwQ1xQoFTNNEu9lk2zVt4AWrhHOawpK+1ETOx8F0A8cKMyjIi1nxlNBOyTJEZMFJJYAX8HTFw1dmBNTMxfO9GYVFVyOag/p9KG3haNbBBU3Ec00JVki037KH69WIxMaeQ+I5HCxKjH1+pm4ztmi0yQKHG8oy9uQkXG7aOFe30bU9FBMCkiJJwvuMfcoeA1vs8bzcc4KAYGqE3YZ/Fjjg5ryFu0sW6M+PzMl4rCYverqRh/ZkwkFZ8dg2hgtc1gRUTZIpXfpconPEAP3Grs+VjjZovq9LWtiTsjCtibiiy5hImLilUMGk2oCwkgIHANNTcLpVwtONApp2ILu73eY0yiKl98w7itO4KT/DfFcNZ3Vp2lFmJyXJEIUMHqtN4mQ9x94R6fo5kmngeGEGKaELzbEGSvsSU1XieWYBECiSgIGpxEil65DjJUxrZTzTLGFM1XB99jIkdNh1RaAXFdE5rg/H8mHbHpMklGUecqJ3o4kMRBJEvNDegyfqu5nPPNkTHMk2cH1mCgLa8/M4ytjjbbd/BGgleB4PTXOZ1C692soKB4XJ9MQg6XIz+MADD7BfTR/6LrTsxcWvpFpyKNPGsfwVKFwTJlF8eu3FCpKu9UqIQdK1Ri7e71qOQAiS9oNk1/KY47FtrwhUKhW84Q1vYGzSz33uc3jjG19cHtvbazbi3sQRiCPAcg3v/fupDf1y2Y5JjEFTLXE+bitYeEnZQlrc0BCMvrJWA0lHP2KwRw8kJfCOAMHnGzk8UctgzhxgarDWc4ywHyVz7ipaeFnZDKSMCVQkoJT6GW2MKZkKmJIMeDQYUDyrJ/GVaQJJh6sajR4yIQLHcxqOZDvgeJcBHZe7CcZsMF3yEqREE/k72YPXA2f0+hqpgPf5Pm/YQN54ZRnh1QNGVfYGeVgRo5Mlkn32k5BkpGQlApKSRBqxXMnTlLLhgQzvUAxTUWKyrzyxGSl9oXXQrc7C0jqQEwnwgoQLLY7JWe9P2Yx5+405GU81JAYws30iQClbbteY92C/jOhKM8eknEVifPHo9LG1yReXCjwOp22UVAc52UBe4SCqBQiZAniVQPYhge3Vl0+8xRAR8GwL2uwV1GtXYAo2BMjg/QTkdA5yKsPWsmvb8E0dvNWF67h4rqPi0UZy0fxOKDpuLc5gT7IJLsKUWAySlplW07MVB1+d5lExF7PjdjJISqEmieHQ03lcdVBSXVzRBFQMgclkXmv3hSGW17o2IanSgwUJRZXH5baNhh4UcNHf038tx0dO5bE/LzMwdKrtsHKZibQAz/NxvumgE6LT6+rJ2nfuB8vC50N4RCq6oWa6HCZVkrr3UbVEHMubuL1ooGoJeLyawOm2xKQ6aWuSBiW/52NFE2OKy3zidZfDU00Zp+oyGvbyz6X+8699ZPGeq0Wgf+7p3YoUWuidy/F93Jhv4VhhFgkqOlsVOOHQdpJ4pjmG060sunbgjb6dPGijxVRFxcKdxWnsTVWZP6jhksz1xn1fEENTEpM41ZjAyXqZXRPUspKFY4UqDqQqcFwd1gpMzXnbBvZuuVCAIQkCDC+LC50yeM7D/vQcUoIG03UXga7sfg4enbYF+BySaXGJIgx5qE7rk3i6OQnDJQUUsrmwsS85i7JS6RV9rraS4t/vpAgQkC7wIkwTaDZ18IKPbEYCT7W9G3gNrCUmO4VJimMvx5kWWTosfA9QgcEN2QZuzF0B53cWsbBjkHS01RCDpKPFK9762o9AZRr40DuAuWng138fuP6ma3/M8Qi3TwTo3WBqagr3338/7rvvPiZhTCDpgQMHtk8n457EEYgj8KKMwIaCpDsp2UuA3S05C99SNpGTNy6JsaZVtCxISkAiVY1SIoO+NAeaZi5/yh5IynE2S0V1TBUPVYp4vJbcEjYpgUV3FgOmCCVFWeM1cEJ3UbIsYEqmI/6aLgNJCdz96kwaz64BJM1JPu4pazhWrEEQLVaB37JkVI0UTEcB1e6mZR95eZDkLnVlgH/oEtlbKuvXV5ARHm51UOJKsyzGRKAoBfLAAlSZJBaJZdtjkhITlZ2vBzIPK8NLSS41BSFbBK+oDKBzCSSdvQzHMpEqlCAIIvROF57jgOat43KM2XOyQbJ3wQc8MQSoRZkU9P/XEnNnI4o+CBA4mHaxJxkwh0XewETCQVaSIWfybB44cQOkk4dbXvFWNAuOjW5lGpdmZ3HJlOAigST5FssC8vkU8pkEVIlnQAzn2ug2mjhT6eLxZhJXzEDmkBpJ7t5amMWBDElHRj3kokzSMjhJxrMVC1+5wqFiLC5S2UnPzXDcS2U1A79wRmAkIM/j5n0EY5B0tEuO4ldKiDhUECGLHHQ7ApKCY8DobMdGQuIxkRHZ88FxAd32MNNxUNUD79KtaMMWzlCRFI2T4JY7Syb2JB1MaRwykoFdSRunWwqeqGfg+gKOZCy0LQ7nNBE35R3cXTRRkINrzfGA020Rj1QVtB2B+eEWPbsMAAAgAElEQVRqDq2/a7+IZyvmd9hzLndPy8s2jhXqOJypQuwvjlv24AKadhqnGiW80EozYJ1a+GzeSo9S6gO9/9A9jvpxKKPhrrFp5MQ2HNdj/qBR5tew8VtuOwJJZVHB+U4JT9THULeCgkGKyI35Bm4tBEAKFdmN2qjYhecUWL5KrvRIiTYk3mFWD4PGYBl0kfGQVfJLXcx2J5DU8TOY0ksMyE2KNmaNNBK8hoPpy+DJRiNu10QEeE4AzwugOec4HqZJksw2iWcw7/ZhhW02Mxg7BSTdffeteL5dQsMixRKBvVNRAcSthSr2poidri8quohB0tFWTQySjhaveOtrNwKUA7t0LvA8JWnb9/8u8Ka3MNGjuMURuCoRqFarjDH6pS99iZ3v6NGjIFUF8pmOWxyBOAJxBLY6AhsGkvb78mz1wIY5f0l2cXvRwg3ZrZfbNR0PrutBETkmh8Uq7OdZlA58LwHQzygtApLSbr7P48laHl+bzaFhXf03IUqM3lWycEchApIyhmaXeX4GjYPv0lhJsjQqS+mj7XB4aE7BifroksFFxcO3jOm4Kd8ALwTSmExm1k0w1mpQXU8JfvIWXZpg4vhATjfaGFjJZIEjLEDOAieQLO+CJNIoU0aSZvQvJaV022IJOKrwVwhQY0mIXnz8RCD9G/q6kucpWyME4KzCSqSBSjJ4OQGOQFdBgG8asDoN5sco58cYeOp1mvC6Lfiehyu6gEerMhoWj5LqsaT1rBlI77oeyRcH/q5R37lRxr1dt11JcpcSQDnJQUb0YPo8OrbAvL5CfIJAZAKUyeM4IwU+e5RXVAUH+1I2jmQ8TOSSkPJl8OqI1/Z2DdgO6ZfvudBmpzE1PYvnuklwooK9aR+ZdBLZfBappAxZ5NmVZJsG8y5t1ms40c7gyU7AvqaWFW3cWqjgcGYOQsSXtJ9JSrLKp+csfPUyXUvXFkhKLFJF8OF6HAxa/z3WyLV2L7iaS5skd8tJDqWkCEng4Hg+AwRFgUMhIaChe7jccqCIPjISeQr6qBke2ubWAKSrgaMy7yMt+Szp2+k9Rsm/9kjOwM0FDWXFhemS0LsF1/dxopbFk7UcKyy5q2zhTEvCN6oyrkt6uGfMwIGUA9/nMGvxeLIuoWXy2J3yQdLmzzd5XNbERUU84VrcSkDtaq6f7XCuQd8E1yUN3FmuYUJtwPftQOaVgeUro/ocBFStNJ5pFnChk4LmiEuKMLaiOGspSNrF8VIdEgwInA0JOgx3sPztWuaIQFLyup4zs3i8OoFLWno+cvtSXdw1NoMU30DXNtfE3iM2IF0j4Rske0f2vEWM07DfK4GkdBxZUGB4KVY8pPAuY792XRFH0heh8u21DD/eZztFgOSa6bON46DICkhi2XFtOJ4NP8JQ3g5d3ikg6bF796LrZtCy0zjfyWLOUHAw08LN+WmoXFD8wL4Rey0GSUdbXTFIOlq84q2vvQiQn+p9HwX+/DcWxvbGDwI/++GlHqHX3ujjEW2nCIQgKdl8ve51r2OepGNjY9upi3Ff4gjEEXgRR2BDQNKd7E9Ism3H8jaOZG0Q23BU0UvKB1v0Q0qrHEBF1aHH1tDriph84FkyQiQ/SJY1IplZHWAsQT+QdfWIXTlC6wNJac+KruJENY/nmwnmx3k1CSeUKD3W8xyjWLM2ACSF15OUJbndyIwQ6PRCS8RDVYVJVo7CliHJtxtzJu4oNVBKdCH0pDEX+3uOKJdLwCTr40LjWEU9yd8urqwfZtaIQWqHrASSInQCqTZZFOcBUpLS9d2AyRZIFbMsRfB3S4DlYc5KZIAAMOc8F5ysQsiXmASsa+hwW3XomoYLbQEzpoii7CEtuQzoIUZHUvBQt3hc1gX2XwJMryVwZDmQlO4TRcXGLfkOdqVMlvyvmwo0W2FgMYEacwZQMWXoXsBwovVP9Q/jqol9KR27k8BkSoWcL0FIZWPJ3eGW64Zs5dsWWjNTmJqu4bSRRjEh4bZJHolCEUIiPT8XVCDQrdfQrVwE57Rxsl3CN5rF+XsPrf9jhQqOZmch8QtS3P0gKZ9I4UzVxlcuOOxaibadziQNwYnVgLINmbgX0UHoHkOgHzG8SLaYWLrkR3qkJKGYEvH8nIXp9tqKcdYbxqh8Yr+UYsgcJksDUfCQEByQDHNe5jClyaj1imsSgoc7y00czTehsroB8kb0MKWp+GYlh6Yl4o5SF7uTHh6pZBhj9MachttKOsoSD8uT8XRTxhMNCQdTLu4oBn7hJAl/qiEy/3qShqfnlEUPpojKwVYAauuN+U7bP7wfRAFq8qLflzYwmWhD4i3YLoc0yc9L+vw72fLj5NFyEni+VcbzzSw6dlBEN0gW/2rNbz9ISqyvkmKx8r5dySYOpquwXYPJ7m5EIyWRpCShZmXwWHUSF7sLIGlWsnFrsY49yRlYTmdDZX4H9d2kii+Ph8I+epa+76qiDJFXGJuQ7mUvtEu4rGWxN1lBWZkdCLxuRIziY2x+BEjN2TKpsBcQJEBVRYgCyeu72w4gpWjsFJD0+L1joEIIjkvgXKeIWUNlKiVluc6UhchDONpikHS0tR6DpKPFK9762otAFCS953uB7/q/gNf9AECiYnGLIxBHII5AHIE4AnEEggisGySNJnijSaidEmD6eJ9UXdxdNnE44zB5RWqUkKQcAAGfCVKTiqCnxJrTHA4tm0fbJmYEB80NEpq7Ey4mVEoMjgA/kvwpyW0SE8+1AfoQ4o2et2XwURSwBIldOUIbAJIS021GV/HYXA4vtJMM1KWe0jhW6jFJrqbFQFKRGJ0jjG6+wxTCsuLglryDI5kAlOZ5Yl4S2BeR32KywiJ8VwF8khNbCH7X4XCmI+GphohpQ2CyjsM2Yq4cK3ZwvNhAVqY48xGGbuDvGfRlYxJaw/Yr3M5m7FEbPM8xtkDIUKX/p38WAFK+x1btxYwBp8RolUc95ZLtuUQKQq4EX5Bg6RqMdhPtjgHT4aCKPnKiB5qDrsuz+aNEd8fhcLEr4fm2yLwIDXfBaexqJSvXPfBlDrAcgEWFEEcyGl46XseuVMBMtpwEbCfFGE6262G26+CFtoILRhKWzyMlkrcej5xs4Wiujf1pCzlJhZCZAJ8tgIt1bjZrGhcd1yEp61YdrZkreK4GXHALOFLkcdueJBK5HFUfwPNcOLYFW+vCbM3AMiqg2XuyOYETjSJjTlMTOR8H0i3cVpxFQdbmE9NLQNJ0DuerJh48Z+KitvOZpDT2sIBg0KTFjL3NWcp037m+KGEsI+F0dWtA0n4wPPreF97vSWJ8b9pAWdWRFm1kZBcVTcVzzQzyio+s5KPlAHtSLVyf7SApBe85NUNiRVznOioOZXTcXmqgZcv46nQBrg/cM1HHgYwO3lNhe0lc7Mh4vi0xhunRnAUq+6qaHGYNkn7moXs8zrZFXNaooGnxW8tOfzZtzgrb2KMOKqBkrGLRhsy7zHtvPKHhpvwciorJCo06joSSbCAlLVX0IGnPs+0CHp4ro2YG7ztR5nrY+6sl8d3/fhB9G705P4fbClfgecQm3Zh3SvZckWQ07Ry+OTeBi1pqfsIIjNyb1HE0fwVpvgrP35hzLrciHNuHqfuQJB5KckFBILwfJEUJith71vkcqpaK51pjyIhd7E1OMUAtbjsvAgSM2qYP1/XJah2SxEGgKsBt3HYKSHrzt5QgcDxEXoThKXCoCEEwmTy14y0tRIhB0tEWXQySjhaveOs4AnEE4gjEEYgjEEcgjsCLMQJrBklXktSjxDEl8ygBMgrbb6smQOGBA2kHN2YtpCQfXZtD1RRYEo+SeftTLmOBtSweHYeq2Tm0ba73/xwMl2fSbiIPkIQvScTtSTkoKR6T2qTkBX1DLgstMpBUXgySMmnX6EeRwECykdoAkJT2J6D0fCeJM600FF5A2xZwuiXDXAFwpDgQsEmg5Om2xICwtTRaF7tUBy8tmTiUccET41Lo9ADh6BEp6SIDDPxbGDdJDRmegzMdAY/OpTBtDB8TAroPpCy8bLyDPUkTnE8IMSXaeswuYu/2A7asS5QAoB8CVckblgPHE1t0dN+n5WJG4yLmKEns0plSPfmq6PaBvG8qYN+GMruL5InXmaggT6pUFlymAMtyoLXqqLV1tgzHFJ/JxVIMme8g80kN/kupZ1oXMwaPUw0ZL7RF5gt3LTBKlwNJady7EiZeMt7A4UwXouDD90XAC9jPtJ9h+pjtCDitJXDeSEJzRbg+x5hVN+TIH7eNsiKCT0xCyJEv6fpB7rVcky+WfRjrxzah12toz82i2jbwgplDIpHEsTEOpWKGMakdx4FjdOFoDThWC5aroWHzuKJlcb6bRcVKLHquJUUXN+VIEq2KhKCzan+RJ7lBGRKyEOQShEwes00LXzmr47m2tKjIZCcySWnN9IMTIegUg0+jX1HhfXSlPenem1MFHClITJL2+aqNDklYXIW2HBDFno7RCrLek3I8YeOuchMHMh3GEKwYCp6qZ+H4PG7OaygpDnSXZJpNpCQHIu9Ds3mcqmVxsp4F7X93uYHJpIGL3QS+PlOAKnp42XgNEwmL+bPT8/BSN41LGoGkNvYmXfY8onfO4PXEZkzSJ2opPFpToDvB++hOvd6uwjRv2in6wdLouqH758FMG/szXVS0BGMSTyQMZCWTfUdkZAeK4CAtOsyj9mStgKcaOfbe3d+i7FUmG9u3Njd6gCsVURFIemt+Cp63cUxS8n1MSQrqdh6Pzo3jsra4cDIt2bg5N4vrElfg+5vt+8mh3bSZPUgmS/ekhY8C6ieBpLKwMEdtR8WpxjgEWDiYmgKHoLgsbjsrAsQgJctbWREghopA23wIOwkkDb44yf4leCug76v+Ap8w3DFIOtrCi0HS0eIVbx1HII5AHIE4AnEE4gjEEXgxRmBkkHRQYjSaiKDXevIdKqs2ZnQZFUNmYOl2bwSCFmUXqgDGjCOWKAE/xIiYUF2QdBxjjjo8NHdl8JdYl2Oqi4mEx/bPSS4mEy5ykgXmbdnHw6QPIscX4blSAKZuVGJnGZCU5oIk6Lq2BA4iKgYxS9O4ostMNnhQUwUfB1MOOB6MmaG7a5tTxsBL23jpmIlJ1SOBPUDoBqDfkowXsUkJJI3ogPQ8P1u2zxKnJ2qZkVitxCa9JW/jxqyNrOSB/PQWNU4HBJI4DhpHwCivMs9CBpKStjKVUnMaOOZtOkSSmhirPSA2AMoJZVy8HwPVHLsHkgqQBJV5IkpCRALaFxkQx5HELmO7UsZ3CBZpuJ76mDRL4k1+VOksfCUFy9Bhd1toGw5kjkNBXp07TAnop5oyvj6noGYufNhfLVbHZtxjBiVBqfCBweaMRajhjnIDE6qGQGqZY/KY9ENSzKYuoKYJOKupDCit2RLzsby50MX1eR05UQKnjjGQlJdjvZvNmEM6Jsnm2oYOq1WH0axC72o4q6dw0cniloKDw2kbLjFIOYElez1Th2PraMNHxZKZ99u0noLmDvZyzks2bsx3sD/dRkIwoAguTC+Bjp2DIiaQS6swbRePTnk41ZQW3Wdj0GazZn37H1fmSW6Ugyxy0GyfgZ6DCstUkUNe5VFOi1B4DpdbNma6JG24uWMchjU6qAd52cZN+S5j2dN4NPauwWEsYaCkmpCF4PnHJOZdGoePOTOBh2bLaFoSXjLWZNcTPf+uaDJjl6ZFF7eVmgw0o9Sx5QhMblSzBexLm8jLpPVOhU9UqCICPHmd25g1EjjdSuJsU8GsIbEin/A9dic/mzZ35jf+6MutJZoDemcmhQX6VmhZEiRWkEXFlsQ6dhiQXlYM2J6I060UGtbyxXGD2KsbP5rgiMvdu6lQ9Jb8HI7lr8DdYJA0LSdQNQt4ZG4M0/rid4YkvVvkKtibJJB04T12I8cfAjiO7aHRMpgdRCarwO+VJtC5SBaY1FCE+W8ZDg3ms1gEBwuT6iwkbvMlgTdy3PGxgvdekln2XA5KQgA3QGZ5O8Zpp4Gkw8YwBkmHjVSwXQySjhaveOs4AnEE4gjEEYgjEEcgjsCLMQJDgaSjJMoI5Lu91MSxYgvTmoqTtSwD37wdAJRu5AIImXaU7CGJ0htzlDTsIK10EfIc5s/HcTBNDq5D8lQJ8PxiOca19csfWj5WtyVc7KZwqpbGha4ykFFK4yEJYUpc6S6/ZoYwAdEvLVksHgFA6QM8AY7aEvCYgZJuKDPcA2V7HqYkffn4XAFfmy2gO4KqGK1PAq13J13sS7nYmyKGQtSLlgDIXkU8MXylJPhkDpxCYK0Hr9OCp7cAdAPJ25UgWkrYkmywRyzhEFzxA3A1Ki/cS7YRi7Rre6iaWdTNFCQB2JPWMJEgr7UBoHS/XPAyC4VTVMaQo4y6TwlpKgMnWed++SY6h6SANLQ8x4bvWOAow80LTAIYJI+2Qlbe9ICTdQXfqMpMkvdaAH8GjYHWMElP1ywC1HzckO3i5kIVOakLHhyTmCN/Jpoz1xVgGSJapoBZU0LdUWH6PJKSifGEi3FFRC6bYxLHvExAfNw2IwKOZUNr1uG2q+Ad8sLz8HxbwVkjhZtyNg6pXdgOFYEIEGit+yTb6ePZbgLn9ATaNjFlOCa/TneH/suAih8omT+u2sgpFhKizfxpq4bKmDYlle4xPi51BMwawrxc70qJ9s2IQ3zM7RMBWmZjSRG7MgJUmUfX9Bj4Wdfp6ba4ZRUeu7MSY+9Xug5qGknfbx5COso736CIUlFZhoFbLnIKyetr2JPSkJAWS1BYrgOT1BM4UiIgdlyRbU8s0oJqs6R826JrRmHvH+MJg7FOSapTd1ym+kH/pGUgIQmsqImBpKT4QAVpnM1i2bVFnGsl8VQjhSuayorErgWlg+2zmofrySBGMu25GlhNoKMqkkc7D90hUeXFjX5PXt8EplJhJoGoXu/6WO3Yw/V8+a1IdpzGFWWuEuh7S34WN+dn4GygJykxNDNyCtN6CY/MlTDXkxwOe1dWdBwvzKKsVGC7m8Mk5TmSABUZWDY124YkiiiVEwCpq/TmMiFKPW/FoGceJMyYOZiOhKykQUALvheoLsRtZ0SA5p2sJDptC7ruIJ2WoSbpG2fznkMbFZkYJN2oSO7s48Qg6c6ev7j3cQTiCMQRiCMQRyCOQByBqxGBVUHS/mTZapJ6lPi7rdjCXeU58HBxoZPDiVoOV/RrAwCg8TE5YaAnpQuW8GYybj2pN/ovJdTp7yjJl5F87Ek6uLXYxb5MawlARlsZFuC4QEJUwYMktAYzllZfFHTSQAqW462eJOzqH7GWS3KSCZyqZ3CunWRSZuQBtvqeq/co3IJid3POwsvKForE+mCtB5LOy8f2Hc+XI36btK0eAKo+j6luFk+y/gporuKp2t9LAq/HFA+3F2wcyVpsPkPGM8kAEl6YTamQswXwahKcIDCA0WvX4LbrANcaIBEcnoVAFvqRmSQgSIZ13lc1ZM4ulhqj68x0bVguh4qRwblWChVdwVjSwq2lJmNmL8FJh2GREv81nYOQLQI8gc5OAJLaNvO/9U0DvkWMg2CmQ7h4kTS0JINXUywGBJR6lgnfMuZBVpKatlzgsibiRF3GlC6wtR/IbZMMLYHroXzU8OtlO2w5CCTNih5IIrDrkMw2x2QAJ5MaxuQ2S/AXFfIk9hjILRCq5ktwLAmWSzKrIjRPRNMiiWICSThMlrJsfpgvcdw2JQKWYULvtiG6FiTfg2MZmGmbmNOByZSAkkyJbron8SB+O4HfF9rAI7UEZmyVATSkBpAUfeg2x3yZ6Z7DwJZIj4PnA8nt+qwwiKTN6XiMGdWTpe7Htq6FYoJNmbRr+KC0FhSRw56sCFXiYTo+CiqPjuXifMNBNzS97cVAETikZAGOR2xTd81FSsOEdCVp1JX2pwKklEgy7B5TmiA2/b60hsPZNnYlDOZLSkVWYbkPnUd3LLieB1kQcUnL4nQzg/0ZHUeyHXYNUWPyub0CBWIWhqoLhmOx50sQSwkJek6R1EXEw3zhuQYYDodnG1k8OpfDnEGqDMHxY//cYVbFxm8zSJVmpbMsp7BCa2pSNXCsUEdRNfB8s4CnGzloJK/seezdYzPnOHq9hOfJShZuLVRwKDMHyzE3zJOUQFKez+JsexdONbKsYDFsMu/hcLaJm3LTkNCGuUE+qNE5oWuarlWJF2DaHmoNA+QTm8mQCgNd3wD1MSFQoRiVjAFdR8KMnkPFzKKkdLEnWYXj6rA8Z1kZ0Y1fbfER1xMBuoYMzQVJ7fICebZ7UBQeshqDpOuJa7jvAw88wP5InqSjtJhJOkq0YibpaNGKt44jEEcgjkAcgTgCcQTiCLw4I7AiSBr1wRhFAva6pIljhSp2JxvgwePJRhknagUYy0gVbtfQ0wc+JbdJglfhCfjwkaQfKfgvSekSBuJ4AVBKoIftcbB8ks7jULdIZhXM03RXwmHMsZLaHsBA5KBbPlzXCxJ9SPe8MvsjE6bjl5O69QDejICjo1VpUyKyoss4387gUjeJaV1ijMCNaiRpfGfRwt0li8UyaD3gk4Gkg4xOuQBoJK9HzuuNjTzJZFh2Gg1TxhMNGU81JBgreKoOGgMldQ+mbRzN2rA9Hk0nSOp0nIA1e2x3EpMThXnwisBFt1mDpzUArr0AkpI/GoNZwyERmEjAKPmX9gNfg0FS2pOkB1lESHLOFPFcI4OznRT2pE3cXGhB4R0mPyezdcfBdykuBKgv9eaKjpfP5BlTkRMiDGUCLwnw1Ltw2w0gApQuiZUgMq9SIZ1jQKvXabJ9DMtF0+bQtDjMmSR9KKJpC0xOkUDCGV1C3RSZXy+1Ue4hG7XmNuI4UWnG8Hgp0cUu1cBE0gTPE3AhsYQl5d1VwUVBMLA33UU5bUMURHB9gDYl/snXlxJOqUIBQqbAYhu3zYmASz6jxBR1bfCmBlfXYOoaHNdmSV8mI+e4aLsidEjgfB+XugLOdmXmq7YvL+BAnkNKIJDURdvwMdUFLraBqiUwafa1thgkXWvkdu5+eYVHVuGgSDzapoeq5uG6rIDJjIjZjoNLLRcWVSld5TZoLQbS4gT+B52h+zkTGOj9XVgMRkUER7Iu6N7Ysjk48JjXZFHpYs5Q2TOyrBpIiD3HUM+FYVsQOJKVVxiA2bRF3JTXUFSi7wIkT7/w/8Qi1WwbumPDcR127aqSDFWUGGubnjMit+BHSVHUHZ55r5MP+5M1UmoQdnTxzlVeFpt6ukGs5f4TRgut+t8jFMHDzfkWjuVnoAoWZo0sHq+WcVFLwnEDUH2z/Un7rxuSBr69OIvrkjUQmD8MYBnK2NK1FnjrUqHN4nsAAZBtdxyn6rtwWVuQ2qXtJxM6jjEWaY0BsxvN0qT+CeCZUgZ1kK4/EiNhIDSJkPAcu/7oeiY1BmY5AB5X9CymtQxEnpQWOkiJTdiuGQOkm3pVbezBfY9Ds2HC9Xzk8wnIEn3bUrHO1X9GrWVkG8UkbTQaePjhh2EYQZFrsVjEHXfcgWRysTfwqH2MQdJRI7a27WMm6driFu8VRyCOQByBOAJxBOIIxBF4MUVgWZB0pcQtfRBnxADQIY/OfmYMSVHemG/hSHYGaUHHnJnFY9UJXOimVmUmSr1EXB+R4qrPCQGgu1QHJdVjcqwE+hCLiLw5wx+Z+YcGXAXKZ1LykJhD9GfyLaVEHMWGPE0LiscYqGBysVofIDgIJKVERM93kvle0lkoOFHp1mhYCEA0APph+62tsYSiLWFKS+O5Zgo1I/Af7dg87HVKJi8Lkg6MSaT/TLa2V7HMeSy+bTMBwU9BFTicash4aE5hgN2ojcDQvET+gQLzoqX5pDkjEPyOXQJu359FKk2Svx7zKXRbdfhmhyCVQM6PxUSIyOnSVBELuJ/REvYsCgqvDGLPagq+NlNE1ZSwN2WyBGBBsXEgoyMteT2G7eof5wNB0l53iFkagp5YiXlACehMHpySCADSThvTusB+SPaR1j39mYTVyDduTLWYd9iT9TRqOzwhPeheeGOugzvLTZQUkor00XVEVA0ZU20VU5rKmNgEENxaaqCYICYtsXh7oDZL+JM3MZi8K58eB58ZC5i6cdu8CPg+3G4LbrMK1zJh2zaT2HUdF7puYNaW0RFyyCUF9nxrmjxMX0ApLWJXOcPuAwzGdmkfB03NwsW6jQstD1e6PFoWMYuXsu/nmXPLjCwGSTdvyrfjkRmgkRawNy+zpPOFpoVK10NK5nGoICGl8DhXszDb3VzG6KDYDGTOSw575yFGdEEO1A5IGSQjeRhXPTSswKv9toKN2wpBgYwFC7ZvQeZt9i70RDUPx+dxvNjEeCLwSjQdm/1QkYLppXCynkOCB44VLChR2YTQg5sL7pmOx8P0HPZjkXS2Y7J3KwJJSRaeyYGKEjsue0e1eLzQSuJiN8mKwJqWzADolYC37bhurvU+RYsyo2ONrsnw76PKFCRzfle5jkOZCnzfguNJONfJ48lGCTVTZaw39qzdRDWL/uumqJi4rVDBdck5GI4Jh6wKVmkiL8BBErqrIsGbUHgDjucsAjsJJNW8ACS90F0ASZOih1vyVfbN5bvahjFXWdyYsgKpL1DZnwhV4QGe5L5JFjwAyQgYZTYDPH3z0J0CkMhyAAI6bgY+BCSFNgNHTYfmaPV4LBeuEEym34eFhavFNv792iNAOKhl+nAcD7LMQ5J3Bns0OuL1gqRzc3P4/Oc/jy9+8YuwrMUy1qVSCW984xvxHd/xHWsGS2OQdO3rc5Q9Y5B0lGjF28YRiCMQRyCOQByBOAL/P3vvAWZXVl6JrpPvufneispSq5M6NyC6CX7mGcMYBng2D3vMM+OxnwMGY5OZJphk2m2DwZiMbcDfeGwYZzM2wRiw/cBAN51BUrdCt0JJKlXVzffk8L61zz1VV6Uq1a1SKXXf/X36JFWdsPe/9zln773+tdYwAk/OCJwBkvZLYKWbCtyv4qYxZSXdiBKCwM6iC38xq/oAACAASURBVEMB9jZMNLxkc58L47LuY0fBwpZcEyWtDU0mS0/DvuY4Hq6PnCYPtTjk9PHZlguEhOWR7gID7UJ1DcFf4XtlBNieD7EpG6Ckx4m8LmWkehneg9SHWweCQRcnDIz5PT/JS5ikfZ6UjLPlkkkawtRVKJKe3ELi5k4KkPJiauLRGfd+n1aEDEuJoN25AaT97bJ8FQ3PhOVncLRjYG/TECDiuRTG8Mayh9vHLBR1LjSFux8kehmJDdDBspJZN7JdO15WZK8fsxQ81knA3LUUnsU7c+0/aoQo6fQ7kwXLb+eojqtGZBTkEIHvwWUGcRgKKUCOi0RsU3BtBrq1HwEBKIVsQZF9cR3GZalCWc/vnqri/rmyYJAqUowrihaePlbHmEmAVkMcGr3xsDwLUcjtlkdPZ5KmNyRbQYC/NcT2Ur6wfTXTDcSyAo8MPD9AK9IFGMhNcZZ9TQNW5OEpozVMmh6aroYHamUBlHZZXeLDlyFbcing4PbxGp41WRfvhLQEoYSWpeJQM4c9nbxglFN6/NpyBzk9Eqz6WDCLSb9IGFCgPKQ2AqWwCbJh9r0oBhpOw4NWGYGQzOlmDa7VRtNyMONIsN0IXSfEdJTHaDmPmycklDQkzFNZhpEvQMsVFuSQBXuCm4YBrK6NOmV7LaATqkJ+t2u5sNxAqAvoUvKemPNk1L0zvfRY/SFIuspOvEwP5/OuypRfjmGqMnaO6EJi99Cch2PtQHxJqhkFO6t64plb89GhPMUFKovHIcdtUQ9wRdERc5ipro4teQuGHOKBuSJGjQDXVWwc7po40DKxIx/gloqL0UwAVekm8xEADVfD3TMVWL6C3eMNbMrZAlwhUELfSAIrHV/H8W4ORU3HRiaV9H1PxdxJciEpHiSo6DghTtbrwsu0WMxC0SJEkY9OkEPDzUCT6YMao8xPYwwcapl4uF5EzTWEBHbazsUKAecTRLtAXfiEvU0/gJpK6Kb9VVBDPGV0ToCkfugksuaxgSOdKva3qqi7RpK80pP9F5/dpTzezyF6i58dsqnpDbo1dxJB6K4I5nG8R1IOx+0JzDg5IUu7NTeHrNKFHdCLtScNLcmIpDL2NjfjkWZ+vsajGQ9PqU5j0pwRLOtzASEXh4FJB92uj24nQC5rIJuTEYu1yUJhPAmU8m/2j64oyKgqNEWFrhjiGXcCB03HghPwXTfYXH+pLlFlgrH0COc7xEccrx1wPYcuf9KcyqHnOkn2l5GRIfVk0C+nAJwLSHr06FF87GMfwwMPPHDWJr/gBS/Az//8zwt26WrLECRdbcTWdvwQJF1b3IZnDSMwjMAwAsMIDCMwjMAwAk+mCJwGkqYZ1+kmgtiEADBi+NhVsTBhurADyixJQjrWDXV871QRx+0kY59gz7ZcF7eOTqOqd4THm9g8gIzjdhUP1cZx0jaWXB4zE3qLGeCGii/8or47qwtA9kKWshZhR9bBjpwr/CpFwuyiIqTcmDGtJnJt3CgPaCbaV7gJKskSdB7XYzMQAA3ov0WATKFXaMoSFdGGHzD7OkI2k0hVLVkEo5I+l6czziRuWBBkPAcG6dI3lBAEOvY2ivjeTB61Hhh+Ln2yyQxw23hHsOwUxmENmyVeoGLWKeCxdg6H2pqQeiX4eK6FoP/VRR/bc76Q5nu0pQoZzWuKATZlufEEzLiKAPELaoyilrCLOXY1KRa+aWTbkulKwJ9s1MVd6dBz1KVEZ4g49lHQQmS1EDktQF4Noc7LECebevfOlPHt6RHxLHBf78q8jdsn69iQtZPmDuBLKhkZyIUKZDMnmIuLi5DdpYRuqy5YcmcrHtk/fiBYA5pGmVJJxOhIV8HBjoLRTFewyPN68kzQ5/aemTIONDPCt/Ry3IheCsS6vtLGsyZqKBt98Yo1+J6O2a6MHzQzeNTipn+AncUuJrMuCmoARY4E61aRE29jL1KgykUUymPIFEtDNum5PsQrnC98hV0LTrOJRquFqa6ETsB3uYxObGDLiInrN5rQ+H4n24VSgpq+ZIIBx0Uk3ushYnrfyTLCSEKrXkOn2UJIf9NYwpwj45GWimn6IC5RvyFIep47/RK5vCYDYzm+fyXMdENUTAk7qjq6boxDdR+Wz2QnYGNewYip4HgnxJwVruELufoG90uepu9oftd2lTu4vtqCH6t4rJkVSUHEbfc3syhoAfgebPk6DrSyMOUYm3IRthccTGbb0JSE+ekEMh5tUlFAw1WlFjZmyb7nlZKngd8QPwTCSIWCDDSJ/vXcjE+8JMlI9XwLshKjawWYmq6h1e3CclyUK3ls2TQCQwMaXhYnrSwcX0kSpniPOMZJS8ecy2v2Ppk9n2xx7x5Y1g/CpT9bbyBt9b0yPGOpCCxmluqct5WauL48DQVkK4YwFBUhMjjWrWBfs4Kal0EYJXOqtPT377n09VLPDhPHrisTJD2OODrdf36pNhGIdOISDncnYQcachqTNOsY1+dgUVa6x4bluW5cwd7mVjzeyc1fajxj49bRkxjTeDxB1XWYEPeuHgVAu+kLoLZQ0qAJqdWzg5wZRYWpaQIcZV9wzcS5Y8uxRXvWKtPKOMVSFi2/JOpQVBuQ4iTpYljOXwTIJPU9QDckaItydM/fXdfvymsFSZvNJt797ndjz54985V55jOfid27d4u1/9e//nXs27dP/E5RFPz0T/80XvGKV0DTFtusnL0tQ5B0/fr6bFcagqQXJs7DuwwjMIzAMALDCAwjMIzAMAKXcwQESNq/yE83jgjUkVWZUwNcWbRw00gTRT1Z3LqhjFnHxCONEh5tmvMMQwJCO/It3FQ9iapuIYwSSSZVlmFHJTxUn8CBZk6ATItLWQ9xQ9nH9SUf+1savj1jXHCQlADeraUuNhgeVFLElvBb4WaKrusCIGLcPM8Xso39RWyec5NCkQRIaqhcVcbwwy5iMkhFFvbpi3oCypoSQVcJhp0NHO6xFvtPp4zvedokiGIZ+xslfOdUCaecPk/LNY56yvbtKHi4udrGpizZlAQizozHWS8fK3D9LH7YKOKe2cyaZHaX3qhiQkCIEZ2AZwKIUsK3qMYoaclmNdlgBGRNBQLUzKlAXo+EZy1BUoKgHN8EUK/I+0KOkCwcnksmLj1reQxBk6MdiTAKslqEcoYMbBubczb0HjOTsb9/lrEvwwoSxH573sYzJ+rYnE9BUr0nu3uWRTmTHQwTlN2VMwRKz0T/I99F2JhDbLXPGnrKk/IdQIYApQ1Z2oGExzvM7A+xLW+jbNCnk6B9CCdQ8HCthHtmSmj7yab15QiU9rNX2OZryxaeOVHDaCaRjkQsI45MIalLz8pjnQgPNvI44WVgKAGKWihABV0myyIWspV8jxJU35qTMVnIwawSyF5gh6zxERuetkIERHKL68K3LTiuB9f1IUUhfFmHWSxhpJxdNdNIbL5TkpCbwHPT6LS76CKDGUfHwbaCU46y7Pcs/f5ejizr4WAbLAKmKqGckbG1ogsg9MCMh7YXYlNRw3hew/G2h+NNqmhAKHRkNVlIwnYvgO/AUiAPW1XUfOwea+KGavJNsAIFU90M9tbzaPuakBnfkHVEEt2Mq6OgkdWlCh93ekQWjUSWkN+LuiOh4UnIq75geOoqpTgX5jn0GSUQRKaoihxUJQNFVVHvdDB1agatdheeHyCIYpgZHZVKFo7nY2a2icmxMq7YXIUiRfBCBS1Px/5mAfsaWSEDzEeTMafqBNvq9rxe+R0yFDJZIUBaNzwTRDsX8GywkTE8aq0RWHhvShg1XFxTamJLrgYZXSFjncjXZnDCKmFfs4pTjjkPkvaDpf33Xy1A3s9KFt6csiyem43ZLjZnZ1FQ6yIZbqVCFqasmHCFxzwla2XoMhOrugJUJPCblm40gkeam4V9SVo2mB2x7iqrtYH8T1eqz/zvYwmWFcD3Q+RygwGkPJdrvqyqCcldApv8f7J2DASTlH8v1wdnq5ssq2gFIzhhV1HSbExmZoHYGhgUFuYYsiw8ixM2eyLZOwRZzz4iCJAGvgRVI0i6fgD8wOPwHA9cC0jK8fmlL30Jn/rUp4TELoHPX/3VX8VLXvKS+dpYloWPf/zj+MY3viEY1JTeff/734/NmzevqsZDkHRV4VrzwUOQdM2hG544jMAwAsMIDCMwjMAwAsMIPGkiIL3hn6YESNq/OcDNr8mMh51FC6MZHyMZBxV679GvMpBxws5iX72AKcsQG/0EhciOKusBdpVr2J47BRkOfG48RxFMVYWi5PHDxgR+UCvDjc4Eaap6iN0jHq4p+XiwZgiQVMjV9hVudKWChcL1ps//bT3yiMczIW4tWQLcMjUyPs68qvDDkReATDKIFmdFU0LO9nzU2k2xkTderqJSMADZAgR7cqlCibnEy+diFfYh/b4I1lLalYUMq8PtEv7jZAnHeozhlepHFiX7k/u7NU89w7OWDMubKw5uGbHFpqlEQE0m2DRYL4ahjqOdIu6eyeO4rYAMHW52rAfzWEDQUuIoKsSAe1Xq/3kqy0ymDfdbKTmbyLnRm1ZKPE3VGDdVPCEvzE3jOn3R2poASDm+eNn7azqOdBNwU5MjbDRdbC9aMJVQXNcNFcEWONo1BLjKstl0sHu8JZikqhxClwxIETfLlpfbFScSKDVzUMgoXUrWlX6NVlv4NYqU8WXKguzbwkh1IklsMNNzliC4YDbLlvDIpQTt3hqZyCXMeUliweUKkjIkKZD19LGWAEl1pbd5GVMKOwvEhkgOaTsejtkhDtmm2JztBroYF4zaFQUb15XbmHU0zHoGdhUJLkswyqNQSquX6lrpeRz+fpk3rnhgAwFs+i69ojXouTyUVbIAei9KIVtt12fQqtVxuKPioFNAzddEcsRi3+60RkMW6RN/dGZUCRsLCgq6AlWVUTRkzHV8HKz74l14ZVWHoQIHaz7mbCoMLIi3D/ZFPLcYLjUG+Y2bNF08bbyBnYWukIX3Q0kwSA+2cz1JekV8qzbnXTiBhDHTEeCOE2oYyzjIMqcqVhHBhxNYQjaU33hNlpHR9HnPUAIUVCewg2SOqSkG8noJYaxg/+EpnGq0YGQ02E4A08xgcqIEMyMLP/DDR2fg2xGu3bERIyVDqGlEUYA5R8NjrRxO2iaaHlmFKrJ64hFfd2K03YS1u8F0sbVgoeUpQpmCyUgi36HHNuX7fgiUntv4Ol9n94P7nANWjADbCl1U9RZyagdZxU3krWMdP2yOY19jRDChOcvmWOYcS6QX9iVDLl4LJVOn5WflBEbSc9K5wc5CGzdWp6FLTfihNxAYmIKKqfJMOldgbQkqOsEC0CorJRxqbxZJgpwXsnbb8m1cVz6GjNQcGDAcpF84FXScQLAHM5nBkyRZp0RyV4EiU3FkoTDRwSVQGi0ApaIVvYPOBp6qio66N4pukMGk2URGbgtf40FBTlmSYAq/4kQJiGOAfqtpQu96MnAHie8ldwzjETH5NwSFNAxdg86Pk8gBI4uXSa1nV5u55NoEYC0gqW3b+MhHPiIAUJabbroJb3/721Eul09r4kMPPYQ777wTjUZD/Py1r30tXvjCF64qDEOQdFXhWvPBQ5B0zaEbnjiMwDACwwgMIzCMwDACwwg8aSIgvf4fj8UiA1p4yrDdZDl5uGmk56WnJSAANxOaropDrSwOtgrwIhnVjCuypqctE3VPw85CR/gCKWjB7pNUSqSXMjjYHse9c2PoBqdLfhJcubbkYPeIjaoR4TszOXz7lHkaZMaqTWQ8jJhkKzD7F4i4aIvJxpLFJl0z6MmsrbH7yBi8tWzh2oItQFJKLq6liIxpP0Sz04Hr+6gU8ijmZEj06bpEF5iUxDtumZhzDIxkAowYHhQpFMy3U3YB35ku4/Hu0nKR/TEia5JytbvKngAP9zQ0ITPZD3jzmM3ZALtKASZNHwXdRkazBooN+3vOzuG+2ZLwSeVmLgFZK1RQ984vxEzgc0x4lsYYNSKUtVBID5IlRiCk40uirQRrCRTfVPGxPe+j4SqYshUc7qqChbo9x7Z7sEIZj3cYGwKH3ByPQUY12YXTlo5OkFyLkp2pbG9F87EpFyCj+iiojrh+RScrhxsZHK8ES5eKQ4RYUaCYBci5EiRKiJJRSk/MXokDH2G7gbDTFMy6tRbGxIp8bu8J4P9wy8T9tSJmXO0JAZIyupTafeZkfSFEAiSlXzDlxClTHcAKW2iEPmbdHI51izjazQkZyJuqXTx9rCY27w+1CpjMhLiyLMGsjAsQe1guXAQEq5RMHc8XADhVAuhFvJpCWd6Yvr6dFtxOC7PdEA82TezvZM6auDEESFcT5cvjWPE2lZL5SVomCwo2FTTU7RANJ8JEXkXFlDHd9jHVCgVour2io+1FeKzuwVmcHXYem74cQEpm3g3VDq4qdVDQA5EBRJsFyuZ2A03Ih9NzuqiH2Jh1hHN6RgkEK3O+RBkgyiKWLLhRC07giYQyvj8zmgGzp9vIOnQ9MmttAVboqg5TKWB6uovZZhPjkyWUSlQgicDcLT904QUOdNVA4CuYOWVBCiWMlQsYqWSQy5Al5sOPFVhhVrxnfZiod8hgA7rI42AjAnmG11Wa2FWqifnD/mYZx60sGh69tumt2JMDZoLROntYnscufVJduh8o5fs7o0Qo6x6uKtawPT8HRQoo3IwD7TEct0qoGl2RyDZjm2gHOrxIFYmB/BnBu+VkYBcndi3FIE0Df2OljpurJxCE3dPAzbN1TD/zsv84+m4uBklzegGPdTfh3tmySFJlm68r13FF4QSisLPuIKnvRdB0GZrOJ3fwtA2R8CArApDk+jJdZ/JvssYJlBKgFCza3hqUYKdHCfs+eeH+eFDBxI+LaHk55LUuTLm1Kubs2eJMH2h6uTK5d61ywJf7w0e3Dc+jxzPf0zIyhg7TNMClQhzx/UnQ/8nBJKXULsHPBx98UHTrj//4j+M3fuM3kMlkTuvmkydP4i1veQump6fFz8k0/fVf//VVDYUhSLqqcK354CFIuubQDU8cRmAYgWEEhhEYRmAYgWEEnjQRmPckJSNgU5aMUV9ISG4rWCjo4TzcwsU4pXIf72RBv51Ro4tqxkJODTFtZ9H2VIybHRhSB1bgnrbI1WUFed1Aza/i+zNjOGaZ8wHmQnpLzsVt4y1sy1tiIf1428SDs3lMWRl06S0lNuBi3ErgttToLdNlsHZxlEEUZWD5Mo7ZCg62VSGJupoipNgoo6vEuKbg4tpsGwUNQtaNgN5aCrNxWZLNAW6c2pAUAoFrB5/WUo/lziHwltQvqeeMbeD7MxUR+4oRYjRDadBAbIb6oYYH5/KYslcGSfNqjNtGXdxQ9gTDmJ6hD9U1nHASFkda2J8lLcJoJsSOvI3txRayWk+6dNmGSohCA8c6BXxvJovDliZ8HclMJbDYDdbYWQMGdoPp45aqhU05H1klFEAotwsI+nuhihlHw6NNHS2fG0MRtuS42SNhf1sVHqcED8VYpnebGWA8G4m6lzM2Mqoj2LBknVLS8L7ZIpp+krnP4ydNbt5ImPNkkczA644bNm4fb2Bb0YVEsJMgaWQA8SLTIOFXS3Yox2IO0LOQNTKb6fumIKZ0rm7QVAeRYyFq1gToM2gRzBsBDSZjfdpRsL+toB1QajhEx1Nw0tbRCRMmKcvltumc+jVzI5YM4mdP1HDLaLMvRERGNMQRY892avBCG17cRCQFOGGXce/MCE45Bp421hJylF1fQRjJQsa8nMtBL22Gki0OGvbhcesUgZQNxI8dpQFXMzYJkIZWRyQWRK4DL4ywr2ngvpqBhr88g5RVH4Kk69SBl8hlRMJOhswpystysz951+0c0YXU7qE5D3UnQl6XcWVVQ96QcYjsUSvEaFaBokg41SFrbHAgYq1NT9/DSzHnKBV/8whldpvCG5Fvd08AGkwEygiPeT9SUHcMjGcdTGSX8VzsgaSQXIRSF7ZvwwsDAYqQSWqoiYoC69DxXDQcC7bvI6Pn0K2HmDrZxOh4HhNjBEgJsNJUEghC2j6EgqFmaFl4lMVvOHAdH6auYeNICdWiDihkijGBSIam5vDgI8dgURJxw3bsq/PnHnaV5lA12ogpKxoaaAU5HGiWcaiVg7eI/r2a98Ja++VSO68fhEy/25dSHBaDlawb/b635Tq4utRATrWRkT0csxIFm625GTHeGp4JK8ggiHUBkga0cIhUWIEKO1CE8gOT/NJ5/OK28xqpBP9imfSnjDZwS/UkvKALy+dYXRlUWg1IqipFHGhvwQ/qxZ61Q4BbR+awPX8Klm/DX8FXfjVjLI4kdNshXDdEoaTCYALCEjYkZ7smv6l8NxKsVpUeaAqI5EBei++DBEBN3gVUH2KS7VJAKa9lqAamrDEh/73BPAUV1rJMUgFu9yS/+Tf9UTNUNlrCciJhllKCN4ITBiJh48lSuE4lONrtcK0gIZ/XhOoB1xXz7OaIcueXH4uUfbgWJunc3Bze9a53Yf/+/WIY0Iv0jW98I/L50y0xDh48iN/6rd8Cj2d58YtfjNe85jWrGjpDkHRV4VrzwUOQdM2hu2gnfvnvgDe/FLju/wQ+8CfA5Ebg998FfP79wP/7LuA33g6sRfznojVoeOOLGoFmHXjbq4F/+wLw2j8AfuV1wIP3AD/3dGBiF/CxLwC7brqwVbwU63RhI3D+7+Y6wOc+BvzVZ4FXvw34qZcD8uqggnWrZDreeME/vxu4eTfwxx8G/vD1wAt/BXjnB4F8Yd1uN7zQMALDCKwxAtJbvzIVkzWwKWcJYHQ84wmwkPJq3KpLcoclnLBMHGjmUdBcbMm1oEo2ECeAX0j2mtjXC4X0EWXV+uWPCJJmNTJ0TDzWruChWhk1l4wrCKDplpEOnjZWQ05LJKW4SbG3VsK9c6V5wLOqB3jGRA07i3Ni8ZpRtWShGyeejFGkoxVIONDSsK+pou5TTimJChffCXyWsBiYCSvFzJZN/oiFt6FD01UUlQiTShsbdAsTBV1ItJ176cmPKgSezv8G6CD1pWxywyPICAHSTHVz+I+TFRy3dREv/pwAZNXwBTdx1tVg9QDr5a7P2G40A9w+6uGKAvsyFufsb2t4oKaJayQ8x2R0ZBRuWkTC25Mej5tzCUhK9mpe8xIZ3v4S64jCLDq+JqRrf1DXMe2qgkm6JZuwOo9ZKlo+mSTrX7bmbDxzsgH+fWZRYXs5zLkG3ECGwg3aCHikpeORliYYpP2F8c2pMcYz9Py1sa3QRoQANVfHo82cYOxwk47HbM8HuCrv4bij4cG6LtgwBCO3ZBzhGbe10IWmJk+rYDNGC0kIBOUlShlLfgLg8XeSIi4gcsW5MUWQNJODnCsIxlDUqiOyO0t68p7WHdx8iiLBmhQbTLICJ1LRCRVMWRoOtBQ0PHpRcUMsefouV2Cov955LcbukQZurLZgaJRtTN4r4i1Db1LBKM2IjXwnaiCULLT8PO6ZGcdj7Sx2jzaxo9AVAPtoxoOphpC0CpTiVsiZ4cxo/Z/cdbwiN3apkkAdQj4rngOn1YBnW2iHCo45Jh5t6Tixgn/z5focrGMkn3CXUiQJG4sEASScaIewei/9HRUN1ayCw3Ufs1Yo3t2biwquGjHQdiI8WvNg+8k7hMDcKjGIVcexH/jqZ8jxe895386ijaeN1YV8LguBA9enFK4kWJ5sZ8NT0fR04a1cMhZ/pzWRMMJkEZGwI7mIJAKgXbihL+ZtGXUBJCVrq+OSmWqh43kwtDwOH6ojDGNct2szoqgLx7eXBEIIlOpqBqqkw3EinJxuoJzJY9vmUciKhENHTqHZ7mLrxkkcOT6NMA5w9VVb0QqYoOKhrFs9qX4NpsokJRUP10fwwFxpXuK+HxS6lADCVXf8Kk5YDI6mpy6Wll3FJdf90H6AVMzue1L+aSITGaVcU2w2G8hpZMB5Qp5VMOFE5mLil5kkjzHpUocfqXBDTfjazrpZzDlZwZzm3DKVwRZzpt5qYqnxsL1gYUu+AzlykNfayMgW4pjsxOVBN4JUBPDoo9pfUh9PMhzT4qOMfc0tONhO5gpMVL15pIarC6fgBpZgng4qP7tSp7DNvksHBsYshk5GqbH2ZETGmyCl0WOXzo+r3j9Srio9WJcCShlvnn+0O4kTTgnbsqdQ0WfPADQZT7JYCT6nICn7jO8efQUJbcY8Ye+eHke+/xLFpYX2891INuxlV5IBjJjrgBDw3BCBSOohYxjQjV5yb/J0iOat15i6GLFaC0hKJuldd92F+++/X1S5VCoJkPS2226bbwK9Sv/iL/4Cf/3Xfw3fT76DL33pS/HKV75yVc0cgqSrChccx8F3vvMdHDlyBK6b7BsYhoGNGzdi9+7dZ0gip1cfgqSri/OlcHQKKNz0POD3/ggYn1wASVOQ61Ko5/mow4kp4G/+DCiWgJ9/1fm4w2DXJMCUAtPP/hngfR8FRscXzk1/z74ikL3tisGuezGO6m/LGz8K/OJrFkDSFIi/0PU/lzox5q/8v4DOCeDX7gJe/eaLB/5dqP6851vAF/8S+JlfAG58ymB3PXwIePMvA3u+CfzozwK/8wmgdJGE29K6HNkH/PE/Jm1IQdKXvwV403sA43TBisEaOTxqGIFhBNY1AtK7vnYkfupIA1eXmlClZAOL2dWUHKO8mqnSc5NeVAWxWbarPIeS1kG4SI7zbBnAzBSmLynl1fw4g/3NKvY0SgKkI6PwaWMN3DpSR0ZNFpsNV8O9s1X8oJYXcoXclNictXHbeA1jRgNeRLlRTfwhS0CixCXBn1gDE2H31SU80lTQCRN/qSRDubeJIvOMZIWYSPZS6lQWPnSyqouFoxK52G7auKkaomquB0gaAgpZsh5Av8ZzgPDExlDPNzNdvK5lRLihhFN2Rmx0Uu74pG3gQCuLrk9JWEmAWgSwy3okAL6GfzoTdKl75tRIMEhvrrgo6Wwrs5IjdAMZ+5sZAf7JkJHTko3g1OvOEwAAIABJREFUihHBkIGjXQVWIKGgE7Cm72aIq8oNGBrlyhThjyrGhgDEM4KNa4e8ZhaHWhlMZEPcUPJBb0zK+1L+ltdr+DK8npfnWmK0+JwEJK1ja35plmVMFifZMywxmZQa9jQJ5ibs5qWAW7Z3wgixs+ggRIgjHU0ApXZIpguwJRvg6lIid0hgmL6w7A/+rsQNwJyLq8sdbMnZMESMyGJc8I4S/qAxwUluWGvJnzNKLFBxOUMAVUPkiF2xFcepAEajCGGYbOC5kDHjUVJXghspOGppOG7JqLkLoPXlDA6lbFK+IzeZLq4sWihnXGS1ECUtQE4LxCZawig14Mc+3LANP4oxZVVwX62KaVvH9qyNTTkXo1lXsOc5tiVtBDJBUoP+ssNyyUaAwKjdRdhpCKCUmzX1toNWIGPKN3GgkxMAzNnK5fwMXLL9cglUjO/krC4LH0Sy/Tm3aHkRRrMytpYotxvhaNMXgEslI+OKqiY28Q83PJzqEkQ5f43oZ46md0kBUqpJlDUfY6aHohZga8HG5pwNWQ5FAgzf8Zx1EMAxNM65KJcJeKEk5HWZVHdaEQzS3nuM9gKShxAWLN8RLDfeV5dVwSrjv8nWs3wXbc+F43MOmsWRx1vCD+/aq8bQcRJvx+UK66MqGrJ6EadmLYQusH3DJMyMiu/cuwePn5zG9m0bxWZqLqtj57ZRGHqEOEquSdnVabsIO2RiiyJsB05YZMz2PuU9xlt/3Jb69/nrvQt75X6AlKxMzg/JHua4vZQkiNPvcQpULgX+06v0+vIsdpVPII7I9A+XBHsSJqMMdV72VUY3MFBzi6j7edQcU8zLhNoHQsSSDJ+KEUt0DRP/qroPUw1gqh42ZJqoGE1x/36wc/GpaR36fz4PBKf6OZIMOyrjh43NONJNGG1Mbthe6ODGyknk5BYsYXWyfsAd46LIZGu7COMQxaK+PHOz5y16NrapWA9qiS9okrSasEeFok8PJGZclwNKNUVB06+i6ecxnmkhr1ByN+lXvgvoecz3Kq+lpD4VPTYp4yXmaGcpicSxDzdIWPRpv6TX7T+frFOPcvsisyVJArzUQVMu3Ql6kyjLta+ocxhB1WSYpgauGdZz/FzYt9fSd1sLSMrvxcc//nF89atfnb8o/Uhf8IIXCCCO38avfe1r+Pa3vw3LsuaPofTuc5/73FU1ewiSDh6uWq2GL3/5y+h2u0uelMvlRB9Vq9Uzfj8ESQeP86VyZAqSpsBGoQh84gPAp966wAS8VOq63vVI236xweB+EI9t/MiXgB97wUJrL1eQ9AN/C7zgp4D9e4E3/CJgZi8OyNsf39XUidOOz3wE+NJfAZVRIQ6H3/kkMDax3iPx0rpeCiimLMxBancpMUlTkJT1TpMK/uZ/Au/6r8AQJB2kN4fHDCNwYSIg3fX1w/HtE5RqqglJNTvM4pg1gllHQVb1hdyq5as40CpgwmzhmtKsAFOF3FRMlgEXVFyexghCAmpcrJ5ZyCblolhXNLhxDo80R7G3wUxoCU8bbeCmkaZgVBGQ3dco4LvTFczRwxD0nPRxfbWFq4p1aJItNhq4CNZVFbqiQpF6foBRVmy4zXQC7G1pOES5Xj8xyWIdmSgr5G/l1GOKnowLC2beK91a2JgJhGzstlw47we59i7hapSAIVkk3DRM/r2WwngzxoLVIStC9q7lJ7KzZISm8rmDXJsSylPdrIi3FcjCi1SXQxxumzhmGUIKdlsuEP5chy11xU1cMjpvH3NwXbkDWXF6HqPJ5gHB12nbhBwbyCmyAL8JkGdkYF9Tw701A02/B4ibAW6oNGBqDhqegXHTx5a8JVh6iecme0lG18uj7uowVR9lPRDAbttX4YQK5hwde+o6ppyV6z1IrHjMSiCpYBGiB5AIrysTdVfD3bMG9jaTsbxU4T5OQU3A77ZPhmdSODLpgUrmYsOThIxvqsSoy8yKTzaYNpgOnjqWMFzVxRvWvFCsCbb1GTK84i6xYPpAJnOX5HBucC+S612m3otldgne0puVvptMsOCWFVm9+1vKvFfr5QwQ9UvukglML7CS5mE86+PKYhcbsxaMHqM3iiTYnoemF2HaLuHRdhlTlink8cR5aoAbqm3xXiOjWs5MQC5uhkQZ5GG5hCOQgKRBYw5ep4224+FQ18Bhx0QjUNEM+L5ZfhN2ORbfJdzgYdVWGQG+z7eVVOQNBcea9HGLsL2soWAoAhCd7oYoGzImC6qQ5D3ZSVin54tBupgVmIJK6d+c5/GbvbPYgCn74h2myclGeRAGYu5EL0AmuREsWfIbJnNzXUYUUbGACHHvGyJzvhPCC8mWdecZX5y/8DvH+QznbJThJTARRQriQMOpaQuloomNG3PoOK0zkvIW14HASy5TwqlZH1bXxfYN44j8EA/tO0jkBZs2jopN7ULOQC7HJCIXikQ/RCaEMZHHFEBpy8+g7TPZTkM3oF94j0XV65ylwJ/FfpWrHC6X1OH9Y0WTJYxmLGzIdsW8ec5hjEyRoCZmDj3m5sVg1y41j1jMLGW9VEXGdaVZ7CpNIYoTz9uVSmIbkDLpFETIohMUcaRbwoluBqEfIJZU2JK+5DNLy4QdBYvDDlNdA3nVw85CHSPGLOKYrNK1Z0PwOSRI+lBt4zxIyvZk1RA3Vk7hivw0/JBg7MrtXCkO/b8nUGp3I/hejGxegcJ8uyWAWN9l8oEEzaCVw/LtJGuWazeOK67n3DAQoCYTX1Ncc7nEW+FfKmegyDoyfL+AthbJGpQjk0lsiYTvalqYHEuAlOtg1ofrW10h4MpETco4J7LA/ZdN1pUiA1fM2BOpXoLUa+/j1dd68DNEAqNN9ZcIivCSkeiyAZVJkszsOYcE3sFrceGPXAtIyloSjPvEJz4BMkYHKSMjI/jgBz+IDRs2DHL4/DFDkHTwcP3Lv/wLCHZu3rwZP/IjP4JCoSAUjegJ+61vfQv1eh033HCDkEdeXIYg6eBxvlSOTAGsrTsW2F8pSJICSpdKXde7HpcaSPrA94ArrgWYT3/HnQmoyHI5gaRMEkpB9nT8pKAVwcWLwTBca50aNeDtrwF2Xg1s2QF88K3AR/8S2P3s9R6Jl9b11gKSXkotmJkG3vYqoNlYAElTWfGLnRBxKcVpWJdhBC52BKS/vufheHuhgbzaEYvCE04VRzpVZJUuNufaAngjgEb/qZzmoKB2xMZWCpIGPZCUDVlp8c+Fq/CE0TR0wxwOtkYwY2exo9jFdZUW8logWIwPzpXx4FzizUfpVbIari7VkVe7854oXM5xkZ1s3BHdMXqyuyrcIEI9AI5YOo5bqpD8pG8kfRzpqzXI8tVUYlxd9AUzsqrHIpu+Lyl5Ub/1QNAlr6wIdp8ogkXqQ6LsLoHSNRTGmDJU3OzRVQ0n7QL21IsYNTxcX22KzZLVlBlbx/5mXgCWVxS5GRbj7lMV3DdXFJK7JT0Uvon011up0I/0WeNt3Dza6HlgLpwhAGiCnKEJL8ziaEfFnKdgVI+Eh+UDdX1ezpcM1rGMg0QuLcaVpS6Kmic2LfNqgLwezsssCwk0wdJNvXJYTxWWl8W9s3ncV9MFILseZUWQtP8mBEwjE25g4rszBh6sGxhhvSVgzlXhDriHRaA6p0UgoJ0CqGzN9ryP7QUbnSDGVMcQHqhXFGzBch0xPcG+XSg9GV7hVcpN697N6WHKYSkAbY5HevwaAAHVFOw9S+AEH7tHf+KGVMpyJsuCzxnHEpkX046Mx9oaDnVU1DxFLGhZFnt5rUcfnc9rLFVv+vftKnewq9wU0tQEqSmz3LEpUa7hiJXFcSuHuk9m6cI4HMv4uG2sgWsqbShQIJkboRQ3QOr59J3PdgyvfQ4R4Kao04Vbm8FMvYVjXRUHrSxOuqf373J3SL+RFwNYOIdWD08dMAIElvgurJoJe7TtJexRQ5UFUMrEFnqQZjRqKkCAqHVndd/sAasiDlsJlKdU55WlDq4t1VASc8CeTEFy8vyMhgCGoekCyFg8dmWZwEZGvPMJWPDbE0UEGRLJfdaBAKgTeGLeQiBBKBD0GGQCjI0iYdVgKCbcjoR228eGiTJyRQmW0z4rs4n1MTUTimTi8LE6HMdDNptDu21D4fxxYwWVsinYqMJzMPTEHyaZMdlONJUOpZRajSitagjPysPtAmZdE5qcSCQ7PdC0f567+Hm+3J/rBbUECaOGjauLM5jMtgRjuOXnsL/F9UERVCJJ234xvuP943rx/fvBUq4NNue6gmVZVOtChWaldcri54uJAYZiwInzONis4EhdhR2qcJVsz8Dj9DMIktK2hPMjzq/5dF9ZbOO60gloElnRa/d1pNSsFVXwwNyG00BS1uC6cg3XEwyOuueFzRgFMmyLE+4IhQITXilRzHl9kuhA8LLZ8OA6IYplXUi2LleEd2zPi5RjjmtKsT5cJMXLGNKnmGue/sI4mAJQTZMYkqeYD+q5zPbFOykMRR8xqTaVBu5/rsUdevPdtE7pbJvvNcFC7amrrOZdfSGOjSMZ3U4IWYmRzVLdhkzZC3Hni3uPtYKks7OzuOOOO3D06NEVG8Ax8sIXvlBI7VL6dTVlCJIOFi2ye//xH/8RlEJ+/vOfL4DS/rJnzx4BlG7duhU/8RM/ccZFhyDpYHG+lI5KAawbnwq8+b0JQPfnfwzc9avAECS9MD3VD4K+4teAz/4BcOcngetvSe5/OYGkrG8Ksv3Zd4FbbwMoa/zWXwNy+YsDkq61TqnU7vv/FNiwJWHD/ueXAb/6+ie25O7lDpKmHrTcK7zrk0ClCvz7PwOv/k9PfHb8hXljDe8yjMD6REB68NFvxDrl0OIY3TCDQ+0xeJGCq4qnUFQ7YvNKbCr05OO4+DsXOSFm5WZVDbqqwA1NtIK8kPQdMRzBYuRG24yjY842BMiiKSFyqoscgRwCPL3ChaqhakK2SSyUCfjEGQFMRaTEyTa8wBPeWTVXEYy+pq+h5apo+zq6gXQaaLFUOOkHuckMsMGMBMCV0yNo835EyRmEezQpQlanbKbT40f0XY0sPgJPLJIPSea2QsKuWGuhVw4X8V6k46HaGB6slYT05zMn5lAyKI9HGTxuWqwMB1u+IpgBZPFm1QhdX8F3T1Vx32xpIDA5bUMqG3v7RENI5S6bkRxraDoFfG82j0dbmogrweuTzoIcLQHpbTkbO0tdTJoOCrovPHG54UTfXLKbE1DcTHxLJYJ8ZL7I8ELKLytiHNw3l8f3a7pgwrJ+BL65H8D/p4zM1fTBGSBpj9maOlL2X0vqsV3DUMFD9Sz2NkyUdALcqvDrHAQkZZ2vEmBoiCNdBQfaiRQywevbxizhGzdlyfjudMJS5HNEBsMNlRY2ZJ3TZRAFUM8N4TNB0v6xmEgGJ9LVKxVKbnt+IJIUKJ0Y9DaGYlkVm1U695L43ogThul9NQMP1SnjfXmCpEsBXHxmril2cHWpK8B7virrnoqploFj3QxmfQNelGzELzwrMa4qUj68jomsI2ItqSOQ8+OQzRyki+Umv1KHP0l/n3pXi8Qg34fVbqPVaOBAHXi0kxGy2v0A+HJhupxZ1E/Srl9Vs+lFWjFl8f1teyE25BVMFFTUrBDH2yFyZDQWCTZSYlYSihdTLSaGrfydXlVF+hLW+t9ZlMWlJD7fR0x8Y6EKwW0TdWw0G2K+lMKiKREq3UDnfIvveTLZqAhCYEp49Mka/FDFbL2LjuVC1wxUC3nkTfpQ03c58X33Qj8BH6JIAB78d1rYen47CC7kjAI6tQCOG2HLljEoigvb7Swtkdpj/NGX1NTymJ3t4vDRGTEf1DMm8oUsxkdzMDOAH9iCzdrPJCQ77gzAV3hDMnlIx5RVxoxroqB6giV7rJvHtMMkr15ykfi2ERA+vf8uV2Zp+n5i/EYyLnaVZjGemYUENwGeJMqclsQaYcoqgL72F5NN2i+3u7gfxbtaSLjSwxK4qtTA1YUTUMA1zern3pR4zWk6mn4B+07lMdXJoCsXENLffYmSJlSmQ+PqUhs3V09Ai1ti/K/F35HPG4HBblTC/UuApDdVZnBN8RiCyJkHgoVULGREwmSESQGcrSYS2qtnO0oIvYQtmTUVZLVEHYX/txwfYRDDtkN4Xoh8QYVhrp7NyaQFrg8Z77RwzWn5p0sIcx1JCxceL5L1ei8swTI9C+rXr9Jytu80k38J/PL6aSKFeAR6UuG8hx8F84xd4U3aWytT6SeRdb4ESyyj22WSaYxcXhE+s0+GslaQlOPqK1/5Cj784Q+vGCZK8b7jHe/AjTfeuOKxiw8YgqSDh4zs3mPHjgm26DOe8Yz5E/m+//d//3c8+uijeOpTnyr+LC5DkHTwOF/uRxKI+MrfA1/7IvDdvwcqO4Dn/iTwc78MXLnrNBE5AfJ986vA3/058O2/AvIbgKc+B3jpK4Af+XFA7xPXSkHbm3ef6R2Ygh8bty78LgUQmRv++ncCd38L+F+fS+5z5e3Af/ll4KU/t+BBmDLKVop/P+MsvcfxIwnIZ3WBz3wU+PY/A50m8PwecDbRI7j//ReAd7wcuOPTwM/9yumx4H1bTeA9bwBmTgC/+2lgZCzxJCUo954PA1/4HLBh0wIYtxxIyp/ffzfw5b8F7v434OgDSZt/9CeAn/0lYENfjgPb/bmPAr/7KeDe7wIfeTfw9OcAb7kTqM8Cf/DbwJH9wBveC/z4i06v84ljwOf/BPjaPyT3eMoLgBf/LPCily2wXVeK5yC//+IXvwjKqTMB48477wSlvS9WSaV2//kfEjYi++i9bwS6HeDOjwHlPrXx1Y6PtE31GvD3nwe++nfAD75+ZkuX8nAdtC9W81wslns+W8wXS/CmgGr/OcuxNVdTp/7rMebf+gbwjX8C/uNrQP0x4IbnAv/pp4CffHkCgg7LMALDCFx+EZD27P9S3AkymHNycCJDAFYFzcYYPXRiGx43GnrtEhtC5ygjxMUlF/rciBKySLIiFrUJM3VhwZb8K/GuFEJKi+4rNgw0XbBS5xNhCQRFBBlMQO4ijjviGsLzKuDGoAor0FF3DTzeNnG0m1mRZZiCayUtFJKoZIoli3L+Se7MjYcRw8W2YhPjprOIcUpUNWWSEuQ990WpkKiLI0xbJr4zPYrHOzlcVbDxrMma8EGqe5pgXpaNlTPWF28akLF4sJnHnkYRp2yCyQt+kssN74Rx6mNX2cENlSaKBgHt5YqEjpvD92cqeLCuz3uG9kelqMW4bayGm0YbgpVC4PxIm36pCrYWLBR1enRyE4VxJTuT/9fhBgZO2hpqDmUMNTze0TBlUzKPks0hriy6AtY+0Mqg5i34dg762E5mXNw+2RDSqgKATj1Sl8pdlwJIMsHbEDVHw7SjIwhkzDgZHGybwo93pZFAluLtoy625gLcO2fgB01NgKQck7tHOyLWexomHpwrwept3FLKldKJTx1toJJZJVtZyPJmBACdiP2evdCLlGB9ApKqwtfIjoDjNpniKjaYofC0ZWFW/v62ju/P6ag5ScsvBgNlpTat9PszmEOUulNCjBo+Cga9++iprAipcD5LS/UxpbGvLtm4tkLmVgzX15DXNUwUsyhUK5AzF2/ivVL7n+i/n994JyMQEqKQm74efG7S0p/RsXG05uLxFnDSVjHrrZxMIL5kPV/DyxVAeaL3+7m2j2/LiYKCLSUdDTvAkQal7yVsLWuo5lRMt3ycaAdQFQk5AZJCsEydtWTrDFDZ/vEm3rWShAnTweacj1O2gSPdZNeHXu+3T9QwkWkIJmf6viKISaBAAKH0apRl8d0R8zctA1PPQhFymRoeOzaLk7NNlEs5NNsuVFnF9k0VqDrBUJvu7+I9l7BFUynL09+MrC9/b6h5zM14Qg5y65ZRRLDg+md6jyU+pArcyEQs5aAELk5MnUSj0UUhn8PGDRUUSxmEwofSQyRsIFb64iaBTQAYfp/JKlWQUeijKuOUk8W0nUfbz4h5SVYF7EjDKUsXnuNBmMxT02f8cmOVpu8+QwGuKTVwbYmgYldIj7IIcU5JQycs42B7Ake7Bbg9vHE1bU2/oWfM6YXE7crzjv7hvxxQmoKk6TxjLOPi1pFpjOkzawIpOe6pgqPIGZxqaTjWzWE6HEHNI5t05bI5a+HW0WmU1JpgRq4l0TT18mwHxTNAUs7Bb6kexzXF4wKsYxiT51ZBJzBw3MqLtY+hhBgxbBS1DhB7fX6aK7chGQOJRCsJ2Kokizmc58awbFqAJJGwHYKwITI5CRmTdiicBw0SJQhwlCBpPzBJKV36rPYzcFPvUc49+9eOYi7aY4j3K/+k75/k+ea7bOVxthSgSiZ9VtdFbJN3mX/aey1dr57rOnmw3ljbUb4bw/djwfRVmfX7JChrBUnT0Lzzne/E3XffvSwLnc/By172MvzSL/3SmqI5BEkHDxtZvV//+tfFnHx8fBy33347VFUV3rCU3KXkMT1JTdM846JDkHTwOF/OR+59CLjrDuC+L5/ZitTbtFRJflebBX7v7cA//dHSLf5v7wRe898XwLa1gqQEGHfdBPzNH555nzd+FPhvr0rYf+cCkh59PAEQP/OhBCzsL8/7BeC3fh+ojgDHjwJ3vBIolM8E1HjOPd8CfuNngF94QwKE+v4CSEpAjsDn3/6PBEDduGV5JunZ2kIg8z0fAXZcmdQyBUmf9xLgM+8HOieSn7/uw8DD3we+/j+T/z/tRcBdn0pAWpb7vgu8/VVntpe/e/4vAO/4AFAdPffRbNs2Xv/61+PTn/60uBgZ68961rPO/cJrvEIKZLNtb3oPoBsJw/pj7wY+/Q8AQfy0pODfoOMjfS7e92bgn/90+QouBklX0xf9wPpKz0U6/j7//pWDtR4g6aDPalqbpYDY9HfrOQZXbv3wiGEEhhFYzwhI+w58JT5mVXG4U8aY0cVktoGM7MKPvMQj6hxB0aUqy0Wq1vONEX4vy+vYLttWLoYJknLjgoULWrHcizMIg6zwWVRUS/yGG37pBqDMzG9Jw4yTw8O1Ih5rm3B6HktnC2yyQUQu3sJiP4WPycnIqgFurHZwy0gTOW2V4NQqe5Q1cAIZe+sl3DtbFKBoVQ+wo+AIebmWp2B7IWG3UfpLOYs30OJb89r0oD3UKuChWgEnbH3ei1QI2fYyj+nVRWbmpBlgMuuhatiYzFooGyv7ooZBBo+1S7h71sSUpZ6xfUIG77Mmarh5tC76lEPQChRRj5y2tEcsPTf9MIc5V8GDNR2Hu6oAsR2hHhjjuoqFp4w0BWP63rkyHmlkz2D4rdQNphLhqpKFa8sWuOmWpXZiRK/PlCl4mlsRoHQFUMr6EyqkVxPB0ftnK9jTyC/LJuVVsmqMnQUPN5Z9dHwZ98wZOGEvsG03ZR1MmB5OWjpO2Ma87JtgnxYt3DZeSxi3g5a45+s7IEAqHrW+d0O6uWmH9JjV8WhLFRLOBS15XogFNH1uNCvoeJcnSHo2oIt9JiydeoDw2bYE+QxdUbQxYviYtenlJ2FbLsLOkoTK6AhkrlyGZc0RWI2kLTdvozBCwI1rstviGKqmQdPpNxeD8l6ubSP0fUiujdDz8XBDEwkeVEk9m/9o2oAhQLrmrrwsTuRjX8nI2F7VUTYVOH6EEwRFO6GY22yvMAlCwpG6j5ku1TLWI1Vq+dAsNd5oW3B9pY3RjI+99SKOWQlIuqvcxtPGasIblZv+Jc2GLAWwe2Amj0ltEoQ/n2Igo+ZhqAQggUa7g/se2o9yMY/bn7oL03MNPHpoCiPlIrZsKiGIOvB7QAJZpPxk8BvFeSX/L+R9e4XvTEPJYfqkk4CkW0cQwV4CJJUQIgM7KqLmFmFqKjL2FOoz0wiDCJVKHps3jiKUHDje0izUs8/1eqzZHkuN/UvwhnPHIFLhRGSw0ZMaQs3jlJ3FgVYeJ6yMUKlYYOGuHvS7mAM+BRxzGnBTdQZXFk7BDazTmJdCIlU2cbC9CXubI7D78vBWAjj7JXJTMHm59g6aTMI6p9danHTV/zvaNtxUreOqwjS8oCPAwdUWGQoiDwhETl4GjbCEI90KZtw83HBhbrbUdU2FnqGzQqHHC+01Se6mLMtWUMR9i5iktKi4ZeQUrirOiaRCgyCmoqAd6DjQIPs3J+bQBPdpZbG9QHuALjTJRhQ5CQtyQCCzv30EC6mEG4b8biZS455L79IQkRyJTd+MrkJJJ0dnCTqfM6oDUeKWHqBp4buC7Fsq6CwuibfxwmwrYbfL0AXrPfESZWF/u0Eo1p28/iAg6VJV5XqT607eg0Cw5Xvivcm6cb08GBS82pG3zsfTciZKWL6S0lOKWudbXGqXO1eQ9MiRI4I59Pjjjy/ZtN27d+Ntb3sbstmeSd8qAzAESVcXsJmZGXzzm99Eo0HVqqTwmdyxYwee/exnLyt3PARJVxfny/HouRngvW9IQLVffm/ClBydAPjJp6zqv34VeMl/AYql5Gd/9AfAx94MvORVwK/fkYB+/PkD9wAfuwu4538DH/kS8GMvSKKxVpA0BXhYp1e8MgHuvv9t4F2/CWym3+onAXpi9pdBPUkXM+1e+lrgV14LbNqW+B5++LeBv/kw8Jl/A277Pxba/acfOtPDMo3JX30W+MhfJJK6i5mimpaArC/9eeAnf3Z5kJTs3FPHgR97YcJ0ZHIVwb3Pfwb46BsBgsO/+JqkxSmgShbvuz4BXHsD8JZfBvb+WwJ23vE7wBc+C/zRO4AUCCNr8W2vTgDs19wBXHMDwC1h3uMfPg98/L3Aa969NFt2LWP7UmKS/vAB4Df/H+DVbwP+71ckrUnldxe3ebXjg9dKJa3T8To6nvTz178EfPS3gef8Z+B171hgQK+2LxbXaTXPxVrldld6ntZap7/80yTh4Jk/ChR723ez08CnPgT8rw8AH/oi8PwXr2XEDc8ZRmAYgYsZAeneR/6/uBtkEcYyynoLhmSJxV//Jtn5qiAXqly0cqFNCbdw0oARAAAgAElEQVT+7OGV7klwlf413LQRjlI9jxtIKhxXEQJThsGNkDhZIPv0mOEmOATzTZLoj5jFo40yHu+YaPuJlOniwg29fmBwOWU8HnNNycPt4w2MmAmD9XwVMtSOdei5yU2azPxGPbPJWV9u0lGmll6e2/IWRk1vIOndtL4NV8PDtTL21HNo+QmIychQGndjNoQVSIKhOaqH2D3WxdZCC7rqDd7mWEWdkrszeext6GdIVdIn7RnjBElb896a3Cg5YzOkbyOFICmivKjrw3UNd8+RpUpvTKCiuXj6RANXlixwT/Zw18RDc0XBJHZ6DMxB+oqxpbzqhoyPW0baQvpXoncnWa1CUrlfei2aB0n7r11zdNwzW8Xeeg7eMr6kBBevKgS4ueKK/ry/ZuCRFlktC1cik5VjjiAN/UjLmi8YzUKquEAP3w4KZNwOWOIoA4RkMJ4uDTvg6acdVvdk/KChY2+TEtdnPlOXqyfpeoFdZPtSEnmjaYlkh7wBjOoS8roJrTwBdQiSrmXYiXM4tgh4SmSUqOqKzCS+U8IghOs48FxXHG+aWegZA77nwbYt+K4Lz7Lh2B46voJ9bV2w1P0BXvHrNWbWHJDhiec9AoYiYXtZhanLaDoRKoYMQ5fweJ3s0RCljIJtZRV+GOFwI4A1yMBZY637gShuGor8sxgYzTi4odoWVgM/qBdEYhh/xe/E9nxX+H3n1C4mjKaQZF/M3ErZlTm9DNuW0Wi2Bch54lQNh48cxw1X78Btt1wrZHUfefwouh0XV2wZh5mN0fU64noslMikikgCfFCuMgGrOK8iWzOrF3D8RBuO42LblnFEsiuAzrQQBPGRwbQzhhmnjKymYGvOgls7jGNHj4trbNk8jonJAvywCz88m6rFYEFOWauZ3hy1H2Dh+yKKVcEyPdguYapLpqkm1EsuN1Zp+l0u6DGeOjKHbflTsPyuWA+wpGzKdlDCw/UNOGoVzmjnUhHtH5P8/Wn+jvOekgtqMctJ+Paft5iNKub/vWTLdI7ezyYlwE8LghuqMyirM3CCVSSQ9RiUrhPBtiKYpopMlnM9ScjvTllVTNsFtIMMmDy4XNmc7eLmKm1MaoKBKOKyinUC10lZVUU7PFNul3P/TdkuqhkmuMogG5j+yDWXrFdDAKRp4byxqHsi0W9broUJs44gdARjeD2SYllPKgQ1my5cL0CxqIuNy5WK+PaqTK5j4tjC0VzPEIRcjUzxvDx4z3OYErhsm1AxUhcqs1oeJdebOhnFiiwSPLiu5LUTz+VgFb25UjTO3+9FsquiC8Yt39dhNPg64fzV6vxe+VxBUr4b77nnHnzwgx8Ufpj95frrr8eb3vQmbNy4cc2NGIKkqwudZVkCJD1+/Php0uITExN4znOeg2KxuOQFhyDp6uJ8OR6dgm2v+l3g196YgGbLldSLslQG3vmhBMjrL/d/D3jTLwI/9uIF+dxzAUnf9DHgv75yoU6ODXzgncDD9yaSqduuOP3+K4E66dEpuPO//wy440PAi192ervTmPR7uKZs0Vf8JvDqNy94WM5MA297FbBxG3DHnQkAuRgk3bItAZf37wXe9SGAFsypHO9S7Vgc/zSGt94OvPFdCQsyrSMB3v/+PojkKwKg+x4Efv9ziXfoYnCMssGf+TDw+3+SAKT9hZLDd701qfs7PwjkC5fjaF66zpwTEcT83IeBj30hYSizpH1XrCT9wkQAlrWMD8b6y38N/P5ngSuuXqiHbQG/945EipnSzikje7V90Q9Irva5uBAg6WrrtFRPpc9vfzLAE2cUDlsyjMATPwLSX3xvT0x2wdXltth+cgNmxvpiQUovmAtRuGjL9DKIB83wFV47lOfqyYLS49RQNBAktV36cUYwaYrYk+oVnjFxJLyvUj8sellZYSKhxs2Elq+gxb8DTYAXZL9NGgE25yIBQDU9BVO2gtYSwA9Bq2uKBEmbGMu2BwcMVwgw9+FtX0XHV9ENFVi+LIDLE10TxwRzIQG1qJrEOtAbT2w4AtiaS/zGtuYpD3v2G/Gjy3uccgwc7ZAZkRUxSQsz1W+q+NhV8oQ35oN1Q4Ckt0+0sCXfhiSRsklu7QDIAWRYnol7Z8q4r3a65DEz7ncWu7iJjFw1GX8FjQA3fVgXxiOzxAmsp/2fgqQ8/qQj4+4ZA4c6rD9Ze13h/0jGq5gwBLJgX+6pF3ColZ2Xql1prIsQcjPK9PGMiQa2F9hubu5pAEHauM+4gtzRHpM0va4XSthTL+KemZJg/y5XKnosZHa35wMBNN5foxfW8h24I9/FjdU2slokgNOMEkKVIwGYaj3Mk8/D2RTG1hMkpf8oQVKy7ZZ6Vi5XkJT9tRqW4nL9W9QCPH10FjsLNfG8ZAwNupRBLFWglCah5JZe4K80Pp/sv4+jGJ7rwHEcwQTNmOZAks7sUzJFKafD96CZzUJVFfF/u9NBZHUw17LxeNfASTeDmvBxXnl7dbHk6UpMqyd7/12u7S/oMrZXVHS9GI83fFQMCVdUdTTdGAdqyTenavJ7BdRtenIO8o1cfTT6wagUNBo1PGTVEBtztlAe+GG9gGNdE2XdB79HBHXyaojJrIMrCqdQUMkcPF3eMk1i4/c2q5XRakfYe+AwNC353jXbbVx3xXZsnRyBDxst28axk21k9Qw2TuZgBy10PRsZsrD0DAzFgAwVbujBj+jJHIFinZJiQJMzePzILFzXx5YtVUQSmaS0MEietxA6TjoTONgeE3KfN1dsZJzjmJo+Idhw+VwWo6N5aBnO85bwiBeAbM8/kC6NAtBZOTEoBV0I4jAOiwvZey0/g6luEYc7Rcy69C5dOGpQZuTqe339zki/y1UjwlNHa9iUnUbH686zfTnnkiSySMexpzEGm+zJs8iILwVkJvPQ5WeJiyV4F/+/v7Xp+5TX5DeVyhm01CCjN33E+uV4c1qEG8sz2JI7LkDB1RQ+A62mJ9RJSmUDcZzKN8twQto3lHHCruKUk4MbLe1TmsxtG4Khm1WSZNQUvBu0LmQyWlEZD9Y24kg3f9ppnPvxMaFlCv9Okuio4pFYNFAJhckSJZ3zaWDO0UGG+Q7BKm1DRRth5K0bUNptR4IRnisokJWV33nsT0rtkunZX3gmPT7XIlOcDLfEziVl4vJ5p7S3iJHMNcTqSrr25FKHQGkQxwIkJaN05Vau7l7n62iC2JpqCEoR38Nne87OVx0u5HXPFSRN6/qv//qv+OQnPymAUo6D7du343Wvex2uueaac2rOECQdPHy1Wg30Je12uxgdHRWgKD1K7733XiHBS59Ayu1Wq2cawQ1B0sHjfDkeSVnOj94JfPMrwIc+B1y16+ytSEGMt/5RwjZcXMhI/K3XJOoRKSC0VpCU91oKQCTgQ9/U9QBJl7vHUlFY7DtKBi3LN74M/OYLgX5AdSnPUQKkBFPf8j7gpqctDZJ6HvDtbwBf+bsFr8b+urz8LQvgcwqS/u5fJV6iqb9rdQx4611ANnc6SHrdLUlff/Y9Z+/jxfK8l+O4Xmpc0jOWS5F+AJj5jJ/4APB3/+N08HQ5z9izxWIlJumNuxfunT53q+mLlep0tufifIOkq31WCRx/9YvJc3zvvy5IRafxXc4D9YkwFodtGEbgiRwB6UPfPBhvzLl4+jj9LJOMWNv3YPk+nDC4YIsnXVYEUMps8HRhO+jiNZXeZYZvDOUMkLS/A8lcoEQSATchkSnTZ0hHLHHTTkXLM9FxTQFi1V0Z45kI1xR9mGqMTiDjUEfFwRY9B+mHtbDZk/gMuoJJOmrSQ+vcl8vc4Gi4Og628pjqmsIflH8o7UXWa7r5UVR9bM47qBg+ZhwDU50MuqEs5DyvKXcwaZLFIaHryyCLjRsllAdOFbBIUOR9HmkW8HjbQMvX4fY2UNPYUVr3WWME7nwh/UrwLiNTls3GxpwjMuJHDA9FPfHhXKmEUSLp+8NaFs1AEQAtfWPpm3b7OIFdG491snB8BVcU21C5Wdpjo/DalOUSslcpE6HHJOXvrFDCvXO6ABe5GXRNqSNA0lERh6RwU/OkZeD+2ZIAhMk6HaQQdLyl6uDpYzXkdFucMihI6gQKflinn1RByO4ux0oeNSLcWAmEtPPDDRUzztml3G6utPCMiRqKRogglHDSTjx3w5h+ahHGMp4Ayumnu1wRIKmQDl7qqePPVn4aeXWCTNNuAlIf6CzdxssdJF2O6TLI+OExI7qH3WOnsCVXE+9XU8vCVCuQsuNQ8hVIPfBh0OsNj0si4Hs+bKsrZHPpR6RnMogJwFAXtO99TC9FReEz1dM9pfxnEMK2LLHxlclmxd9Wt4tObQ5Oq4XDbQV7unnUA32gN/uQQfrkGZX0GL2ymsgzH2r4ImGJXqRtLxbMUU3hPIM+pDFc4Vu5/rE5EyAFcvSnrnaE4kFB9RBGMu6erYBKEdsLlkiCOtzOYlPWxnXVJkb0JmS48Ogt3fvWUumj3+NPkQ1IUQ4P//AIVE3B5GQFj02dRLVYwuaNI5AUzgUkHDvZgeMG2LapglhyYXkdwRDLGQUg0sF8J1WhpyHr5SCUFHiBjGMn6jg108b4aAkjYzqcgCxSJqklwFMQZXDMmsSUUxH+qteWbcydnMIP9x/G5HgFO6+YQBDb6HptAWAkSiOnFwGSxonMJOeOi49JwZPF4OlyIE56dbabKh8nrCIOtEdw0s6KeVQyR1jwKl2v3l/c5+eahNEPkj5ltI4N5gnBJOV9hE2FnMGsU8He5ihmnOw8QMr2LOUv3i93y/Gf0wJszHliXnO8qwtW80qPQj940//vBKgC8mqAcdPBpmwbG3I2Zu087puroOEl105jxHki70/J283ZE2sCSRt1F92Oj2LJEGxSMSR79hP0r235BUzbVcx6BbR84wxPco6EguZh0uxig9nBSKYJOe4IwG7QQrA2RB6Ptjdhf7N8VuaqSMBSYpR1D6MZV1hiFHULeaH6ImFvYxT7mlUYii8keLdk6yjrc0DEZ/jcSxTQrzSCosbQqP+7wlXZRwRJ+5meaS3IWueaNGWeD1I7IQ3dA0j5rU+Ui3rvkZjvFK6HVpbeTdm1yyXw8r0umKQ9795B6naxj2FcNEWHwvdu6M6zxS92vc7X/dcLJGX9HnroIQHSka34ohe9CFu29NCFc6j8ECQdLHic23/lK1/B1NQUtm7diuc+97nQqP0JYHZ2Fl/96lcFeErZ3ec973lnXHQIkg4W58v1qJWAl8XtWoph2X9Mer3jR554ICnbSfbfO16+ICdMUPMP35d4gKZ+ozxuqbimx/L3r/z/2XsTKFmys0zsiz0i98za3/5633cJqZtjPGCEGB0zeMYMyyAbGxBjENsMCJCwQQIZs3MYGA9GLD4MBs8Rg4wAjzie40HW0lKrpV7Vr7tfL2+tPffM2CN8vhsZr7KysrIyq+p1v/c67znvVHdVLDf+uBFx7//93/f9S+Bf/c+J3GsK9nIfyhX/0Ud2H03DQNIUnE1B0iMntoDUfnDsjnsTYHYvn8obESSl5+77vwP4zh8AvvdHEiu4tH3674Af/CagH/if9LngschK/fkfA/7+z3fev+MPAB/9X4GH3pH8bVCmdrc73n8v9urT9QKS1qrAL38Q+OvEqnZom4Kk1+sXZdrvt3oEpE986UtxVg+Fn6WhRvB63iqs2t0vSJq+r1OZ1jR5M0rKKZXeFZ4ykiSSYkysjMMs5bampoFAK8HOQSZp/01mcqzrefD6FrRMhmmy2pPv1SBFFuzAEBK8FKXLa2TlJUchALfclfF6R8P5tiJYRQS7EpA0AfhmLYJnB0szcO+aowtQ7Uw9K0C1/iMmleEh5k0Pp/IdnM53UNADVAWomsVLjSxqri7YmFmVfkOSkNzS5RALGRdkmBD4ZT9ZeX7ZNgWwpkoE1QLBqt1wt0AuMkkfmvEwa4TC8/OiTc/PRILXUslgBG7K+1jIdEUiJq/7gmU5qrU9DZuugUtdE2frWaw6GpYsB2+bb6Cs+3iuVhBJxgdnqsipbSFRljayhjN6H0gaWUDIynpJeH0SIP1y1UCWXlCVFm4rNXfIzxIofbmewefXygJcHtUE21l4bEa4u9TFPZUarJ73bEypXZ6fjNIrbSeTNIpl1ISUcR4v1HJo9Umg9Z+bfqQlLRKehzWfbI3Rr6mHK028Y6Em4r3ctXCmnsNrLRNeRHZ1hAdnGnhotg5THZGMi3meXditkQ4Ir9LRjc9G3ZdRdWQBop/vqkOB4Lc6SLpoOnh4dhVLVp1vO1h6GVb2KOT8DGTqzkzb7hHYMvzbsQ2ryOkfyoS9YZqQFUVUlruugygMrzxHpmXCNC0EQSAAVcry8u9kjvI51w1D/Gw0Wriw2sByK8KKo2PD10cmpdmhfvbU9cAemw61/UeA32AWGnGOspRTsJBX4fgJm4vFOatt+mfHqFgsxCKLNBSepARKD7v1g/KU2mRhzJFsF6fyTSyYHNeUt1XwSjMPN5JRNgO80igIVYoHZ2s4lWshCD0BQgiv0ChhXhGw0KhXJjxEKVlJv78CnnnuAiIpxh13nMDF1VXU6l3kchbmZ7PI5TJY22hjY7OF2Zk8yiUT5IrSJ1AhE3S1iVqjiXy2gJliDvmsAj+OcG55HSurdeQKWSzM5xDJDjpuR8wDU3CDR/DiPOwog7wRYMaSYXcDPPn0qzBNHXfeuYSu30DXSwqY9tP43PK6ydoblIYdxnQbPIcfsYguh9faZVzqZNEKVOHfelCgdBhgOKhssBtQOg6Amn6XM5qEmwtt3JJfgam04IVUL8kK/9fL3Tw2XUu8B1MQlO/bUVK4pgrMGA5O5No4XegKe42nNsp4uZHbYbUwzv3iu9lSfVR0B0uZDo5lWyhqjlDPaPkmzjTm8HKzKOa7aXxYLHYs28btxXVklZrwyZ2kcV1i2wG6bR+yksjJGoYKw+KT1ZtXxSxcNNEOi7hkV3ChQ1nrnaxS9n/JsnFXaRklbW0ikJR9JhN705vD8/U5rDpbdhv910OGaFl3cCTTxXymg6JK/1EHQRQI5iMlr19tH8FXqktijp34pDdxe+ES4d5tXsGTxGn7thI8h7GRYJiExkeDwYwpny9KIw82ApGJutF40rBc0xEA5c/03Zi+dYXIcc92JbF7GV4AmDDOk4IKvgt3s4Mhg/2NsKfZ/30YvqcsqcKbNIoDSPL4QP1h9+ONON5hgqQcT5wrct6o6/3qQfu/kilIOl7sNjc38Td/8zdi7v6ud70Lx44d27YjAezHH39csEgJYJumue3vU5B0vDhfr1ulwMtTXwB+9Q+AUzePvhLK6b73HdsBpf49JmWSEjD5mf8BOH5qC9g7CBg0qdzuJExSXuflC4m36OnbE2ndtRXgJ78v8RB9349vSfDudg2U7P2VnwU+/FvAX/7ZdpA09cw8egr40f8ReOBtWxLAw9i4g4D1uCDppNd8vY7t/n6nLM9R1/IPv3+L6bnXGBx2nMc/DXz0A8Bj3wCc/Srw+CcAgqPf+I+Af/LfbJeG3s/x99rnegFJU+b1N3w38P4PAjffnnjvso37/N4IY3J6DdMI3IgRkJ5+8VMxE31MrBFKo2QQAUSyCbg4nLQlfieKkEJLK/VlWRIyt5TvHcfzRrB5lCRJlfoMjeoHt9dlVQClsqyNBEm5QCZIysrf/sZjEGwlG1WXDciShpiyWYJZ1/snQCTK8Epo+RJea2l4rqFhzeV2lLd1BVh1XMjb7i8RSuCOvndVl2zALM42rCsAKXtB0CuvhaBE8qzZFf9mdEdIrTK5QNCFrMzPrVXw9OZw2c5UesvoLYyZs6V0Gq/z9lIHtxc7eL2VwbNVSoclCQTus2gGQsJ1zSXrc3tigSBqQYuEdB9ZrbcUWigarvDL3K1R7ovSvpe6Fi60LTR9GXkhDehCk2OsdDUUKU06X0VZb4wESRFzwW8IyVsn1PDlTUMApXcUXTwy20DeYLJ15z0haPm51Qqer22XLhvsc1ZNQOCjVoCS4WLOtBPQkeMjZhKZ4FZ/TIZ7kgYRcKaWxRfWywIgHjmuE6UwkdAZNZpuL3Zxe6GLhq8IoJtMUkWKMWeGIonP8XjvTEOwh/fVYh1Czng3ELV30E4gYcOVhV/jK20V9CYdxpY9DMnafV3HIew0LkOwoPmoGJ4YxyxWqHr6lVgUNQ/3lDZxOr+JnCYjay1CK5yAksltLwk8hP7eaIcICWwGYZKoJojRpyMuZHODIPGnpg6NJAkQlH6j/MekvvA9y2RhZSzxOyZbdE1HQP/Rdkskz9uhAidUUW+7eK0aYcWlHzCTvKPboGTdOMDEjXZ/3irXoyuSAOjoN9rxI3TcGFlDAqV384aCuhOi5UZYyCXFRBymfJdfbARY7ezzPTwiuP2FJ/Snvn+miVuKlNC0EcWJ5C/9q7thUvjlxwRMSwJYur1Yh6X4yXxP9FWDKhvQVIJBlKRN/CI5N4xiDZ22gpdfvYR8PoNTp2fgRR5qdRsXLm+ikM/h1Ik5+H6I85c20ek4MHQNiiIhn9HR7biotzoo5nLQVQNdx0UhayCbN3BxZR2GqeL40QrcsIuW0xaqJgQxUiCDkq9UkRCMuiiCqWcROgpev7AuwNnZBRNNuy689gbboLQur5fHGNZ4nkTZZAuw2c0zcdj+BJNbgYWLnRLONgvYdHUBuLDtp3iinzWank8cp/c/KWuyvy+DzMv03P0/+7e/MoakpDDwRL6FebOLlq9gpZvFpmeBahj9DM30WMPefexbQffF/ON4toU5oy3UatzQwDO1eTxfK8LrzS8neW/QF/50ro4T2Spymg1LCcTzJVx2JQWvtmbwVHUWDU+HrsTIKB7mrQ5O5aooqU0EkQvab0zaRLRZABFEsDsxJBahZSUo2vYxRPCp6s3ihcai8KoddqYlq4N7ypdRVDcnBkk5LiPJwuVOGS82KkLauf8clNUlcHzUqqJktGDK9CkNt411rq82vAU8XVsSY5PtRLaFe8uXkZE51z6cdxQPwwIHVZXhx6OViViMQZBUHeINwkdny/dz73snCmdVFcoQADQt3hV2LX3P0OB44HqVPqN8KfJYXI8Oa2QCs6jY63n3Tjqu3qztCZA6diQAUtMaT0nnzerrQc97mCDpQfsybP8pSDpeVOlBSrYo5/fvec97MDMzs23HM2fO4NOf/vQUJB0vnDfkVimA9At/Cnzrd45eUlMy9l/8d8Btd2/3cEwD88RngZ/+fuA9/xT44Q8BJC2nAN+9DwM/+RHAtJKt+a37k98Dfu39QD9D8iBgUAqy/PCvJ6DlbpZJe51jtxvNTxa9Rf/uE4n35DNfBv7VR4Df/j+Aux/Y2mu346eSvbffDayuJAzUlEmagp7D+v7ic8BPfB/wjq/bKbc7LpP0/rclvpy/9L4tJuwNOaAHLqrdAj7yL4G//f3RV3v6a7YkpycdH5SP/V8+BND5oH+MjzrjpPdirz6NA5L+yeOJV+24bS/Qcj99StnNqUx0f18+9/8C7/t6YMokHfcOTbebRuDaioD01JlPxqym5WKRErRdJqEj+u1M3pgU4YKYDD9Kq4nkVm/BywQbZW6ZmOJ2ZCvsJjMlklEESVU1gSdHmSn2uslFcUbToSj6DpA09ehMD5NKCg8DbJlI42Kd56YU0VYaShYgUQLEkdUpgaAQvRefqVFqSxaMzQdmGri30kBOY7J+ZwwZ1zCib6gkEpD8b/qKNj1dgKFNT0HD11BzNAGs2AFZrgS8KNPloai7KBohCLToio04coWkpCJriEAvpkRi9YVaAZ9fqwhGS8JsSbxKRzWyZU/mHJzK2VixTbzU2O4XmuYuRh2Hl1zUIuFxxiQtGa5kmg42er7Sn/OpTbJZNCEfnCYvWNXORjD6SMbDOxc2MW9Ur4Ck/czh7WOD90iF7Rt4YqOAL2+auK/s4J2UkqYM8JBGCULG6fG14sj4UHb5HXMubsr5Qi5OJL2vPCXD5GiHg6T0gXuhlsUT6yVUvdEgKe/HEYuJaQjm7m5xJ7DMGJO1QD9Qjq1TWQcPz3WEly79YudNG4YS7snu3RkiorQK4pBM2e1VuYPbsn9VT8ZXajpebvKeQjBFhuUjr1egdByQlAUDZMyczrVhKY54ll9tFbDuGfBCetoFuDVfx92lDcxYBqzMUSiFRcjG6PhO/ka+sfZg7D3HFeAmwVFdN6AZ+p6+owROXddFFIVCXp1+pYoio9tqweu0IMeh8EB0HBdrBPltA01PhRMmEuVevHcCcZxxcWPdjbfu1fDdP5eRcayowdQVBEGMS00fa50QHCnHiyoqGYKjMTpehAvNAIYi40RJRdUO8VptMhbbXpEeHHv8HtxS7ODuSh0FtdOTqU++wen30o9YTEUQMBZSvAQCONcx1Aw0OQs3iAVIahkEBmhNEAqQ1PcUXLhUR6tj4+SRBcimAzuyoSkWNqo2VtfqyGcNLC1UBBu12mjDdUPUGl24bgBDl7E4m8PRpXlakWJlvYbNWgOO6wkg5cSxWRSKGjpuC13P3VHMRtAyZXhyLpnVC2hseui0HCwcKQOqh6bTGFqMxwI4MafsTcwo389rGtaEFCcBmwH/Uf4+KaRTxNyWICvnkYls7+CET4IXmXi1VcZX6yVh4cCYpPdhr3ltPys97WO6T/qT35qK4Yp5cs3Thc+sEBdnYRX9QncZPMOA2n4gluxQgm0JqCnDDlnwtHV9/dsOY7Py+PS+vLVQw015KoGwj8kYrHkZPFNbxKut/LZj8m8sLtSkGJYaCBUUshxpL8FGZQzOY5cyXcHCLKi1K4otjD3viRNn8EJ9AS81i8gqHo7nyDLtIK91hQ9oFLEYYD+rm+2BlGIV7WaAED5yefXKOifZik+LiWV7HmdbBGuNHffhtmIddxcvQUFrYpCUBQIcb35kYN2ZwSutGay5W4zSRdPGveVVVPQNUSwwbBQIVqSUxWV7Hi81KcGtg8DtgzMryA0RJIQAACAASURBVClVdAeKSPd6B+3297TwlNLXBF4HwfT+/YRnMQtdd1nvEbBkv0Ydo/85SeR2rygib+uieI57ICqfYY4JnpfjKH22CHymceA7h0CpAFYH1qTcn4AqfVN5nQcfXfuN9mT7RaGMbieArETIsAr0Bm5TkPTGuLmU0v3kJz+JZrOJI0eO4NFHHxWAKAt8VldX8ZnPfAa1Wm0qt3tj3O59XQWBz5/6fmD9MvDPfybxtyyUkjnR8sXEr/Rbvh0oFLfLhP6znwG+70eA2QVh1YwnPgf8xs8DmyvAr/3RFhhDGVJ6cV58DfjwbwOPPAY06sD//rvAx/6npMuHBZKmIK5GsOoXgbd/7RYbsz84e4E7owKZMj6/5buS+BhWwiq1Mlt7jTo+JXv/3R8ChTJQXd8CSVPZ13d9D/CBjwKLRwCCqv/pU8Af/iZw9vHtcZqUSUqQ9IWngX/xPUk///lPA//g3cl9vVrtr/7qr/CBD3wA7373u/HRj35U+B+/0S2V2u0H7gf78Bf/Fvi59wIf/hPgn3z3cLnkUf1OWbytBvATHwFO3gywhr+nbD5010nvxV5jdhRIml4f2bI/+rMA/XTHgAn2ZHbup08pOPzPfhr4oZ8G8gWgugH8zceB3/9VoPba4YGkLPr/2Mc+hg9+8IPCd/vXf/3XsbCw8EYPwen5phF4y0RA+tJXPxEzGcTFHxex9H0Zh+05LEJceGY1HTndSFidXKSKNAa9uALB4OSCkr+jlC8lioYteIU3jaYJNiqBVB530B9q8Py7gaTMSZFZyeQLgUs2VvzaXiItN6wJv5ZeJTKTZFtAKc3rDMRCWpX+pwE2PQlf2rTwYsMUQN+C6eG+mSZO59uQJS6+yXhgFTWluJjYkNDyCP5KKOgx2p6MZdvApqOh4avo+JSe20pGMSF7LOPgwdkmjmW7InnE3/EaHM/rSeCpqPtFXOwURGL/1mIXbqDiyY0iFMpumQEaroI1WxdSe6MamaIEe9nnVrAFA07yRFB6t6QHuKPUwt3lpmCrdAKCzoApJ6JbFzoGnt3MCxYpwdBhjaxZykA/NFNDSasLkDRJ5NKPdPdkiu2r+MJaBV/eLOCWgoNHF6o9CeTkLEnyMEkK814/uV7CZ1crIna7tZNZH4/OuzhmjcuuTkBSsIo/TABx+oXyXj9fy+PVZqbH3t09sjNGiPtKlD6W8ExdF6DjuO3OYgeP0adUSDCbaPms0I8F6yKvubC0vX1jk6IADRAgEdmyu8jx9nWKIO2KTalmjp9EepdM68HYXq+g0jj9JtNl3vRxJNPC0cwmTMlH3c8I+T0+B/RRW8i0cTzroKAXoVhHoRQrkKdepLsOb04OCXYGfgDf90RSRFFVZDIZqLvM3NN7xe+JSF5GsZDgjZnU7HbRqW6g2Wii64doeCqaoSaA7FWfUtW7vwsGO9k/Jvi3vcCPcZ/h6XbXZgR0WcLJkoqMJmPTCYWcruNHeL3uwwtjzFoKTpYIQALn6wHWuoHY5khBwWY3wKXmGO/eMS+9H6xKgS/ODwpagHsqDSG3qcBBRrHFvIEMSX73hOzmAItSU/hdLWKzHmJ1swpVlWAZlmB2ZSwFuWwGoa/g5XMXhC3DTScWEcgd4f9JVqgim6hVu0Iy1zB0zM6VUCpkYJk6ak0bm7UuclkFxbyKME5ioCkG6g0H515fRSZj4uSJGUSyC9fjHMYXIOngfDT1EKU8Z04vYmOVbNkIC0t5dP0mbH94QRTBzWReyvdBDIfsr10Yc9yGgCr3GXyehRyvrApPVSqk+FEsVDwY236Ah28QMa+OTLzUnMGZelkUwaXXMwh4pnOT/p/pMBi2Lf9GkJT3eCnrwI80NDwZbkDWcDLPEm+x3tyz4etXJGg5bnjMQS/RwfG02zDcxlIVxZGJ7AXPR+9PU6G8coyTuTpO5jahy8ncW8iY+yaerS3ilWZx29yPErGzho05syuKAclCJYOfBXVMcDZ9HZ3QwKzRwoK5ASneklTmmQli1YJZPL25iGXbwhGrg7vLl1HSakk8ej60Yz5aIzdj7Fw7hucHgoVHgL+/8b6HyOCyPYdXWhXUPeMKIEybjPsrazidW4EbuPuWthVjQrKwbM/hxcYsar2iu9O5Fu6rXIYuNeCPYIRyzSTJeZzvzONMvQRNDvBAZQ3z5gacwNt3v/rjkKwtZTF33421nW6fApFc6w37+k4Ckg6/eZzvJ2OQ94fjhes8gps8NgFSPtP8HWObMld5LGEBIyXSvPynK7SDSe65ULCIaVvC44T7UmA6jDE56THCkExSqnJEsKydstCTHu9a3n4Kkl7Ld2eyvj3//PP4/Oc/L9YAw1o+n8c3fdM3CfB0sE3ldieL9fW4NecK/+H/Aj78g0B7eecVfN13bPmL8q+vnQV+7keAL//fO7fNLQE//lHgv37vFjjJtOG//d+AX/nBndt/108Ba5eBuaXDkdslaPNbvwj8yUd3nqufnbYXuDPqPqaswb/4rWSr3/5b4Ou/efseo46fSvYyfnf9gy2QdH0F+ND7gc/9xc6zP/wPkzh97bsOxiTl9ObjfwL85oeG32ueOWWmHnQsU2L9x3/8x/F7v5eYT7Ig47HHHjvoYSfePwXl/vWngP/sXcN3T4HUR/8L4Gd+CWCtJ/1bx5UmHjXGecZ7vgH4R98BfOt3bYHpk96LvcbsKJD0wmvAh35o+DP7p18ECKCzpWDvMF/VNHL974P99CktynjpszvvBT1YL7wCfMf7gO//sYlv9Y4dWCT0/ve/H3/8x38s/vYbv/EbYkxO2zQC0whcnQhIX3z+L2OrJyvmh5GonN0NPBzVBSauLE1FVjOQ1XUhXZs2AlKOH/QSXsnEdtSCVwCelJRCJBadpkpvxdGVrruBpJQ3vdTJCIDoaLYrqnzJHnB6rNZR18QEGcG4/muhqBciHXHMBANZtxGer+fxhbUCagL8pN+QiyNZR9STk9nJCngyNwiWMflOdihlhItqhCaBJFdDsEv5cUGN8NAs2an1bcAW75HXW5A7oSH8iV6sF1DUfTw8Vxfs0yfJjpSA03kbdVfB2SYlbQ/HQ2VU3Mgkvatk4/ZSC0W9izXHxIv1vEh45RS6k0m43FWx5hD4Gw7aksVwU6GLO0pNIfmG2BEJzbFA0kDGE+sVARLfmvfw6EIDFbMDSMnYI8BMmU3hKSMreL5awGdXy6h7u4+xO4seHp1zUdHHrROPEcLBqpfIBlOyMIgoRWtiuWvsCZCyn3NGiMVMKIDGy04i2zhuWzBcMW6O5Fy83CjgfCsjPFUzWoCbC02cLnT2OFQiI5yApPQk3Rsg3XreGWMWQkiCWbpiJ/LMm27y3/SMZUsXufuRHxw3Dldju1GeqgQiFkxXyGCXtTaWMk1kVSb66QnM55xeWWT+xsjqKgy5BFkwScuQ1PFjfDWu61o+pk8fad8TQKf4RxoawQrDEL5QUp8sJq+D23iuA99JvKNUw0ySmVGMwHVRr9VxqepgpQt0AgWtUEU7VMX92a1oYzA+U3D0Wh4xV69vhiLhVDnx677UDHCkkHw3zvdAUr4DZjMqiqaMzW6IthfhaIFMJEls30xfgAfs4jCAlIfk+Uu6j9uKHcG6sxRKknYTXz3FEP7hZNQllgNkQSZzNV3hdyqLl87V0G53UcznRDERC8z47Q0jBTnLRL1RQ9d1cerUAjQjEKxPbqcqOjJ6Hu2mh5WNlpgbyQhRLOSwMF8WQBLBT8fvIIgSNq2mmNC1LHyPM6sQEtmDfhdhlMyt2EcqnAxruqIjpxWwud4VNgiU2u14jR3s03TfFCQVcwBaSgj54N0/qv2g6uD5BcAotCQIvvVYaIJNun0+IxiOioJOmMULjTm80iyg65OVuXXeFAAdVjA4zrcxo4Y4kevipryDrMp5kgMnDAUILnpJwC7ScNku4Hy7JN53/e+uUUDplW96r7/DAGMxl9V8lHQPGdVFxbCRUYGL3Zzow53FNZS0ZO7NbYNIw/P1eTxXm7lStMcxtmR2cFtxE2WjAVXyhU9mv5wwJdDdSKMrLWS4nEFsuy1cI1T9OTxbWxJKKEXNxZ2Fi1i0Vg/4pO3cXRRSQkMYRghAT8ed2wgQTcpizZnF2Wbie887cjzTwt2lS8gpjQNLtFLat9aT9l1xMiJed5UauKN4CXG0t7eopepohXN4anMBG66Gu0pV3FJYRRx1RwKs4wbUUDQBTO7FIuXx0uIDQ1V2+H9y+Dmhv62wVhTh9ugDvG7BAh3RsfRZSjVrOBYlSRZep3wXpH2gdzJ/PyhRnB6aICnXzCyK4HMkvEvjhFHONfR+bGrGjedhbkeQ1PNDKEoEXZuCpIcZ20mPNZXbnSxiZI0+8cQTWF9fh+/7iY2GZeHmm2/Ggw8+uMOLND36FCSdLM7X69b8Xrz+CvCJPwX+/j8krMXUT/G/+u7Eq7SfeUYv0U/8GfCpvwSe+4/Jtu/8BuA7/3vgljt3stQIpvz7PwX+z48lx37s24B/+j0J0/O3e4DmT3wYoDjUfoCX/rgTxPzrjyd9oy9k2g4LJOXxUl9Fgjq/9G+ApaPb7/yoa0gle3/nJ7eDpDwCmakf+23g7z4OsHbx4f8c+MffDdz3MPDzPwYcOXEwkJTn4L0mG5b34/P/Ebjw1Pa+HxZIyqO+2UzSbgf4pZ8BKFecyhoPe0ZTSV56iVJG+eiJyUBSHpMx5T1qN4CTtwF2G3jyb7efjezrH/vZLaB0kntx0OeCY+vP/2Dr+U579kaDpLxm3o8/+h3g7z8JaCbw6DcC3/bfAjPzwE+9D/jGbzkckJTX+Oyzz+K9730vnn76afzAD/wAfvM3f1N8+6ZtGoFpBA4/AtJnn/2LWMiQ9WTF9uOtklblsmqYgKapEoiTBAgSEuqMIIBXJr1S6SchvzuEJcBLZIUvF6FMjtkhq9ITqaNRjckpU9egKwZsl4lC+lURjJUESEQJ2ltLLVH5z2v0o+Eya1xmC+k0OaleT2TXBtkE/akb4Hw7h8+uVHChkwCQTO4IH6+eGFhMqVsm1Pq8JRMPJS6ud2drcpuTGR/vWGjgWK4pZFPJRI0Ey4mLc6AbymgHGjZsU8j2Lli+qMSnzC7lbC92MiJpStkyyr1RkvVqtYwSI9vzS7230saJHNm0IdZtA4+vVfBKM0niMC4EIkbJ9h61XLx9oYajmbpImHL8pIlFjlchrTwAjKTXxRidbebw9EYRJ7MxHp5pQddsQEqYy7z/ZNLoKj2rVLzWzOOzK2WsOLuDVA9VPLxzzgWvcdwWwMOFriy8XTdcVdw7goXjgDCmgoTRKzxqk3jt1lKJOv5M4puMqVnDw1LGw7qtY93RUTESbslNhQYenqsJptNovhyBUh5Q77Gnh8UnjcfwI/Ee09e27stCmvpMI5ExTSa3idcd2zjJ4HHjfrW3GwWS5lUfdxSbOJXfFF5gihQN9ScmS8lSs1ClAuTcogBJ0VdYcrWv4Xo7vmCSUs6OzC3fFyujZPxQAkYVbFL+SxP+oe+jXaeUZxOKqqGc1QXDat2WULdDbLYDLHfJalKZ4gbf0eM/2VtjdzeG1/UW32l/945AIrPIOUECkmqyhJodoGTJaHkxlhv8ppCJRH9zYD7HeQMBuRiWJqPaDbDaCnYtiNq7B9u34HuIzwDHPBP+nHOwj2Tg3UK570IHGYVsPM4+QuHVvWZnkVVj4VmIuCtYUQafG8JpMqWDTbz0+gYMTcXJowuC6cZjttoeVqotNLpdOI6NcikjvEND2HC8zpV5nalaMPUcvADCj7RRb6HZclAu5xIJXsmB7bWTIofkzQ9NNQTAGsch/MAV3/v0+8Bium1szz4JWX7/C0YZjc1AMPoWl/Jwwhba7vACoBT0JKOQLNJhdg/9gOUokHSce5XKcpKZRpZuK8jh5eYcLnay6AacDyTvkfRaB7+BkzDS6S9/Mu/gzlIVZa0GN7BFgWFio5mAQe0wi9fbizjXLol54F5FSv2gbf93up+hb6oxiron7BUWrQYyckvIyeuyhnOdimCunshuwpI5/2IBiokQOl5vlfBCvSQK5zjHKesu7ilvYNHaQBgl/tGDk5Nk1pAA08MVaGQEyGLVqWC1m4MsRzhqrmDGoCzv4TYWThIAjOKEhbibsDGtOyhfXfPLgq3JgshbC+s4kVlBHDsTfXMGr4AgoSwbONdZwFfrc+gEZG0Cd5equK1wAWG4VyEcxLqvG1XwTPUozncyQq3m/soKcvKGUPs5aIu5VoklSDJ9P/b+wnLMs3CR/SIImTbO/ak8RLCV4yBhe6rwYg1hrMJUAljydosTroGo5CPGP4tBpKTgo7+RAUqLmUHGbbpOGXb9ApCVFQHKpixSIbI7Qt76oHG8Gvvz9RAEEVSF3mN7WwpcjT68UcecMknfqEhf2+eZgqTX9v2Z9u7NiUAKkr7/VxPv02kq4s25D9fKWVMWsNNNJKVP37LVM07Nn/8K8As/mUhR/86fA3fed630/MbvR7fbxY/+6I8K2d1f+IVfwIc+9KGpetmNf9unV/gmRUD6/575eMxkE5mbBBpZVcuF6CQtYZFqYmGbeDMlACOTUbt5tFDiiCDpoASTkNpVNSF1xm0IplICiQDsyCphwUpQoasmgoALPlbIMoEBLNsFWCpwJNsSybFRElSJzJqenL/nz6r1vGt4TUx6MjkRRIrwSmKCZ83O4Mn1Ai50D5elSbD1VDYQUrtHsk2oSoRLHQsrXUN4n/HcBD4pU3YqT9aIA1ONRFLRDUJ0fIJjWVHR/3o7I2SHr2ZbNCmx28ZStouS7grWIvtJPskrDXpF5dH0NNghgTJZsGqHAaX0pCLI+vDsOlSpu0MSL/W93WL4bgeteY0NV8PFdhZFHTiWoyxbIJikHI9C9llUpmfgxwbWbBNf2Sxg003iw4RjViUwq6AdKuIavmbWxdtnXcHCGbtJHlpBhC9t5PFMzRLsynEaE12LFn1nY6w6ZBrvnsCgb+m8SeayjZzqiyQQGaubronlji5iLfxoAZQ0Fi1AJCRvK7ZRNMj+CJDTye0dkcAiSBpmhrBJmYSln53S+9vw4JAlfa6t4oubhrgeJjrJ8Bb4aw/s6k8IT5IcHieeh73NKMndWcPBTfkmjmTawgtNkXayoAQbWtNgyllIUhFaYR5KniDpjZ2oOoz7EAYh7G4XfhCiZQeIfRf5jArdzMDMWII1yqqcwE7kdF/ZDFD1VczqgSgoeaWliP/3xPtn8h5dr8D+5Fc63WMwAllNRlbnHClC0ZCxlFdBAk7XjXCuEaDlRljIs+BMwkY3xIwlYzabvH8Jpq60aDGwN1CwV+T7gTVuqyoS5kwf85Yn5OyLuoO5jIM4lrHaNbDpJvMSzlcouX8s5+KhmQ1klLZI9md0E5LU8330FbzwyhpMQ8VNp+bRcduQ4ggadOGfvlrromE7KJYMGEYM129fATV5DsGwI1tVoQIHlTVUbFTbuHS5jvn5Mo4uZdFxGvACfjdGt8S/ndL/Ww8qv98snhPgsCSjmCmj04jRbttYXCxB0kI07QaCkOz97Q84QReyOgmO8hj9bE7hR9grjuNXjNvwHJT27wdr9urzbn8XLF5Zhx1lUXULWLazWO5m0elJyabytwf59lHelioRdxVXoKGxA+TiPW4FJbzWXrhizTDpea8A8/QcNchgbWHRbMBSbWiSjThO7isZjk5kCfDdVCiHHMKLcthwy7AjU6gqhCGBeYgxuWA5uK+yDA3NkaDjXvEXctISZYUN8X7XpY5gpR5mS9RMVKEww7XSqPUEt2XBZ1a3EoC8a+BEdhVFtSaKAnZrghPZQ+p2A2DJnHXiAp6vHxGe55xLc+54xGrjtmLPszUevZbjuHSiEp6tESTNCwb6PaUVLJjLopDwoM2zCWhL0M0eUDrmAbkG5JoybQQzuaYJ4giqpCAE32t5rNhZUZRyMlfDrNHedvR2oGLDycGLNFiqj7LWgaV4Cch+RSaX66WEdf1Wa5xD8Rmk9/SA9fJ1FYq0WI73lON/2Dt0CpJeV7f0qnV2CpJetdBOD3ydRiAFxDZWgF/+feDWO6/TC5l2+9Ai8IVPA9/7dcD7fhH4oZ/a6YObMlo/9/9MQdJDC/oYB6Lf9h/8wR/gIx/5iJCT//jHP45HHnlkjD2nm0wjMI3AfiIgQFIyNbkg5ZqcICkrdidpSSIgYXuOm+ThonQYa5UAK/1I02QWq3zJuCRIygX9qCbkmhR6hrLCO0As0Xc0hh+T9UGGhy+YpLslHXhsXgsTLfzH5BwBR1Gx3fOxYmLEiy1c6uQEQ5JysQQfV2wdbQHOHl7j/cirCUPg7nIbeS3EM9UcXqhbAvSKhFckcHOhg4dnapixXJHYo5cXwWXhvyMpwg/xmeoczjZyY7EY93sFTNR+7WJVMBUZt4gegJIMXQDesgBIm76BtmdgxbZwrqUJueH+RoD0aNbF2+ZqAhimLHIq/8z7y+ptguEcazITuz3fTEofJ4BdkoQOInrsKoLVa6hbCRBKYdGPlqzO8+0KLnQJ3KqCaUnGI2N+xCKI2EHd03CmQSBLwmNzLh4o753Y3R67EG7s4svVrABK3TDt3egIc6E/o4fIaTGqroKGvzsyezTj44GZBk7m29Akev6SqSQLgJwg8QuNAlYcSyQPmESl7Kvw51V95LUAJ3MObiu1UTKYSOxJ7MYDbOOIcrtGX6fJ8vAhyR4ghYhDA4jN1AFtx8UxebfuKnixqaLlS+j4MpYdylAn8U4TVtwxTdqKZ3EcJ/b9DtYD7DcKJC1pHuZMF4tWF0ezdeEFOKzxPUIQQZNzMPNHoeTnIE09Sfe8K2SS2l0bHdvDuVoI2eviprIEI5MRjFKO3Jisc9cR252pKXi+Qf9oiGe+7o0vpzvYmSlAuuftuaE3KJsKjpU0dNwQm3aIYwUNx4ua8Bl9tepDlmMsZFV0vQgXm4Fgd+Z0SqtCSO66rMw5hDb4/iloPu6utISKxJZ/o4JV28CGw3kJi38k4YU8Z7goGQFO5js4mmnBUA0hd5uApFTZCHHm1WWYuorTxytoOXWEIYtvyJxSWXoGL6LHvAcvsBGNAFK4jyYKzjJ44cwqHNfDfXcfh6R4AnwdxgbcKzyJpGUCkjK+GSOP2FNx4WJVgLjzS0VYlgQvtGF73W3WEZzD8ZuSSmT2n0uoqYg5RbIN5xycQxE45dzzMJrwMiQDTTbQDvN4uTmLV1s5UTB2WI3fHTIBy+ouTEBJQyckUDqP8+28KCJkG5TcHfXu49/yeohbC22czq/AlNpCNnZYwSO/8AnLjqMrh3ZQEPYTnI+wSEuTIrzeptJLgBPZdQShvS+7j7S/Qga5J7ua+JAezjPXHw/OaQl88lxcL4XUmxvRxBhSVNT9glgrFLS68Ake1Tg/4BqIMaXs67DrYDHCsr2IZ2rzaPpbY1SXQ5zON3BL/jIMqTUyBlxTeXEeX20cRdMjk7SDOX0dGaVKrZoDDUuySOnbSgapYSV+oOO2YSCpH9JHl7K6Cja9PJ6vzYnrPpFt4uZCFUUtiWly36myQ+Z8RshL0/KgpLdhyZ4oFBTv0B4jOVH4OfxxMu61vlnbuS6VOWTohiIkd6/XxlwCC5p5T9VeIczg2mEKkl6vd/dw+z0FSQ83ntOjXb8R4Hfv4uuJ5+mn/hD4wL8Gvvt9Uxbp9XtHD6/nKUj60DcDP/yhRB6Z0tEcM9UN4JP/Dvg3HwUe+2bg534DKBQP79zTI+2MwKAfLgHS3/3d38W3f/u3X7N50ul9nEbgRoiAAEm5ICXoFMZJkowJj3FbstgEMpSP1HSRoBincWFDJumg35Rgciqs0paFfxwrtZlkoU8MGYRMHsj0ktnlJKpEJhGvJQIUf0vOM5Xp4n67JU56yRUem4kQXlc/G4F9C+IMzrYqeKGWR8tPfMkocsf852Etswd5kRk1whEzQE6LBGi2KbwzY8F2PJJxcXOxgTkjkbZN5J8G2BdQcbZZwbPVGXQCytTGqOihAA0oA3sY/SbD8mTWxtsXqljKtGELcJNSo/TkSpjBSYKSCUwVrzSKeGI9hzVXFUAmgTsmzuZMDw/MNnGTkOr10BWyeGQ6JuA1AVeODeH9Rc9MwXDUE9BO6YqfO9vWaOGxEiapjLPNOXxls4xmoF5htBKkvavcFSAtGbufXy2JBDKldu8oTMpIiBFLtvAT/eJqEa93dveeHexzIsdMtvDu44oM4vtn2nhkto68njCku2ncIcEJMniyuiBYxMezLnQlwuWOjobPfiTP0KLl4tHFOm4utIFYTmR1IwKe/U0IB6ZwJiA7kGRXAKTb7sGIB5/PSSuQYIeUQtbwVC0BpZma7ydXMcE1KbtlnPfNYW8zTHLXlEOczJJF2kJOD1DUbOjy7mOGETVVA5Y1BzV/DEqmKCQJp233CHBseK6Lru3hzKqPtUYXxzMhSlYPVGdCmX6kgSQY2OfbigDkHSH7N/47epjUJHt1PclCT8fR4UaAnqKnyjoKpozzNQ9eCBwt0ntUgedT0paFOREuNHxUbQENHXrrB0jJoCrrAU7lHRR1F2uOhk1HExKmlHO1QwK09IsMhEf6omVjxvLR8jQhi39zgUUuOlY3Oqi3Opir5CHJCpY365gtZbBYycB2W3ADFhUlIBilRf0ey3IcYIEyrxmjgOqGg3PnVjE/X8TxYzNwww78YH9yoyKuMQETsj/J5s2iTn/hNfqgxqiUMpiZNRHAFtK7ewFlKRA6yBhlsRnnMGLeqbBQ7uDv5lSqk36q7TCHM3WyC/OiqCuxIBhv/rzbwFqyOrh/ZhklpTpULpUxU2UNm+4snqsvCKYx49kvMzzs2P3fZFpXnMq3cGt+FabcFIVZ44wFspbJAqSssyr6kZypFRjiHmnowOOxrgKweZgPohgHMcE6GZFEn+u910tJfBWxVoBgd45+O6SFq+J7F7HAIvHo3TYrkzN4ysVsbgAAIABJREFUsXkcL9Rndhytoju4t7yCeXNtJNOVc2k/zuOl1hIySog7iptCptcJ6fm6/8YY2d0QgR/DzMhQJhSxGQRJ+Ry6YSjGKWOz4ZVxpjGDnEIv3vWEIRon6x++ecW8OZaEpDVZqFzN0YJlr7jv/4qvvz273QQkzWQUyNcpSMqniO9pKkSJd4iiiAKG1Iolfa9NQdLrb3xejR5PQdKrEdXpMa+nCKRekH/2K1u9HvSWvJ6uZ9rXw48APXp/+YPAX//e7se+5R3Az/0W8ODXHP75p0fcHoEUJP3iF7+I97znPfje7/1enDp1ahqmaQSmEbjKEZA+8+xfxKZC8JHgVSI9NElyT8ihxZGots/rxp5sz/R6Eo8ZMh92slaTSvDEe2hQEo0AairrOyw2EmSEZN6x4ljd8kDltjwWF9u7Jc3IUmTSYDcGG9kGm14RX1idwblO5lBujQBKlITlR3kw+jVm1BgWpYJDWUhEpjJahhzjeMbDvOVDkwOUDA9lw4YmdxCGlJEa3pgsqHkWLndL6IYGDCXGkYwnJGmfruaFL98k93zYWXJqhIdnG7i3Uoeh+uh69JOVhDwtpY4NleyBJAEYhDJeqBXxxfUiWoEigF5KxspygDnLx7FMF7riCQCdwB/vV+J7q2+xlWOC4SZiAehRZywF7oaxoLcSjyLRS+A1VvBycwZfWidIusWcZIwfqLTxyFwNq46OL66VkVNlvH3GxZw5abV1CChdOGGMJ9ZLeHIjC/+ASdA09ryiWdPF2+fquL3YgapwbBMAdsUzzNYJcvhqfQGEmO8r14Xs3Pl2BiuuhbpriCp8Jjwfna/hngpBUnqPslxsF+YMmbqyC4lAtJCRlRCHJhDxWRgvgUxA9GxLxZc2DDR8Wfiu8v5RNpg0gU2XcpZbXm3XKig1DCTluH2wsoI5szn2u4FJnayWg2YtQc4vQjamBuy7BU9It0f8JkRwvRAvXLbx5Qs2qaO9cZTsyRw7WcoNXxHv03HebYOJ+WGJ+mt1LI492KYb7isCukJ2Gr9bMQqmgtMVHX4Y4bWqL8bWfFZBXksS8pTZ3XQIKO7rVHvulIKkLBSbMSLcnA+QUQNc7Ci40DFE4clgozLC2+brQm2AcxxKsLPYzFRkLG90cHktYYvqqgLXi5ArZHDbiTlYeoggdERRUduzBbNy0vkhvxGGZsFUs7h8qYrNWgdHj82iVNRge62JJT1Tz3hOJYTHPT/9Mgu/DLhOgPX1Dmq1NhYWypidN9C06/DC0YUqlNRNi7j6Y8frdQI/8UBUlB7TdLzv3F43kkl8gq/NIIdNtwgvNLBqZ7DmmAdS+ziRbeOBymVk5PqunpIEsCIphzONozhTL26zPOhXckivIf0dPcxzio9Fq40T+Q0U1AbiPeRceYxUOjZ9p/La1Z46S/K+Tub5Pt/v1zhAKq5HktDtkl0tw7J0+BwjwhM4WbMcRktB0kTBhr7GXA9styfhmD/bOoFn63M7bCsMOcTdpXXclF8WHq+7xTWR2y3ilfYCZvUObs5v7MtyZeuaJYSi6k1Cu+WJWJXK+g7p671iNBQkFd6vgK7StmEGVS+Ho1YNBbUKm9KxPZB0r2NP/55EoNuh2o+CTJaFC1fpg3WVg81xzYJcvqc5NvgMcp1OlZZEQj1RBkhB0qvcnQMf/q53zkx0jI316pXtv/Xrv3+ifd+KG09B0rfiXZ9e87Z5rQP82s8BBEnf8a3Au/8x8F9+W8IUnLZpBNII2F3gP/0d8Kl/Dzz5GaD2GpBbAu7/WuDrvxl497cCxfI0XtMITCMwjcCNGwHpM898PE4r5HfzDx11+ZRVJZjFRFNBN65Ilo0TMsrtkk06SeOingtoJq3Shf92UFMCcVfmWmhpw2Rauh0BUi6myIQY1pi4YbKM0rzDgFJZ0vFqaxZPbpaFFOtBG5NvZE6eyrsoaj5WHAOvNi2RVFqyEvnTZVtFO5CQVWNklAh3lDq4p9IAkyCakiQGyB4c5YvEflKaN4h1hJBBtqShRGgHGl6qz+Bs8+BAKUHSR+YauK9SF4zWix0DF9oZFHRKf3XETyaa2Si9+3w1AUk1Ocbb5ho4nW+z/jvxDo0JjPLaElYhF7uJ3yzvjQJpG0AqC5ldSen0WKS84fyduOpe5fhW4phJLCFhFio4Uy+JPhAkThv9SB+otARISoD69WYBRVXDyVyYAHmTNIKKAiQN8aX1Cp7cKO7LB3HYKXkPby+18fY5yiwniVwyGjoeGU4JUMwE7JnGAoq6j7uK64hiT0jdOSGZJHm81Cih5ul422wd91cc6BJlc0eM60GQNCZISibvZAUDHM9nGjrWXRnzRghTCWHIwKav4tmajprXk0SMoivMvWtNencQJGX8j2ZsPDCzgnmjMfYo4di2NBOWloeSOwY5Nzf1Jh0SPcrsep6HoDe2KSv63GUPT12y0Qn2x77ql8/tP+XgWLvWxt7Yg2u64YEjoMnAQk5ByVRRc0LU7AglU8aRgorNboiLDapVQLDiCGYQKD0cmGR419P3DpmNi1aEsh5hw5Gw4VGac/s+LLxatBycyHdxMtcVnqXsp1B0gIlLazaWN1tYrORRzptoNG3UW23MzhSwMMP3ug0v9BKQlPLVvUT0pEGl7K5l5IFQxevnN4Qs9vGjZfhhG04wXI58t3OkUqd8bzo9P0iyR8nA1FUdumLh/PkaHNfH8eNlhFIXXc/eFbwiG9DUyEbdSXUjSJqqWCRzEErlTjoJ2D1anOdR5laTNUA2sekUcKZRxnI3s2+g9NZCC/dXlqHGo0FSVbHwamsRz9bmRCHJYOt/5/E9ybE0Y3SxaNYwa9aRVbvUT9lzKDC+lI3lhCyR5N3aJ9WDOSxgcc/OHOIGTjeG60bCD1h4IcpMMk7OmNytSywGTRhxvcLCIco7BFLPdY/iqdoS7EHbCjnGbYUabi1cghTvLm3N9VQzmBHyy0tmEydya0K9ZdDPd9zQhWEMMlX4vHCezefFykwOHg+CpATRk/UAUPezAtQt6SFuL6zDC9piHXk9AOzjxvGN2I4gaSxAUhWSvPez/Eb0adJz0D6HIGm/+hXZ6mIdr/QKcyXghc9vgYmTnuON3H4Kkl7daE9B0qsb3+nRpxGYRmAagWkEphGYRmAagRshAkJu9yAXQlYegUcCWFndEFJIXJwQcNxLeZdJKC5u95JD6+9fP0ia+lPx72lSJ028yBJBNXqbUmgpkYojeOT4AdwoYSey9S+suS9lhxO/y2GJdw0X2mWcaZbQ9jXhR+pEspBKGzeIlJU15RiKlMjl3lFq4qZCC5YaYt2x8MRaRbBUS1oIQwHqngI7pJxxjAXTwz0zDdycb0FXkjNycUiPzdS3c9S9HLwiilB1w4wAfs82s2h4lClOvIMSn54EaySQWdIDFNRIpMXI0qJUL3+S7Up5P4J2pws2HpmrgrKjX1ov4aVGDhk1xN3llrhOS0s8PaNIxTPVEp5YL+NkzsajC5uomMk1EDgn4JvGk0kWQ9EEy0WGDAn9DNJewlKApF3hqRZHBPpUwXRMJGEJGPbkYvtuUiK3m8Pja0Ws2lvAIK/1jlJLMDQLagA7yEGFCWvApnO8ZyYUAK4PT/jIPrFeRM3Txh4ro85B70v28a5K+8pY4FjueK54HtnsKIdnmUDzgXtnNlDR2yISHNutIIunNmfxWiuDk1kXj8y5WDLJBx0FOAn30B5rl8nteF8gKY9CoJQgdE6JRP/dUMKLDR3P1FU0fTmRSYu2pHf38kwb734c3lb9speCYSgKHmzcX17F8Wx9ohPxfZnRDGjGPJT8CchWdqL9b/SNCQy5jiP+OV6I9Q5wqSXhUivCRifcJte8Wyx2k89Nt+8HBaag6I0+osa/PhbGnC5rOFbU0A1i1OwQLTcUEruGKuP1uo9a941JMPe/c8gkpQIFX8fOLl7XM4aHt81RSr0DVaYUoRD7hKIY6NjAmdfXYag6bjpeBugvDVV4iAoZ1NiB49vwev7mLMQiKLnfZmhZ6HIW5y9sQFYkHDtSghO04Q+R9UwtHMRXe2AeRpBU2DEospAgpRddKtEuZHO1HGxbwmvn1pHLalg6kkfHbcEJtvzK+69B2DuIeaKy41yCqSpkOpN5xrD+7Dceg30g+0mRTbzWmcELtRk0fLLvJi/+uKfcwP3lZYRhc9v9YmxoG8Bj8qck6TjXnsVX67PCs3FY49mzWoCi6qKodzFn1JDXmkKRYtxSAN4rzqcTWcxA3LMboQm/TSdGFEbwg6QyIptToeqHc3VinKsqDBYFksUexWKt1A8yc6112VnCU9XFbZ6k7IEmR30gaWckk3TDXcC5zjxO5mo4lV0TawqqCvFc465r0qsm297tQoC7upnMJqV9SLkOgqTp8duBjhcbnLeWcTTn4O7SMjQ0YPc8KQ8n+m+NoxAkRZyApIkyzPXX+P4X1i601+k1jjpa/xialhSPxhFs34Ub7H6NLL7NaLrwNL1aLf1+iFXUITHmp0zSye7WFCSdLF7TracRmEZgGoFpBKYRmEZgGoG3YgQODJJygcJ/rMTnwoQsTC40WAXN/x7VCIIQ0GHiZNzFOCvTrV6VKI9NuV7hVdN3IgIqlqojo5kwNV0kMMhMJFhKAI7MVwJyCXAaCpmvBAxURLJsVyapqIbXUPczcEId3UBB1TVQdzW0AoKm/QusxF+KoCjBUMrnSlIMS40wa7hCLleTPSxaHVhqwgQMYhlfrc3g1VYBmiShHRio+0kMCd7dXUpkYMumd+V6GTuCpMKDdR+N/lBumMGKnceybcH2mZShFDKvlazdGGWDEmsOKmYCOBIcJkjqCt8/TbBqWfBeMTzcUqSkX4SnNugZlBPV3zflO3hwdhMlrZskHCUdT66X8VS1hIdm2via+SoUmcnOxPOMiVnhI9RLYNK3UYaKWDBItcSDdJu8aySAu+RGU66U5/AFi1Mi+5Et1hBHyVhImoRVV8cX1rJ4ucWEZPpbgMnleytt3F60kVe4j7GPyKa7RIjlDmpeiGerBbxQz4qxctB2OtfBY4tVHMn2ri+BLAXrh8+juGQpKxJoX61lBZNoyWL8yXqShGcdAVKyly0lxkMVD/eXPfHfe7YeQ1aSAsQhPUzJJJ08odt/Hkozr7kKqo6MNVfGubYq5HgJkPX7oV0rANYgSJpVQtxWqOPWwhpy2mR+XowcwQpLq0DNHoNSKEOa1MRrz5t2fW4Q8x3tubBtB57rYa0d47n1GOebCWtvtzaVz70+7/e11msha56RcKKoQVMV+CGLfMhwj5E1VVQ7gZDdJYB6NVvKIL1SDLZXBRqAE1kHjy7WcDzHAqKtpqlZLK93sbxRw/xMCdmcDC9sgZ6RGT0Heq/aHkFSVwAl/BazeOkgIKmuZqFIFi5dqkHTZCwsZmB7zV4st74dnANwfsa5IYtHBn1CeRWcQxCEEeyyAVUQVdGhq3lcuFhDtdrE8aMVWDkVbbcFP0rey0mh0FYRn/A6VxLP9Der8dyapKAdZrHqVLBm57HhWrDD8ZP2/LbfX67ijtJl+EEnYcFKnINqCGGJgri2r8MNVTihipprYsPNiGK3YY1qIzcXWjiW2YQhNaBKu8u27hY3yjpzTi0KGntz7jcrxod93qQ4SoLt+MJ/0zJVmBZ9Rw/nXcAxKtYiPauQfjniRErUwKvtI3iuPg833L7Wol/9naVN3Jy7hDi2R4Kka848zncXcDzbwq2FKhQpYVCnTOqgJ4c8VvxiCY5N0FiCacnAPmVcdwNJ110W9y2h6es4lm3jZHYNGaUBMgoPJ+pjXeUNsVGnHZDLLsB9Orlej43fChZq893S/9zR3sVSDfH+Y3E010SjirFFXoHAqjqhee4EQdNlyhpz/cwChMOJ9xQkneAGAJiCpJPFa7r1NALTCEwjMI3ANALTCEwj8FaMwIFBUrFIEVJHgKn1KvIBZDRN+JSOalzUcn/KuFEKd5wmmBACBE0kd1lJSjnTNCnOhRL7QiCVfaB/DaCBMlD0FjOIscWRqDx1e3K/TAgwFcHj0tNkr2RZkniSEEQyOgGZbzpaHv3AhoOklNLN65FgaGhyiKzqCUlZcV5p+3XXPROtwIAlK3ilVcFXGzkB4NE78m1zNTw02xBSuWzC19X34O5TBi+Nd+LDqsONDMEMZaKy43NxKSOrxcipPiw1gKlRdm2LZcs4d3xFAG5M0FE21dISPzayYl9tZgSQcSxrY8ZsQYUrkpExDHxxfQZPbxZwb8XG2+eqyOkEOXtVvz3JWN5fLlyZXAXBOCEFuxvwnsYx/TuB0y4kxREJm5jgqQBQtxKCJAA9VdXxlaqBbp/kHIHtOTPAO+ds3JrjcfcrsZeAt5LskMuMTVvDM5slvNDIwR5Iao0z9vu3uaPYwWMLVcxYWyApgXJ6kjK5xSbJFp6tLeLLG0XBXKaUMJP7vFeUXyYwyQQpI3Jr3sM751zMW0wkc38+KCO8SQUA7SfMXcZ1lEzvBBfHMbXqysKz9GybhQcJKHGtAaWDIOmc4eGB8hqOZauQBp7pcS6fz0VGzUO1lqAUFiBPDUJE2HyC/t0uOl0PlxshXqnHuNyR0Bmi0j6Vzx1npE23GScCxMsoAc45CvHPozkFZUtBy0vY7QVDxlxOhRvGeHHdxVpnvPnLOOce3Ga/779Zw8fd5aYoXCoZgXjvy/x+Kxmcu1RF13GxuFBGBBth2BU+pZZuiGIxfkcS9mXC6Occ7SAsQIKkmpLF8nJNHHNmTkfXS7ybWVSXfpXFfK6nLsLvP+eQk0jcElhSFQOBr+DihRokWcGxYxW4UUsApWxCAlZVxE82zuVYWJf6nfK3u/ljpsBs6pPOvg1XHdnPnRa9QyxxPpLH2eYcLnbzoiBtnEZJ3HvL67gpdxlBaCdFZooKD1mc78zgUieHbqDBCRW4UeJ1P9h4Js4185qHWcvFqVwNBWUDbrC75/2ovqV+pHyQDgs8HCcWb9Q2JMY6TgjPjZCxNFjZZP58NRvlqyOYqHplvNycxYqd2QEQzhg27i6tYc7YQNgrDhjWJ46RbphF1ZtFBAsZ1UdR96CTWR77UGUHcuyKQtRxFX8CPxaWJ6omYb+YUz9IKpjiYhbOQrosnqsuwqQKT3ENutxBELpj9+1q3pfr7ditpicKKPIFDdEY3sLX4vWlalL8bvQXCnONnqxrJfgh8wujIXRux5wCvzd7rf/3EwfmFXh8fmf4LWXe4zDaFCSdLIpTkHSyeE23nkZgGoFpBKYRmEZgGoFpBN6KETgwSMqEIasiuVgRIKMAGhO25zhVmdyPbE4m4MhYIMK5V0UwE2EEQA1FEftElOXs7UWwlcdiBXYKpHIhGImKfBmmLguglCkbx/NEIlAs/nuSmfsZBHEsCZnaRMxuq6VytQSo6G3GKlKeikmU3RIO6TG4qHq5OY9z7RJ0hYxXGcezNk4VOshrPgyF4GjCit0vi7S/r/3JPvYtXVRegQcFCKrBooTRGIwLKpC1yQSMJSG5G0SU0w2EdG7dz+PxlRmcbVmYM308PNvAbcUWDDVJxBD45ZjSNcqNqZCgJ4zFHQzSPe6W5EBSKAsr9+2/tQ/Fg1ccCU9u0p9L38aoYMLxsTkXj8xsgZDjjY1EYhcEyiSCkv4VKSuu01e6lpAiPtuk79h4Rxy21S05B+9crGEpu8USSljF7lbBgWThGYKkm8WhCdH+41b0EO+ct3FXqSlAXYKkcUgWLVm7A2wWwSS1E5CU7F7hS7pTZy6mVBwZkXymyWoRmdLevxGX7kXAsqPg9ZaK19sq1l367SWJR8HeGGP87T+y4+05CJLO6K4ASY/najsKH8Y5YlIQYMGwliDnj01B0l7QCJC22h1cqEV4bjXEqs3ilO1ij8PA0al87jijbrrNsAgImVFdxpF8At6tdFiEBSzlFTHXuNwKockS5rIJM2S5FaDpXh1ghGM7Ya4mQN4kraBFOJHr4O5KA8eyrmCKSrKJthPh/EoVGUPDwmwGjt+EFEdCdYPvIQJbBEnt3tyIAAnnGgcBf0ydsvUWzl/cgCIDs/MZNN26YKqKfvUujHOZfisESuGOM4/sjwtjRTbp6koXXdvDkSMV+Gij4/ZAWcryqtoOaUUBEqucb0gCqO33uRMzxt5clcwk9pFJePaPPw+zJV6lJs51lvB8fW5sNmle9XBXaQ3HMisII09YXxiqhWW7gmdqM1i1zT3n1hXdx6l8CxW9KRQRDNlBENmHxnw6zDhdC8cia3JjrQvL1MWYpmzp3iuY/fecYy1CBpftObzSLKPmGdv8a1kEV9Zc3FLYxBFrAzLsPZ9brjkUOQs7LmO5k4cbqdBZ8Kg4OGLVkVc7icKLYGuOM2mVYNuBeG8ROBbrnrH224oLxy7XGgRx+f7huo5MPK4dzneKqOg2Fq1N4Zk8boHt/qN+Y+7ZbHhQZB2Foi7eF9drSwtX+tVDOCb8iIpE40nb8p3L70wy5g73fc64CkuNXtE4VRkGvy37jf0UJJ0sclOQdLJ4TbeeRmAagWkEphGYRmAagWkE3ooRODBImgZNVOOzir9XwclFwTgV9lzgiEUOgRQBztEPZ3fpJLGYUegHlsjiCOm0niQV/5+gYeJzmrBZuS2TZoqkIoxIDUlYBPTnCiK/x8IcvfDv9xAZ55oOayAtO2XEsFDSQyx3LOE7pMghTubaWDTrAuAdJ2VxGP0R7N2enDITxozDKLCKgJ2olu11MIiTyllD0XGhU8HjqyWsOmSJ0gO0i6+ZIysyqQj3InrlSEKmLY13TMlbAcZNIlVLoLJHORvGQpU8RPBwrqvhyfUcLnUNITEs+tkDSR/eEyQlKJpWBceQZIKi9EIdnjSnLNqzm0V8cb2EdrD/xfjJASlFPjvCN06wuul5K6MR5PDljQWcbe3tcUnvvUdmbbxttgpDS1i9u7NEe3EVbAMa2NIHdsh9IQsoWwAoeU3KBZ9rymKJcSEooojF74f7lF3oKnh83cC5LqWWk2RHmgi5FsDS/r7Qt+2+8hpuyteg7ENiLnm+LFjZY5DzRyHrB5F4Pown/to4RrfTwVqtg2dXIpzZ5Lthq19X1AN6/k7Xwpi4NqI27cVBIpBRJVQyCsoZFZYqCc/BuhOCWFhOl7HeCbHSDnuqE5R9TtQrrkbrl9mdpDgkq4a4o9TBzcUOKrqDrMaiIwtrVQcX15rQdB1LMzlYZggv6EDv+X6nnu4ESbv0cRNKIQcDSHlMy8gjDjS88tqK8Fg8drwMN+qg43a2zWESD/JE+jZR2uA8YHwpXPHtk+nvmcXly21QrntxKY9u0ILjJwVFPCbnp5xD9ifEaRmhy3LPwy6RcOz36OYtJkCasoAIWA0DWw9jHMiygUvdRXy1PodWsLfRJefBS1ZHSO0W1SriOISm6GiHs3ipPocL3d1ldfv7e1uhg/sry9Ckurj36Td3UpDrMGJwPRyDzgabaw4MU8bMnLknIHnQayLQ0gpn8JXNBVzsbp/XcQwUewDpscw6FDLEx2S1chzT1qLlW6i5hij61NUAFb2LrMJnIRJy24ms7R6sPBYZuCG6bV9IEFPuelIPxkT+NClAoJwqxyKf1xBZOKEGQ7YpdHxojLyD3pfrcX+CpJQnJ0gahNcvSJrGXhQU9f4JuWgWXo+tUJWApJMqF4xz31OWalrU3fXJbJ0ySceJ3WFvMwVJDzui0+NNIzCNwDQC0whMIzCNwDQCN14EDgUkZdKJlb+UTUvA0iTVlixaBElzKGBKHxQvjMXCOwXdxgFJdYUSZ4mslajm7yXRuEDiwohJPZ57UPJXsDFAZpuWLJ4kD7EUiUpkbs9jDQNBKTfH5BibrqoiOfpGtG5I6TvKcMpYtnO40LaE/ydZl7fkN95QkJSxYV/SBAkXlGRe7NZYLUsmSn9yJPFRotdkDk9vzuD1FtmUMk5mu3jHQhVLWUccXxB7e6zB5PiUyz1cWdfksGREdkUC5mwziyc3Slh3dJT1ECcyEe4oejiW6S1mBdg6RONT3gJJBVNSNIKfHF87wT8mn16u5/H51RLW3UkA3+2Rnjc9PLpYxa3FtmC+8FmgHynHv0z+QJjFi82ykPZt++Od5/aCg0cXapjLMJksjeE3ymsnrY8FC0OeCbLK82XI+TIkWRYAqQBG+ez1QNLI6SLqtoYCpU/XdHx23UAn6POs60t6vNmgWD9IOmfYuK+8iuPZhvAhnrTxCi09g2z+BJT8UUgElqcNBEnPrzTx5ZUY51oc50lQrjXA/Grdqv4xdrXOMT3uVgT4HM5nVRRNGQ03efdXLAU5SkEghqLKcP0Yr9V91O3DSXSOin8Kkk7CIlWlWICjb5+rYTHjJV6QYQTLLOK1C1VcWq3h1lNHMVMy4AdtIcHOgqR+EDYFSTmXEvOpA5ZjZfQMVHqSLjdQa7SxMF+EmQOadmMbkEOQlIlqgphCZrPnTZ72jfM2Aj/DQelYXAN9VTstYG29hXLJQr6koO02twEqKVBKAJbnTNVQeC84HyTDNZV4778/aRKev7uaICkkFcv2As40FtHw9y6YoWf9rYUabs1fgoy26HKELM62juDl5syuvqODY++ecgP3lC4hCJtTht4YL0YqUtvdCLohwczIE4OBY5ziyiZc8xQMAxe7C3hifQ6NgXmdJsU4na+LMWDI7YkAWxYIEIClXz2LVAmKipksixTEukgW7xE7SGxC9mp8hlqNQLxXcsXJQVIeP/FwTM7L5zNRKtLE7DqMyS7dslnZqz/Tvw9GQEICkmrXNUjK6aD4JkSJClH6Hk+KrqMrX61Usn0YaJoW4vBbkEr0HuZ44bn5bPFZ4LNFkHTc4oW9+jFlku4Voe1/n4Kkk8VruvU0AtMITCMwjcA0AtMITCPwVozAoYCkqZRMKjsm8tiCFRrBiyIhfcsFQtqShQ1BToKPBHb8rQTdGHK7CWSSSDhxIW32GAFcTLPamQshLnzDs72mAAAgAElEQVS4MBmUahPSbrECxyNj1QfkGAGSxTYrPfvZi2l//TDqsVMjwWrgdpNKrHGhpAovoS1Qdq8BRxksMhmYKHBCEy83i7jczePuUhM3Fza3pIL3OtAh/J39T8E4Vnmbui5iv1sbBpImd42esiYu2WVs2AnoS6Dtkdk6jmQpjZtu1X/kHkhKJumg9OtBru2KbKyHTcfAE+tlnG+buLMQ4J6SL9g3WorP0d9U3pK2vXJa8fc+UCxWEYt+MsPk9uR2t+hvHPcv1Qt4fK2IdTdhQ++nWUqEB2cauH+mCf43kwJ+REm0CA3PwtlmGa+2cmj68tjp7VnDw9cu1nBbqZ34uArmbu9a9tNJ7qObUEozUCyyHgaAVBZReA7Cxiaiblv0sx8c/0pVx7MN7co96AQyGj7fHUln3mxWaQrUUXrzdL6Fe8srKOtDxsgYsRPvKz0Lq3ASSm4J0h5+zmMc8rreJL23BElfvdTAk8sxLtnJ++atAJAOSgi/2QUB1/VgmqDzqgQsFRIG6aUWE5oRTEVCxZIxl1FQyihQFBmvVz28VksUK65m2w9IWtY9PDJXx13lNjQ5EvL1nBtljTxsW8bLr62gUszh5PGy8CJVZM40tt7NnFfZPSsCkdQN/LEZObvFgoVsGaOIRjPAuYvrKJUsFCsamnZ9GxjHcU6QdDeJXc7tBJtTFNpsh26Fn6ZmwlSyuHCuLuaXx46X4MYdOH6ijtDfUt86zmeYtBaynWPMP9NjXFWQFDLW3XmcaR7BpmvuOcToB39veRWnssvCo1GSZMRSFq+2j+DFRhlUsNhrqDJ+D81u4M7CJXT9vWVa9+zUDbyBAA2DELYdJoWaJqWs94rwQQOiIZRKeKW1iJebuR1etSXdw93FVSyYK4jiIQV9I07fD+TQM5FgaFqgkCj3KKL4jus5Fk0khQq7Xy//1G5RSltCNq9szdV675lxiy74XurfNi2WmJSZetDI30j709OW3tSNuiMKmAtFDcEuai7X8nWLPEJP6YDft2RMbB9ZfE7psU31KErlU2nn/2fvO8AkO8prz82de/LubJBWAYFyIvOewYAxxmCM0wMDtsFIZBOFBQiECAZMNGAwGRtj5ER62AgTbHgEgVBESAtaabXaODM70znd1O87VV3Td3p6prtnZndnpS59+0navqFuVd26Vf/5zzkKoJR7UakoIJWvoroBG/fkIiGnZUNEr2s/IHi7MXPFECQdrJ+GIOlg7TU8etgCwxYYtsCwBYYtMGyBYQs8EFtgIJBUsSw7/TTJImVgixsu6REqMzhV1j2BxyhIWvNNHK6mBBsgY+eEb85aCzfNFjc3Qp5NsgxYGPgikzR63+g9yA6tNgLUvRCm0YRlUoZX78omJdOQ2Z9k60WDCf3UWQTiNF6bPj8yk5RBy5U8SVe6ZhMG7imN4a7imAh+Pjh7FA3lp9pPRdZxDNtSMGjphxRSUhZi48m/X6msBJLyeMd0hIwwAyAMABZcQ3injTgM7FASmZnn7WsL4m7TQDOkRyZZkWqDuV5GbwjodWg6/V113FdOYa4WxykpD9vi4VJIT69AM/oAwARISv9URzJJKQumNxabid6yP18YwQ1zIyh6a6+/zmB+vIHT0zVQWpHBer57jVDDbC2G/ZVY315mqnIjlieYpOeNl2QfCJC0N4tl1aGl6dBTGeiprPAn1QisR5nYfGeL8/Dy8/A8F7puwGpJaR+oGcg1yOKS7zT9SXcXLBEc5AhoBCdWflcBWbYBnJUp4rzRI0iZy4Px/bx6ItHEGoGT3gk9PSm9XB+gRciuk7Hi+2hUa9hzuIqbZiG8aVnWKkF6MjVn9BlZb8VqG0Ry9WR63s1S14yjY2dW+lLeV6DXqGRNcaZO2xq2pk2kHQMzZR+HSpShPbY1V3NMvyC5rYc4LV3FJRN5bElURRCZyWAEFx0rhqQzir37FlAoV3DW6VuRSjDQLL9P4r1rhuIcKZcvwUiCIv2wx1ZrCQajE3YGM7N1zOfKmN6agRnzBJM0uhbqBZLyHotAaSDZQ6qYuomknUZurob5o2Vs2z6GeEZHqVEUrKLVilJAUcdEGaMrnafYqCrAvpFWDBx/tTCLPaXt2FfOwKOs/SqFICnl3s9MzwjpTIqi2oaDapARHo77y0nkO/wrOy/HBIGHTszgrPQhlD1aHxwbn91j+8Yc+6tLdqWJWiNAw/Nh2zpWyRfcsAr5SGJ/ZRv2lMZQ8ZcnKO5MVnDeyAEk9NzATDXBwBaSu6ZQVlH7HVaez9sGSg0xR3A+4Nyg3pMoaMmxy2RSz6UvZAiTy/YWI5yJlbwXwVay/4bl+LYAlXwsnYmpBirVOoLQQywmE5ZPtkIFKumVu1zpgGNQqB9RQt0wxN6V4CQtSZhMKuIGBE9bv5+s66ohSDrYqB2CpIO11/DoYQsMW2DYAsMWGLbAsAWGLfBAbIG+QVKGaJSsLYG+qFwMQVJmYxKkpF+T38roZGZmzKD/51J/0vlGHD9f2AITHs5MH4BlrB0kXanTuBlXnjadxwiGKwOAfogwJFuTddQQc7iZ0pZlSDNgKIMGkrm60nU77yODaGSeShkfFilftxaQFJitpfHz3BQm4iEuHJuDierAwZBBBzn7nRvJuE3/UPkMKgs2yj7h3yt5PAboXG5e6Y/ZcUO2Ca8VM6QELBkOYUgQlh5vNJ5UIGNEblRjkJqsX3pa6jJiTRC1yWPWDjTKqilZXHou2fBCyjd7sOktKq4t5ZnRL0i6RKaWEaYqNDG+ZUtUPRs/mxvFTfOpJf6Kg/YLj7f1JuJGE7om5Qd5B9bfDTX4PYKqnfdLGCFOT1dw8UQO00kPzTAGBGR/rt03dfEepg3diUngz3agxxJLQMCgUoKXm0WtXBTBjJgjmTMN2pY26Q8L1EMNtyzYuLsk39GSpwuQeVAQYS3tvNI5GwWSirnVtBG3xmCldkLPUJ54ZZb2Rj7DZrwWAcJ6rYZGvY5GrYHdsz5uXTBRPsH9fTzbim0QBcbWwig8nvW9v9yLMrtnjNnIxA3sz7m4L0+gsP0Vsw16l2nwArJSjn1gOcoo7iW5S4B0V7qKh2QLmIyVxTeMax0FdtmmhXR8FMVygP1Hcpgay2B6PAbXKwvgg6AoA89c7/DfUp1Ayduu71kVSHrwUBnlmocd28fgNUso1QtLhk4/IKn4zol1lFyTqUKZXd1zcGD/PBIJB9PbMyh7JTT83okrTT0JXYvD0VyYuivkPJlIpwrbUDBNu6xnuKah1QTXSRsFlHJtRV/S+yrT+EV+CtVg9e8BJZanExWcnspjPJZDXG+INSctEaqBjf3lLO4sjK3KSo2bIS4dO4JTk4fEenej2E73l7lBPQf3M1y/ur4EaY49g5R5ZRq8Zha/Ku3APcV01/XdmZkCzskehIniwAB3FCSlGolkj7dBzEWgtCVPrcBRJXHKuUIkWPC71QJJF9l7Qt1HMm7j9KnXdTTYdoG3IfLEKlE2+u5xDxKV0L6/jcHBn0eDoRkwTVsmFDNxRiSZcJ2xvrl98Lqs/wzWm161K0nBi9hDS5GA40J8MwIfTN5l7EIqQh0bed31P13/VxiCpP23FY8cgqSDtdfw6GELDFtg2ALDFhi2wLAFhi3wQGyBZSApN7DcVDAoy42vKmoTzd+5OXFbG2huiJl9zGAMN70ESaPnOC05G0NgWxJwqfgWZqopaHCRNXNodvFuXEtnCLhM+KEy85ksUkdI1fLvCSRpwgNVBtcI9PLpCHrauoUwkBspx9IhlYHbz87NtgoWEigU8jwiI3rlWspMVinzswguNhlYXRtISuBrX3kUdxcnMRkPcN7YUSSM4rpl8PppZxEUsih7utS3LHoug7mNkMCzZHdwE9stO5mb00QEcF12/yZ9neg/ShDVEgxSWQIJNlIiV2tKVulGgXji+qq/mxLY1BlYjXihUjpXMEl7BBRY/zABEGTkyNNqot7kVhMQPlpL4sa5DO4q2b2u1E/XrPsYDuFR28MZ6QrOzOYxFffgmLpkkYZJEAegjyoBbDJN1lz4svCPYcEkqzSZgdaS4G56Lvz8UVQX5sS7G4tJ9mpUTpf2f3cWCJKagi1bC3T4IYFUemhJRmm/bKs1P0PHiVG53V1CbncGo3ZlYNheJA6YCcTMMRiZbcLHddXJZaMeYJNcJxT6yU1oRkvSOwxRq1RQLNdxKO/hjtkAB+umkFk+kaD48WyuIZP0eLZ2+16Uzh5P6jhtlElBGu7NuZgtB3CPNWV0lcfthzlNkGxLXMrsbk/kheRqNJGNc2PciiNup3HoaBlzuTJO3TqBiRETtXpRrIkUK4dMMn6/ZeLNxgTQGbRO2GkU8h4OzxYwPp5GMgMU6EkaAWP4iaGSAAPYyqe+s2k4B7C+Db/t+c1ktJQ9gtzRBmq1OrZsHUXTdFFp9AcYNbVR1MIpJMwGRu0FIVcafXIG2Hm/lRhXAkRq+c5tFCvJMhzsq0zj57ktfalCcAxkrAbOG53HaekFGFqw+C0q+xZuXdiK3YXxFUca5VovGjuC6dgRIbc6LN1bgOCLVIWRfr3HuvDd0XUL840J3FnYgplabNlbyffm7JEFPDhzAAgrA7+3Yn4wTQH+cq/TCZLyGUUCA6V3xbtJ9R755Hwf+QWX+yQy12UygdoncU/IdmKeaFwAU4ZIxNgIr2Peh9dj3Tlfq6RJ5Z86ZEPLfqtVAzTqAVLJOJwYVZcGk2M+1mN80OuTySxYoZF4Q/QacjyTGS2TcYUVjy+Thlj49/yzUUktg9Z/o44fgqSDteQQJB2svYZHD1tg2ALDFhi2wLAFhi0wbIEHYgssAUmF16SQhSUrNAC9aVRQSG2i6avJv+cmV2ycV2GYqo01M4jtVla79LaUG2oRlAuDxWDYejJ/pQSWgQAWaoGDmp9EJYgjaNKTpImpeAMTTgmuX0U5InfLDXbSsqA1dTS8pmCpORYlQempShkfKTdFeJf/LVlflpSfXQUlZXuJkH/kGAYTmMlKJumgoUf6Md6R34JGmMZ5o0WMOyU0m8fHN0pJBivpIl2XQHS09Nq08ljpZWpJRvKqUJImGaUEGhXYKAaT2wIq/dZv9MvcAKbjkicJAaPSAkkZALKAlseoptcAwTBdxYspJMBLuV25OYfGYKuPnKtjb9nCgUoMh6o2yv5G13tt05elNXFWtoyLRucwEquL99/QrJbUbhwzdQOHaybGHB/TsQDWRlTbclpAaVowSptkO5VyqM3PAmEA27JEkJ5sIUbqLUp56zrmGzp+VbQwV9eRspqIGU3cVzFxqGYI1s/xBkoVYMf3YcRy8ZDsPE5PLyBmDBY4FXOXEUPMHIed3QEjPfKAAUnZ957roak1Ydm2CL4SFKoUi7hnpobb5oBDZQiwniUKnK9txJ8cZw09SU9cP1HKfDxuYGfWgqlrmC17mKlwPTToV3tjnqFXYoCuNbE1Vsd5Y2WcnqnCMeqoM/EkygTTTcStNEolD4dmc8ik4tg5PQZT91FtlFHzXQGMcW13rPz+bDMGoxnD3XvnRMPsOGUENb+MmrdUSYTzIdeJXIcyQauzcE0qEvUiPnopJwULSRw8mEcsZmF8KoFiPY8gdHt2gmRcpnG4sQPQLOxMHoKFpUCTXK/KJMCVbCdYXyaTbVTgvanFsVd4ik6iQQWNPgpXZbQuuHj8MMbt8uIZxPjvKk7g1oVplDqkWgmuxg0f25NVPCgzg4SeX1zf93HLB9QhkrXIZEEmaUlvzn6KYAYzgVPkisl9QXSOZ0KCUGLpWFvSPzJEHEUvg32VMRyopEViWLTw/R+xGzh3ZA5bYrMiQWItRQJHTEZqdgVJeU3pr2gs2pLIBFQ+mwRNheUD2egt8Jhgsu9y3xOAeBUT8DqtUdZS1+g53FfQ8zGaJEegl2z4jUryWG8dT+T57J9S0UOx6CKRsJFOWzDMk7tlOB/TtkbFIbq1r1BAssicBWpeQ7CXVVG/KYWnE9k/67n3ECQdrPWGIOlg7TU8etgCwxYYtsCwBYYtMGyBYQs8EFtgESTlRoqyudxUMNDDvbr0paLsmGT6cEPB4+qUrfH9xWDaSkGjpRt5bq5l4IvHi+ziwBdgGbOACTRwEyP9RQYrUk7HQTnIINdIouAlUHJjKHqWkKViEOiMbBkXjM7B1koouY3FACKfiV48DMYJQLipwzRsNJl969bghq4AQ7kR5x8hGWVZop36DYYR8GEb+mFTPN9a/L3oZbmnNAHHsPHgkTw01OGvoa0Ga9mlRwtZOeEZaYhACQMjLEr6iM+2EtNCyvZaiNvWql6m7TuSxdkp+dpsMUkJnlEGdyPkdjtbZAWQlKCn5mFVoLRJcDHW8vFsB7LcENhdsPGzBQsLriEYOpulxI0Ql0ws4OzsHBwjlOMaEiRtNmO4I2/h5pyN7YkAF4+5GGn5g667/pYNI5WFTkYpkxsqRbi5o4BPX1IdLpMJ6nUxL8RjMZj0uAqBkq+jFmigPLCpA/vKFm7LWzhc0wXTUJWNYvOs9pxR8IJM+Um7Jlg8O5MF6AOy4zm3xO0sEtnToKcnHjByu2SR+r4nApwmk1U0DYHvIz+fw837q7htgUkv8l3qBRate0xusgss8XlbTbZgk9X7ZKxOwtQwEqc9gIaKF6LYaAqP8um0gaxjoNAIcLDoo9yQfuvHs/Qa944e4vyxAi6dyCPtkAEaoiEAPYI4sra2kUS9quPIbEFI0e6czsK2uN5qoO42BDjKBK7Vgs79PrNc68jJWIgHcO0k1o6STZrLuzh4cB5j4ykkR0yUW56h6jh1H67J+gVJk04WZhjH4UMLSCYdjE7aKFRX92aUCXsOKAXMNc3B6lbMNsawLZ7HdHwWBupLQBYp7+iJOrGuSjGDzyqZpDLBcCO+PZzxvGYSd5V3CC96+nD3W7KWi4vHj+CM9MLiKQRJc24c+8rjQnJXfSv53UpZHjJWDWNOGUmjjLDpdlUoUdKqq/kXKoC737Vxt2fiiOUY4h+ut9lPJ7pwn+K6Aer1QKxFYjEDurEc1OxWT6EqIxiYhkjp6waS8m0JmehFzZGWdYJ8gWwcqY1hT0n2W71DdlkogTh1nJlZwLb4URi04OgiC91P+zF5kew7tj+ZpJw/Vnoe+QwyaVSBlMpWhXMOE2AVUEqVnmrFh25oSCQN8YwbUdQ44bVU8q2oFxVgugDOG3HPk/UagU+fdw2VsgfT1JDJcj9zvL9kG9d6KlGG8/FKcC/3qglL2rYQUCWbVBUme3OvQ6Wnk7kMQdLBem8Ikg7WXpvh6G98Gbji94Bzfh14z6eArduA914NfPGvgedfDbz8jQBDlr1Koy7Pu/UGeZ1TT19+xp23Am//S2ByCrji7cD2U3pddfP8/skPAn/zqqX1ecUHgMteuXnqqGqy7x7gihcAFz4MeO01QMthafNVdFijYQscgxbgHPTsh8sLf+Gn8j1Q7+9TLgPe/D4glT4GN17lkoUc8IaXAN+7FlDzhqrnlrOBj1wLnH3B8a3T/eFuqg3XOhd//7+A918NXPIY4BVvBLKjg7WKGldqnA129vDoRZBUgYXcVAg5VF0GgZTPKDfMKjjCTbjIFl4FFFupaTvlfJVPDf/N60XB19W6h6xRnhM0gbIfw0xtDAerI8h5Mbgh6y6DSpLpGgq23Pmjs4jpFVS8hpDbJWhLsC/qmcoNtmGYwiez4tZR9xtiE8aAAIN8PIfZ1sy6VmChktPtVl+2GYMFbiBZuXLzPnjh88zV0wg1E1tiZejozZDo5y7C3rOfAyPHyGCmbH8+jQyKSpnd1fpdbEoFi7SfoqRukxHJXZ4XvUd/V+rnbu1jKLdbh6ZXAY36npTPjUfkcz1AAGCyHpruC/BUCBMGPI4+nu16kXxEFumNCw52FyhlNlhtjuXRZExNOQ1cOjWPUxN5mIb08RH1Dy1U3CRuXkjglgUH406Ah080sCNBJg3A0MLguE0L5GbbUVLZcqDHU0J2t9moIajXgFZgjixS32dAUocpkii6B0oJoO0pUUrQwpE6gdLjJ7vbCV6Q0XFasoILxo5gNMLi6bcPY1YcqfQOGJmd0C0pOXx/LwII5J8Wu4Y+WfQiXVgo4ZbDLu7MmcJjl+Vk8+XcSNbrakDZSsy/jQBr7u/jj88XMzVsTxuYSpkwDUoRArmqjyMl+qsD02kTo3EdhwseDpSkTP/xLKv5kjIBbEeyiksmCjglVQNFMMS70vLQJPCiG1TKiGPfgRw8L8AZp04h7gTwg5oAU6lsQVBDSmyu/wPF9Q6vq1Q4FHjIejlWAraewJ27D0I3dGzfNYJiLYewyfWYIYBGNW6FeGaXjwzbg+s33kOtOWJWAgkjjZkjJaE6MLU1hYpbQMNfxe9eT6HkbxFqFJPxPIKmhQPVraj4DkadEmytAUd3kbFLsDQXLtm2nivWMFwDcs7inEQvRsKt/FapxLH1jg+ur8rBGHbnp7G/mlxcz/K6/P7ya7gSsVmCpDM4PT0vvodkO0opVA2N0EaDahdg0h9gGU3YOpMVGwhDtmfQlUms2ny1RDhZN5lQyDU1gcHOFRrXib5CaDVKpUrf1GiRa2ZpicHfBXOxo23VOnqlMbLe9l96PlVhTFQqHuo1D/G4CTumC5C0swiFlMhDK+al3GdIFR1V3NAQDGFH59jnWrMtby2W0oKZaeHOwiRuz00sA0i53hi1a6Kfp+MLMLU6wggQNGgbqL0Yn0FYkgxwrbYKEZMnOYeS6SevQdZto0bFiCacuA7TWt8Myr5XiRi8j/Cxj8wbgz73A+V4juKFhTqCoImxsTh0Y/1z/YloO/Y/+13a5qys2qJAUr5LVErgeSr+oOaozZCAsZ42fKCCpEyg/fGPf4x9+/bBdWVi7cTEBB71qEdhyxZ+07uXIUi6ntF2Ys5VQeYLfgN49yeAqa1tkHSQwHM/IGkUaHzPl4DfesaJeea13HUIkq6l1R5Y5/BbeO/dwFe+AHzvOmDP9cDOi4BHPQF4xrOAcy+GsEV4oBcufb/zn8AP/xv485cDO0/b2BZRSQL37QY++XXg/EvaIOmzXndiEgfU/Mjkk9d8GHjey2RCCcFclaASTSxRxx+6D/irjw4O3m1siy692uGDwL9/HshkgT958bG8U+9rrwckjfYJ77QWoHMIkvbuo9WO6A6SWrYIcKjCIEvVdZdsSMgEZVBNMQb6qQY3tovyta3gl8o8NylfxcBeyyt0tetxY0P2p6Y5WGjEcE8piwOVLEr+Up9HBhDTpottyRrOzBaF3K7WlMEXZjsT8JSbJBW6aAFfIvjVRNX10HBDhPQzjQREhC9py6eToDIDeysBpWwf6Z0ymARnt+d3Q1MEyxjUYoBkPUXIhtFXFQxosD2Wb5hlVvbSEgV5RQCzD9BX+XUN7AFDZqaQ3JVBveNW6HtqVKEJ8JP4p9GSn6XPaEd7wEWoEVT1oGOpT6rXBI7UDOwuWri3ZCLvHcdn6NFYlNmdcFycNVLGrnQBSaO26AUnHrmp4UA5jZ/MZnFvxUbCaOLMjIctjmRwTsV8jNlk0AzQK2TiCl/XoC2lrJvyApHgPEe2kM5dIUjeeceKr+HmBVswXmut1+x4AESdwBXruzNREiyecacyQMPIQ+mjnExtgZXdBd05zmlkA9d2408IqS5Qq6FYquJg3scv5kIcrJLhf/KwSKOAZTeQdC3jspv0brT1+wVJ13Lvje/lzXfF6ZSBbRkmhYQouyEyMQMjMR3luo/7CgEaIZBxNLheEzn+z3EuK3mScr6Zjtfx0KkcTkvXYHcDbTSyJJM4crSK/UfmMTWexuRYHF5QQRj6Ys3FtZxMUNsYqV2uJwiUci1HIJHffa6RuM4imOl7JvbdOycYn1u2JVGuFxE0pYyt9Hrv/VEhkCZUOVp+xgTlMrEsCvkQuXwVExNp6I6HcqPQFfQjIKTpacy7U/DDGKYSR5G1KsLO4Eh9DEdqaZRcJnV52BrLY9QuIWUWgZDJU1IVpZ96rmWocE1Kqd39lS34VWEcBW8pTUJ5gzNBsNsqcMKp48KxI9gaOyqTHLnujjDrhBUEVVGEMgifQyYorrZGFcovnte3vCwBCirSdMpZKjauahcFOEeToDrvJcYFWcURMJXrd8E0NSSIeqz6ohlqIBOSsrdNotJGCMOWyY6dRaistNR21G+LzFphvSH7i+eGTR0zjRQOVTKYjFWwI1FCPZQAY8LgulPulRqBhV/kJ3FHfhwEVVm45iKwmrWqOCU1j62xeRighcf69gSqrtxaeMKTeLDrdQKlBEm5RxTLuwCo10LBJo3FlXnJ4G+HsGEIAvFH7T03WuZ68FqdHGdwVq3XQ7GnJRPatnvPs8fzyfpJfOC8z77n3E9m6GpjVIGkUt6Z/sxSxl3KXq9u+HI8n3s993oggqSHDh3Cd77zHdRqyxOgbNvGE57wBOzcubNrsw5B0vWMthNzrgoyP/aZMhifzgAffQ/wd69vM576qVk/IOnJzCSNtsF6AvP9tOV6jxkySdfbgoOfzxD0v30e+MAbgfLh5ed3A8IGv8v944x+5or1PKka/7yGYrX/+z8CVz8X2AwgqUoQuetO4NXPA+KJ5ez7zQySbqb5b711GTJJ1/Omrf/cZSCpzPq3RIBDeW52A0kJNFYHCJrITHQp38uNipAsEyCdLEthyu4PJmV1ySxKoB6mUPJimK0lMFOPoxa0wJbWqbYeYluijlOTBUzGi2B2vUZwpsPXrujF4YaOCDhYepudKeV8fNRcykGKs2AKdVcZOBDAnyHlfIREMdluLfnZaO2ZSV1zl/qDrb/b1ncFbhBtXfpnMXDDzabrM+jQ3nTKgE9H8Ik+rQGDbqtvTqO1E360LRm61Ri33Z9IeZPS55MA5XECGTtBUrI2/BgaflKA4U6kGgRw8l6AatjAqOMhaViirmXfxJGajl+VLNxdMlFvSYaur+c27uys5eGckTwelE0MJSEAACAASURBVM0jZjDLOhAMGSUjTTD+nmIa189kcahGaWkIoJTvFUHS80Z8nDfiwtEHCKRpNQmSCoauEfGcXVu/Slm6JihnfFvOwQ0LDipeC2BtBUI2rsWWX6kTBONTnDOygIvHjiBmSjny1djVnVdk+yeTE7ApuRsbOZZVP2bXFs8sgvLLZUkZCOcfIYfHF0cwsduBOq/RQHEhh3vmXOwu6Jit6eK96SU3esweZsALq/EgAP4OoCcazIt6p/W6ReezRwHT6D3YjARP2KxRhtla79urXven3x80biPt6Lhr3hVyuo6pYTJpCAZpsRFgX85HvdWoA8x2G9JEq419x2jiwpbMbspuSwmqG3N+NHQHDd/Ar/YeEQzL03aOwQvoQUo/cwn2iMBzSw1iQypNqdjAF+snzgIKJOV6j3K7hw6VkC/WcMopE4jFQtTdimC+ivmgD4BU1VHK3UomurCLsOPQQwd7752HZVuY2pZCqZ6DF3iS4diae3i+BNdMeE0HfmjD0hswtYZkNeop3F3ail8WRtAIDeExzfXjzmQOSaMq5EJTZkUcv9FFWBoYDubq47gjN4k5N76ERarut5oCyLZ4GeeOHkLGzCHowQakxCrXroL551Mtpp0EEJVN5tqQa/d+C/uxDY63z1IAB6/NvuP6kMeppMyo92v0XtL3sv2tUN/V1SSOu8mx9lt/ruV5fr0aCg/SeIwysU34GhVTuicUUqqW7cm5WHiMUoGmtVdQ91WgNbH9w7Ux3FnYisl4HWemc5ipJRDCxGmZMhzdw9G6g7maI3xIZxsJMQ54va3xCrbG80gZZWQFy3llydF+n3ejjuOekeOJaxkmShAk5Vio1wJ4bihYuFwir7UIRrQASIcg6VrakGxSSu5yH5tMUlr5eH/RuteatVD9KpIjWx6+fA8NveXhC8D1+S2m4kFvRQcFknKu52MO8m1ZS9ueiHMeaCBpo9HA17/+dSwsLODUU08VzNF0Oi0A05/97GfYvXs3stksnva0pyEejy/rkiFIeiJG6fruqQL1p5zWZiwpdswgbM9jDXys7yk39uz1BuY3tjbLrzYESY91Cy+9Ptej130VuOYlwOgW4EVXAr/+ZMm0I3hK5t3/fBN47JOAnbuOb902492O9VwxNwO84cVAId8GH5Ws+CDs+I1sO24VVfKJmlfVezq5ZTlbdAiS9tf6J3ouHjJJ++unlY5aBpJK6VkZuBDSZ/TiCX0hM6ak2BhYozybkMbtc5PFwILyvJI+pK3r9wyKafCbNsp+EhU/hrrvoOgnhMRu1TeFXJWS1lUPSZblrlQNF0/kMWYXEYYNhuWXtAE3TLXAFpn6BF7PzBxtBcDkYWrTJqTjXCDgvtIADEpFEeRpBT8YEFASxWSC8WM0V7NQ8S1MxmTgjZK9g4Al6+vS3mezj2MWA4MSpFbBJOljJkFs9n8UxFZXjY4FGbQiiNHdp42bVMe0YIsx1U/WMr1wWxEUIWnbZnJSnrVJiVYh9DpAoezyoHEALUDO87G/QpkmysERiDPRbNo4NRlgOt6EDKHJSx+pG/hVUUfKquJBmboA3Xfn08Ivk1K7AugZoMrH8lD2AoHOU1NlnDNyVPiQsXZ8p9lf9IwlgE70fKYaww1zI7irkBDevqpQvvrSMReXjruIGa3AaTPKyG6/Q/wvcaZikRKAbhW2JyhRLLxlBytCCpwy1iEw79tCEvieclvO+HgHRMha5/t+7si8YOZSwpP/yPdeAn1kS4ngzgrsawaKk/FRONnTYMTHlsg2D9Y6J+5oyjt6ri98RRcBOioQkrnE4Kkj5bZ9P0Tgy7FD31kyTPx6DUdmFnDD4RB3lWMC8BPvWIvRcrz7dNBWVPVkkDxuUKkgFOwfkg+VwqQCUPt9lm7P3gl8Jk1PSK6O2i7yroP9FX4r5TzZybTo976DPvvJfPyDx02kbR2/mvdR5IQCwNI17MjSj1TH/kKA+Vr/ANFGtkVnX0evPRFz8YipvLAS4DeqLbErASjOO46ZwX0HC5jPF/Gg07YimdSwUFlAxXMlSCo1Pvtex/X7bILp6ftC7pW+b2LNYSfQ9Gzct+8onHgMO3aOwvVLcP16v5dd9Tiy/ZJOGgcPlbCQr2DbthFolouKy/bRxVpEySsuVSnQBOuVSXxcpsTNOHLeFuwubMFsIyagLr7TWasOxyAjiQzenGBq2jrZLBvzdef3ggmKlXAUdyxM4d5qaoltBIHaqbiLeqBjrk5wV3nCU5tBfp+59n1Qeh5nZQ7ARK1nv8ZEYpT0oSTLk4xS9TQEI/h3Yh4Ra4T+u4nrPSZcSQZxuyhQnmtN3ot7Da43VL8Q/IpK+raXjUuZX8ICQ7SXuUyuV92N7wMTPKW3bb82D/Jb5dWBhusL6bFUzILt6EI6diU5apEAINa6cmXIZEIpV8u1YnvtRAasSDIk4BMywXNSrMNjeoC7iiPI+zamEw2xRluoW8i71pI9Dv/+3JEZ7EoeQtj0uMLov1OO05EEStkvQjY58GFoBopFuX/MZOx1eWGqtRMTsTg+mdyh7E+G37beHcw5spBviD7IZp2ugH/vq2z8ETIp2ZXzj/x0SQlz7iEVI13EHaR3tnz/pQWOcPJdgdnNvXk3X+uNf4ITc8UHGkh67733Chbp2NgYnvrUp8KKmFHSquO6667D4cOH8bjHPQ5nnnnmsk4ZgqQnZpyu564qUH/+pcAVbwViceALnwTeeTkwBEm7t+yJDsz36u8hSNqrhTb298MHpN/kfXuAd34ceNj/Wotd1sbWaTNf7ViDpMr/k3Ghd34MGB0DyBh8yW8Oxo7f6DZUgNrnrwcufoQEz1//IiCZGoKka23rEz0XD0HStfacPK8rSMofpGeHAkmZtUvfIlmEDJQASdueUKoaiqnZKWfDDTKBVhkYIUgqAyjdNrYyi5TyuxaKfhwLjTSO1keQ9xw0AnMJYNPt8QlYnJWt4OxRSqRVEdMbMCKMt0B4M5nYX87gznwW47EGLhibRVxfGlRSfqKNgAF9gIn0Yv+mN2FQ2k6jxwmDIy2g1LLR1EzcmUvhvnIcDxmpYHuiCC9wRbBmUPmq9XVt97PZhwwWSsbgUgYf68ggFfu+0ydKXY0MEcoHE+yxGXTUdCl718FYENJbDJJxDPUFkDLbN07eSWuQ1QEyD1uANGACzQSaGDANnX6GEYCv3zbdU9TwwzkH83VKxnETriFp0ZfTwzlZD5ZOKUEySTQUPRs3HI1jpgrsSldQCwz8spBeBCr6veexPo5gaJqASqqCXek8Jh2yYVpAVYupwXeSYL/I/g903DafEUCpAl1Yx5QZ4sKxOi4Y9ZEymT3AF4P90gaw6etXamHcBAwZMDT0KpJ2A3qrT5s8J0gQtpXzSis60mu4MPBe9QL4IoCr495GArfkHBxtLA3IHuv2jF4/ZoS4YKyAc0bmEDc8kThhaKwP5wQZhA6CBrygBjdodJUtFDLidhbxzKnQkpOC+XWyFYKfbj2AWy3Br5VF9QUbIJZALJ2GHZPzgesGaJTKCOpVNMnyMjURlL7rqIdb5g3kOiQmT6Z2iOkhTk+72JEIUQt03FcxcLjW9lbd6GeZjtdw6cQcpuMlzDcSuG1hEveW6Y0MJM0AXqijGpx8Y2mj24nXs3V+/zR4lH+kXiklstM6tmUMzFVCHCxRelbeeTKhYSpp4Gg1xExlc4ERQto7WcOjtuRxSroqgt0yyckXVgKcSxkQj1tZ3LVnHnXXwwXn7BDf1KOVnABJj3URTE96ojIJQtOQjGVRynnI5SqYnh5DLAEhtUsfzI0oIvnOSgo53z33HIFjm5jalkDJKwlVFCbmsS7dCsFArmtYuO41DSoobMee8vgylRIeM9Jilo7ZeViGC1vz4AgbhFAwCAdd6wkpSMOG30xjT2kSdxczYh2hStwI8OBsAQ/O5oU35f5KAvVArs8LDRtzjRjcUAelds/JHsaEMyuScnoVBZJyHSNA0VbiI+tPMIJ/128iZPReBMb4DSRA3rW9/VZ7txheCgKVIJgcM4pN1maVtf0+lSqN2it0uwevQwCSILACYSVIKxO3JKN/+ZmU2K3SjzgIkM6YsCxdvFOrFSYVivHVYpHW+5CvFutvLQ5Do01AHPeUR3C4Fhfgd9ROg4k27HPWgAog544cwtbY4U0DcHVrF7XmV0lBtaoP32siETehD7iEX6nd+b42PE/sM4aepL3edPk7p7hqNYBja4gnjYHnqf7uMvhRAvQOfJFYw2+Zetv43eA+kzLWfAX5fSMbe9Gmh38fYaFGwVLFJB2CpIP3x2Y9g0zR73//+wIAffzjH7+smnfccQd+8IMf4Nxzz8VjHvOYZb8PQdLN2rMbWy/XBf7ft4Ev/SNw4/9IedGzHwuUC0B6dKl0pALs7vjvdh36kR4l8PSVLwLf+yZw+3ekt+NvPB14xnOAXWcsB6FqVeCbXwO+9TVZJ5bHPBn4gz8BLn00YHfkinO++8UtUiL1O18BcnuB854A/OYzgN99lgRWViq9AvNfuRa46lnAy94DXP4qoMMWHsUCcM2rgbnDwLs+DmyLqFfzub/4KeBbXwX23wJc8lvA054JPPUPpCxnZ8ktyHb65pdlO6WmgdPPA+65HXjac5f7LxKg+u9vAl/+AvDDf5XHX/o44PeeA/zvJ7bbie35wbcDX3gn8MoPAs97KWBEQkD79wJvfKl8hvd/DnjwecAnPgB85ArgQ/8JPP63ltf10H7gyhcCk9PA1e+XTEuWzmfoPLPbeFHnfPUfpffnmY8Env6c5X2nADk6Tr3qzcBPfwD882fls/Oc//MC4PeeDTgdbl8cH3vuBNiXP/xW+x5PZV/8IbB1W7uWiqX4p28CXnHV8rG20jjqty/UO/S8lwM7TgXe9QagUgBe9y7gvAuBv3sf8I1/Bn7n2cCLrpDjhODNLT8B3vQ+2dd//wE5Hli/224CPnC1rNUb3i0BO1XYTjddL8fgD69rv0fPegFwySOXeqqqev3JS4BfeyLw718AVH885g+BF7wCeOij5buqgMvvXbv6XNStrwfpi/XOdF/72tfwute9Dk9+8pPxjne8A8mkjPUc77IWJinPufmnwDe+BPz0e3L+4Bh/7JOBZ/45ML1j7U+hxnivK0SZuqsla6jxsO2UpXOUmluZoPOE3wa++w3g3z4HXP8VORc++0XAE5/Snouixz/ysXIuVGPwN58PXPZKOTdF96LqnOizKLn57Gj3J1Tvxb/+PfCjb8nvBduWhfNPNz/TfucoXqOb5/Ug9evVL+r3Qb+r6lv/L5+Tc+boacATfhd49guAM89eezKI6v9FkJRBJIIjlLZRGw3pOQkRIOB/KukoBhxk5qfXypaWjydl22S2NYMXzN6XnkfSE4RBFwY3eD5BUsqwqhiFR8ZNYMODgyC0ETYtVAIHR+sJFFwH1dAGwU9m04/YZJARnDIFY5PBoWjhNTOWh6ztI+u4GLPJ6GwHORiEKPsWjlRjWHAtPDhbFiCprVeXbRr9sCkAYZFFHjQRBrqwT6SCj2GJcJgAAhmIMXUHeS+DvSX6Wel4ULYi/miQEkHc4A2QjN/vmBr4OGZ5JyxnMXA0yAUWQdJmKPqQwaGon5VkpUqgNWE7K4Kty+9pt0DS1iqnSZCUvqCqxY4vSDpX17C7YGJvycS8K4F5SsuemfVxwaiLKacO26pgoa6j6js4XDVxe44fqyYImBVcEyV/g6JBg3TQCscSIB2xGzgjXcSp6bxgxfDvJCAuvXkZVNA1G7oCopsafllM4EezKeQblF5uwg8p1Qyclq7joeMupqlopJEJxLmivYpzA+CuooG5OlnLbCPKgXrYlSlha6IKSkVKyV0ySSVr0CVyEYawLANGxBO585EIbhwoNzFfY5DRwEzDxP6ahap/4oAgBrEfOpnHOdl5AaDHrDi0ZgyalYEeSwG6iaZXR1A/ioaXhxdKJpcqIhikW7DtEVjpndATo2uf3TdgvKz1EgRFAr+J2sIsjsweRSPUMB7TkR3JwhmZgOHY4ltCkLQ+fxT1Ug7EnwhM5RomflW0cbhuLTKj1lqPE3keQdKHZBu4eLyKlBVgfzmGmxfiOFjtneAzaL0lWFbBJeOzwnPbC+lhN4U78iOYsD1Mxj0cqjk4XBucrT1oXU6G49O2hh1pA4YGHCr5yLtNxE0dp2V1ZOK6AEoPl0O4fojtGXqTmoJJevQEMUlXalOCKGdkqnj4ZB7TiTrcgKw/JmMRYLJgakzS4JztYPeeWRRKZZx31laREbpQzR8XkLSz7gRJiwsuShUX27eNQbd8VOlH2kMSdpBxZepck6Rw6EABhVIFW7ZlEFqUk/cQMxxoVDxgko7eBr05DwvApeWfyPVq0rLhYhT3VbbhYG0U1RYzW9WF713C9JA2yfrzZGIMwVLDF3+fsWowtVpfQCW/u6ZuoeSP4N7KOPaXCezKxBoW9vX2eBXnjc1iKlYSa2Ym+TFxi0BbwYvjl/lRHKgk8aBsAWelDwLNcl8gmpK7FYoxgS/WckISNmhbKsjkObKT+08UoJQxE/EsLpS7FK6H2eadYDLXIYpZGvUOlD6qcrfQ2V8rjY+liXoyCYs2IcqfUILhUZ4nl28aSgUXoQekRhyxxu9VWDeySAnUsTCJiwmkbMteRcqJEuiRQGneTYj9TDSpk/ui2VoKRc/CVLyK09MHkdILawKve9XnWP3OodOohWIv6NCTNLIfU/dcTLDtU3Z7CJIO1lts+2IxRDPQkMlQVrx3EsVgd1j70VJphfuLUHwPmJTNvbf0I2bSAAFdyWhv71nk/KfObUt5S6b2ECRde39s1jMVSDo9PY2nPOUpy/aJ6vcdO3aI3zvLECTdrD27cfVi4Pf9bwG+/OHu1+wEOdYCkt55G/D6F8rgc2fpFswm6PjuNwJf/dvudeoMYHPpQLbsR9/W3T/yYU8D3vJB4NTTu1+vF0iqwMBEGnj7h4GJqaXX4fkvfDrwZ69eCqISnHrjiyW40Vme9GfAVe8Bxibav/z8RuBtVwBRADp6Xqf/4sJR2U7/8Ynuz/WnbwZe9pdtMJbHv/0K4EffBD54LfDIX5PnKQD1q58Drv4o8OSny3AKQee/+GPg8U9bDs7yPAUev/2LwO8+U15L3eO/PrfyGO0cU3v3AFf/BXDTN5afQyDlmg8Bp7WI7lHW4tkXAP/+N8vPec2HgT998VIw+/99C3jDCyUY0lmi7RqVUf3oN4Ffe1J/79ogfaHeocc/BfjJ94Eb/q+8xzNeLsfWJ9/UvqeqA0GXG38MnHcR8HdvaP9+1adlcoMaM0+5DHjz+4BUWkoDf/7jwHtf1v0ZXvsR4LkvbANUql4Ebus14Pv/vPS8LWcD7/2sBGHXA5L22xf9tfzKR1FW/lWvehU+/vGPi4OYENQtGWi99+nn/LWApKsBmZ3vRT91iB5zvEHSv/wY8Ks7un9nogoHai5+4V8B9LzuHINMrmESx9kXtp9mUJCU891nPgx87MqVW63zGzPIHMWr9gJJn/tG4JVXLU/mGKQfB/2uRhNlOu/D5Jro3D9IPXjsMpCUf8kNB8MQS8RTWxsTlRnMI5gxzY0Ls86Z/akCHQyyEAgVklTCI63tN8SsbAYNGOBgUICMNWZ5q7LQGMHB2iRqvtNikRoo+SYInspsZGBrrIwz0jmMOB4Iw5ZcypnGcaCaRq4R68owtfSmAEijgqf8P5JIvFATwdKHjBQFSJqg31RHxriQzmoFPXwR9NAR+jxPFxnRigUhvIh0Gwcqo9hXGUXCbOL8sRJOSZENCcGirfnLg0KDdtxGHC8CY8zyb8mq9iOEq+7LDSz7mIEmmcFNiWEp9cfit2ST+N9xu3WPnpWWLFLAaYmo+QIglXK7UtJXSrJS+q49ZmSftuRMI5JmS263RiYpLegI7M1Udfwib2NfxYLbZDCM49DHzmQd04ka5mqGYDAS9NtfIajvIGvTg1ZHfhOx4VKWi7OzOZyRXhBBXLad9NWl/zCTFRjMtAEBWqp0vCZ+WbRww9EYbD3AZJyMUQ2mFmLEqWFnysWIpUHTfTRDSiW30wgJet5T0oQMLhMRCJZxZiH76fzRCrYl68K3U6PXbDMB1wfqjQb0ZhOxmANzBQYK+7YeAHfkTdyWo6w1gSf5Lp/IBAQFkp4/mgPliE0tCQ1p6Kkx6KksmmSNkIpez8OvH4HvlhBGwAHOiQZi0ONTMFJT0OyOtMGe79DmOSBwXSzMzuH2wzXhQXrOiI9sOgEjMw7diS+CpJX5eczn87inbOJoXUPJN1B05Xt2MhYmR5BZ7Td1jNoBHj6Vx86EDzdIYF/Jwc0LNg7VlgOlIvlIOB22xzC/WY4hvzeNQBffMH6r+B6JhA2D8tjSj3FnsoTzRmeRtegzqWO2nsZsPYkJh99nE7fmslhoDEFSjqmYoWFbWsd0xkDDD3FfPkC+3kTSAnZkTIzEmazVRMMLkbA18dvefLDoSXqixyXHCvudspsPHqng0ok80lZdAE5MYOIaxNRSCH1dzKcER2ePlpBKJLBr+ygMx0WhURR+8se7JJ0kGlXg4JEikokYtkyl4aOGhkfJ2o0pkk2aglfXcfDAAmIJB5lJem5WUfVHUWmkkHaKSFqlRZlcAmdi3dpiXkrQi0l8NqpBCodqW3GwmhVJT53WDpKRyFUJv6fslwBJ08eYU8eUU0TaLMAQkrxLwbZmk0KpOkI4cJtMqkvicC2FmXpCvO/Rb1nadPGQ7BxOSc5B1zzYBBIFcKDmSR17SvQwHceuVAGnpg7BD/prUzH30Cta0wU4IT0fQwGYSplaQ7CBuXYniNwvq3QtIKnwlRU2HFLJIqpcw9Gh/p9StmK8h6uDkFzbEKhl4qdimzGxU4CkLWaxSNSM3Is4eTHfEOuPzAilYVcHSZXkLwFSkWAq2krtdXoDrGrUS0DYEPO3FBKOjgAL1TAl9kZxs464ngeax54JvjFvZPsqbiMUTEbb1mHROaOjCInultwqLToU+3eleghlIt8XfRxNuN3oet9frkcZ6XLJF8mI6ZQJ0+Ka/0Sumpe3rALKOdcw0UDNCQQ8lcQ2E7q7qROJJO2A32r5jovEw5Yc9903FE6KbjznUeMD1fOBJrdLL1J6krqui3POOQcXX3yx8B5l8HjPnj34+c9/jnK5jCFIOtAwut8czC31338MeN/Lgd97BXDZK4Dtp0qA7Ogs8IFrgD27lzJJow/fj8ymAp2+/A/AVe8H/tcTAKo+c0l97x7gO/8B/PFlbRYir0/g6M8fC7z4XcBzXyR/Y5h0fg647ivApY8AzrmoXZMbfgC8/I+AUx4CvPotwMMeLQGyIweBT38YuPavgdVYgb1AUj4DWZWfez/w4X+R8quqMAT66Q8Bn3r30t+UZCtZgC+7UrKfyNwkAPzVLwJ/+1bgZW8Bnn2ZbO+FeeBtrwV+9j3gRa8HnvZHbQ9MgpVvfBlAZtVrr5GBdVUnMj1/58XAS6+UDFb+/S03AB95pwTfOlmgfNYrLwe27pSSoFu3AwRMXvf7QCdoxqD6u94I/PwG4L2fAU4/q/3c6re9v1zKnlXSzi94K/CcF0rQj+PkO/8JfPhtwON+eyk4wPZ4x+uAvXdJZuhDHyPHB6//39fJcwjSKkanGnNf/GtZF3Ufgs0/+6EEW3fQj/djAL0hWaoV4J2vB355O3DVXwPnXiT7gte641bgthuBZz5ftmv0+t3YZN1e/kH7Ippo8OzXAy98DfC37wL++b2SYf2Oj0mQ8vLHt+VkFeiifueYeW6L+cZrkOX5wbcBd93Rfl//57+AK/8MeOaL5Tib2CJCIDi4D/jYe4Cf/A/woX+S7cESrRfv8/I3AU9o5c6wX9//F8CL3gm85IqlAHQ/84Bqt0H6YiMm2pOZSUqG+OwhgGD6+KRk/fJ9+eKngQ+/BmAywPNWAMAHabte85+61nqYpLwGmZqXXyH9ffmu/eDbwDWvBB79ROD17wQSSSAKeF74m8BfvEGyl/1WIgzH4GpzuQLreD/Ob92YpAogfuJzgctf3Z6byyXgUx8APnX1UibpoHPUinuwFpufbP3OBJlB+ovHDvpd5Xt/7aeBv3kz8NI3A09/Vvv7wnnxI+8CysXlSgj91msRJP3uTf/aJFjJwSq3Sy2fqlWuRIkugpwMLkVBUgEEMju8dS6DGiJbu8U8JbDIjS83ONGNDv//SG0r7ihsh6kHODVZFEGlgkdGaROW5sHSQkzGKpiIFUSwWLDfhK8oA+xZHKiN4WA1sSzjv1eDUDbtnJE8zsjMw9Ypn7q8CP+glrywYNUSUmplvPNotgMzowmUuk1mg2cEM4BA2mhMskfJ8tgsIGmb5ct+bzEJCZD30jltSaJ69HoKAhFA65Tl5eaUASzKJxEkZaCqdzFaIKkK5Nda7ESeqXxKyaxYKt2mgYEiKbkqpV6XgysC8xYAHQuPGczTlGDfbQsWfnzUQbnFVOTV6MW5M+Fi1AlQcA2UvBbI45HFI9+AqI9n7zY4tkdMxOp46MQsdibyiwxGvvcJ25Z92LTQDBMRf1Bq0jVwT1nHPcU4diYCbE81YIggbQDDoH9bOwjYpGxuc6nsQzVoYm/JwC/yZLJJuVFHD7E15uG0dA2nZ8sYtyWbtO7zo+HDMXVYInC5cnsQFD1c03DjURv3lm14mwBU43MRsLh0Mi+AGLAtrSz09DiaZlIET4mTGnoIzS8jrOXQdOvCz5eFAVLNTEKLj8KIJ6npfWwHxDG6ehCEaBQKODg7jwNlDVviGnalfZjcJcTSCK04DPqPeiGOLpSwe87FL4s2Ct7JCYyqZmT/n56u4vRMRSgczNVjoAzugzINZC0LbuDg3pKJW3L2Euldhv7GHFfI4jKZoOQx4SLE9nhdyKgGoY49xSQcHZhOujhctQQrdEvcxbZEhbMMMlYdU7GyeC/FYqNJ8IUBdzJzR/Hz3NjA8Clw/AAAIABJREFU38VjNDw2xWXJhJ9I6JhKynmmWKfnaCiSLaYSOsbihnj9+PeHSyGK7uYJJHOc7UjVhDclxwBZxM0mfc9lApZhEog0MTObR8NzBfieTDjYOjkGy6KkYRkVry4Cyce7WIYFx4ghN1/HzEwJk1MZjE7GUHPLi/PgRtTJMrjuSOHwgaLwPp7cloSn+bi3PIkDlXGckpjDtvhBBKFcq1L9hEl8Yh5usdgYXOf6hqu9RjONvDuBI7URHG3EhUdkr8I1wJjlYmtcAqW26cHQGbjn+8n1oI2SH0MtTKLsJZBz7UVJVXVtAuFxo4HpWAGnpWYRNyutJENp8SAAzJakccFjglYWcdNFxlxAuEYQTSyXQunxR5BB+f0RfFgrSMprKS9PgrFsA4KunUxS7g8IkDIBM5qrqOpCz272D9lmBMe41pQssuVgpATLbaHwwkJ2J98Rnhf1M2UbShUN6alepyxsECIWN2CaK/ezgHDpm8g6iz0OAdJQeGTyzyCs215jiety7rkIHPLZay1J0l7nbarfm/R4DeGvApIq8Jv904+XJPdkbGu2iwLR+Mzt5IFN1QInvDIcs5wP65TtaOqIxfQl8oQnvIKRCsjEFe7vQsQtR4Cd/RShcCVkwz2ZXC2sezQcuqW/pJF+7nEsjxmCpL1b98c//jFuv/32VaWihyBp73a8Px6hPPRGJ4A3vRcYi+Qc9AN89HMMwdAPvwP4j3/p398x6jf4py9ZXe40ev13fRJ4WIdqtAIfCQy951Pd2aT9gASKVfmMP1kKEhFMvurl0ocwKjlLluWnPwi891MyCB8tCihi+ynWn3rmbizIbuCE6rvsCPDm90sQJVpu/gnw2uctZ4FyrXjdV4FrXgI84/nAk54GvOFFwNkXdQ/cK7boNZ8Hfv857TvcdSfw6ucBv/0HS9mzBPO+8W/dQdV3XyXlfKPghQK43/8F4NG/vvQZFBBA8POdfwdMb18KYnaCugQW3/NmgIzcaF8T/HjrayQo/1d/K2UlVyoq2D83s/J46Tx30L44cgi44gUQ67t3fxJ40Nlt5pnq/5/fBDz74ctBUiYOvOg1wIH75DVY+KyUC37v1RJk4v9PbZUAN7euBKDILI0W1X+UbSWAyqLGWSkngVrK8apy793AFX8OXPSI7pLP0XuvxNjmtQbpi/vTnLsWJulKz6/66eJHAq+5GrC7JFEO0nb9zH/R8XHhw5aPgV5yu094DnDlu+Q7rEo3QFPVpdvx+QWZLOLWlyZBRJ+1F0gaHX/dvgfdPEkHnaO6tb1idX/3P5Yy4wfpp+ixg35X1XfqnAuAl/7lUql1XlclJg3Cnu/W7tpXv/8PTcqQJWK2yPBl5jSlZVcr3HSQJUrAMBqgYBBFAGSRCAc3+FJOjNnvEjDtLNzIVMIsDlWn4Oh1nJKcF5ujms9gLxk0PgzBpOGfEIFgHMZgUopH9+AYGmZqo7h5YRyz9f4ZWAxknT1SwoWjM3CMqgi6sO6sY3Sj3QmSsv7CQ0qwvwy4bhNNrYl03BAbdl3nc9qIm3xuKQ9GkHSt/k5rHXS9zlMSZuwfZvCv5EPa7TqKUdDO95dHqWdl4DFmMSjaD0gq4PQWg5HgXCuAK3wu+ccUwcrl46YqPNYkSLpCQKsZyckPKdnL2befOsm7VXzg5nlLeF7SX5CvyKTDcQKUgiZ2pRrYGvdwuGZhbym2acGIpOnhkvEFnJXhu0UmqSYSHaQ3rYYmGZ0hQU7VjpQkJODjo+onkTF1JKwqtJUSCbqApGw/sj535y3cuGBjwZUANUPPlMK+dLyCMzMBymSDBkDWBlJkpvYYuGz7vBvipgUbd+RjfQWte70L6/2dc8lDRsp45FQOY06IZmjD1+IIzSxgp9Gk/KWpw44ZMA0NIUENfhlVgFcnSGpDI4um0yBkvZU7TucLOcO6i+rRWcwUCgh1E9NxHUnGtzRNSOp6FBngf4caflkw8YsFCwXO85sHh1pTa41YHh4xmcd54yVUfB37SnGRVHFqqoZtzB8IyabWcXfRxk3zCRyp2WJOI+h14VhRAKK/yKWxt5gUAOnFkwVsT9VAP7rb5tOwOL5Gy5ipOYKVOhGrCb9rgqTkpHGWi/rA8SH80ETOy2BfJYN9xTjy3pBNqjqXc0zK1rElqWE0rgsm+5GKj2KdkpAKyKF9wJqGwzE7iTYCD50sCM91S6c3myvWFsoTnCBpMR/ivv1zgj26c+sYrDhXUzyuBi+kRYIvQCsFsHHCXYmds5EPwnZ1rDjiRhJ77poRCXmnnj6Gml9G0IMVOEg9+AVJOhnkjjZQrriY2JJB0wixv5IRQOmYXcIp8X0IwpIE2gQLVBfKJiKJr8WvIrOSbcQEFstMoB5OYG95Egerqb4SoHgd+pRShjdm+IIBTBnVIKT/p4ly4KAeEuhc+sUjODoVq2PcqSKuF5GxCojpUrpXyrNSmp1rTVOswbnWYmlynSTI5WR8rn/g8tm5pidgQdAvuq7v1R+KScq6EswiQ5CrZq416DcqGavL7Se4BuU8tkTRpQnBFFS+k0pek/9m/xH47ARKo1Kb8jkkEzZ6nKhLS+2GayECR25dwMSw4yuvQoQEaGusCA9VWpJAAsEbCY5G23ilPVevftg0vzfJpAhFJm4swSSU5R/8ukdbEleA/zFTMoBXK+xXKc8qx7pIEhH7TDmGhmV5C3BuDAIN9XoI3aBqy+ZsJ2Xnw/eVe9N+fUUX99oRhSu+O4dvoSUIcPnll2/KYfGJT0h9ySFI2l/3/OIXv8Btt90mWKN87x3HwbZt25DJZHDrrbfilFNOEZ5tnWUot9tf+56sR6mAdDdGUj8AaD/HsG2U7GxuBnjSHwFP/z/AORd29+Tk8VHJ1kc8Hfi950ppWLIFOz9VKiieTLcBx87++OxHJFt2JWZgPyCBCq7nji4N0KsA+pXvb0vOqgD2Z65ZfWQ89Klt8I/B+U//NfDJrwPnX7L0vG4gqarz6z/RBrmiZ5H99KaXSQZWJ6OKy0v6Xn7+b4B4Cth55sqB+26+o1zDkVn4kbcAH/8qQNBElV5M0vMftrSf1PGrtRRlXj9yLUB53V5jju1IH9soABIFhq0Y8DvPBZ7yDOCscyVrNVoUgP2tf+veF93qOWhf5HMS4Dz/UuCKtwKxuARJv3Yt8P7PStC0c0wq8Obz10u5WzUmKAdMZifHXBSoJHD2+hcBP/v66mPw+VcDL3+jbIe1MAV59V59Eq3BIH1xss6r3eq9FpCU/pE//C5w3ZfbvpnRa3fKb6+1vfqZ/3jttYyPfq+t6r7a8W4DeN81wM3Xr5zA0Ask7QUwdwNJB52jOvtBjfmPvgu45oNLkw/W2meDflcpzfuyZwIzd65+x5W+J73qucgk/dL/fLapw0QykUQ8ZkHXKbnV20un2w0YDCFI2hmwsE1LSPSuFojTNErrOkK+1mkBMd2kvYRkkD+K2foE6qGJuO4hZXnCl+neUnIgH8i06eHhk/M4PT2HmtdAgxI9ZAkKwFBKnjGrnkEoZtL7TSlEvDSAQ8CDSKiGRMxAwqHsLkQQRUh9CTA5FFmxMlC0+QoDSv1L465ef9lmZOWELbZvb9aFvGJ0s85IH+V3+Ydxle4beQ3MFm4IUDXKalQ15IvsBVKukgB7zGqCY70ZOi3G5Op1ow3dnoKBWxZslFqSl1SoOm+0JkDGWxbiMLQAF08UMRF3cfPRDHbnU5uvgwkza03sSFRx/vg8tsRKoAw130uyIEQbd4KkWgMaPXr5W5CgwzCgyczu7oUgdxuEIbhQ9CA8SfdVbNxTMhaZuDyf9ZmO+ZiIB4KVuz3pYzom5TB7FYJtuwsGbl6wMO8ul0Dsdf6x+n3E9nDeaAnnjpaQtgP4Ht/9NKz0FuiJjNgMGfCFsQLfESHSaFgwbVN665yEgT2VDyPsq5kMUq6iMHMYB/J1xOM2dqU4F8oWb3gBcjUfJQ+Yd23cWY6Lf5/k+Kh4tqlYA4/ZmhMe1EI5wKccfCjmB0q58nvAwG2uYeGncyO4M5cWQAvBz8dsmccF43kxd9w2P4JTkw3hb5t0GPzXMF+3BBA6HiNgQX9fggguOW6L3yKVhMR5VHgIBoEAUMiqm61n8JPZURysyvn0gVgkQ7D95ErC3zGAkZhklcYsYL4S4lCZ3+t+hUWPb2sy2eVhEwVcMM45nPYGXFcQFJPFNGKoVw3sP5TDSDqFHdtGUfMLqLiVRXaNYge6frDoEU+QqFsC20Y/HRU2UrEM5o5UUK262DqdRWg00PApr79xJWElUCk2sZCrYXQ0BdpCl7wA842sWGuMWDmgWYEbhAhDApiSech/s0jGHiWMJQDJ3xJWEkfqW7C7sAV5b7BUVyXLq56Qcrvd5j0etz1RxUMyR5EyF+AFNehaCP5DoI8nKRlcldQWBeYUwLsRLUnAgeNrLaxjgqRcRytm16KUMSsmPxZ9z/uErYW1g2XJ5MXIuWwT1rFzz8H51jbk8exLrr1VHaJtQ5CUrEXR9/Q9DDh/BghX8WvkeyIsR3RdXJu2I70SSzeiP072a5AY6NdDMG9Ss2WCLducoLkCxdieZP8q+VwygDnolT9tZxvw/VT2H/xNAqxy/8Zx1ns1ebK36hrqT6nvFhteN7ie35wrMI4FBXwL0Dvy3otvWMgEBal8xfEj9p6txAkFnLN1uAdXTNIhSLqG8XISnXLjjTeCfy699FLxp7MMQdKTqDPXUFUVkI56wqnL9AN89HOMuh6D0wQrr7tW+obSA42A6XMvl8y+zu08Qckv/xPwT3/X9vQkYPrHlwP/+4ltdulqgXt1byWvuB6QlNdSrErFtlEyqz/67lKZwk5J2JW6phMk7QT3om1HUC3K4FLP1K3veF4vUGb/XuCKy4DbvwO86TPAH/1Z95CKesZ//UxbmpUA7DWvlrWLsmf5/2RgvuWVwPeuXf7USio2ylDs5d3Hq6wXJOU1GHu5/Sbgcx8FvvkZWbfR0yRg+pzLgOkd8u+ifdcvq2rQvlAgabQ/O8HdlUBSNYbVuP+N3wEue+VyoJLPwjGzkr+t6p3jDZIO0hdrmNI27Sm93sfOivN4SmZ/9q0rP9IDDSRlS3RLgoi2UL8gqXpvOlu3G0g66BzVeU0mCV39SuAlV7b9njdqoPb7Xe3m29qtDusGSf/vj/+B1D1YIkDEjE3peSWyrAkFtb70BL3EpkRtSCJsUbWBlRtWegUtZaIyYMGNq5LaXY8cEuvjNVOYrY/j7tIoCm5MMCoYTHa7yKCJbH6DwGu7TmTn8PhTkhVcODYr5NDKgo0hgb1EK3OVGy3pLxQI1irlvqRvjsysV0UwMgMDpmbCNnUwKZ2SYULKVpNsWLbNscoyX+/gJCMhYTk9PYDWe5+Bzm/GKbrV+xThI+a2ADx6TbU3/GRsHK46uLeYFCK706kGJuMN4SuK0BYSs2SpdpPp5Y33VTRcP2uj6Gk4k7KZNr1ugB2puuBu/XRmBAeqDs4ZKeGhE3ncXUriR7OjLU+xzReeIWvtlFQFF4wWMJ2owjCaItDHQOFykLQGjR69bKclDNPeXcIjFho6flnUcF/FxFzDRs3v3h708rx4vI6Lx8i46d1m7N1cQ8P1R23sztsINlkYbNx28fCJAs4aKcEymoA+AjO9HXosiWa9jLBegFuvwnNDhJoDw0khls3CTsRPKpBU+BCH1JGX75tQB2ZQvVTCgcNHBdA0ndSxK8NAqBwzfI/oJTtT05B3OS7IED/5C9+rbYkaHjpVxK50Vfp6i8QYT8hK8v+lPLwBr2nj5vkx3DKfXfxePXJyHg+bPIqFhoHd+VFkTOC8sRLidvubJdq71VoiMN/y1hNt3/LyY+Ce/817V11X3JtJEIdqo7hxbhQzdafrN/Lk74HVn4Dtn3U0ZGOSySY9tKWfKwvnkKRlYHvGFCzvgwUP9xUDlDeRzK56QqV+8YipHDJ2A1W3sWS9ZekWAs/B3fvm4cQs7DxlDJVGATWPfrXtNYsAAcUY8iEALasFLGzgYPBCG14o5aMTZgivaaAe2LDMNJq+Aa/eQCZpwrLKqLqFvpmKIiAu5GBpEbC8wkJq1Y4hcC3s2zuPeMLBxLY4Ko2iSLgydAd+00DepdSthbSZQ9auwTbk+GBR/ohM/GNbEUTmGqkcjOJXxe04VE1v+LdHjFOrgQel5zAVOwLPrwiWHO/NajEBkcxJBv2V1YFUPeneDit1pVJB4ZRND3kFNHQevx6QlOAXQVwCjp37gUGHGJ+XzMIk7RtMQ7SJXIMzGYXehVJqOlqkzKbMzpFz5/LkLlPn2OSfVhKnIecGAp6Kmd2trk4EiGMiCudi2o4My+otwMSAcsEXibB2SrKJ1fsr2LhhE6bBvqa/q+w7guDcO3GcK2lkdZdFhZ8ISK48Ynk8x59hSGb4sLRbgOsQ7vm4pyebe7OCpNF+ZtIX5xH1nos3muvPFkgq57DuhWPiyK1DJun9/R3wPE/4leZyOTzpSU8SvqSdZQiS3r9HwWoMuH4A0H6O6WxBek3SB/Kr/wz8178Ao1uAd31iKRsxeg6n3Pv2At/+D+BLfy8B09d9FHjO5dIXMbcAvP7F0l9NSdd23nMjmKS8pmJVXvRwyb6j/OMbXgxc+uilkrNraRcG4q/9RJsxGX2GbkAw5XTpSbkWJin74INvB77/DSA9CnSTV43eX0kN/+Hz5XNSCvaFTwei7Fl1/PXflx6jj3kCsOcO4PqvSJ/N33g68Pt/slzuuBsosdpb16tte4EovDZB3lt+AnzpH4Fvfx645LeAd/wtsPM0eWfFHOvmv9mtboP2xfEESbtJo67UvmthCop1Z30pi3U1ud3Oe/fqi/vLDDwoSKreue27gFe8CbjoYW2J1H4SQwZpt37ZnqvdV83DO3ctleLt99qqvqsdr+S077wVePcnAN6rs/QLklKZQDGoo9dYDSTt16M4er29e6RP8uN/G3juC5fL3A7ST6sd2+u7Omg/DFqvRSbp13/yD00GVjUKxzYZLDORihHsk9KYKvbArF9mTDN4wE0rM7PFhqUlPUWJIwZxGTCQ3kXtojwwpRSS9FJaT2EwuBpmccv8NPZVOoTJOy5Mr7cdiRImnIqQOmOh71vNp2doFTuSBQRhA1WfAcNQ1I0gKevK56x6nngu3pObd27kGVykZF20xITfliWA5CDgZp90fwEzCwyuM4iznuffyHMZQGAAipn0m0uiiiBmYpkPabdnJ8uq2WR/ECSNBIKbwEzVwR25JA5VDMTNpvDV3JUuYUvMhaG12I9CgndpKIVg6E3zFm5YcIRkJqU0MzbHv0wiqIc6bprL4PaFDLKWh/PHKsjYwL5yAveWLCEtuxkBIAI6D85WcOnEAlJWVbzfDMIamtPhSUqfXXr00qx4efv0GoP7Kwbuq5Bp0cT+ioXD9e4Sx1k7wKMnXZw3srJHHtuchdLVjRC4p6jhzrwtrlkN+mUq96rxxvzO9r1ktIRLJ3NI2JQsHoHu0KEcCBs5wKdPngfPI9uaQbw04ulxmJksdOqmnARsUs5v9BQlQEoP0tBvoOnXgcCDX6/jVwshfOg4d9QXUrsMXzEp5e6SiZ/OO8g3JEufHrX3h7LVcYVs+xmjFYw6BEUl8MDvRFRinfNrLYjhtoUp7M5nF710LxnP4dKJGTGH5Rox2IaD6YQHkyB7qzCYSdCThd8YKRMqCxUayLRiwL8TJGWCUjVI4mAlhbtLCRyoJPqSCr0/9It6BgKLu7I6do3ZYhyWGoEYt6r9KHfKeTBh68jGDBQbAfbM+8KndLPM4ZRgpRpC0NRxZqaMR23JYcRpoOY25Fqs9bBRkNSMadi+YwTlehFeQBUAWXis8Jj0qMAgZdcJKmzk99/QDeTcERyqjookiaTlCcC0SAZmqCNjNpGCB6N8BHroi/WW3mJb0++cgG6zGcBwPFoZo0kf7NYnZBE4MYyW7OnSeYTs6YSdQr0a4rbb9iKejOP0syaRry8I1ihZas1mEvuqO3G4nsWEU8Su1GGkTXr8tgvfYS/gutcT7cM1UoA09pS34+7i6IZ7YY9YLk5JzmHMOgStWQLlfhXTMQqSsobKa4/rafH97mJjsdI7zGsKZRche8uEAcnYUoXAqZKO5ZqfEqiDSO2q+inZ3NU4o0ryVkg/d/EWld99qcqStB0kLUuuy7leb7EIG0Fvf10+s7LRkM+iweJ86UvpYscxhQQs9wCiPVZovCiLlM+nQFLOzZtlrtjMc3ejJhNGTYf+7JqchwLaqSwF/tUySMoky+8ev2XCl7YlD86/E+OTFi+R1ue1OGb4nnM/d/9YZWxcr8rkAEskyMg1xeYeuZyLapT9bvkJr6UlZm7lXmYot7uWtjsZzqEyz/XXXw/K8E5NTeEpT3kKrE7dSQBDkPRk6M2111FJ8D35D4BXXNVmZ/KT/9/XAe95gwTRVvLyXA84wnv84LvAi5/Y9l3s9ST0frzqpVKeVEnIKnnUH327zXSMXmd+Dnjrq4FCvi1t23mffgPIncxRsjHp5/mhfwLOvWjpVRXQ9qH/BB7/W72erA3MdR7P4PdnPgx87EogyhxTnpKUjO1kc/JuN/wQuPIy4Lf/aCkYoLzx3vsy4G1fAAj4MohPkTS2qWJURmvMOtDfcuYQ8NYPAl/6AtDJnuXx6jgSX5SMbK8nV16sV35cygb3Cun0GnP9gKSqTkwc+te/B972fCDKyFUAFSVrO705uz3PoH1BsL2TGbzRTFJ61NKH9ciBpSzn1fpjvSApgef3fBrYdUavXl/++0p9MfiVNucZg4Kkip388vfJxIToe/HL24HXvgB45GOXe4Ou5enV/NftXtHrqfERlYnm79E5pZPd2u/cqu6z2vF8z/7yMuDcS6TPboKOdx2lF0iq/IPHp5bPm/QyftsVkn0dBUQHnaNUlZRs/OQ08MqrVpaXX0ufrXTOSt/V1Z57I+6/CJJ++6ZrxQ6JQYTAZTDCwnjGQcKyZFZ1IIFRmVUuM6alxBSl/9ryXzyPm1PBJu3w/lEyOQzkJExbbF7XWugPFSKJg9UJ3FUcQyHis6ZrTVhaO5jIgOiuVBUPzs4gYeRBopoAP0NDABRkN9Azis/jcUZredqIgGFrA14TG/TmIrgr/I0o3dXywVHPQWCVbcDiuU14vgRJLUFU7C6sJgNEIqS+7HprbZ9Bz1sMsJOFtKnCCewBAqUE6Lp7knY+qxSwW9rWXmBgvq7jjryFu4o2vCYEm/Ki8QK2J13ovH4HU5JSsUdqGn425+CIa+JhE3lcMF4QjBg30LC/khAMlNma/f/Zew9wy67ySnCdfPPLr3KVSjlnghBjksGASd3TxsY0NrbHOLTxjBmHtmEa26Bpd9vgGYLH2Nj+PLgb3CPABkywCSYJy0KgiFRSSapSxZfvu/nck+Zb/z77vftu3ffefaFKJelufUUV7534733O2ftf/1pLANgwNjDuhdiVixDDxImGJayw8zH1wKiOem3csmMeF+QXhOnhUd7MdJBEWQGmlwFjfQcbTzMtBobEih7C9y24uHfB7clio9zlNSM+bhxtobSKH+l008Bsy8Cwp5jsZCOeaNhoRRaq4dYKLjb6vKy3/QqQ1GOpewGJkYdBCT9UEaMuiXe+P/jyNw0PnlOCkx2FmR+D6fXvqbzetZyN3xMgbbcIsERo+z5iv4aoWUcUtIA4RCO28XA9h7xr4ZqRAPXQELYSWVo/KNNDluPgbFzZuT8m3zclJ8TlQ01cPVrBSKYtTHYynMKYBQIE4ygFSfaMggpmWkXcOzeJ0808xjM+yKTela/j8uEFUUSAYYNAV8ZmMlj5Y1qmem+x4IDnDEPKkzYRSaES1Q/Ud5tJf5ngxbGwzvh95vfFtVgA4+KJak6KOmZanrDdzzcW9tnqQc4LxjLABSOuAkFbIWbqBFrIRFk+K6VWXZPeuQkW/QTN8Px5g1NmN2NRv8DAtSNVXD1WgWspqVHltUgAlUCCh6Dp4PipReRKJkbHM6i3Kh1ypFQHMQUc4/auxfGVMu5SYfte8wD5soqaiPLw7Gxq/kJmrgI+qKCRtVgYM4H75neKBQIBXm6yK5zGXqeGrEHvwf6AWYKFPLfphjCzTYRWW+aiBGIJ9umCPl6TsEi9AozIxZEj0zh2YhYH9u3Ajr1FLDTn0I7acr+OkUEtmMTR5k4BZy8qnsCIO3vGEFS+l+qFxeeoFo/h0OJOHG/kz/AS3ez4peT2mFPH3twcht0ZRPHiEpORM1EFDCnAthusJEiqZIL7LxZi/3O+SlamtC4WFufCuiCSjE2OsbWYlZu9bwHopWjSVoWXoSpI7G7aX9RjX1tkp5IBp7xIe0nt9roeLf9LpqJikRto+yzwiZHLOrAcNQ9fr3G8Kca+KiAl65RrIT1G1tv/Wf/7hH68AULOO+mpGyXy/x3bVIzpVL1IM7rlPZX6jgqTMFVlUIV9PNYySCpesRbVe1TRgBRerJehfBZ2CEFSKjuxUIhrdbHQ2PgU/6xGTitnqEKV3r7DG7mAAUi6kWg9fbb1fR9Hjx7FAw88gLm5OQFGX/ayl2Hfvn09b2IAkj59+nYzV6plU7/9BeBdHwBe9Qag1VIMuw//vpLFvfIlWwNJmTz9qw8Cz3+x8iEtllTCn4Da5z8FvPstQLcn6sc/CnBp/8KXAQR7uFRj+pTg1Xt/E9i1B3jPhxR7lE0DCs95LfCO3wWuvFaxTAlGffgPgM/8P+ocP/1L6ufdbSOJfA2gvfN9ihH7xKO9QUqynd7xVnWmX/yPwEteuXy9vfqqkzn2f7wPuOgy4NTx5evnPp0ARKcs7Jt/G/hffhUY30G1KuCuO4D3/y4wdxr4o79SHpa6afD0xa8Bfv13FeD8xb8Hfu+Xgde/dfVk/le/APzqq4F3fAD4ztfOZM/y+DpRXl0Efv33gQMXATlaCPWu+ZdL4j3+zi8DD30X+MV3Aq99Y28V5XjMAAAgAElEQVTvWX39mwFJCWZTuvmHXq58SDW4wvH/sT9VAPT7PwO84rXqLPSCpH/gR98NXPx84G2/ofYtFNU4JODwxb8DfuT1is220b7oBUZuN0i6/yDwib8Abvt54Id+HPj5XwOuvnHtvtgsSMox9yd/CPzpbwM/85+An/4PwPhk7zfSRvtiM++1zn0+85nP4Dd/8zfFc/u2225DPt8DWdvqSfrYf6MgqQbmXvFW4DdvA3buVgzof/4S8Jd/DBz+l5Xvgz4uYdVNNMhP/OU33gs894W9GY+U0iZz/vgTysP45ltV8clffxj46H9Sh98ukPQt7wR+8X8HSsPqnUZg+EN/AHzvG8Dv/SnwI6/rfTvrgaR8tv/v9wJ//R71LmNhBttXPg988D3L0u6dIOlG31E8nmbrz5wC3vWH6p22nW2j39XOd9rrfgn42bcDBy/ZPmbrEkj6nQc+lXCxacICPWNcx8VYMY+MbUolP+XcWKktzBgmJVKWKKs6W6EviVsuRJnAYKWvTmAweEzuKFlGVSXO5NmSX8wmossUcT0qYqq5A0/Wh1YApBkzxqjXwJhXQdYKsdAu4WSziH2FBi4pnoINelDFsnBmMpSArgYpFZOWycPltaIGhZkEUQtt9Ud5oTCVs5xQkWp/W1X0s/FYNJ0OI4ikaTdwx+NZjgKLHUqCJRFakf+UAKUiL+x4Swn2TXTLWdzFAhKCRt6qvqTrnjwmS8jAdMvAXbOuAKVMml9UIlBawc5sDJvep6mfJgFSyoES2Hus6iDvRHjexCKuGKnCMmNU2pb4+z1ZzYmv5kLgLDHiOEKYDBbpsLOcddAQbL/n4bUV7EC8Mh0DuLxUxSXDZfEgFhkzGYdO6teqZ90cz/0nX3v1BcGdQ4sW7pzxMN/uXRwx5ga4edzHZUMsWjjzKD8o0xeWQC5BgATTvol6yHcLAbjzK7vDhPflQzWRSy26IbIWgRd1U1HioxU1U+lt9f7g+yhj5eFaw7BLu2CxzPU8bu12hHo9xFQ1xKlyHXGzgjgMQWFYAiQLgYupti2g6GQmRi1QLnl5F5hpWpg7T4sHNhNy9jVZ5teOV7EnR5/iGNWABRIeKulYH3J9jLhV2AbZWMBCO4sHFiYx72dwzcgidsh+IUazJgr5UTg2ZcYNMJFpCDPehGV5CMIYYRjDcWzxKPSDGuoEffy6knm3+HN+fAjAK29w7YHN7zKf8WZoCUB6slbEE7XCM8YPtt++K7km9hRNFDNAi37JjRjzTUrq93uEp247MklpGbAn7+PG8TJ2532ZjWjPSFoCtCICD1m0a5Z4cQ6NesLCbPhVBTIaFnJuCYXcMFwnK+CgWCXIuykSlqUC5RVYoRvfVPxdq1VHuTGLVrDMuJQktsiTKn9BASnos2zm8GR9HA+Wx1AJHAyHZVzjnkLBYWHI5t7ZSiY5RoBFJKVWKjO9UplEQNJMAVHLxsOPnBC7gwsOTqBtNlFtK3amnqPZRgb1aAyxkcN4hkVQK5mk3b1Nmd6TzZ14sDwp97Rdbdxr4fLCFEa9KfhRU/q0H8CO5xepWBYobgAkVfsRXCV4rdiQGuTjl0r8IVO1GMXkIwi/vZUtqnhDgTW8dp6H7yzNJtVMWcZBmK+cL6cKNJ0MX8WoPxPclDk2x3c6jhWzUI13trCdoNWM4XomvCzXOmsDpBqczqTMXSWpTmWLSBit/fbXdo2Zp/Nx9LfJofx2MwbLx7wc5eiVRDLXRd2gv7AJRb4+kLkqxwO/aSJ1LGtS+m+rMc3v3aCtHgHGmDFiIW+jGcKyYzju5t7JZyPOfAewOINMVz5jmu2+lXMNQNKtRO/82veOO+4QULS75XI5vOhFL1oVIOX2A5D0/OrLs3E1X/oM8O5fVIBoZ/ulPwDaLeA7X18JkmpAcq1r6WTl6eRpL49KHoPA5u9/YKV04loecPSR/E8fAF7+muUr0Anp//afe1/Vv3m7Ak9HRtXv17smbvOin1hmq3YeVQPLzTowO608Ut/wE2eel2Da7R8D/vidZ8ZWb90ZJ4IolMD92G0rj0Wp2p97B/Dlz6kY/frvKQCZTUs5fu8LZ56fnq+/dhvw796ynAjX2xMIp1zlwYvVfp3x+/UP9ZaF5L2+6+3At/6H8gjtxZ7lcuFv/gz4r7/cux+ufhnw+p8A3vCTy6yqTtYypZR7tf/1j5XvJttmQFIN/q3mz/maXwB+6/9cHh88D+VDCTR/+oO9r6m7eGAjfXEuQFJK3m70HjYLkjJCLDT4j29bBpl01LrjtJm+WOtds9bvms0mfu3Xfg0f+chHZLNvfetbuPXWWzd7uC3t149Pcef7YOY08M5fAe745JmnvenVwPRJ4IWv2B4m6WrvHp6589lb6/n+yd9S10TWZOc7aiMFKHocvfm5q4f6V98H/PQvL78DuWU/nqGdoOdqY5XfiUuvBP7LL61kkm70HbXee1Df3Wbke/W+633Den1XWaDwn38b+Mbf9o7vat+8fgb+Ekh6/6F/SJisoARaEBrIeHnkc0OE+ZBEVTTaTQWSMrEgviCKBcWknPiPpjJTWjZLsyIl+Z+yS7UHGMFILoQ3K+sWJRZONHbg0eouVEMyDFUje2tvroZ9uRkU3TLydoKTjR24v7xDrntntopdmVMYcipL+/B6mdRjIkVVHyuQVDeCv1x8s+nkjCJLpB5OZG6kEBJ9HQkI896WmjB/lj37OjuF929THtFxYMYEqAmqKTD6XDddpa9ZSOf6/KufTzNJCRpsIelBSU8B04DDFRP/OuNhyneElXNxqY4bRluYyNgUmxZw82TTwL3zLp6oKSnXnZkQz9+xiIuHKgJONENTQNL754uY8JQH6qkmgdKtgYkbiTsT5ntyAYYdYDHgH0skpLsZeowgmdXyjFgRLh1q4ECpCTMxkLdCDGda4pupigPSsZsQfuW9GECcSZm8G7m6ldvy+TveMMXb9Wjd6Ql2E2yi5+tNYz52iG/gymPcN+/g2zMeauG5i/Fm75iXPuK2MZFto+hEuLBUx75CU1jsSr57JSuH78msnYVrFGEXdsIqjSM5j5N8BEnL1RCHplt4YMqHH5DNCMSGKpZpR6Y8a52NxQQsTCCgTWnTZ0rjfY16AfYXmhj1KHtqYrrlYbblCIjPNuIE2FvgGKigZDckBqcaQ6iFDvbmaxh1fQEGMplhjI1chCePnsaxE8dx6aWXY+/u3Wg0G3j44YfxyKFDaLVayGazOHjwQlx66UWw7TpatQXxV1ay7gkMs4UoaaYgqQaElG8pG7djAdE9c+N4rJZ7RvVHP+MqY0EA6ck8fdITlFsJTlYTVJ4G9GYqGdw0toDrxubhWrH4SWs2HYu5+H5x7RwW50NUq21M7CzC8kI0WlUpVCh4JUyOXIBSfhLVagPHjx1Ho9lEsVjE7l07MTwyhFazhdOnp1GpcK6kHmQWt42NjaKQ9zC9+ATmm9Pyc86FeE7+0VYKCTw04mGU/RJONQuYb9nYHc/hEmcetmYucr7D/YIA1WoV09PTMrbJCgnDEJlMBq7rynXt2rVL2CG2+HIuvzta7SbckQaoUN4JumqQtN0ATh5fQLGYQW7ERrlFdubK+ZUAcSZlqj1kbD4jawOBflzC4/U9OFIdgr9N33ve0YFCDVcOHYeDedREPrn/eeBmQVL6EtI+ggWDLKZoR+reNUOS7yQZW8KS3FoVgZhOpP6g+hwEuAjUctzogkSCsWwEcDQTkOAt1x0swmQRIsecXG/qFbsaOKkBWD02OHaWxklioNlQ95TJKZbuWk0p6qjtFYNRecDKdy/1ROzn3TPYRsVLQNIwFIGdVjUWJoybN4VFvLweWTnn7xwjfGYoL891Gddoy+s0VTCwEVb1s7VP4sjEYjkQNunQsAPX7Y9JfS7iJWpUzC1s8b3Tea0DkPRc9Ny5OUcnSMp5wtDQEC699FL500tit/OqBiDpuemjp/IsFP747reBj7wPuPPvgee9XgF//9MPKynSv//41kBSfvdPnwD+4ZPAN/8RuPvz6m6f/wbg5a8DXvkGYKir1rleA77xZeBLnwLu/haw8IRi9L3olcAb3qzkPLtrB8mU+eaXFQv27n9W57jpxcC//ffqXlx3OcrrJZi55VoJ47/7BPCuNykvyz/4CLC7NxFb5jxkiFKe9jtfORNA6gRFeE6Cldz2b/4EWJgCXvFG4C1vA3bsAd77GypOnQAE9yEQ9ncfB770aeCBryj/z1teBrzpZ4GLr1iOk5Z+vONLwLv/BHjl61fGUIN8ZD71kpjlvVBC+A9+AXj1z6/u/8r7/d3/DagtAgcuBZq15T7XPUDma7f8JMGzT30M+PoXFUuus20VJOUYJ+P3M58A7vymihNBZI6P17wRePErekthckzdfQfA/r7vTtV/HIe3vhx47Y8pVmpnvWW/fXGuQFLGkADY174EfPZv1XPRWQyxGoDZy8dUPzO79/cG5jg+Dj8EfPwvV4717nNsti82+44835ikH/+vq99J9/uADMaPfgD4x9sBis/p99m1N6lnbLW+2Eys+O753O3qPUIfYd06nz09nviO+tuPquf01h8D3vhWxT79QFrgsRWQtFYFvvkV4BtfAh66R52DhTEveDnwYz8N3Pj8lc8cr2mjICnHKpmp3O9Lfwlc8SLgjT8LvObfAXd9C/jlH1kJkupYbPQdtVZf85hbAUk3813lORnff7gd+KfPrOzn9b55642pJZD08OP/mFBGLAiYyMgiV5yAlSkhaZcR+1Pww5ZUmZtQPnJMjSkA0Udd2CpkIMRKJouV/vJ7BaQKUJpWim9HajxKHByp7xKQlFKbuu3INHB56TRG3DmK3QKGh2P1XXikMiGbjLp17M+dwlhmYWkfyvYyUUOWlyQ6yDIVFgUZppD7orwZq8+5GFd8qOX/EXYFLVklibi6UK0oe/XIwQhgzK9RYiAICVSpZMG59oc5f0FS+oVm+5baXXXApyCpPEwB8EjFxuM1E35Ehl+Mi4qBMBjztoF6mOCeeRf3zGeWvC53Z0LcsmMRB4eqUGkc4KFyHofKBVxQ8FFyI9w7l8eRWvacsRopl/vc8RouKLZRD4EF38bRehan6sz0qvEb0FIUCfYXWgLauVaCPfkmRjPaS5djLh23Z6jqkrFjIoly5OVsmRNLIPe7sy4eKHs9fSj5DBXtCDeO+bhmJASBjM720KKDO8hE9c9/kJTXrRnFnhUK6+vaUUp9K8YJEz+dkonigey4sJICrOykgKSS+T9PG0HSZr2NE/N13HPKB71nzyNV0nMeNUnYWpGw/ILEEhnbTnYzC3gOFhu4ZnQBI25FWJ70ZqRwqmNQDlc9fLnMCMZHL8YXPv9VfOvb38brXv9v8LznPgff+9538ZnP/D3K8wvIFwto1Bu47NLL8PrXvxaTEwW0aotIYs3QpgduHRHqkohmsrG78ZkvB0V8f2YHHq/R8/nZ1/h+LLgGduZNjOct+EGCE9UA803KZ56/8Sg5AW6ZnMfFpTkBiyj7yaK1ZuALG5Cd6dhFnDrVQLXRwO49I4gtH02/KgytydJu7Bq7BEeOnMTXvvpVHH7sUbSDEGRgPPc5z8FLXvJSVKpV/MPnPotDhw5JwpH7eRkPt9xyC55z8/VYbJ7AbOP0EkBKdpcAk5Rst2wshqM4UtuFU808rKCFK6xTGHfaArSyca5YLpcxMzODhYUFAUfXYvFZloVSqYSxsTHxGvO85eI4PkvI1JApLXcaWbB5r4TjxxdQXmjgwP5JBHYTi61yz47ltXOOyoK+9Riuxxq78HBlLxohi322p/H9sTvbwOXDJ5HBFOptFjn0B0pKGZnIv7rC4t9YI1uds3ogSNR8nYwt3Rf8RhGs3SpQwfgSyOV3TjfxlEylUOU8ISVrKUtO4F/5jwrQZXBuTMAkkEJGjrEw4Xjv/W7rvH/2KY/Tq08DP0YYJHA8C/YqhGA91+e1hiJL2pZjrXbMjcX+mbm1rIUIhhsshlrpcyvPPq1KupjJUVNJiNs5FucpkJTvtc7xotjqyuJFA/auSYDfEsA84HtgC6zqZ2ZvrHFXlDxuJmjUQ2SzFnIFxv6p//ApSXc1RtjXq3kUb6a/BiDpZqL2zNtnAJI+8/p0cEeDCGwmAp0g6Xs/3ps9q9lvrYaS49RMVbWWAR78vvL8owzwhz4BXHHtZq5ksM8gAoMIDCIwiMD5GAHjscf/KTGY3KUfaX4H8mO7RMsgqc8haZ1GnPgiw2kazCaoRAwBxUZYQzMgM0YBjExwEDRkEoysBi50mNAgu5KJDybJNprG0QEjg7Qde2hFBRxrjOF4Y2gFc++iwiwuKx2DZ7YEJJr3h/FIZRcaUQb7CzXszMzBMxZhm205ZJh4qIdFFFxK9LYQpBXzGrhkOofXzis+25XJPKffJoACeI6VyvOeu6FyvoOkCfqXtVOepEww8m+BqpCQ8ZGy1zgpatBvLoRILFLOKWMHGPdiZC0TjZByvA7um89gqqV8UPdmA9yyo4ELCi05rmFSyjnBnO9g2GmjYJs4VC7h/oWMSG02u0CSs9GTY56PF+5cwGXDSh6Qz918y8G87y6BpC3aBSfA7lwLY9lezBRSISivuzK+hskigwCLLRuLfkG8y4YcJq82fycE0R5csPGvsy7Kwep+xJcW2njuhI+xTALbYMJNnfNky8QdU56we59OjSD8xaUarh6ZRdFmX52ZiGIyOOu6cFCA6SmQ1HBZHPDUN5FJ7zRt5HsxSNBq1DE9V8E9M4n0ybMZJF2vl/bmWnjOZBl7cjVEcWuJkdS9nwZJ/+7TX8DX/vnr+LE3/jhuvvEGfPzj/w333XcvXvayH8YFBy9EubyAXDaDyy+7DJ5joFWrdIBM/YGkiwRJZyfxWDW/bWDPenE4H39PSegdORM7S/xGJDi2GGG6obwzz8c2mfFxy4457MkuCKDA4grFzKLtAe0M+B4p4sljC2hGPnbtGUIQN+CHDZHQ3TVyAQrOBD75yU/jW9/6Nq688grs2bMb1WoNe/buw623vhCnT5/GR//8z2Sc3XTzzcjlCnAdB5dfcRkOHtyL2cpRzNZPC3hG8IqgBVmJvJac62KmNYEHyrtRb5m42X4cQx3V7gREjxw5gtnZWWGRbqSJz2k2iwMHDmBiYmIJdBUAxVxAfkwdzbE8FDJDOPz4DGZnK7jkwt0wMvyesUBOFQaxKZlhSs0SpFFgI5m5BHlWUwN+sr4bD1X2odlRoKeLHDoZ8jwej9HvOCraAS4qzmDSPY4gqvbN3OS9CBgoHplnzq6VgktqFNGllNIde44fSpdq2V3lCbh14EQB6K6wVntdo2KNEYxVQFc3k5CFigRFORfgcTQTcS12K4sdGRfxuOyKC+eD9cUWTNtAvuTJ2qVXYxz47SP4rEDSQIol+wHTNzKunynbih8ovX7FF1t5hXJ+rZuAXxH9Q5elmzk2wkbqqV10lKEJVXZSP1G9L/uB44RrMg3iczvObzluCKYJGJ8+CyxaHbTeEWCcyCKlzC6J/bmcAwoeryc3fTbjyWeaRRr6b35bxId6G086AEm3MZhP40MNQNKncecNLn0QgW2MAH0Lf+vngfGdwG0fAiZ2nnnwO78B/NyLgLe9F/gPv3Wm312jruQe7/jyACTdxq4ZHGoQgUEEBhE4LyJgPHHkK0kSmag1gVxpL4ojkzBCH4m/AESLTIunjD53SSqT6RMmc/yoqqo96RsiQKmqRBc5Xv6hV11MSVIldbVepf5qy7p2nMWp5gSmWvQhzaJBP8J0Y0oeXlY8gYtLJ8QHrxHl8UhlB2ZbBezJ1XFhcRqeWZMFu14I1sIijjd2YsTzcUlpHnESSKKm23dJfJuECXt2F91c7LcDlVRzHZWYOVdNJTdsSf4wQbVdjbHmf8rrdTP3QxCPTKf+WHUKICXA56dgFBPf9DSl31R6VwlBNg20KUCB8pRsCX8X5VAJXHx31sH9wno0sT/Xxgt2UMqZB3EAo4HYaElxAMeekWRR9guYaQLlwMSxuo0TDWfb5Pi6+4PMtAPFBm6eWMTevLr2Xo2RVwlSSp322CKxkcT0YiUzR2/AHXwYZhMn6zZ+sFBCELu4sNDGnnyMnL06Y3q9cXOiaQjQeaTekTXv2qlkxziQD7AzG2FnPsSkp4DS4w3gjmkPR+vLLKL1znc+/J5RHXICXDMyi4tKc8Im7W7y/DH5auZgZ3bAKu2C6Z0fIGkQxPBbWmI9gWOS/ZhgfrGM+075eKTioh5u5tk+H3rn3FzDvnwLVwxXkbMD+Q4V7GbPE/cCSW+84Xr8zf/71zj82GP4qbf+NG668UYBcegVHrR9NGuLaLPEdekF1x9I2o7yuG9+Eg+WCwieQfLHm+lRFmMUPROjWQPNIMZUg/OXzRzp7O3Dd/5EpiU+2hcUq8iadQEJO0HSIE7gWkU0awaePDmNXNHByHgWDb+CKAkFJN09diHge/irv/xrTE3P4Gd/9mdw7TXXotlsCZMony/i0KFHBCSdGB/FW3/mZzAyOqGAC9tCrTmHY9MPY64+uwSQ8q7JRyRAOuTlcKK5Aw/MjeHi8Bgms6n2SJKIfO9DDz0EeqpspfG+CZTu3btXJHjVtztB7C0Ko1SDpKdPVfDoYyexa8cIJnblUAsWBbjUcxytokAwjEAc57FiwWBZqdzrme+1xYDFd3txqlUUmeqcHWHcbct8dLatvmvqnU8f4ibCyMJcmJPfr9UItE56DVxaPI6CPS2gYD8StxrcFdlaKkh0feh5b2RpcoJO8Mq2ehcqspcof0q2JOfu291Wk1BlvxFMI4tUqyt0gqqqbyJhC7K/ON7ZuiXrO69XMVfVfFb7tBIYFVDcBBq1EK1mKOw5L6PYi70a48aYOKmPqXjuprYagy/eyogJ25yqPKm3PWPV6AJJlVxue0kal/0UNGPEbaBUyiCfV/NyAqLskU51HqX0c2Y/Ue1HMw45PsioJji+qeXGdg/68/B4AkqHnNOpN5WbAdJX6FN6tXzOVD+yqEOtG7e7nWuQlNLxHJOUg+2n/dmf/ZlsduUtabVPPzsBmJ2ZX9ryDS/9+T73evZuNgBJn719P7jzQQTUHAP4wb3A+94NPPRd4Pf+FPiR1/WOjQZJKUP89ncClAWlfyqnI5T7/ez/AP70NuDWVwHvfj9QGhrEeBCBQQQGERhE4JkSAePksa8nTHPVG4BhlyRRZsQNGElDgU4JJ/mZFb6QBmvMkwZiNJaAUSYytDwOFzpSmR5G4rNJdqksy/pcvaqFkgJIRObXyGCxPYzTrRIW2xnUQxutiFXiwKhTx8XFk5jMVhEjhyP1cRyrFzHmNbAvdwpZsypAUee5a0EORxt7MOKFuHxoVu6zkbIilpkGJjKWLQv/7cIsmchiEo6pKt6jqoJOE4mxgUZbeVxmXbIZNp+KIVhN6TTlAbvSs6vXwJXKe6n2X2bqaS7mZga6eDhRVjKKBCSV5COZxClQ3h9wyvu3gWR15qG6NlIc9XWTSdwJHKYxXFpzkzmpj0dWKEFVVe2uQdJ66OLuWQf3LCiQ9IJCAy/YUcaefKRARYQwLD4blDck0JhDkniIUg/aIzUT35vzcLK5fZJ8KqWRYMiNcLAQ4NKhOnbl6nCtHrJ8csvrJxn0/QLdi3jq9DYxH8S4Y2oYhxfzGPcCXDXCgoIEhfW6Y5UB04yA781RytgVqWOOjO7GnxCEy9oRdmYi7M7FmMxGmGmauHvexeIaLNTNjNNzsQ89Ya8aWcQ1I9NwU0C++7ziSyoexWSS7oeZzZ+LS1vzHFGUoN2KUG1GOF5pY6oSIOfEKDgJpmttPLYQYzF4ejF7z3ZQ5Y1lEEyOkXdCDDshCum/TQQYzdQwlqU/5MrG/fK5MfEk/fSnPr/EJL3l+c/DV7/8ZXz+i5/H2PgYbn3BLbjmmuuwY8dOkf6uV+fRpvFCF0jaTqjy0BvwEHAoyeHBhUncPV+ETznyQYOrVCLRjvp5e579gIkOQurlSwbpNaNl7M1T8p2AUgTXUhKxTDArL3MHrlnEE0fmsNioYt+BMSS2jxbNOXksMklHD6LoTuATH/9b3HHHd/Cyl70UL37xS7Bz1x44ri0A/A9+8JCApJ7n4A2vfx1KQ0OwLRsTkzsQmU08MfUDLNTLIsW6rNJuoOhl4TmjOFSZhFtexC6vvTSHobQuk5ONhrqW7Wg7d+7EwYMHxb+UjdK79lAV2ZwrTNInHp/FqZNzuPDCnciWqBJREdBM+RUu+8+L9oSAiYxjKF8lgnqc98lcrWMeFiYOjjeU3QM9hyljf0mxgXLbwSNV9c7m878/X8HB/BRMRDjZHMGT9RFUo7ULfPJ2hJvHTsucdb7ZECCwu2ivV9xU8aEphW7il9kxWSXgROCTYJIGDrm99vnUrD0tg8o5/NkAKHpJGktJWxSuANv1/WlPUm3bwWvinJn9wfmxArV7z3FsQ8n10iaDCiJtHwhbMUx+qqwE7WYCxzGRzZsSX4LRGjzXfc2ftQIyIWOJqTBSeXGpPYGaxyr2ucjKpheu5+xPJStvO56tjR7DNllMyveHGltUEmIMO+PQDZKyP1sVtT4oDHvpc5mQ0yj/FouTddZABLLVc6IKcQmid65hNnof3dsryWX1RAh0J2OOa6rNFn5u9Yq2tn/MNWYjQBIZwiC1HHVnT3XjXIX9eDbbuQRJFxcX8bGPfQx79uzBj/7oj/YFlA5A0rPZ+8vHHoCk5ybOg7MMInC+RaCXb+uvfwh4yy+cyRDV105Pzv/yO8DnPrL63dDT893/F3DD8863Ox5czyACgwgMIjCIwFYiYEyd+Kas/XyfbFBKP9owBXzhH7L5mITKLrFI1bqR8kYNGCZZe2oByUQMDyQyY6m3ERfLZGhSqoqJqH4SMJKwichAjWWhzAp4Jk3od9WOXVSCDGptG7WQzFYTo24VJaeKVpxHNRxCXYCUJkacWTioEI48g7EautgAACAASURBVCVJdtyUP4mCY+JAYR5IWJEcCuBLNqoC9lRCbbsAUsaJ9yL+g6YlyZVm25d7ZWMSJiAw0WbFOitQmSRQse1svC4lFaeSNkpSbTlpRPagL9X3KnGQkRiuLXWsQRomB4UJLMmARHm0ivxc/4l07i9JpjCQJJikFQSsTUHSNLZMYjEO/R95tWHOZBWBPma5OR778/PqPloSewKCkgX6L9Munqx7IjZ3camB50/OY1eeBQMpQijAaoIkzgAxk6PLWrTVwMADZQf3LxDU24JGbdcF5u0AV48EuHY4FHYiZX97JTgMkyAnEw5rM0JWB0l54gDVKMS3pwu4fz4vAO2eXIDnTbRxQZ6Mm829cqZaBg5XbEw1LEz5fIbXjg8ZVARLydo53bKelqw3clUuHqrj2tHTKInk7plNe515zjis4n5Y+dLmAryNe9F7VEBSP8aDUy08MtNCHLflOW5ELFLZxpM9zQ/FPs7YMYbdNkbdEGNeGyPZAEWrDSNWyXZ+Mx0rgG0vSxCq975iEhdyYxgaOohPfvJzSyDpi1/0Q5iZOo1vfPMb+Nd/vRNtv4UDF1yIF9z6Qlx33bUw4wCN6gKSJfaXYpK2oqqAI72S9TxfKyri/vlJ/GAx97R8pp7mw2Xdy+f7dcwLMZlpI2MFGPFa2JOrwDObS8AZv9WcCxAg4HzLsQpoVk089uQp5EoOduwuoE4WaaweVNOwMDG0F3smLsVDDxzC5z73WczMTGFycgeuuPIqkdbdv2+/sD0JklJ298orLkMm44ln6Qte8ELsvXACR6YPodxYFJCUczW+Dzg/89wSysEuLM6G2GvXluRw5+fn8eCDDyIMV477dYOwzgacU+zYsQOXXHLJEqPUbzcxsj9GMTOEe+59EkErxA3XHUQtqqPqq7mgYpDSD155wi8DY0rWlUChzNUI/DgrvRH5na9GY3hkcTdONnKwzUSedRYazPmeAKTC+C3OY9g+jThuoB3ncby1FycaI6hHtnzLuht/sivbxPMm5zHuzmGmUUPFby1J0PYTK13oRjC0c7qmGKKB8tO0XWGTElzivSoPSFMUJwTUOouAiQZxdbz1PJ9zxO1qjAElVwlq8jxBO0aoXBIQ8r+YBYieMEhjIxClG/Y356Gdthqcuwpok0DJGTsr5Yz57LGAkq0VKYlizaZk7MnqVvKh28/K3a5YbedxGD++A/iNo3dor/tmPDjm9HqHK5KA0uZhAtu1EHHd49KbNH2f2LR4WbuwltK97CdRrNlmkJTrFhb3KqA+EulpPie8bpHmJoi7nUHs81jLhSl97tCxWRgA5Yov74DhEmVazo/xyT7k2Dib7VyBpARI3/e+9+Guu+6SAp6f+7mfw2te85p1b20Akq4bom3ZYACSbksYBwcZROBpFwENkt79deCmFwP/81uAF718dYBU3yDrkP/5H4EvfQq4+1vAwhNAYRdw3QuBl74KeOUbgKGRp104Bhc8iMAgAoMIDCKwXq6JICmTbI2GSqblcvQP7Vz+uSK3m5DVJ0ldgqFtAWKMlIXHn3d6xej/z0QIwcd64AtoppLFK6+Ii8/OZG4Yqepg+pIQGGVVOL1uBFAjaCjSS/QMJdBIEE8ld+Zbw/BjFzkm6FBFHJHlqvxuCExyUasb92vGeeRsGyNkPEAxXxWLYHVPqq2OJiblmCzSiSImiFRySjWeP4wS0K6LcqlsppnAc0xYlmJkcn/NytRxZqzEs0cquBlzejzFKnlpW2r7NS5eMT256CfDVYHZismrgGIySZw+wVImQXwBxQlu9a5S5vm8VBprcxLM3TejwbbVFv0EUjl+4yXm6MojGEiiLOpBRpiO35/PiO8Yk56XDtXw/MkFjPfw9ewFkjKRstA28Miig0cqDubb1rZ4Nu7MtPCCHT4uKqzVkwRPfUC8d7tQLLJeO1m5IkVMdsuZUoD0bT1SNXDPfAYnmq7EIWfFuHq4jRvGAuQ2ySZVnrAqPo9XbZxqmuLjWm4TZup9X/pV1K+/21af0bOx/55cEzeMTWFHhvLlZzbeecZ2kXVGYOX3wSwOw9hG6evN3JMGSVthjIVmjOlKA0fnmjjRoD/09oH/m7m2822frBXh4lId+wsNeGaCjJUgZ4ewpZDBRxQrQKm7CXOa0pBWFpnMGAql3bj9k59ZAklf8uIXCZjDxNvRI0dw33334Dt33olisYQ3vekncdnFB9FYnEOcAmHyfjPrIJOU72AmebUqgz53AgtPVsdwz/wY5tosNBq08y0ClADekQ2wJ+9jd66OiUwdBpoyjno1epHayOPxx+dQbzex/+AYYtOH324sAV/8thezQ9gzfimy7giOHTuG+++/Hw8+cD9OnjyJ62+8Ea973esxPzcvIGmjUcett96KQqEEz/Nw+RWXozTq4vjMw1hsVZeYypqhWI8ncLQyiQPt08jyBgCR2H3ggQdA6cGz1cgm3b9//xIoGxpV7N4/hEcfmcHpqTIuOjCJ4rCHBv9r19JCvuUiOM4LOcfhc9ApB6p8LdW8kbMhssco9RsmBRyu7sXhyvAZBQYsZLpmpIwLCjOo+WU0Ax+u5aIN2kSMYM4vYqqVP0N+N2PFuGakghvGFoCkhtkUJFUM4f6bZylAT8vMck9RdYk4F4OAI7xX7fOpfUD7P8Pmt9SMV44MzcxT0qrb8wZSnpS29JkCfjmPjuWVaDkm2kGEOErguBZgUMY3lDUGt+M7uBdIyrWGAkndFYxiNwVVeU8sAm0RaDUs8V1lQaLy36SKzrLFx+Yjd/7vKSWb6dqs19WK/UoKSGt2tPgBtxMkAVnuFpr1AGEQw81a0l+ZrI1clvHsLVWtvWn5nWNbz593o1GUMUpFHFnPUP5ajVOOX4Kkyoal9zxIe2tyfKy2Tb/Xo4tW5VsubFbGi96vXNNtBKY14DcjVBbbohJQLDkwrAFIulY/UBqe36+7775blBB6ScVT8v0Vr3iF/LEsSwqC/uiP/ki+qRyT+/btwwc/+MElxYPVzjcASft9Ira23QAk3Vr8BnsPIjCIwCACgwgMIjCIwCACz4YIGKeOf0Nq29vEVRIHrmunLDVd4U2AiWxSsvXIUmPCi7/rb4GlgFJVKcrkTGdKREluKc8hnSzhglqDfjpJ4a5jnEKAJYxsAQmjmBX4y0npVf2QoOR0c46SVNtKhe5GBopOKIj0bir9pvZXDEypXI4IlvJHOqXE1bkJ2zBR9BxkPLIFFIuUi2b6iREYZVKNDFLGVAGqCvDuZymtt+lOWSlJNkuSAgRL9RWtdkxVFbx2UnQp0aCTT4lK5hEEFxmzbW3M3nhIoowC9i16onXdZWIijnI4UsvizmkPx5uebMHk5Y3jZdw4XhH/MTaCyCH9y4QR68Igk1TAxuXGPqFX48mGheMNE9O+hTnfQWMLpInd2RZeMOnj4FogqdEUP1EYWkYrvc8l/9FOad3OHuzs/QQnGgbumlEeoPRL25cN4NpAwU6EzTrqbS2xyfgsBgmqoYEnaw4eLjuohAST+xmp2zo4zsnBCHBfPz6FPdny0vlWRJ+Mb9tBxi7AsMdhFiZgUXJ3Awzu7b4RLbdLDys+9GEU4Aenm/juyRC1jeXut/vSzrvjeVaMC4t1YZKW2y7C2BTZaMphj2ea2JNbhGP6ZzA7VRFLDg4K8Lxh5IbGcfsnP73MJP2hH1Lvb5H3A+bmZ/HfP/7f8e1vfhtvfvO/x4+86pVo+g3EVHEgKBr4MJIm4qSOEGT+qm8rvwcq6Wthvl3AA/PjOFrPP2Oft/NugGziggRot0LxIaXUbtaqC/DdKZCo3iEGXKuAetXAkWOnRbpyYmcedb8qz6xu/K6OFCawe+wiFHLjsp/f9nHs6FHc/sn/DydPT+HNP/lmFAtFAUknJ8bEk3R0bFIpQVgmytUpHJ85hHJzYUkONsdiJ8fBvD+ByqyF3a7yYguCAA8//DBmZ2lnsLFGKd1du3YJQ1T/EYCSPodU/IgiSVgzIc2fX3755cIqZWNxVnE8RBxbePLoLPyGjz17x5EZNeS6O70+OTMSVqD4sZuK6UbGq2A+av6k51mcg1LZJEYBh2t7cLgyckaxCOcI143O4UD+NCqtRTkW3+uUibVMyvfnMd0qotzOoR44qAQOmpGDHdkWnjdZxr58DfV2A2W/KUzSTnaV8q7mXNxU89weLEVerxQVdgFLWjZUy8XSikGx+p45L/JlJq1SKFHezZA+aIX+iiIVBTypYkANhlPZhH1N4Fbm0vKsJVJkmLU5D1r+YvP4ObKMTVO2bQpLWllKiEyzYcoahgWi2wUCb+wJOj+2VqoyCiDV1iJKCYdz/ESKeNhHApgGCVp1Ncemig6fQUrCFnJnejpqeWgpxux4DvgsS1Gn/M1x0Hs+udZaT8ZGqszAd4tmwLI/detmLHdHW3ts8rnn879eIejS85muqlVxkypw0n+0EhO3ZWFKN3C/fo8baNQihG0gX7BhubpUQUkK63fD+sfZ/i3OR7ldFqb9+Z//Ob7+9a+jLcmR3u1Vr3oVfuqnfkoA0kOHDuGmm26S4qMPf/jDKJVKePvb344LLrhg3aANQNJ1Q7QtGwxA0m0J4+AggwgMIjCIwCACgwgMIjCIwDM6AsbRo19J6G9FOTZ6QJJtRtkkAkqmoYFQ/o5/BLlLA9IfSCqJK0rLUsqsK2mgQVL6gXYudvlzLgr5Z9lHau1+4D6UX+qWGVwNJOXRCPzRS2cjcrLbNRrIkiXDVYOCTNlQflcBxqoymkAcE1p+wGSCKYvjgufAc10YhoUoCkU6TckdBymDNJSEOhNqyjtHXbEwRcUzaKVX0Hr3wwJqHoJV+qygZnqD19opxcvr9UMDTQJdcUsS9evhO8r3S0nDMTGlWb9KKm0bgdLEEN9QJDkFkpo0312ZHEwSF7VWXhik9y1k0IjU+Ue9Nl6wYwFXjJDJo8a9Zsoy8cEEiJUUgaS3hyRj1wgTzLYtPFrx8GjFFvB0M219kJQdRQnsNpJYeUXy32RNkCUbRDkBRRyTvmn6Cvh7mvCl1fr8txFirmXhobKL6WYGQ66BS4ohMhbQihmTzfuSdt83I1r2DRyt2ThUsXG82VuOcDPxOp/22ZdtCZN0IgVJdSKPzy3fcRzvwmQx6MFbgJnfBbM0+pSzSaMoRrvFog1+DwwcLQe482gNp2r9v/vPp344m9fiptJ13SzbvTnKaM5iMlNZkvLkdaj3hwfPLIlHqO3lUCiN4fZPLYOkN994A44+8TiqtSqKpSE0W0188YtfwLGjT+ItP/VWvPClL4WUfDDhHwSImQGlDKpfBdrz/KJIgRL/VAMHM80iHq8N4UQjP2ADn83BsA3HptQ4wTP6T19QrMI1GjJ++OSJ17cUQZkwTAcOijh+rIxKq469+8dgOCEarcoK2UvbcrBn7ELknQnMzy/KuyWXz6FereGzn/usMGV+/I0/jqGhIQFJS8UCfvwnfgKlkTEZq/kc/bgDnJx7FNP1UzLX4rtLvJRtG00/D6PsCJjKNjU1JSCp9qPvJyTXXHMNstms/Omek2mwsvM4BGIJljI5fd111wnjVeandoDx3R5qlQBHj8yiWMpgZIeLhQ6QVInuqqIsgqQEFhlX9T6mMC8ZmLHIGRNDUKomDmAW8ViNTNIzQVIqLuzO1nFx6RRcTCOI2jJn47EJuIhSSGyIbYSfZLHYLmDBz2NXro0rR6pwLR+1to96uy1/OGcmf0zP3wQYoVy2KIUs+9nrmCwBhamHprJiSP0UxUNdbXk2pG776d+zuY3IPlsWyKZlf3JuT9uI+WYdjba/BFbKvHXJViIC/TSVBYaxVLAp4yAF35T6iwJdZU7FubRlIe+4cg4WzJFNusSQXJq3K+bfegDZ2YzJVo6tmL/Lc9VlG47+j8r3lcQmtVrhE8fniAUH6lmIl76JfE7YX2T4cm1A0jyZz7nsSt9zDmGRkJaY99b8Zx/r91Ln1WrQVlQd0kIIfYe8VV5f5zWx74WRzPdulxIEf8d7Uesq+kcrdrrYqARKypkFTlwjcLu1xoH2CBZANJ0TiqLP0jlVaapeefdiN6/XKwn9SOtKljifN5AYSnqcY533pySTN2atst45+/29BpX5DK2mPtTvsXptx+idvlcV7r7tbW/r61B/+Id/iK9+9avy/aJsLtUKutv111+PN73pTVIQRIndRx99VOR1X/rSl2J6elqKeXbv3t1XfmEAkvbVLVveaACSbjmEgwMMIjCIwCACgwgMIjCIwCACz/gIGI889kUBSVkBbYikqoWmT4ZihKxLibFOUGfZ/5G/l6RBNxomwOpKpikXd6EsmJWMbmfjArEh/pVnLng3wu7k4kotTlUFuG6rgaS8biY5yCZdD9DTx9KSn5v1ZOy8b8VgcFXcwcRZiFb7zPh03gf9lCj1pTwwTQEvKKXGJAQZpATwCDj7QShbOKyCd3keJgJdWcj36oPO6+I9MlnBxLuuYlZSVsoblk1X4BM05fVXfBtPVHKY9T1MZBawO1te17dS+b6qxb+WhFzuq03qufZ6XBMHSZRLmdBKjtIwaVS13OrtHB4tD+G+eQczvo0o5d5OZlp44c4FXDzUWNpYeeyygIAxceFZWSDuqnYXWVsmd9Szw5hSWva7sy4erzGxtnGgdMxt45aJFi4fWo1gGAgIHCYmFtpZUGluxG0iS0mtxMGppitM1p3ZBPkllLQNMBZpMQSltPlvXm+1baEeusgYLgoEgyVxrEol+n1e+n170t/y/gUH353z1vUp7feY59N2e7Mt3JiCpFoWjs+TfmcxGabk/hwgzsHM74ZVGoOxitTcubg3ShPK+yVMEIWK8VFuBvju8ToemYs2NYbPxXWfb+coOfQSruDy4QXYRmvJI5Lv0pzrwUoKUsChQdLPf/FLuOOO7+BHX/NaXHbpRfjnr30Fd9/9ffVtpl+2YeDqq67GS1/6wxjfvVuBpJ03TSZMdQHt6ikYqLJ8Bs0gwpFaHvfPjeN0Kzvou/NtkHRdD9n7+7NNXDu+iF25Giy+1+nTzoQ9vf1Cynuq+YttZ2CjiGNPzuL43Cz27B7B2FgO7ZDMU4JDqimQ9CJU52N85ctfxdT0DEqlIvxWC1OnT+HSyy7DG97wb0XamSDpqVOncNnll8PNZOC5Hm688QZcd81VWKgfw+nqMcVOThIBjFj0UZ+14UJ5KZPteeedd67JwNG3TNaoZtowGb2ZgjUmo1utlrB5eIwwbqM4Qc8CF6dP11DIu8iPmJhvzEuRmAbUtL+78p6n5K6KlgJL6NupwEg2fu8FTLOGBCR9rDras9DAMyMcyM9jf/YYHIPerIqtSoYrJVg1k5XAiWVm0U5yyFsJhjOMZyxzOK0Gomwnls+vrRq04kgvliLn8lo6Vqm0KElZ+S8FXfjv7ZS6PV8eJw2OFZys9LEftVFtt5YYs1qSl0AqARmCzWwCYi8BRmd6s2pAXQ0OBfTlXRdF15Ox74eRSO5q9h8LF9lHPK5aV218vrdWTPXxenlOb1dfuKZiTi/bHSRyj1yv6baWzG63HK7eh+NT+eYqJRyOd0aHY1bvw2Eq4KKt+mXl501ZuGhP3V73u5o/Ka+9E1zVGjs8g/IqVmsf7eOs5++rsYGXJKQNVYTK++IbpNPbmGAqvYA1MNzrepfB5GXrFb0dj6vXXbEUKSu2svJE7X9cJbGJZj2Ba5vIF0w026FMHAIwlr4UIxNYVupGvdtG1uMbGYdanpjPjLKNUSzv7WqM3/HvqzVcPyDpkSNH8M53vhNzc3Ng4c473vEOUTbo1fi9JMCpAdXh4WG8973vFa/sjbQBSLqRaG1+2wFIuvnYDfYcRGAQgUEEBhEYRGAQgUEEni0RMH7w6OcTLpCYVFCyfqaApFFMeS9DWGdZj4syLp7IdCKjQC1o2c4EDClXxtTtSm1RJhCY9CGIKZKyifJ54kK5mUoCbiXoIosUUm52pQ8QF5NcpHZLkPE+ySLlwrYf0JP32xZmAaVW1aJaJJ30Il7Z8vTdRM4tlWPisYQd0KNiWbMdCEj2km5iL7DalcAoEw7NIES9FSAU4MUWUJX3KgkPJv/YL2aSLoYVQKma+pv3KAmf1AOHP6MfaadnE3/G62L1MWNQbmfw0MII5n0Hl5TmsK+w0FcsuuPFOGivUl3Z3XdAV9mQLErF9OTZyIhrpJK76V0n9Mccwp1TQzjZpM/t8lURmLx15wIuH6ktHV2DpPxBRhKSbo9khY0kJlBK30/+bcOPDXx/zhUgsBltZKSoU5OpdlnJx83jAcbcM4HKBASuEjRDGw+WPZxomJjMhPJn3EtwrG6LxO3VIxHGvOX0D4z6inicEUaCzHFGEs5kmarnmmOF90ZweOusX4KyhysWvjPjYdrfRoB8q4Nnm/YnC5gg6Y5sWRJeOZfJKJU45zuRiWxdIGAbeZg5gqSTTxlIKpKD9Sb8RhOJ5cCyPXl6fL+J+0418f1pyHgetPUjQMBrzPVx49giDhQXEMWK0aCTkq6ZEea34xVQKO3CseNTOHnyFOi1ODo6gieeeByHDz+Ger0Oz3PF4+qiiy7G0Mgo2vQX7AJJKb3bWphFo3wMplFD1jPRimzcO1fC9+dG0Ih6e7ytfyeDLc5FBDhedmR8XD+6iAOFRSTwl9Qf+H4nIMOCKnlf2A4cAqVmAc1GjBMnZ1GpN7Bz1xBKwzbqqQcnr1uDpEZYxHfv+i4eefRhKcrybAf79+7DjTfdjIMXXoSZmRl885vfwBOPPwFT5nwGXM/F9ddfh6uvuhLz9WOYrhxbBhQ5Z4yB5kwBtqWKheh3evjw4XXDxQR0sVgUSV1++znGCXTy/5N52UtiV767mYxIGXY2YboRFOQ9ZTxkh5uwbBunp6oo5jMYGsuh3JxHM2iJf+TyfGZZbUMfj8ciENMSJmc6z4Uh3/qMk8ep1iQeqUyiHHipJcLKQoUhu4WLClPYmaPUcCRfSAK3rcBfYr9x/qcYj8rvUoNBGtBUNhWq6E/P0TQoshaAoFQJXClqEylY3sMq3vDrdtDTbAP2K7+tOSeDVj1EPWghcRQbmE1YwzKPpjWHWo8QmNGgo4BlIGB+5rdNgOW0cFAXuJRcT/qQ30uuPTTAzZjzuJth/K0XciXpS7UfBTB2963yweRcH1JQwWveaJNCLnpli1RsOk9OGew8poqTWgNx7tYWmxMVYy0dyzlNL7anltvVEeb16W+h9nglg5vPJ0HSzkZVHRYNkHm4FpDWCZKKqKwUfap4dT5Pncfm+lfbruh+3kjcuC/Xkow916D8oxvHi5L0JrCpgPbOEca1q3rWz5Rn5vtZMciVgo+MY644+gTedX9wXMcR33sWPMdEqx2i0mij7reQmBFsKaa15Xugrk1foTqnVn1ibBSzWhVNqudqI3Dt6lFVHrCUqWaOoDdLeCN9orflPT15t1rD9QOS3nfffQJ0svDmF37hF/DqV7+6Z7w1QPq1r31Nvj3sk6uuukpA1T179mzoUgcg6YbCtemNByDppkM32HEQgUEEBhEYRGAQgUEEBhF41kTAuPfhz6YomWKNqopqE2FEXzUCgUzm2JJsNcEFVA6JsOR6N4NpW4NVmytBUi56NEhKJoQAAwRJDSWtu5FEjlRQdy3MCOrxmKrSebkKVcsi8e/OJn5UlOdKvWu65aU6t9ULxAb9sNLFmwZJCSDyWhxhDGwMMFKeWGofynZ1V4arRAQ9rVh9zeRIb2BCSTwpAFolLShVrPyUmMCM6JEngK6JIAnlXJTIs216bBnCGItkXyV/xSRsyj0QAJAAKxNLq91flNhYbGeEWVFyW8hZq3u46AV3GNuIsVwNbZsJPIvyZIny++RYTMH71ZICkvyAkpDqvUw3FYtUgP30zEYr9e1Ui/BmYOOumTF8b66Adlc+qWgHeP7kAq4dr0KHnokWJTVIpkAqmSy+r736hsxrAqauyFg/UvFwx3QGs5sEAot2hMuG2riwGKLkJMjZCTxTJaoWA+BUw8R82xH5WgK+rhGj6EQCkjYismMSXFyKsK8QI2/HyJoxXKsFw/IhKQ/K7fZqIsHNRLaS45XnK7FSGWP6FW+t8fqP1k38y7SHE01nG2vIt3Zd27W3BknHM5RUdFH0+CzyOQ3RbDOhqgYeE+ZZJw8zuwdWaedTApLy1RoEEeqLFTSrFZheDl6uiHorxGylhsfmIzxeNdEegKR9Dw8LCa4YqeHa0dPIUu47TUHy/aHfqbadQy6/A543JO9p1ViIkP6b7ziyRyxHvjcER8VGXL/Z4gQxvd9qFVTnT6HemJWaJsv1MN3K48H5Ik42Mkss+b4vfrDhOYuABkivGlnEBYVFWIav5BC1Vzn92tN5giqqUEoOpmHDtnKI2xbue/goDNfEhReOouYvKusEjiTDwnhpNyaG98MyHAEk662mSOiXikVYDt/xEbh5q9VGECimkXxfWaTjuQgTH6cWHke5MSvAEL/RlGgMGgbQGJZiLLa7774blUplzbjRR3RiYgKNRkOA0Y1K7D7xxBOYnJwUL1LurxvngZQ/NM0AY3s9zEzVUG+0MTJShJMDGlENYRykUpmphGo6fyAgtMRwEy/LZRlVAeAEJHUQJFkcb4xiullURYWRI/MfrRDBfhx1G5jI1IAkhGPy/8/DNZQnqvIcVIVqTOD3Yhvyuea8WDGrlFpILx9Sfd+dMxCqhhBk4vVzzn02GYfn7OHo40S60Ijg3mKFssU+nCyNEtRbspPVx5hyHqf8mtXvRd1FgMFe83gFsnF+rL1fCV6xUIF4FQFBAdbFo1TFXB9vO9mkBC8V6xIKWEvBOPa/Wuso5iGfWfEDlXfHxiw2eP98t3g9vG1TpdolNRFZb6TAFscnlW0IpGpWYD+MQCVlzWJDFUeuXXiPurBVLDnSwgW1xlkb+JViS8r6WkqtQ5651IdW+412DiflMaoATqXKQxB24yCdAqiVRG/38HdNjwAAIABJREFUebiOprSzZq8LsJgWCStJX8btTNCb7wdly7K5ojTNOhdGqrBPVTG0ANKtAOVaQ7HrLQOWYSPnuXBs+j+nhcB2IkW1yltWSSdr5j07jGON/79f0Ha1x1jLOTMO9Eru1U99vAJ6bsLYn/i+Ug/aCEjKa/qd3/kd3HDDDWcclwApJXbvuuuuJUl5SvKSgXrgwAGRm6dKQr9tAJL2G6mtbTcASbcWv8HegwgMIjCIwCACgwgMIjCIwLMhAsZ3HvjUEkjKRTEXi8zZC8gmXkoWqMzjUabH9WCaBcJmPWOjfBt9wOCCZHmRKT8NmURgNX0o8rqdi9DORaWAlal/U6+TcIEcRMtJJr1A09XC3SI9S1JKPRaZwuYUb0xL/G+WWKFdJxa2KyWeUnmuzl8rySkDOZuV19vLgpNFNDJoxVkBtYa93gv3TpBUAboxgjgR9i/BW+V/6skCvtFuo+a3JcYESWFYCMMIUaj8ZmvNFgJEcFzlocUkqFoIqwRAp9TXRoDtzphFiYmpVhHTzRKilLnpWol4gO7I1pExW5Lc1XJWBLO1JFonGEnmLRfvlLJaBhY6z+SmIGknqN8GrAaM1Jf0RC2LO06P4Im6BlKX98+YMZ4zvoAbxxfhOWpkSUIjjqSanf9mTHidco0ybnskMxITSeJgqpXBd04X8WiV3mkbbzwyx8GYF2LIjTDqAmOZCI4Z4cmag0crDmqhjSA2EPZQq2LytmQzzjGKbowRO8SBQhsTWfrYtmFYfG43IHOVpPFdo2iin7vkGU82DPzLjIejNecZB+SQkXxxaQET2RbGMgnGszEsQzGFOpk+5wdImsBvRajVWvAJongu8vkcHp2u455jVcy3LTRDSlMO2kYisIu+tONT2JUpL+2mv038AWXuXSeDjJMVXz1pSQZxoooQBAQh487NAvRGdFwkpvreJPR0bgcIqguolucwXWtgyjfRNDIIEgezLRfzPkGuzSVaN3Kfg203FwH2zIjbxnVji7iwuAATLQED+B3n3IPAmpI8Vwl4KbZwCyL5rpn99Cf9/gOPIzJiXHLJBGqtxSVAQUmNZpDLFOE5eTg2fc2VkkcYBWiTdQcy2lmU5cEiwCBe52Eq6x+i7ldQbZbRpoxvwoImBS7EFRdWNCTHIzh6//33ryq1m8vlcMUVVyCfz8s2W5HYpR8pZYHJKh0dHYXD5yJljvlkSCXA+F4Xc7N11JttjI7lYWQDVFrlJeUUbq/nGVrGkj8TdhetC8QjnqonCiQlu4332Y5cNCN6WVJJYwSPVcdQDgheqWeM31p6lLKxAOyK0nHszZ5AmBAk1RYDLAgzZe65WgGaBg+0VyJll3u9ezlHY9EFG+chnI88E0HStdi0wuazCe45qNXoxRzAySyDpJ3WGxqYEjAvBaH5e86VOdeUokopwkstRWQNoJi92vdUiuQEJDWUzUVIaXOOGSXjq4og1ZqqH6C0HxldDZJybPO9wHPxvtU6hpYYnKOnnw8NlKbs815guQb2tF+nGq8pSz31F17vjUZQlPevJarJwBYGZx+zBPHRZZ/Z9CRN5XAFiFNzflE5Ms1l+esOhuZa16WVkZQvr+Zg9t6jU36b10Cgbj0gdrVzM/SrzY2W1qKp1UgnSKrlsLv35brLoZqHVi7aQCGuYsQrhipjKOolEg+l4iRMfYKSfigiO4g45jkPUR7K4s/sRDBt9c3RnqH6Pjje2HfdBcjrjZfu30sxSCq1qwqm1+6vjR6f209twJNUM0m537ve9S5ce+21K07ZLbHLfqTCx3ve8x75Fv3FX/yFSMi/9rWv7ftSByBp36Ha0oYDkHRL4RvsPIjAIAKDCAwiMIjAIAKDCDwrImB8877bl9ZletHPhZlurBRuthJZ5A8XcnDMIkyjN8hjkNvSQ2pXSx1x8cyqY8oz8W8uulSSLpKFHBmOXBgz0bEaYMnFFBMRXJBTSpZV8xtlcHb2LCuO6e1FVsRqKWQNkrJSvNfCn2wCJksyXfJQWx1BTJzPt0uYbeawu9DGvkKr5zV2g6RkDEYJk2UqAciFLEFSLuYUE9JfqtQlT2S5OtzAQrUhC+lC3hOpLfaDYs2akhzi4plNJH43WfFLkPREfQQPL44J85FHJEg65hFMqmJvoQIk6hpVkklVlStZp+VeErm0KERmyau1K+IJpSzzwozmXrZcOtmQTOLEqAbAfQs5PDCfQzU8kx1NkPT60Qpumigj73aC/ippQO8pXf3NhIFne6iHDlqBiYIdIe8ts6mTxMBM08OdMyM4vJhdSqQwN9Ep8dvPmGHajzLYrgWUnBD0QSu3LSwG/bEwmURjAtc1ElxSauOGsTbGMw0YZLmlid3l6+h8KrpTOJqpSyBnawDMyaaJ70x7eKLW3z30E6fzZRtKJRfsADtyLVwzWsP+QkueLb4HFZNUja2s7SFrF59SuV3NJG02Q2GUuq6FXM7BY9MNfPNwFVNkjQ1aXxHgc8pnja+d3bkGrh+bxoS3OsOuU4pZTiBS18vvJUmqmh4MOwfDyQKUQXb4LTbgV8pYmJ3Dk9UIR/0spn0XPtn6iSGFKANQu68ue8o24vv40qE6bhibQcEm21G9E1isxnkRG5P54hMOFnVlYYY22s0Ihmkik7HR9Ns49NgxZAsZXHDBsICa3cl++YKKtCQVMNTtCpCQKnBoywX+TbCArDjOz5bAhlS9gfsJw9RyEFeHkUmUn+j09DQefvhhkR/s1W666SYBRrWkbuc2vu+jVqsJE5S+pjwGgU9uu5bELsFS+siRwdMpwxsEbTSbLey/dBhHjs0g4zkojtoiu9vNyuTcQsnULj9vvG9t4cAZhPJfVcwpKRhL2XsRijjRmMThyhDKwZkFhIzT1UMncEnpuEi/doJV7E91nOX3qswxFTq3QvSSoK1mKXbGjVfCayfQJC3d75kGkiowi2w8js1QgJXuprfxayGCdgQ7x8mO2kp7lmp/SH7r9NyZ6xGtOqPBOc3kVQAWn0V1PvGidxyRpKVaC9dIBAnr7ZYUPXWOLTXvVGASixZXY9zx5/QB5dpLnrXUH1M9d0oxRc4twBRvSM3led2KPaqksdV9Lo8B7sX1AMcxY9Z9fo5n2o7wdwRd2XqtA9d6MdKig4Wv4rtL4DY9Tuc+CmBbyQCVIguJoVp/yTpR9g8QBTFsw0Y2q+Km/ETp0btxhmc/L/WluKTs+X72OVfbCPMzVR3iOoPvoX6YpWJBQ4Wh1PdVgbLL4DXfLkopQB2fsk5xqNjtnmsJA7+d+LA81Te6LakLpRLCW4kDr5H93Us6eivH7d53u0DS1SR23/72t4tv6Sc+8QncfvvtwlgdgKTb2YPbc6wBSLo9cRwcZRCBQQQGERhEYBCBQQQGEXgmR2AFSCpeLqlnj75pLo1arRhxbKCUzyHvDsE2e0tsGiDIQj/SMxuTflwAE1RSlaNKmonSsFygayleVuazYr/bQ1QfkYk77SXUWRm+mU4SWSmpYl7bp00xYVXCrFeFsWIZUDZtfbldlaSUIvV1K60T2DjdGkLZ93Cg2MLOXFuAvm44txskZdKGjXm3ZY8qlfwT2eO2v2qyodqIJGFRzDL5s7ww1mDlkjxwurjdjCwV76AVeTjdLImfKZmQBBUdgklOiFGPYLC6RiakOB56JZd4H2S6yKJeZNI6ARxKVWbgR1mcrJH9Box4lEBT99QKDZGlPVSxMd+2U1FBFTemDrJWjF1ZH5ePVHCwWEfGpjDxSi8g5VMbyjhm4qIR5PBQuYhGYOOSUh278i04VgyTclWRgdNND8fqGSy2HYSx6sWyT4ap1xfLyzES5G16j5qobxObjyDrDaNtXDNaRc6prwRJl0AasqUJLncnqKiDRp9ilbRTjc/ScsKu3+dyzjfxwIKLQ4s2FsP1n6N+j3s+bTfu+Xje5AIuG67Lc9ztk5WxPGStYZiF3TBLozDMc+8fKaxEAjNBjDhKYNKX2jExu9jEtx6v49Dcxj3Ozqc+OFfXwncImfEjbgjHirAnV8We3CLslMHe6zpYhEJPvc73mEgYpnLMUrACGwYZ3HEG7cgB6Glo2ShX6jg8H+NwM4u5cFn681zd7+A8W4uAJwU5i7h6ZJpfx1XnBoZBplsB5UobMzNleUYpN8sxU6nWBVDdu28UmQLQatfXnWOsddUamND+egSZOD9j08wnSvcGlTHkUxnHkydP4tFHH12SIOw8vpbY5fV2fs8JjJ44cQLlclnYpcugrWLx8Q/3Ift0NYldAqwPPfSQMHjIKtWNxzNMA9W4jGIhg+ERF4utBZmLrgCzCJLaCiTtnEZQMYLzPg0SaPUIzoM0241zDz8ewuHqDhytFdGMCGavLCa5qngal5aeRJAoeXX+VjwQCZIaikmqzyvyypEqENM/1x6lBD67GYHitWkpD0f+W80vFTDWa/utjdSnZm8liaoYh4wb1wAEgHo1viWjBhD5MawcYHqqLxS4o+RqNfuNcWbRJYvDNItUv3+Vr2Zb1iuaiacYuwpYVCw6Q9je9aCNqt8SH9vuQkrNKF0NKNUAKdch0t9SOKdUSxRgqv7mzJXfACWbmtqUpOAvf0uwksUOMu8XqwolqyrMZynoi1b43/J4HC+uaQpIRTsRNg3EduD2q3Y6lwgtAVjVuCRLmkWW3Y3vEIJhS9LHPK8GSA1aQdAiRBXO+u0IQTOGbZsoFF0BgRkLKaTtkM7d7pGoGeXquAR1+XxuP6txK9etpZ5XWx/rcaKKXNS6eiPStSx6kXcggFq9LcewPaVgoJtmkHLNs5WSOT3/PRe+ydsFkv7TP/0T3v/+9/eU2KWKwm233YZ7770Xv/IrvzIASbcy0M/SvgOQ9CwFdnDYQQQGERhEYBCBQQQGERhE4BkUgRUgqSyQbUcxKztWPyzebQUJbMvFSG4Mnp1fIaer46GYpPRcO7Pal0ssJZVLsFQxQbXkFSuYmczhQloSGan/pV6WdS7EthMk1eAmq7DTwv1VF30EdQmUkv2lfb70ffcLknZWwiugeNmDRpKGaSJEH5c1vn7kIkgsFJwYOZuyx8pbtLN1g6T6d1z060WvTgox5tq/tBcrtt5UErL5rLFicS1JPZGWVTJkwmjZUgKBC29KbFlwDMoHqmr5iNaY8i+1LCdIyvG4GkhKCWc79QZlUnG52WgEWTxZzeKBBQ/1wMCQy2SXGlXt0MCcrwA55bqmGmXyJr02Dhab2FdoYsRrwDaU+59D2bQu4EonsXiEY9UCvn16BLXQwt6cL8zYnQUfO3MtYW42QlOBoWQlpEnU4/Us7pkrYablrriOXu8Yz0yEOcpjLAZkiW39TcTn/ECujedO1rCvUBMvN9UMJFEWSHLp/xduw5knFPCUScYUPEsITntA0luSe7UrpsflYtvAvQs2Hiy74m/7TGtZK8I1w1WRby5lVEJSyzczuWmbWTjOGMzCDli5AtDTG+3sRYWASxAodj/BUWHXU+IzijE1X8V3jjTwSPmZ1y9nI6L0Ib18pIarRipwTR8Zsw3LWKlEoJPg+vzdICkf76Xkcso4Uz6GLhDl4fs22mGMVgQcqTt4qJrHfOg+4+Sqz0b/nG/HZAHFzWNz2F8gy3Gln7u+VgXy5NFqWHjsyRlEiLBrckiYpL4foNnykS+4KA65aAY1BNHa3uDrxUAxkZblQ52UESesL/4nLNcs2ovDyKffhqNHj4J+oZ1AHlmgV111lYCc2j+U7zsyQI8dOyb+bYrJ2l+jf+nBgwfPkNhttVpgEpRA6vj4uHp3UfGh3cJiWMH+/eNwvBC1VnWp0K4ztgThtKqI/rl4GopvpWrLXotqrqy8DPlO9NCKS5j38ygHWSz6nrBKw9jEsOvjisI0JjOnUQubMv8Vl4Yl5p8CACm7y3kE58JkjWpgToFmSua/V1GaMMFSOU4t+6/neWeLeddfT23PVkoqmqAk5Y3pwZ4sFVX2PEMMxL7QKWF6sarZSpuW5FXeowo8ZKwdm36k9F1Xx5dCIfrBJpHMtxWLOLVWSNmXGqwkOEmQlB6onFt3zqvZowqwJAt2WUJWe1NKSZkcPwXK1whZr/WQ3pzApCjIpNKlIhGdyv2KRLQwxoVkvFSEo7FM/owgJcFeNlp09KPOs7R+oyT3Os+vWvcpP3spekjjIR6eMf1elcQt5yBhW60VDTtB1lPPGMeA/D71GO0uctjqSFOseFvWnpphKUWQKTC7DVPtrV6i7E+mcdbx5Fq7my7a5Njl2Fbvqt7y3KtdzNJ7RL4pkcwHLYcKFur9LMxj+sXS93aTPqlLY7aD6botwVnjINsFkn72s5/Fhz70Ibl3LbGrvUdZ5EOQlHK9A5D0bPfo5o4/AEk3F7fBXoMIDCIwiMAgAoMIDCIwiMCzKQLGN+67fUXNOxetTNZquVsmJbhgjrh4jQwUvBHkvVJPMJGwlwJJ/VVjyIUufTG1b4+AniIFtZyIEvZAWilNcJI5Di0xpKu7uQBcjUmqGZD6OKtdDCv4WUUtFf3af3OV6lhJnCT0+4xSaaDlpJ6wX+21maSdyRm14GdigCCp8t7kf6stagXCS32HKKsmQGUqkyfAIquvg+AMdqhmkVLSqnNBq7yDVJVw9+J/NZB0rYeC/cBxoyrBVdV7v21NMVeRCtbsjlQyUpgXai+OISYcbSOVaF7y6yEQ6QlD867pLB5dzAmwaHRJyVICt/tKS3aAa8cWccXwIrIW2SZMNKgKfEkO9EhOqL4AHqvkxN902vdEDpfsoGvGKgKK5ezeMmHVtoX75ou4f76ESnCm5G9nHHnXjqmk34Jt9BfMWTGuHPZx7WgDQx5ZjixWcJSfq2jVSQlBeindtePK45VAqUrCGTDIQJV9176f7jHCsxypG7h3zsHppoN6D0ZOv+PqfNyOkbukWMMLdixgMt9O5VSXWbiGm4eVn4CRKcJYZZydzfsK2rH4kfL5tVIGKdkcZNvMzVZw57EmHlwYgKT99sEFhQYuKtXIa8L/z953wElWldmfelWvclXn6UkMM8PAwJAZQEDWnBcWUdc/iqxhRQUzCy5JEcMiopgwIeqaELOou4hpFRXJDDkNTE6duyvXe6/q/zvfrdv1qrq661WHCUxffvObofuFm957937nO+fYJfWOIDuFz267aWNRNAvTX0CJiTeEWeqYpMpTjAlExXFWP9/lpj+MUikBxwkjZ5WwNV3Go6kwdhToYToTbofXls0fN90eEPlNnxI5pG80/78zWMQRHSmsTA7B9Cm5+4mFkqwh+JwwNm0ewlg+h6XLOhGNkmVly9xSKq1klBVgOco3dLqF53KtRcBOA3M1vpxyuwAGC50ojRpo8xXk3b9161asX7++5t7HHXccEonEuFQ/5XTJOKWfKIHS6RQCT2SM1kvskjm6efNm9PT0oK2tTS5N6d50OoXla9qRt1NiN6DVSNz35vPnZhnq30mCX4mJTXrdxUQiqlKopCwF8PpgiqRqCA5CyNoRbM8mUHCYMJVCR3AETimNtKhfkFGn2J6ytIOyRAibCrhzy+S2KgOq2L4q6U+Bu9OfA62Oi/hA8m0nyXOzd19elbYaBDHFJ9dWiZYTJZMNAW+cIsE2wGcCzgT1CwgbWvxl6dtqKbat9pWX8awwIrV3Y8ik16cChfgnIgxIxWiVdahtI1MBtnkttaZXoCfvFaiArAJ6V6wrNEjKJDW9vp/Jm1t6u/L8yzeDa3t+xz3sTSqnVs00dZ0mmQC8F4E4JvBo25Rmc0XLBst8H5eRFuhWZgqvx/8r5tX6FgEH+VJRJe3KnkexrnmckhlmP8/eHGO9tK+rfuZ4P+WV2RrQ2KwvZvJ7tadTyjkK+FZ94H4upF8qqPh0eoj9ULJ9yGWLMPwGzJAxDpJGTDKxQxPUjFptkySAkaVfJ0/d6nW8Hj9bIOm6devwhz/8AUzUOe200+T7o8tsgKSHPKddngf9fmj2ThjoHxq//6tfdK7X7thvj5sHSffboZ9v+HwPzPfAfA/M98B8D8z3wHwPeO4B35/X/bisWYb6LJHsqkiLRgJ+CSawECSl1F8slEAkGIYKxbgLN2cESBszGLihGwfoKkxSAT1tBRbWF2YnM+jAv5nhy3px01qUQIQKUtVL86rgHmWZyE5U/i3NNhr6vgxqkElAZqneKAuDsgJKqizmkkhLcaOuixcPHwaQGOjRWdGysa1scBVIW5aATSPPKXf9GPTQWeFa8o4bZAbq6kdD+ZFWQUZ9HRVIZQZ91Q9R/65VkFSBh8xs9iumg1OS4BUB05kGMUSGjAGpCmCkZMeYzayCT2T08h61MllsiR+WE8HWTBB39oWxORPx/ECsiGdxUu8AOoJZ5B2yadXs4T1jJvtz4qUoRT1cCODBoSQeHUkgY6vnhZ6wh7encGTXCJKmg7C/ymTVV6Hs72PDcdwz0I7hojf2JQHYeKAMv88R1mqhUkfPjWxwYJtZwoFxG0tjefRGikiaBoI+NpbscD7PZBDT/7BeAtYCjBzyJQtDBb94G3UG6RdMNimBUq9Pn6pU1gH6cj48PBLE0ykySls7fyZ9sDvOPbQ9hVN6h9AdLqHshKWPyoYfhhmCP5aALxKHz2gwyXZD5YpFB0UBSdXNCJCGwn44to2RkTTu3prHQwMK3JkvzXuAXrRhv0qOIKNMQFJJhvGhI2hhTXsKy5JjiAVyKJXsihRkJSAs73SCpCoRhF0uCgK+EPoKSfTnErCcgMiID+V9GCgGUHgWsq+b9/K+dQQTUhaFbXmv7cxzTVPGkR0pHNs1jKA/I2NN5Qh5/lwAj2EEEfDFMTiQRd/AMDp74ki0m8gUU7Ada3y9psA376zM+t7TPo06GYxrLw14iT2BgFUhlBBEykpiU6YHkfQQloVysmbq7+8XT1ICkyzLli0TCVzNIOXPn376aezcubMl9uhkoxwKhUAZX7fErpbe5c/JYmUhMNu9jCoaGVkftgKSyvNbNtGX74BTDqA3PIqgQXCXyigqQY0yx1zbiTeoXyWNpW16ohuIBfKwy0xKY7KEWh9VWV8Vv1n6ypKZ6g8o6VMyEmcZBJrLJ8VAhQ1rGBXwrJY1P5N7u0FS9l+jsXOrpuRzNoqWA1+wLGzr+iK2IjJOVBspyjt2ssJ9EBmgWopXe3hyjHkdSWSp+HkK85TPi4CTCiTl/kPmg8ggawlc772h5XLrVQemugITS+mRyr2WtLXOQsX73WuPVGCmkn+nTQqvr+eo2IdUlHAE+PXAMuR1+I1jXzEZt1wiMEd0u4yyyQSNoowRnymRDHYcWGLZMjfgv2Zku1st/T6LgL/Xvler3uraV9eBdSRIyneF3o9qhi37pRmj18v9g4EgyrYf2WwRplL0V17KgIwFn51GRQPh2sOXc7c+tqDP03t7vbbxUq+ZHDNbICl9svktYZIO/bLd83w2QNKlxynlHiYkKfntqS035kHS1mbFPEjaWn/NHz3fA/M9MN8D8z0w3wPzPTDfA/tjD/huvefGclUyrLYLuLFXXpsUDyRIyqx5vzDFIsEAoiEVCKj1gmTQZ2KQTsBL8SW1lIwVwU7+P0E1pn03KDrblOcwVOeWXOLhk4GklIhj4IPAKkHPRhs1Xks25z5mviuZKm7uxoHSCrjKPtAALYFIBsOY/ZqzyDJUaAGDIGFKWk0RGBAWYGXDz3rrDaXKTlfBB15X+39NNhlV7nXzomWTuJmmHG091KRYSuynKkuJV20EkjaSAtY1kKBRMIigQV9PxSLVG+DZyMDWGbW8nwQKyqofybpwyw6PFf1IFQNImAQnDWzPhvHkaBibUibGbO+MxmO7xnB89zCGCwa2pMMolhQLNxJwsDKRxSIyAF2FTNAdmQg2piJ4Jh2pYYMyWESWUG+0gKRpYVHYwuJYDtGgmu9FB9icDmNdfzu2ZiMoVpgqzUY37C9jTZuFhWEHGzMGNqRN8UGbaQkaQNIsoTfiYFHExtKojY5wBqY/K6whCDu0PkDCxIgsMk4Bj47E0J8N4+C2Ag6MlxD08djW61UsAQ8NmbhrMIT0s8yf9NBkVoGk0eK4nLEvFIURb4cRju4RH1J5tsgMIUhaUO9uX9lB0O/Ab5RQLhaxZSiPO3cCm9J+T/65M52Lz/bz+T5uC1o4MJHDwclRdIcyCAUg71G+rCUZqGhJUJja9yJ1DhPbc224f7AdffmwsFNFvnu+7DM9sDhSwDGdGZF9XzcUQ9b2YW3XEFYmyTR0MFww0Z+PIRksYEE4pZ5FvnUDCRTzAWze2o9wKITu3ihS9ogwRmer8PtK0I8MHwEiKmCP9lFXEpkh5EqdGCh0iLTsQCGCxdZ2rI6mZB3IQPEjjzwi3qKLFy/GypUrJZjMQoD0iSeeQF9f32xVWa4TCAQEKHVL7GazWWG1HnLIIfLssC38WedyS63f7IlefZMxSdXaw8Qz6SXYle/A6mQfesJ9KJWYwKfWUQRAlSSsWi+otWDl2awDWpSEL2WyeV412U583/0BWWMyEdDLOm9WO3IGF+PbSQDiQEBANK4rm61lvd6O847X5jqce4dGIKmSAVXs0EzGQr5gC0iqZULd9+LYsJ+5tlQJlY33H+5zeH0lr2yK+gzbyb0C20qpXeUzW4G2XK9k2jMQ1NLytQImKmGYpulj2kOVQCvr6Z4rU/VdvU8oQV62V7GMdS299n71uHFlA1HAqc5OtTdkwoAt+zS2laBy7b6weh3tW8rjuVdgn5btMsZGiwIkxxImbEPZr+g9HjuL+zqvfdB66/aeM9hvZHO6LVI0AMqpJYmvpinvHJ1ErN5RM39jSLKBGRa1CtuykM3lBBQMmD6R3WWirxskVaxrJn4o+xVlw6L2gcpztlbFSPcy2de7i0XKe04HJCUgetFFF+Gkk07yNDkGBgZw2WWXYePGjdOW2+09momoShJbJTir/tMjW7/amwdJPQ3N+EHzIGlr/bU3HH3LL4CLXgOseSFwzQ3AwsXFIJMHAAAgAElEQVTAZ64Afvhp4G1XAO+9DJLM0awU8uq8B+5W1zlw5cQzHnsA+MR/Aj0LgIs+ASxZ1uyqe8/vv/F54AsfrK3P+z8HnPuBvaeOuiabngEuejtw9AnAhVcCIZXLOF/20h6Yfy52z8DMPxe7p58b3YXfh29fB/zkW8D5lwJnvgFokqM255XdG+vktdF6Lj/6f9Uz9De80beXR/HbfPaJ6vgf3KW+D/q79qpzgY98FognvNZgdo7z/fqu75a5EeXGVm+fdQYof07ASX4nXpQEFv0oFEmJKSEe9YN+NwweiMSXbJyVP1J94caJgRNu6pSMUUlkdhn0qC+KDaF9L3UQaqJPFzf/DIxwQ6mLlhnTTE8lT1ibjSnMUJ+JlB1HqRREIpiBH1k4JXUPN1Aq/9YeMCK5q8BMZmq7maBegg/CjDSUh5XeUDJwwSAe+6FYUhJZMykaHGWbRQZXMtgbB9J5v1yxlk1KkJRt5thSutEHP8YsZtyXhfEUCdQC4LKhJ2O3bg5xrOcqS1gCVuPjrubJQC6Ip8fiEswkg2tTOiRAKb0tW+nRxdE8GMgezAexMx8c9w5tD1o4uSeD1R0Z5cEpgLAPT47EcE9/GwYKwYZMLm5v/T4CtyV0mjaWxXNYlsygI2SjLxfEAwMJbMlEpwRIyTYyfWTMKi9TjubBSQbbLaQt4O6BELblvLFQvcwtSvq2mw6O7ihiTccYwiYltJnpHwXKXM3WzSdfDla5gMdHYrh3IImon+yoIqLCdgV6wmWEpk6IrqlWzinjgSET9w2GRXL32VQ6TUvklw/tGANZ+ihF4TMT8AWjMJiyT9YE/+xmuV2HjKi8A8cuw1e24bey8Ds5lEs2UkUH6wb9eGg4iGyFJf1sGpM91RY+RSEyCyM5HJjIoDtoI246MP0WHCcPq1hQst3hEHw+E4O5GB4casMzab4v5sHRPTVurd6XI0WJ3UTAwuEdaXn2/YaNjakwMkUDi2JkE5OJH8H6sS4M5UNYlRzC8ni/JJzJOieQRCYDbN0xgPZEAvFOAyN5Su218nWbvOZcdhAs0oCfWgeRzaLAFfjIpmPCURueGu3Bznyi8m31YaHdj2NjA7Luo3wuJQlZKLMbDCoWGAPtDFBSZncuSjQaFaDULbG7bds2xONxdHV1yS0J0pb8DgId9CTNT1AvYVCf60muf7RPuXrKVB/353uxJbcQS6IjWBLdBdvJV6RCFSOOXq1c2/EcDQRx6aV/xmtomVICHIpRWl1PCawqqiVqTbOvFZEL57fLoNen3RCInqxN0s+VdWr9GlgDZQQL2W9cf9cDm+PHGH6k00UUijZEzKLipVh/X71HadTPbhafm0XNhEsN+ghL1DAkqYAgKRMcOM/Fg1TW3Aro4NjzvPFEU7InmXzAhIMJCaaVWlYAVMUaJPBsSpu5pvZSCFgV6LVKWWfxslbzinUJV3xRp/P1YL0JVOYI7Ffmp2aXEvSyKvsX7hG5J2Sb6/ceIpdb8fmUPRBX7Ny/2T6MjuZlD5pIhuQ55fOhJb7Zn43AcS/9sa8dowAy9p8CyOS97LJT0bLASgp4dlm1vJ/pp+y3X+1J80UU8zb8AT/MiJL6JUCrE4YVG7gCjkoSaxWqZT3lfVqn5qQTgt1qTHM9Rq2ApE8++SSuuOIKjI6O4swzz8Sb3/xm+Y41K//4xz9w9dVXyzfw0ksvxfOf//xmp4z//vrrr5d/Lzw6VDE3UT7MmkXN9wv7Wu+z9YnPJpCUMvn33nsvCDZTAeKMM85AMpls2Iecc48++qj4v2a4MGLSYVsbTjjhBPErn6zMg6Sep+Rec6AOnB71UuDq64EFC6sgaSsgoBeQ1A00XvNz4JVn7jXd0LQi8yBp0y7aLw/Q855JBe6y6iRg7anAq88CDj8WGHcra9BL88/F7pk6U4GkxSJw7+3AT78L/P23qj7PfQXw2jcDz3kusJtDhrunQzzeZWwUuPICYN0/gOtuAg47qvGJuSzwqcuAv9068Tg3qPf8s4D/+grQ1uGxAlMcppN8Gn1P7rgN+MBZwCkvBy6/Bujsrr1Qq3W6+2/Ar34MvP4twJHHNa7U6DBw6fnAX24CLv46cPa541tvOYHXeO/rgZ5lwLXfBg4+bHp9MB2QVJ+z+XHgG79RbdDvnjd8aM8k1PhuvffGsgQKJPtTScAy2CMZ0xVwUTb/4t/JzW8A+UIZlg3EImQWMGOUbEXFjqSsGo+rL0ri1a5IvHJTRSZdJRO2Th6OmyhuoBS7U7Es64NJ3Cwws7xRxjLP0Rs3t+SPwEsCVKpg3xOj3UhZISyOprEgMoyokYKBYg2jlH1AkJSbVr3hV+0oyKal1VLPytSBFSUlO/3AmPZAkn5h1vhUX7xKpenpKdm8rnYQJDWMAIxgBKPFMPJ2UADDcrmA5YlBdIYaB2p4f7Jyld8QJTlnR/qpUf+qMVXSrizix+MY2JWLYWcujl25iDCtCJDOVukKWjhlQR6Htqfh81Nqr4xM0cSdfR1YNxT3zOiiT2lvOI/uiI2BfBDbs6Epz2ULO4JFLI3n0BGk91UQm1JhkdhdHrdF2vbplIkt2eabeK99kQyUsDhq4bA2C8uTaWGSigRaKQyUYg3YoRbgczCYN3HvYBRPpYJoD9AzuKx8WTssHEBm6RTDwfcBPX/5BAwVfLhvKIinxp59crscgyVRSjoPY3kiDz+9X9mv5ZCS2TVDMOJt8EfitV8ur4M3zeMsqyRSuyVKd+ZTMKwMArBF/vjxET/uHwpiqOghXXea99+fT2MiRTRgyzMTM8lIs2AijxAsxIJlBE0TGSuIbekItuXCyM3ie21/7vfd1fZooISuYBFRv4MD4hksT4zA8OVhOUoXwvCRiWNgRy6JrRn6vZexKDqMjsCwbFwjZhixQBsGBnLYNTSEru4kzFgJuaJims60cM0nUrAVqXwB9oQ16pd1HYGKrBPHqNWOnbkktmVjNd9Ws1TESyLPSBIP1zAMXlL+dsGCBbIe5Fpsy5YtwrBR/p1zU+gTd8wxx4xL7JLN+tRTT2H16tXCNiVQS/ZnbBGQd3Io2LkaX0u3MoldZkJIVBKhomYGpq8IuxxF1k4galqIBjKwnMklcbk2LFiKWSf9WAHOxtlfLUoiixSodLBao88Ga2y2R4He8FwnmwG/sqVoAGZOdk8taatYthXZ2go4zbmoPEDJ3FTAUL0f6ThI6gsglSoI2B/gZ7XOh95Lm5n0J96mpZIAf9raQxIy6wAf1U6yHpVkr5JsVSCpXg+rZFO/5JZpUFbaJHYgXBRVIUtJqBAAViXDSaKjwf5U6jvNilLfcSQBtZGFiajZVFiwrQKlGiRNc1wdZafB/wh8ivRuZbxYc51goRm0rDe3N9w7cW9Xu59TYDIfiULOQckuIxBWzEUWzinOfTdrslk/zObvWQuOAQvBqunv0rzXiuPv5z4MPnmHCEvX5WHM+aVYybNfG50srZyzmZkJUJHa5/chGKqMVYUtWm/1os5VtdJS1ZxzIhtdyYPQ78DdmQjSCkjK78Qll1yChx56CEy+ee5znyvfkKkKFRR+85vfiJJCe3s7vvOd74x/h7yMugZJl61l4nY1eYDvCPYlnxk+c9zba+9qXpcgqZa5fs2L3+HlVnvVMWTrcr3wwAMPiNKDLvyWTwaS8hz6wm7atGlCWxh/OOKII3DyySc3bOc8SLpXDb+nymiQVAeuE0ngK9cAX7sEmG2QdF9mzLk7U/dZK/3jaTBm6aB5xtwsdaSHy0wGkrpPPfsS4N0fApLtjS84/1x46OhZOGSy54Lg3nVXA9/5WOObnPcp4G3vBSJKrX+/K1wLf/OLwOc/AFxyvQL+GhXdv8tXTWQlzhVrczKQdMN64Ir3qVpe+UVgxaqJNW61ThpQ1CzMRn3gBknr2ZncYupvK8+d6jqtTDIvCUq8nh4f/lurPfzs+8AV5wB7DCT9ywM/KbtZmzr4wE19fQaobOoRQKFQRsA0RG7XJww3BYxxoxuiPO8knnoMOmStwrgMl2KX6k1zdbPHjXROQMiJG0AdOJBgTINM5fqBY8BCZWwLx1WABwb9Ru04tmU6sD0TQ8Y20BbMY3msD12hQW6F5TJKRlf5v7A/xIeEwHGZ0k+qHbO/RW1l6qlgpmSXCnOUQOXkzFH3lTnmOjvd3QaCpI4vgn67C08Mx4Xh2BUu4IDoCBZExhD1T2T0tlbjmR2t5xqDLPV9XyobyNhRPDDUiyfGZpeTTZD0uQuyWN2Rgs8oIGcbWD8ax70DbejLtwZQanapCFM3YYRxvneGCljbPYpD2rOwHD/uG2jDg8NxCTrQ4y5fMpCdRVna7qCF47qKOKTNQSSQhc9oBpKqMbVKZfHZWzdoYmMmIIF0MqhWxgtyvUURUQ5tWMge7c8zEAb0F0w8MRrEsEU288zmy954dsTv4JiuIRzTNYqYSfyZ4DN9c02R2zUSHSK/6/OQ6DDT9pWcMsgitS31t5MbRTkzLGxsvs+35wzc1R/EM5ngs3IsZtp/c3E+3w9kc4cMAqaUcQSydgB524DTVKRxLmo0f82Z9EAsUEZPqICQ30ZPOI0ViUEEDQWqaPlNrk7ypQCKDq0NHBjlAkyDrGKuQaLwI4on1+9EsWRh2fJOFEsKpJuNQuaZBj10UplSpODaieBOBM+kFuDJsQ6Zh1YDWfiTyg+jK6K8lIeGhiRAzAAzC5keDDiTYTPXZdGiRTUSu2NjY6BvKesja55cDnawgM7uCArIIFNULBQW5Ruv2II5J47N6YXI2iEcEKW87uA4O5CAjST52cp3U6mI1H7YRN634nepZE6VUgvX117Arvp+EvZYgP2rWJpuUGqu+9Tr9TU4xnnDdrbCctNeh+w3siAph+wG0rS1wmQAcS1IWkTOKQhI2mpRc0D5lYoliCjdcIyZfOivUcnh0mQyZqv7vnp2aBlmecbEc3AiSMrfEcTk3kMXBTs1L6KiQ9CW84P1rpzoBtJYB60QRHiWexoN4De7A/uec3oknxeVmKnA+qqdSTUzTgGqypO3YSn7UCqWUUw78Id8CMb5LlSsW/aL+L166olmLfH+e2FWVhJP1X61Mfjs/YqtHalZzbu73e5aUkqbqu6SLEB2tk/5yJI5rsZFAeYqmZrvRpV0w+dXJQ3o5FnlVVsqE/D3MqNb66upjm4FJOV16Jn94Q9/WCTbvSb2sG1ULbjwwgtx7LHHtlR5DZIe8pyOcclixcql6lat1zH7nQkYfBoG+4crqlvAG19xfkv33BsOXr9+Pf785z9LG3p7e8Hv9/3334+pQFICqnfddZewewmGrlq1ShKg+HMyS/lOe9nLXoalS5dOaOI8SLo3jHprdXjqMeCCtwLLVlTZPToY3Arb02ugtrXa7Z1Hz4Oke+e47IlaTTbv0yng/juAL10FUBLz7VcC518MeBBN2BPNmJV77ovPBYGr718PfPp84OVvA953GXDAclpkAXffDlz7UTV+rbwLZ6Uz97KLcGzfeQbw0tcBl1wFRMnnqSsasJwKSJ3tZjUCSQl6f/4TwG23AJ/8KnCcN0eHplVrBSTt6gUevBO46utV5m3/LuCydwMLFgG/vG73g6S8/6XnAaMjVZBU99+eSvjx/fXBn47vVuQfLrmcetlcBuyMkh9Fq4xI0I+IaGhWNzvMGKXcFjfhjQqzcLnJ1r4yelPPrGduqnTRgQduDupLvVfHVLOGm5YwfVFEtkhltkqRLFwDdtnEjkwMT4y1Y6AQw4GxIaxKbEHAl5fDGOyJajC2stnTAZRGfp5NZ/AcHCASZxVJO69uQ8oflmxYa0LAbjjnw0ChCxtzC7AlHURbsIhju4YksIuytUdD9OKXww1iRc6t0fzw+4K4f2gR7h6YBZ68a7w6TAsnLkjhkPY08jblfCN4dCSJndmwZxbpdIefUrur2jI4vntEZHrXDSVxd1/7rPiQNqqTYn8WsLariGQwXwFJS0A5gHKJbEIdEOaDxP+vMgztMrAz58NDIwFsSIUEvI34Szi8nfLANtqCWsiw9s4pu4yHhwPieZmy/Rgtmrs5HDbd0Wn9PI7nwW0jOLqzH11hByF/EEY5pqSMA0H4CZLG2irSi61f3+sZlIQsFpTErhITKMMa60M5O4xwmMC/D0+MGrhrIITBeRap126dP26+B2p6IGiUcUA0iwPjo+gKp5AI5CW5TIEsBM0IGqhkMxbGj5WMvVJnoD8c3w8PP7YFJX8JKw7qQrY4NqmXe6vdr9d9am1UXUUYviBKvjiGCm1YP9aOHbnIpO/kg4ydWG0OSxCcMoWUydPKG2SK7Nq1q9VqTet4+p8edthh4xK7DJ4ODw8Lq5Ulm81gND+K3gXtCCaB0cIwyNvR614tuWuX49iZX4CRYhw9oWEsCO1CqUw5UEhCGt+dXANyLULVlUYWE1xfMRFNp3OJt9w01EJ4T657CCQyyYjA3e7082t1INxsMq/nch2rGVKUY827+s3LNWYDJGU/cyy1fYj2VlTqKArgcZdxj84WgTMmbkp7yY51ZY2pnxM8JXCp9lCtQEmcWrQxUSCk4vIVmfhUore4epfYFQ9JEdWpMCS5R+K7phmzlP2RKhYxkssKc7aVunkZQ3n3FQCnUIY/CBjhZjXyetXpHyfMvYqdjMxLAe/nouXTr+NcnynKQMUyDNrtBH0o+Uqyp5b3UcVmZxwkrSj7cA+vZZXnun5ert8qSMprEiC95ZZb8PTTT4PsxWZl4cKFeNGLXoSjjjpKFBRaKRokPXBtvKLGpEDpRqx5nTDCFcTgwLC6TRl4yz+/v5Vb7hXHkj36pz/9Sb7ZBx10EB5//HHcdtttk4KkTHL69a9/DSY/nXLKKVizZk1NO26//XY8/PDDkij1ghe8YEIb50HSvWLYW6qEZpccuRa46GNAOAL84BvAVe9oDRiYB0lb6vY5PXieSTqn3Vtz8Wbznoy2/3wHMLgT+OKNwOHH7L667e477Ysg6fYtwMXvBDq6gI9cC3T11PbafXcAl50HrDkOuOJaINm2u3t177jfyBBw2XuAzc80lomlXPEXPgH89qdTS/LOdmvqQVJuH375Q+DqC4ErvgK84ozZEw30ApJqIPLFpwGcO/T91MzbO28Dfvwd4Iz/B5z/8t0PkmqWq1MCrvoq0NEJ3PY7VZc9BpL+Zd2PmQLaMMhTP1kIGnJzT29SSiIFuZmvSCLxWC7eualkxjszr+u3uNy8MwvenUksgKjNYJI1/nMl69TY05KBCnr8uOVvJ5vUKnBCFujkOp9WyScSrduzbYgGslgQ6kfAV5BLam9SLTvMn0UCQUSDIQEXs8WCZHnWF93uud5K8z6UAuZm1WvRY0AWbD2jgdcj6PdUejG25dqRLpZE6nVttwJJKVXnLk6ZY8y5o7Lt57pwfkWCQWEqK5B6YlY35+dDQ724va9rVllXYX8JB8Zz6AkXkCr6sS0bwkhxaqnc2eyPWMDBqkQGXWELm9MRbMpEwLk7V6UzaOGYjiJWtxcQD2bgMxqwlsrap7RW44FB/v4C8OhIEE+OBTFmGegM2jiy3cLBSQtxk0y52roXSmU8OWrg7sEQBgve5/NctX8ur0uP2YXhDFa3DWFpLI1kkJJyEQWU+uO7BSRlkN8qOrCKJcUAIDuKfmHDO4HcMMxQCGOWDw8Om3h0NIi801rQZy77b/7a8z2wt/eAAC5GCQnTQnuoiBXxUSyJjsIQP2tVuFguyPqHUorkCCvkQgLQAryp4wzDRNjfho2bhzCaTWHJ0naUjTzytlqnzE3xIWu3YWtuIXbk4khZ5pTJQGzrqXgY4WBQmKOxmErjJKuU7I7pgIPTbRcBUbfELutAlgpLPp+HE8iDDPruRXEUyhnYpbwA1TpRj2vLgD8MB5S1DwLlIgJIw3Lysk7mulDenyUyvStgQQPfd15P+yhqliUPU/YR3iVzq+BdUEBZ5elngXYJz5ai7SIUM41r09r1JPtvKjad+G3ymXEMZLIWLJ8tQFsrhXXQXpr6PM2OY734R1uSaJlZgmYEg1ph+inA25R5pGWUTZG3JiBHwLL6reU8IcjZDJjTbFN2m5Y1FXnbkkrC0BK+WhpXwNSK9DXvSfZqPQis31G6LzjfU8UCUoX8uBpQK/3r5VgyFmFDmKQIVOeAZmOr/tg9jFK11wwKeF9V3nn2PHNexkMfYxO4hgEzZMDxlZruwSURt2KnMx3mfCt183LsdEBSXpdJNgTyvHy/qFbAP9MpGiTtPTokp7slj6e63tDAyPiv37oPgqT1bWsGkhK4/t3vfide46effrqAqboQOKUMLz1NKfd/2mmnTRiPeZB0OrNz3zuHAfG//gH4+feBe/8MpHcAhz0fSI8CiY4qS4Utm453Gs/bsVUFu/9yK/DwH4EDjgFeegZw5puA5QdNDHyTPXTrr4Df/0rViYWegq/7N2DtKRMZfPx+P7IO+On3gD/+EhjeABzxYuDlZwKvfoMKIE9WmoFBv7wJuPwNwHuuAd7xQaCe16I9/vp3AJ/6OrD4gOqd2O4f3gD8/mZgyzrguFcCp58FnPa6xnKfw0Oqn279heqn+CJg5RHAMw8Dp58z0WeOoN7/3Qr84gfA33+ijl/7AuA1bwL+6SXVftJsrB9cBXzg88Bb313ry7hlg2JFsQ3X/jew+gjg+s8B110EfPF/gRe9cmLvaUCqZ1Et4FTfhvoz17ywdk7x9/qcm78PrL8DoAfoGW+aOHYaxORy7IMfAe76G/Cjb6u285z/93bgNWcDobpPC+fH+scAjuXff1+9x2kci38FFi5WtWwGkjKErfvFzbCbznPhtU7u/mv1ufA6Pxo9G1M9F+5++MQPlVdrfZlsfuj3wVw8Fxpkm6xO9eAfpWTJUtzfngu35G6jvtJjt3BprdRuq17OvM/ObcDvfgX89ffAHb+c/B3FeVEPkmpQ+3mvBD5weeN3ptc6eZHS1nNYS+fq5/qt7wWyGYDA6Ec+q94vX/ok0LsEOOIY4OwTgWt/Bbzs9Np3/03fBP7yW/W+qS+Tebk2ewfNdIXBJMYbbrgBV155JT74wQ/KH1oszUbx/faeH5S1H1CjC2p/T24SCDrGgkEJDBULin1kBimlU5XRZCCBzCgGARplXteEhkRayxZprUyxiLyjpFy1jBUZp/y3SDS5vGAYyFBZ9VODRAw08k+Tw2CXDJG6s5gdXc6hXJGDYtCE54cCVcBXg6RshzAF7FpfKi3PxE0O/YwoZcd+0oGL+j62S4o5EjAmlyKdbKA1aCjAtYeiMt8bg4s8nf05WoziidQiPJ1KCkjK4Oea9jGs6ehDxMiOQ6GUth0oxJF3gugOpxD1z2XAVjXODQoT7CXbgF4tegNbhoFCKYIHhxbgkZFkUylbD11Wc4hIkPoYHCULuTlAyb7rChURD9pIFwMC/hVm4CdIoDboc5Anm3sG1/HSbgJ5C4I2ViRsHJTMojeWgt+oSwiYBCTl9Tmnh4s+PDpi4rHRINKWTzxVl0YdLIg46I2W0Em/RVf+wq5CGf/YFcJTqekFGry0a285Juy30RHMY1ViFKva0mgPUdaNesRtCCR64Iu2Ab7Z89R1t5sAQbHowLZK6t1kMADMQXNQHN4JX2EMRX9Ixu6RkSBGLMreNZ/ve0vfztdjvgf2dA8sCOdxYCyDjmAOiWAesUARpkjsVgP/am2jLAeUdL/6HdUruH7ShV7FYX8S/QN59A0Oo6c7gWDMQXqWPEkb9ZUPJrZme/H42EKk7OZoE78Xa31PIlnKiQweGUYsDHru2LFjtw6H25uUa4N0Oo1EQsnv06c02g7s2DGEto44OnrCsJyMAM4ENCkRqQE7HagWYKasgCrxm+S4VdaIU61FFZip1ijar9PvN2DZDvJOa7Kd4vEoXvNK8pWAFdc/k0qX7tYeb3wzr4H+qaqqmLsBkYTl80HArxFIpkBog2In4mtZNikN6u2bpaVhKavKfwsEV2EL6r0R+16SJX1KYpf9z72LBsG9djfHUYBYJpKOS7kqqwxt7aGfHV5TwKbK+8E91gq0VTK0WtJUzVM1f3mezTlbKkt7BI6tdIf4vlZ8RAmWsh6SGNDAC4FAl74vWalsLy1TNMDqtd1ejyNIyjGUsTOr70om33KfI+v+Fpm7Xu9dfxz3clRGYt8okJR7p+JuSAedbo3n5jyR0LWAkq32+4Egpacrz8MUt3RLjs9Nzbxfdbogqfc7zOzIepDU69X2N5BUg6grV67ES17ykvFuouc5ZXu1pP9kcr3zIKnXmbXvHkdwihKUv/hS4zbUA1rTAYMeexC45J3eA8UEHa++DLj5y43rVO/9xlAo2bJf+bgCeOvLCacDH/08cODKxtdrBpJqwCCaAD7xJaBbCa2MFy1d+ZYLakFUHeAnOFpfXvYW4PJrgM7u6m8euhf4+EVKDrRRqfeZGxpQ/fQ/1zc+/s0fAd7zn1Vggcd/4iLg9luBz98EnPQ8dZ4GUG/+71q2FkHn970ReNHpE8FZnqfBYzfIou/xu/+e/Jmon1Pab/C+WyaeQ1DZ7UHoBhAOOwr42RcmnvMfXwLefF4tmE2A5tJ3KvC8vrj71QtAQaDk358P0Jv0P64AgqHpJQ94rZOub6vPRavzo75fmj0Xen6c+nLg4k9OBLAmAyzn6rlgGIAekb/47tTsR+3b+JVbgee9DNhfn4u7/wa89/WNky80I7FeatcrIKnnktvTs9Eb4cLrgHPeWU3YcIOkz/kn9b5iqX9Xuq/ltU4zBUlXHaoSSa78PNDeBVzxfpWoUSwokNQt4TzVO03XfU+BpIODgzj77LNx66234uijj8aPfvQjSZSfjeL79V3fLTMAwI2gOMW4vEX4vwxKMBjATTGDBJR2DftNWJZiQgRM5U8S9Fc37Dpw5BPJKAb7eGUCoBPZhgRCufFmdjJld3URn9RKfbhRFw+cSqheBxMaZT67O4UyUgw2Noc5OQAAACAASURBVANT9TkMWBYrPkRs9zhrVbxP1VFhYZIGlb8UA1XiD0UmiAJDhX1qBqXuDGLx98JQ8AFBwy9MgHLZJwyF4UIEAwUTBEpD/jIIgtGDjuBaxF+UP4ZvEv8eLQdshiQD3UthADBbZNCucTa0yMEhjC3ZLjw8lMRwQYHDq9tSOLJzF4K+3PgIZmw/nhztRrYUw+pkH7pDaakCPTbtUgB2mYEtRwLDlBacjaIl1dhegnAFR81NCZyVfRgqRLEx3YbN6RhGreaB3dmok/sa9N/sCVlIhtRc7whaWBrPCZtoayaCdQNJ9BdUpvC+UAiNJYM2ju/K4bCOnHix+uEgYLjH00S5pOefAZTZ7xWpOAKllg8PDJnCKs05yqM0GnDQE3KwJOZgcdRGZxACHm/N+vDIiIktmd0/dntiPPi09YbzWNszjFXJrEjt+QId8CeWwBeOz54GQ13jyB4t5J1qcgHZJk4RvnxaAFKaHWzLB4TVuz0X2u+CgntiLszf89nTA0ymOa5rFGva+7kKEA7cZEoLWnKXax8B6KCUMpiYpYuvwiTdtHkYI5kMli5pRylAX8DsHHWaH1YpifWpxXg6nfSYEOTgyNhWRIf6hOXBtUShUBB/sd3hRVrfEYcffvi4xK6b2cqMw56lJh59dAvKhoGDVy9C3hpDtqgkRCc6nVevTB/JgBFUYJ1DGV0y9Hyi5sE1ST0kVwVWLEkw5LqQsqZFWzFMCby2UpQ3o/I3ZSGw7vbtbOVac32syEUbal3gTgBo9b6SCCj9pp4HrqUJkk3GTvOVfLDyKhUzEKkCg5Pdl9fn2Gm/UZFUlWRJtcYhGESgLErFloo8Lv0+WQdKz2pg3Uu7uGfQeyNKNvN7HzSMcV9QUUmReVQ7kzjG3APpNo8DpIZP2H1aDlhAUvHwVLLOAq4yUbPCGHXXUd5IAqqWlddkRY7XfQx/x0TQQkUth8cVLErOVpM9ZhOk196XrJfBZXJl3yC2KRX1ILsC1Lb67HgZn/pjBCTVTFLOPUnonXzuTecee/s5nIvinesLIJ0uwGcYSCZCklTnZV/N54OJInu6zIOke3oEvN2/GZNUy+keccQRIrfLsm7dOtx7773yPjv00EPFT5as0ka+pPMgqbdx2FeP4qfqO18FPvte4DXvB859P7DkQLWVHugDPnclsP7xiaw/3V4vgBLvoYGLy68FTn0xQDCDMdGN64E//g/wxnNrZS81CHXep4Bz3qV+x8/yYD/w218Ca58DrHHJnOpg/7JDgQs+CpxwigLIyGD65peAmz4NvPnDwPsvb+wh2QwM0qy5/74W+NKPgRNOrY64ZmTdcHXt78ggvfR8BRy952LFzGTokUDXzT8Evvwx4D0fVdKN7O+hQeDjFwL3/AV41yXA6a9X7SYATDCK0pgnPb8KVrqZfP9yHvDuixWDlT9fdzdw3VXA3b+eyAJlWy9+B7DwAOVZu3CJYm996LVAPWBB8PRTlwEP3Q185lvAykOq7da/2/BELXtWSzu//WPAm96pAGXOkz/+L/CljwMv+GfFCNNMT/bHJz8EbHhKAQ7HP1fND17//36rziFIq8euHujQ9yHYfM/fgSveByylH+9XgR4liCMMsKsuAZ54GLj800oil2PBaz36APDgvcBZb1N18jKn9XypB61beS5aqZO+bivPxXTnh/td1uy5mGp+6H689++1c2cunwvW/TNXAKz3NTdMnhShAUA3qLU/Phd8x1/+XmCov7a/+G4mS/J/fjw12NxsfnA8+Hx/72vAc1+ovDz5jPGdxufumg8Dtg1cfb3yjWVxA+sbn1QSt+4kiWbfWi910tfwIrfrZpK+4OXqfXjIGuCAA4Hf/0b5uT71aC1Iqvvvx9cD7/6IYvXH4kAmrdQa+O4//8PAm94xUZWAdfPyDmrWD1P9fk6ZpLfec2NZMuQpt6izpw1mijJr2icbbbIludFWgR4TQcNEyWZmtw9+ZmwblKFVMlEqK1ll3/p8lOatSHH6ctxmTmgnN9k5+twUsshyJARoUxt3BZRW/iZ4W8mGVsGiqk/QZGBpwGCAg3K73jLKeW8tUcVAAIMEDFgGDOWPGPApoJi+pAQ8eV8GMNg3zMwmA5VZ4DyGmebcHLJN/MOgjcgE+wPICUCaxJgVEVagXfIJeER2GRcXWYvMkSKWxoaRMNlvVRdIdwfKeFTkZ71MMO0Jy6DV5MVEoRzFYC6CXbkwxqwAViTSWJkYhFOq+hDlHQM7sknAZ6I3MjbOJB2zwtiaaRdG6oJwBgfEhxAUBs3MimTgs98JJMGHsaIfO7MhjBYNFBzKivnRJ3WOzIitOZNadocKOK4rhaXxvIx3LGAjalJaD3hmLIp/7OrAjty+xZKM+B2sThaxpqOIss8WYDpkqGcv7LeQCOUE4FfFAEohlEuUQFJBTbZ9R86HewdC2JAxUaxIBKvzHSwI2Ti0zYZpAI+NmdiWDYBza38pBFSO7hoTv9kEpcvNLvgTi2GEayWMZ7M/yCItCkiqrlqycsinR1EqZMH6jNgmHhoJ4umUifwcM5Zns13z15rvgT3dA2RULgrn8ZzeYSwMD09ISNJrGFlrVIAKviOZnMX1g5aV5DpKF4KkIX8bHn9yJ/LlIlas7ESuQE/Sqb7j0+sJ3jflJLE1vQjbsm0Ytb3JbC8IpXFo21b4d2ZFAo9rI2b30Y/U5q5hNxdK7hIoZaHErpZBLJVKaF8EPP1MH0wziIVLE0jlh1GwC1MCpFx/BIwQsqVOZK0Qwv5RhIwUSqWirHu55hX5VNdSU+SUKz6GrAfXxDxW/UytCadT6hmas8HYnE49JjuHfcV2MvmSCWwz8U8l0KrBZd6vmdSw7A3KfjhOCSUqX0yx9Oex9CAlCMT9hJv5q9tGUJoAaTJEkNSUJEcBC21bpGczVhFM9PRSyFSNBcOIVUBfzhe9NXEnAE52Lb0/awZOCURMj3FQbcVqWQ5Y31+Yo9wHVUBSXlMxeR15vjl7CRgTvHXLR2tmq96XCROxiUwuj+G+knkDVOApGdXkUA2SEkDmfnRmzw7gN7iHDcLvpycs97EMxDqwnCKsEpNVVPICp864fUyFyUw26dT7Jy8zYd85RiWBhMXiZDSlQNJEPIhSRSWJ7zu9H3e3SgPwfPb3hv6aB0n3jTnXCkh6wgkn4K9//at4xlK94tRTT8XSpUvxm9/8RnzR50HSfWPMZ7OWO7YBl7wL6OgGPvwZoLOrenUvgVovx7gD7ld9XQGMzdTq3L5qbz6/MbCpa+q+/qe+AZzw3Noe0uDjtk2TAydeAuuaNXfmvwHnX1QNbmuggUFwt8chWZbf/DzwmRsUQOouGiBj/1G6MZ6oesk1YkE28iTVY9fW3th78f47gQvfOpEFynXJb28GrjwfOPNtSh7y0ncBhx3TmK2l2aJXfg947ZuqrXjqMeCCtwL//Lpa9iyBh1t+2hhUvfpyJedLcLatQ11LA9zX/gA45YW1/aQBdoKfV30NWLSkCiD88NMTQd18DrjmIwAZuW6QLJ0CPvYfCpT/ry8Dqw6b/CnyMqf1fHnxm4CPXzfR19LLNVqpk65tK8/FdOeHu2e8PBd/ugV436uA+vnxzJPAhW8DTn5RbXLCXD4XrDtB0s0bgKu+UsvSbtQuN0i6Pz4XbiDdLamtfTj5XdDvp0ZPjJf5MdX3iu+Kb34a+MZvgCOPU0dqkPTkM4GH7gDOuxz4t/OafzP0fVqpkxeQ9KH7gHNPA674MvDKMxV7/o4/A/E24LAj1Ttx49PARf8OvPk9SkZdP/+N5iFZy5ecDyxb0Zidz3Z4eX/M5jpgNq/l+9P9PypLdqzDHGQCngQ5QwqMoqyXsDht2bhy48NNo0jdIgDbYaZ2GSbZjxU2KjPlGXgQfyAf/ZwY7GegLQf48hPqznvy+mP5nAQdxDPTsdXGXnyblEcX5akElCyprGqRlYJPgjHMym4UC6E0GaXryHL1UtRGXklW0SuMQRMGRvLlBAbzUQT9NnojebQFyyq7tk7I3+1bQmBZZdFSoklJ6YlcsRlCxklgR45ysKyXDwWHOdRlLI7nETct9Gcp/VtCVzglErcEiumryqCKu7QKkirWbkECHSw6iOGud9FSDIBIyI+xookRK4R4II9EIFsj7SaBhYonqd+n5g4Lgd/1Yz3YmIpjUSyHIzt2Ih5QQO90iw5muX1oCZI+PhzDU6MxjFkmCiU/nJJvVn1IW6kvwaUjOxXY1RaqZYhkbQMPDyZw32Cb1HUmhexOMjk53yn560X2V8YaZbSZjgTlxiy/5/N4v4Rp46iOInqjNrakTQzkyRT2oSNUwJrOUSyOFSpsKd7JQNmJAuWqVwyB0W1ZA4+O+LEpY4IsZHdZGbdwUIJeq348lQ7OukzyTPp7rs9lcsQhbRmctGAIXSEySTvhT3bDmEMmaT1ICiePwZER7BixJcFgoGBgSzaA7H4EVs/1OM9f/9ndA3yOQ35KiBewKjmKFYkxmEZxnP1F9h8lVyW5SwCGsoAr+lusExYaBVs0SPrYkztQhIWVKzqQzo/OCYvQbwSwNbsQD48sQsb2/q06JDmIQ5NbkNvOrOmQtJGMjieffBLM8tvdJZlMYu3atXJbSuwyiMpCwDaYsDAykkVnVwylYAFjhVTDvlRgj2Jucj3sN4LYmevF1kwPgoEiFkf6Eff3w3EKcgzXvQG/kuPVhWtVAgUEkrhe41qGMqizIVeqZYF5TZlPpdm57kzGSmSBA2RmUu2Da3sFKjXz1JzsnvUgqQZdJwNe2BcErAkRqkTHyZVYxPvXpM+rWle7PWR1fTgHeEwiFJa9APc3svYqUX61KHuWqZit+jq8h1h1mCHEgkzcnLiWJ2PVqyrMVGPEuSb9UwE1uXebTmEb2SdM4NASx/o9xaRa/puAKceE9+Sx3AUQDOa+TIO5fBfwfKX6Ut0ruPuY84XeqLxWo3Fj/3G+Kz/fyce0WTtpBdOdWIjOWC+CZgiGn9LEzASn5HkeOTuL0Sy9n4dgO0xaVV60nNcc973hGWvWxtn8vewxA0GUHZ8wpUIhA4afzxbfaSV5djhu7r0wx4j9xPmgAfTZrNN0rjUPkk6n13b/OV5BUsrtki1K/9G2tja89KUvFR9SqlcQJOXvXv7yl2Px4ooxX6Up80zS3T+mu/OOOqBMYO6t76m9s5dArZdjeFUtrzm8C3jZ64Ez/h+w5ujG/nI83i3Z+pwzgNeco6RhyRasX/NrOcdYYvKA/revU2zZeple3WIvgXUNag0P1LIUNch38bVVX0YN3H7ryqlH8/jTquBfI8BAn90IJNV1rpfD1OeQwfXh9yimlhuU5O+53PnaZ4HvfQGIxIEDVk3O1mrkK8k1ABmj130U+PrNwNEnVNvZjEl65Am146SPn6qneg+rMtqazTn2I31s3SCpGwAzw8C/nAO86kzgkMMVa9Vdml2fx84Gk7SVOun6tfJczGR+tPJcaDD2gBWKVReNqbMJJn3qglp29Vw/F7zvdJmk++NzwTZrdvLbrgDee5l6HvTPJnu3tDI/eGy9H3X9s+5+L2uQ9KPfBZiIcdstwCe/Chx3krcvo5d3ub6SF5BUX09LM2vw37KBa78NHHxYVWr7pf8CnPsBpZJAJu5UTNLXv6Pa3/Ut8/IO8tYbu/8o318e+EmZgQz6JjHAwM2qe4OrM0K52eGmiB43/D0DB+WyIcxRgjZOWbFJw2bFa0c8ZCLw+/iGoezWZCCpyhzOMiubvqS2Yl5WfWcYpFCgK5mdUldbyYxJhrHfRHgSSV1ubgmSMmjTqPB6lG/Sm27x6hlnsSrhNbapWE7gqbEeDBfCWJ7IiIdgR0gByqp/6O1XkQce9xGykBXPIsozqSCFeAj5CZB2Y0s6LuxHkR81bbSbFg6Ip9EVyghDRAIUJWZNK89TAr3hAAN1VVk3LWlmksVb8aqaagppaWO2VwJ2Blms3MxWgyiZfFmCufGIofxUGRpg+5T4cdNC4HfEiuGJ0W5krABWJYewJDoCs+JnyTmmGbheA2da8oz15ZhkLQNDBRPbMyEBSfvyEc+gX9MGTOMABk8OiOdwcu8IlsWy44te1rVg+7AhHcUD/Ulsz82sngEf0B500OGntHEJOURgOQbSTkCkbFkUg2Bi0SCp3wfkbAWwWmXVn80K5+jSaBEHxEvoz/mxMR0QhmEs4OCorjFhQiZNVyCuzKAKkyOqqzWrBPQXgHVDJp4aC9V4qrYHyzi8vYCQYeOZVBD9hSCyKsb3rC+cO8vjeZzcm8GSSBk+Xxi+UARGvB1GKOo93aiFnqoHSQ2jhLFUGhv603hyxEBf3oTlwXO3hVvOHzrfA8/qHqC0+sHJDBbHxpAIpBGq+I+KAoUAR0zWUioILPwGc83llg3l2kqDOjphSwL0VObwt+Gpp/uQLmSxbHkHrFIWNo3iZqlIvXx+5EsJPJ1aiA2pNliSxOWtHN4+JCBpZocfRkVlY+vWrVi/fv24dKm3K83OUaFQaFyOjyCtvyLXSulfX8iS92pbdxBjRbJ9G8tBEqDj2pFAAP+wj7J2FH35boxYSUma6wkOIOzrg1PKV1RGau0dmoF6M2ktPRq59hV51YqsrbLGUGDV7i5aTpZ1YuEaXmwyNLI2jQqpPQnVXNRcFLDNmRz85PNCUIdgo/KDnfwZ4fpdJIErUUpRhHGcCYxi9jP3O5wLlMjVa20CQRnLQkaAUvrZNu51d79oCxACtCq5k/YUKomA/dZIbrdRtym2qLof9xXuwn7PWYXKWrBaJzd472V+uCV5BfCq3C9QAQ65RxEAnLuDiscp6yEMWXleqoV1ZeJnI8Cc+wH2B4eBzFdKBM9VSYbbsGrh4YgHOzE4OIBclut1n7Dfk21tCEcjyBRGsGHX4xhMUy6dCYbqP/Y539t6v1hlzFb7n7+TcRE5WvXOUEWpI7mLTiytaCLJMXpclYSySqjRRZKGZU/mZfRmpwf5PIWoHGURpPYjHDFElpzznd+qKgNaJT5yLiuLmeknRsxOzWuvsq+ApAuPDrc0vvubJymVKf72t7+p59LnE+boi170IvB7z5JKpXDzzTfLc3LGGWeAyVLuMg+SzsXTtfdcUweA3YwqXTsvgVovx+jrEegjWPnbm5RvaHyRAkzPeYdi9tWDnwQlf3EjcOPXAO3pScD0je8A/uklVXZpIwCxvod14H0mICmvqVmVOmCumVi3/6lWctar9109SFoP7rn77qK3KzDywiuVZKXbu48Mp/qi67B980SQlMdu2QBcdC7w8B+BD38LeP1bGodPdBt/8i3gizcqqVoCsFdeoO7oZs/y/8lC++gHgL/cNLFOBxwzEfBo5CdYf+ZMQVJej8uJh+8D/vsrwK3fUnfoWKEA0zedCyxaqn7mZU5rRue7rqplFbfy7LRSJ3d/eH0uZjo/eE8vgJN7flx3k5JU1TK86bHa+THXzwV5WASnKNOsAaxGb1vtSfrNvwDPqfjy6uP2t+dCs0YJ7JGt3bsQuP5zAJ93PZ6TfbG8zA8eQwns9XdM/t1rBJLym3TiqcDHLgCGB71L7nqpk65JKyCprqOe27yG9uHV3yANkvJ3Tz8BXPxO4LG/TGx3vc/yZO/uZrLRk/fonvuN768P/rTM4AD/MDuYQNRkClU6M5zgmfKIUf6kZJNy88vNMbNKWbhBDAUojxpDwEeJ0eIEJqnKfi+haFvjrAoGeRh4EMmlis+nZG/T48pWDFN3JjEDFm7PIndXjnuKkoVa18fK01J5C02VmUxA2DRMDBSS8scqB9Fh2ljZlhM5VTm3zACJYotKoXweGQTCwKUUVUmyke1yBDvzPdiQ7kLKMhEPWFgez2JJLIWIP4cAyEhQPlcsZKFqn1YlT0oQeqLHqrAY/ASDp/ZfZX9Kv1aAbo6R8k2tSr9l8/RlDcEwKTHsiMQwxzfoIxPCG1DqlE3szCXQnw+jPZjHosgYQv4KCM+sY79f+SVVGLZTTX9pdyAoY8zxJHt5QyqCR4bjGCsGkLUDyNiBPcYgZd3JIj2mO4UTekZkTuhCBummdAQPDiSxLdscIDXZz35m5dOztjbwRTizy7RwSNLConAGBLYsI4BCsYSBYhAjVgRpO4BRy4BFRi2DVnVAF68fDxTRbRKI92HASiBLuecmgJjIjhklmH7lOVt0FMjKsNGiSBEnLBjDikQGQb9mDPlQdiIVFnn1ybNFdtjAXYNk5NDbTRWCsEsiNg5OFkArvo2pIDakA3tMNnl3v467Qg5O7CrikLYCggbnjx9GtB3+ti74hBUzu8W2lCcp3wP6hWWU8kinhvGP7cAjI/uWJPTs9s781eZ7wHsPKI9lWxIdjukcQdwcqwFmFNMmWAEBagPe2kpA341rKOUjSHCJbByl0CFJYv429PfnsWNwEF09MYRiBBQy3is6xZGK3RrEqNWOzZku7MjGkLaVxYDXclBiDIe1bUOpn4ke6tu1adMmbNiwYY+ApARFn/c8tVuk+ghBG1lT5XLIl9Jo64rDH6WCycikQWntH+mWNxUvegSRdRLoy7WjUAqgx9wB07dTrkM2IIEuuW8lCY9A3VSSk7wm187sb83Ya9bvmuHIuaGL+FCS+VcB32cCTja7f6Pfa7CL61C2wwvD0st9qLMyrnpSAQcnA4rYL6aPYCaTG2kPMPNEAsXYpdyy+lvtfZhkaMgYi6VGUcmK0iuzvt81i5RqOGSQkpGqfE7JYqU1h42CZSmwzqRs80SJ63G1l4rNiAB2wqosy95CEhMqnUlwmEo2+hxeV0n76kS6cssMP0korSz/mWgn+xlKKU/i0SkJoT5lt6D3Vzrh1o0Vss4OM2z5N9R+bC5BwI54N1YvPgp924bx+9/diuGhoXF58I6OThx77FocumY1RvN96B/bIV6c3P/x4bTKtJ7JIZ0bk6TRWCiOSDAKk9K9MKT+lO0miKjUb0JyLuckz2VSS7UvyFxWczMYoMenX2R+aWmi9otMzGByACWBFWuXzNZMYQyp/Kj8e3cVUUBwAvCV/WBOQdEpSlthqERhejLzncfxFYCeYziDxIi5aNe+ApIuPiYyJfu9vm/2N5B048aN+OMf/yjz66ijjsLxxx8//m1n32zevBl/+MMf0N7ejtNOO21cQUL32zxIOhdP195zzanYZl7AIi/H1LeWQWb60d38I+B3PwY6eoFPXV/LRnSfw1c3ZQv/8D/Az7+jANMPfaXq5zY8BFxynpI8nUwacjaYpKyTZlUec6JiAY0MAZeeB6w9pVZydjr9woD9Tdc3BiYaAcGU0z3nJGA6TFKOwec/oVhaiQ4gNTw1W0tLDf/r21Q7KUH5zjMAN3tWj9kdtymP0ee+GFj/KHDHLwGCoy89A3jtv030ifQCVLjnQ7O+bcQkrZ+DBHnX3an8Af/wPYCgxSe/DJAN2ez6xSLwhU8A3/k40Ci5gPdqdo1Gb4Cp6tTo+GbPxUzmh76fV8BJz4+3fVB57Gop5n//QJVdPd1+afW50ADoZGOjQa7H6IlZ51u6Pz4XWtL6a5cABI0POlT5lNLP180MbjQHm80P97Ny/tXAWf9eK+ne6NmvB/e1CsFkcuD19WpWJ/fxXt49mlU7WYINr1cPknI5/8sfAj+8QXks3/cPlYyy6iTgtLOAM86q+iU36tfpvD/2llWFgKReK1OVz7IkuzsqXiUMABrwGZJ3XCMJq6SvwggF6FHF39cGLPSmyp2FTeCSQQfJyGXFJCuX4Bh/rmTLuOnU2f3MomfWeL0ULU/lccz+Jhu03seHm3cCmCqQMzn4JwEIydQnoyCE7dkubEh1oD1sI075UthYFB1Dh6nYfbrKeQFJuVlUAKlVjmBXvhub051gkGFRlCBrFp2hNKL+nLBNWQ+CzBporgVJKYOsftfIk0gCMWZIgkNTFZ2JLH5Clcx5dzAlnXMwXIhgp9WGtO1HV6iAzlAeSTNTAXC8zBYGUAi+MZO6JCxSerXprGP+zUCOl4CIahfnmGYnGLh/sB339Lcj53j3mvVS6+keo30lCZJyTsjH0yFAGsX9/UnsyIZRbAJE0vtzWSyHRVEbg4UgnkmFxmVpCZAyEH9oIo+j2rNoj5Rg+Pl82LBtR1ik2XIEqaIpnqd92QBSZGJK9r6BvEOgv4w2I4Pl8TSWxgvy8/WpNmzORZFxzKZA6WR9EzLKWBYtCLt6aSKDtqAtwbFyKQSIN2mt9kfKAh4b9ePB4SCGi9XfBY0yFoQt9IRLGC4Y2J4L1LBNpzs2+8J5bPvyqIXjFqSxOJaRgJsvEIU/uQhGpH3Wm1AulVEoOLCKLt8vOEinR3DHVguPDM8+MDvrjZi/4D7TA2ScU4Y2FiTzKoD+XOhZ4XVLgPSAWA4HJbNYECmiM5iDU86NA2LCwqkkkzXzEeRgkn2TKuSRsQri/axYcZQupUd8DFYhiK3bBxCIGGjvCiJTHJuVYDTXTg6SeGpsEZ4aa5tWcgrH95C2nUgOjSIgfvQ+7NixQ+R2CeY0K93d3SKbx+BmgOxNynWSwen3K7UO2h+Q5UdgJpfD0NCQ/OG/G5V4PA56lkm/WhbMCpiYTqdh+fLoXpJAxhkVic3JChPwOH5uZRV9LIHgoXwntuV70G4Oot2/WZjBXKsQ/OJauWg7AoBJEuIUEqEKSFdgildgUXllKnaju2ggSgPuU9232ZhM5/faU7eZB+V0ru31nLLlgx9++Eym+c2e1LNmDjLJj0AnExY5R9hWzZ7Ta2ruLTTY52bbqWdaKePIcx1Qa6CC7G1K43YmWgJYt1kxGAmIEnxU614BxSvziyCVBlfdICmfQ/pJBkXhR4GkfIY4z7x6RXILVqxI6mrsi8o2fG+w3dpORNeVdQzTBoXvFfaNWJdMMg5lH/J5RxJlSwFlozKXpTOxAIcuORoP3f8EbvzB99HR1oYjjjwKg0ODePSRR7CwdyHOOusNOOiQlSjaeZT5vslkJIKipQAAIABJREFUQamkSDyKklHGaHYU5bKDZKRNmMj5XF7eMZFoFGYwNC7Ti5KDXDYHrrci8Zi8g4q0lLFtBExTAGQWHwFoy4JB4N31PJccG+WK7YzP54ffDGI0P4ANfU8hlRudy26quTbnkJ+qMyVKE1fYrEye9Ss1JyWvrOxwtLz2bqucxxvtKyDpkmOjNeoSzZq3v4Gk/H7/6le/kueNcroLFy4c7yKuD373u99hy5YtOPTQQ8eTpNx9OA+SNptR+/bvH3sQeM9ZwCteV+sbyO8W2VjXXKpAtHowQbd6JsFc3uNvfwLOewnw/s8pmcJmhdKel78bCEeq7Ejt73n7H6pMR/d1BvsVG2l0pCptW38fr4H1euYoWWf089QMS/d1tYys2+tvqvZNdjyBm299CfjqxcAbPlRlkmogipKx9WxO3ufuvwMXnwv88+trZR0Jrn3v68Bn3gN8/AcAAV8yvRgKpSyvZlS666qBpV3bgY99Hvj5D4B69iyP18fxs3zRx9Q4NSualXnx1xXA1syvttmc8wKS6jpxq/WT7wAff1sV8Jzq+nrOfvS9wLJVk/dXszpO1SeN6tSsDxs9F9OdH+57eX0u6pmjv/81cPONtexqfd25fi40YHvE2sZevfq5qH/n7c/PhQYCyYw+5QXA+a8BLvp0rQdxoznYbH5oKfS+HcA13wSWH1S9Cvv7y1cD119eK4NeD5LymePPPvRa4OxLgA9cPrlMO6/erE7udmiQ9Ht3AMc+p/FT1kyFgGdpkJSS8EyeYbsJNPOaTCpp9k6rv/NM3h/N3hVz/XtPIKn2GOEmnlKwLGSJkiHhL5nKjzREIFFlwHJzzE4kU0mDd24Qkxst5culpHbJnhA5X0dt3snA1JtlHRBgHXI2/TTLsumXwBWzo1mZSnZ1o87i5i0qnikTpePk/mSTVrxTmmW/sp1DVjseGV6IgUJcMrf9RhlLY2kc2jaIrmBKwEB1Xe2dWoZVDmFrthtjVhKOY6AnksbBbUNwnDzylHoTQFgxMCgPzCx1+UC7maQV6WCCpBrVrocICVwzW71ZYTvZ3+xTlRnPDa6SxxrJFJEphtDvdCDjAL2RAtrNHAK+HErlmWXla29RFVzxFqQRqd1gCBxpMjMH8iE8PNwmMrsujKdZk+f09+y3pbGsSM92BAnilzFcDOLhoQS2EyAtTQ3m8ngyik9cMIKFYR/6c1Hc2RfB0xklIRT0ldHtH8HxPWkc0s1nzBE5L7cgLWWRHccnDKDhgilytY5dwmimhHSRbGugO5rH4ngRbVEDJfqEpgJ4fCSJ7fkYsiUTecc3HrhppcPIUE0GLSyJ5bEsVkBvxEHET9nmEAJQMmq68AMxZpfxxKiJh4ZDGCpWWRMCpFfYB83Yra3Ub184NmSUcEh7Fsd2j2BBuAiDstrhBfDHFsNnzj5oScldxyrDYMaGeHqUsHVwDHdtyWJT2rsX4b7Qt/N13HM9wHfDqmQGR3SOIRSwsTGVkPfiSLH5d2rP1br5nQmQ9oSKOKFnFCva0qAvNxlEXMtw7cKnimuPSZlh/IpL/pd6/pRMIaU7i8hYigWmAVLxxfNH4CtFsW3rIMoEnXsiyBVTwlybaZG1kS+Jh0eW4PHRtmldjolCK+KDWDS8GdFoVNo1ODiIxx57TAKak5VFixZhxYoVai1XAUWbVUDWLzQmAjA6OoqHHnpowim9vb1Ys2aN/JxAKuU0BRzK5xHr9qEcspAujk2pIsKRIcNLPDYDZOoFkCvFZM0Z8ecxaiUxWOxCW2AYYd9WGT8CYBxzMjq9Ap7i+yeyuUZFIrY5S8zv8yvWamWtWN8BKqFRKa/MxhxpNiZ70+9LVE8uAUaQlEfPOaAtNUF7rzJ5TzNKOV+q/pvKwoTgINmiym9UrXX4XhC5XUnwVN6d2rJDsXG1jHJ1zyJgqEMQVdlk6KLfG3yXELR1JyCyXgSw6s/h88METm3lUd9wlZxa/SnrRiCUc1oDv9GKBYp4iIpEbvU9xHnM+cz7qr2GYsVz71ZfMhkLhYINmCXYPpcaT0uj4f3grkQvVgtI+jh+9tOf4LhjjsUZr3410tkMbrrpRtx3z30455x/wytf+Sps2rQR9913L7Zt2yJg6dKlB+DYtWvlb76r+vr6cc/dd+GZZ56Sce7u6cXJzzkFKw86CARj7r7nTuzauUPWvwcfvBrPOfEUbNu6BRs3PoNjjj0OBx64AiMjI7jn7jvx9NNPYs0RR2Dt2hORyWTwwIPrsGXjRlhWAbZlIxgK46STnovFKxbiiW3rMJjq897oWTlSfac4tmTHck6QGVsxZFHSwj7uHxSYv7eVfQUkPeC4mOfkBfbx/gaSss233347Hn74YZHSpVoEgVKuMe644w5JyqL07qte9Sow8aq+zIOke9uTObv10bKpf78FuPyLwCtfDeTzimH35Y8pWdw1L5wZSMqA8be/BJz0AuVDmkiqoDGBlf/9OXDFOUC9JyoZOJSUPfXFQFePAvAYVCcA8okPAYuWAB+/TrFHWXQg+4TTgQs+Cqw5CuBnn8zPL38K+NVX1T3efJ76eX1pJbCuQZjLPqsYsRueagxSkql2wVvUnd51MfDCV1Tr22gU9XWXLAc+/FngoNXKy0/Xn+e4QVK3dCnBg7e/D+juBXONcPftwLUfBQZ3Ap/5di0AoEGiF5wGXPhRBWT+9mbgyvOBM94yOQjxp1uA970KuOCLwD/+byJ7lvXToEhqFLjwY8CBBwHR+ETfT3f72cZLzwceuwd412XA6a9v7D2rz2kGIDQCSQlmU7r5eS9VPqTaN5Pz/3tfUwD0tb8CXnZ6YxYogUuC7bf8HPjGNYCVB674CvCKMxoDIM3qyLa0Uifd9laei+nOD/fYtPJccH588j+Aq28Abr4JSLbXJl7o6+7O5+JfzgPefTGw+ADlzXvHn4HPfkSNcT17fX98LvSYaF/ZWBxYdSjAsZxKrlif12x+aB/n235T/b7wXL4zv/t14OdfUFeaTG5Xy4hrhu8PrqpVEWj0Hm1WJ/c5mnX8qnPVXOU8qQc0WwFJtRz6zu0A5dH5nfrAFeobFoup75iX4uX94eU6kx3DBLkbbrgBV155JT74wQ/KHybbz0aZFCR1A3EMtDA7mRsgbtC5wScYJ2zOkinyVgZ9SUsl2Ry3RUNg3K3ATHrK8PrVOSzME9YgKVmgApYK400xRcmi4IZcZHUrzNRAZQPGOvA4Zvcr+ahaz5b6DmHmNzfqBAEbgaQ8XhiVTkn8Q7V36GQdqzaBQWzNLsD61AKMWSE5nwHCZbExHNo+iJ5QVmRpuU+kilTW8WNzuh1bM+3oDJFRk0UimEZnKCMBVWGbViISKvDF4EJFGq4OJGV2tmSuVwi2lDpSXlmqNOuP8XZpCayKfxODerqMpDnOAYQjIRGWCweUx069LO90Jp8EHSveXl420+I5y6BjgB6Vfjw9GhVwtD9PluWelditbz/nQHe4gIghLq5IE9AthDwxNGMBCyf2jIi3p+kLYyQfx+19YTwyWgFJjTIW+QdwfM8wDuppsCKeZDCKVgmZLLP0mfVdRjTsRyykMr6Jstp2GTsyJnZko+grxrE5E0Z6Bjg4gYP2oC1sUHqntpkO2oL0BS4h7C8j7PcJCMoymPfh9r4QHk/NPgA4nbm5N5yTCFjK47UzhXiwhLIvBiPcC3+sc9aB0lJF4o4gKeXuinkHT/elcMeWLHZlvc+xvaHf5uuw9/ZAMmBhbfcIDu9MI2X5cd9gp7zDmZCxrxYmc3SFijiyPYVD2tIImQVYIq1f9WGT5CORXq36kOr28ttH0IDfVb2OUYAWgRVHJPapQMGEKQ2sGP4w4ESxdeugAApdPRFkm4B8XvtXeQgmBCR9dGR6zHXTV8LK+AAWjm5GLBKTb8zY2JgAmEVq1DQoxxxzjAQ6ZU3Qampi5XqydrQskfalB6ouBx54IFauXCn/q0FSHsfFdMcyYCQ3MqkXaX1VxxUw/BFszy3iKkYk77fn4iiUQ1gS2QHH3iWgKI/lGo0gAteqXqRDtbe8KI4wWXAy1p2rYs1AUh6q2awE7wlUeamL1zmz1x5XEayRtprcH8xdTcVShIBnZS8kDMqK0gtZxEx2yFoFqYAbJJWkhwojVPt7asUamQtkqtapwsjep+QICE+QVRe2U787BMAKBITJyPmnvVnre4BdxHeN3tNVr6XmjGI+V8/i+4oAqduWhNYfrKco8lAm3DVnmXApbFm++yr9L9dtgJ31D2RlvxeM+5SPaksi362PbQ1I+rOf4sTjj8eZrz4To2MjuPHGH+D+++7Hm855M4448gj88hc/Bz0QexctlKS1/v5+HHHEGvzL6WcgHI7gt7f8L/70xz8iFothQW+v/P1P//Q8dHZ24mc//xkee+xRLOpdiFgijmXLDsTzn/cC/PWvt+Eft/9d2KrHn3Ai7rzrDrnv0+vX41Wn/zP+9bWvw7333IM//ulPiMYT6Ohox5ZNm7Bz5y684aw34vkvPRVPbHsAg6ldrTd+hmdI4o9Y6ARFKrhISec5Hq8ZVnn89HmQdLZ6cnavwzUCPUQnU4Tg3RjsetnLXib+o/p7fsstt2BgYGBCZbiWOPnkk3H44Yc3rOg8SDq747c3Xu3WXwFXvEsBou5y3qeAYh74x19qQVIdNJ6qLW6pSw2cNfKo5DUIbH7si8ABy6tXnMqnkj6SH/ki8NLTqse7g+iN6nXmexV42tGpftusTjzm+Wc19vLUwHIuAwz0KY/UV5818a4EdX/6PeBzl03sW320u58YGKcE7vc+WXstStX++wXAH36j+kh7kvKoDesVC/S+Wyben56vH/wk8LpzqsF5fTyB8KuvB1asUue5++/C64Bz3jkxoM+2kh31tx8D9AhtxJ7lsub71wOfPr/x7DjixUpq8tVvrLLB3Kxl7T1bf7abadwMQGgEkmqm16P/17hep70T+M//UvOjmW8m59+HPg286tW1fdTqc9FKnXStW30uWp0fM3kutBR1Zzew+Rngkk8BJ5y6Z54LAtBXXQLc9qOJ9+f4Xf55BYjr9fb++lzo3mFeNr1cv3Wl+gnfl42kdludH1p29sNnNx6HQ44C7ry5OUjKs4cGgE9cBDy2rlYavNU6uWvCeXLZuxu/PzVw6wUk1b6uyw9W72eWRu9yfe+TXg287i3Ai15Z9dZu9f3R+E3m7adMyD/77LNx66234uijj8aPfvQjrF692tvJTY5qCJJK4Kkia6v9I+lxI/Jx/qr8mMjZGgT1TJEUsp2y/J4gaShoSCa1bHwrvjmK/ka5HsFoJCtVgD3h3tHrhNnNtsjtpop5ARG1FBk35FqiVc4zDAlAisxPg0ZqmamQyD5NDaYyw5kBLta3WWEAwCoTUOrF+lQ7srZiXYUMRxilB8ZT4itJVl9H2ELOCeDJ0TbEA2UcmMggbGRg+vLiPSq+pQzcVSSm3CApgw8q27uKWlVBZQXumgZBRLZveoi58mxVfp+6ECRlaY9Xf6aDKgRK51oOy93/WmqXmctb0mHc1deOTZmo+GI+m8rCcB6nLBzGqrYsyqUwtmfiuH1XGBs0k9SgH2lGmKarO1XQzWtRkta2BLL4DImsH2XXynxmAzKeebuELbkkHhhK4v+z9x5QlhzXleBN+335qvYW3bANQ4AkSMJTAmiGngSNBJIiZWZ2h1ppzxmuViOOODojrkar0VI7R4crQ0+RBEmQAI0kUAQJ0/BAwzcaQANob8v++j7zZ+ae++JH1a+qX1W/TDfaZJB1Gt2VGRn5IjIz3rvv3ne4pOqNLrVRhpcymzk7QsYJkbUJIhtYna6j06GkbgySTrcxwZdzcpznUaxOexQVR2TkYCb7YWY7YToKNF+uxnc2AdJ6PQTrlA6NF/HEwTJ25+evU7tcY4j7ObMtwHcAWfZr0lVJbHkpnxGW/encmNRyYVcJF/eMIW1XJWBMJpHGAKTMgEjE64SUqXdLEIx7GSWvqSRdm+tJ8rtPgE3tb1StQdtKo+672H9wEG7SQk9/AsUqa+MtnbVDkLQWduPZ0TXYW8ouamq4/zk/dwxdY/uRSXYK6ElQ8qmnngIl8nTbtm0bKIWr64Q2M0iny+oyOErmJ9lWDIgmk0kMDAwgl8uJdCWleHUjs5QMLDJMeF3WKyNYwcZ/J4DBY/oEIM2j5FEaeaa0J/cc3C9GEUsGqPqSGiR17QxeKa7DWDWDczpKOFpLoVoHzs3tRxgokJSN+1m2hcyNPqfd8zRI6lhK0nQ28hZHQniUe2nu6ZuBrkVN9Cl+kngYnqrhaPA1I2U+Tlzjs061Ey3LTHAwYVvy/JZ8MsNZo7IuQCp/mudZrxU+KyqBUEnjphwb6QZIqpMH+L5Q/bB/SjNPNtnDNX4vx0dUuFFyzExq1SU2lJ+l6tZyPyiSwI2Fo8tv8HcEXZtZn4ohOzUjWYO69FN0/3pEUi9XFHGmqoi0moXxgodS1Ydv+6hFJ76WZTNI+u1v/xO6cjlcvG2bsN757li7YS0+9rHfxN49e8Hfb9t2Ed7/wQ8JSPrzO+/EC7t24v3v/wAGBlbgK1/+RziujQ9/+KNYtWq13F46k8b927fjth/8AJdedhne/e53I53JCNDT2dmF23/0owmQlIzUO+74EZ58+imUy2W8+ao34x03vQ0/vuPH2Lf/AG7+6EewZcsW3HffPfjlXb/Ev3vHu14zkJRrwBLZZtarj+CR4dpQlTpxT9fy9Xy6gKRrX5eW57LddrozSRcDktI2/MY//vjjwhyt1WoSDyJzlAApVSRmazFI2u7KOn2PI0vu8QeAv/9rFbC+8r0K+Lvm15UU6Y+/uzSQlJ/Mo4eAf/4hsP3fgB3/omzFQPGN7wHe/j6gs3uq/UpF4L67gJ//CNhxPzC6R9Vzu+7twPt+U8k2Tk/oYm7h9rsUC3bHPaq/K64HPnCLuhe3yY1aSmCd/d5xK/C5j6lalv/97xUDqVXjvZMhSnnah36p6qk2t+l1EwlW8th/+hIwegy46cPAx38PWLFGAQS0UzNIyr5Yk5X1735+u6p7R1D1zb8GfOzTwJYLJu2kQYYHf96aBamBosEjreuT8l4olfrf/z1A5tVs9V95v//1D4FiHthwLlApTs65vvdWspkEDX/0LeDeO4GXH55qp6WCpFzjZK/95Fbgke3KTgSRuT7e9WHg+psmQdtWICmBtSuuBq69Cbj+HVPrKuqRLhTkWMiY9DUW81y0uz54jaU8F1qK+m8/C7zt063Z1fo+TsZzwXu58w7gn3+gQDBdF/f9t0x9f5zNz0XzU6Zlr/lvf/at1lK7i1kffC+Tmfqdv1fzoN/jrE/61GPAZz/QHkjKcen6pP2rgD/7nyrJYzFjar5vMtlv/crM944GSeerZ9383Kxer97PbgLY/gvg858BOnuB1RsUyMv3TnNrTkhZ6PtjKTuOE8okffC5H0XMHJ542Bu1sSihRDZo0k5IYIV/J2CqQBbF/qTjREec7EdxwCNDZDwt00E6QeCuLs47nXidSTxV0rYRHGDNk4aylAJLWZurJpnYDKapAIMjQSiOo1GtVIKQBPim1/vi3xlsUBne08MSDSWpRmYz753BMGZCzycTJDWJTGaPOyK7+8zwChyuZCZsR8nMrENwg6xOYFt3EQkrEObMumwV53WOIYpYf1Q5QWSTEBDWf1cBErJkDXjCblXB19kaAzSKebo45le7ICmvT/tUfdaybM+BU0Gc9oOFzUEfHdZi8InzO1hN4cmhTrw6nhFm7pnWVjVA0nM6ywjqSTw70oGHh1IY9xX4TfCsy/XwpgHFyGoXwuTaJvDPgBibDtxzXqIgDUQssEBdujIKgYGXh5N4YTSB43563hqq7c6BBFcM1tICsjawKetjY84TxuozowkcqThyfzm7jigyUaizAuvZ2Wgr1gBmbdsLukqwrUhA8wgdsNKdsLJdy8Yo5aau7gfwaqHIorNFXgFPHyrh0eP2GVEz8uxcRafWXQv7xAyRNClDrpQV/Gim9P2pNeq5R3NuZ0me0b5EFfWwhlrdg8E9T6obSTcnAAWBNYOShH4BYRTAdnKwLBXV8OseSpU8QoRIJTqQcJKyh+H+g3sBBkkrtRJKlVGEQU1qmCfsDtRqJvYdGUQq5aKjx0a5Nr4sZmOi2bHKAJ4dW4VRr/1EjIsrz6Db9QWs5N6QQEBEGf8gFECSG1fWDWVg8uKLL5aao/I9W4SsLpkmO3bskL0nwdLu7m709/dLDVP2x8a9omaVbty4Ea7ryr9xHBwbwdK+zSGKtYrsS/U+stmI3GcS4FHlHdTebKKmpJ3Fi+Pr8WqhGyvTNamZXa0bOC93EDnrAKr1hSUwLWXyqB9Cm+t1MxtIKnKrIjvTYBwGZDuf2LqPS7mvpZ7LsgyU2xX/5CSApGp/Zk4koGXdBMiyFJ+pXkfR8yQhggAofSfOmd6/iWei/q8S1xp9ZRwHWUclL2qQlHs4JqraBlmmk/+u7dVch5T/JmUqnIS8i8S/YW3LhoqPAv/V6tfSunznSNkRJm6yFEZDzpp9MVGD/dGXardpkHS+WsyeH2CsUEWxXkNo0088sWuzGST92le/gvGxMUm8YBLFhvUbcM1112DruVtx+49ux89++lN86OYP40Mfuln2SPfcfZdkKF973fXYtGkjvvrVr+INb3gjPv2pT6HsFWXNWXDwg+9/H3fffY+wRW98240YKw2J5HVPrh93/PAnApK+593vwsjIKB7f8Th6+npx8NBBbNm6Fe977/tw189/gQcfehCXXHIpVq9ZI4zUF198ER/64M2vGUiqyuiwri1Z8gTZJxWQ2l0Tr+VxpwtIuvqy1IISkU93kPRkr4kYJD3ZFo+vF1vg1LRAM0j6599tzZ4dPAr8yWeAankSxNB3w7D5zieB//ZZJQP8t7cCF1xyat5rPKrYAu1aIH4u2rXU2XMc6wH/0e8CZJZ+7q+UfLhuhBe2/wr4b38IrDtn9jrZp6u1jMee/3HEzGGd9U5HT+R164pRSOeYzjydaDIZGURiI/BJkC7juI1aOEr2lUBppRYJcJdOGhOSY2RNiPxuEyCrjUYmA7OvHR3sYs0cZmE3AFY62gxUaUCTmfOqnqbK4mYgQDeOQUlgsVbQVICUQUgF1qrz640/23HMDZiog/K6CbnuaC2LXfleHK/OrOTNMQykPGH+JU0fz49m0Z+sY2vnsICkGiiezmCVelYMaBmGBFhEineW6Jdi9U5mp8txLMHE2WozlkHriJxtU9BlOpNU2B0N6Tgt29bOYleycyo4N5+EHNcVM941+K5BY1X31sHL+QweONqNwRqzmM+8RklKBt239RZQ9BJ48FgPduWnrqsOx8dl3cO4uKeATKI9kIHPkDzHUSTPw2RCAUHSJBC5wrQwzCpgeCiUgZdGUthZ6MKIn0QQUXC5zcXU5rSwVmmPWwdh29GaJYFmsk7PyVWlh1cKCdTC9u6vzUueVodRtvni7gLeMDCGDrcORJYApTCzMAmUZjqXBSjVErtkkbLZtgm/VsDjewt4Ysg+q+fgtFowp8lgFRAQCbFrud8pJ9sEb1qRx5tXjIASs7XAR8XzYDsZ9HadgzBIYGhoELbjor+vFwYKCAMfpt2FsbGi1B/v6uqU9y0/1FHoYGRkDKMjIyLZm0gm0d/Xh1xHCsXqEEbyh+D7BWScLhQLEQ4eH0ZnZxqZDlPkdhfCVpzNTgnLxb7SSjwzuhLlYG5VCrNcxFvs55FKpuA4U4/V3+/m60j9w0pFQFNK6y5VVpes0p07d8olyCYle4SAKIFT3Sjvy+uyNhmvyx+CpKbpwemvzlo6QO+HmFynGHVK5UPVDHXhoxcv5tdhfzkHSsvrtjE7jPXpvYiCfFtSuSdzvU4AvBb3z5EkTXEf15wYeTLHc6KvZUYmwhoQmiHMk0hY12sn4yZA9ZpmZibLiHBPS8BaMU5VEoWW2uZuhyCp9k9YbkMYqUyYNCaB8Gbp3ua6pLTpdJCU19IJrdx/06fjmlZKPpNrl19/AoDVRjIdx8BkVCaqstHPSIraTENBSCryqkaYleuo2X/i800gjQo3Smp87ubXQ4yN11CoeqomqRVO1Fhbjnfb9Ks3g6Tf/c63sXLFCrzlLVfJO3fturWSdBEEPn74wx/ipz/5GT74oZsFJKX8+T13/xLf/e53cc2112HzZgWSXnnlm/GpT30KhfIoQpnjFG77/g/wq7vvxsc+9hu46e03YTh/BEHko69rDX78o5/ivnvvwdatW3DkyBGsXrMWW887B7/61S+xfsMmfPyWT+DQgQP41re+iYMHD2HtunXIj+UxMjKM3/iNW14zkFTA9ppKjLYTrKE9dyqjVojiejoR87jQ98jpApKuvJRJke2nicYg6cJWQgySLsxe8dGxBc5UC+jAf99K4At/C/SvnHmnj9wH/PZ1wO/9OfAf/2imZG+5pGRQH7wrBknP1HVytt1X/FycbTM+//3qWqd/+jXgw4261M1naXleyhz/xd+p2qVnSjN27PpJNB2MmwgQhWFDIFfVqiH4pqXI6CAnLWeCnUaQU5x+AFUvhOeRJWHBcZSUrtQclcz8mZnCKsBgi1PPZGUJrNXrAhTqbP9mZ1sHExRjc6qULp101vJif7yuqrFDcLTBZpV6OwosbdcZ4fhCJHCs2odhLydAcNF3MeIlBeSZ3jiuVemagKT9iSqGq2Tb1pGzi/CCSbYBx8X7ZKCVmbppW9V6lUCF70vgYrbmSs0zVZvVD1SNMwZARKKvCTSeb6E2Z5zzWA2SdmYc+GTCBIGwWTUbmIAbx0rbzcW81f1yPhjAYcCxlb2FaUSwl/J5DBSFlCHmfROQpy0s7B7L4pHBLqnxeSY2htQ2ZCq4vL+Iomfj0aEsRqZJUpKlvC5VkJqV6zp8JKz5HekyWQxkHzDI67rgmploBN8EUie4LqEyee5GKyZeymePgL5nAAAgAElEQVSxp5jDmGejfBJqv65M1nF5LxlTEZ4YTuBQRSVinI2N87Ei6eGK/jFs7SzC5ZQJUOoCZhp2x0qY2cXVDWy2p+8FqFUpt6fka1zXwJGRAh7YU8b+gnXaA1ln49o51e+Zbxz1lZovdH5q3wlrR79lxQgSlqdqkQZ1JJPd6O7YiJde2otf/OIXImN909tuwiUXXyDP11i+jLt/dbcE4N/61reKXGOhUMCOx3fgoYcekiC41Cq0bKxavRpXX/UWnH/BeSjXhjA0theukUC1aGHPoWPIdCQxsCKNil8QVmq7+5jZrGqbKRwpr8SzY30Yb5QPmH7spugANmAISdcVtiYBSkrharlczQ7Vkrn8jvOHbE4yOck25XkELvl3/jdBAtqAoCb7IpDJ388nq8vjDxw4gMOHD8swU6kULrjggikgLPvjNQW0sSypj9qxPoRhJmR/4dcLCDBVFYP7PLLmuKfkPlUna4kyieXAMwbw8vg6HKrkppin163i/I4j6LAPo+xX5mXDLUaOd7FPhBp7I2mwsW/jXlxs0GbN1MVe+2SfJ0ovkQnZYluU21V7mpPVtPIJ9+S6ad+HICUBRa4vMjyz3I9ZqhavfhtyqHqfzT4IdBKc0uVF+J7huiRgT1+puU0HSbUcLo9RwGdjzhvPpfhQDcBUJY4qRQnNZtfvFL2Pp2IN9+MqFVY1+lEaXNX/xr18qpG4Oh/xVNUzDVGu1lGqeqh6SlKY47BdEyTeL/XdNn3uW9Ykff8H4KEijE8zAroy/XjskSfx7X/6J2y76ELc8vGPw00kcPvtP8KOxx4Xud3+gQF8+ctfRiaTxqc//SlhoebHxwXsvu/e+3DbbT/AVVddJdK9qZSDYqmIbLYLP/nJT/DD234gmy7WzLn55g/Dr9fw3Vu/g/UbNgpIOjI8iO/deqv4rVdfcw12v/QSHn74Ybzn3e87ISCpVv2Zy9Zcp3WqjvgR7IQJ5r/O9mRJAq/48saEzPfJegZnu87pApKuuHRhPm4Mki5sZcUg6cLsFR8dW+BMswBDpc8/Dfz154FdjwN/9nfA297T+i41SEoZ4t//E+CSK4AE+QWRkpv86feBv/sCcNU75pZjPdNsGN/PmWeB+Lk48+Z0ue5Ig6S/dgvwH/9PYNO5TFJngi1Aed/vfVXVf/3kfwH+4HNTpeCXawyvVT/GwztvjwiENTs8ClhUoCJdIQUoqtZcw0akvBhUasjL2QzyCSvQROhDAoWOy/qhlI+to9oqg70RJGBmNMFNBg54WTrfBBCZwdsccJhSfKkpwKCPETk2y5YAA514BrrIGGU/7HcxTjczo0tBB3blV+NQOQdCxwRKWzmJ/FcGRQlqnddZxOv68uhJ1IVFU61Teqs1SKoy/jXoqQDl2bL9CVKScSqZ2nRegxCVQAVhCLQymNFum2QaqHMIkhJQTiVNmTMGT3RNWZX9zvmm88ugy2S91OnXU44yA0GWZLFTknA2p3oyuGTJtQnS8xpB4GJ/MYXnRnI4WE6d0ey2JEHQNG1v4EDFhRdOBRL4t6wdiAzrpX15dCeUPeeCGzRIqgJdrE81P0OTgavhkondIw5eKeQwFOROqDwmGTkXdtbwxj5PAMHHhlw8OZJYlrqo7T4Dp9pxlB9+Xe843rRiBBlbv//IOkvAyq6D1dE/s4DJxPuZ791QakRbtnr3tmoESL2aAgm4LKKghp1Hynj0cIBxf/51cqrZLB7PqW2BpEXlCX4zbPjLUPP4tbxb1pB+ff8wVqfHEEbco0TIpvvRmVuPhx56FN/8xjdx9Ogg3v3u9+AjH/0IVgyswKHDh/HNb34T9XoNH//EJ7Fh3Xo8cP8DEkxnu/DCC9HR2Ymjx47huWefw5o1q/GRj3wEmzavw9GR3SiXCnDMNA4cGcHoeBlrVnUh12mj4hcFKF1sY6JMqd6NfaVVOFDKzpDZdlHCm8MXBRwl8KgZmxp8nO+6GjTlcawdxvPJ7Dx06BD27ds36+ntyOqOjo5i165d0kc6ncbmzZtFglfvU3k9XotALforKHg9GPW7Rea4yx5Exh5CGNam7EtmAzC552KSyoi3BocqAyjWXfghk8VY2iHEpuwoNmUOIghG59zrcP/E7zEb91caiJ3Pjkv5vVZi4Z5YS/SKFL/UKaX87skDEhdzH0akVWrU2Yap/IxmxRSus7oXwauGwlZ3kiYMt/1EyMWMa/o5BDMJYDLRcXr5CNqbiY+cbx7TlUwJO3P615lTwf0v92H0hZQajrpfnZhIAIr7Ob1WCXaybyZbtgKFNTtUEjIbP6qvqYLT+txJGWBDxkoJYTJbyYCdAHQbDFQyk8k8lb2oJHo6wqSVZ7DpyeL9iB8p4GwoCBt3NmQk0jaU9614Pmo1H3QrgnokIKmbVgmZy9U0SPr8My/hjttvx+svvwLvfNc7cWh8Dw4MvoyEncSWVdsAz5F38ws7n8fmc86Bm3Cx59VXsXnTOfjgBz+ERCqFH952Gx588H5sWL8erC9KcPeK178enR05kKV68NARnH/++QKk9vX14so3vQWPPPwwvva1r6Krpwu/QabpjW/Drhefx3e++22sW78B73rnu/Dggw9gx47HceOvvw1XXX01tt9/L/7lX/4FN/7a23D1W9+MFw89jeHCsSWbRCUZK6lo/qnr1M7WMWe/WlKxglSWvtrMedFJGSrh2QBZ1LpW85IHvIQOYpB0CcY7g06NQdIzaDLjW4ktsAALtKr111xDr1VXrH/5l/8Z+Nnfz34h1iT8/N8Ar7tyAYOJD40tcIpYIH4uTpGJOIWHcWAv8Kf/G/DYT2cf5BveDfzXvwE2bD6Fb2QRQzO2P3Nb2x6ormkjDrAwSxWLs9nR598IxojkVGiiHkSwbTr4gcjnqto4+pI8Vknp8hxdx4a/Zn0cxXBVIIHIV7FmTqNGJ6+rM62b71s7fvw9QdJmkHUR9pFTLNOVml078wMY9WaXfGWwrNOtImt7CEKgK1HHhd0FrM74YifeO4FSLfnLTH7ep9RdZb1Xx5FMbQUQzyW1q0BSnsN+VRCEjNRA/p0s2nabltPS0lwESethHY7LAMYk02KSjaj6puPL7HUttSVSy9MuyqARg3K8P/Y120KTuXdcqfVKUJbBQ/7bSDWNR453Y/d4RsDDM7kJo1YYnRBQspWtCLxv6ajgiv5R9CXLsr61vLKWtxLJw0Z9NgYoaEuyEhSTtL11MV6qY/dIAjsL/Rj00yeUVUiQdG3Kx6XdHgZSAZ4ZdbFjJHlWg6RcAxuyFWGir0lX4GrWcGTBSK6C1bEKhj1TS5D1AOs1H9VKFUYYIJlJwU6mZgCqBFBrtQC+F8Ky+A4OkM+P47FDHnaOWPCnAfRn8nMX39vJsUDSCgRMqgZKYvt0bhk7wBW9x7G1Y4h8KrkVDZI++OAj+OlPf4bjx0fQ39+H9733Pbj22utwfGgY3/jG1wXQ/OQnP4lcKoOvf/1r2LXrBXz45ptxzbXXCoA4MjqGn/7sZ9i+fTtu/PVfx7ve/U6MFA9gcPQAXCeBwDdw6EgBtVodq1d1Ip3ht7gsAe6JpCqDdaDNGbXaW9mcSg1Hqivx0vgq5P2p75Qs8nijsVdUHljPk0AkE+KWIplL0LJcLksNQAKlOmg513qYS1aXNU81UEom6kUXXYSenh7pjvsOAruUBT6azeFwdQVGPCVjvyY1js3ZfXAwLLZrDyg0ERgZeGE3CkEXjlc7kfeTkjDX4VRxXscQ+hyyScdb1pWbLG/gyDeacvizKWyciOdD1RW0BBSh2gjHINKqDZDrRFxzKX2KgksdCETms1G8k/sk10IioZL1pJGR6AeoVMgQVmLedsKAlTg5e0Y+awLHRmiwPO2Wz0jVr0/UJ+1IJMEfzkPz88Q5Uco3kfhGLEUxvcm+WpIVmd3UKB8SUfGldT1P9sW1Rr+C+0EmOCqzKYCSe27dVJkM5Vfwf9yXZ2TvyHE2zE17N/b0lPJlHxw31xcTVDkvBAyFq9rYyBIkFX9Mg7MCmjbUfaJIWM3iI9CvDE2URn3AipDuoiJQ2y7qvMutO9OH81ZfgpHjBTz15BPYuHETzr/oXOwZ3IUDQ3tgmw429G/BphXn4cD+Q3jwwQexd98BhEGIdWtWizQva5YSqN+7Z4+oAOzZs1eY8ZTuveGGG4Qh+tyzT+OBhx6RpBd+7bZt2ybveDLg799+H9ZtXI9rrr5WEmgOHNiHhx95CN09vdi0cROeeuJJUe+5+uprMbBiBXY+/yyefe4ZbLvwYqzbvBovHHoaI4Xj897rXAdoBR8mbGj2PP0F+nSzNa67SlHVtk1n7ZbvuGY2tVp3MUjazkT9wz/8gxwWM0nbsdbij4lB0sXbLj4ztsDpbAENBu24F7jieuCDHweuu3GmhO70e6yUgXv+Dfj5j4Ad9wOje4DsKuDSq4G3vgN4+/uAzu7T2TLx2M9mC8TPxdk8++3fO9fJnXcAv/pX4On7geIRoHsTcMXVwNs+AFx/E5BKt9/f6XLkgkDShdwUQRs6234ICQTQ4c9Xyyh5tYmAFJ1uOtZkPhIgYwY2nWw653TmmaWsHeQJCdq6Yi8K8OO44uCdiBaGKkjA7v0oi5cLq/FKoWvWAC/ZX6uSZZyTG0HGKUgQwTWBnkSErKNkgQXoDZklruq+liknHIUNqV3evyVBj0mAePbggNy/ZHerjF7JJA8DJDRToSm4YomdVYRDl5JpJpjR9mnXlXEQJGXQ0EmoAIpunMu0y3qsyt4MrNR8VbNLA+XNEnX6vHak5YQ1IvVYXZnvOuvdwsShUg4PHO3CgfKZWYt0oes2bQU4J1fCtp5RdLlFZfsGy6AZJOVUcy508HcShNYgKTWtbUSRmkvD8AFjEhAv1wK8ONaBJ0f7MFRrD1hd6L00H+8aEVanfKxM+ThctrG/sjDJqaVc+1Q9N2GFIsF8cW8BazMV8O/SzG5YufUw09kpQ2cyiF8qoDI2jFq1jIRlIN3ZDbujbwagWvdDkdplINNxItj1Eg4OFvHQEQN7iiqAH7fYAsttgTNFbrcnUcMb+gaxITMyEShuBknvvW87urv7MTx4HB0dWXzkox+Dm0hNAUlHB4eFUdTT0yc17fpWdKBSHUcu04dXX96Pr3zlK1ixcgV+67c+Cd/I49DwK4jCOpJOBoFv4+DhMfC7vnp1FpFZRcGryp6C32zN5pF68vPgRLOBpGvDwzjXPD6RANdc81NYe2QhLkEyl+dTBpeA6QsvvCB/ztdayeqy3un+/fsnpHcp10tAgvVP2XidYr2OXe55GPOTE8lWGdvH5uwQViUPIwoLSuazCSyaayys0WhZORypDmBvsQ/jfkqUQs7NjWNTeh+q9cGWDFEmNCVFKpXfXkgi3MkESfU9EexQtTGp8qHHMJ/1T+7vWbiDCXaVQh1eNRBmqC6HyfrZolDTWNyyr/YVWCcKJF6EyIhOOEjaDDrz+0tlFdOwhSHaLLmrLUfFFwJR3LeRCUrwUe/hFwPnCrjahjoO2ZpUptH7wQk1IAE7lQwv/RLu7emLyXtDkl0NVRt12nuE/TEpk+c1A5h6LyoMUapZTGOqNq8g2oBJrwoopX+ifsu5rJVC1GuBsEhNVzFol6tlElls7j8PXal+VGtVkff2ogpeObYLw4VBue+OVCdW92xCf8dqME80ny+KMkdHLg0nYWK8MiL1RzsyPUBgIZ8vyXsml0kjnU1JQjD7qVXryI8X5R1Kdmk2l0G5UkahMC4S4YmUizD05RqVShWum4RjuygWC3DoEyeTMC0L9bqPaq2CZCKJojeGV4+9gPHK2JJMwjHxHUAfms8RfUiuTb4PZmt8b5TH65L4nMk5MKypTG32ybVDP14UBAT8Jnt6+eZvsTcdM0kXa7kz67wYJD2z5jO+m9gCsQViC8QWiC0QWyC2wImwwAkDSZsHawmDzUCxVhG52elOL0EcgmT8oeyuZJCL8zwJ0hH0YVaqqlfZAFcbtW+mXouAbHPlnPbNJk4+awEZJvJeGoPVDFybIGkCewrdGKrNDtaR5Xdx9xjO6ziGeliExxT4CBJgSDn2REa4dhdZI4iBCwYSbJNyqA4ckzK+EHCY0lhzBe2UtJcKaBDsIItUBy1EGq6J30uQmkEbXovSw2zMUFcMXgN2I2jGAAlZhAw2JZNK9kvmqlGHlAE+HkM7TdQklZqG6u/Vidqj7dtcH6kzkLUkrB+YeGG0A48OdmLEO3trVDZbMmkGOLejiAt7hpCzS1PYL7qukIobqvnQMsm0LVnKXDOqGYiCFBA11jNBUgZ2TPVshaGFQwUbTw6ncbiaQC20pkjuKkb55ApbjhAIgVICgWQxVk9zptnCV3/rM8i8W5Ou4dK+cazPlJCwyahJwkytgpnuQcT3aoNgE/g1lIeOoFw4BtPyJaEhkewV1qmZnlpDz/MCCTzLHAYVBOUxvDQc4PFh1lk+8aD4ctkn7ie2wMm2AN+sG7JlXNF3HL1uYQIkzWUGRG73gQcexj333Is3vvHN8D0fd/3yF8IkveL1b8APf3jbBJP01d2v4lvf+gYuvvgSfPwTn0BgjmM0fxires9BtRSCzBKWK/id3/0d2Gkfh4dfgR94SNgppBM57N83jEqlhvUbOhEZNRRqFQlyE+yYTfazla1agaSbaq9iS6oEz6tJMJ9gpm6UsD1+/DiGh4elzifri87W5pPM1UAr/3ziiSfamspWsrpkiz722GMTY+nr6xOZSzJQ+Q0sVap40Lpsiswz57HDqWF1Oo+BxDASRh71oCLys3M1zQbl97QYdGB3fi0OVbsEfD23Yxwb03vh+YMIopl2aT5Xs6z0fratm1/Gg3SdS7Jtm5mEy3iJKV21kyzHrabBMhYh4FcpGW+I7KrpAMmcTrGYe4RkIdZr0hGsJebWtWJM07Pg/lpJGFOqVDEnuc4IMBEcJPjEhEd1z5Pejk6O5J/cRxOkZlIoQfOpejy8x4VDg1rSttlCHBeBUCZt0p/QPo72saQcSRDIGtDKLxp81iVA6D80N/oF5UaCZKvZoK9G1Rz+OVvjWPS6UypCLljWpOYFKJVqYC4ma19Orxu81PXJe+pIdiOX7pL3Gq1cqo5jrDQCryFbznlPORl0pnuQTmWh/FfueVk/tYB8aUT+O5fuRCbZCctq+Cf03fwqal4ZDsFll8z7hvQwZYbDyfIxvK7nV1EPPDhWArbI0zKphaxkrv1QajXzOCoIKHZugEKlgPHyKPxw8RLr2oZMfNUKQrpG8VzvAq4ZSlr7tRCOY8G0DBhmBIO5vQ0gW9XCpa2MiZq3S52z5Tg/BkmXw4qnfx8xSHr6z2F8B7EFYgvEFogtEFsgtkBsgRNtAeO+Z26LVP3RSVZaKxndVgNR0lDKESbo1iqoIKyDAPD8CH7kI8TU7GPdr8i5sp7PLMxQOnEEWJuzUpXU6NQcbPbDAFarTO65jEkHkNfW8kN5P4dnR/oxVFUSdMW6M6dMYMYK8Ia+UZzfNYJaSDBYBSwJQLJPu6meD/vzJKucTEyVwc1aPqz5Q5v6rDHKgEuT3O30sbtiL3WfBDskazcMFJtkGiOCQR0BMhvyVuyLfyeDNGlbMncMkDAD2PNUECiTNKU/rgsJpIQqiEKglNeebncex3tWzIiFN81+YYCJQZOxmiNSu8+P5s566VVtzbRVx0Wdw7igawSuPbscc7P1JRDiOtOkdhtM0pAV6DVrsw5Q7jdiQMxB2QtwpGLgcNXBaM3CuG+JsGTCBCqBiULdgh1WEUQGaiADeDFciIWvk7PtDJEjTldweX8e67JluBbD+1nUkUUAS9VnI3PDq6BWGYFhkHFARogDI8rCzK6G1dHDQm5iOr6PvVooUrsS+/QKOD48ih1DFl4eP7trwZ5tayu+34VboMP2cUlvHud3jlAYX4LD/C52Zlchm12H+7Zvx91334Mbrv81bNq0SeqQ5vN5XHf99di5c6cEwD/xyU9iz8t78M1vfkPkYT/xiU8AThmjhWNY2b0R5XFfQFK+UwmSWikPR0f2irR6FFqolAPsOzCIXCaJDRt7UPYLqNZrjZqHoew3CLxMr0HNfYKqQxhNAD3TQVJK7L7J3IdqpSJsTP2dJ5g2ODgodUTJ3uTfF9Jmk8wlG5UgKYHXdqR3ec1WsrpkohIoZWOiG0HSFStWyN8J5N5b2oCKO5V9zy8WZaD7EmUMJPLocIZhRGMCXMwGUWlAh3ulIEzhleJavFLsBeGWczsGsSKxH1U/P+v5jiTEKcUMDWovxI7Lfawuj8E1LGUgGmURFg7RtR6ZJNQFENlckWS1gGbV/4nrcG36EUJfJQry+8TfkTEq0rlOe4xCIzRQr/FCZJIu3lpallgDhkrul99alVTI5EICV7RbIPvvoFFOw5f9PH2ZpIBwk8mGqgyC2h3zXOmrIX08tbq8SnBrVV90rjvSkrbNx2h5W/1v4h/Ztjz/3Ne38hf0sQIWUuGnyScTpqeUDeE+X5Vcmd6kxiiBV5HhbUj6UkK4rjLrTHuyOIc8g1L3NAkLNkplKgjVYDrqWCYtzCYjvPjZjc+kBbimxX8UP372cijN1hJFpBAI/Ai1cijPZyLDZ2Bh34OTPQMxSHqyLX5qXi8GSU/NeYlHFVsgtkBsgdgCsQViC8QWOJUsYNz79A8iAluUiqLbrgE1lRGq6ou2AkB1hjKdYWFM2gQCmT092eg4sdaM54eo+5TACgGLYKwC6VQ2s5Ls4d8zTgpJJ4FIsvAnnS6Vge2LY96qdlRzlrqqsalYqe3UztKAnsjJCpuzIeNlJPHSWA+eGO5CoT6TyUjwImXV0Z3wkXFCJIwAmzuKWJspIUQggCHlrTTgrORQJxvBXtYJIuN0YswNWSvWJBIptgZrttWCUWwRFcDQ/c52HudUB0w1IM4+ydolOOtaCkCR+kcGgWoHaUf1KrK6DUk22l6B0ArMbr6jpYKk4rQ3JJo5d3uLHXjgaDeOV5dIBziVnrYljIXrbY1TxCU9Q1iRLapnqY3GIAiDsmQ8TG8RQdIwAxie+okcIFI129g8kWkzUKobGPcMAUkZ+NtXdnEkX0UuzKMUpnAMXTGQ3cZcLPYQstTP7yzg0t5hdLgewtCUZAY+71Fkww8cVEMIcN6VDpB2VcjVgAszsRJWbiUMV0WMyU4ji5R/SgDaH8fuwyN48KiNI7HM8WKnKD7vLLFAp+3jzStGsKVzBLW6J99QSlJmsquRTK3CPffeg7vvvhtvveFGXHPNNdh+3z24/fbbkUxnRZ62r79XQNLRkTF89atfRUcmg099+tNYs24Fan4F6WQHXtj5ovxu/foN+ORvfRzVcBRDY4elNvrQYBFjoyW4roWevixSWRMVryhBbu61uC/jmPjeb8YvRJI0UPW+Cehwv8NECsCeUpP0ejyFqF6XmqF6/0QQ8+DBgwKQLhQcnb4sWknmkglKVhdlc/nTTmslqzs6OornnntOTnddF1deeaUAqmxDY0U8knx9y65ZKiFn17ExM4qVyYMIg3HUAgUCTW/cd0lNT/meZrC3tA4Hyl0YSBawLn0EdjQkIM9sjTKyBNCYNNesjNLOPZ+IYxRo5sheTtRaKkxkDNsGJVuNSe3sKYEboV6NUKsEcr9knlGuNE2pzsaJilFIhBTyXaqTOWoTgGStKDLVFLjaNmgbGVLDlI3gKmV3F9o4egE5yfBs+Cnc7yqVGyUNq30YUeVoJCgS9C56nHsDWTeBnJtQtWfFb5m6X1PPZ+MbPmOACwdI271H+gFUt5G6o42xzelnUIWGVEE9X2RANoGkGkTmumbfUidWxGeUX8ep5TunXPYRULCEtrMj2K5KcGVCBwFS2pt7EtZtpVwt5038vuDUrZnbrs3PyOMCE5WCL++J1Cz1SU+l+14qSMrEoDvvvFPqaLdqF198Ma677rpF33Jck3TRplvQiTFIuiBzxQfHFogtEFsgtkBsgdgCsQXOSgsYdz/1/Wh6sEaCHJI4reqKCrvPUEEUDVJqAJTBOQnHW43jGtJMKpu4rgJ3NG2ggglCewrpSNNFD5Vcj2Rlm0i7aRghg08hbJvsRcpEKRYj/3t6RrFkwlqmjFExMJVslJaPZTBrMpgxdX6F4droV8BCSslalDxS9TsZPBr30ni10IHhWhK1wEKpzusYyNgeehJV+el0PbimJwKnWSdCylYhHSUXPHuAhvJXZJJqtqhrO0iT/SH1YVS2doWBujn6EACsUVuKdye1SScCGJP3K5ntIufEWq9Keov1zBjU0FK8+mjTSghIaqEuAVHmgtPutKseSyuglL+XdbRIJunE9Q0DfpTCMyMDeG60Y0727tnyxBIgzYbjuCg3hvP6K7CcmUG32Wyhpay5tgmaRfJ86WZLbVKYZRhmFVGQBqLMjK7kWZGgFyW0LLxcMDFSyKPXrOKA14MXyzl4wkCN24mwAN9h6zIVvK53EP3JvICjY14SxysZFD2+mxyRQ+5O1rClcww9bk3e3/LetrphZNYCiZySBST43ahH6iYtWF4BLx8awgMCksYJCSdi/uI+T54FJjlKJ+aaTFi4asUILuoeRLXuqYQi1hZMrYSbWjkFJL3pppswOjKM733ve/i3X9yFYrGIN7zpjfjt3/5tdOY68a1vflNkZt/z3nfj2muuRTKZwlg+j3/+2c/w6COP4p3/7p1429tvwnBhH0bGj8AxUzh4eByBX8e6dX2wnFAAUsrwsqmtgujfz+D18xsudQQJ2DTYryrJKoEhbwAvjK/G6rGXMJCilCLfGwoYIYC5Z88eHD16dNkM2koylzK+3G8+9dRTbdUn5WCmy+qSTfroo49OjHPLli1Yt26d/N3zfdwbbYEXTiYBNd8Q1w1ryp/XcRgZ6xjKflX2nq0ax6nkalPI+92o1B10ugWkzXHUQ1WnfbbGhDXuNbmHUvvuxSlvLNdkuCZZx47UgefesFqso+6FcJMmbOsA0GoAACAASURBVJd1QEX8s+3LceVxOdZrIcJ6KGxJpkUSFCMIxvzHXJeLZFLtdev1UAC0aqUugKidMgQkbRsUnTYyAWdrFMUwhUkame0lkzV3o0s/aDUanUw4ITvbAEn1Oar8ABM5AwFJaUeC6B2JhOyx6Zdwz60b996SZGgYUlaDv1dQ8PI07g/Y32yKQCr51ZKyIizTUfV9OVbKMUx5gbIPotS84VB+R7+GxxO81Ofo9w7XNG1nNanmEBgtlX1UPA82Ey8NwKuxZidEOSeXTSGX5r5DKeFoMJnvKyrq8PmY7TmczVqaHc3fazbr8lg27oUWoH19JiIEgJOkw7yAJIbXyIRLBUnHxsbwhS98QUDSNWvWTNwFE4iY2HPDDTfgM5/5zKLvLgZJF226BZ0Yg6QLMld8cGyB2AKxBWILxBaILRBb4Ky0gPHLJ2+NZsjYCkgo1WvEyafjS4dYWKFBILVRmP3dHMjQ0j26HqgCIJXckoCuBEb5I5JTSlKLYChjccRVTYKsbgL1qgHXNOCkgBLru8zCHuXZWv6VLFZ2SGeabFPW2NFsCs2GVUzOSS4nx0ZHn38ySJRyEgKuqn5VXRV6f9XQEYC0Etgo+aq2asbx0eVWkbTU+Qq8jQSsJZtWWLiN5aTYGIqVq/psAjMD1qhp1AhlRr9kq4uIsMrqb5GB3rxKeRzZr8x4ZxO2iAQX6hKUEaZZQ1pPGKO2JdejPJgGg2eKZam6sIA3p8yVAK9uQqR32Qj2Lg8zwsKBUheeHOnHYMwilRWbMCN0BsPYlBnH2l4yBatw5gn+8TwtGSeBK8NCxABxlG6qV8vAV1UAUtbwUiBpqyCyr5imwvy2MFqLUPHKqAcWXij04MVCKgZJT/DnYyDl4cKuEXS7BRQ9BwfKHdhfyqHcYLlzvtekxnFZ71EMpCqwyaiXxI80QnsAdbcXTjIF0zIb9UgjuAkTljeOPUdH8MARGwfLMUh6gqcx7v4EWoDSqa4RohrY8CQJa/lb0gpx1QAlzxVISjCE+4dEsg+p9Gpsv/+BCSbpjTfeJF/l5559Fl//+tfx4IMP4tobrsO//w//AZs3bMbjjz2KO+64A8VySVijmWwOI8NDOHhgHzZu2IT3vO/9WL2mH4eGXsRY8RjSLn/voVLxsGpVF2D7KNcKbclyci9Axhj3BtyvTKhXOC4K9W68mF+DC2p7ZW+XZEFyftPrdezevRvHjh1r6xoLsXYryVwCsgQ6n3322ba6aiWr+/LLL+Pw4cNyPuWCr7jiCrU3iiK8UrDwonvurH2zZML5HUeFTVrxS/PWJxWgtCFTq2WM5xv4RO11AciUOspCZVXnu0a7vxclF0/tE0xXSZtGvpK9JQjiJCy4IqU5e93Z6dciPlyvRCLHyb19gok4LmtLRgK+sqahm7CQTKp9YxhEqFUD+SGQ6qQo/7l4wJD77bAGRIEBM8GNbvt90R5MrGRyEQE87S+IfyBJhnNbVliTjeRHJixyb55o1L1sqOxKB3rvzdvk8eKzzFFaY/pVRX1nWvIk71uzOiURUlRodN1U5ZPo54B/KgDVFMCy5qs6xhZZuA3rk4DLU8gQpeqNwZrxSVPqT1IBh4kAal+p1IB4Pf5JGWr+OxOyWE+2Uq6jXPUBJ4SlKpeAROvAi+DYBnLZJJJJVTtYzzv/eyLZc5qfOdcMaB9U73tpokpdlT2J2/JZwIhMlMkitcgKt08L+y4XSLpy5UpJctKNdbm/+MUv4pxzzolB0uVbYiespxgkPWGmjTuOLRBbILZAbIHYArEFYgucMRYw7nriuxFlojTrkc60yDHR0W0wEnRGMoNrBOEmGaKtAxCt2BwGg5Y6cKlPU2V+BOAkm9S2bESeiYTtwkqEKHqlKTVIp1td6kOJ9Ks9kQBNoI4/uungAYMAzTEOgrxkwUrdHQETFBCsW7M9pl9X1yfiuKcHdOR6DSauBEQadVM1O5W1jAjiMoO8Ve1QAXUpw9WoczQ3k3RSIrh5jBK0aDBHdIAgyWAuGSKNoAaP4VgJDEvGPLP6KaHkMcM7hOto8Lf1Whe72a7Yjo1BkuWosVUOEnh+dAVeyHehFsbsRNqWTNIEaug2q1iXHceGzjyyibn5HZMM0qZ1HTmIQkrqcs6sJoCUktmuAkkxU1qaKeOGWQEM6qWp+rdjhQpeGc/ixfIABmtuLLd7gj8JaTtAj4DjfHfYyPsJVAPFoJf3jBFhXbqIS3uPoS9RmgRBbNa/SwPJ1bCyvZKgUitXYIR1JJ0IkVfC7uNVPHTcxbFaI4p5gu8l7j62wHJbgOt/RbIG1wxxrJpENTgx3w7XjPCGvmFs6z6Oeug1kp8MpJPd6OzYiH37j2L3Sy/h3HMvwLlbN0kdcM8L8MQTT2HHjh3YsGkjrrr6Lejt7pW6ny++9CKefvoZjIyMSJkB7oFWr16NSy65FGvXrkW+fBSHR19FzS8j5aThVy0cOZJHV2cavQMpFKvjCNsEsfjNV0ldZHIpQIjfCS9MonAgghGGoByu53mi7MEfMkpFFlSS40L5k+ApmTWstTo0NLToqWwlmctrP/LII233OV1Wl5K7ZKOy8XeUQSRYyn3UeNnD/dals/bNNbQ1M4QN6b3wgvEFgYPtDpiJdNwz0fYEx7hneq1AUu6Jq+OK4ZjssOR+JTXSMFAcVWUg0l32guxA8MsITAFCQ4NKJIqByKZBR73N1nvsifTFxt6Xx+oEy3btqo8Td4JAbyCVI3Qp7ra6IeDNPS2TLvUYufaZYKgTEefrSOqpMlmTbFLDbEj2zn6WlqNt5Q9MP0ur3wjjshl1FVYmWZzqWWUyq96LEzCkb0PwUivJ0CdQiZwm/KpioLtkDYdMoKRWrpI5FuVcKiGHQOipEiiWbcKntH/CQTpNcDOQGpWVsodKrcaUTKbWyu88v45KzYOVpHSyeh9PqAFFSmo35c6snSwJogRiZZyq3uV0ueLptuFxfLZ4n/RnpHZmpOr+8jmL2/JYQPSf6ga8aiTMYCfBVdF+IkI7o9Ce+nL2u1CQlIk6995778RwqXTA73cul5Nvim6z/Tu/o29/+9unsE7nuveYSdrOylj6MTFIunQbxj3EFogtEFsgtkBsgdgCsQXOdAsYP3/8O5FI2YqcqqotysxpXcNyhqNOjmHdn8gmXqiBmtmcmmWq+xBQ1uf1EzBcytFW5pUuo2QcM781vEkpKAk8tem4EQxW8meTQVWRpKyznihlsWbWclzoPfN4CT415G21zG+rfuQ+eGEBYGdvwgSxeO+TWeLNRzMAxUBDtVHXVEvzSlBUMs2VJFiGTFQBOm0crzjIl1hntYJsSoHIs7UTAZJSlu1wpRPPDA/gaCXd5gwuZjZOv3MUo7SOzakRXNgzjO5U6/q8+s64bikDKRJqUxrXFoNbrIlFhqia4yjQLNNW4AJpBbUGUKrYzweGqnh6uAf7g1VSs1Q3EkT6k4pVMFi1FiSXTDCYUnRBZKC+vHGX02/CZ86asDlkriIlm9vcOAOdjoe12SI258bQm6giZTOJwoJJmWWrB2Z2BQIrBb9UguUVGfnE8XKAJ4ccvFxw4qSE036VnJ03QHbnhmwZ3QkPh0tJHC6nTljSBp+zC7sUYztlVib2GQk3g56ujXCdLgEZKVlrRDWEQRmO04l6aKLSqL3JOm5VrwjTsJBwMqj7ASrlCoJ6DQ6le9MZUKChUBrC4NgBFGrjwki1TYI1Wbz88pCAAJu39KPiFwSsnY83O/iyAcehFKYFy7KlVqcCPevw63Vh9DGwq0HR+VaSBk3ZB+V4jxw5Mt8pLX8/XTKXtd8IGJPB2m6bIqvreXj44YcFzOW9nH/++RgYGJBvFkGc7cals64NMpG3ZI5hdeIAvLC4IHCw3bFyngiS8od7TO5V55LnbbffxRxnhibKo3UYloF09yQYyr1qpRBILcpUzoIfkZXYXiMzNWS97HqomKFpyu229zHXpT3oh5ClvRi7MBmTNUn5PysxTRd3nlvgfdP3YTKhZl5yn8tSBWSEcm/SSsp6erd6782dFRmoSpVn9sbjS54nzGKdqKn9AH0e1y/37SzDUScw2cQkZe/027imOG7WHua6IjOYjSoiBHmpECM1Phs+gWPYcPg/AosU4+FMNaZKWKTih7AHA74fIqgpnimPcRKOKFEoBrWSV657VPIJUKOcbkhANICVNJDITIKXvAeZm0Zypq7N2mwdAsBaYpfgJ9WEOO5WTZVcsUTRhkAxfaxmWzNhlraI2/JYQFSOPCLnZqPm7/KwdOUJYYIB11GdSbqWyH3rmsLt+vOz3eVCQVKqPrCW+GJbNpvFLbfcIgzTdloMkrZjpaUfE4OkS7dh3ENsgdgCsQViC8QWiC0QW+BMt4Bx1xO3ihtMR1RLzzYHCZoNQMecDj0ddTqtc9XcXIzh6Nw6houEkZAMdC/yEICgTOvetGScyO02ZGwXOjYGZhgYkXp9TKJu9MPaUnajXpO+umKQKl3bxTptEgSZ5Xz2z2xwsk0ZTOB8TG+63g6P49h57PQADO+DNaY4p2SU8u+8LI/X2eQMQEndJDeBbILFm1y8PJ7GsUKIDbkietOU2509ODYdJKWUH2Wbp9eNXcg6YCD5xfE+PDvaj1JDRnQh55/pxzoGwYAiLusdRm+ijPos88O50RJxzezoWe0TaSleyiy2CudxAVVgWBVhE5DE8MqwicePd+FIvWtK0HkgVcflPTXUQwNPjrgYrrWXZEAWz4Bbw4pUgDHfxdGKjVpDnvtMn9flvD8y6VamylibKWNTRwUr03UJSBIENxJ9QLobBhM/aiWM58fxxHHgmVEXlRPEvFvOe4v7ii3QygKsC/6mgTFh3D98vAvDtcQJNdTadBmv7z+O/kRe9kDCyrRdZFLdSDhpAXfkOxh6sMgOtZMIDEsC/yJ769eQr4zKuzab7IBjp2Aa6j1JSCkIfVT9MorVPGreJBBLwCCT6MQruwdR8wJs3boSlaCAIPKmJHnpmz96AHB8S8BP256qEMDvwnQGowCJlYowRTs7O9uyoewJwxCUHdQMzrZObBzUSjKXkruPP/54291Ml9UdHBzEzp07BTDZunWrMHM5ToLBT9pbMVSbKSvOtbMqVcKW3GG4OIaKX130Hk8PnAlpBBrZCGzpvRHBLCbmseYiQRwNZrV9w8t0IAFNvxQJ2GGnp9YBJSM0qBnCFpPano0EnXkvrZY9asUQjmsKQ7XO4oXztGblC+7hF5Lo2Lw/D31KuQKmE4mE8ELb9HqkPJ/PnZpLtT9vTqhs1b8GSWthANZ8JcAqQGmTUk3zeTx+vFZDoVYVQFmzeVkDlQAgG4FNxa5UJUzUu6JRxqNREoXXEbnhBoOS+3/dRFKZAGqoWJkKWGWZkclEOoKkzU0BjwRChWTaWMehPO/T/R/aiH2StVmt+ahXQ4RBCDNpwHGpYqMYns0KPar0h/IpeUv0wah002yn+dig3NtMqAm12LrqtTQfE3Wh6+RsPZ48Yb4bBOh2F187eLr9BHytRvC9UCSd6ddKojar9JCfzLI81sIr96oyNyYOPVmWS/7e7/1eW1PHRCd+hxbb+O1h7W0mI7XTYpC0HSst/ZgYJF26DeMeYgvEFogtEFsgtkBsgdgCZ7oFjPue/oHkAhPgqtUDceZZn5MA2nSfk84xwTD+KEd57qbrcCone76jVV8id2UmEPgGQpNZ7uo6lK1r5VhJsE+ym8l8VHLAOru5ncnTdWx00FBdS4UAyFIl2MTGe1GgpCnXEcmrNu+pnXHwGAYyWMeIwRgyQCnB1ar2ELPTKZ/bKuai6yKpmkSqbitdSwYj6hKQIGiq5kKCro6DrJuAaSSwa6wLL424OLezgM1d44ii2TOwm0FS9sc1UV0iK6Ie2dg11odnRvtFSjRuUy1AqceVbhGX941iVaYoDI9WUn1ahpoya82tObg29RfzgaQhYJZU7VKljo19YyYeO96FA7WpIOl5HTVc2uPhaMXB0yMu8n57speUE96aHsGGTBWDfhd2l3MY8+x53zHxGmltgdWpCt60YgybO8qqllpEmeUsjHQfrFyXRJuGh0bw6IEanhtz4ceAdLyUTkMLENxanyVomUc5MPHwsW4MVU8sSLouXcYbBgbRl8hP1PdkiQCytfhlFZCUAIGAFw2QTFhgZHGpuunN8ppklPJHNX6jFRN/elMgaQdeeOG4sG22nLsSZX+c4WXY1uR7tnCQAKgL100Km3KhTWoCVtW7/tChQ1Ljk3VKKV9LucFVq1YJU5YB4GZAgwDrgQMH5JyFtOmSuZTy3bt3Lyid206bLqtbLBYFZOXYNm3ahA0bNjS+WyH2JFdiV75nRrdMLtnSMYot2YOo+aNtsc90elqrhDkBsKwO+BFZxAYcIw8zysteVYOkBMwJks7Gkmvn3hd6DMcV1SNhDjPHijWqybiMSP1ralxrlXwg6zjdabdd21PJONuwI1NkWAMjVPuUeb7kBOwIHLMRIG0G+Nq9R47ZK/HeQiQyJqIF1CPV12gFkurfKaapUtqZqz5ps4qLYqLyHFW/s1Vjzc98rYp8lYlvClDmtRTjWPkftAnXivJXlB+i/Csq1BBcnJSYpQ/Ed4xmjDaPv3kPqMBFJm+EUhaE75BmBq32M3gO70l8CPo+gVIean0v9L/IejdFEph+EsdKlucEK7Yhu8t+eL860YS2dxvKOPIebVyL9zFbXVGO17WUn0ZgbXrj+5Z2i+uStvsUzX6cSBpbrrw76oG3qOerVe8ijVwnizSCaRuStMFrsKYtRaF9MpNNIJm25D3VXiRB+ewu6wubFl5+dEwu3S5IymP5PbvzzjsX/D2jHO911123IIPHIOmCzLXog2OQdNGmi0+MLRBbILZAbIHYArEFYgucNRYwtj9zW6SlnOhYE0Sjs9pKcpdOKyWh6LTOV0dpouaVwRo2yhlup/G6WScNM7TEMWKMgNf1wtbX5FgozUUgVgOcs12n2UlvPkYH+prviQ4WgwgaJKXTz//mn3TuGeRc7uxkBpdSjdpBzIAmUNrKzoolqGoMTW8qQFKXYCyDHiL3JdnlUEBmU5/COJRrMsDg4HC5E88OZtGb9HBR7wgSlgqUtmo8l+uEARsC5mSuco7nWxdzrYEILnbl+/DkcG8MkrYwFNmW/U4Nl/fmcU7XOOphbUKWrPlwBbarumfNTZ6jgHV4VQ0rXS9XjpF6pQRVZ2GSmpTmrU/8dqhQxxODXXih1I9qU+3Y9RkPfYkQB0o2hghythHR4BV7jAK2po5hdaaKobAPOwu9GPZa1Udt5y0SH7MyWcWVK8ZwTq4M2+IkGEpS2eqElc4BjovyeBGPHvLx5HAiZu3GS+a0tADBrYu6i3hdbx5DVUeYpMerM5mCy3lzq1IetnSOI+eUkbUqyDk1+R5zvzCxl2hie8nrlYlKoZLBLHs1lBvKHQsZly2ynxk8//wRCR5vPX8VKgKSKplOowyMDU2Co9OZa2R7EvwkU9T3fQFQCXQS8KQ8IGuETvleNOqPFgoFsEabbjyP7M3e3l6Rsm0+j32zTumuXbsWcmtolszl2DjWZ555pq0+ZsjqVipS15T3z35Z21UxXgOMdXXjqZGVIgNP5YLeRA1530Y5MLAxM4y16WPw6iUBVuYKxzPwzv0a9zzcD04HAckgLIVrcLC6FpW6ibWpg+hzKONbF/lWqrUIc1eYpO3tjdsyxjwH8ZtfLQSo1wIkUpYCSVmP0hSx1cmz64BXCkGCs5Nm/fI2PuQT0q6O7C8EbBd/wZ8X2NA+B4FjnsP6qAttlJWtjgdyH6mcOef8KWblZL1LjpX7EAJuwq5sAG5y100atAQjydiUer4N1uNMJRfeA+uSKnB4LpCU+/VaEIjcbtGrTvGTNJjOIdAf4Dqh/6GTNQ1hbzIBdRKwlP2/3/DR5rA6GYGiLGOSXUqgEuIv2AKEkfmqJHr5o/0MrbIzl2+iV0lDcEfZjnZSAjwqkZXlPsQn5LgjmQfOv7KpYpuSXd0Mouq10NpXU/eixs0yEoYAtKqsibLbcie0LnRtngnH832XcJIyf169uiw25Qrmo+7VQmFN2wmAT/DEfMOEsMProTBJKVWvlHnnfx8RnGfyBdfvK4/mpcuFgKRM1vnCF74gIOmKFSuwf/9++dbN99833HADPvOZzyxoymOQdEHmWvTBMUi6aNPFJ8YWiC0QWyC2QGyB2AKxBc4aCxi/2vF9FQcAxJlkvVE6tnQuHP7QcbYMiZGQaUpnnsfM56SIdCwdFIbwyGpkljK9HAYLmYncYDpOtzSDFNlEWmR36TybJjOXfXgCwM3MXiY459WVlBl/ryWjGECg0yUyPgxiUWJKnHVTBczmkQCj1G46kUTKoYQVEIa0gXL1eU11vfkdNZ5sWXTiKSMF1CULd9q5PKYRdDN5B8JUDVW2dotrWCIDrII0bLwvqfFjqRouDLxVfCVTTBCUAQgeQ0BZZMyagj4C/lqsV2TACxM4kM8ybIH1nSUkrdqsDwKPZ40zzlGdmd51FWhZaBNZJclg59hd7BztxZPD3ajF8p8zTEnOdG8SuKy3hPM6hxGFpZYsFAaMWI+Uga7mpiSR1fzrQBvnn4wnqQfcBJAqNrWaUAaYuGRE9ooMZNPEeNXEU0Pd2JnvEgaXbgQt2BiEbre5RoQ17hi2poewIhdgNOySNXC4kmgjFNLuVc6u41JWgI25MrZ1F7AqXUPCosSejSh0YZisUZpEuQbsOG7hyZEYJD27VseZc7cWIgykPGzKVgSMermQQuEES7Wz7jLBtZ5EBevT4xhIjiPtmpKYMpukpgIIAhS9Gkpebd4kK80SU+9esrxsJOwUquUQ+/cNIZtLYuXqTlTqBURRgPIRAgNJOE5C3s+6ca917NgxHD9+HKVSSfZe8m7XahINUIFszK6uLqxZs0YAU91EoSMIQAnbF154YcrC4XUo5UumZn9//8R1eY6WvG13pU2XzM3n83jyySfbOn2GrK7v44EHHhAAmDVJOTYB7GoVGCs7sHN0NSqhgws6hrAmPYK8b6HkW8g5JaStigA03CfNyl6DkvikhCj3nqquaCDfT1W2UsndjwcrcKQ6AK9uYFVqED3OYQEA+Xt+dzkmSSxr6y6X5yCO0CuyfmQI1zWlvqCdsOBmCRhOApNBJYQRGLBTFiJrci/QchShIRKcTGoU4J3ytJTilMS5xj52nuHTT+A8yt68UedywXccGPAroWKjJWeXAtXzQ7BaS2NzP8/rEggiMKhlaxXQxrllYpmSjNUlLxQwZzb+bXK06lkn81KxKgUElOds5h0RIC37vjBnuY44Bh7PPyUZssGuVSAfWbqsv6kZn0o+tzmBlMDiXGtXj4CAMuVNpdZx0phghmoGK22ggVKyTZsTMpmEySSPtvyfhjJPMwtVJ1PSlrwG/RMCWuJnNcq58Dlh/7IvnQCj6Sepp4x9CMjaUP1prnPKjgiSypxOkxBe8JqKT5jc21sOXAFJ66gtgxw5HwdKY5PRzncHn1tTauNOfSPyeUAQwavy2TZVrVLM/97UfjH7O/wkS4UsDiRduXIlbr75Znzxi1+UhJv5/pt1SGOQ9NR8cGKQ9NScl3hUsQViC8QWiC0QWyC2QGyBU8kCxt07fjjhkehAHkFNgnYESpMOM4vplABVP0TFq8FvME7nuhHDsKROF1s9IGvBhEU5OtbLZKY4wViRmGNaKIEVBa44liPgZNJOMiSAeujBC2oi9dQKMFTsUYKYBB6Zg9qomUN5XNtFxMCJXCsQkNYx7YYsL+v1tJaMArOsrQTSSQbCVODLoxxQ0MhIbgcc1caRcTCjVWV9+3XWdFWA7kQTkNMVkDOMfAXq8pezXIcAsAoeqB7IFJVs9YQj989M8qpPhgMDLgZYW4jBCAbBGOBoDm7QkZwIRMBEqWbDhIvOdAjbVPUMWzWSFDVIyuCv7wdoUUJ13rWu+zEMG1XfwnOjPXhurAu1oLU02bwdnsEH0CJZB9iUq2Fb9zC6nLEZIKliQ9hIuZO1ptRSIrtBs6613LKaewWwK1aBepZUUFSvEwauJFgv9bKULHTJT2HnWB925XMoTpa+WrD1KZeZtevYnBrBmsQwMk4IJ5HBrkIvnhnJLghsXfDFz/ATEmaIVekq1mSq6HDq8mdPks+/ifFaEgeLGTw/lsCBsjOlruwZbpb49s4wCxAoTVrqe1oJ+Q09sd8O9r46XcEFnWPoTxXk/ZV2GexXSVmtGr+RBEMIkhJg4N9bNQWgTQIh/IaHBtUeMiiXPRw8OCwgytq1vTBcStwXMX6Ae4EkEonkBEhLNubIyAj27NkjsoHTG4O9PT09wowhOEVwS/+pgVHuqfhDAJVAaa1WE4bo9FptPI9AKfvUNdjYB8HZdhml0yVzeY1HH320rZU6XVaXY7733ntl3BdddJGAvxxPuVpAZo2L/aXV8GFjfeYwMiZruiowT33bVA1GqpOQMdcqGZB7SALi3K9pyVwmoHHeRKGhUQfPD13UmJRiMBHNgxmVpU/ZyzY1BQqePKjUCA0FTIRAueDDciyku+0ZICnZhlaKjMzZS10wcdCvhfJDiUxuF920CZOMr5N4T9znl/O+7GUoDxw2krVaPmPcI9lkZVMCt8E8ZOJjA5TjGuAenAAmwTiCbdxrT5d1FTUV1hy1GwzGFhdrykdsuZb5fPN9wOQ1gptUzXYtV64prNEmNRBVR1SBuOxXklqZcNpUI3Q+kFS8EK5PmCiPK18g1TGVddusRMJETF6Pe0oNlPKafJfNJrmrb7RZMlfbUZ9DgJllXSgnLOo8BNMbtmb/um6q1IIV/0XVhOVTyj5E8reRYDAbm7utl0d8UFsWEL/CTsCxk/DrNWGSLvWNJZLeRZWAkM7aUrd5tkZQH5KMSfY7lYvmT9Ru7uvY0yrhdzFMUn7bbrnlFmGVtvvfMUja1rI66QfFIOlJN/mSL/ivjYnbYAAAIABJREFUtwOf/QBw4Q3AX30ZWLka+B+fB777fwOf/jzw+3+iFOfma7WqOu/px1Q/GzbPPGPX08Cf/xHQPwB89s+BNevn6/XU+f0//g3w//7vU8fzB18EfvcPT50x6pHsexX47O8Al74B+E9/BiROrPjPqWeAeERnhQX4rvnNNwKvxXO4XO/N5ZwobQ/2+e1H1fOv31vv/F3gT/8ayOaW84pxX7EFlmYB4/5nbp/i69A59eoqtVNJLanMeDapSyNyrp44qXMFQWyTdWIUs0JlqCvQRTvDKiBFKRwT9dBvZO1HEojoSKSQdhIsmARPglXM1G8tBDrl9oUhGgljkj+mYUswKAjrkqFKZ5vAL4MNakyKEarrmOq+KD3LsRMc5v0zgEX2pzBAmy4oANNEVvfMiVD3qxx+qcvTkPiaKf3EzGdLQFHTCiaATV7LazBk55pmCeAwiNAI2tHGmv3H85StGWBQGe5ztZoXCWCbTjCzn9nsrWsp8ZqKmTtZE3Yh2LEeg+7HNG2MV0w8O9KH3eU+VOtLdcGX9mCcimdzHpNWhD4zj9f1j2JtR6UlSMo1zuCTZGA3mpa+U5LaM22rpeO0pJqc1jiO/8a6Wfo8Hmuaaewrr8TTIx0YrTCve3HABBmP6xJFnN85DDfMSy+9XUnsK3XhkcFejNRUokXcFmcBSjSzlm3SquOcjjIuZK1hALvzOewpZJD3nFhqd3Gmjc86Sy3gGCEu6C7g9X0jyNhKdtCxLTgGVSfUe1Deow0Zev6Ne6qi580NkFJ9QxijZHFRIl8lVNl2CiMjHo4cGUXSdbByRSeyHQlU/AKO7vaQSmXgNBhnvDalavft2ycgKcfQ3DZv3ozVq1fLP2lQdL5p1KApjyN4uWPHjpankHHDGqCsX8pG6V0GJdupUTpdMpeA7EMPPTTf0OT302V1Cehu375dxnHZZZcJ25X3MDI6iL5zHJSCNAzTRNosIYpUnVgNSil5RoKkqsZ6K8ldXT+T+z8toUxQLem4MnfC1hRJyrokHqn5VDKiSoFk6m0R5CEbkL87mY2AWa0YCGAmTNImMJRMUi5iMkmb5S1ldUeqhqDsrblPI4PUMRD6apNup7g5PHn7N9nPexCGrJs04WSmsmJb2VQD2QS8OT9kKOoR8x6VGstUIIb7KQKrnH8tx6tLVjTL0i5kDv0wEsBRg/JcJxyPTlCbzkzXcrt1WUszZWTnAkn5TiEAq/fshTFPfJrpIKmAsSJ/q+xCoJYlOXQSCP0Lll2Zr4SKSAlT+jecWmOZwDT9q2wigXQjus3EzhpBz0aCnvIt5OEWpRtdB5ZAthewbASTDRSTlM+qKKQsGbZbyMydXceKBlNkSTINVZgoY7yUJomZdkIY7UHgw3Qm/YvWzyslmROiqMCYABOnF9JikHQh1nptjqWcMfcWlOvnt/u9732vyPrP1lg6gGoTL730kiRwbdu2DW95y1vmHHwMkr42c7uUq+rA+iU3An/5D8DAykmQdCHgQzsgaTPQ+Fc/At7x/qWM/OSeG4OkJ9fep8vV9LpnUsEn/wvwB58D3Kaw2qsvAf/p08BLDwBfuRe48trT5c5O/XHOB5LqZIHn7wbe//vAH/8FkM7Mfl+P3Q/85PvAh38LuPjyue9/ud6by2llfb/7XwD+8WfqHvR762P/R+uEiUoZuOM7wI9vBZ77JbDlTcB7bwHe9zGgu6f16I4cBL77ZeAXPwYOPAVcdbOy2TW/PnXt67Ppk+99BbjtW8BPvgVcciXwf30J6Oxu3T9d9SceVtd44E7ASQK/9j7gN38H2HKBuC1Lbp4HbL8L+P7XgQd+AKy7DLjxvcDHfgdYtXZm97TTz24Dfnor8MS/zn/8Yga40DFpO/3gG8CDvwBG96j5u+pG4H0fnbRVfhT4z/8rcO+t84+q1Tef5995B3DbN4Bd904C8M29Nb8H57qKTsbSSVRSk7T5BC13xDmWgM+02RbgThhpig0xWyhE1xjSNWJ00FCCR4EH02AmMSV1DQlGUG6KTi6d4VwihSyDfoYhgcVqvdYobaPYk82yZhPOdOMmBNAJyJikXBMQ1UP4lEKzFKBJBgDHxqYznRkMkzqrDUBRgUxqbGwKGPYbwPCktYSlOS3LutmWDBLQeWffdArZJ23aqgWBkoiyrAiubSFtkxUKCaAsd+3TuRZIpRaCWbuphGIQcBwcswrwKfkrBluWu3FuChUbz4z0Y3e5H97JjRcu9+2ckP4SRoBOu4q17jAu6CmjM8N6VlNpnOq5nR0k5XOmWKGtWyv+BwN2ZFVUmRghUr0msm4CB0u9eIJAZj2xKCYiWaSdjodtHUM4p2MUZa8q75uuTALDXhpPDQ/glXxm0QDsCZmE07jTtB1gVbKCyDBwtJJEuT5Vjvk0vrV46LEFTpoFNEj6xv4x5Jyq7A3Y+I2Xunoid2tM1GPUdRYZzJ+LfUUQhmAEmWmiOkEwIAQSTga7XjiKfL6CS7dtRCZno+oVMby/iihKwXUna4kSGKUsLoOG09vll18uUroER2eTBZ7PiJL45fsi37t79+4ph7NP1mvbunXrBKOULNaHH354vm5lTDyPAK7I0NbruP/+++c9jwdMl9XlNVmTlPVSL7zwQrlX9vnjf/keLr/+fAysHJC5Usk/CiDlvOma8/w+ck5nY5IS4GESEvehUue9IWFPkFRYfqK6QuDLl/3SJHg683bYhyT21euyB+aecbavs973inrKEgChZrZzWIXU/LOSEdDExghrESI/gmGZsndmkiHBUDNSNU0DPxLZy9CgXK8hIKn0y6TCJqn+tiZwCQfxmpw7IySrN5TaqnzG2rWPAuzUHletEzWYSp0gqSeJlZxDrgmuFalJ2jhe+weyt2/4AQtxjgn4Vf26rCHu8YXJKrLD7e+vp4OpGiSlLfT4tAqIlu9VvRsYHanIOiXzVs3Z5LoicE576OeCAKmApI3EAJWIOfcmvVmKWk8xxyRJBraLjKv8IY654NVkLPqazfK+BGz5vDE5Tyfx8dkURn4QynNDG7Y750tYbmftqWSJy3tCJHFnl7Kez0BKKcEG62szBhBGTCapSb1oqlfpEjK6HzXfqpSLZTDZhIxT+uJ1ceAl15nvJXNu3noMks43M6/N75nQ9Pzzz+Ppp5+eolDBxKbZQFLucagycfDgwSlJYDFI+trM4Ym+qg72X/dRFbjOdQBf+ivg7/54YQytdkDS05lJ2jwP84EzJ3rO5us/ZpLOZ6Hl+30zOPD6dwF/8XfAqjWT/f/wn4DPf1z9/XRLDFg+K52YnuZ7Dsn2/NJfAitWAceOAP/P14CtF8w+Fg0oahbmXKNervfmclpGP/ey1hpsfr3+WoGkB/YAf/HHwH3fmzmKm34L+NxfAT19U39H8PJP/hcFjk5vv/nHwB9+Dkil1W+4jeTx3/4H4K5vTR6tvzWtQFKe862/B/5Hi7Lz2VXA578EvP29SwNKCXj+zZ8D3/6LmfdAsPQL/x9w+ZsmfzeXnS5/B/Bn/xPYtGVpM7nQMc1lJ46k+T4WA5LSVz98APjOVxSwTQBWt1bPx7KBpHQ0GZwT9qHIx002CYM0AgZeoEBDMiVbZcDTydVZ2uxHMdVUNj1BTJ2hzKAQa3TRQea16UATgOEPrzdWraDoUdqHUp9NIGmDxahlZxlcEFaneEsqyCUMUX8SJOXYJzPBlfwtx66BTDpk7CNluwJ+6nsnyFnxa8Kmk4zaRtCNoRgez+BDsxyVthj7pvMurFYYApIy6NCcsT5xbAMkNZipa6SRpkSvWVPO/wSjT7FxT2QwoBkkJduW4yUDVqT3IgK4NhJNEmBLe+wmzxaQtGzhqeF+vFzpgx+1X9NyucZwqveTM2vYlBzBeT1FrMgxGEgWzNSMbq5PFQxzpgTC5bmmpBmf2cZzO/1+1TOrgDOp1dWoXcflV+UzUFf1TJn4kHMT2DPWjSeG+1GK0osCMl0jRK81jtf1DWFNRxklP5CgZFqeARf7ip14ergDg9XEovo/1eczHl9sgdgCp58FGCI+J1fGlStG0O0UhAUmCVYNqVyp526aKHueJLHogH4rBn/z3fO9qhlbE8lqZhJ138L+vYNIJl2s39AHLyS4Ucb4AReum5yo5UgGBgFSAozNjeBjb2+vMCp100AkAU9+E6QudUN2l2whAUMoe9mQ3OWfZHfw3yhjy2t4nodnn312hvwu2aTr16+fqFE6OjqKp55q4bE07y0NQ1iolDNk05K57ayO6bK6hUIBTzzxBC655BKRFGYrFov40lf+f/a+A16Sssr+dO5++b3JwABDHqKCLCz6VwwgoCTXdXGRVVnJoIAgOYuACItkEJRdUYF1FQSUQUVBQZEgknOGye/NS527+v8799Z9XV2vOk2AGegP5jdvXlf46tZX1d93zz3nXIRwPIq99v8UZlGzzQMKedmhBF1YuBcEaHs9G/m9SEYdt2ez711+b9qckr+nOgrnnQS/TLGBvze5Vn7vCthapE2CMvT8czwD4MniVGbeClSRFSFepCzKc3IKbiZI2PFK1jmAQ59RJ4xYLCLACCVsC1kHudGSeI7GO0kh1Tu0KuekBuoGnYPzBc7X2Tg/acRuDBpPEzLJooqijb60ZFnynnIOzDmTFF66c36ubfi8ct7Ke0rWpcj3un7AXDvovQ4ewQaQUn6bayj152y9eMFY0FacwTWHKAEROxIpYbUJ4TyRgCQVegh4ZbNFjI8W5T529OhNNOUbi6EA0OEokjHGQL1YDQRv5rlk/Ph8ENCy9ZtYQcRiwiBlbBkvPmtc5/GZkfUUz+fOQ3kegmcs1oyLHYkWa/J6BFiVYt3mfG+b6XN7mxrjle+CcliKIcp1pKwn9hZSuTtePAUdLMCNReLCSCUblVY8bPy+lDHss3dRkFTllfM56tVEpA8FFpVki8I8jvL9FFNf01qtDZKuniP7xRdfxB//+Ed597DAatasWcIOrQWScr5y5513SpFWLBaT73haChA4bYOkq+c9XtFevfAMcOxXgXXnVNg9Bha0Auo0A5KuaF9Xl/0bgTPvdj/bIOk7dwds3A8uBhYvAL52NPDRXfX86XEFoQp54KH7gOPOXbPY0+9cFJfvTPWeQ7svBIh22Qs47WDgxIuVYVertQKSrqz35vJdefBeixcCJx8GDC+rgKQmC+xnCHIZc/X3gBsvBY44Hfjcl5Rl++arwPdOB35/I3DiNcD+B1UASY7vU44EnnkUOO48BSvJt3vpOeDy7+g+3u+MZx4HjtwPGF8G7H8UsMUHgK/vAdQDSf96H3D0fsDcDwHfPAvYfBt9fv70e+CiU4Hu/tpy7s3EknmFW38GnLY/8OkDFdRdZ319Vu/8OXDxycA/fxo47XvAwBTAxtHtP9Y47f1FoKcXIKh59+3A904CPrE3cOK5FXC4mX54t2m1T9zXYrvldsCxZwGz19dixpFh4K5f6nXseUBtufVGY31sFDj7m8CvfwB86gBgv68BN1wB/PmWYCZpo2sm4HriIcCcTatjNYlJygNZMs9bzVvxyqK3JWXgNIlkC3AurP1JQAFdXKkkVthLoshdyUTc5MF4sYDhrFY0WwKCSY+OeFwmzqO5ClPDf5G2COOheFwFKzXBZ8xPL0jK/ZUJqWwPkemin6an75J0EbZphWVFUDfveojJXp7Kcl43C78TBFY9vj08l1U9c39ZCLp9Y8y4nyZGtFKdTNKiE8FgoR8L8lPRESlj3c4RTE2Mi59q0XGBK4cMWSZBgrmAQQBso8Hh/dwPkprkFe/FikiLSb/od8mnLaQJJG9jDEbSETw+OL0NkgbcMEarN5LDVt1LscXUccQTJUkq+Z+5iSSuMF2qm4HtTMgG7StJ+ngc0ZCyMlhkoGOVjCYmvPLyvPDzWDiGV0Zn4InhmRgrkpXTPPvBekWQtBcj+NC0IWw4NYvRHJMmZcTIzIjHUAol8eiSXjwx2IOc0wbNW3mO29u2I9COwKqJAKGUjXrS2H7aEvTGRqsKVaTIKpaQJH86n3MZaQUpMmnUFCTpRBkpxEMZFJ00YvEujA4VMDQ0hpkz+5HqpG/4KBY8X0JXV/cEY3N4eFgAUr9fKOVmu7sr27EPZJlSqq6jQ8spycRshllKgNS+QwiSEpxk0pLSvl5JXYKtm222mSQ92bgfZe7I/KjVaknmNooZP/fL6hKUfemll7D99tvL7uzzX/7yAG659WdYZ84sxOIx7LLLzlhns5kTh1cQUoEvs2sIOjfnf17GqEjl8juS4LH4RcbkO5nzWVUnofoGgTQFwbgN5z78TuXvWWzEeWGmpEzSQlHBOC9QquoQcQG4OI8az2fBIsXlbaVMGU4ewhDNjPM+RtA5EOAJSLndkDJsCfBy3j88lJN5XKongoLMQ1dtM6YoY0WwzQ9cc03B+8H4E2wL8k9tpocT49/kZKQwUeWv+SzLHKjE4+sM24olzTOT28n8X4BwBXxiASCpqtfwXtOLtCjvCAKyvD47hkn5Nuo3QW7OycwPV0FbK0g13rGuGziPE49ZRFAsFFUmGRHEE2FE43pNphLE7RkPYbW647YVdqv1WwoxJG663pECvhgLBlS+l88bf29ezSwo0UIRLSa1psUE6ksq81LaqpTd4tpiwb0XLPLQAlaOBa7p2m3lRIC+wyyqkBxAnMz3+gUa3C6fVVCV8tcO9D3B45RLbmFBTMFPUWMSaWddtwetIiYUn3JFZDJalF3M51EslpFIEh3leACSqSjC0WDZ3jZIunLGwso+Cucr99xzD+bOnYsNN9xQ5jD33XdfTZCU52dhFv3OP/KRj8iYueOOO7B06dI2SLqyb85qcjwD1LbaDjj+bD7nwE9+AJx3cGvMtzZIuprcUABtkPSduxcGhM5cG8hl9Lzm40sg7aIzgQMOAb7/beCrR7VB0pV5Z+qBpPYMENTadS8FD9darz6Y1Qg48vZ9Zb03V2Y8jDFYcoDzrlK53PvuBg7/dLAqAK/hlReBj35KATZrD94H/OfHJksU33oTcOoXgW9eBnz5MHFsnGg8zgkHA5tuWZE15rPx31cCH99Nf//4w+ohWwskJfB4/inAn+cB3/sR8MEdKsfnkpGA77f+BTjrx8C/fGn5IrdkEXDqUQCLGvze2Uwj/egK4JKjK9LYBoaz8MEvpc1l0LX/BfzvD4HLbwLmbv3O9IlnMfA7qJBpaBA46TAgEQfOuVxBXX9rZqzf/nPmr4BP7gFkxiuSvc0wrb3n473jnOLyM4HLbgG2/0jl00CQ1LuzgIruQpmMUP7MhS+ljjSRo2xMJjDMb5QntAprWeBK9XAcnbGYLHStcRHNSuOhbAZpV7KMn5l/Z8XTs5Y4aKWnlIBNRhMTDNBaIKntYZJTkyr2A5ikJkXlXcTZdZvUk8iq1WCUeoFLJtAIUBGokgRPNCY+K3CiGMx347mRmViQ6wWlSNftSGN215gsSjPFkEiaJsMZ9MUGkYhkJ4Ng7r2wGNqCU/1JdZHrBb6DHhcBSQkUJyKSzPE3lSdTNmmtxKrZnqqfa8XLlkk2kbYTb9jJUp/L0mE8sXQ6Xs5OQ9EoCsv3TL/n9iKg2BfNY4u+YWzWPwKENTnmb7znInVNebJwhQkuz1KZSW6ydFiJr0xrb5N7yySW+PYyucwiAjIRyFotIVfKoVBiMQNQdiJ4c3QqnhubgqFCXEDMxk9pdW+ToQKmRYex3fQxbDJVk5yZPMdqBMlYCNFoBM8OdeHhJb0YzGmCuN3aEWhHoB2BdzMC9PklSLrd1CVIRTLIFEuIh1j05CARiUmhCdO9BEDIFLO5UqM+c240XpqCoVwfpiSG0RUdRCzaiWWDBYyOZ7HWzH6EYnmkc6NIz++a8CEl4EmmJmVmvY0AaV9fX8VT3nHE74u/IwujGWA0qM/8LiHTkwlOArBklBKUXLBgwcTmnZ2d2GabbZBIJJShVijg/vvvrxmCWpK5jWLGz/2yugRtyVSaPXu27E5Q+IivHyrgyYabrotUVwqbb70JPrKLZ4XjAl8SE9fbPujcptTA78mKHYNKsRKkkfltmTK+lAEtokirB1d9hAVxVnzH7zqeqjfZgc5YXICyTLGoPrauvYN9v1vhU2c8hVy+iOGxNBB2lNVlkpMsPIvqjM/kVflzBSpTf0fiG5TLpX99sjuK8bECKK2b6AgjlJjMCJ0A/GQuEcKywZwAhQKSrqAvob9/QTLCoiwhfru05chPOic/T4SjKFAxhivCyMpVWtF7x7lNbRUXfs4+irepp1gzSDXX7i3tCwge8pqMuUnGMVmW3jVSvfHv9x/l2CXAyDWFn8HKcVLIlUHSM+f2iUQYJQ4HmRNWZlZBBbLNPIP1tlGpYlediIx1AYR1PLH4VIpQXSCVaz9+ZoxcO64+l9Xjc2KfkB6T4DKfAK4lTQJ9Rfve3l/BzXzaIYkd8VS42m+4rEXDfPdJ/asrp8vii3zOQTQGhKMlleMuh1HKhUQeN5Fi0YgWUWvBcuNGZvJYOo9MNg+HoH8kjHgiKuuZXKYkP/M9FsQmb4OkjeO7OmzRDEjq7Se/29sg6epw51avPph32i9uBB75IzA2H5j7MWBseDLTx+sLaFfh9yULujr63pHxc+889cozz7h9vwSsv+FkuUUm2Of9Cvjtr7RPbB/eDfj8fwDb7TTZK4/v06ceU5+839+qcoJbfhL49L71/fh43EZMUgMTjrwQOPiYajCB+5Ptc9axwOL5wPnXAGvpVFqa3++Pco577gd89vPBTCUmxBmneb/UOFGScoMtgZefDGYSEcz+wzzglz9RLz5uv93OyiTzegp65R+PvgT46hGcA1f6SQnKU47Qa7j4BgVBCBhcfjxw6a+BT+w++a4am2gaZTMvriTv/dfg3zNovNg+t90IvPjX2l6KBt4zHXfM6cDf/gzc/CO9dvr3/dvXgM/tDySS1Wfl+HjxGYD38v7fVs7xWd6LfwVcsRwYMPWBHYCttwWuurAiuUtgYOFbwF7/Bpx8BLD754CvemRE/d6LNmbpi0i5Ty9wxc/Gx4A/3wPcc2fFg7DRmG3luagHnBgo4wVILLZvv64sdIJi118G3H+3vgt2/byOf8rdepvfe7F/TmPPST4XN10P3HuX3gvuM3sj4PHfBgOA7O9ZRwDX3AZs/gHgsnMBshS9wFizEqHse6vAUK03Nouar7vuOpx11lk45phj5A/X56tTs3f2tBkVdQGL1SP3A9/7IbDBJpUeM1X+61uB734LmLkucOH1+o72N79EsV9u1847d5vJYPbIMuCK76pE7r8dVynoaTVu7MMhewNfOXbyu3n+W8qinfdD4KiL9HMDdk//kfqu+tvfHwQO2BE4/3/1Hb08rdU+cblm++z9lWqJY57/2Se0KOAjn6oUbPj71QxI6t3HK9nb6rNg7/31NwFO+DbQ2VU5chVIqiAgEwKOgmqU4aIXjVv97k0KicyYB6SRquGyJnhEAseVohKJ27BKLKmvjIKkTB5pwqCIoWxaJHe9i3VbNDUDjAgwRIlRV76Jx28EktYaKLxGJhqC/Fj9+6hXI1l56hvKaliR1PWWL/h24gJOpNwoXyeSU0xqJJAuduDZZVPxWroPOUdfSMlICYkwGboajZ5YHjM7lmFqYgmS4fFApiATB2zGqLXqcILYBLmDZIG9XSRISpCsOxWb8J31fq5Jwqh4MAUlWeV8xpwNk3WsleTG1mXMKJ3FseBvS8ajeGJoBt7ITmnL7XqCw9xnR8TBzFQWm/cNYUZqWKqza8k3iu+Tm3Cze8T7z2dW9nEZvf4CgUkJ4HIUZYeZ0ygccBxmUEJOnt2yE8JINonnR3rx0ngXhvKxltikZGMNhMexaedSbD49h4Euk3zrgFMm4zyNMvhuiOIfS/vw9LIupEttD83l+YJr79OOQDsCKy8CBEk37Mpgve40xgqEbwpYp3MY/Ym8fJ9z7sDXLEHSkXy2aV9xzh+GClPx2thUzEqOYN2uJYiEkli2rIClQ+OYPq0bqW7grefS6OjoVkULx8Hzzz+P+fPnV12gHyAlSMmEIlmX3gWPyK8XCqBELSXsCLhyOzJFuS3ZogRCKYNHYNXPOuX2ZI7yOI8//vgEk5V9M9ld/sxzPPXUUyDLM6gFSeY+8sgjDW8aj+2V1R0fHxemCa+f/Wcjy+SY474uRTYbz10PHd2dgSBpw5O5GwgwR+ZglN9TtdP7nN+aN6Qx8/i3sufycrTueApdAiQ7wjYWALpcls9NxpfbqRxwAulMHqNjOZCcVSwSgOXfZUqkINWp80YCEtEEgSMywJT7mEwqg5UqvePjBZRDZcTI8iqWkR4uIhoNIdWnzD5/47yAjFInW8bYSB6xVBiJbp3brUgTmVuCr24MpdhSpIQrbE1TdeEc0tRr/PNRMiRLubLIcUaTYfFIXZW2FAI8u8WjBIeM7crnV0Fdldv2N15VrliSeRgVObj2oVQ3r1cL1Nx1R5NB9YOs7EelQK4aeOJSLZcuCyjV3R1DOaReqP62KkDSoMvxSijLlNS1EbHYNuPt6vdj5Xn4zHmlrpsMZXuzOhEQJmmuLOxjPluUtmXjvSLDtFigNncI8UQMHV1JeQby+QIymRxy6QJiiTA6e2LyLirlQ0gkYkimqqXHm7kBYo1j8s0TiYGyfP9kRovyLkx1k/U9OWvQBkmbifC7v00bJH3378Ga3gOCUxefCfzysuAr8QNaywOSUkrwpEMUDPG3IBYSQccLTgFuuyK4T/6kLr+aCWBdeY4CvP62/Z7AmZcA620QfLxGIKklhTu6gW9fBkydXn2cWknxen5/QR6BTzwCnHM88PQfgvvp9yEcXKJxuvPa4O2/fDpw5AkVMJbbf/t44IF5wCU3ATt+VPczAPW2G6o9Agk6f/3fgU/sGSzzaODxt39WkT21c9x9Q+0nwz+myFo74+vAo7+ZvI/fI9DLcCbT6/++P3mfIGZMH8i+AAAgAElEQVTcn34LnHxItRef7emNqxck3eeLCk4ccCiw7T+rXCWBk/U2Ao7/msq+HnS0HqWRp+BxlysD1QtMG7ARFKmg8dHqc7G8IOkbrwKf+ixw/cWTvSp3+UpFutQ7doL8IIM8Jzl//cNdwIUnB/tg8ph+KVmCsGTuvvoicO7lQN8AcM9vVOrVy7x7N0BSrpf3339/zJs3Twqdb775Zmy66aar1deCAX/0GP3mGUA8gYligM5u4PSLgK5u7TKB8R9eClx9cuUSaoFojUBS+/yka1Xm19qrLwHfPaXinVpPrrdRIA3sv3JeRRabY4xg6LknVN6l9owTcCT79dDzgMOPn1zw0ui7oFF/+HmrfWJBh7eIhXK4Xz5CC1X+OA+49kKgp7++V+o7BZJ6WaTn3wDs7EqRW1wmQFJdYNMvJCoLePXCpM9SdCLpxwW0JoUot1sMlJCbSHBIRSl9NcmWVCYpk4cqt0smm1ZRU2ppVBKJeWGjNvLtCrqhExXUrsSosTXFc6lY8SRtZjDw6pjo9Hs6Bu3LRXpVokOk9lR2t1bqjAs99TaCJL1ikU6knV68PdaFN8ZSyJQTSEaKiHt8X+LhPKYk0hhIZJAMjyAEskhLUi1uyQa9K+o/xCaMBcr4epIGTEiZL2qtWBAkpQRcb0cco4U88q7f1sSAERBZZY3FD9Z3IC5QyZxhS3Isuf6wXg+tWiDpwnQcTy2bibcyA8ivWP6tmVu9xmyTCDvoD41i8/4xbDQlR45SQ+8tJnF5ry2Ja8kFS6zzvngb72OF9U2WDBkxBEk7gLJlRTJAOCNFFDKZyJbx0tIQnhnpxYJiP3Ll5quNCDSsFRnDtlOHsG5fFnFWnINShb0IhZIIYxghnqtcxgvDnXhgYT8WZRNrzD1rd7QdgXYEVk4E+K6YFs8jES5jST72rhdLsMCjL16U/owWI5iVyuCDUxdLEYvNcQToyucwnMvI96GfrcV/q5+6MtVE0jMfxeI3+b0eFjCSoAsTwAQshcFfol98AV0dnYiSouMCgM8884yAkNboQTpz5swJMHRkZEQYnQQ5xbPd9fxctmwZFi9eLMAlwU5vH/13jszMnp4e8TYlc5PHo8Qv+8nPeFz+LExIMijZ50IBZJQSACWISqYpAd2g5pfMJeP1ySefbDiAurq6qmR16U3G66W3qcXulltuxq23/wKJZHKlgKTsFEEtApfx6GQfPeu0V0HEeyF5AmWUyicjM0YZXfXU5BxJisqKHkBQDhJC2KFUL+d0kM/z2RLyGbVs4DyXdXQEI4Rtp3VQCpIWHMSTEfT2xoWxJT6qIgUs6L5IqhayQCHD7cKIJCEAqr9xpudkgVLeQSQZQki7vEKN80hevzX16dS+sQdxKa6MS3+ERerObYNOWi6GUMrTa9VBLB5CrIOyoM2UWDZ/CfacMo6MLceAgqTK0hUfUo9/pv/IqpxDYJTPs44B+suqnHLFo7PZHtGbk6CyWSKItDNdG90CVR5H/x1BiXKppQgSqRiiMVUGseedf/NYBMhZ6Mr+EOji2JL5Yw0Z1Gb7uaq3Ewayq1LDdSUZ2Cvk2buqO7wGHj9cDgtbk8MhnoooqO1oEQZZnSiHFfzsZLEk1aVKyGXyGB/JI0Sf2WQM5XJJVBa6OpNVidVG4RDPWZdhz3vrL84QX9vRosqAd3PNOXnx2AZJG0V59fi8DZKuHvdhTe0Fa7z++yrgoqOAz30DOOgbwNrrKauTMob/dRbw4rO1PeOakeTlOa68EPjl/wCnXgx85JMAa/45BSfo8fs7gX8/qFpC0OQhDztfASrKC5Klt3QxcNetwHY7KJvM2kN/Bo76ArDuZsCxZwLb76TJ7wVvKRPupu8CXz5tsryi7d8oMW4yjDdcPFlekHPE6y8Frrug+jMy5U4+XAHKI0/UhDcBMgJdt/0MuOJs4MgzKx6Bg0uBc44DHr4XOPQkYM8v6HUTfCNYSe/AHT9WASutT2R67nUYcMSJymDl7x97CLj8POCh2yezQHmtJx4MzJytrDLKyprspR/IM7nMJx6azDazz155rpo9a9LOXzsb+NIhCihznPz+18Bl5wA7f0aZUsb0ZDzO/RbwygvKDP3Qh3V88PgE07gPQVqTxvQDYXaeganAw/cr2LoO/XivAsicYzMJ3eeeBE79rnop8l7wWE//A3j8EWC/A7VPXpD0P49SNm16TEHDay5SsJ3H84Okf7wbOPErwH6H6T2dOkPXFm+9pmzUB/8IXPpTPbe1W24AuvuAnT4G9PTpb5csBK6+GLj5QuDiXwG77lnZvtXnYnlB0p99V8/pfSfQF/OSc4D/u6QiXcrrIxv0+6dX+ztyzDLWl58PjI1Ujw8rsshngIOPV+lWPiN8H5BVe9Ruk0FSK1L4p49WgC07DqU+/bKpFrFWgaPleY+v7kxS3ourLwKuOrH6XRAk4e1lXh76HWD6LODsr9aWaW8EkvolZDle/novcMFJ+uwdfgrw2IMAi0P8UrnN3gv/PfayYGetDxx2AnDzD7nW1PcdxxnleV97HjjqtMr44/vmyUeBm36kzFM/UN9sf7hdq30yBi5jQiWEq8+rFHOw0GC3/YDDjp/M4Pb2qdWxvrxM0lrqAdaXSSApwS8uMLPFkiw2uMBmVTQTGEzGsBqdEw6pkncXI1xIGxjDIk5boAqbTZJ9mgSM8eewVt+rb1NemBbjeZUOJfAatAjy30yTyrXfmyQXJcSM3UkgkhXmZR9IWoH1/Dy6ylmYsGACR5i1dRIECpIWJOlk3lMEV02uNGgQcgGp1fpMXnRiKD8Nr431I18qoyuWR3csK39iEV3o8SGMh3PoiGYQKheFcauJFfaNbF9Nesp1iXyW6x0jCbHyhD8Pf98sSNoTT6CvM4HxAj3VlN0wMWDcJAylksgu4L31sikoI5YuqGeqSWZRTssbbUmOBUiCDWVjeHZoGl5ODyDrsmlbeZDfi9tSdrk/ksEGqcWYOyWNzhQThi4jtHJTJBnmrb43DzRjaTD+fD54z/ickZVhd1V8tUL0w9MEmwLgHFcuUFp2x1ioBIQqfri5vIO3Bx08O9yN1wsDyDhxMMVGWeh6LcLkcLSM9TrHsXnvUgwkxxGLsvo8jEyWxRQppBJFJBM5GeNLM/Qm7cezwylkqBHXbu0ItCPwvolAMuLgA/0jmNGRw2NLu/HauHppvtuN4O2UeB6b9I5h074xTElSQlVZbPyO57yGBWAERez7z5QdmPQVL7ZoHEtfKyNcjooPl1+dwY7nvVYCkJTWJQhIaVkyQL1txx13lGOxcTuCmAQqrREQffXVV0V61wuuNhNPnpMsTR6foKu3BfVVgKFMRkBTfl6LHeqXzKV8MEHcRm2jjTaqktXl8cksJXgqc8FcDgceeCBK5TwSsQQ22nLFmaTWpyD/eu88ye55UYqH6FHJ71zK8JYwnsmjUCgJEN6RjIkvKOdRXgnVcgnC9CRLi1OwWDyMaCxMTYcJpRdjMnoldsn6KmR1/sivcYKk9J40KWHv3F22cUIYH9KiyK6BGMqeAj1v/Dmf1ntMA4gVByC9ADHPY16uMnd37StYdEAbD68sbdCY4Pw3EopgbIgFCQ46+6l+seJ99J7LbEPqyeEyPiwCZGGotzG2BCBZrJZ3gVJeE8eI7BNTmdxWmwJSCiIZkEQA1MvG5XokXKQvbkTGAkI6NriN7WM+njZmbf4oxQ/h4ILIibHehI1Hq9fV7PYm5Wv95/XUXtk1e9T2dv4ISHFloQynEEJIdKQ1H8DEPX1KrfjGmPBSCJ11ML6MjPkQEh1ReX91dcSRSlSKNxtFWtnXBVmzMK+gjOPqxjXL+LKCsOQ7+4Kf+zZI2ijSq8fnbZB09bgPa2ovmBQ/6VCgf2o1O4zX0wwA2sw2TEpTGvPOW4DzrlH/skbKB17fvS8fPlla1xtv7/HP/wGw/Yer74aBjwSraiXiG4GkPKKxKvf9j2oGknniUXLQKzlLluX1lwDfu04BUm8z0I7xMxaXXXMQC7IWoMF719sHnH4xMGVa9TnIHjvuq5NZoJxb3XUbcNbhwL4HKgh38qHA3A8Ap14IEGz0NmOL+n0DzdvvM64EqwkCMln/m58Hg6oXnKpyvgQrDBgwgPvinwA7fbz63AawE/w872pgFn1Cs8D3zgAI5PlB3WwGuPD0yaDL2KiyQAnKf+cKYKO5tZ9YsijpxfjxPZQlyv7xmrbeTr6ahX02PKwegfRYpIQnz0vvRfJdTjqvwsqzs1is9vvPakZdrV7YeORY8Mr5tvJc8NjLC5Le/mPgxIuBPT9fzXz1g1429jffGjjihOpteX4Ddb0sv3r+yLWeQ2ONeo9jz9BrL06WuLa4tgocranv8Xr9piTx0fsBH9sTOOW7lWIU7zvl2DOA559S5uX8V4FvfRfYYx/g7tuB4z+3ckDST34GoJz7JacCcz8EnHAuMGdjfZZ531cGSLrx5hUW7KcPBI47G+jo0GIVNr53WIxg778g1QGL5coCSZvpk70LWQhE5uhVFwDP3Fu5q2SWHn4CsMkWte90q2N9eUBSK4o496DaEuxVcrsGdopvIRckbv+ZgKi18DRJXiZ7uHTiolXkVcuOVoKTPRqmLJyCZp3xhEiVcdHFBe1YPovRPMG4wgSgR6CU/iNB5+R+BPuYqODinaCteT0Je0NASwVduV25qF6MoYgCuWTKSoW964ETlEYRADCsvj7mj+oFArmPeUfxPGTA8nfNslC5LRMWo6UBPDM0C+lSDOt3DGF6chjJ6Bii4QorhLfAgGcmj1hpH1Qp6wWOtfjb9atygWyC3Uw4NSO3S5C0vyshSV4/C8Y7pOPCTK32UGICjkktk8/iv/3el7UkyQqlKF4d7sHzo1Mx4qRcjxsdU4xByRH+7HvxvV/zmrqjJWzaPYot+5ehO5FFpqj3hJX/1qS6myzwAIk3bqMMB/UbZZECxywLFFj4INKBLmup0gn6b+kYUvA1OOaE6EeyEcwfT4jc7kiujMWZOJYWu8Sj1N94lFjIAfN0feFxbNQ3gnV7xxAN5YS9nS+UkcmWEConkEqQmeRItWU00okl+W48MZjAS6OxNlD6vnoC2hf7fo9AT6yArQZG0Rcv4InBbry+moCk7NfWAyPYuGcEiUgesTCl/9TzmXMCLRiiLUHl+1wYZHx/px10OFOQS1MKNblc/qCs+CTgSaB04cKFMky23XZb9Pb2ys8EQAlOGmDK72SyLMk89fuXNhpjm222mXiZct5DxijPzcQ4/xCElflcqSSf2x+yTU22VwrKsllQDpf+pfQzrXx/TZbM/dvf/taoS3JdXlndsbExicOGG6rZCPtByaArr7xSZCATsRQ23qq2J2nDE/o2UCCP4FbFeoDzYfpjcv4ai4WlMCnjdCNd7EZHdAyp8KjM4dKZAkpFRwvMqNiSjCKRoM9nCdmS2jGUchBgIhwNIRRxPUdl8/rgX5UPqaswUm8fegXSp5Sto5uSDs2BiwKIuKoSrcaO2/tBUlU9KUgRoCjQiO9rWFVripyv1JcX4Zw6M6IMyVRPeKWDpAQxveocta6ZCioEJrk24eRLGZ9qOcFrNBWdCc/ZOiCpAtuN77muExT09LIpORZS0QRQUIA76fGUNLDWC6pOnrNp4RzvQ62Zt6y/ogqkvlNNwNGS+tCyIKUNjq76yHMEsKqdxFFZarAgN6o/B74xnBAyIwWptezo0aJjrlP4HPk9Z2v1XlWhCJJqIXJQ47gjk5QJ6GRXFKHIypXb5XfmJptsIgU+lJ5v9PNOO+2EI4/0GLs1cWuuvVb1JWds05pazuCSSiHRVz/zjSbOtHpv0gZJV+/7s7r3rhYYw343A4A2sw2PZbKzQwuBXb8A7P1vwObbBHtycnuvZOsOewOfO0ClYQng+b82Ldnrl430xv5HlytbtpFsZL3EuAFtQ0uqWYoG8hFU2mc/PasBtz88q/4I+NBnK+Afk9zXfxf4wR3AVttW7xcEktaSsrQ9ydA87UjaS1SDkvzc2GU//j6Q6lIvyLMuBeZsNLm/Qcwhr+QiPSK32b6yXyMm6VbbV8t72vb1IjVjLnD5TQDldRuNOcaRPrZe0MULDMeSwF4HAHvsq6CD38nMYr33FxXQNCDwz7dUGJQ25tZaV5m9BOIJWD98R/37feAZ1Z6Cfn9RP2jjH4+tPBfsyfKCpM2CVpTRPnI/YOEz9a/b5Fbt3j31d+CCa4HZ61fvFwSSmtQu9zGg3Pb6vxuBMw4AvOCp94itAker+/u61f7Ze5eewf7n2+sXusU2wGVnA2RennIBsPWH9D1roLif0Wz9aJZJyvv/+ivqP7rvUcDRp2lRR63xECTpbuf0PxN2jy/4OXDPr5UFShbsgV8HOjorzHDW4Z5zuYLEfB+wiIRexg/8VlmbO+4DfGw39SY+Zi/AX6DgBRX998Evg748ffLKdVMe/lvnAL0DygL+xffVw/vcq9TbOKi1OtaXByQ1dYS+KZOLqqxPoQee+EW5UfKh3kBmxTGBMvHAdBMyJYcJwoqnKQcn2RRc8BAk7U4kBSiVL99SEWP5vIA/TCpywSusUkmWVCShrA+WmGLltXn/CGjJJByPlVPpXmNOGkgajhJUDYvfKI9BwNHLpvNfowFD4hUUjUnFfwUc1UU5wb8JWSeXccpt+WfCZ6kcRbGcAFkn8XBBZHLZQqEEXh2fgWeHp2F25yi27F2ACNLIOVoJ72/q35pDoUT0Sj81hmeFxRskk0aQSRemXv+nWveUcrsGknJxqoBccHJK46kgqWF2FQle9dYSOWKf95EA61F3sVw1Qwxh6XgcLw33Y6jUCWYGQ+Go0CGyBQejhbD4tTaXwmv19bt6bj8lXsSO00axcd8w8qVxZffKs1G5J0w4kL0gEss1mknBcVuR9XPI+QxJIlL8d1kI4TKgKLVt0tp8TpkEC2p6f8koZwFCREDOl0Z68MTIFCzN6vPibXwGZiRymB4fQ294FGv1ZNGdJMvYmfABVjZJSK6xWKSUVwQd0Q6kkj14fTyGBxcnMD/bvKzv6nlX271qR6AdgWYjkIqUMDVB1hWwJJdAtjS5AKPZYy3vdikniy6kRQaf7P5YOITOSBHrdFMGP41yuCg+a1Kc5LJsxB+vVJiQCSVYwnlOcVkUsWKPgI1h37uVzEeCfQZwEng0L1CCqZS89TaRmSTwmsmI/C29QwlasvF3XgCW0rovv/xyFUDZKB6U7p0xYwby+bxI7LIZKEqmJ/vGf/OPye2yPwRH+bedn31hgtk+e/PNN/H666/L8fySuQQ6CeTWa4wzJXW9srp2vcZwJRD7uc9/Dl09HTLn65/Wh43nboBYPIZddtkZ62w2s9HlN/ychYD8DuUcSAGtMLLpItLZvACfnZ0JhMKdGBzrQt4JYWp3GtHyqBTycZ7HftFLM5crIhINIxwHSuC8lxK4yiKNpUI12Z0NO1hnA/nOL5bFb5Cz9Wg8jFRSZZ6baVoQWRCgankaz8P5OOen4q3qMkZ5XP6ewNuEpYUrT1zvPARJyYilxQaZpOUAsGR5+mn7sMCMcyWRs60jQ0tAUdU5dKJeFPCywu4k6Mv7b+sunQ/rumFCvlfkklWBh9sFecXWuhZ7zxAEpXJIlEzmUljYxFGXUC7b0PfWU8DRTGxsXWNwqMg6Q9dIKxsolfmjzxbCmLNSiMuiDCnmfT+tCJq5S6t+G6+nbK2zcRsWgvD+8N3Gpmxsvi+be8eYDylzArXk4DkWOYy5zIywxiNgebA8TFJ+D994441S1NNKI0i67777trIL2iCphqsNkrY0bNob+yJgSW6vr59t0giM4nbNbGPHY+KbYOVdN6lvKGUECZgecLAy+/zgJ0HJX/4U+OnVFe9CAqb/fjDw/z5VYZcGAYj+G23J/hUBSXlMY1UaKGOStw/cU81ma9Yb0Q+S+sE9b+wo70owkqAcZWH9rD7/NVsf3n59MkjKbd94BTj+IODJ3wOn/RD4wleCGb52jf/7w4pcLAHYs47VM3rZs/z34oXAmUcD9940+XELSvTX8+W0I6woSGpTI8pp3nClAils/XMUMP3SQcCsdfR3Np6+ehSw+74qX0zJXUoYmx+tHyRd8LbK79bykrXr8IKk9AK+4GTgjmtqv5aCQPtmnwsedVWDpPb+aPRi9YOktcZkEEhqbHcy8mzs2/kMpP3MF6rBZ/u8VeCo0XWsSZ+bv3EyCZx0vhYYeBvHH9nQBP/ZjHlJtra1ZotLanmKmhcqj8f3/ddOUF9er9R2UCFHKyDpHT8HTvzXyvNsLFjz/jVm+BYfDPZV9t9TY2v7gfdWQNLl6ZMV2+z0aWWjT3PTLSwS+Mm1WuTDe+R/3y7vWG8VJPWySL0e1P74hR5/bl55LD/esEq71sPEhXxCvEyV1WmAHVlq5rtFAM0qxLmY7kt2oDMeF08fbkMwlKAowRkuhuTfbiJBvVG9cq/q39MVTwpAFwmHJLlC9iIXzQSRCH6yeZmkApK6PlL8jCCpP/HARZ3Jl3n9NpnwMOarSJW5kk7mS2Qypbx+MjZlezdg44UOLMhOQykUx/pdgxiIjUntfa4UxRvjfViS68E6HUNYp3OZAIqZQjbQT8fOawxaLj3JhmUChZK35PypF08lVsKcFaZgbCIR1eil6AVJKQtHkJRAdlCT62fCiH5VLvOQ4CcZjewG+8Zr4j30N46bDjJbBaCrtHwBoOxuFkmRqAtTnjkSw3AGeG04iUWFbhRdieFG1/Je+HxqooSdZoxjg94hZAujSAu7N1/Fzo1FYgKSkgHdSmPCgsUGOraZdNLKfP6szGgyr5W1HdT4HFiClMdiAnFBth//WDoFr42GMV7Q5Cthg0gI6IgUsHHXEOZ0LEVHvIR4nEllSviS7aA+wGwcS8MZ+uGWEQ9FEQ2lkIp3YUE2hr8siuPV8Xg7LdbKjW5v247Aah4BAo8JV2I+XwqDKqNRYcg76HA9useKUYwU1PPsHWllBzOdpZgVHUdvrIg4SlLspP7NbkXYxL8pPVhGKJxFsquMcLws8pp8R6oSghYMjb7poCc1bQJotOtgQvatt94SiVkCksLScwthRPKf37WRiHh8UpqWwKWBofLO5Lu4UBBmJ0FCAoQEKE0GkV6dTz31lICXzTayUtkPnpMAKPvA/vGYZHHyd97WSG6X+xEoNWCX10vQ1i+Z+8ADDzTsIgFbr6wur4ssVbJd2RiL004/Dc89/yyi8YjEZKPN10NfXy/+5YDdxbOV85MVZaDx243fffKH0rDZMkoFB+Wwa08RCSMZiSNXSGFBcRqiqQTWSi5CuMyip5z0leN5bDSPXLqAcCzMaY+0Uo6s3QjiHWGUXYlU237FgaEQQqUQCuNqYBrvDCMSJzNWWZB6nsZPGgsSCbYtT+MjxLglY3GZYxgLUmLqMhMNJDVp2nrnERZv2kEx5yDeERHAeWUKj8j6QABQ9SPl3KhZQNn6zfdArsA5sVomeOVteSyR4HaZ2QR9ubbiOOV6qJn7YefhWkgKU/NAxAkjQfA7HgZcv1k/UNvM/eP1e71KuQYhWMn5IgFkzt9ajUet81aKUKvHIMeDMXJbiUcz19feZtVGgGtFFl1yjDdikppsL9e9tq7lelMY9r4iYr5HwqEoQmUWZjpwQpMB1eUBSdkHfqe08p3JCPK7ydQbmo1oGyTVSLVB0mZHTHu7oAjUYyM2A4A2s43/vGTP0QfytpuBu28B+mcA519bzUb07sN0GFlIv7sT+MV/K2D6rSuBLx2svqOW7CdDyKRr/edsNtnfSGLRWJUf+CcFZZYNAicfBmy3k8quWi3L8sSFgM5N11YYk95rCAKCDYAwAMp/zfWYpLwHl3wbuO83QHc/MDpUn6VkUsP/eqBe5xOPAofsrZKsxp6181Pekx6jH/4k8OLTwF9vVRbULnsD//IfwHobVPe0VSCrUWyDmKRBsaEXIuU/f/djYNvdgXOvAGbPAUwal/KWBEmDWi2Q1AtiN3rjmITsJ78EHHkysOGmruIEVH50/3+q74vY6Lng+evF1oAcb+FAo9j6r6mZfnr3seO/8PRkVii3CzqegVb14uktNvBu1+rYanTP1pTP+W4462igpz8YIOV1mFzxLy+rZl7aNZrn8AtPBbN+vferFkhqz1IxBxx7DvDJPSpjnPu//Dxw3IHA9h8FvnkGEG9NGES6apLOm3+8mgVr12Hg4yEnV0tXB91LYy1zn+WV/12ePpms+NUnBUsbs/CE3zP8vrnwemB9Ff+qaq2O9VZBUmORJlKVYpGgGIaee+n+cqY4IuDc8iaMuHhRAJILoMkVovmSI7JzlHUiiNgdS6AnmZzEYCPQyWQfQVJKvY4IKzSDokdalBdh3pomHWvJBoKGTNoYcFMFkkbcRCOBWfHxUSDI25j4EEBRQFGtkGaSxRbmOQGndC9N5EQnpIO9vqzeY2ZLSbw2PgujxS5s1juItTuWgvHIO0C2FEXRIcSYRQSU7SWLNhcIksp1GyNUfGPV94yLSK3KZWV4bqJ/zSxImfBhvyVp6S48q0FSgrbK6G2maUV8FJThtQSx3//KexyV6yUIV0m2mmzxRA5aEtIRDGcjeGaoHy+OT0XGad27qZn+r47bdEXL2HIgi836l7lSfWnxufNKGKvHK8HO1q6A40aeEdcnl2PAX62tgEANuV2PP5BKWTOh14Ul+R68NBjDa6MxjJfJ3AY6nDEMRIaxSf8YZvXkRT7QzsXje0FSXkWx5CaZCcKH43CcGBZkonhssBMvjdCbtLVrbW/djkA7AqtHBAiIyjPu8S6emshi/e4xxEJFZIoRFMohxEJlJKMldEWLAk68MtaDV0Y7G3oer+hVxspFTMEINo0vQZcL3LZyTGGShscR7y0iRH/HEOV3S0i/mUQq1TnBHuVch+zHN954Q2RiDRRt5lxMws6ZMwcDAwMT3qDmwcm/jX3KY1Eu8BqRf+cAACAASURBVMknnxR/zqC2zjrryHGY3DX5XPvbAE2T0KW3Kdmgxhxtpq/cxuR27buEAC6PQ3CY5+W/2fjvhx56qOFh11133SpZXYK3ZNkSuOW5yFI9+thvyPWsu8Ha6OhMob+vF/9+8J5YZ6215PgEeFgsN6EGEnBWFh4RrPLPYwQsC4VRKpSQzzmAQzl7nf9GE+oBmi+UMD5WRCbfjVJ8ChaXp2KkmMDaHSNYOzkfsdAw8o7aTDgl9REtO1qoJ97yknCPio/khKetCxK1wiwMCmYEEZXzzVPCJ4ZoUvFE2lEQKOW1UfbWb5XgP5YUNRZ1u1YVaRhDK67inJuFdTIn4NzbnXOY3Cbldptpwl7LuXOHBP0Tm9mr9W2kyC9G//TWVC1MJtbsTEQudsKuIyRyvlTbEWUeJyJyzQ6KdW0vgnqvqjcQljBr3GKJyhyOMabkN8d+LXZe0DF5zaZII9dRVtUfrht5v+IRZcMSRF6RxuOxb3xn+vvH62qDoysS3XdvX66tuVaRAuQ6ixXeYxbm8v1s34lca3O9IipT8s6uXr0zrxCPUrEpjHwxh2KJ8ryVtjwg6TsZqTZIqtFug6Tv5Kh7753LmFi7fR74xqkVdiZfF3+4C7jwZAXRaiWMWwVVvBHkOf58D3DYp+qDQd59yCo79QggmaqwIy3Z/8DvKkxH7z5LFwNnHwsMLwsGZrhts2CPnzlKNib9PC/9KbDFB6rHh8nIXvpr4BO7Nx47tbYnWPHDy4CrTgS8so4GQFAyNohd9ND9wIkHAX6WnVfW8ZyfAAR8z/i6+knSs88Yld4eG2Cy8G3g7EuAX/wE8LNnub1tx2ne8WfrfWrUDAQ78RqVt22Ul2s05poBSa1PnPP9738D5xxYASfqsattP7/EM39Pz9MFb9b2x/THwUCN8/8X+Oznqz994A/AwZ9YseeCR7Rz/Piv6p9q7ZUX9Z4/+ptqCepGsfVfg7E8p0yvzXDz7uP1D/Y/Myx2uPhMgKCdFSs0K1vNc1x/L7DDR6t7WOv6G43JNflzr8RuEIPUe21851x2BnD+DcDOu1Zftb0/PvJp4MRzg6XRG8ntmkT54gWT3y18D/3oCuCSo4F6zMRG98LG4Iy1qj1X7X30vTOBO28ELrtF/bBrNb4L7roVOPtIYL9DgcNPrO+FXa9frfYpnwMuOkvliIPGsb1vFs1/d0BSflff+jPgtP2BU34A0Fu51ns69Nxzfy1H4nmM50ck2UFAzL8AURBNkzbeClCV3NElK3+i/C0Xyf6WdRmJJi9G1ltXIilJBpPd8UorkXm4LJvGkvQ40vncpOSLMhiVuSosCzkhE0uVqlP+xu9J2mhwqhSQVrVblbssuhwFMPmHySkmNsT3SJIkscBidQ+fE8vyvRgrdmJmahzd0THknEqlK4/Fqm6nFEbZKRMqnaj29vZXgaRqKV9JGLgsFe/ikYm9ZDQhoFWQT5AwBMk4kYrekFwXJXEleZJzxGertyOGPCWJAySP68XRgFfeC/848u8nSUBhErj+TXUOTHbRS8MDeHJ4miQa3y+NzKWBeBEbdGcwp2sZOsMjSJcy4ltmjc8Rx0arzZ4b7rcyEk/qF0xmcBwLRsJ4brADS0rdSMZCmBUfxEB0ED2pElJuwk4tu/QZ9oKkfIHliyWgHEKC7AeRAg5hrBDGq6Od+MdgD95Ou7pxrV50e/t2BNoReMcjwHdNMlLCWqkMuqIO5o9TFUCfYYKmG/csw9YDi5GKsBBJ2XXKEAGo1JcuJfH44HQ8P9y9ykBSMt6nOsuwbnQE02IZYb8zSUsvTZlhUCnD9eHkvwny8Q9Ziwb0TcjsixRkESECvPESCmOUFXUZeq5E7oIFCzB//vyG/qBkX5JtSQDQ/rAfZLiYrC37YSxKMlH5+46ODukbE49LliyZdM832GADrOUChgaKNhoYBppyO4Ku5ovK8/FcBp4SpKWMrkn02nHFy53zzHxePjegmGxV/p4xeeGFF+p2g9dFlqvJ6hJo5vHMi5U/n3fBd/D8C8+iq6cLU6cPYMNN1sMO22+PrXfYDAWnE44TQqQ8ilxpXOZ3tRq/VxPRuCTmBVSy1HsxBBQ4YshG5dyYih0RpDqiiMdpEaAzwHw+hMXpqVhQnIHBYifSxQi6o3ls3L0QM5PzkS2OSeJfZrGCD1ZUSKQILxaVZ8Aaj0pP06q+NLppvs85P4yFYuBlSzFdgp6ySo8W+wwX6MrwntZQEak+pIK6yppWGwr7mWxDmV/4QA1eZVxiq6yyWrCagqR5ud5GLcSiCyeEYr6McqiMSKJxgqrRMf2fs5+UB6bMsvh0ylqkoqDTzPE0FO74oFS2R3qXc7meZId4suYLDuVYEImVkZP5tFokyLMqRSa159gE9rm24rqN9ife+Z1J7VIquTFXuHJFpizCazarkYlCN5vHiX1D8JpIx4irMOSLmd1/ZdyrqlArAG4zcW9v8+5GwIqbG7GNbQwwH8Em70HX45fvFb6LzRLErkgKnGP0h06IBHg6X63ItKaApDM/kJz4BrBCinp3re1JmsMdd9yBpUuXYssttwSljus1Klewce7Tbu+9CJhs6v2/AU69FNh9H4DTdzLsrjhbZXHJ0FkRkJQJ3h9dBuy4s/qQdvfoPIOA2q9/oZ6Cfv+3n12nkowf+aR61xHA49SKjMZvfwugJKT5y/GumPQsvdyOPRPYfGtldZL5ecX5wK+u0nN8+bAK29N7N5sFSbmPsSpPuUgZsa+8EAwQPfMP4Niv6FkOPRH4+G7qh1er2XHXXh847SJlFpK9Y/3nfl6Q1Cvpu/9JwNe+DkydofKwDz2ggNPSBcD3flQNkBn4sfNngePOVCDzrtuAsw4H9v4KcPSpwYCIMR+PvRT4yx8ms2fZP0vmjw4Dx50NrLch0NE12ffTGwNjKD3zMHDoKcCeXwj2nrV9GgF5QSApwWxKN390F/UhpVchG8f/j69WANp8F1sBSXkMAss9fcBN1wPnHgR89N+Ag44Btty2/nUbKL7/icARJ+pzQc/RO38O/OBC9Un0M5tbfS7Ms9PO0dUNkCV30ZkVaeAVYZKSeXfl+cB1ZwB7HQYceBQwZ2N9Xms1G0e7fgX41rnA9JnAc08Al50H3Hez7mXXbWDT9Fm1WeLGJDz0PODw46ufb7v+PQ7SIpC1Zq/8NQ7X9Ndddx3OOussHHPMMfLHrxr1TnxzcJ308APA6UcC9CBtBJCyT8ZQ58/HnA586MO0B9J33IWnAs8/Blxyk/pBB7VGIKn33czxcdjxwNrrARRT4rv/guOArXcCzr28Ii/baqz4vvvvq1SO9mtna6EF34MsnrnxWuCybwKf+wZwwreBzq7JR+f75MVnATKrf/lDYJMP1PZnbrZvy9Mn+qOyWIPMcr4P+P7nc8R31F2/BC4+Gfjw7u+O3C5B7lOOBLLpxkUgoSce/1N5YCCJTH4YuWJOwLJciUmOClWLC2IuTAi4cbFirEkyAdm4WCeTlBJZBnp6kx6UfSKT1MQ3WanOZAD/ptQWFzjeRiByMDOOReOjwgyt5Ynp3ccL2NrvCdjQArQg2aDGw8E8kkzuimAufyab0hZl7Bv/zT6x2psLOGVjVo5v1c5WGV8sk+UXR0e0hBBYdV/ShKskG1TmFE5EQNJSqIASKow+A7K4LeWsTArNezXCUikwuaz3jEA1AdwggJSfM97i5+qyfimry8pyLspyuTIi9NlKqATrygDP6kVe5Zq5CFbQu1ZjEvLV0T78felULCskwUi+Xxp5JJ3RImZ3jGPd5BC646NAOCfjmuOI47RVRkMrsbOxaoB8vX0laRgKo1AIYeFYBCOFBLpTYUxJZRFGRp4jPu1kyzA1KnLNrlewye0Wig4y+RLilCpMVD+4i9Nx3L9wAM+PuLPCVi6kvW07Au0IvOMR4PurP57HBt1ZbNQ3ikIxggcX9uP1rLIHe2IFbNW3BBv1LEGUzEtP41u+UI7jjbE+PLmsH4uzCZHwXtktBAfrYQk2ig8hES6LXC0BPK/nZlW/XAUG+52Bh35fTPvcK0Vr2xJ8XbRokfwxINZ7Dib9CAiSNepn3gRJ2xJk5Pn5GcFJ/k2ZXYKkfpYqQUaClARc6rF66sVZFDYKBek/fdsM1LBjknVK4HbttdeWc/ljRQ/VKVOmSN/IBCUY/Mgjj9QFjXnsbbbZpkpWlwlSyg9bTJ586gl8/4r/QiqVwMabboBNtpmDj+68A3q6upBx+vBmehacUghrpd5GBItQi6Uo8qKIIIYoinQKDVEJhd9aIZHULZBBGqG0csVTkoCZzEVdPWbOWwrlLszPDODVsV4syyeRihSwae9CTI+/jXwxI0ArG+Nn00gW6ikrr3purJ7dKwaSsgiOBYHiSx5ShRKbK5qfJvujYKfOKb1zyYnrK5flO5oMQhtDIvvskGHIv5VlSIapQ3CM/7nXqKzExv6n3IfzYwImPG5N1q8TglNQ9X7pbxwIRVuBAJt7o1hBF++NScKS7VnLkqDRUXltBEl5XbzXXA91x5MyhvhskakcI5AcV/UYLRpRZrHExAc+83ycRxOQIuTOAgCZx3tCYWsYWRetYGM/1aM1LPeZ44Tjy9R4vIfnGOBakPeR1+EfU2Zpwn41KrBcwW63d38XImCFx1yb1pPbNZUkAvzUWeK28p3i9tkPlHLsmapTLBKX5zJTzCpD3zX8eOvvadn74IMPfheuvPEpjUm6wfY9rkGJ+3w3UHFa00FSqlzcdtttdb/zmaDdddddQcULNsrxUxmjXuO2e+yxx6RN2iBp47G4pm8x71fAGYcqIOpth50P5LPAX+6tBkkNkKx33V6P03pebjwGgc2zLwVmr185Yj2fSvpInn4psMtnK9ubfCyZOEFt36MUPO0f0E8b9Ynb1JKQNGA5Mw4sWaQeqX7JWe5PUPfnPwb+65TJsbU+euPEZD0lcH98bvUVUKr2P48FfneHxsjry+hlBPqvmx6Ax5wLfP6ACmhl2xMIv+BaYM5Gupc3fsddrr6BfqCL13rqUephSI/QIPYsX78EJr57ePB92PKTwN77Afv8ewWI9bKWKaUc1Lxg4fKApPU8Dnm+zx4CnPAdHR/NgKTGXh5cXGE0e5mQQdfgLzYgE/iEg4Dn75+8NeVj33gJ2O9g4KCjl/+5IDh8yhHKGPU29uVjn1ZweEVAUh6T5zjvpArA6b8a/3PEOH37+IovrG3PPn3xawCB4F320us2lnEtSWnua0Aq3ce+cxUwbUalB7Wun1vU8icOHoG1f8v19P7774958+bJWvvmm2/Gpptu2uphVnj7Zt5pPIn3WeKzZwUS/vc/t/W/C5o5h3+c13s3B3kUL08gWFzAMXX3DZP3ppT2WZdW3nXcotZ32KcOAI4+I1jOttV+tdqnetvz3BvtCJxxSXXBi7dPzcjtNuP/7Pcn97JIm2H7h/7y4N3lObOnoexkkCtmpKp9vJAXUNMSErIocf0uCQySgUgmolachyXJxQUvUz1MrHA5w8SBgV7qK1JC0a02575MMvBY/Jt/vIk6LpIotbskPYbRHPvVmh+PBZrJG8qKiSQUGicEdIGvQKQCN5Qdi7jSVHllk7oSt0z2aIKA+bCwFIZ7UzKS7pL/y3JtTFpIjCwGEfUKtVYqaRxDYWWrMl7cl/tZYo4V7EHJGC9IKtfgAtDGsfU/DDyGAcBciJpvqCQ5HYJWZELQ7/Sd0TRtBihlDBeMd+DxwWlYkOtB3llFOmqtvjnewe1T4RKmRMexdmwJ1uodQTKuySQmG4PGhXnmajKKzycr+SczxRtdgnllKZuaz2J1owK1Sl5rU1JKWCRzSyUHsajKV1uSM+rxLvaDpDzOeLYgz1ZHUgsQvG0kF8PfFvXj8aGuVcYoaxSP9uftCLQj0HwEEmEHW/WPYNupw+iOF/HUYDceWNiPkSILrspYuyONbQYWY3pyRPyLrfHJTzsJvDXWhxdGerEom1wlz3y0XML6WIiNE8vk1GRIEhw1H9Dmr1S35Pco2YwECeV92EBviZWbb775Jt5++23Zh6xR/k0J2kb7BvWNx+P5uS9BR/5sbeONNxZgktfH3xszlgxQASlciUP7m58TzCTYSi9UApkGHNsxjRn6xBNPCLjsbzwGQczZs2cL4Gs+qZzvcHsCqASEeB4eo17jcTbZZJMJWV16xnkB2LGxUZx67ino6e3G7vt8DLFYHFtssSG6OztEfSRX7sXCTL8AOgPxJYiWhwSk8heDKRBaBoqqWkIVFG6TSsYQT0QnVEU4R+J3FoErlV+Nid2AMH0pGemU5N9OqANLc31YlO1CMpLHjORiRDEi38d2jydA0jIZngoOeBvPQ2CMc/FGcrsVfZVqaUstdFT2JsFW8bQPa3GjgsyOzBN0IOv3OrcV+VdXuYUsSpv3c97BAjdrXnUTzi0JjDEGIp3pyvkbS1zAj0ZaZPI8sR8EPgpSrOlv4nqeC6FYKAswGo6GhHVBNmmrrQL6ca5OWw7Go7pwQ3xUowR6dD5fy2qjmXMbSMowJCK69ohGKBntIMS1Qt5ByNFCBvrSdnbEZT7FNdXweA7pDJ/zyploEZJMxJFIEpyv+MsX3cJXY4GSbbcygEiT4OX44Ljk+ORYYow4NlgMNzE2ypBtsh7mbOVd79muJX5rM1Fub7O6REDePxwbfJ94ip20uLLyrlLZ7VorWH0u+d7mc2CS3XyfFIuU7aY/uDKvDSR98W/63b66g6Sb//MU6WezDPo2SBo8stsg6eryxL/z/aDM4MP3A9dcBDx4G7DD3gr8/b9PqRTpbT9bMZCUr6YFbwF3/h/wp7uBR36t17jjPgqG7LYP0Ntffd3jY8B9vwPm/QJ45M/KqmOS+GO7Afvsr0ls/1SI0/Y//U5ZsI/8UY+33c7A576k1+IuL+T3zST7a4Gk3P/Wm4BTv6heludfowy1oMZrJyuL8rR/+b36qXqbPyFNQIHb3nglMLQQ2PULwAEHAzPWVhCAcfKCpDwWQSdKIc77JfDk79X/858/CXzxQGCjuZU4WRL+gXnAGVcCu+1dHUMDUBfPD/Yn5bWQ/Xj+IQCZebX8X3m9Zx4NjA0D620CZMYq99yuncxXP2OVQOYvfgzcexfw4l+r47SiICnHOBm/v7oJePBPGieCyBwfn/2CSo2mOvScd98OHLtXsDeg9cqA2rdfr4Ck/Iy//8M84PabdQx6gSc/eMR4PvckQL/ce28HYklgp12Af/0yQPnaEw6ugIV23uV5Lp5/Crj+Uj0H/X/pDUswktKd9D1dUZCUfaOsKhmwv/2VetB6W9BzxDH70x8AN12jW+51APClgzQZetKh6mf7n0cBV14I3HgpcM1ttT2LTZL3FrIGAyRVyVQmy9c/rlYWSLq6MEmbeacx1n52so3D/7kK+NNdQCELfHg3HSPb7ljtIdrMOYKUB/huJoP45zdUexTzHEHy3sFv0/q/5bvz1p8Ct92kzze/L/b+ErDPFyvFMXYEL0i63R7AltupJPpW2y2/xG5Q71rpE/fn9ixa4nNk7w8WlnxqT+Cz/wrMVOejwLaqQFJjkYof6nWTPaX9nQn9/r47y7NnTcdATyeKhTEUymmMZTNYlqPvoYJk4m9DGS0yHl1vTCZWuNghgGLJAgHbil52myZPTEq3VIZ6zTgl2VeTDcoq9S6aRPaVSbNcFiO5DMbz2QnQsJXBRpk0VpYysVKgAVOdJr6q4muinpoqo6U+SSL/VCxIPJY3sVCRNtV0nEr7UmZWUFaUSiFhkkYiykMVf1ZJvinTTvavsWg0pi//Fvk0Vuib43rANRtIym2ZvFIWqSaUYpEYYuGYsADU16X1RFMr98i2bQYoTRdieGpwGp4dGUAerXlBLU+fVsd9onDQFx7DJl2LsV7fKBIxTdIFJdPt+WJs2cj41mehPvjthSV597WQISrjhEkwGxF8Tln4IDLUBEk9dAWr+55IuLry1wmyVoRtUykqEJZ0NC7Pg4CkOVJCQuhMEkSpvgsFJ4zXRlN4dHEP5meSyL0PwfLVcVy2+9SOQK0IsLjjwzMG8cHpIxjJRfCXRf14YrBHOB6U2t2wZwRb9y9ETyxTdYhsKY6Xx/rx3HA/luXjcDwepisr2rFyAZuFF2CtyLAWKXkkdf3vVLIeyPhsVlqWiw2CePxDQLKRFC2BQvYhyO+TwC39OrmNSeya7yjBVPpxepuXrfroo48K+LnddtsJM5WNIB77Zefi3ybh65URJihqLFRWmPIznovb2/n5OX9vYOlzzz0XCJYSIJ01a5ZI/JpUrsntsl+M0WOPPRa4L/tM4JjsWq+srv2efzM2//Pza7HuxmSudmDG2lPQ1z0N06d0ugAfVSviKCMqhXNFJ4dsIRtchEfP+BFHYpLqjqBUpG8oBICKxkMTXow2PxKQNB5Hdywh35f8Tsu5cysCXpzfhkMJFBwqfFBPOoOio3KnzfCiCWZSgp7f3814f4qnaNpBPusgGg2DdW9Okf6UYXT3xOU7mN/nBHlFwtX1pzdgYWIslZVpyu9nKXykj7wAweHKXNj9Mpfvas8c1VRl88LsovrKihXdcX1hrEvvWCeIWBynxC4Q62wNHGWc+JybPQRjIQWcNKEiRi4FnrpmsWays+LP6aqxLO/7iCCySstC5u3lIqMWRpQ2A5xb5UqIlAg6RlAsc56uiUDulymykJJzfgWSVaknjHgihliCcz6dqRn7mOexeVc9H95WrsUrm8wCOt5nnpZxtQI4rjeUWUp1GpVPznnsIlo5X3vbNT8CWlRQXQCinrYKrjdbGESmKAsxbI1cdoBcnkXJ/K7gmqgi2//0X5ZK4NYkkJTqUEFFId4RsKaDpO/0aG4zSd/piLfP147A6hkBL0hay0PQK8voZ28RqHzq78A5x6sM8OU3AXO3Xj2vtd2rdgTaEWhHoB2B1iMQuufe35Sj0QQ2Xn89RENZlJxhjOTGxBOUi2pvM7lNk9Q0hqRWkock2cTkExfrZCqafKb3GAQ/08WCLISYWEoxAROLC1DKBIwskFxfGi4SuOgezWUxnqe8aGtJFgVJYy4wVGFT+MNEjyayTtWjU+EdY3yqdJjKhrXSLEkgx5qQUlMgyarPJ1iiTNKUIsLAjcdUilSBafV5Etaqm3ya8HF0GSomMcfFom3nrcgN6jMXqMIMoGeWLDTZwxBK5Thy5S445RRi4RxioWGEUTturcSjmW0bA6VRPDPYj8cGpyCLxCpJmjfTz3d7G+bPZkaHMbdnEdbqySAswPrkxvHlTeKZjBUTf8HjwpW28pQ0ch/NfTLBpX5jVjRBcJSJYBmjTYDp+k6Y7CVqEnb2vsgXysjkgRg93iibx6Syp2WLYbyVTuGF4U68NZ7AcD62Shhm7/Z9bp+/HYH3QgQUJB3CJn3j8sw+trQbi3MJkGHaH89hTvcw1u8eQkek8l1DD+K3M72iHDA/k1plErsbhhZhnSIZnMoc9XqOMvYE/xYuXCiSsgQV+W9h/LkFIc1Iy5Ih+fTTT08wN3meelK0BkoSiCQw+tZbb4kcLUFEmT+4729j9nE7enqS6UmmJf9tjdsS3CUISWCSP1O+rlUJXwKgBEz93iQ2//DPEyn7Ozo6imeeeaZqCDNeM2fOxIYbbjhxLMaU10dp3qGhoZpsUjJICbDaORlX82ElQPrmolewaOx1TJk6gGkz+9HV2SFJdy9bUdhtCCFLH/ZivvbczgEywyWJZaqX3o6UCFVZUTtexVZB2Zb8buuNJyeYlQIIuf55DIJ4WLqQqHCcbAxxLixgnc92olyRu/VbKjR6L3BuPT5URC5TQrIzIqBayKEMcxSJzggQLkvRXxDgqqBppfCqAhyqigy/xzlnZuM1cA4gBXpuYaExKy1OLPijMk0j9muja+I5uH4gaFnVnBAK465/cacyLptp4mMo1xJ2WZA8rq5LCFjKWKF1gAv+efvPmPB+B61xmjm3dxveG86geN7RYX0HdvXEkSewXKKVSRSdiZgUqY5nCnBKOgeLREOIJ1V61zxCua/5vNt9UKBX1zDNzNNa7T9jxFhJ0ZxYdFSaMXMZT3sWuU70+rC2er729u/NCHD8m8JUs0Bp1feOE0I2SxYpkEh4yzCBNQUk3WSHfvc50me20TuzDZK29iy0QdLW4tXeuh2B92oETB526szaHoLmD3nwt4EjTpgs2WsytQ/8rg2SvlfHSfu62hFoR+D9G4HQk0/+rfz624OYNX0qZs/sQ7E4hPH8MJbl0pKQ8C+qvZKaDBuTJipLS39NMiApyVmSRBErzv1N/EmLhYkEkSQqmHiJqeyuyr4B+QIBV1a6a6JpWTYjvptetlqj28ZFucjt0penjnQsz+/1STFZM0ksULInwPfHzm0AklcYSKpiJcmiQCRjyApwS2Yw+WHgk6Q0mJBywsJgTSaiExJVvFbGi/2YOB8TuUyQiASagrrL0xSM1j6xlRHD4twUvJ2mTkgC/ckMpsffQioytjyHX+596gGljCV9SR9fOg2DhSSKzRjNLndPVu8dCTxs2LEMcwcG0ZfMwQkY3zY27UpMCq/WlfEZFrlAt+iB2wnTx01walLY2BU6LpthVluiTBgoAcwLP0jqOCGMp0PI5UKIRIpIxB0kk9XSbflSGEOFOF5a1olnhjqwND8ZfF2972C7d+0IvD8iEA852LRvDL3xIl4e6cTibByFcgizOzPYrHcIA4lRAUiFYee2cjmMN8ZZEDNNWKRR97NiOSz7row2tbwMW5ZfEXYg33MEAC05S9CNErOvvPJKXb8sfz9qScsSNCRQSuCwinFfQ4qWoOQbb7whfwgiNtsIfs6ZMwcDA2pWxH15XewX2aiNJHzJlCWYyr8NMObfnJcZO5Wx4h8CvTx+EPNV5hScv2SzAi7Ts9QrxUtAlz4nBroaQ5b7PPjgg1WXy3tC8Hfu3LkTv+cxCQzbd9RYehRvLnsKtEfXnAAAIABJREFUm2+1sVtQRqBvstSxfH+VVFHBCvqCYksoNTOicU/1RERylRAn5ycmP8/JndkqcDsW2nXF6fepczKei8oL6SK/J2sDd5SvFQlcn94a59IZd99WQVKUQihmOVEsI5EKg/8WACIRUZ/QiWInF+plQR5lKj0+4ZzH2pyB80wWXVFRgvN9e05UFrKArLAUFVxlkR9BXwNJZT49UYzXeCTbnMIvxcu+SGFWUcEDjhWzonDyyl4sRx0UytXFndYvtQTQ+S5/x5hTNpfjxFQyzF/T2G5iY8D1SElVcgy04DhQeeWVp2jCY46OFlAqlpHsiCDr5GTc0fJDlWRcANQF2s3jVYopXdlnuzYtoNDt2USxhvHz+bra56sCPPXeaQWkOc51TWjqPM3MHxuPmPYWq3sEFLivMJ6D+suRqgUKuk5oFSgtOxFkM0Ao7CCZsjewnmlNAUlnb9up37MTRc+VZ9gbMymWQhltkLS1kd8GSVuLV3vrdgTeaxFgjenT/wAuOgN45mHgrKuBT+8VfJUGklKG+KhTgK23AxJJ/R6j3O/ttwBXnwt8eHfgjIuBnt73WrTa19OOQDsC7Qi8fyMQevvNp8ovv7EU2Wwem64/G8kE5W2XiicoAToubAyGk2SHm5wwAf0UJXPp3zUhy6vsR5WvVVamt7I4X9Kqci7qtfpZ5XK4gE5FVOaKVeriBeSCk0yMDGbT0qdWQFKRnC1pYqAenmbSt1ygsTEhkinkBPSt1djHWFiTReb5aNuKF6TPb8mSTbyWbLH62LKAdKBJKMq5WZLNZdTSO8pkSyWpEeJikp6pZMqS5UD/oSSi4TLioWzdhFyt61lW7MULw7OxOJ1AX6KMtXsymBl/A4lw8yApmRCEcDV503xi19+nekDpSCGFpwan4qWRHuQRa4K/+N58uMkfmBLP4YNTh7Fe9xBKTn056WaiYEkKSzxaUkOKDJhYdaV1+Q6wJGUzx2WCTLx+ayQ++Azxc4KoEyBFPoqxdBxj6QxSyRwG+mIuw5pjSxPwmWIUzw324tHBbgwVJhdkNNO39jbtCLQjsOoikIqUkIyU5FuhUA4jW4rIvwl2btA9gm0HFopqgb855TCW5HqwINODSMhBR0Q9ukvlMIoC5YSQLsbxxlgSS3PRlr8HUk4WO+AZ+b7lu8TLkCTb8rXXXhOQ1FibrUYoSFrWgFIe39+CticQ+Oyzzwr7s5VG0HKzzTabkODlvw3ktPkT37MEYk3Cl9dvMrYERQnmmveogaBeWV2CowQpDcDltRHopD9oIpGo6q5J8dJ39fXXX5/4jKzQDTbYQM5jPq78md6sL7zwwsR2ZItuscUWEx6vPA+b7ZfLZTEwM49CtPGcQwvPCoEFgHbCUDmEUh4o5hxEEiFEEpxvUW0kLuNOvOID/OE591GrAwUICXqyyI4gKdmIQU2++8R2YrK0vPrF0+qhJHNYgnQ8jh/sE51Z0e2l5CwNPLX/bBHWDoXpWx4TUE9YuPzAnVt7pfPFf1S+q9WjlLAu56vGNtVipsr3uMzthUlKmVXrlx7bigIF+HUL8pqwH5U+06eT5yV4qXYeyuhkXHmMbLGEdD6PTCYvAGIqVQFtKeNaVVRIdRbXFsSABTI32bjW4H3iubiPMWa982+b34tkrWu7wZ9lzeBKENd7Nv1FpdyWDGOC5sJM9vkJ0Fc157LhwnHXV5HeqG6xpnrjus1T5FivD7q+4diFjHuTuuW9joajaqXiTPaab+Wd08y2MrZiBMB4TpXd9d6rZo7R3kbfRdR3aVXdaGXEzsBODttwSJ9Nfi8o+B68XlYpXS3o5Zrf3mG2TjYAn2OQjj6UJud7Ri14mm8ESdNpzT90dUYQiXKtoMUpawpIOmMb/e60mEmRRkAU7J21dMnQRIC++plvNB+s9+mWbZD0fXrj25f9vo9AkP/gcZcDBxwymSFqwaLX5AUnA3e4XpNBQaRX4BmXAB/c4X0f4nYA2hFoR6AdgfdUBEKvv/FwOZuJYv6CJejr7sWsmSlk8kuQLhBsU79DJj2MBUnglE3klaBJlSB2mEkwqUynAqJsXpCU1eVkVYpsb0Sr6S0J460i54JgKJsRf9JWKo8JOtLjp0DfpUjt5RYXb0wgcSHHZR5ByUyxPmtVQJ0Yq9Arxw1KiPCaVYZKF5IqWVq9oDSQNBqKIJms+BxZQo9xEvkzz9AzJqmDOJZk+zFS6sNaHaMYiC+pmZCrNXK54H55bC08NzIbESeL9brTWLdnGKnQIELwSZvVGf4lJJEudSMZziEZHmvKO6vW4Th+mDwkI7kqxuUIXh2hDOMUDJY63reSuxwLqWgJW/Yuw+Z9SxCLkE1aG9Rv9a3lrQ9QJrR6jzIh2qqfFd8RfFZM4jmoLyZxNyGPWI4gX+jAyFgJsWgavT1MOCtLXSR/+UyVInhltB+PDfVhcBV5FrYat/b27Qi0I1CJwPRkThikizJxAUZnd6YxNZnFW+MpdESz+MDAAgFN/Y1yuzknLvy9RLggTFIy1Ai6cO5B8CRdSOHvS/vwj8FOZEutKSp8sPAEZnToPl55WgKjBCbJulzRFiQtSzbl3//+d5HO9bdWt/fvT5YoGZprr732BKBoRSdeWVx5dxaLAr5SSpjbU0qX/xZ52VSqJVldHos+pQQvKZtLyVwek4CpNWOhUjrYEpW83vXXXx+zZ88W1irBVPaTMXrooYdkVwKhBEj7+6lwob6jjJ2xSMlUnbUu4EQ4Z6O3Y/3vwAnmYzHARsAJiW8na+pKuTIisRBilG+FgowGNLF4TgqK3GI2731goRghfC38iwijMluq3TdeL+VrydAMaiZVS2CBoKmxQOW7nt6UJaCYdVDIOyiHywhFiJWqOkk4RnNIjUfQfHXS+KOSRCSiDEkCWcbcLBGcVf8/fi6MTY8AtnmvWiGVFDjyj6wPtC/8fucz62eHBl5zqSSqMTwO+0KvV/aH6wPGnWuQsXweIyNZkaPt6k7IvRC2p29+IjLI0bgAojZ/Nnlb9o1za56Lcxoy2Hi+Wn1kf1S2VkHyRmw3m/fzDqh0r/aAYDf/EASytRO3FfZqOYJMpgRiI6kOldJV2w0FVitgqatQ4xaT1mOCJiI6dgnIktlM1qwwwWXcxWQ9wv4EecaapPSKvgttf1trcW3G+0jJ65U5b11Z/Vxdj0OAlOxnjgeC9hUtoFXfY+8zbExrs2yp5ZXM7fhc8fkVz2t3rElhEr1qWWzispx5PfzDMcftRVmqFaWkchjj6RJGR/Po6Yqjuzs6oSBlIOmqj9KKncFAUt7nVCwhOYmgxvcWiwwWLVKvVbY2SNo49m2QtHGM2lu0I/BejICBpI/cC2y3M/AvBwAf26U2QGoxyKSBP94NzPsF8MifgaFXgK5ZwDYfAT6xO7DbPkCvLk/arR2BdgTaEWhH4D0UgdDzL99TTsWmYsH8MeQLOaw/ewAIjyOTH1O52BC9RtVPiAszJm242GZVt+WjgirEdWEekyrybCHvLugo1anyXGSn8ZhMUBQpCUcWpUjuxtEp1cbK6mRiJl8sYTSfxVg+U5fd6b8vzYKkViHPRZmApFysBUgNe4/vTzoxgUIQlDExFoH5lfH6eEwmmoKSGQaS0pU0mWRCR6+dfdHYOxIPq7jlZ5JuKUcwXOzF4vwUuR/rdA6iIzI8CSStBd7a9RScKJ4dmY2XxmZhenQZtp6yBAOpEeRFr625xhiOFHvxZnoG+mMZrN2xcIXZjQquudJLE90IYVG6C48tnYY3s92rxKuuuSt+97eKh8tYJzWKD05Ziukd45LwWxmNACmPVfEuVQ++okfSrZXzMHHM4geC3rXYJBzP9CT2elcVC0mkM1FEohl0pBzkHT6X+Yl+8TkbK9HjcDpeGO5q+5K2clPa27Yj8A5EYFYyJyzQRbkEumNFfGjaMkxNjuHJwR55juf2LQ4ESe37j6wyJvAJuVCWlN+N/K7j/ALhFJ5Y2ouHl/RivNg8SDrHeQsbxwYlaStgkuunt2TJEgFICfq12ngMsjEpQTtlyhQBDfkzgUsCjwQl+A41Cdrnn39epGiDzuWXoiXo+OSTTwZuy/6TuUlW5jrrrFMF+Da6BmPJEngkQGnyuuyT/az2ByH53GR2+Tevi/vxb27PnwloEsDk9sZeDdqXx2asX3zxRQFkt9pqqwnQkwApj/n4448L4LrRRhvJdbHxvPzcwFeea2h4PuKpNArFAgZmDSAS06QyYx/UzMKACWbvXMzYo05RiY9sYfphRyeDjF42bq0YKytRE/06z6V6ymTJXc5xaDUhzE0DyjzVcJxPirIJQSx3f2GSyrZhlEth5LJFZLJ5mX8Sb+CfMKfekQqEwrkwwYogoJLfzwQM+VyxLx1MzrugrSg2sGiQoKWwH0OyBiDApYCtzhN07quAnpBaPSV9jCeT/fxurwVAqgqJFRQqAEDAk6BlbyIlawP2T0BuShjn8xgfz8s6IpZQiw4FaatjTJAlSYUaAWkmF0ry3WI2HjwXz1OvWewrCjK1t1bVGLXWUKBInyVlMutzwvuu7wUFssuFMLJpR64nloRIJVcXCVZYugKgCniqNifFUjAblIo3BEljEY0f1yNcVzGeBKl4ft7TIGaiAcP2rKgnb9gFa+t7vwrfn2NUpEEr27IvjLV6zLbZpI3e0/a5Ka5wnFixra07VzXQzDGohY7K2p5gkRPwL7GgYTJcK4pAlFj22MKwn1pkqQVPXkldr3cuAdTW7WRCIBN76WAaiXgUUwZSayxIynirP6sbb0+RtMqOU+2q0AZJm3143O3aIGmLAWtv3o5AOwLtCLQj0I5AOwLtCLwPIxB6+oVflzvjU5HPxPHqm29jykA3Zs3sRCY3DOabYqGIJCsI1hnIZ5I7teKlskpxmeSzMQlB+VqTnKV8GKvruShiwoDVzVI96iaVtLJe92WVup1fAFWWzjfZmgZJmdCKqdxnsyCpyq9RIk2Ts+wXgSUmE9S7SpOvIrkmFejBACn3NZCUiTqCpAkG3k048fp5TC40VXqn0ujdmCl1oBiKoyuaRzxMr9dqpp8mQDRmjEeQz0umGMezI+vitfR0DISHse2UBZjeNSKJvWaaAVxL81PwwshMTElksEH3W0A505DZ0ej4KiusyT0FhkNYmFZgbH6uW1IvMcoxxujd5MApUZIxhDyZiGUmgFx5uUYnWgM/D4fK6I3m8aGpg9iwd7BlBnGtSxZ2RbHgS5pVvLzkNrQgcGkydl4vs5rvDjc5wndBOhdCvhBCd+L/s/cmYHJc1dnwW71Ur9OzakYaSZa12PJubOMEEjBhMwQw3ljMZ8DsJiFkh/yEJA7fR34ISyAh4Q82eSD5IKzG2GEzBgNmscG7vArZkmXty6y9d1d1/c97Tt3pmp7u6e7RCAnc93nmmZnuqlv3nnur6t7znvc9FqJRyvqpczHoEJqsZGQu7Mw/dVnFv4ZTt9fkp4gFVtgVxEIeDlcIEtRwWn8BJ/dPoVCzUKnVMBDNzuUbbTSJBEi5Nd+pT5ahvguY85Eg6azbh7sODeGxmWTHARIxFPGs0DZNBeCDebzuzMyMAKTBvJmdDhEBUQKblKslgMf3frtiWJdkrhIwbGSWBqVoCQ4+8cQTIlUbZEoSlCVjc9WqVQI2BguZsEZKlyAmzyP4yHMIqhJENAAm28LP+dvYhH+bXKQGADYgKesjaMprGtCXf/M4I4UbzGdqAFYB9sio8yUa2d5Dhw4JGHraaadJ83kM/+dv2uXkk0+e+5ygsukn69y+YzumZ/ZicDiBqlNGoi8BL2whnoijLxnD4ArNyxosfHcQGGOwDZmOfDc5lRqcsrbNjoV0/RVimoY6MNkJE7PxWgz6SfrAIEFFrmODxaQVYACcAAQMhpPcnyorq5CeSvaK1GtDEBRBi1goJgF9s+WCvhsJxhvZ3cDFZI1m+UFIfv5TAmRRgpM+SMrgR2HAhqOyHjZrWzrkg2tvrt+zlbJ8VnG55qyvB1RZhmtVDfQzRXJ9NgEpzfdc33KNZ8YnK+k+qhIkN5hICeDMtTTtRPniUqWKXI7AsINQrPV6RPKhi6zt/JzmJk8p89OyDzJW0Xqqi3b3b7vvRZ6XuVqFGVdnInNfwPUV5yDnuElHImukqI1K3kV+lgEHEXgRD4lEGMkkFW6aM6SNdLIBmILyyKaNHAuj5CH3mN5oEg1gYGMDbHPMTZoFglkce/aBe5g6kzAk+0Ej29vKFpxHnAvaNg0SMKoiXN9JEKio9hBIbgC3KQXsA7iNyjvtbH+0vjdzhu3uVk1lOdrE6weDDYw6gAkoWI5rtB5LBdqDzE6d4wyAZmSJnqnAuO5/eT9TIaox13Kraxj/gNwXPoDaqdyuzl/dSxdKLqoVB8lEFNGost67LQbA5/yfCzIWuXENpOi0XYtdV3JOV6uyvvEf9fNsyGuIglQATNZQEk0hxJ+JQz253W7GtgeSdmOt3rE9C/Qs0LNAzwI9C/Qs0LPAU9MC1r0Pf8tL2wkkooO4e8sOcbKcc9YG1JBHOFRFPBKTDWF1jsW1OEg5J69DqZyAjA5BUjp5zLacm+ySSFdpBDOhQJXS03xItskPKtK0mqOoHUgajF6XvFGdyu0aOVBu3P1cOeLEaLO5MptmTp1gnqjgVDJtWqwuA5LyclHbOIvULo5X01yl3KB2mtQp0ACz2dNo9ohG1DfUU3ai2JZbg535MaRrMzh7aD9WZrIyPu0KnSp0WrONE5U+7M4PYtAuYjQ+IUzS5XAm0HFHFiI36F4thP35BB6aXoGJShq2VcZwvITRZAUp5qChQ8YBsrUoDpbSmK4m4HjM20rn0HJsbdtZ5Ff7fSLk4ryhCWweOAxYnYHai7XQ5N6i46NxzgaltQ3zoN09Yq5Fh0mSObwCAEIrhrNGUdsoO3SchdCfsAGvJk5mE1DBecW2TlWS2JUfxq5cUthqNeZn65WeBXoWOC4skIm4EsQy60RQ9SwMRao4ZSCHdf1ZJMNFwKOsbQsAQHLx6ROGLCnmQub7S3M4RrA9O4w7Dg1hutKcNdjMABtxACdFJyRXmclDSvDtvvvuA/NqdlMINlIudmRkRFiUzQKQ2tXH9RbBzB07dkgOVFMapWjZNraRbWUhyElgkcBsEJRlXZS0JdBI4JUytStWrBBmK/trQErjYCeoSUCVACrbwr+XIrfLunleow2CMr+mbwRZ+WPYnmwzQc+hIQU1mYuV6zDa1OQ3Zf95DX7GsvWXW3HvPXep1KrtItOfgEfwFTWk+/swMEgmbxSZgQyGhjJyjpE/5buNzm+RQGWe3JKDctVF1A4hFiMYwLHU4D4TlLcUkJTrOgKeXLcI089POWHswHUumZt8YzEoiWtczROprnDjHGe7Caw1siQzsQRSsSRylRJmi3kBmwSM8q/TuB7mdUWxhaxGkZZVmd/GN6a2i8xDZeXy+vLuJWDgy+7PlMuS/oLr+CDLUJhjkl+19XtY2hX4nuvaOgiq18qVyyLFyrqGEkn53uQPFVs5NczMlOX60aSluVi7KBroWc/lSpvwp9U9bFiynTBI2QyOJQEQgrgswfkjbLrawpWT5HeseigUKrIPIEuY92QyHUYD5ty0p6r0Q0ap5ozndQyLtxPpUpkbviyqmXN85ooMr6eSwew/1155CXxtIlnttywIhnLeG1BYgPkQc1n6YI+rbFJjJ57OseG48z7UdvB+JUu4dd7LLoZ+yYcyMDYWpgS8Blosx96m28ZIAC4ZwPKj8tUiM93BfrXba5nj59JlNDwrzLOAe1QTOG32xBJs08AUXer1FzvPPNOFhc8gDzKdQxHMzPJd7qE/w0CexRnPzeo3wcVGAUrnJfMYazB1VzLALTqgjFC9V8281+AYvTc4ro05e42dhX0OYPLwtH8u8IZeTtK2U6wHkrY1Ue+AngV6FuhZoGeBngV6FuhZ4ClvAev2B77t9UeBpD2EPXsL2LVnH05cuxLjq1OwLAd2iAwFFzWUUKiU2kYPc9NGhqVKa6lUFDcBWTIbKmSTal4jiaIM5JAy0c3GSdEILrYDSTVyVaNWjfwUs0N5Tq1tTlJu2lWOKiwOpl9FZG5w5hmQ1KPOaYSbYO2DYY00c9AZNp2RPmo1k0Xyy5d648bOSK4FXViuF8JEeUjyksbdPE4b2I9UstyWmShSf77Tmk6PohNBzqET20HUKjeNEF/qHadycBGEEEHBsbE/n0K2GkY8VMRAvIg+20FMCCDK3C3XIpgup3GwPIDJoo2CG0XVignjiD+/KYUg6ZnpKZwycAh2jBKCR1bmJNCaMLY51oyk5kaestnKnq6zbRa7sj4XDMPEzG1LnA0CnAqIrb5Tjg5ZCPwRSbqwsoE5rird5qHqqAOhhjAcL4FHpoexZTKDcq09i+vILNQ7u2eBngU6tUDEoiwomQ96DzPLXjpaxepUCRv7pjASm0XIau/ElPe/Q4lKBltEEbXi2DI1hnsmB7p6nj/Xuxd2NCpysOLwr9VA6dt9+/Z12iU5b2BgQFiOyWRy7jwCfQQds9ksDh48KIAmQUcCggQhCQoy9yeZnwT7CPoFQRm2gU48wyptlKLdvXu3SNSyjlNPPVWubVidbISRyV1M6pbtMLk/DVDJ//nD9hnZXLY9yAZlnXz2BmV3eTzrYD/YT/4Oyva2kuol8MnzaAPan8fxfJGT9MFaAqXsJwu/Yx7XD3zgA/I/gekT1q9FJBzB6pUjCEUd1Mj6tGoYHO6XOYJwCCeuG0ckpqDquvXjCEWiItFKECkWDyNmR0EpCoJxIlUrjn1VQeHbiHnpDeC4FJCU1+XarlUgkQk64vuOAYTN5HgNkNesjrQdR188pUzSUk76YPL6cR2k0roqd8q6+W4nsMN1MkHQtC8va4LvTF+5dqfkrgFJ2Q+RaSUY4jNxCZBOloooVMrKEGQgmy8PuRhAKjKaocgCkJTvfQLB/NH85wr8sA/9sbiwt0wOUe4bmIJjdroka4BIwpJ8rK0Kx0BTh6jiy9zaWUDssDAWeR22jWOiQKCRBdVahQ3pOHOg42IgibCrA/k255Q0OgqksObW/Z5roVpx4Vk1AfDDTXLgNvaZBFGOMdvL8WRfJFVHB+x2YZyKaotRx2Ed+vw2K2ZlNbvIVwhiK2gelNI1c15VgTQPqs4/DVE0TFXT7mb7ujpIr2xkzcmqfeJ4d6Mm1PFDPXCgLyY7by09B5AxSMPTlCycD1yLHosSBCMVwD86LVHAOuLffwvX1gasa7cPXW4bCZvXl/kWlSbPk/0FZcL5fJmc5rPbw9AANdPr6wvZQwirfr7Ub7P28Tj6AoLBAJoTVuXIl2MXadizct/MY3b7z5AG5ZzGdhIkZTt4z7z29/9ouc38G1dfDyT9jRvSXod6FuhZoGeBngV6FuhZoGeBZbeA9bMH/8dLWkAinEY4lML9Dz0hDqLzz9kIm7JjNToXmI+Icl7NQVLZxBLk8Dw/X6luyiViOByC4ygLlNHHdOQw2pPM0WY5cFr1UCOz9fxmRRgmkag4PLhhpONI8vV0AJKa/Kls87EESSW6POTB8qOsTdRoY5S7iUCl3enQCOYqbbSNYeoaOSKR0POZCsFjS7UkduRWo1atYFPfASTjZCQszhpuzBlKdqHJiylOOZcb0uVzIlAuTnK0gHJf6lSD5YqTnSYz19LNpgjMoeTGkCsnUKrEMVuOYraWQN7qkxx2zvI17YhvTLpSKUdJOWECfZ02LRnxcHpqBqcNHIQdK82Tou22Ubym5D9rkT9N8or6LBEDWqoMYHvGsXGeGVCAYyVSeARJfVaJspI1Oj5s0ZFK6T/mQqrnCdPr+iwNV3PnhUMxPDA5hLsOD6Lkzpf569YGveN7FuhZ4OhboC9SxRmDh3FS5jCiocVBUsNkI1OOzwgCPHkng3sPr8T2fKrjxq6t7MQZ6bwcb9iXExMTeOSRR+ZkYttVRiCQUrgnnHDCHKuRzloyNykdy/yhBBhNgFOz+ggKktnJ3KWU6TVsSZ7D8x9//HFhl7KMjY3NSdHyOsxNunHjRsnhSSDRsDEbAddW/TAgJ5/DBETFuWzbwqI1UrZGcredLXgu5YnZfv69lDaY6xqJRdqOfWP/CZKyvQSG3/3ud8/lZDXgK0FWAsXPfs554ggPRUMitUsWXv9AP6KxCPozaWQG+hCKhJEZHgFF++kzzwzEEY6GhMkTDPQhuCgyn8JerqdIWCpI2s6GZq2iYEOnb31NOxBFFBFEJAdpxSLrVdNi8P1N0C/I6OQ6UIAd15ljRBFkJVDKNaTJfaq5BwmU6Xq6cW0pLLpqFblqGdlyBYVqWUArvsebqZSY/kuwkzAVVSmGRXosoB4DrlQpwrDzFBhTgM6wXjl22UIF0zkqlPAeBtwwwfHWqSzmgjbJihUg1pF1KZccRj6W+xQBS0O6HmFbCdAG1zWy//BlZ7lGMXkW62tN7Sn7pHsIphNx5RomEExSRgQZtqJ4q2xjPgHngX8+U4xLcMoKRyIhpNJ2x6w4E3Qq664OFWiMnKtJbcE6eD8EsVkJouOaT3LS6rgZKd25sRaAXtn+hn3a6j4g2M29IVmipkgwXoO0q9jWgM++VHa7eyvYnoi/TzJga6t7TW2g85Ms2uBzXPaYDG7h/tUHbXk/6FxVe3RxB3fa/GN6XDCA+Jg2pOHivFc4B/nM4yyVe9gPdAiFwigWPJQrLpLJEIJphiVtUK0mwC/PaVdM/uBgYIVJzdPpfdXuGq2+p69D7zMNbhFmuB/8YnwVhw5OaHBRxMYrX3j1Ui/1lDmvB5I+ZYa619GeBXoW6FmgZ4GeBXoW6FlgyRawfvLA9V4iFEEsZMOO9OHJ3TM4PDmLU09ag/HRIUDYYgVUnPyCzbC5KjeHjC5WaViyFcMSqWmYpCrXq5HYEs3uO0dMFGUnW0tuFDQH0kJARjcJlA9TNqjJB0THBnOTVD0XVthkeNJWB/PoXgfzAAAgAElEQVSMGBBSWa/KJG12nSVbuc2JjUxS41gQsMiXVQoCm2w7N3tso+SoIXDYoSOkWVPIJJ0qD+JQZQjx2iTGk9NIxih1uDhIynYKq4cMXMlPo46lTsZzKbYUqTMmC/OdUZ3KXYXJQHVt5AoWykgjZ41gZz6BiUr0uJHhZX7RRJiR+SEUXXXSdlIEJO0v4LSBQ4hFsl0FHjTWL2PoO8Aax1CcpyLTR5Ca7AAfUKXjcBE5qzlpvQ6cwIZBwLxsZUZdwMJAPDYHkurzQgMgKAWt0eO0VQL3TQzh3on+HpO0k0nTO6ZngWNoATtUw6pECacMHMaqxIzkkm5V+JwRhhzBHQ9yv9uRGHbmhnDPxDCmKrGOe3KBey/SSWVSEtAjm3Hr1q3C+uykEJwjQEkmqAFZCeoxXyjzZ5p8nJ3UxWNYB4HJdevWiSSuqZPMyYceekjypPKdd9ZZZ4kUrWF88joENjsFJZu1R9hHXFMVCvI1wUZev9N1BEFhgpnL1QbWxfGgjQmQGgCU4/O+971P7CuAVDA/G9dGzFUZDous8FlPPwmIhpHpTwnQObZyWAKq7EgYo6tHUSg6WLlyFP2DSUTtMHFGmVudrFeWGySVPJn+ms1wwAQwlLVx+7e/U7bglqg64kkeVcvmuZRGVTCUVQTZg0Y+0gBxmg+VuUcVLGBb+P7n2p3veQNqEhAKzgnD8jQ5VAmYkfVp5IGbzTWjIsF7l2tGlek08qkqqW2UU5qNBdtKcJVBctPZEmbzFdjRsLCB3ZAzj/HbeH3amSCrKtv4DFEBX0OIRgiOqtqNkYA17DCyJJn7VBebRjVD7TsH+ArQ4uc7pf0kr6wrfTN2VpBUg/ZM/00bDQhJm4g6hsvnINumkrYCunkWJieVZT0wpCCpMLwDPDaea4CUTp89rY4LrrF5jO7j6keb4FYDGvE3AeGg7DKPNoAr7W5YvM2uSRCI+7rgWp6KMa3yw7ZTFGp2DSMXy32Kgt11hnjj8SZ/K/tMhjlzYpv7UVm5fjBugJmrIL8CWsEclkc6Fsf6fJM6xwRGHuv2zN03Zp/iOvKM4/7XSA+bYxzHQrHE97yHRJyy4fpM1b29q8+ExqCFJh3kfSX5P8n0F7CS+YUJltuLSoovh60MA1ueKyI5zaCLkAQQ8P3Gzw8e0Pci7XDZ89+2HJf9ja6jB5L+Rg9vr3M9C/Qs0LNAzwI9C/Qs0LPAsljA+vGWr3qa48tGNJKAU47isScOIJstYOO6UZywegSRMJAvz6Liaj4sbp5U4kc3HtzMaz4klSxLSF6i+XI0Io/jS8gaiR46RwieMmLfOIpaSdjwXG6muRlvLIbR2GfHZQPDegtVlUMqljWvFFkG6pgyDgnNdWrO5aaJRWSAyVglS/FXVIRRR/iPmx3m9/Q3b/y/mYwR7UfHBDfxYZEK1sj/pcj/OF4EE6V+HCwPIRGuYDC8D30RB4kYnWbtmKSU243Kxo3jGGQC/IpM19FlaN+aK7QDkUlyrTj2ZTN4MpvAhJdEGbGOQcmOLriEg4T3alG6jPdJ5yNJud2TBqo4Y2gSfeHJI5Iiq/r3MfP/NQNJKWPFuckNOZ2kdMYuJn0mTqWQ5pIlS7pSWzyPE8eJedLoIMtVKjK3RtNpsSbbQwaIOAskT5YCK3RauV4C9xwexpapPlR6crtLmH29U3oW+NVZYCxWxllDU1idmkbIqoggaauist4KHvDZQ4dtwUni3skh/HK6r+OgiKSTxXOSu+QyBmjrJhcpz1m7dq2ApPI88jzMzs4KC7VVLlNKx5JlyZyllOc1ErtGutbk5uT5BCx5jMkbSqB0y5YtAhgSlN28efOctC6PMflUZf3VIPNLEJWfEfhcvXq1tEEY9wHJ3KDjn9fmD4FXI5fLOij/S+lgyv/SVrwm2a+0gwFpzbgdqdSwybUqAFQkIjY9cOAA3v72t8+NWXCOBPOwsi0GyPvdC89HzLaRyiRFMnbFikG+WLFy9SjKZQ+VsotTz9qIaELzl3ZSupNLbV+jBPVRGtJnrHEsFBhT9ppKzi5sWzCXZTkHeA6QSIcQiVokU80BASYfZlAJRAKMGu4zXtMEMvIdLVLDfs49E6inQU4KehnZVWK7PE8AMp+52ipQSuvUdYOsZ33pWq5f2VdThCHlA47B/YHkJCYwyFytVgj5Iuc2EE+EhT1sAiIFGG7xHCGAQiCFaz9tA9etuhYUG0h+0vnjxmcO10Nyf/lrW2U7c53OrBhcp2uqALNON2xTnhvMLavhXpaA9eyjKXOBmv7I6T2pdq55IdnH8L7K5R35LJmiDWkL4UPPq8fMGfOpgNmUYO0AcG8/Yxc/wsw3rgXn1FwEFNb8tDqXmtchgay+1DT3kZz37BuBIAL4jUUDcrkP7DwYM8iGbAeycv73xeKIWGEUXbKyNWA2+Lzk+pQ/cs+A6TsMo9ZByc9j3D7M4UitfvTP/1WySA0gaBQFFpPD5TEy37km8JnajdPLdS2Uyi7CYQ/xWJ0xapQDOD4aAKB7bPENtJCkNm3jfS25zEWiW54aSxqE4H3fSQUa4MKgCWXss8/mfXf4kOYxZ52XPu+tnVT3lD6mB5I+pYe/1/meBXoW6FmgZ4GeBXoW6FmgIwtYt97/DS8eBtJRyoxRXiuJmZkKDhycFmZEpi+FVaNDyKSjgEUJ2yosi8CmnxPQB0s1Bw8dFZSxCmlum5CyOiWX0VzODUY96uaC+3cCawJouhr9bpwpja3XiOWKXKOxcDPOTTWlwwgYsg2Sm6nqolRm3piaOJK4EaJzLZjziFJSzDEieRGPAUhKia9o2PalytgGlRhbrHDTRCeBYbsSIDWR8h2Nun8QwbjJyiAOlEcRDXtYnTiMmJeVzaMdraHqLrR1Y/11tvD8HE7dtONoH+vVQnDKIZGli8aUCeBWY5gpxLGrNID9ziAKNVsEYI+Hkgy76Iu4wiiddRaXhCJIujZdxVkjUxiJTrSUo+6kXxK04CrYrTJW84s4SkUelw48zRFV52QvvIIGTDBiO6LOzJbSvJTi4+ZfAwR4fIlayLUwBhI2ErY+RyRXcINzjE44D3HcMzGA+yYGUCYY3is9C/QscNxaYGM6j6evOIgBO+c/Q1o3VQKruKZg/utIFJVaDFunM3hgqh9TFeaO7KycWt2G9WlH1jRGopYMUjI22xU+xyixu2nTpjm2J6V16XAzTMxgHWRFUo63v79frkVwsl3hO52gKcFCHm/AUj5vDZgqztJqVcBUlkaZXwIqBGTJOiWzMgiktrq+OIBdV9dFfs5nHkuQ8u6775532kknnSSMV4K9BqRcLqlhXsj038j37tq1C1dfffUCdqtxEAdZpSYPK38zX+sJp48hbkcx0JdCKtOHSDSMVWtXYnayhBPWn4D0cLQtSKrAoL6ThAXI4LV2A9nB92x3koGEIgHLdSkBJWVv8h2Xq5SbStgzSEhyl/J3Ttcxff0RYUSyfVxvK5NRA/2arZVN8zT4zqzDqftqpFUJ/GldXFfynexJsJORwtfAJFuCCj0JRGR7VTJ1PjRkAFIjoW+UUbjGYE7LckDOlDamKgltoYoRGlTJtUhQ9raQd1BzPSRTZMFqnlHmKC1UfDCrBVBKFirXyPwh0MBrEbxteV/wC7877JcGgBJYUVBUAONADkGZv366CZ4mgK+wcLUvLArIdDBBpO+0L23BIE+POL/K3jZc09Qmthf5Xv2E/9MuZDayGLBb5rO/12kFxnfQwnmHyLPLl59VCWWfqSvsX93TaCMWwkryjZ+zlAAo28t9jUiaRu0F95vZ+xCcbxZIIPspP+etgO3+ntLkkCSQKwB9E0Uijk/aTmAwkZB2F5wqcuXSAuYp25WJxWVty3Ur2aYmYHCxdBXd2vVYHm8CQzgOi+UYbtZGCYj2WZfKum6/Jhe5bQm61AADBhSY/MDNrm8CtFu3zYJX43NVWZZ8Lpq8rZxjVKMxfgney9GQss0XzTXsz9VW92C78VIpbmUdm/dKJ4+DuUcRJ3PDPWRAUj5Te3K77UYAsmZj2bBhQ/uDe0f0LNCzQM8CPQv0LNCzQM8CPQs8JS1gffkXd3jjySwGbJXNrIHOhJRsGmZnSjg8kQd17jLJOEYG0wKWhsIOKtUy8pWiOG3IBOWGW6XLtNgSbamSMIyCNCApnSACiDCyHJbI6JE1VqiUJTKUTDKTsyg4IqyXjh/+BAs3GwRG6UBNCFiqmzphNjo1lCrCzQP9UXS0hkKU1GVkJp1JlAnTHFT1CGxueDW3k9mILffMYDR6PJpEwk4gHo0hQRZvmGwIoOpWUGbu12pB8ty024RqPlhGl6tkmCkim9XGI8No9elqHyL2SqwbSmEwRoYeFZYryBYPYSY/0ZEU3XLbZznrI/BZcxiaH0IoUoPl57/jvAl7ERSqzMU6hJ2FfhS8+DEDSjn/4mEXyYiDsUQZ44kyZqs2nszFMVWJtmRMESQds3M4e2QK42lKYjPCXouZ05Uac7NGEA87sEOLs4M7ldHtdIwU/NR5yXtOgdX5RXKVRaLyzNApa6FU8eA6IQylbKQTEYmiVrnt+e2nw9azYtgyOYj7Dg+g0MtJ2unQ9I7rWeCYWGBdqoCzhycRDxcRtqpIhtsH44i0e9TGvkIad+wfxK5CAm4XkNX5tYexIqF5OA1ISoC0E6ldgo4E3sx5k5OTAq4S1GssBEf5040MLWV1eTyldxvlbvl/IxuM1yWIuXfv3jmZX7Zx/fr1SKfTcwBmt4NrAFNZO1AdolqVXKvsK52KZLQaG7DuoyE1bBi6ZMGynxdddNG8bgTtY/42gK0oF9i2tP13L3w6RkYGMZBOIdXfh7gdwdr1q1HKORgdX42Q7SEUY2LL5lZSxo5K0ZI11GwtNQcydqlDIaoR/nuR85rvvrQdE1UQrm+nSwUBaBrHnWs95nAsVxzkpzmPw8gMxSRoKW3bUg/X0ww65HrasCsV7K2zpkS5xF+DU+HBADxBJqaqOthI2ra8lwkgEOxkG4MpHrj2JEA5Wy7OtdnUTxCSjE1jO9rTjkZEEULbx2AsMsIg6jMGtAyuuwlo0RayfhBWZRkUOEmlbPQnEgKmKDuwKusDruk1sGIhl49AqewVolGk2oCkwVlhQFvdw/jywMIyJbO0bluunQhOEnRpt/Ze7N50nBpmczXpWzqt8sQdgauBStk6zauq6j6GNWcYrjxUAGintb26fX7weLWVgpPyvy9FK8CxL7fcql4eK8G21YoA9JqXdD6MxHqMogjXhGb/Y+oMymLPzXOTZ5b7VGE+V5oGIXBeDyRSyNgxGUPOp8lSUdoTnJO8LwbiSc3ZG7IkUIDSzJJWxnUEhOVad7mKYXzX6+NOeb6a03Jdy9RjUl9wzDotZiwcRwM12EqTx7Xd/SCS+rQbA3Z8+VgDJJocuZ22wxzHZxUZ+6yHz00q2VCrpxmbmNfkfDvS1DXN2qhMVA0q5bX5m33is6gx53O3fTQgKW13xYv+sNvTn3LH90DSp9yQ9zrcs0DPAj0L9CzQs0DPAj0LdG0B6xt3/8xL22UkIg4iKEhu0ZBEkhNUSSLsxZDNVjCbzcIKWVi9chBjQ32oOiXMFmYwWy6g2EQeTOLU/Wh1zbNUB0e4aREQVWRaXeSrBEkrguq0AknZM25aDUhqHD9Ggk+dPhGJEGc0sTosgEpVri6SwbLZDDF3kA+SMmrVj/A2ljPR63kClU77jW6QIRu0fktHTSiCwdQKjA2uRl9iQBgEtI2CtWTc1ZAvzeDQzC7kClNtQUqVPS0LuGlyXLEdjJzmBnWxog6NEEYH12F8cAP27d4vDMI1a8cxmd2NfZM7UKOm269rqdEprp6tqATmzwfoJGI5ZGO6nMYj0yuwuzwApwup2+U0SyxUw4p4GePpItamS7AtDyU3jH2FOB6ZSmGmqnLQjYU5SU+MTOCsoUkM9yubm0EALJoLC9hb7MPefAYr4gWsTs0iYi0+r5X16aAk7O4jFw5jKxbL+8aIfAYKGEcgj8+XXFTLHob7Ekglw3PM6cbABT5jym4cj86M4OHpfuTbMG+Xc8x6dfUs0LNA9xYYsCsYTZTlObQmOY21qZm2lYjEnRXHjtl+3DmRwaFy57lIWfmzQg8jE7UEeCMTkoVMSUrmLlYIXp5yyinCoGTh8Q8++CAohxssZI8SSO3r65v72LBDm0nXkplKKVwWyvI2gqNtDeLL7BKoJJvVtI/nBa9LZiX7bOR2+T+vRQld/uZ3AqIQzGqQ5DUyvPyOfxu5YANkLiY13En7eQyvyZysa9asmWO+sv58Pi8ywezb5ZdfPq+6IJPUfGGA0qD07iWvfZGApGkDkp64WtaFa9euQy5XBqIuwomF76bGPJbN+mLWsBKQJw5wt+t3pYI4ZJXaSMfiAooRcMmWS8gRmPHZeUE2lgARVQ+Th4uSmmF4lLlkWQeZkWF59xs2qmE/GrDIgC0m4IAgD0GdGQKcIhNKOcl6b8kiI2BEUIh/K7u0zvAyR5KlRcYd2831PI8T1iYVTpgGgjYK5NPjWoDrfVmr+PsCHsf28DsGehk5/SBIyjVJNlsGT0mlouhPJtFPKWmuAZz6PqLs+gGfDZLFwmz11WbaMUlbzd8g+CiqL76sLMeuU1ZYu3ujWHIwNVNFKmFjsF9VOJZSJNdrTQHWZqk7+D3HnMcQPApehlcUuV9f7rjb66usqbL3TB5XglBGYrpZfbzvNY1IVYAtzjvatbH4pFn5WINwHWFXa05dBdv1ntHgO5Wy9pVMFgFJU3YcI4mU5OXlEjpbLWO6WFiQ4oUy3kOJlF4Hytgls1VkmX21lKWOWWNfVYY6glBIgz9cL4yCE0c0XEEUOVH7Wa5rBa9Nu9H+nbyXBLj2GeyVqoNySdsUsUMSkKD5ZRcHWxVgpnx2cI/GPbEy25dyb7HtxKopsc6g70iMEuuqksOgCsOyNv02zzcJfPADSSRPd7eTP3A8wVEjKS0BIf5NRh8FFazotyDYb+ZrOzC5sSkGJGXgwCteePURtPSpcWoPJH1qjHOvlz0L9CzQs0DPAj0L9CzQs8CRWMC6/aFvevsKg7KRHo0fFjldI4/E3DfJaAKpaAa1qoW9ByeRnc1hfHRQwNJCNYsD2QlUKGcbYDGaBnEDIE4S0EnCXIIKWLIYEJV/c2PJzTHbwI10K3keA5Jyg0FwUdiAftQpa+X/Jnpd8uAghKpgfB4iEb0yNzwiBzTnQFDpLFMkv6pbxUypuIC1WheLqtdFYFY3/vVKJOJfJEvng1E8vz81go1jp2IgNYL9+/fj4Ycexv79+wQoTaczOOP007DuxHFM5PZgOntQmkWriVSQeAeM5I5ej5swOhXoXGMT9Lia2DEZjS/Im1Lz6MyjVBsj/JVGMTa4Dml7DF+/4UaUy0Vcevll8EIF7JvaAbdBcpfOlJrkllya4+ZIJmt351rwKhZcxxLWSFjGf2GbVS44gd2zg3h0dhg5LwnXWyxLXnet6PRogqSj8TJOH8piXV8RT8wmcKAYF2Yk2aQETJuV/mgVZ6QPYfPAFKK2iVauSZ4kzfFlYVeuH7+cHUY66mJj3ySGYzmErMXHj84zzRt29EFyZaqodJnJW1as1jCTraAvFsNAXwyu58hcN6wOYb17lKGj4yiC6WpK+vlELo2ZaucynJ2OT++4ngV6FlgeC/DZE7U8pCIOzhw8iE2ZiUUr5pvOQQz78wPYnu3D/pKNfDXSFZP0eZFHEQ8TNKjNyd/+7Gc/WwB2NjaE4CPBTwKFBDsfffRRYW8Gy+joqEjxEtQzhSAqWaoTExMCrFLS1pQzzzxTwFQCsI1SvDyPeUh5LQKYPM+AkwRTM5nMvGsb9idBTx5rwE4j18vPzA/r5PdkrLIYcLTdqBrQlcfxOgQuW0kNt6ur1fcrV64UJiz7KOsaP88q2/jEE0/gHe94x7xTG4FSCcjzfwzb9fLXvVTkdjN9aUTsMMbWjska6qTNG5CdLsPxXMT6VDpeV1MKmGqeelsAF1P4PdcKunb0c9kzpQTVUsim5HgtkT3GtXPKX/eKVK6rjCphAjrVOTaWaQuXXhOHivL+GxtLS2ChedezfWRNEbhRvplKvEoQXkgZhVyXp+24MJmEVVVRiV+eQ4e9WRmILG00ij47jlQsJtdoloeP9uDanBK6BIr4Hue5BFoIStJ2vAbHh3blClyl8zU9Bz+PR2yRL6X9g1LBBD/JJOU12K98sYJivipA7MqRfgxnMsJuJbt2YjqLXLUIT3K7u6iF5u83OJ4K1EXkWrbo13ZX6gFkdRlb7jnIWOuW7dnqyqVSDVPTZcm7Oth/dNcyMtai1Dt/PWjkjjm3Nf1CZ/l7TZ/IbCs6dQYmgT7annlcWxWxrS8TbeZEXRK5LlXMOcgx5L0nQa0GmKQsMee4L+8qa3sfYFM2n+ayb5a2QfZm8QSGEkllHrouspUysuXi3H3NNnHe8V6l3C7nk1knFxyC/ipvvJx7IwFJw0lknVEUawnpH8ckHc4iFZmC4xbnAgq6m8mLH637x+ZzT/bO/g/vbbZH97s1VMsOXIfKTSFEo2G5/9vJ2Nafa032JC3kpTvpK4HuQtGBU/Ek4IDMe+595VlSI8t64TNbA7v1eaky65Ely6xzrpk50ZizOahgxeMIxkqKoi6Yu7RBLydpJzOhfkwPJO3OXr2jexboWaBngZ4FehboWaBngaeiBazbHrjRO1AYRt5NY9CeRTKcRTRURthn3XExH4vE0G8PwKta2L1nArlcEetPHEOqL4Qnp/fBsWriEGksJjqcjhnKgDHaltK83GAx+p2bUXGA0jHESFxP6+HGpDGiktsncZ74UkxkShrmJIFNYYv6ke7cbHBzTUFfx6Xji45RlYBq58hg2+gsmioWUKiWfZkyBW94PYmK96Nm+bdE2Tf0XfIB+U6goE2Y83XdipNxwsgmPLbtMdxyyy3Y+cRO2HYc0UhEAMkLnvU7eN7znwvXojRUUYBeASa5KeUGvEZWCFkf6sAzUbzCAhAHWQnVahGJaBzJWHoOCDXtKFeLqFRLsKMJ2AKiAsl4P6ol4NPXXYdisYC3vO2tGBhMI1+ahUdtM7+o1FUJs/nDmC1Mg4Dr8VkseC4BUoB7zlBU8yS1KnSKFstx7CsM4WC5D9laHEUvjmrtSGKIu7NMGB5WJ0s4b3QWccvDvRN92JFLCGDbit1qh2oYi0zj9KFDWJkqyAUl2tzfnKszKYxSLYbpSgrZSgyZWBmrErNz93erVsp9wPutSe6m7nrW2dHC6vUDDvg3GTGFUk2CMxKxMGJxzZtmcl8x4IL9pOOWzxk633JOAvdPjuKx2f5jxgjurLe9o3oWeOpagAEhq5JlrEzyWTSNIXtxJinfvcVaEk/mMpgq03FrYbYSxaFSrGN57RfYWxEL6XvAAGy33XbbPPCycUR43G//9m/PgYoHDhwQkJRAqylkhDJXZzBHJ/OV7ty5UyRxg8fyHMNKNYxOUw+B0T179oi8LYFIttOca8A/nkPGKkHZsbExATyXKtVLAJYSvd0WkxeVQPHWrVu7Pb3l8ewj+0RbmlyqJj8rT3r1q1+9gPUbBEqbgaSvf/MVGBrsRyRsYc2J46iGuaYqY8OmdajkXXhhD5GEvuMNQ9IE31DClmsyzj2CfpSNJdBjQCMuJyQPaJiOd+bOpIziwvWQrlGVydYsSEsBFTrkFYCUQCAfgOD7l8AgAYt4tA7YViouSvkabDsiIBrXu6ZIDkz5x7j69Rvj/NcAOQYjxubWrdInylES6CCL05eGpBIL+95nx5ASCdLm6yGCDnPrXV9+VvMKci0flgYZBRj2hStV/s91v7GJKNdQflJyPDJvpAKuwnZkDlbK7UtajgpKhSqsmoWVQxkMZTKIhCIoVao4OD2LQrkkba6Fa3BCzty6j3sDShoT4GJgowZkdT99TXsUgPYDDRis6at2dF/j/DOYR3Fqqoy9B7IYHIhi9fj8oIgjrb/b8zmXDGAfDHJdrB4FO5URasZXgOlFAmAFmrJUIphzQ8B2P8+uzmZlXXN+8Ef2eL5SDteoBKMkGFbywLYGYsl6zldK0r7g/ci5TSZpf0xZ/byfRRK6qvtSYruxiC3zh3tLgqXcv5p9LdvMQIHlUF4J2laecaF+7C1twEwlhZWJSfSFJmGHi4hYZTg1vU+WuzRjkgq7WJi7mmLHyOIKG1lkpi2QSSpjF9H7n2O0WJ7PZu1WuWYdHcOANseZXVwnty7NMj1TZZQxkklN2UHWNEsoCrgWQe3We1izfzIBnJ2waoP9UQBdJcAbd58mPQ7rNExr2nypICmve8nz3rrc0+A3rr4eSPobN6S9DvUs0LNAzwI9C/Qs0LNAzwLLbgHrti03eOWajYnykOSn7IsUMJ44DDukkerGwdJnJzGcHEDNjWLrY/uRTsWwalUKOyd3o+Q5smk0UfhGoobOiyTBypAlm1gCoYb1KNJuwuJTWScjsaXsU+YYnQ+UzkUAu8484JLt44ZqLurTl/pijiPmIHLdkDAGaqj6eaAWjx43kfjT5aK0VTblfjsNqCubcn9DTDkoslqDEfYiGeY48/JDsp0JO43N42fBLYXx5S99EY9texzPetazcc4558KOMgfsFIaHB7HuxA3IFwvY+eST2Ld7H6rVCkZWjGDD+vUYGhqA43jYtWuXOFHpqtn5xBNwXQcnrl+HtevWiHOh5ro4dPAwdux4ErlsDslUUtguYytHBfgk0Lp/3wFs2/aYOGUHBvtx663fR82t4S1veSvGRkdxeOIwtu/YiYnDh8UJzPrXrVuDQmkSew9vR66yuFThss/WDiqUTaejAKkVYs6xmjhfwvTBLIKQWx6l6uIoOTHMVhI4UIhhykmhHEqj6qIr1lIHzVxwCNlVY/EyVqcqwpLanYshu0h+TUL/g9ESNiUPYjw9gWikqrnDRLIZcq/RmWHY1bw/i646Uwr9CZ4AACAASURBVBNh3kOLM0l/1SCpOC6E5aJ9oCMzhCiowk12u217oO/LgKTCfRBnsppSnJ6hKPYVBvDQ1AocKMdRO0bSyUsZ/945PQs8FSzAwI4NmQI2ZvKwQ4Bt5SQ3KWUEKb8bbiIFLrJ5iEheZS5JmFu84Cbw+GwG22ZTHUlsXxB6BGk6Rin76TME77zzTmFttiqDg4N42tOeJl8TVPz5z38u70pTCFaSZWoAUh6ze/duAUgbwdHTTjtNWKD8nMebHwKdhg3KtvF7ts/kHCUw21gIJpJ1yXIkUr0GjN23bx+y2az0jcAkr09WLOtmH8l6JZs1yHplX3k885UuZsNu5zT7xZyuxqZsF9vz3e9+F5/4xCfmVdcOJH3rO94ozCauhzadvAGZwThWnrgC1aqLcqkMy+ZkUrYl15ySnoAsRM8T5znrJ8hHJ3mKbE1KFzMASRQWmBG3nve9GQgqbDjJwxhGxVX2UiOIQolJvVY9gM+sJcmQ4/stKDsqOUSLDrheSadsxKIKGgm7lexNCTQiQzkkkpGmyLqIYC5lfOEJSMr3bLCY3HkCkrJdNWXe8bhkC5BUZDL9oEGeb0Asrpn5w+tyPUyAjYVBTca+5noGRJCgSmGeWj7oWlHlCAHqapgly7pclOvxOplYEkOJhDBkhYHruJiaKcEjozABFJyyBkVAGayUNJZx9JmG3c5NjoVJZRAJHVne0VbXdqohbHt8Coencjh54xDGRpX1fSyL5hXlT10uVMbQqNs0NE73alVh6pmymHyrAYwMQG4Ug3g9YUL7YDTXspLjPhwRsJIsZ+4t2TbOCZPrV8INfLBeAxQ08IDziPtQ7u0IwgfvRZ7L/aoE6IZUacjEVbIuuQeYz9aXJefxnNMi2+rn0yRz9miApJ6VwbSzhitkDNt7EEV2LpDCBHUs9/zgM4/PHRMYIePt1JB14qJSkwwXEA/7zx4fAqTduY83csnt5JVbtZnzh/XwmoYxbABazgk+VzoBE3m/Tk9XwKCSeDwMl+xyArquh0iUCkM6zouVIKO0MUhE1AV89RtTh5lnRrGKz3DaI3gd1sP5RBBZ1jb+s5Hzf6lyu7x+DyRtfxf0QNL2Njrejvj2DcC7LgNOey7w4U8DK8eBj1wDfOFDwJuuAd75Xmg6pTalXNLz7r9T61m3YeEJj9wPvP+vgBWjwLveD6w+oV2tx8/3130c+Oc/m9+eP/kY8NY/PX7aaFqyczvwrrcAZ58P/OX7gJgKyPRKzwK/1haYmQL++R+Ae34K/Pn7gAsuPD66Q7fFj78HfO1zwN0/BHL7tF1H8nwwz1M+h1/zbr2P9+/V+/rhHwCfvPnY9L/b98Wv03Pz+JhNnbXieJ0fnbW+fpT1kwe+5jG6vOQmsCO/CvEwcHL/IYS8osgssRBsFImhRBqlUhi79k5hZCCJ0ZEE9s0cxGyVEa2uOCrEORJiZLzKIWkuMd1QihyP60oOTW5sNYZetxPBTYRGofvOHh/Y0ujyikT1NhbJRRqlXKdKkkp+Usl5ylwmEcnbUqlVxWHVCL7yeCM55Qczo1rzJE8qnTcmAj94TW6K6QTg95rnid/OB1+5MW/cgA0kR7B5/Gzcf/eD+K//+i+cccbpeO3rXo+BgTSyhWlUnYowH/vTo3hi+5P47i23YP/+g3DILEENz3jGM/CC578QkUgUN9zwNWzd+ihSqbTI+uWyWYyvXYWLL74E5zztPBTyWdx66/dwxx13oeq4qFbLOGnTJrz0JS/D+g3rsW3bVtx000145OFHkUwmMDg8iCef3ImN6zfhzW95K4YG+vHTn/0EP7rtx8jlCuK0HR4ZwEtf8hKcecbp2D/1OA7M7u52vh3l46k3HEalSuDdgWcx55Ur80AlnxaPPxb5ZrKPayEUSiFkq32YcfsxWUlgppZE0WUgwNErEYtSf7wXlD3a6lrsRSpUxYmJKazrO4hYNC+sXjpI6Zjgvp8gqd6/DCAwuXrnz9G5eR+Iqdd7UsuvkkkaeCSJI0zylEZthMMxuJR3do3D1GeE+yfQYUNHBJ8tEqxgxTFVzWB/YRA7cwlMVhbPhXT0RrNXc88CPQs0WmDQruC8kRn0RV3sL8SxIj6NeLiEvYV+xMIuxpMzsEPNJb7Nc0lkT70IZqopPDwzKEBp2V08+Ol89yGsSIYE2DOyuA8//DCagZBsM9/7BEAJSLIwKOmxxx6b6w4ZnWefffZcXQQXd+zYIRL6wUJp3f7+fvnI5PxsNyuC8rZ87zJ3qilHQ6qXbb/nnnuasmoF6IvHQcCY0sMDAwPzWLOU8CUw/OSTT7brVkff00Zk2xq7EzimvC9/rrzyyrk6ggCpGS/DJjVyu69/85UYHRtBMpmSPJYnbV6PkRWDmJ7NwakVYcUdwHeuqeM9ousE5mr1Hdd8FxHg4ftIpS79fN1OHQBq1TGuDZn7kmtZqp0QoKHzP8hg43XIngt+bsBNriE15YXmZnRdD5WyA7IN7VgY0Sid6iF5YXPOcH2biSWU9dkklx7Xo1RH4Vqd8rYmX2iz9tcBTAbUWbBDmucxWHiMBD3662QCKwzUMuMx71j/H1nt+4AVP6q4CiIQGFGJXk23wXe6AUp4HJl9s6USchXNe0rb9sdTGIqrBKmwHV0XM7NVlMsurJgLx1Jbs+0J2xYmqSjMtJOTaTGgBLpLZNDBZxHTxp1Q2hrqM4Ke5mNNe0E52Bpc18KevQxYcLF6PI1EontJ4ODljEy0puLQFeVSgDxdK9ZnLuvinow/jXsyA5Jy/OS558ssB+WrTRtNShZbbKmAJ9euIv9MQL9hv2fy6xoQj0G4ss/zgyDNcGh+SQKelgSscq9m7t2Zcslnq9alpU17DKOV/7MO3vtkkHJ/SXnm4HCbwF8DkvI+bsYW7+jB1+IgDdSIwwplEKK6Uy2LksgYLz97NNiEIEiqakXAVDmJfcVRpCIlnJA6jHhE55O2Rf/WvKxqB8PA7Lb/GvCgbGLWwXEwDFb+JuO8mXJV47OJc7NQroKPcj6WuIdmM92KqtKEbUuB8DYBoyYYpvH5p8C6n6eZwR/CsiX7XeXbdT6TdVuX/Tb3g8wrP18zJ+8SHiPSXSO3y79/3UFSriG41qFKBdccF1988YL0AmaMue6466678Mtf/lJSJvB9NzIygmc+85lza4dm864HknZ7Nx774wlqXvlbwFkvBP7xWmB0ZR0k7cbJ3wlIGnSYf/hrwO9feuz732kLfp2c/T2QtNNRXd7jCGJ94yvAN74IPHYHsOkZwMuuAC6+AlihW92ndCHI+dd/qCb4fz8J9A/WzZHPAf/4N8B3vwxc80ngxRcvVKY0zyqeZYDDVgEAvNbX/hvIZzWQodVxps6xU4F/+W/gdI3blkLxoms/Bvzru4BL3wm85wNAMjV/CAmQXvtR4N//euHQdvP8bDYxzDPnyvcAf3ENsG9PHST9/C80COJXXbp9X/w6PTfb2fLOnwA3fRl41RuAM89tdzTQ6RxsX1PzI47H+dFtX6zbH7zBU5mwEGacQYRgoz9WQa1WAby8ZMTkJp6Omr5YBocOFzE1k8faVUPIpMOYKc1K7hZu3LgpMVGR3NwEN8Xc3BgAxmwqmwGepgMqcxb2o9GVQdZMtobHt5JyYmQwNyLsH6P46cAxzq65h4wfJc0NNJ0njDIXNilzYlFCjSzUhmhTzUvky0l1kZtzNLMSG0dPxc3f+j6uv/5ruPzyV+CyV1yCfZM7sOvgTgGD0okk1q88DflpRzYAUcqT1VzcfPN34FQdvOnNb8bq1Wtw3XXX4vY7fobnPOf3cPJJJ4v03Z133YlnP+c5eM0Vr0HcjuLhhx/EwYMTiCWS2HL/vXjg/vvx8pdfguc9/3n42vVfxXe+822ceuppOPe887B3317c+v3v49RTTsVb33Y1RoaH8cjDD2LX7j1Ipvqwffvj+PFtP8K5556D/3XllSi4h7D78LZu59tRPd4ja9hR5rCDMqpeVRxCZIkI4NahvppxxKBmoVSJolzL4LA7gt2lNGbKYVSOrn9iURsROo2hghNik9jQN4lULC+yUSwGJBVnKJmkc04qOlo1Cj5YlB2gOXoYKEHPAe91smfodDo2IKnvVJNI9hi8WoRi0whZdWm+YB/UUassdZVhU2dowRnC7QeG8Mvs0c3pdVQndK/yngV+wyyQirhYmyoCHgEn4KSBSXG6Pji5ArNVG6cOTGBNcqYpo9SYwvMsVB0FtWZqadx9aBC788lFJbbPdLZhbcqRXJ8GRKPDjKzPZoVA6jnnnDMntUvnHXOLmvL0pz9dGJYsZFVu27ZNANcgAHHuuecinU4rYLUUNMUHNNhmyvASMCRQuVxSvXNrIDq2y2UBeVuBxjyWbFI6Ik888cS53KH8nMAz84ZSLng5ShCANixbArmXXHKJVN8IkPIzwzzl2JrvP/Iv78PwMNm73DgOYiZbFEZkui8By66g5OXhhFRu0eQ5pAOeIF2wcA1p1o1c7qm853x2ULN+UxVBQNKwrinJhpSUEwFZXtZHMKlVACADFLn25lo6X6jArXqIJyKAvMqVuWnYR2znQDyJvli8KSOJtiT4QNCI9jK5Q4Osz8Z+GNCnmRuf8pVk/bH9rItBSiJ168uesv/tiqzNfaliYVn7KS2EIefL7XJtTtCMIKkBk7lOGUgkBSTlOZJblYFhJQvTUyWUnCLifWGEo0wXwvUf1xOU/2QgVbtWNf+e6wxeg4PJPQcBV7JYuykhi1KtCYQtzb8qo0jsiyw3lEXuOJ/jWqwm6UwM+NTNNcyx3M9E/GBVfkYWsrB6W0hDd3sNwwgmcKz7O+2PAf4V5Fe2IYGu4PpbWZ+qGsL1pjGj3A+1mgSpUu6WYHmzfaJh+HFsNYhBg3IlaFXkszVgkHc2VX8IxrNeMj85h2gDZUpTHnZhTlZ5pgjjLyr3E9eUwbHWPWBdHckA/d3acLHjzR7YyLCqylHrZ8VyXtvsqTmHGDScddPYXViDw6U+rEsdwkmZg/KONnuHIDhs9vomPU237ZJ7mXLcPmOc0PScDHqIrPCYsv4XKUZ5Sp8X84tb9lDjlonxJZRwjlqqOrSEIrlFfWUIfV4tDI5uVq3khw6pWpYGdC9tjfDrDpJyTcNgtfvvv18CoUxh3vRWICnXQjfffLOkGmgsfP8///nPx9q1a5uOZg8kXcIkP8anGKf3c65Q4KIvA3zyw8C/v6c7JlQnIOmvM5M0OEzGZkcKghytoe+BpEfLsq3rvffnwPv+VMHRxkKW9t9+GDjzvF99u46nK7YCSelK/b+fAj7yR8Bf/ivwuquBZkuQbpiknd4DQeD1PdcCVwZU9Q8dAP76D4DbbwDM8zEI7NK2D90H/PH/AjafBbzzPcDmM7lfXh6rGxDMPGeC7TnWIOlS3hfH+3Oz3aiZ8ejU9p3OwXbXbfX98Tg/uu2LdcdDX/eEMQkLnhUT2d2ck8SgPYW+yBTFiuQ7Spb1xfqRm3Fw8NA0xlYMYmgohlI1Kxsa4zQysmPKKNU7kc4ZjTpW5iW3IyYSlhH2i0XFqgtC2aattjFGfofXC0qgRcNRRC2CLMxX6slmhLmfgpI23AAyByk3ZARRjeODUj2MTNd+LUTFuHknm3QxoDc4GGzXqv5xrBvaiG9842b8z03fxBWvuRIXXfwSbN1zP3Yf3AHLszC+Yh1OXn0WqtWaAJP79uxHPpfDT37yExQKeWF5nnzyZlx77aewf/9eXP32P8Bpp56OO+++C//5n5/F+PhqXHXVVRhbMYrdu3dh++OPY2pqCo8++ojIBb784kvwohe9CJ/97Gexd89uvO51r8cznvlM7N6zG9dd+ylxqhAkXblyJfbt3SttmJqeEQfqL37+c2F5XPWGN8KK5/DkwUe7nW9H73g63avMx+mhalVQrtXltJjvik4yzuHuXFrcR4cQtaKohTI4WB3Bzmwa+wtRlI5BOla2PR52sTIyjQ3JfRhI5lCz6rnOGFRAoJT3IKXO6FzUu4e5c+dHX9edvZQAVAcXj+P8p1OG1+J9EcwrdaSDx1xRvEN5rcXueTI/6Kzm/Vgo05EFpGNhWIwGbwhK0Ch3ZahTUpljnIzEUHQzuP3gMB6dOfZydUdqt975PQv8JlkgajEvqIfRWBmn9s8iEnaxLduHfYU4TumfwukDhxEN1Zl6Irmp5A8BOIQpX6UUXwhxO4Ytk8O4d2IIpUXYpOPVPXhaelYATYJ9LJOTk9iyZUtTZhWZk6effrocS3D0gQcemJPapRzsxo0bpQ46RsmA4PvRFIKrBFnp6DPFsEMJeHYib0uJWYKhbK8JPDNMVJEZpzKH40jbyOQkiBg8drH5wnZR1pY5SY0tJNikVBKbMDir3flk2VI+2ACSZLw++OCDyyK9yzqN7C7/ps348/KXv3we2GyubQBSYV3ZtgCAr3rVq/DiS89Hqj+JkeEVsGpRbN26D+EacPIp43BCJUwXZwSIYaHTnUBkM2c115dcP0jwkA92EixrloM0aDdJNyHyrrrqMMAKwZU5gIzrTHnPkh3mg2aBlS7XLgRJo5EwZqbK0v94OizAD0EhvicJNPESBFTTdhzpWOv8oVwXaK5TogRUfFEHPdcOItPbYvesAI2uw+2w3ofsP9cH/G04diqPWw9Ma/fc0ntb1wMGvAralfsG2idXLSNf4ZpOQfKIFcZAIoH+eNwfE8MkdTA9XYIXdmCnLGHbUsKXY0vAmuubpRbDnDTsTLVdZytKyyJIGEckZKNWDeHQoRwcr4ZkIoZDEzPIpBNYvSqDQrmCQs5FzLYQSzGIrSTpMRqLaYOupRbujIwaD0FE2dvJGo/QKyWXNYBuabDQ/Jbw0mTPMXDA5Jjl3klk0akoxKBTBqL61+fZEognsrk69xolRk2dBEo55q32YFqXBtNKIKQdRYJ7vrCCsgRKee1qjfs7zRvMMTRMZpWVduZkpU3AYLCHtCNB0sF4Yk7i1QQ8EHBl0IHk122Sj3ip88z0iWtZuTd92WrWJyxLqhwt4/WatZM25XOHz4Oi42FPcRV2FhR4Or3/AE5IHVC1nqPAaA2CpI1tM3t9yQkrqXBUWjlYOD5mf76QiUy6qwXPIeuVzyqCpIAVOTaRr4vJ+Zo+CfDfRBmA3xuQlPvey1/wtqVOuWN2HtU5fvjDH8o9SfWIVatW4d5775W1UyuQlMdzjcLjn/3sZ8s6huuWW2+9VX4zkOxlL3vZ3Nom2LkeSHrMhnrJF972CPDnbwROWF9ndxnnazdsz05A0iU38jg78Xh39h9t5/xxNhzHvDm7dgDvfQew41HgLz8AXHgRkEgChw8Cn/sU8Om/A174BuBvPwIMDR/z5h6zBrQCSe+5A3jvHwAX/D7wp3+jtjvS0uk9wHv5/e8CNpyiAZV/91EgrfHZ+PltwL99EOgb0HjKRvYrjzHys//yLeB5v3+krZ5//vWfA655XT1YxdiPYGkrSfPlbcHC2o7kfXG8Pzfb2e54A0mPx/nRzoaN31t3PnyTR8eJ5hOKYHdhJSbKGZyQOoghe0Y24JTy5DYkaScRQRzbtx9AKpbCxo3DKFZnJL8LAZVWxWxamMtJNvSW75QKRwRkpBOk000mN0QEQyhJGtwAGVlcyWHjb5piYRt2SBl0yZjKrTa6NEqORqBzs8cNIR0pmnuKMp6OSJY22wgKEEUZp8BmtVFiNwjwMmp6PLMKJ4ychG/7TNKLL7kEl7/yFZjI7sGug9s1r+jKk5GOrsCPf3Ibfv6LO0RubXAgg4cffFjg6re+9W3YvPkUYZKWSgVc/fa3Y3zVGtz/4BYBSYcHh/D6118leURvueW7mJ2ZQSbTh0OHDuL+LVtw2aWvwPNf+CJ85jP/gUq5hDe+8c1gvjQCqf/x6etQKBbwpje9WeR5b/nuLdj+xE70ZfpRLOSw9dFHcfppp+MNb3wTwsnCMQVJg/lyNWcsHcqMkndQqinjwJQ5lohI5nUvkcZxJEvCC6UwkU9hRzaDqaq+JS3fySP3CVmZBP0RRoU5Tn0JZk75I3VIibST5WHYLuCk1CGMxCeAUHlevXXHWT0IwdhAWNSSw0kdvXQIBdmmvCnN/KczmO1lNLaR0zvi9nshVEs1cfaSCUNmN5kozUpdHjiMfMVBoeygLxZFIqb5+5SVQFlkV/phpOBkPPzo/wpSuPPQILbPJOB4IZSOslRytw/e3vE9C/wmW4A5jymzn4m6SEVrmK1YyFb5vq/3emW8jJWJCmYrEewvk+Xl4oyBQ1iTnIBl1ZTp5ksw0nHKJyuf825V3/18HtAx/kR2EL84PILJcmvWeBQOnht+RPJb8hlCpyMZkAQ/gwxR0zrm4ty8ebMcTzn7Rx99VJicZIYyT6kBF8m85HcGyCR7lExIk/eU9ZGlyTomJibkWqynVSHIR0chGZvJZHJePa3O4bWZF5TMCl6nWX8azyUAy0AoXovXMVK1BCNZF+WF8/m8tL1Z4TkbNmwQhySLAVmZ53Wx/nU65ylRfMYZZwjoyfrYDjpNzTPe/DZrPfbH/BDA/dsPvA0rRocFFCJ4mIhl8MtH98s4nXLqauQrs8iV8n7+PAYHMefqfDnNYFs5FxWM5HunJuvCdpKXPJYMVIL5Bgiqv3d1DgiI4zIVheZANfn4DIhqZC8JWuSzytgLJSjL6tYlZEW2Ud99DDBK2pSsbc7iZC7VYqXsp5PgmleZTASWqMIgAVJNqJYzpQi2zybFnhsyRQzGtf8Cfvn3NEEyMva4FmJdZO02KwpSaVBW8FoKImvApQmGIrAlYBT3GNUqnKoHtwKEPAsr+pMY7EuKpCrX4hNTBUxMlRCxQ4ilQ6KwIWuaqC1gsrJ627NbW81RCToTkNZPSdAgkxncWwTXSyGLDNskrJqNQrGKvfsP4aGtT8CKRDA6ksH+g1NYNTKCp51+ErL5EiZnsujPxDE8mEA4SkAzvzB/ZlhBbc4d2jxYuB42Sj6cgyqBqgGdtDv/b5eLsdP7VOcwZB7oM1qBS95JynL2mdIMDPABbt5HmtuztcyoAUpzPlCq+XlbA1mGkUeWYYb5lCMRP5WL3xMG58qgaB5hDdxVZjD3DAbwD+4bjA1o50wsjj5hk3JtrCxSKihRvpr9Xq5Cm/F6khuV+So9HS/+rbmHPQ1yCOxvluva8593dZC0VA1hR34tniiuRn+0hDMH92EkdnhOqUbmQCBNx5G2ZzGQ1Dz3zfwKyt3yOwke8vctrXwKGqrp786tiN4THu+hI93lLK3nreR8TW1cA1Gync/pxmczQVKRvnYcXPEiXydwac04JmeRPUpwk+9sBp5xLXXbbbctCpISCOVx559//jwglGoW3//+9+Wzl770pRgeXujt74Gkx2SYj+iiBkwgy+1d/xuIJ4DPXwd84G1ADyRtbtrj3dnfKUB0RBOnd7K/x9D75YNXAx+6XiWkg0v8YgH4+PuBz38AOBpA2q/TMDQDSQ/tB977RwpM/s2HgaGR5elRp/cAgdCP/j1w1TuA6z4CfOBTwKlnqdQuGfUDQ0AxD9z3i+YgabfAWTe9MwDsB78CvOwVQC4L/O+/AJ547NiBpEfyvjjen5vtxqbbse50Dra7bqvvj8f50W1frB89cIsXtXKyueAivFjLYE9hEIlwFeOpGVRcOnEqiIUrSNoJOCULO5+YwMjAEE5cNyAgqUjtciNH8EU2dQs3jZqLVB0o3PDRWWEkcyRa3N+oLpYvR8/TzQIdFtzcctuvzhbdrAdlnwhsxSwbfbaNVELZcaZotLM3J51mNl9k4nEzSucM6+dmlFGawQ2UkWPlhsW0V0HT6hxoqg4rBXOMQ2IoNYT1K0/Blrt/if/6r//ECetOxOtefxXGV48hX5xFpVpCX7IfO3fswaevu048MZdcdhlWrhzD9V/5Ch7btl1YngYkLVeLuPrqt2PV2Op5IOmrXv1K3HrL93Dbj3+CF7/4xfit88/Hlgfuw5e+9GW88AUvwotf8hL852c/I/nTrrrqDfit3/pt7N27F9dd9ymx0VVveAMeeugh3HjjjTjl1NPxwgsvxK5dO/H1r92A8VWrjguQ1Ei0KQMkJnOAuW7JsGDkeKMTyACl3FQb54zmk+0cNKXzCW4I2UoKxVpazmVd4OcESXmvOB5Kno1sLY5C1UKpXEXBi6EaTsNZ4h6cl0haJQzbFaxKZLEifhiRcFFz7DQUs/lv5F1zXHnfGOeLOhJclNwIijUb8MIYiLkYiNEho5Xq/cFoeTq4um+85ndS9kkUEZTydASHkMnEUK1VpO5mReS9xaEZQbnioVBxkLBDAorM5bcKR0S6MOhQNXWJg9iKYX8xgXwlgpwTw4FiDBU3hOlKFHl36Y7Sbh+wveN7FngqWYAs0YxdwYBdQV/Uwpo+C4MJDwfzwJ4c36v6HMlV+TdlSC3kHTq0mQt9Bidl9iGMAsi8UilGS9g+XB9IqBbl1CtAwraQTKq850wljbsPD+Px2YQ4EcOaplFKVdYE+vfTq/djNE35+poAanym0bFGyd3G59vq1auxadMmAVP5bqScLs8ju5TAIK9D4I4ycQQTWQieMmencWTy+EOHDkn9ZFoaILXVfCAjggxKI9Hb7bwRwK1alZxe7FczgJO5vggAsw9kuxpg0ax/jB0IwrEuAq4EggnwNhYCwbQH283C/tHpSaD0SAvtTicowVgW2vjSS+sJogx7lN8FJXavuOIKXPkHL0AmkZxjRfJ9Eov04fHHJ1CslLBp0ypUawXkKllxqBsAoh0nsFMlhGDfGZTEXKEMvDO5MCVXnq9CYpiUcm1fNlYBIb1PuE5mnk46yTn3yawre2VVTIgyVyJZknWFDGGaRmwBZ5uBnUYiN1+tigIMgTOuU8m0TEdjAmw2MvvYjm3TKTxwOIP+eAVnDc9iRWLhu5t1EYDlvboYSMoAqarjyFqA93iQvUoAiOw8Mw8ZrEggi+u6UtVBIV9F8zhdQgAAIABJREFUpVyTdVcyYiNlx9GXtuGFXOw9kEW56iLZH4EX1lyZhhHHfnFN0Snzs9v5q9LF9XWF7EM8Mua5X0nBc6PYtWcCByanEAmHUK06iCdi6EsmUSyV5f9IOArCjGTZE3BeMdCHteMZVDzm0K3bWxRDmKc2xNQPrthGAUQFAHVNHJ0bR7M3aSVda/qq94HOJaMIJL87XPvJNklAUv1tAld1f6d7QrIi2f9O8sIaKWoFSlUytx24S5B/KJFCKkrZbT9npM86NCxxrktpr1ylgmyZ0swqwduKocnj5f6w43JfsZs8J1su+vLP3c6W1scHU8fI+psS0pTHFulknV+6Jz26zEdz3/C6rhPBY7l1eKy4Eickczh9cA/i1vScipKZI0Yqe6nWEKazH4ASfAYuVp8BxxlYyUJglL6GThSeJKAyqmoP3Et3Os+X2r+lnsd9p1EMaHymHzo4IYESZaeC173kj5d6iePmvE5A0laN5VqFPguuWy688EKsWbNmwaE9kPS4Geqj2hDm4fvx94CvfQ64+4dAbh9w6nOA3AzQNzjfgW8cxQ//oN4kyo+2Y0Lt2w18/QvAj24GHvw+sPZpwAsvBi59LXDixoX5CglG3XwTcMtN2iaW330x8IrXA+f9Dtex803C9x+lMr/6f4Hvfx2Y2gGc8XzgRZcCl7wGGNRld9PSztn/9S8Cf/Ma4I8+DLztzzRnc7DMzgDv+3Pg0D7gg58CxgPq1ez3Fz4N3HIjsOs+4NzfBy66QkGSZgy7qUm10803qJ3Sq4ANZwDbHwQueh3wl++bn4+RjN8f3Azc8Hngp1/R48/7PeCy1wLPfkHdTkFw708/DrzxHfMlUA17kn34p88Cm8+o529sBQbu3QX8P1cDK1YB1/wTkOlXqzT2odHozeaLOefGz9Xzf1782oVjZxjOfKX/2d8Bv/gJ8KXPaN+ZM/TVbwEuu3JhzkrOj8ceATiWP71lfo7Rl70SWDmurZyeVJCPS7D3fwIYGV04ZYwk60tfBbzzvcDuncA1fwzseQL44HXA+b87/xzO42veDjznIuC9HwIOHwD+8k3A+s3z7WbOYlsNUNtoe86nL/4H8KPvNJcCbpSRpZ3I7OQc/Ol36vfRa94CnPuM+VKy5t5+/R8CF7wAuP7zgBmP330l8JY/AZ7+O/V7tREkZZwnAeTbvg38w/+n9TcWM35f+ND8b5oFcASlcxd7AAbzmRJo+swngPd9DPjv/wBOOVMld5n/85o/0Tnzk1uBH3xLczavPXF+zd0AZ92OxVIf4vQn/NVf/ZUoZF577bW44IILllrVsp7X7rnJi3Eu798DfPcm4Me3AHd8vfUzysy/N74TWLMO+OBfA/kZ4N0fBM44G/j3jwLf/hLw8iuBt79r/vOTgPM3vwp88yvAPd8GBtcDv/NC4JVX1ed5q7nXzChGgncpc9DUZ96rX/6sPp/YpudfAlz5FmDTqQvfecs6OMeoMuub99zhjcQnUXJqCFvKJn08uxJTlSROG5xBxQHylSJWp/OIh23s3TOJWjWMjSesgh1n5HhuLg8HN5PcpBBUaYz6NRGxGmmskkvGGSNyTH7OUW6oW+Wg4UZVIv594FEiogMgKVl8QaCSUmURT/MxphLzVyDKkKWkrrbVtEWAMH+zxe8YoSkR2AGMiJtvcX5JHhx18PIYMmVNVDHbSEeF5jhlpKqHWCSOdaObgXICX73+ejDPGVmcp59+hjgsc9kZbNy4SZzC1117LeKJBF560UXiePzWN7+JarmCN735LR2BpN/51rfw05/ejpe+7GWgPOAdt9+OH/7gVlxy6eW44jWvwVe/8mV875Zb8LRzz8W5556HvXv24Jbv3oyTTjpJgNv77rsPN910I84551w84xnPxJYH7sf3v/c9nLL5lOMGJBXnAbPoRmxhOxMkXYyRHIzYFWam7xxsJTHX7J4URwCv6tHRU/fGCweFkr81wEEUZS8G17WQyzrYVR7CQWsMhSWgpLEwkAlXsCY2g9V9WcQjdLbnUcN85rYB7ukI4r3UMorav++42XZcgocDOFxJIRnxcGLfNIZjmhfG5K7SHGpLc8iQ9VWtupJHLRWPwXMtsUk8EYJnOeLgM1K/fB6wmOcG5dPo6FJ2cA2xaAjhsOb/Sdh0EEaEWRJ0qJrxUllO1qfHl92oAKWuF8XuXAJbZ5KYrvZylR6jd07vsr/BFhihhO7ANMYSeQFdIh6flS4i0QRybgVltyQBLQeLcTw81Y8DpQT4hmSe0nNXTGA4UUI4koYdZd4+Pt1dFEtTIpMYjw/A8mzU+DywVVrbYsCUG8UTswlsnw2LAz4Tqwe+bJ+s4vEpBRhiTgnPTWwX57kB2bhYf+SRR8SxFix8Z5IpyeckQU7K6ZKhQCldAndcsxiZXf5NBmlQfpbSt5TB5bl0/JIVSfCT4KORzQ3K5/JzVSKozbEn+X2n8rxsGwFPU7hmoCQd83exHrZ5fHx8jl3Bz8yPubZh2BoWbNAhS5Dy8ccfF7Yq+2YK1y3sG/su6ybHEbu0yvXazdQPyhoTZGZOUsN4ZT2SV9OXJaY88udu+qistwgsGhlPrvGowBEL92F2popdew5ieKgfgytszJan5f1j+nm0nOQa9KNyvvqOU+lPrl/MWleVKHQdzHev5m9U0EveeQS9EMGhmTzy5RL6UjEkYhG5B9hnfecpg0+kZW3m7SPgNR/65fuVYBABUgK1XOPyPuMauc+ONwVJab8nswlMl8JYlSphMObADi8MmmK72SfWT/CzGZOUNuY7m+AP28a8kVzTz23Cai7Kvpwoj1XmXFXlXB0PM1nNNW/HwihPAyEngr7+qKwpqmQzUqEiRIUJphABbMlXGZWckgocdzMDOztWgemorPd1XhJIC6v8rEv2fBj5fBH3P7hdFGrOO2szBjIE8XjP65hnsxVMTBQQtSMYGe7D7j2HUSlXsHnTGKIx5s+k7K7anHsO2pfXpX2oZqMBGJwrCnQ2At26P6nI/qhx5LQePju4vyJwrUewRtlPdclapInZBgbliYqQq2tIM0e7GQJhybmuAJr5islJ23pcOA798aSsHWkLgo7MbW/kSoVBKkAa52lV5Xz9HMOLAXOqUMKgHZ1DBCo7BfI6m0V6FAMeyIblPcn9rcn5y+8M6NwOKO7meq2ONSApd7f5ahqP5tZhf3kAZwxMYFPfHri1gjynVHpYA4n5vOlmLxW8Nvuk+Yk537pjOouCDmXC+awPyDq3s4MEz0QT0ovjGSTlfcTnJANtgoW2P7D/sDxL+Qx440v/pF2Xj/vvjwQkpfrFLbfcIusnqk6YnPHBTvdA0uN+ChxxAwlO/dPfAzd8onlVjYDWUkDSR7YA77m6M1CHrSDo+I/vBW78t+Ztaswhx1cuQaVP/h8FeBvL+RcBf/9xYN2G5vW1c/YbMDDZ1xw44/lXXwy84c/ng6hGdpTgaGO58A0LmXYP3A38n3cBQQA6eF4QDOLnk4fVTt+8tnm/rvo74I/+qg4m8HhKkf7sZuDjXwSe4WMtBkC98bPANZ8EXnyxOvANGPi8ixaCs7yiAY/f/wXgkiu0DeYa3/1s66nZOKd2PKYgI8GNxkJQ+X3/AqzfpN8EZaDJELz+nxee8xefAK76g/lgNgGav75awfPGErSrkR997osVAPWzzcw7xeSSHBypy7masV67EfiHfwVWrNRTTN/4t+kHwZN/fj9w/aeBT90InH3+/BZR1vdv3qmfBYHaxexkagiCpMHcoM1GozFfqLm3CVCVisBtX5p/1tipwEc+A5zz2/p5ECT9h38Dbr8N+NC7gXd/qD6HGq/7qwJJGbRx189UYpeSu/fcDnzjq/r3F/5Dgy94DMu73tL6njPt72bONhuL1ndD+29++tOf4lnPepYcePXVV+NjH/vYvPRE7Ws4Oke0e24G58iPvti8DcE5aObf816i43bn/+g5l75TgxWu+9t6HZ+8GbjgQv2f5/39n9aPD16JQSN/+LcKlNMV85FrgEaAvlnLjhQkDQalNNbPNgWfs0dndI5Nrdb1d93vrUzkcLjIDXIRqUgJD0+PY2d+ECdlcgKcRqwyTh7MIT89i8mJHNaMjmFkOIGyOwu3RodZfdtt5MQ0P838Yv5vtUnWKFI6j+bn+jQSu/FITCLqG2WtzP8aeVvP7yTyNC4jcENIxG3NyeNLTfFYApfciCqgqfJGLPyOziNuPhaL2OWmRTYvdAb4dZkNLDdglG+bc1aIxFgIYwPrMD68CU8+SVDyO3hgywNzedIo3XrRyy/GOU87Gzfd+HXcddfdInU7MjqMSrmMmB3HhRe+SIDUL/z351FxSrjyytdixcgYHt26FV/96leR6c/g8ssux7ZtW3Hj129ApeoI04N2Yy60Cy74Pbzq1VfgkUcextdvvBHMCZJOpUSaLpvNYv2JG8QZeejgIXzta9dj3/79wjpZsWJE2CTM73XZ5ZcDsc5zkrZiN7aa8gZAVyC7OUAnY1TlQ8KDFaZj0ZVjBYzvME+O5hpTlkY3jhvTbmVK1llL/LwuIad5lyw3hu2FcTyYHUa20p6NKeCtRUlZD/EIMJ50sCY+g+HYNGIRRr0rA1P5mXVQkaAgnYCci3TgLJ5LVB0+ISuBmWoauSodmg76o3nYVkW6R1sa51Z9nFTyi05ZQpAkhdGxIW7dJmwDtokSu+WSh3gsKgCByPqloiiUHHiuJ/mAWJlTrSFCZ2MsglBYncMEoukgI7MiFtX7kwwEOgk5dho13jy3lpH/mnMeCzhMJqmNeydW4LFZderTFy3Sbt5SZsCxeWj3rtqzwPFoAWYbPm0wi6ePTCLNHF+1GPYcnIXr1LBm5SAQKcCtFQXIma7GcP/EKLbNZiRL8dlDWZw1PIn+dB/SyTGUS5ozMZVKYiI7AcetYHRgDKViFW61ir5MBpFIFLlcVoAGO9mHoktwAKhV8iiVikil0vj5Pg8/2KGBHyy/592LmA8ocl1BEJKSuwT/gmXt2rUi/8ZjCHbyPUmW6JlnnilgJKV6mYOT5xE4JQBqwEXm9iSoSqUGHk/pWHnWkG3WgdynBI35QCTBQQZTtSoC0MTjIEjI9zTbaABg9o3yu5T/NRLAzdiFjXXz2vKs9nfTpj5+Rqk7Mmspz2+e+ZQGZq5yHs/PCND+4he/OOIpyj6RnctCVuxll10mf9OG7AevR/D3C9/6uHzOHKAJCVyry+YSlKrUCJYlMTNVwZ5dExgfG8GKVQkUKtOS5EUUQXyGVmNAENd/qiRSL2Qximx/Fz0kCCkgnZ+TkWtPeU9LLkeVKjVpJ1g3wR6uW00haBFBFDO5CvKFEpKpCOIJOs3JPPz/2fsOOMmqMvtTOXRV5+7p6Z4IM0NGkKCCgoKCIqK4grDAqkRFXP27BlQQFFlzWMHEEnRZEV3XFcUAggiSFMUVSTNMYlL3TOeuXK+q3v93vu/drlfVVV3V0+OK0Ff5zUz3C/fed+97937nO+doTUwSGPuADFOeo/YC5ZoSFGbiH7+rqsRASVpNJIyRmVrFJNU1hkdY3x6baxL2lyZRqcZmJQzL7zGBHQFe6Q/rJD+ZdvA8abdYb5SU9RooJyyZ3xNoNWxM1lESL0vAVIKgVg7+kBdWShUqQhEfAgEfvAGI/CnPK+RVYaa1JYy4yK8qm7deMT6QKqdMWeOZ+xf3udrXTNLwIuAPIRqgZ6VX7RZKXuSsElKZnDBfJxNJZHJ5FPIFLOrtxF5LewBPFoUiJYTZTht+bwh+T1jGdjgYxNpNQ3Levnv3IRphchn9WHUcVjP25KfO72ab32zXjL2VLGB92JZqxc50CN1hC0tjObSFlPlJz16C2nMpOn6DssYUdrEjD6tqxdoGM2LNP8wINfPKsBN1/Cn4PpHNiDftbMkMnDetoShagtyXKXhN0NHsw/hcyR6l36mAo5IokG8KmDP7UC5Yq61V5tI/0+0389L1euE+lPOB9W0kOzvXe87leAOSFkshbEn1YVOmH5TQP7RzJ5ZEBqdVYIz8L9+b6ts8d89fnst3klXifrtaA2cutZ7bsX5PQOZuyeb7cPZxNbcrz/1ombeu+eG+wvQ+ter9xb7fPrhrms38QgdJ7733Xqxdu1bUOF7zmtfUfAgLIOncx+bf0xkUsfvON4Avvgd483uBC94LDCxXgIxAzZc/Aax/uj5LtBnfUiNz+T//AVz2JeDlxyvwxDxLykze/TPgHy8osxDZfwyQn3cs8K7PAOe8U3/H9czoMPDLHwOHvQTYX5e6Uh65H3jP6cCyfYH3XwkccZQCZGQw3XANcOvngLddDrz3spkMVJ7fKNjPNlz3ZeDbXwKu+QFwhOIVUvidvuGrwPWfrfwdWWYfvVgByksuVWYmX/cEgG/7HvC1TwKXXKnBe/b32Chw1QeAP9wLvPMjwBtO13YT6CJYSXbjS48tg5WmTtd+EDjlXcC7L1UGK3/+v48A135aQYNqJiLbeumFQN9SlRvtG1Afxg/9A1ANmjHQ/5mPAX95BPjCjcBea8rtNr/btLaSPWuknc//JHD2RQpucJzc/XPgmquAV75efSpDYb0W++PqDwGbnlGW3+FH6/jg9e/5pZ5DkNY8u2qQzdyHsq5/eEDB1iX04/0G0LNI75FOAZ/+CLD2ceCyzwEHHKLPgtd68s/AY38EzjhX69RoLPB6RiY1lShLtrLf//M64HMXA+d/Arj4Un12X7gSePBXM5mVZsxWA+vu8eweH5wv11wN/OA64N0fV6ZwSwxIJZUBzvFEMOjsC8vg8G/uBC59O3DGu3ScdS/S8br9WeAbnwd+9xvgq7dof7C4EyDI9H7P5cDxJ+nv+Fy/9M/AOz8NXPxBvYcbJD3rQuCq9yuT95yLKlnKs70TjcRoIynwZqVODZOUACj7/7JLgEv/FbjrdmD5KuAfzgbIFp0PSLo7z2K2Pmj0u79nJinn983fBI5+lcoec47xuXDeff5yBS4No9c9/s76CHDRv6iH7Pe/oMoDZCcTvL/wuLKvq3kP/fdXgOp3zgP3AF/9JJCYrBznpr/nwhp2zw8mNVQz+t3PkHOMbO9/+7jO1TeeWX6X8x107WeA5NRM1YFG4+Dv4feea+5dby+LpTGSC8KPHDpDCWxIdGBLqh0tfgthXwnLWm2siScwunMbIh4flg10ouRNw7bzEpAj8GhkbjUjlBndzAolaFUGubhhZhBBZU4r/YhMZ0lmtMjcEvTSY7lxJjjCjZsEtJyfS+a883uP44sjwR9nUy7gJdl7Hn6k/ALmTIOkDrDD/el0UMrRnNBgAiWsjHRU7U0x7y9+RyaDnHUU+VZlsijrUIt4TZVKiAZbsahjBdpiPRgfm8C6dc9IIJPHxVrbsN9++2PpQD+2bduKp59eKzJzS5cvleBnNpNDb+8itLe1Ye26tSiVithnnzWSOTkxMYmNG8l2CWLV6tUolQpYu/ZpbH12qwRIBwb6RfKvvaMTq1atRqFg4dlnt8imwrLyWL5imQR5GfjhJoOdtv6ZZ7Bh43p5xmvWrJF+zOcsLFu2BBOZrdgxViOFyWmvBJG82h8mQFGPJeyeKOwHBlcIhEngUECwGqyFkgcFS1m6Xr/61U33s5FubjADWUcNotSWppvvBGa7W4It2JkfwKMjnRjJzB5WZai21VdEXziLrpCFllAR3ZEc2gJJlJAXZgIDhpxfJuA3naXv8YjEHfuOv2dgqz6rVkFSBm2VsULAk4EonbdaJDylsmu2zhFu1jkHmTHO00ySgfgKkwFey2O05EMhx4WujWw+h3jEj1g8jMk0g4Z6J2H9SPzSg3g0gpZomIJoSGQyEhxrCWpwk/dTFrobjOY7QK+joLoCtspYZ32VbWHYtQXbh52ZTgxl2+RdQgbtVC6IbekIcqVyUHq+z37h/IUeeCH1ABM7OkN5HNY9iVWtOaSTRYxOpDCRTKGzrRV9i6KwbAKaDgvRE8TayW78abQT2YJXmKR7taWxd2874h4bDz7woCROHHPMscgH/AKSdgbDeOD+BzE1NYljjn2VJP/cd+9vkE6ncMyxr0RXVzd2DO7Agw/eD6uQx8teejTW5btx18YySLq/ZyuWB1iP0jSoSXlaAqXu4vYkpWQuGQ7Lly8XVQYWIyvL67z0pS+dzoIkwEhpXkrUGvBUWEy7SWEzErpkhFICf7ZC0JCA5YoVKwRANG3c3XvzfMOwJWPUFAKWlPNl0pVhnxIkXbRId/AEUx999FHxNp1P4brlyCOPlEuwHm95y1vk72wf/WIpv7v8oPD0+kAC++IpX36PEyTlEtDvjWDTplFMjqax76rl6OgKoWAnYYsXnX47DGPRXWeCKPzmmqLsRCYUKpOvXjHKDkaZRBhiIvdKuVEm1UG+5/x+ZygjSy/YfFbWvlyDCeDgL4N6/JbJerbkx/hETtYD8dYA4DEgqVMX8QMlSKprGgNSqgdouRVsL9tFsIjfdjLv+B/Xs9PMWgAZyyvJUNEAlWbK31nDXmQioCQjOlfnmoPAGq9PSViCPtVsVsPmY/vZF1yLmCJ+j9LnXH8bpprKExeKNhLJvKwj/GGtjICblBvmeoQAJfcYBRu25QVKHsQjQXS1RREIzA5qc+xQoSLgUQlbAROr1jMG5PN6yCgMw+cJCkvZFlURPwpWAYlUCtm8JQoakrBXKMpSKhoJo701jLZ4GH4/90GUFC4J+5XzhfUPBcICWPu8QTy7YwqDu8axrL8Ti7pisG2COPP3vqwG99iLBfjx2Gib+LevaktjdVsKrUEd80y2436qkf+uex4oezMobTGSsSbhlGtFSaxz/EkVbFbQlOOQa1j61nOfyD2Tsc7gXmAsm8ZUrsyorTX3uJ6PhyIC+HOO8plSlcQUzq/xTBqTMtd0f0Hp57kwEOfzTuO5kggpDHDOb676y/sb7pe4tuccVAlgHYeN0yvnW6vK81XiNYjxfA/WTi3BRCGOxZEMDuwYRJt/eHpvYfbbbAPBXU2+1H359JyeheEp7yGZ72Q4/9+1kmmetA5ieMLP4LZXGfx7ulQkA9S4uMYJ9Jnz9nyvVj9vXoP7YX473IX7oZ07R6YlqF/IICmT0u655x5JMjnxxBPFb71WWQBJ9/QIf25djxKUH3knQEbc5V8AOl22tM0AoM0cYwCFn/1A/QEJMDZa3t93J3DxiRoIf9vFtYHN6W+UAx7x+rWkTg34SGConiRwM8CYYVWe+k9lkIh1MKw/AlZuyVmyLG/4CvCF6xUgdRcD2rH/yGyjf6Npcy0WZC2AyDy7tnbg418Cunoq7/Gn3wEfeIcCjO6APtdlv7wN+MTFwKnnAie8AfjoO4H9DqntIWnYop+4WQEmUwzj8vVvqWTPEnj4xQ9rg6qfvUwliQnOtnXolQxY+KXvAke9qrINBmAn+PnpbwKLB8pMUrLBqkFdAiif/zhARq77Wbu9H//1ayp1Wa+YsXD1rcAb31r7KDPud2ypbIubkXvlN4DxYeDqC2bW0z1u6KLlBnRNm399e2Ufmntu2QR8+uuVXp9k737kYmDZyvKzNuBRwQI+8mkdY+5int8Z5ymAymLGWWJ8Jqi7eQPwwfOAQ15SvocBSVmn1nbJoa0pYTvbW29Pg6Q3XQv84kf6/Hv7FOTv6VWp5Xd/BFi9nzJKv3Mt8PkbVOrbXZoBzub6LJ5bb/09V5tm3puz3Y19fcPngH+/HTjoxeXxx1j3Z/9dn5V5Hua9+JdHgbOOLIOkVCm45AzglScDH7hypoS5GV+UGD/vnyu/Pc08a3f9mwXqzTdh/4OBd394ZsKASQJys2H33FP5217Jc+kvttidQXqKqrxPiz+PRCGEKUuDYtzArmzzYkXcQiA7it5IHq1x+sOkEWKAwx8QAEK9IHXzS0CTWw5mh2YF7FQAixtSBh8YrjCbxFryPIblqZ4+DqvMWYXIxrlYVEabyPsw+KQbM/U9ZdZ5Xjb23OgRJC2QLeAv+4fW6nIDAvF3IuNr23J9ZRl6JCOa7XEDTybDk34hAh6JLxG3X8pMYDF/CsDlyFa1hFoRj3YiFGyBz0t2QQmwCfgBRYcRqX1fZrZWMFTdG1ByKMksJHPV63fYhWVfWBPw4obK9KffkRtUcbbKQi+4IoNM3Mj7CSprYEblS7UUCjmMJ4YwlZ2oO3rFN4lSeA5Iyv6TQFctIM11FZV+o1yeH7mCsh2qN692yQNb/OyY/VOCx1ve3EoATlgSykRoVBQk1cztv0YJekMYyS/GXyZ6MZytn2WtDNISBvxJHNQxgd5YFl4fg2flAI6MDwkcqTw0N82Up6K3KAvnIwOxfNYMrtD7q16RoCADUg7rhucwoGzmqgH4Oad4Xwa+OK/VG0mBbzNPuEjl2K6WvhV5MNsHKw9hjRbtAmIhP0Jhv/iMkQVczJFh5UEkwqAzGd1BRMJhkdQc58rbU0RbKKjBOr47nMfEkcvj3aAtnzvrweAjg08cfwzaiAfcdNCTs42scg1IUs540gphw1QHdqZbxB9RvA8XykIPLPRA0z0Q9pawKp7G4d1pdIZKeGrDDjy7dRD9fb1YubwfoUgJ+SLBSQWlKIM5YcXwv6MdWD/ZIjOuPWzj6BVxdJV24T9uvAG5TB7nnXcBuvra5Btn57248cZvY3h4F84//0LxnLrh+n/H+PgYzjv/AmFs/vKXv8BDDz+MQ198KE567Ul4LBHDrzaoZyhLWzGBI4ObNVDtArroLUqWpClMSqKMLMFGA1CSFWpkZSk9S1lZyuwapihBRf6MDEgmLkUi6nfGYtihuyufS/CV7FVKypHJWa/wnUuwkn6qhgnKY43HKNUimJRFtivBTl6XTFTWl/J0ixcvlvPcfcPzeR6BUh5nrse6sM/YV+wDns8gpZEJZoIX78Nj6BfGe7mlehsNLl7LeJWwb6N9CdAznkk6mghUuZ4QWdtAQL6D5X4XriV8PjJJLezaOYFwMIT+xZ0gif7KAAAgAElEQVQIR5mMp2NDZWCpwFCZlEVWJNeSLJp0o/6d6jHqdZLiyglDCkbq+lb87Z11BdfJrJusD7kuZVqXk7zDdSXvM5nLqhwqQV0f76VrLpGFdCSEYQcwMkpFiRxa2/3w+6lYoaAKiwDjlFcOECym3ye/06quYYAo1oH3oNQoZUx5TNnf1FnvljyYzPswnAkh6LXQHU4hQKtvgpFkvspaXz0/uX4SH3BHgUKS4VgPH+tWG0w27TfsV/O8ZJ2YzwlAZIpRp8kXikil88LKZP25pg8EXUl4uSIKOe3/WCQCT4HrCQ+6u8PqHe9Ilprn7R5/7GMj/av2H5TsrVw/2pSk9fhVTrfow+DQOHaNTsqeJxQKi6WH11sSVms4GEA4HNRxEPQhGubanGxYMmgJnFauWZ3K6TPyhZDL+7F+4xBy+TxW792P1pgXhUKm0ZRp+vder7ZD5nKpiB0pL6ZyfvRGcugIlaXHjUwvn0e1zCvrqjK26vHJ30uS4/SaWsev+5ka+Vyu0/R6KuVhvCVbgiHEw2FRK+GeifPCPIuxDEHSzKy+pFzP0zuUTFKC/saawXQMQVIyUhN53R+wblzjisyr2D/seaCs1kMx3qM6F8v3ZP+ZuSyJfY79jEkANMnITT/o3TyQdfD7WrAjuxybkn3IlXzYp3UK+7Ztgw9TqpxECWf6uRYK8j7kPljAVecd7Z7T3KPUUvgxIGujfeFuNqPuadz7WhkbVr6IYMQLf7ASrN4T95OEGsozeyOw7ADCXkqbczzzvWKeOZPANQGcRceixhnc86022GpjdKS8B3+hgqRch9x9992ytnjZy14mPun1ygJIuidG9nP3GibIzQD0Oy6prGczAGgzx/CqRop0fCdwwukKPu3/otqenDzeLdn6kjcCbz5HpWHJFqwOPRmgpiVeBhyre5zACdmy1TK95rhmgv0GaBsfqQS1DMh36ZfKkrMGGL7xE7M/+8NPLoN/1YCB+8xawXlT549cVwa53OeQwXX5JcrUcoOSssYoqL/fzf8GRGLA0lWVkrbu69TyHTWemddeOVMuthGT9KAjKp+TOX62nqLM67W3KhOt0ZhzswSNvLIbGA6EgVPOAU46FVhzwEw53bmMBTeT1NR/eEhZv888BmSSwBvfrszZav/Zer6jpr/3OagS3G6GvXj6hWWJYAOi/+H22cfguVeUz5kNBDLzrH/ZTJCUd3jTWcCXLgeOeV3t9tarxZ4GSfn8H7i7PK8MyE/JVoLF0RZlTn/wzbXfB80AZ3N9Fs/dL8D8atbMXOEdqv2oq+9q3stm/B10GPDBTwLhiIKkP7kV+NJNCppW39M8y3qA49bNwIcvBA44dCb7s5ln3eg9XKsHDXC786nZ+7feu3t+T+Vve7bn/92+zVZIz0iH6t+53RVQDUBfzMaSVj/a/QX0hXYi6mMwsehkjgYk85oBlzQ3nrZ6kxB8kU2uy9OQGypuenldMrwijnzuXLqAm0Reh4UbYuPPw3sKG0ACXZSx0mCTTXacXYTHpME3eTNu/AmQMqPf+MMwKJd3PH1MsIyBFSNzys2OgVdEQqhILyHdDKm/EsEtgrsMgDFIoQEz/lcqeoQ1l7ct8vfknGrPVm6cGADjBrt8J+MMI0Kv0xKs3GgZf1S9jj5P/k+uIcCyBjjckBDblcs4HqoRnjMTaCRrk+DpbNnl3PyL3KxzdY4LgnuznaMBFj/CvoD0APt7ph+SFwWL9eJigJGymfXjvVRGi2PASJRpP3NzWmYbUtbWkaZzsU+aHCIND2PbC3kftqUXYX22H4lCOaO9+mTJFvaU0BdI4dDuMSyOJ1yszsqjGcglc5NziA9cvYo0UGX8etn26qCW+yrsC84fwwrl+MgXvciXCPazXzRYrB5WCjgy4Cvyjj5luWgfazCTrHHO7aLDdpAgi9cvLNJctghv0EYwROamMlz4XiBbwEgWsyFMdiBIShE9DrtCKQePR1mzrAdB9krAnIEcPyJO9jrfC2w3i7JEGTD3yzjif9XtF0ls8ZX1I1tqxeapLqxPxJAq1pfla/jQFw5Y6IEXYA+QSToQsXBwl4VYcRRr166Tb87B+65CR7wVlp1DyZNFyc6gYFuObHYQW5Pt+N3OdgzlQogGvThu7xj6PYP4zvXXT4OkSwZaUSzlkU7764KkZ/zjWdi2bTvuuPMO8RI95ZQ3ItyxCPdsSOOPg9mKJ3Ik1qI7pAwuI5FL+VjK5xoQjyzGF73oRQIMUoGBHt2UfjXAJ/9NkJaAqJHQJXuUgKORtjU3JRhJYJISMwQLed96ZTb5XMPsZF3po1pd2Bb6jpLxatrFcwjykg3L8whazgYEsC0Egru6ukA2rWGQ8hwyQ/kn28d68tpG+rbRkGcfsO0ETMncJeDbqPDeRx11lBzGPmsdyDrJOl5ZFwio4TCzVDkACDOxTb4HfK87Wup0iPSF4fe0YNv2cQwOj2FFfx+6uv3IFiizrF8VXVsSOC1LuJugNetgfBa5RuHaRjxRhUWpSgVce+oaTZOVxCvUWVyRNUYpWxMMd7dd1FNKVEBRj0Rew6z9uGbidfit1s+9R5ikmbyFcAuv6QOBJV5XE6jYJ7Z6gjrgpUqWqqywJhcROKXPI6VUyVyF1NcNdk7m/Fg30YKkFcDy+CS6wwlVlmAilaPCYhhOhjVo2iSrTFl26ffdzbg1YJomYc1Uk2G9uI7Q5Cxdu8l6zvE65R6DyXOFDMeeF9GYsnPz+RLSaUsUK+h/TqDG7/EjHgsgFConLXK9xzWS6WPD9NVEMO5bmMhm9kI+eGWtrYxIBueKJS8yuQK2DY5icNeISHfHYzH4/H50tEfQ3R5DKEAVldI0MCvAaInJW7xLYxCO4GXAH8P6TcMYGZ3A6lUD6OqISnKi9moBJVnnNL5W5RxjsgDXX0zM5JqKDO0igkE+SUvY936vqnW4nyXHFddfouoie0ID7NATV5NC+TuZN0wudQHn5tlzbcZEWlETcqSmOfZM0h/HFfdFHMvt9BQNBqeTb0X+2LYxnslgIpuedQ9BxnY0EHZA/wCi/qCAd2as6binJ66TDGFzfBWFUZ3MZ0Agfq692ug9Vuv3Rt5ZmOWU0hb/YC2qwqN7J51GmujLd55JRjbX5Dl/jfpKkqrdjc2pZRgU1RXgwPYxrG7dBpv+uJIErSxjFrdnJtfd3DfrWFXgTxNadK8ms8BRfZFxVZWYsjv9uTvniJ1HhhsoG4GwBzblqPZgoSJA0dOGyQJZjSEsj42jNTDlSIe71gAuxSmTIM5+qZWYUF29sRc4SMqEMQKkXF8cfvjh0/L89R7jAki6Bwf4c/BSJuBcS+qyERjF5jRzjGk2A+AEK395q/qG0peNgOk5Fyqzrxr8JCj5P7cAt3wTMJ6eBEz/8ULgFa8us0ubYffMBoqwfs0G+w3gYgLyRvL2wV9XSifW812sHgLVIKmRAK32Tq3VxkbgUj22o6nD1k3ABy8AHr8buPxG4PS312b4mjb+141lyUoCsJ94v17JzZ7lv+nXSX/AWh6ERjLzxS8t94QBKmabHvMFSZ1lAR5/FPj214E7btS7daxUwPTsC4DFS/RnBuCoZgy762c8SfuWlIE39+/v+AnwL28Elh+mbFCCu7XKxnXAB84FXkb5UEcK+te/AP75pJkyyTx/w1rg0ouAp+6debVq79Za3sG16rCnQFJ6kj74m9qyzbM920bj2P3+oHdoI6lTjqf//V05McD08T9dUk5imC9IOtdn8Rx89e+RKjXz3uQxlMBe/3D9W1aDpO5nXJ30UH3PRkBnLXDf1KTRudU1buZb4/6eNOrk5yVI+v6fbbcNw7C6A0wwLRYooTXkwaKohVWxHWgPJGQjzSxJCTgUi+IVk8rnZfPEgAsz36f9SZ3N0QyQNBCas4eJkUWjDBMDQcxa5iZTA1JeCRIVjFxvyYZlFYRRN1eQlH1hZHgZdFNZoLxsVk0QQKV2GTArZ9FPM0cZNBM2X3kzJMCqSMlq9rt7U2wVPbJ5L9j5mtIdJrDAHSY31IT7BByrw4Bk8IEbWD4D1t/Is4qPY4lcOZUxZmDIHbjzeXzIpSUchlBUQVIFstyREwPMzpwy5cCXgpFzKQrAaX0IuvG5VWZZM5uejGdm2zNIVsevlGxXAtTFIgq2w2qQvmeASKX1TBY5q8igJ//b04XjMZ0ANiYWY4u9tKGcqw824gELh3WPYu/WMcfvd2at1C9XvYD9HmU7M6TCoBPnhQYpZ+978/wlSOMwZHZl49iebkNXKIWBKBkSKoPFdhgZQz4jMlAZBGHAMi2yeEwI0ACzsCScgHLQG4CVL4kvLvwl+PwKXPK9YaSXpz1BS0WZV15vBCO5uIzrReEkQl4FexksliSCUiWjQYBOh3GjzFYdExLAdTzZ5J1Qg1XMcF/BplxjBPlSC7al2vFssgWZBdndPT0VFq73POoBAqJRX0G8kznbijbnkRc9URsHdFgoDm/A+Ngw9l6+BIvpZT0+ieGxcbS3RtHRHoLt5TvDQtDnxa50Ox4a6sCWbFhB0lUx9KMSJO3vbxcGVibjqQmS7hjcjhcdcqhI4ra1tePUU9+MRUtX4I/bMvjdthzGspWgZBQZvMK/QQA+IxdLEG7dunXiI8rCIPURRxwhnpc85sknnxTJecPOpOcm5XQN45JBOkrwklXpZvURnHz22WcFaCWoOJfils8l+GoKAUaCjW6glG2hhyqZoMZDlIAoZXEJShrZ3Gbvz2sQECbgSq9T/pt9ZIBlc49mr2eOYx8QbKU8npu5W+s6lFMmUM3CthxyxCpH0cJGQZKAqCiiFgF87xcLOZQKOQS4/gzFQLYcJUoLVgrFQgpeTxBj4wVs3LpTJKD7+2Kw7CRKJcrD6rPhN4wJPOb7aQL6huFlvL/pcUmWJNdVYi3hgKv8O787ksjmWjKVv5tl/83qNnNtxjU0g+NyrmMhwetxnWmJd6mNiamMAInxWAixUACxUEjWNgpk6fdSJU9D09/G6f53kvVUapRSnsowJThYAZJm/diaiCDgtzHQkkLYT5BLA/cKTNMbvJJF2sxYEOYZJYVFZpXJeo5vqrMaNoCxjDVHmlWUahxpYGWZFuEpeqSNwZAmR+bzXPeXEA0H0R6JIJO0pE+6O2OwSmVVEXplEjSjzyrXHobpK3sgrj88XIPw2flgWfS9t5HJMkGDY0v9VKeSGYyOT6G3px37repHJBTERCLL1QRaY34BRA1jvpk+qT6GIGnRDuHxp7bDyls45ICVCIQDGBoeR9EqorcrhmCQKi+qmtFIhpdt4bjV+RDE+FQWE1MpDI9Oyjp5372XoLsjAMsqM+5rjU3uf9jXTBYwSkDcx3A8cOxRItmMJ5NQYNR+uCYVGxQnydR44nJdJ7LTDlDGZ9MeiiIeDMkijqCmJjUCU/kcxjOpCpZxdT11T0M5bCav8s+Ak0xr9oiaLGqUdUzyKuc8ZXgTeXrFNgZKCa4b/1TzjtBrMoWg+cJ5xLU062m+G6rCw6SI8gtE9nOFPJK5nPQzO4d5nXz/iQdvA4We5muk+17KSQ/n+7E+MSDKUkzg3LdtGHvHt5OD6XjN5qSvuP/QxBStrwFJp5nykixcZkayroZtzrk9FynnubRjtmMlbpGzkUkVEQh6hE26p0FSymZPFgawPdOPznAW+7YNIeLNSEJBozaLPQ+Vt4qaSFCvvJBBUnrFEyDl2qYZgJR9uACS7qkZ9Ny8zmxsxGYA0GaOqW45ZUDpR3fb94E7fwB0LAI+c52CH7UK88op53nXz4AffUcB0w99vey9OD4GfORd6vlmpGurr7MnmKS8pmH5HXKksu8mxoCPvgs47KhKydnd6RcG7G+9rsyYdLehVnCecrrnvBTYHSapkYW97xdAvAOoJa/qvr+RGj7tXG0nJS8veiPgZs+a4x++Tz1Gjz4eWP8k8PCP1U/wNW8E/uGfgGoAeK5ARaO+rcUkrR4PBHkJpNHL866bAQKMBPmWrlSQl880GAauvhZo75w5Kg17+PwPz5Tw3LReQaFsVvu1nowxr8rc13/7FPDQrxVMHVgGfOEKgOy3T12jfq6mcE334+8B37tefVsffUgB7lUvBU4+A3jjGWUPVp7TLKDTaJyZ3zdikpKtzGXoVz4F3PZt4IqvA699Y2Np7T0Jkhqp4qf+PJM97W7nfEHSuT6L5+bbf/61agSSmvH9nauAiz8LUNrZLelePfdrjdlGICmlky89DXguMUkb9cv8e/65ewUPQdLyS6tyeyfMQ0ohSda8B4vDabyoaxf6I1PweJhxrHKtXPCT2caNpmz6HDkywyTlRtgs+hn44DVFlkc8EefmA8gaMljDDSPBHW6qGeCZlimaboKyDSnNlS3mZQO0O54jrB+DLQSTVLJMfSwp5SRyng4bTz0dy/JvEuwpUs5JJYhZRL5XpNEqBwR/ny961H+mDkjKMxSMUtCP/ScswDr9x1syIMHgkjmW11CvWGWBclMrQSOX7GA1SEoCLoOB1SApwapq4ImbfB5rgPPZ5F7rTQkNWqmPZOXzIkDqEcYtLWC9Xga+64cjzNhVFoKyCDUIqOPNLV/F+lb7veyJKcvA1FQ6jLWTAxgsdDcl48qEhH3CQ1gVGxY5C/WscSSgCT6SdewEOs2Yl0AVx7owTOfOMOCY5Dgey7dha6odHUGCpOOwSjnHI03nKtkZIo3rAkmTVlYCxDkGQUrlZ8Zx5Ckqm4eSyGRzszCAwmvpnFA5bZW34zvBg8FsB54c75Ynu2/bOFbEpxDwOkwdy5oGZZt9PpqNX3ucECTNFlsxVejAWD6G7emIMGcWykIPLPRA7R5gIkd/NIu94kkEvRSHJ6IYAnwxtIU86I8WkRobRjqTxaKebrTG4tg1Noldo2OIt4TR3REXT75CISnfpqfGW/GnUc7BAFqCXhzvgKQ3uZikka4ekduN2IWaIOmDDz0gMrD0/zvttNNw8htOwaQF3LMxicd2lsSTsrockH8ay2LOWsSRZyXTkmCoYTnS+1L9uTEtK2u+twzQUdaWQCbfX2RJkoE5LZVYKIDHECCdKzhaXVeClfvtt1/F9Qm6UtqXTArec+nSpQKSylvVqQ9BVB43n8L2EiglQ5VArGHN8przlfClpymDlvVYpWTqrl69WqpPALqtsxOhABl7rejt7UYk2oLRkTHsGh5BZ2cHujrbYBUywpZLTGWnf97e6kc+OyjAlWWFsG7zsIBcywZ60NUZpV4CrFJaQKdqkLS67wxIWgZgyEbVZCKzpqj25OM1xG9RPPvqf1+4JhOmpKOGYO7NNRqTuBJpC9sGJzGaSCLeEUJvZwtiwSCi9NL0+iWJT9c69gzJUwM+SvKYASxcgI7xIGQSH8dToUj7CgKhNvw+ldbM5HMStBdpVAKUwpYtM+CaGWcEyowsP+/D+9H70DA6zTU4hplgyDapEkQBKSYiWLnpdbiweJ2kN37iCda0hyLw2wEkEwW5bk9nBCUPgVlN9moJRhENRQUEFQaxSymFICLgw/BYEoM7J2DR7iGbF3Z5e2sMsUhYki35c0ni6mlFWyyAXC6DxFRe1jnx+PyT7QiSZnN+PPzoRpm/Lz5oL4wlUvjLUxtFGeeQA1ZhzV79CASYvMh1V1ma2LBWTT+yTWRRl0oe8Yge3DmJyVRGfDh37BxFSySEow/fH72doVlBUq6hJAnNScxzq9yIJ70kCVSql7CPjI+92qGU2d88ns/VqLrw35qQp/srkT52kjuNQg+Pp1SuKJbMAhyJCpCMK1US4b6L63v+XRJ4HXUgA25yrHFMJnJZkbxO5rICOs4GdioQq0BmGSTVfS73Rc3K4qrMc0Dmq9kWqg2EXxJ/TdvZT1RSmcxlpJ+49+V453uF629RTpoTPFt7tuqekEo+LdiYWoZnU70oSEKBjX1ah7FPK0FSsrn1XSP9WgXoitKMJEkXZQ5T7tvUje1QQH12pZtm3iXzOYbPL50oIG8VEY35AV/z0LZJb27U3wSw06XFGC0sRl9oAgORXZK0W508bBJyqhOeVRGJfV0pAe9u9wsVJHVL7DYLkLLfFkDS+cya5/65hjX32reUmWy6Jgbu+SXw+Y8qiFbPy7MRYDVbD/Ae9/8aeNery/5yjXqMEqKXvVtlGI2ErPH3fPCuMtPRfZ3RYeCT7wcmJ8oSnNX3aTaoXc0cJRuTfp5fvQU44JDKqxoZ2a/+HDjudY1aBtQ7noDmjdcA37gUOPNDZclI4ylJydhqNifv9sgDwKUXAK8/vSynKvuQAnDzt4AvXAJc9V2AgC9BPYqCsE8No9JdY+NvuXMH8MmvAD/6LlDNnuXx5jhyKIxcZqOWGy/WS7+lssGNnLwajblmQFJTJy6L/us7wFXnAoZN7QZ2PvffwOtOrawT2/iFK4Hf3D7zuRuZ6M3PKLN4wzPq/XrGO4GLL63treuWaz74xcosffM/zewL43N46EsUqG7UT0YeemhbJct5tucxH7ldMx/NfFv3+Exf01r3nitI6pZirb5eI/a0OX42idZmQPu5PotGc+Dv9feN3psGWN81ONP/le+hr30WuO6ysuzx7oCkxt/zbZdXfsPMd4zP+kP/UDuZxDzrmx8GOK8alVpywLXOMVLXXb21382N7vP3/HvPZ+/ZZPeGCYbYSFleJCw/MkVukuh3qAE3kenyetAeyOPADmaTjsHvrcxuJCDIAAo3ddwkyabYkRAjgGKkY7ipUhhM/Q3rMSFn61TDSOWeUORZuUmbvq76J3JjzPhHMmchy807VA5qruxG1oPAn/itcNNKJp2z+RZfGSdAxVWYMPwoP+SBsCG5aFI/HXrdqPeiO3Od2zIFSJk1r35SCizW37CJN6NlaRZ/A5BZZI4cNqkJarjBRz4D9p/bk7MMktqIxxSIZSCsunDzy6CFO1hhGIeUgU2T1ejylZrvJCkVyWShXBhZpOJo1dQlOX65ySQIp15ilaC86ekq3Lqpazc6iP0xmQ5j/VQ/hgrdyNuNEwKCPqCrNIZlwZ3o78whEiIMod5JgAYkRGbXYUvyzxJlo0qUPGPwKD8dbKnYxAvorMVIPJv6c0wq09iPXCkgWeMeUIpPWaLG35PzzASb2JdMVqBMmcrcVvqf2vQ4tjwI058rTN8lfV4iLVYF7I/nI5jMRxD02RhKx7Ep0SKyv4ujaRzWPY7F0awE4KZyWSew1tyzr34+ktRBPzgBmRW0pTdpETFkixEMpuPYnIwvyO02GtgLv3/B9gCDpQd2JPDirhEEvSpjG48tRiS6WD5mlF/kxy6bpVS2ByH6C1M6m4E+ehj6ydYqIZGcwNqRPB4djWAoExJhTgFJRW53CN++4Xpk0znxJM3Gl8j7b7E/hZtuuEGkYy+44AIMDKgn6V2/vhsrli+Hlc9h9eo1OOOMf0Rn3yI8uDmNB7cxsaL24zrO85gw2WTt4OzQ1q9fL76fLAQnjzzyyOlEJIKCBiSk3ybZnfw3WY5klBqJW/6bTEnDSt0Tg4WMVsoIk9Up7y3p4yweeeQR9PX1iQepAXDZPwwGElicb/lrS/gSmKa/K9ml1WWfffYRcJaF/X3Hr+4UBlusJYwD9tsfR738FUgmU7jzV3eit7cHrz3xRPFGZb/cecedeOKpJ/GaV78GB+y/EvnMIPJWElYpgPHJInYOjSOZzaKtNY7Fi9rgDxEMS8laQaTg6ygxaJIc15wEMZQFaVQp3PWXL7QDEmkSFtmlHPv11wAChAgQWSkNz6QkAiJT6SKe3rATQ6OTWLa0HQOL4oiFgsIY5fpOwdq8Jr8FgtN+oAo4FpARlqoCFyysj1mPToOkTJgziUWOlD+PVfYX57ACvlwvmCTJuYwxkyypIJRKtxrbjOrrKLM2h0QuhwTtPKxKr1L38QSJ28JRxP0hZNM2MmkbrS1B9HSFYXuV6RvwBREOxpHNFJFIZRCgkk0gIMozBQKimYL8fDLBsWijoy0u8ywY9KOvtx3REEFZyhbzfUEwlPLDGZF6nJqit6sX8dYAfHO09pixThGv0Age/csWbB8cRntbFIl0FlOpNBKJFLxeHwZ6u7Gouw1LB7rR0RFHKp0VL9RYRL1L+a7lcX5/BFMJC1u2jyCZzigDNBTE6EQSExMJrFrRjzUrFyHgt1CkQXyTxXjKsl+NZ2h9dpxZXesK1HjYq/KIruVUqUeT/CSJ1pGYpvwuE1K55uXcTFp5SSTgWJ8NpDJMZx1b6tkb9fsRD1KxoFL2Wm0lCDTqOJvMqucv9wz1inqKqoqRKbKfE2aketpy/6vqJvWvI99ISRxUNRgpjiy2UfoRhRUPJBGZ9eO+jv2hSQLsF8uxupl9XezecxvZ6+p3Fr+HYX8Io9luPJ1YinGrxamSjQPbRrBP2yCKxTRSFqXzbZm71et53V+UfWrd9xDpZscKplYdmhx+8z6M+9xMkskONiL0+53lWbtvxnapSgATSVShpt44ZH8XPVSpaUMsaKHNn6mIBHNUkCnNd7JJHGeMoBwX0Xd6bhYA/IUIkjLx7J577pE15VwAUj7HBZB03lPnOX0BI5v6wC+Ay74KvO5NyoAjw+5rn1RZ3P1fNT+QlIHym64BXvpK9SGNt+q0Jtj08x8BV5wDVHuiki0XCgMvPx7o6lEAjyETMho/9SFg8QBw1bXKHmUxoMcRbwDefyWw/8EAPzVkfn7tM8BPvqH3eNu79OfVpVGw3328YVV+7IvKiN30TO1AONls73+7nvnOS4FXvbZc31qDwlx3YAVw+ReBvfdRLz9Tf57jBkndkr5nfQQ4/5+B7kUAl6uPPAh86UpgdAj4wk2VAIABT195MvCBKxVw/uVtCubV88/kvY0M7Pu/Cjx0z0z2LI8xoEhiEvjAJ4HlewPR2EzfT3f72caPXgw89QfgnR8D3nB6be9Zc87ugKQEsyndfMxr1IeUvpQsHP83f1MB6C/9BDjhDfpzsnQ/8KL/WN8AACAASURBVA5lRr7ncuD4k/TvIzuB678KfPfTwDkfU+9NjlMWjs+bvgZ85X2AAVezmcbMSjMHue9fsz/wq9uUVbrXmspRYgAajv33XaHzoqVF50atwmXUrTcAV18AHPNW4IL/Bxz44tmfxZ4ASVkX40Hcs7jM0K33ImwWJDUM341PA+/7JHDCyeW+rx4bO7Y0xyStJTPeDEg612dRr+3N/pzWQx/+8Idx//3347rrrsMxxxzT7Kl/1eMavTcNUH/f7eXvCyvEd+Z/fAv40b9p9eYjtzs2Clz1AeChO4DzPgS89R36nuV74u6fA9dcVT/R57//U78/J12gAGv/0tmTD5oZg2wPEy2+/hng+iuAU94FnPseYOXq+nN1vg+J67T3vve9+Mtf/oLPfe5zQn7YHaxwvvXg+Z7v/v5Je03rsAIeRR+S+SAyxQhGsq3YngmhUDT+fjaWxZJY0zoq/kQ+l3+HeGU5Xi7M9GfmO/d73LxRPizrSMZwU6CZsfODpNSfUKWfRLJLvIQUfGGwh1m4DCrB9iCZUwlSj1fla8zGhhu0RrmjrKXJ6pWsXbm2Sp9xA1uZUU/whYCnSqUxaMNi5H+5meJDVvBUZbt0k6gSb074YNr3p97D1SzcgrS5OoO3+hwjuVsNYLmP081+mWEpm+40wSwv2uIMMExv3Ssuz02lyglrBNr0FRkWDH0pK7a+91qt9rkZGOxLE1xgFjzjhl6fBz5//U1pzQ+rBC5U+pcBQW5C/68Kx3k+78NQshMbc/2YKEakbxqVoKeIbnsnVrUMo6stB9urfcyxTo8lBjLMVQq2DxP5KLJFHyK+SQQ8DHT5kS/p+Iv4yCTWzTw34+xjI1Ft6qHywxq0FBk8r3q+mXHDe2kgh/68uokXn16Rw1MvNvUuLUPOfF52wYuWiB/RsAZz6rV87WQ31k52IeyzEQsU0B7MYtIKYjgTwpq2JA7snADsrICkjYJj9cYV52MBIVh2iG5c8NopkVyTtjDo6/FjMh/HkxOL8GymVeT4FspCDyz0QGUPUGJ3v44EXtQ1gognLd+67o69USi0YN26teju7sE+a/bF6Ogw1q57GiOjo9MXCASC2Gvl3uhfshQbR1N4aEsOzyZ9wlRhiQa8OGZlFHsFx3HzjddjdHQM559/AdqX7ate25ODuPH6f0c2k8V5552PRX19ApKu37gBbz71VOzYtg0PPvQwXn7MMTjp9SdhvBjBXRvS2DBeGyVdXhrCvsER9dFzPNQYePvTn/40DdpR7pWyrywE34zsLUG9WCwmPyfby3iV8vxnnnkG9CdtJHk+17FFwPKAAw6Yrg/XXQRCyaLlfyyUsH3iiSemvVXneg/38f8XEr68H0Em1nlykv6gWuhHSg9YgsOmj0eHh+QZPPHU05gYH8epp56KQw99MX5824+xefMmnH766TjssMOFDfwf3/kOQqEg3v72d2BgoB2pxBak8wRJ+b6PAlYA67cMYiKRxprlA+ig3GiR7OYcUo5sKO8rihRVK0WjzME1klmzmCQ0w54zcpyyJnW85xs9C2W0qQ+7kQGVb3iAoI4XCXphDiUwNpHCou4IeruiAvgYz0UBZviN93pk/VlOjFOGKqVEzVqcKza1q1CglPVlwh/Xg2wugVTjORtwgF0BNR0v0UZtme33BmAzsqdy/xqMVAJmBEmnslmMZzNVawy9A1cVXFOzH1p8UVBgJEAAyRNAOOxDLErVCn2Cfm8EYxMWnnpmC7J5C63xmHiZcl1JyUarYKM1FkV7WwQDi9rR3hpxmkFpWwJeWZRkfc81EhnkBEktZLJFpNL09uR6h2zr+a0dCML6/GGMT+YxMZlFnkmRfj+iLSHsHJ7EvQ//RZJQ9lnZj0W9nQiHgtg+NIIVS/vwov2WolBg8grXNkFJdF33zA4M7hrD8qXdWDHQA9vrwxPrtmLX8Dj2W70US/vaxCvazUht9Hw51rgW43irB44qWKjStrI/kP2PWndw3cjEWjeAyL0SnzeBfl2ve+W5toUiok5ERSLu+4RZLMmfs+8vVMqWSQRM2vUiShA5GBG/Uo43d+E+JpvPyxqTQCyvr2va2sUwLuvtwUQdhRLgzrqbQHz9a2nSgUlYqHgHe3wyv+mBrGxw3bdyH815ybU6n8NkNjOrDDGvKe8tJvM47FO39zKfj3gpB4KAHcYzyaXYmFok32b+rjWQw8EdI1gSHUHSSiFfYFKA7rvnMtrNnBeJZe7Hd1MmmP2vyaK6D5mNWVzrCdJJN5cmqGwjFPUKQ7qZYsBxjicmCLDvNYF1Zin3C+vqPGMm1jgJWZwXVHsSkNRJGGGOmUhjiy0ywdvZpZT/3kFSKnDcdtttsypecN1zwgkniAc81wq33367+LvPVuipfvLJJ097qptjF0DSZkb53/cx9E+84p0KiLrLuz4D5LPAQ/dWgqQG1Jit1W7wwQBntTwqeQ0Cm5/8KrB0RfmKs/lU0kfy418FXnNy+XgjH0vwqlY59T0KnnY40qmN6sRrHHtGbaDFgFqZFEBGGT1S33TGzLsSNPvhzcCXPzazb83R7n5iUJ9SpTdfXXktStWe937grtu1jz7wiTI4ZKRdH/3FzPvT8/X/XQ285ZxycN4tBfvZ64CVq/Q8d/994FrgnItmBvQNe+7+HwD0CK3FnuXn6T+vAz53ce3ncODxKgv7pn+EKL+xuFnLxnu2+uz3fhm44H36090BSRv5c558EfDhfy2Pj0bP7vUXAh++WsFc0wYDNL/+bAWfTftMnw8P1mdWGq9bXqsWI860u9b4MH310jcBb3m7spad7S0oRU2w/H+uqf08qhMg9hRIymdaD3hv9CxYU3cygKn5bGPLHM9jKVfcCCQ17MPdBUnrzdXZnkXtJ9DcTx944AG8/OUvl4MvuugifPnLX56OoTR3hT1z1Fzfm0aW+PKzZt6f7/E1BwO/u21+ICmvbED5Wu8Pvj8/+K+apFLNvmbyxMfeDdR6fxrg1l3zZsagSZrgtT/9EeC+79fu+3rfl915UrRRYHwnkUjgqKOOwi233CKKZn+L4vmvR/5sr4wPIV9IyyZMgB07jnVT/Vg/GZ8OYLYEKLczjjVtuxALlNlqrHSxSPm8grAqwpT/CgSJT0rmum5qm98MNcPs4+aOWb8m+1P9FbnJU28UYZIKO8SHXF4lb31+lQ6ezvIV2bHZ/VC4AaQ8mmbNq4cSN9wESk0xmfDcXIp0qLPZckNCBkxSgEl9U8Xf1Nkgsh1k8qo8UWFaOlhlnCo3YGbTJF6StVLIXKNIWJQEuwp52HVAH/G/kYzoMsMhm1VPq84Ygwm1t8D0oKT8E/vWhg+pQgtyxRaQCRn0FRH0puFDZpqx18zgpuyr+msqQEoGcs4qCSNRwKxACXCB881c8299DFnIiWwLnprsw7Z85/R8mq1e7PKO0hj2je1Cb1tSPPxYlPmrEmJWKYhMKYREPoRswYtYMIvWQBIBbwmjuVZsS7fCtr3oDSexOMKkBiYrWLJBN2CnqYMAnQ7gbbLNTSCTx3BskLUs0nqut7JmQtMvrOxVZq5pk9maUb+iWEyZAIZFXt32bek27Ei3IugtoCOUEwZpyvJjMB1FPFBAfzTJt5L4Hs+Fncy25EphZO0WFNlXVgQhv43FkTF47ckZctG2HcDG5GKsTSwWJutCWeiBhR6o7AGCpH2RLPZuTaA/OoHWYAmdHSux7dkxfP8Ht+Lggw7BW996Jp548jH81w9/gNHRcfQvGUBnO+VQu9HW2g4/1wegr6SNTJEMeA8m7SjG/d3Yvz+GFy3y48e33ozfP/J7nHHGGTj22FfB4/Xggfvvw/e//32s2ns13va2twuARpB0fHwM7zj3PPm+f++WW7BjaAfe/A9vwREvOQr3bSvit5vrMypf7nkC8YBHACHDBCW7kRlsZI729vZi//33l/eeGwzl3wlM8k+ue9SSwDvtc2r8O/knrzcxMSELPgb55lMIHh544IEivSsBZ7KKHD9tBhwff/xxuQdZp/RHJajLtZmpm/m7+TfbxWuw/eZPtocgMK/315TwZdDT1J11fuyxx6bBafY7maT8PQEsgsEnve5Ekea981e/wu0//Sle/opXiP/snx97DD/84Q+xetUqnHDiibjv3vvw+9//DieddBJOOOHVyFvDmJraCotKC0yM8YUQ9rXh2a2j2LRlED0dnehf1I5YzIeClyy1tOMtyPUTwbGZYIz5ThKQpCwok9b0W6nJa7Jm5Be7kYaUe73mSJoaIEHvq2ofBJTGMxmMjGZBjeuuriDiEUrtlllxqmCvK2j3fXkdZcipH54pkmAobFiCqgSQwogEVT5a/CPpN+jIllbL4c5nDLvPnW29zzok8zmRWKXMaK1vv0kca4vEEEIMPpQQjwChYKWssQCP3hZs2DKORx9/Bou627FkoBuTiYwcy3U2EyWW9HUiGuIK1KoADen7Wb0WN+1IJAja2Yi3BBAJzQUyqt+LUl9fSHxEy3sNH7KWjSfXbRPgtL+vA4lkDpu3DGF0YgIvPnA1Dt5vhXiUprIWtu4Yw/AwE8w8WNzXiWX97fD5iuDabCplYfvQOHI5C4v72tFL2Wk71zRQKrLJVk526X7xPPXIXsCAVUYhRzwVHZDULwl6qvKjQ1W9Rk0hUMVkXQNScj9EWWeyP1sYJbOVTUnwXNarVYzr6t7k2CALNR4Kif81EwfIsOZezT2eDdNa7k3GsgPCcu86W6KLSGg7Utj1niSbJ3K4rsSLWsdWasOUj+C+x8jx8qesN/tPfY/1T4LGw+kkkvnsrPU1ICjX4WwrwWjT/fI7UWRignQX1iUWYaIQRUfAQjxgoT2UxPLYKEJIIsXn7uwL5vJ+k2fusCdVnrkMsNd6V860XNF+YV/xvcT3LAvBbDfg28y7SfbqFlC0bJC4zWnGukksQfqV8477cvUENSCmUV5iHdwy6+U5qrEI8TYWNi2BbWWKlhNo9GlrLGI2JupsmlJ6xwWQtPbTXgBJm5kFz89jyGD7wwPAt76oAeuXvFGBv1e8WqVIb/ve/EBSfrOGtgM/+2/gt3cCf/y59iNBndecArz2TUBbR2XfppLAfXcBd/wI+OP9wPgm9V489rXAm84CVuw9M+BN9s5v71IW7B9/o9c77JXAm8/WthjgiD+fa7C/+skbUItelpRVJQOpVmHbyRClPO1Dd6ufqrtUgzQEK3nsf34dGN8JnHA6cM6FwKIB4FMf1H5yg6S8FoEwelXe8T/qUUlQ4GXHA2eeC6zar9xPRgr2wTtq+0U2AvPYFkoCf+YiZV7V839le698H5CcBJavATLJ8jM3bSfzlSxMAyTy5wTPfnQzcO8vgfUPV/bTfEFSjnGy135yK/C732o/EUTm+Dj5dOCVJ1TWRb43JeCJPwH//V3g7h/rGDz6NAV4q493Myc/8dUy+MzruAHDo04ELvt8GVw1rTRetwRr6nkr8jq//RVwxSVAWxfQv5zfM22Lu1SD3AT07rkD+On3dV64kyH+WiAp61MPeN9dkJTXrJ7jpi0GJGW44PJLqMQ1O5PUMCB3FyTd3Wexu1+Q5wqTdHfem3xmZKHf8i0FI817nP6k//sI8ME3zx8kZb+SkU7mtHl/uO9TS0LcPIvq88zPa4GkzYxBA5LyWDJpf/ZD4Fc/UW9md9mTICnjQWSQfvzjH5dbkHF89NFH7+5wm9d5nu889Ji9pnUQtp12gkEeTFgdeHqiH4OZmHyRVP4IWBpN4uDOIfRG0hXZo7rZ1U0ANy6U/xJ/JSsvGwT1nylLK81WY26MJZAlkl+afVztW2pkZHltdzHZsCZIRUmdgqUbkkCA2mHyipfri7StAIjcxM/MBNUNZSUwxOsRJOWG210IpDJYZTL3a7VPN2Ba3N6ihtGazpeQswrw+pTtJ0GHkoKctTK1Kzantrgr1exWkYJzso/NAW7xK8OkM946/F0+T2aBHy1hzdalhGJZJphHaEazAUktO4JNyX7sSLfD5y0h5i9gZWwSPeERzb6vk2lbXWHj/8p7qR8LQVJqPgMBP805d09mdV4zZJ4nM4Caz0XxxHgfNuY7YTUhuUuQdCCUxIHtI2gNjSFXVFlLGcdkenii2JHqwlAmDp/XxtLoOPqi4yCAAY8XO7Nt2JaibouN3lACXeEpYZhyHKjEno5fPnPJZhbWaG2JQfFMIjAr7NXKACDBfQl2lGaeyyCflbNhWUWEw37EwiGEyEquEUO0Sn4UbY4xsq1L8NC3h/Nf+krgFGEsqJdac2NAbuMJY0emB9tSHSjaDHyUsFd8EgPREeSL6Rqeul4kC60YzbUhWwxiPBfFSC4Ka4FVOs9ZsHD686kHOkN57N8+hb3j4wgHgI72lVj/1LO47rpv4cgjX4aL3vku/P6Rh8Fswb6+fvT29FZ4WdbrCwmsw4/e7g5MjuwUhiDfUZTQ5XvjqaefEgbVm950Ko571XHCKvz2TTcqSPqOc9E/sAS/+/1D+MEPfoCe7m6ceeZZ2OZdjLs2pJCv89roKIzhiND2acldgodcG2zevFlkdwnSHXzwwYjH4xWAKNc7Bmhs9GyFVSRyw7ZIBa9bt67mKQRACUoS/CVgw3uLrB/XKHz/WZYwKCg9u++++2rQ1ZGS5O+efvppjIyM4LDDDpvOyiSoyPaIioUDOPIc/t0Au7y+qR+vw7aacwgC8997UsLXNJ4ywfR8NexcsmDpo8q60IvUSO3y3/RePeCg/ZHLZvHgAw9i86ZNeMMbTsErX/UqTExOCjj++ON/weo1q7Fj+w70Le7D2Wedhc6uGMYmNiCdGVfvQAEQGWBvw+RYHtt3DqNYtAUs6ulpxaL+GKxiSr5FHI+G2TnbM+aakN9I/T5zjVgp59lofNReL+qaWsP2EFBI/BJTlqyHY1EfKEXKhMRGQAXXkFPZjLDkGJjXBELaYagnryqf+NAaigigxEIQjN9b8XEMBCW5z3ihc81gEv5mW/PuTrvNOcqqJbNPQdJELlOTdcZ9QiwUQVdLK2KBmKwxAr6ZoDYBR6sYwONPb8PQ8Dj2X7MUywZ6te9KLh93TwE21zOyt2iOXWZZJUymCggGvGhtmd2TVECiIpMyuGjn2pxACS0kvAgHmQzo7jXdB5g9Aj0O/b4ICk4CF98RW3cMY9uOEcQiIbS0hBCNhmHli9g6OIpkJovWFrJiu8Q/1e8zkrp8F0SQyXmweduISPgu7e9CbxeZs3xfNG67sAAdZRIjZyve9EW14ODaUC03KqWjFYxToLQWnMwhTyB0Kp8V6WmCSFyzck5x3AvoxCRZh3E92xjjfq0lEEJrOKTqP87+VBNaKZOtzGv2r9RZvFWLsq+hnGwjkJT3NvOjeo/qrlczij712iEywfRnlfeL4+ErbNCyTC/rPJZJYSSdnJX9yjkuALHXK/Nb/Yt1H0D1J68vgpFcDzanemXtG/SVsF/rBAZaJuFBSpJeCyV9vkZJaS5znHPaxAMMcMjzlZmv6kzuYtim1XtbIyfOPuFYaORRW6uOwga3vbALTMwNieoAE3CFm+phoq7uPTg2ciUq2GjCrzBJ6R/ryByX+1AVA+gVq5K5ZcnhfEGlyk2cQd7oHk0SmG/5ewdJ59v+uZ6/wCSda48tHL/QA8/PHnCDpJ/6Xm327PAQ8LFLgGwaqAYLDeh41QdVBvjaW4H9Dn5+9tVcW2VA0mgc+NQ1QHfvzCvQg/bDFwArVs8EWpnL+dtfA1e9D1i6d33v3bnWa+H42j2w8CwWRsZzrQfuu+8+HHvssaCaG8kRTJr/WxTP53+9zt6/fRfaA2Mo2ZQ58mJ7uhdrpxZjymImswYNuXlY2pLEi7uH0BOuzcxwsyrFO1MYjJTyVBmx2WRfTeMFJHXkUbmx4CaUTMfqTSc3Rvy9u7CO0140gaBmLJe8YE5/IMBNjGZvMjikG3n17ORG2c2c4zUlg56ZtS5Ux2Qmc8PtBnuaAUlrPVy37Fgyqxv2UEAzpbg5ExCqWJBM5IIjGSb+kY7Mm7mmBq/okMTAmkaDRa7WOYDbPXd9jYAugwKSretIQxkmMUp+eG0/fH56sGkgQDKWhY0XRsibR9jLwDMZxR6MWx14amIAQ1mVHyRYtziSxpq2YbQHRlEq5ZoMN+nzYwCDf+MeXgB6/98fg9Q8G4Kk2XQUj4/3YXOxq2km6fKWDA7pHkXUO4xUPjM9fATg9MawI92NXdkIukJpLI9NIuKjD5UtTJaCHUCmwGx9MnoJjlJymn/3ylwqFEsyB4yfGtnLtTbsHO8c20aSr3oM8xo6NtVzt9rvFrYXOeq90bcwTJYK5yDBT71SLcDUjHmOY4Xj6YdmPFmbf0Uqi7QVG5L9GMmF0R1KC6O2J5xEwKOyg9WAqzLSdewRVB3JduDZVAemrAjSxSDypcaess3XcOHIhR74++sBepLu05bC4T2jiPuTKCCAzva9KkDS15/8BtDb0+3hOdeWEsjL5bL485//jF27dsqLoK29HYcceiiOOOIIdHd1Ip3O4je/uQep5BRe+crj0NPbi6nkFO6777fYumULXn7U0ZiKLcfdmzNIWvXn7pLiIA6KjEsVja8ngTmySSkBu3TpUgHzyGakrK7bw3Su7ZJAsWWJJO+uXbvkdPqJUtKX164GvITxUhVM5fmGyWpkfinvy2PJHiV4wnrzT/6eDFaConO5PgFo9gE9PskqJcuT/96ThfVdtGiRAKKsH9tJH1f6uXJh3NLSoqzGTAa3fO9mHHjQAUgmUtiwYROW9PfjrLPPxkEHHSzfkd89/DC+/e2bQL+yNWvW4C2nnYaXvORwjE1txVRiu7DrWESJw6avXBQRX4sCkNkC1q7fgbSVxaq9exGO0DqB3p6aQGQC4bXazm9kTNhplHVVMJpABL+be6qwDwjciMQove3Fx5NSpFRomF3xQFmhFiayVGdQv1IjP+r2EjftIPDK/uRaVBy7/cHp9TeZX2RtsZ3iYSqM2dlBwd3tA96D7U3k8pjI1QdJ+c1uj0TR29IqgJjbisB9bwUFvXh6/XZs2roTLdEw9l+1BEsHegCRmlXAaC6Ss+7rj02p2kdnq8pe1yqcxpT0zeSZpMkFEwE6DzyOPG8o4BUWq+3MeQKmBlgya7uAnyAXQRo/fL4gnt64A0PDE2iNtSCfy0lS2s7hCXh9Xhxy4Er097XLOrBYzFOY1Ek95XuO54eRypbw7NYRJFM5AVIX9cQRCpChnqvLnGXbzDvJ/b7i+o/zhcAV5xnBTsqJcp3IwnHF46muov685V5S+VRN4OPxHKvJnAKVBigli4/rQRm3s/gGm6uKDHMghFgwJMCsARYFJKUlSMHxNnX2VjyPjO25gKRiX+GwGusBpewrY5Mymz+p9GvVTon9FRafUCYqUNmIIF1lWziumAAxnE5IMkSt5GHOb+6HBWylypOVE0BYEpul/kEM53vwzNQAJqyojMu2QB6r4uNYHhuBFwmxeTGFz4Ff1NnA4eo5oApQBFm539ZivGe5365OuHDb6rivpYko+u4TpSpL595sRZKEvLQLIetZVZj8niBy2RLyGSYseAmJyvegUGBSk7I/g8EA4m0BeINMqmZiZd6x9/E7e3Qd2+xfI79eXQ+ZF8KcVcllSUhmXISWPzVw0tm8dquvvQCSNnrylb9fAEnn1l8LRy/0wPO1Bwww1N0HXH0t0NM3s6VGxvTCTwHv/vBMyd50SiUoH7xrASQ1vcew/De/qL6oV30XeNOZtWN9xj/x4zcBpztet+4nYPwSLWsBJP1rz8GFZ/HX7uGF6zfbA8by6rLLLsOdd96Jf/mXf8HVV189wzqh2evN9zjPpT/fYlPeclnLLrQHx2Sb9myqH+sm+5ApqoycgqQ2esI5HNI1gmWxCXimIbhyFeqBpEZyiJnFBphQKVnjcVS+hvm5kQMy8kjurGMNGpUzYc3Z4i3IbGvx/yAg4xM5sbCPclqapU3QTyVrSwKUiKeIZHNrtqfZ/CvDkvBquXBz1kLpJ9mglWu0uyCp++ExUGeVbERCyrYT4FICDRaylkpWGWYt7+3eUEpSuuOdZerPrRt/rhs43dCaYgIbwvB1ghqGUSsgszeEgI+Z22S1llQi2I5iW7oHOzOtaA1msKxlJ+K+pAQ1NqX68PhEv4wXUwiUroxPYp/WHQh5pur6ttTaUHKD7vUEYJeY2VuCzzfTF2y+A///6nwGEZOJIJ6a6MM2Wz1+GhU+r8WBKRzYPoq20ATydhkkVSAvgIIdQtH2Ixooie+oyYjXYIN64/JnBNcleOtkvQf9genAr4yDOizkRgAp26DgvAOyl2wHeKxkcXDeFQvKholHAogE1FuK802ztjnelanMenMcUu6sWcbobH2ZtqIYy7XB77PRGUoi4svB42FgUpMQqouZcyqDzTdeCHm0IFPswLZUJwazkQWv0kaDd+H3z+se4Ht9TXsKR3SPojWQRgkhtLetwNqnNuHmm2/G8cefgA7Hw5MdYViUBPYGBwcFsCO7kSAcgTGyJ8kkpLwqGYsE9giQugt/ToCPgF17OxlRBWFheXxRTE4mUSwSzIvB6ynC6wsglbYEJIzH4tiZtfDrjSlsSc0+dw8vPI7uiDK3DFDKOv7hD39AT08Pli1bVuGZMd92cSHI64tFQTjckA1Ya1ARhGZfCtuMjKtgcLq/jUcp+9187w24a8BrnuuWCRb1Ckd6l9fjf+YctpfHP/roo3t8fBOAZv+aft+yZYv8W74xpZKwYx9++EEcd9yrYFkFbNy4Adu3bcMrXnEsTjzxRIQjYUxOTuCWW27Fz3/+c5x44gk448wzEAiVsGPkGRQKyWmLhGyBKgVkD4UR9oUR9lIBJICRyQTWbt6KWEsIAwMdKJQy8HosWWcZH89qgIOBdq4FCSzSgsEk8/CbT+BhTxX2PUEjAk7wBiVhLeInwNDYD5DnJvN5AUkJCnFtHPWrvQLVXQh8Q5jH8AAAIABJREFUGK9RMqQIwBhgnvcxcr6iDJNnYqL6NBr2GUGXRkzW3emHZkFS9nV3pAUdkagAJ/VAW1pvAEFMJvJ45H/XYyqRxUtevAbLl/YCdh6FQqouKMi6VD97Y79h2kb/UJaOttlB0mSmhIJFaV89k2ufYMCDdJaKKTZaon7kLEq0cm/EtTdQsGhbQPm0gMMr5u/8CAZaMDKRxdbBMdkzdMSjKJU8GNo1jt7udixb1oEsfXgtJtDxGkx4808rgrBPCJbmch7sGE5iZCyB7s42LO1vh5/JdcW5S4OXwR/dvxB0VElRAkLKzubCT+VVyyODz417PTLx2N/0JuUej/9RApd7NO6/xIZjFh9I91hTlifZ1gEF9B32ZRkkVclZU0+TtEpwlyxWk+TbaPw2A5QyKdfNnqx1TSPNWu2vKUCiLyDWFZyjbAv3gFzrEwTm/GN9J3JZjGdS0ncGaBNwlAxHqgc4fphqr6FMcZWtDSFTimFDcgm2pTun17hBbwndoQxWxwcR9w1JfxiVI9bV2KM06h/ze+7pTZ8abJAJmHxGteS8VdK5LAks80V8ZgMyVjh8mgFJJS4R4L49Dr+XKlc2sukCEhNpZPgNplw9x50B8zk6PbQSYbJAAYRP2zsiaO0IS0Iok61Zb0lkFgWexslDvKdRdJI57cQgqucB9/lMMmgEpps+XQBJmx19etwCSDq3/lo4eqEHnm89wNf8k38GvngF8NQfgE98EzjxlNqtNCApZYjf8zHg4MPUP5XJLZSG/ekPgG9eDRz9OuCKLwGtFHB7ARfKSt9yPXDD57RPKMVrfHOru8UAc8efDbz7UmDlGio+qiwwJUO/fyNw4yfqe5q+gLt5jzd94Vns8S5duOBu9IDbq5ann3baabjmmmskmf5vVTz/7/ZtdsgHLI9NYFV8O4LeDLak+rBuqk98Ac1OVrIqvTYGomkc0DWBFn8eU3kfov4s2gNZ2cwLEMNASyAoQAizVc2GT+RTJQOYQSpuBFQ+U4ASx7tJgBIvs/jJPNVMV5G3EVCykglSa3NkPFfUO1G7lD9jJnGp6EGhCPh9DC6xWeo3RYYrMzq58WaW62zgDNtG36Z4MDjtQcV77CmQlCy6aJiyQ2SyMcCgmdh5gjYu86ZGMJth4MkpTlDCnCNBYAGAbKTyeQm+sQ/4bAzAGvKHRYLIy3CiV6WPi4hiONeDDYlOZIteHNw+hJXxEZEl/cvEYjw92TVjDLcHsziwbQh9kV0olBpvJHmBYon38inoW8rD71Mvy79WcQf4arEp53tfSqSNTwbxTKIPo55eYYKwEAiuB5gKoOhN44DWUSyNj8ICvYbKoJ6ybSEZ+WQ1c85oEEZl8CgLJeC/k6as0k8qICUskQZevDpv/BJMZbJBrTI9tpxfkvFMcHOmb5cHBSfRuzUSRCTonwZCOQZ17jMLm+NSgwcy3nezaL00RFQselEkU8NTgt9LyfD6M0dAgKLpNyc7HB4JEgf9HXgmMYB1U22wFtiku/lkFk57PvQAZ1BbMI81bSns3ZpCV9iHjrYleOzPT2Lrtu3o61s8DZrQV4BsSUrE0t+SAFy9IoyZcBgdHR0CSpIRaUAzntPTE0Nvb7sACnYhLcFKeMOAR0EdYUkV8/D4KFMbnha3T2YS+NOQjT8Mt2HSqs/uiyKDl3qekfedkbHlfQm2ktFovDP5s/m2ywCXRvLW3Se8NpmbPMbI7BrpXfYPvUjdRUAJBywl4ErWpQGa2X+8hwE8zfUITJu/81wezzab83g8f298Stl+I/fLP3mPJ554Yo8NZ9aT8sFmIez2TeW9fvhf38Nhhx2J8y84X4LH655+Ct++6Sb09C7Ceeedi3hbVPzn7/rVvfjp7T/Fq487Dq97/euQyOzA4OhGWcfwO8lSsH0olQJgtrPH9iEeiiHg92LL0Ai2bN8pkruLF8dhFdOAh3KzDjDjWDMYAVwy4QiOkr2oyiK6pjJqHLsjQ6tLAyaGlb9TvCa/1/Sw57fVxyB/gVKb9N1s7JvNdSRBE671xOPUUSLhap0AKROC1N/eAVO41pKEJTLMFJBh26g2kckTUNI5rAy34LT0ZPVgmF5L0TpiN0aKUXlJUG43l0Uqn50ht8srxym1G4mKZ6XPowByoA4+TeZlPuvFn554FhNTaSwdWISenjZ0dUTh9eRRqsGeZD1qgXLib+kCiFMprm9tRAlk1mkwl2PpLJMPuM5XWU5TCCZyicd0NtpM6NyzSTZFIV8ELVZjrT6VjOaFPNxrReD3RTE2oaBYV3sEAR+Qt8hU8yBvp5HJT02zqAVUC84EpLxeJpGGsGN4CtsGx7C4tx0rBtpRLCq4urtFVmH6f6mzsXXgGk9AILKiRf6Hvr6VliWiRCQgaU4kl5WBqP6NtexRatWRz4dzlNfmHOUY589Umcije74CgTiV75VUTCc5VT15m9uz8N6cL8Ynk6Cm2YNVJ/fO1pcC3skeWRMX3MVI5TIpgyChzldNYuDaniApJYo5X2SuOGxv419qwE35fjE5luxLDxD2h5ArxTBV6MKE1Y6hTASpAsewjY5ABoujE+gJ7ULAHpfzdPLrnl0Y8857tZkxYtSb3MmVBG9rsUjZegOSmmuzDWwzn59h0OsYmY1J6pG9bIsvhuSEhZHRlJMIpQkm0UgAbe0twhiVPadYC1FKn3f1IZsrYGwsgalEAtGWiChYtIT9CAQYqyC2WhR2aa7QvK0M2yZM6JItwLexspHvE+MmBVW3aqYsgKTN9FL5mAWQdG79tXD0Qg88X3qglv9gtd9ldVvpj/rZjwK3f6t+L9Ar8IqvAIe+5PnSU3Nvxy/+R70YTSGoXC1PXH3VrZuBj/8z8MhP69/viDcAV34FWL7X3Ou0cEbzPbDwLJrvq4Uj/3o9QJD0lFNOwfHHH48zzzwTJ5100t+MQWpaKSApNx9LW1I4uGMQ8cAURnNxrJ3sw9Z0i4BWBrjkBiLgBfoiObQEdbO/V+so+iPjDluNgRNuTDWbunqjaXwsVXaHGwsnix0alJH/ZHeiUrPcVJlgDTdjbmkfyUq18gK4msJsVPFvcXxX+HOCntxY+T0+kLZPPyB6bIZZRS+lyPIiact7ibSt8/daw0CYpI58k0rx6lF7GiRl8ISbKBOcmQt4px6ulLIiWGayV7WPNKtY2cHMVp3MZYRlYJ6FBOgooxYgCMwOUo+WIkIoIYoSWrAl2Y7RXAAHtg9jZXwUyUIYT0z0YlMiDqvkExDJPJGgt4h9Wkewd3wHPHa2rm8q68aAlwDZBQ+KHhuWzSz2oiPp1jgYuDvTVr1wtK9E1pXB5nkAdKYObikyhu93JdsxlOtFNBRE2FcEt79Jy4+hdBhTIos7swQ9JRzcOQ76BecKKRRrBKtEitphhehY1002xw2DmixGFo9/KvBOxrIGm2YrHCtRf7CmfB3B1+lAl3MR7btq+Ws+TyCXKSEc8CMeI9PDI/NMQPmmRZibe7oc75QSZmDTXFsCMgSPvV4J6DAoUyuGWc83ikG2SKATzyQHsG6yfUFyt7lHsXDU87wHov4i+iJZrOmw0R8oYef27U6LldVID0tKnxLkMgyNZruEYF13dzdWrFgx7VfJc4OhAnp6vIhG/PqudhJBROKUgE2VLD/PYSx+UyKKB4fasSNDz73apWDl0INJHBHeOc2epPdnLBabBn33RLvYJnpxGi9RUxsCo9u3b8fExIQwNvkNmWa2OB7lPIeAJVm3BBQN45ZengRDCaKy79ylllwvGawEYZs9XpLWMhkBTg1IayR/9xSzlO2ixC4BXPmWOX6Z7AuCpGv22Q9vfesZAtauffop/OQnt2HV6tU455/ORihCplQQD97/CH52++045phjceLrTkAivQ0jE8/K+14SrUS1IILR0SzGRhPy76AAxEAikUFLJIqBJW0IhPKwClRv4FpKpREJKPK7xXUKv7tc40oCjSTk7Q4MWDkODYuMP1U7BU1O4nok57C+uHbjWjOZVCnc1lgQfv/sCWRucFPBKk1mNN9wrmEJOHAdxD5iW/g/rkFlrejUg99UVV1RaX2uIZk0yPOqYVA3a45jVDxQ5wiV8n5krk7lMuLFqrKrlcAB60ep3fZwROZ/Kq1JYl1tOoaqC31J85Yfz2zciZHRCYQjEfiDfnS1R9HX04ZwkLK0ZfYk10uyh5G1SmUxLD6zJ8lmubaiEgz9Pus/k0LRRjZXlHVQiNmprqLJofTktOADfYi5JrWRzyk0H47qfkaSQnw6RoLeIDIZIJ0porXFi5aoaK+gWAJyVgZFu+wJqtKmXNsrqO8etQRKgRDWPrsTU5MZ7LNXP9rb/ChYnAezrxWbfa9zXBD0lL0NVU5o+eDIwBL8U8BPa8V2co9HGdlEPidsUrI+51LIsuTYkHWfJArqWPez/ZTWdexWkg4galRRmCznVhVq9p4K4jl+q07ShMwl7smcd/hs12Ivc33OdrNv3OK7KpOtrHVNXlRmKH/GuZjK5WQ/R7CX84RrXgFIHVWGaWCScsXS3qL0C5MuElYH8mhHshjGlkQUU1ZAkqD3ig1hcXgH7FJGjncnEAtAy+TlKtWHZvtKvm9GScoZi8pCVqBSGMNFS8BCI8WsClG+Cga9AXxrAed8xlREagm0IZsoYHBwDHmrhCj9e2NhxOJhhCM+2B7uGcrzpGRzvpfgBfsnCK8dwPhYCuMTKQGHKekdDgUEKI3Hwoi3RVACgfz/z96bBluSpuVhT+559rtvtXVVd1dXd/VGDz2DCIlVDAxjhEFhhCxjMbYWS4gAAYMDjYAgDMJ4ILBkTMBIYYUCh4TtCLCMbEn8sAAzzAyjgemh96ru2u++nT33dDzvd757zz13O6eqemZ6+nwzFdV1b548mW9+mfm97/M+z8OmgmPMzwfuc8aT9wNB0v4mYP5My0kPc9eNQdJhZ5zabgySjhav8dbjCHylRECDpJ/7feB93wD85e8Dvv5bDkvoDp5vtwP83u8C//63gM/9IbBzAygvAs/9eeCbPgR8238K1Ca/UqJ0f+ehQVICxl//bcB//reA+cXT98Vr8u/+T+D//bfAS38ItFaAyYvA+/488K3fDXzDB6mgcvp+xls8eATG1+LBYzjew1deBIwf+b/v5UxKpr0Iz0xu4EKZkrsmXqvP4QvbMwhSJUGnC0HclpAS/z3hxrhS28GZ4gYsKJ9SJrsVvyAFln1/GiZYTH4gSRwTXg1OnhRSncZb2z48p4wgSHvycAroYwFGMymkeCOSc7b471iWjYULCiSk5KgkXymZazaQqW5z21EyZrr4oj11VDHocLJDtlvB8UXiqCiAi+oYftggKRM05ZWqPExOGlr2S8U3U16qDgFcylYpMEuDdkzGCKAy+eb+KcHWjPZBYp6NFMcsJobcLkNmGNgMp9FIuAqwsBuRYZrjqckNnCnsCGi0EZaw1i1jpVPBRrgva0hpxkuVXVyu3oVjtI70veS58TpLQShWMkcwE/B/PE7KcL0TTFIlDb3vO8s4Kx/dfUbt/dzuqmOenfIK4LdgYyteRAdTeKzSwaxP+SjOOwcvb1fxar10JPBGkPSp2jau1FaR5Z0jAUjpiu8D63m8/XK1h85R5kPP5/YYH9L+c6afKudSvxQWj50MbxaN+xsUFHvz4GwVGcjEBC+lbXNuWUhjIDNSGI6SYFMssINFxUyk2dS+TpIEHrw+ZGOwwBTz3AaOZV8eUBUIB8dxxRbe6747hevNM7jWGIOk93NPjD/zlRmBqhPjmfIOpqP6HkuUQNrdu3cFIB0VHB2MEiV2n3zySQHm9tYfZhcL8xYc1+gVklUjSMGlD+RhClmYmnh9t4RrO2XwvwMyrPh3ZoN2yRnfsQRfeu/7M8k9PD8RClDZ7+H5oOdF8I/G82TIanCT8SH4eOfOHdBTdJR48dgeffRRAXH7m9i0RK6W0dVMUQKj+meiPNBjkA7+vH9NpRmolO7VEr0ERzWQqffDfZAp/Prrr9/3ROf11bK7WvaXrNrpqSo+8YlPoNMJ8cSVJ5DEiQDwru/hO77jL+Frv/YDiNK2gKSf/uR/PACStjp3sdu4s3dMhunCMH3ceGsDjXoHs7OTwt6jhG+tUsbsdAmwue7q7DHo+BaKEqU4wncK5S7F49BVrMVRwb+jAqQlRLle5ntKKacoAI1AAddqXI/KOtPxxOe70yZgC5TKziGwrf87CJISFGFTQf/bud8XXLFCe6zRnqrL4HH2y6jyzc17jn+OepdyHSWAVq6UZe5HklfHpB50hUlKcK0frBQWmONiqlBCxfNh5DZ2GzF818LcJJnkBwdBQMPw8fadTayu7ciKoxPGaLa7qFaLeP7qRUzXXMRxWz6o1WV0I8bg/vqliPm7JOP6ldYQEGbySSOK1NrHcVSDnh4ExBVARiBa+3gaCNtAEBpwyT41Mtm/W1CyoVRbaTVTAYhLRQulIrF/5XV4aD3WU9bh3NI5nWqqVIArQeQOfVuvraDgOXjysQXAoOzuaODkcecuIHBPQpV5F2Ws1brMQc0rCADYHw/GoRGE2Ak7wobmPB6WRcr7suwWMFUowuu7HrwHCCCSaUkAjuonujGWa3bGPe3Zl/A8VIbHTOi0TEydtW4w4N8iY90DSRXApxp9+1V9+Jn+Jlj+N8Fb3u+62UCx09W9RCWjMp89BAt7oKzI7dK/Nwr3md69/IYNChwE5WitIs0OsZIRJ2C+G0+KF2mS+9gJPexEjtwbS8UtnC/chI26algZOH8eiwC0A2vp/jrBqC8D5ugE0HldBCjtPWcE5O7N0cHv47HJ86bPKkdfB8oIl90aoi6wurot7625uSpgU842RaejmggMh+C0Akk1A1gfu/jA2vS09ZFGFhq7ZJxn8BwHSZqI6gMVLpaWJtAKm4jik5uB9X73pXcPWueohpzh89AxSDraLBuDpKPFa7z1OALjCIwjMI7AOALjCIwj8F6MgPGj/89yzkSDgNZioYMnJzcw77dxrTGNL+zMoUOQg8lin+SplqUhq3TGD/BEdQUz3oYkUuxyZdFCJVDKX6afUUpPKPFXSlW3rGJ69f7ek2dSRZhs1UehoETexbdwiK5VBZoqRlsYRrh0hfJqSlqXTAAyA+zcRp5ZMMwcuam68nmWUhDrSfAyIWey2j+kGCtMVSX3Q/8mJqEPCySlXCrVi9JcJbM6edbpue7y1zJWWuLJpj9KpuJoWewu3weC9LYqhio9J/jKa8LrQJ9YXZTZK/jlpvKRNHMYlomV7jRa6SSKdozt0MduVMCjlV08WtmAiS7CzMBWMCkSzatBscc/JXM1x8VyE0/WluGZdSX3dsSgNFgSqXlmucqHVCflSo3rwZkag1+rwO19QJkXnwVJJRmrAH2ZEUfIxelOZ+0F279vDbRTDlJYJ+z0T6awm8yhVLCxUIww40Wo2Anudjx8en0Cd9qlQ1EhSHreXcfViTUUCof9d7lvei2xWNEfHRZztfyUFFxtd09qsHdG4rXDwpAUh07ofGZBh2xSFmT0d2hWjS4an/bQ5Fx0DAcsDHbouxulcFwW+UwYlmJ5s3i0t3+CsD0/VeRkpSnwdYhbX85Ls2hVYWd/6HuXnduDs+koaS955gkz3QNMyu2exc1WbShP2dNiMv79OALv9gjwHrpYqOOKuQqDVWU2mQQBbty4gdXV1Yd2esViEZcuXRIJXvX8yuEXAkzNWHuyf3wGspB6lMRpkFq43fTRjUxUvBRhbiCIgPWOg7d2HeyGlKNNkQUBut0G0iTGt87UMVPbl9h9GOf17LPPipSwXkcRbFxeXhafVgKlowyug1544YU9/9R+xikZpUdJ7PJ7tYwtAVa9HqBHLNmnau1gyWc1y5Xb848U7uNYAFkCl/y8luvlf+tGNcaJzNKTZJVPOk96zj799NPiraq8UQM8/viT+OQn/xArK6vCACNLr1Qu49HHLuPpq1fhFww0O1vw/RpW72zilZdfxqOPPYbHL1/CbvMmGq39uWhwXWQWsLnexr2VbSzNzeLs/AziLIZlEZQKEGcHZRO1BCb9O/k+rDgeqr7fe+8+nHWJVjFgcw+ZaGREq2Y2gm+pAIQEDvQ6k9/KhsGdegjXtTA1eRBc6o/xHtjX53Mn0psEcaR5UDUqKSb28X6a/fvU4M9x15LAbJKkSsJ5gPk1yjwXkIxMQkqIxqqxUjcO8n0+UShgplhGyfXR7WTohhmqZQcl/yBDkwCpafpY32zjz16/Bd93MT89gZaAJMBEtYTF+Qp8N0OaKOlaYQ4n0bHegLL+p+2GaYukf1c8RYGCz0bEk8+S11sAcfpK9q3VlcRseOA7pYEwsdBus+Ezh+9A5rxFeVAKSdPmoBui06E8do5yyUGpxObR4xltss7v2aMIOEoAShokbfheBaurHWxs7uLCuVlMTbhIEjbADgcSnnZ9KZvbiSmfrEBSDoKkE14RZe/gPOb8pNTudtBBiyzJEUBSnk9RrFG83vqVFiYqB2STH+0/xEOYuafknYd1TRgnNp0yPrxeg0zm0861//caDFZNjUrRh022ei3e/+0q9VANrto7lD9SyjfKfkbLB3MekiHLvLpfnYVraubiYt2SJWhTUjgmg5cxp/y4j05Ww7XGEtaCGjLmfDmtTehD2sT5wl0UzbUjbVL4/BGp7Z5Muz5Ppfqkck8Vr9NZlQeeK8Ie5XmophBRwWGO09vnUfFWTSyUS1af0YONviW7grCVY2VtV+R0l5amkdv0um0gT3mvZ0TB5c9JqjY8X9qm+HYRrlXoKV6phs+3ry8jCSNcuXIe5aqNbtzaA1xHmR/92yrWfjKUN+kYJB0tymOQdLR4jbceR2AcgXEExhEYR2AcgXEE3osREJC0H/RcLLRwubaJNHfwyu4s1ruqcNLPJlU5nEqaJ9xIZHqXChvSnev2fF+YQEkHucjuMjlTnZpk2XXoL9OTD9UgKbtI9yWBckT3iigWFUvifkEyHmOSxGi3O7j0lLv3vWQDGJkjeT+VgYnBaelclZjGoAQTk7X+DnwFTCmQVMmR8hzZaerKz+/3OBmXdsCO/wSGRSCR3lOUFVL+rAQXGR8li6bYMvw5Y6PkYlVV5gD77pjZrEDrfSlfMgs1YKaZp+KFlBCwNeG4NoLERZyTPZuhmxXwdnMWnmWIFKxr7IrM2HowjTebZ7AdlQ6UUxb9Lq5OrmHC2RTvlqMGJZDzlAVa6rgN58XyMG5Wxo1sScZRSbVSilbFmqxEDsW+PVgMlXglBBgPdoFrkJk90Bp85DV0UEQrPYPVZB5xZmDGC0Wqktu9sVvGzXb50OmwaWEWm7g6uYnpSgdhnwyc3I8DTFi9A/HoSdS9pkA+MqwOS/oqMJcMGdVVfdQQkLfHttW+OfvewofZmkftQ+KX22jsJugEIWzXQNn3UCzaMG11jKpLXH1aSc6xMJwg6uYIgxS2C/hFenidXqhTczjd8zzeA1l7zyUWocU/uQ94Z6GKcSOwbRn7gDCvnWs76KSTeKN+Bve6lb0GgIcx/8b7GEfg3RoBx8jwAfsaapa6JwmaXbt2TRiR/cyYh3F+BO6uXr2Kqamp3u4yTE2nqNUUMHqUp5n+Xi5TgphSqzl8vl+QI4pi7AQWvrBVwWdvhsIqjLptVRDOc/z1ZwoCBD6s8zp79qwAvbrJi7F66623BEwehT3K46HM7tLSkrBi7kcyd095I033QNF+xqyO21Eyvfw+AqEabCVoSs/W6WnlR85zIYjKcyPbc9TB9/CLL74IAuMcy+u38OFv/zDikGxfpV7CNQkL3ixsp3GIZnsd7aiJcmkeRacm6z3bdpBmHdSbdxFEzQNNMfSlRFbESy/fkvXVC888iswIkaQdZLkChAVCNJQ0LddLXK8S0KFPd9XzUPE8uNbB5qRRz7V/e1GfEIlMBVQ7fQxNrv3Y9MQ1B4GJ/nVmoxWhE8Sollzx1jtucB981+8x20ylDMN3I0FHrlUIwA4Lkp52rsOsQ0/bB39PQIegofaMZOOiZozxnqcX6VSxLGuUeiNGnGSYqLqHmJy2XUCSunj59VtodwM88+RFTNWKwhZOEnq5k7kXIE3p/a7yEB2X446Tc6fgeALgdMJcAFrPMVH0yQw7+lP8LokNbT6SSDHge82k8qzpyb/yuxWnTYE39NulDUUcJdJEaTvKWiFL2RwJyQ8CAqXtGNVaCdWag3zA+mCYeHPel/wyrLyEG3c24Dg2Lp6fgYEusl7+Nsx+TtqG87wTBgJ+a5CUc4+yuLyv+nMZ1SAQi+LNTrczkkWDXrsSLJQ4ihVFKiojgw10xx2vah5wZA3I5jsyMB/EIoL5MO9fHhP3S2UigmH8s98Uun/dOQ+VFcq+3LMI7YiHMGWsVZOna1JVYd+rVc0r/tyUnJwx3Le3gdipZKji7dYibrWmEOUmSlaEghWh5ARY9LdQMjcRpd0jmwR08yXvu/51tLb/kJxfJJX37TcUMK8eqifFUDPIqezCBgs2KdInXA9dI9h7v4uyjWr6FZ/b3vCdEuykgNs3N7Fbb+Ls0jyWzkwhMQJ0woa8wwwL7MM8ICN88vxWVja895knFJ0KknaGa9eXUSj4eOrKWcAiCKvY6A8yxP6nF8P+8xrc5xgkHS3KY5B0tHiNtx5HYByBcQTGERhHYByBcQTeixEQkFQlkSrBcM0MZ4ptXKx2sNwpi1SdFI4GPFU0sFpxYzxWaWC+0EDF6aBkxyIDpKVdmTApxqgCnZjMEaQb9C+UY6BX410COi58f98/TIGdiRQFybwg+4FyeCzYsYDKgiH9tejVValUhBnRzzpVjAiyBWKUllIBN13TEb9EFk9p4yUNpb2uagJHTOKZeLE7t7+DmEUN/vF6Hf8EoJh0SsI4ou9S/4QjSMq4ECRl7MiOYZKo5Xco+8XE2KfUErM7jiNYjidNYu5L+UGqrlsFKOVSrGBhhteJhQDpyE1zuI6RDShZAAAgAElEQVSNgrfPLuD5WaaD1e4sOlkZZ4sbCiQlsJz4uN1ZxO32LDrpvuxhyU5FxvlccRlxGhx5eARJkZtSAMrFsfPo0V2lLC8ZxT6iiJ34BM6sPeaLYp/QK1f97fv0oQ1QOXs8uMZrzjkq3NXePcCimUhSQXUyD4Kk/B0Ll4flzFTBntePcdbzxrc9FN0ZNNIFvNWoYiMgOJsKe7uV2Oimh0FMinVVzS4uF1dxtrwlElGD36fYzCy67Et4sZiqmhCU3C+ZCjx+BUaqrnNGQ3Wwq87640BSXgUWXGQuMs6GIQVFnvuwsmcyTXMDnXYqDQdkPdPPjX5qrJlw7uxJExtKfo5Fo3o7FpksMzfgFADHI6t3+M50Hh/9ScnA4THz2sozyWAHP5sN9psvKKfI+5yd/eLX1buPVfOEiTgvi9zu281JxKyqjMc4Au/xCFww1vC0tyNR4LP29u3bwiJ9pwbf8WQZak9Mz8tw4awjMt7Dvnfl/RdGso7odGJ86s0WPr/uYasRIWLjUH0D3/PVZ3Bhae6hnRf9Rx977LE9r1CuRd544w2sr6+PHKrLly/vAcVkWw6jrDH4JRrI5M+5Zrqfxi6+Z7n+4md5DPxveorqdSTXZZubm7h+/frI53j+/HmREebY3F7Fsy9ehG1wPcdmJvXy4vs9zkIkcYAg7grw4TtleG5Rntd8jdNTNIpbMPJMnuu6yYfyib5Vw8uvraDebuG5qxdRKCq2lWbL2YYtzDq6h8e5Wi91ogC2Yci7iwDHoAz9yCc68IFBkET/WoMGIre756mt3kFBkKDeCuF7NmqVo3045ZqoCyOf6b/e/E4t6cniP/1Vv5yGSLP21qoi8d9bp/JMCFJP+gXUfF/WNbsN+sgqkJTPBDnl3nLBdYtIcw+vXbuLNM3w1OPn4DoZoriNTtSTt4WWuFUqIqeBYUoW2ZNG0EaL1gMGamWuHQ6vNdl0SC9EHp/nGshNMlUVSEoQSPua8ju5VolVYiJrFuZJRzWdSP6VKZsK8aKPe97vRQelinFfICljxobPsj+JtfU2tnfbOH92BhMV5krtofwWT5s/PG7arex0230gqS0S1mXP35NM55pQgV8xKLm8HbSlUWCUoeWgtRXJ4JVRs0TJ4h43FOPTktyITZSnt+kd3pP21OT9K0xQaa5ViibMNTVIqjxNeQ8ae9ddrecPsiT1Nyiwsqcm02v622+etGVdTwYpP68AXsC2iojyKayFU1juVNFKXFSdLs4WtlCydmGbXfhmiCzjdx6U6NbfKw0C9LYdUGVhEwnzYV478dzsYzMrUNcS0FY1Hh8fSf1MIghMCWaHTR295xjX82Sb6s+rpsrDALbvFGAnRayvNBDFISzbQrVSFbndVrCLTtSG5VCzqCdrTf2iUwDc/ivL90ytUMN0aRo33l7D6vo2nnj8DCYmC2hHDSQPoalgGKCUIKkwXQ0T3/ftPzjK7fGe3HYMkr4nL/v4pMcRGEdgHIFxBMYRGEdgHIGRIrAHkqo6ipId8mx6SXZQsFLcahWxTUk6NkAfIbnLJs+ynWC+EOBssYlpv4GyHcE+hvUl3bGSGCq2W//YuWmhUChJQUwPMhNYUNza2hLfq5Ok3MRbyfdF1o7yfPT/0sfM4iCB0iAIcelJWwDIToegYAbfc1BwKZ9lSvLKggyT+EbYFcBJs2B5TNqLhVKniqWn/taFjlGiv1e8IjAUUP40g2Xne2CNlg8kgMlEl8knv58J6n0VN/ukjxVgqpmESnaKRQm5LjlgZSY815Y//YPFtHoyjSApY9rbgWPUle8p+83TEm62l3CrNYkwUwU3Su4+Vm3i8codOKgfGZ5hQNLdWwTDFXDO+THM+XOuaNmxbreO6nnO4V5J/RiAWcs3MRZk6bIQQMaFFIR7FAGCagooPAjochvK07IYwmIXt+N8JzBXcJW35a3WLF7ZLqGVni5tR8ndeXsbl4rLqBXbMHusLR1EVRDRclTqp8KE7gP2pRBE30+R+FI+Yhzs6FdA+enAo2oesMDao0jFDcgm98/j4yBEVaM1kMaGgPzFgpLLJEjLOCoA3pRCdJhkaDQDWHBQKXnITBZFlI/XKINfKb5/ffcwv0c6+UUyW8WCBaQgjfd82Qa/wzJd3O0s4NXdeTST4xk7oxzbeNtxBN6tESjmIT7g3ULRVPcj2aP0oxyVFTnq+c/MzODKlSs9wDHH3AwwO336c5Tfw2Oj9+TOTlOarHYbXXz+Tow/W85R78QIWnU8e24a3/HnruyBjw96XgR23/e+94l8LN8NBGdZpKPM7qhDe7NqcHTw/ce1kWZ58nu0dC4bxsj45LFQ1lf/vH8tx2PhOov+avysltLlZ9mExjWVBqf1cWtGKgFSbs/Rvw1/TqCUgPAog2u3559/Xj6yvrGKR57uga899QTNcCUAoN9d++zP/bePthlQ72QCCQp8UCDpBF55fQXtThfPP/0oPN+RucF3G9dcZOxRwhSc33YOy6E0fAIjj+FZVD1QMrJci/X7dY9ynqNsq89T2y3ws3y31XcjdMMEEzUXBf+wH++w33EcQDvs59+p7ZT8rFr3ioJFj9HL73N6ICnZh7wGZNXWmxFMiyzZTChi/DnXe6VSEbVKDaubDdxd2cHS/CTmpz20gjqCNLpv5jtB0qLjixdqGKeolB24Dj3WFWc3iDIBZXmx4pRepQbKBcq+Kh9F3YDWnzsIz04WSwTuldTycbKlGjhSaZuJoM21sQG/xH/fnyKLAG9uGWnk4tpbayhXfDzx2ALyjGzSh+NNymu6G3QlDyS2x3UpFV2USo/yuWQcuAZvBAE2Oi20ooMy2A8650QKmmvanoqM9gEd3O+DeGxyX5rRKs+KXrNiuQeu66bVTq8RgMciKkeGKWt4xWZW85456FFgOc+BTbt8Hunvow0M98U5JopI0jTJBL6IRrKI1WAWjdhDkpmoOQHOljZRs1eBrKWAzWOaBNTzh+o6bAxWjZP9o98OZvBYeX0ZA9VQy3M5fS3Pz6hmlP3nOu8FKuUQLNXPQTIuucbvz2X4fCjbFSAmqzrHxvaONNg+cm4eQd5Cvb2jHGOF3ErlJpNIo4CmwyhhiKoUPW9LU0iCHLfvbsLzbJw7M4vMDNGNWkPt57R5rKW5JU86Qr6YIKnda2T9ng/+N6ft7j3/+zFI+p6fAuMAjCMwjsA4AuMIjCMwjsA4AqdG4ABIKkmH+DHmqLkJnqi1xaPkzXoZW4GjmIu9hEUnEpplSsYgpXfPlOq4VNlG2T4MguqkhglOkNIXZt93c/MtA9XqxN7+WdSkZNutW7ekuDdqAZYFPhZVH3nkESny6RFTVjNJcemyId3dlKxy7CI8x0bJI1DD7noySbvY7nak65ld31ryhp3A7P6m1w1ZBUX6EvWxz06NeG8DkfTqMR6Z4MaRYnUWPMr57MdZXxPlpRNLAYFJMRPVUYf+ToKHTIZ5bvQl5c+ZRItHZUrAyoSVMRG24bqUbKIEWY8JnHtY6c4L6HautAkTnb0iDn/WSmt4q7mAO+0qoh5QOuFEeLJ2D/P+mnA2B8dJIOnGdRa56A/H4sH9sfhEQo3JdacF70xHAYb0X+sD/fUxKeYu5XTTnp8WZenYgc3PKFCNUrwESUWesW9IQVb8gugXxcK8km5TElkGfMfHerOC13ZmsZVPDOVvWbMCPFG6h4XiOkyRizw4WGhjkUkPNjPE+f59Nbj9gxZ9uL89WeweO0V1YCtp4qNiqj8jXfupCTu34LgGMkPNKxYp+jvLeQ7CFM4seI6DnH5xI7BIB8+ZMtZkpMizjf6mvaICwWwOYbaniQCnvHaDg+e03p3Hn+0uYSc+nrEz6v043n4cgXdTBPgcK9opHrfWsWTU5blGcO2ll15Cu/3gEnOnxYLAHkFSSs5yEAx54jE2KJ3+XuA7f3V1A61WB812F6tru3h1OcOrGwlarS6MPMCPfPc3oVouynvmYZzX448/jsXFRQEm+f65c+cObt68OfJahgApwUOuafrBTb6rCeSyiYzxV01B+4oI2qqAwCoZmmwc036jOtYERu/du4fd3V1hhOp3pYqvWofwM3wHU6mDse9nsCrwOe69Xzt70rv8PGNICeZRpHf5Pe9///vl8JrNBh55wlbtMbL+UKzhfpWG0+YMf0+QVDH2PNimD9vw8dq1e+JJ+fTli3A9FzfvrqDV7KDg+4iTGFHcY/CZGQolD/MzE6iUCLz1VBRyKm0ooGBYJvPgsWomJ3/OJqTTZ/H+HsIoR6PJZkSgQvakNcqnh4nal34badxLFVhEcITstA5tDrJUwKQJvyhrcK7nojhFsx2j3qSnaIaCRyUWF3FMxrSDqcka1reauHFnHfMzk1haLKIbscFvNHaijgqvuVKVUSBpEOUoFCx5JvFxRAyHah1Cfu5ZYxR95hpq/SQgEZvXBKg5eO1k7Ug2Hn1R056yyxCXI2jx+0z4ZfUd9zvYSOBZFdxbaWJrt4lHLyxgdspDngXHzlH9bcPMQuZ9zDu4jlYsSzbHqfU17wPdHEqQb7PdwnqnKbnPwxqMN5VEyJplHqXVesTTsy9ulMMlO1Lyox5Apa8VL5n29SU78jhgTc0TMs/dPYCx4lZQdGhLwpyLXqu000ikQZBrUgJ2wpymFQZoA0L2pFqjDkoFi28q1ZR6THuubTXwK00F0jBJGW8bzWQBN9rn0EkLmPO7mPRaqNltlJ0dhHETVCvqnzU8V14L8auVJlGlvqK/Y9h8jCAnm4+ZJ7MRmCDpac2ZZLUXHOZoh5s/GBsCpSp3UOpIgyCpAqfZsFpCwS5jc72BdruLpYUZZG6IRncHcagAYTafEpi26bFqQVigpx2fNKg6Dip+CRWvhs2NNu7c3cLZpSnMzpfQDpuIH1JTAXNzLbs8eA+MQdLRngpjkHS0eI23HkdgHIFxBMYRGEdgHIFxBN6LETgEkjIITMSY3J8rBZgtxFhpExhzj2STcnudIBJDulRp47mpNUy6LJoenagz4SIgyE5hJjibNwiEVfeKBWQm3L17VwDSUcHRwYtIvy3NwtBJHRkXlmvg3IUcnuXCtwowDFv8SXIkFDsSEKwZhmhG9ESK97xsmMRXXB9VsitcX0BS7aMzygTS/kP8m15TSE2JSdFX8qiDQwOcjDUBvgdhMAgLRLxqeI6BMEoJTOkCa55Trou+NmSS0kdWybLy982khDcb5zDhBniqtoI0V0k4h7ABLQebwRRe3p1HN3VlBkSpjcerG3isfBeWcVhy9yiQtLNCKTEPNgsZPTCL38FCMIuyZAOxOMxryWIs5wzBcBaEKbnM4rRmwvQn892gK9e3sKjkVQeHyDeJZ6vqctdFASV/vA+SMmmlzF//6AdJj5oLAiK3bNxuzuBeNo9W5h/pcUkZXg7eJ9NmHZfLy5gtN5CcIEU8ytx7kG2VTK+SElagY883S7Na+65V//cIAJ/lInPtWy7ShD5eqhvccQHLVcV9kY4S1qoFqqtJw7jFQsZwHd5HnRvvKy25qxlIvBb6vmXTBu8vDZIq6eV9MJ/32nowj5fHIOmDTJ3xZ9/lEeBz6UKxicexAitV96uW2R2GffEwTp/P9w984AN774T56RQzM/tNUMd9x/r6FnZ2GtjebWJlZU0YeC+vmLi+mSIOAiyUbfztv/wXxe/yYZ0Xj1P7axLE3N7eFraltgMgiEnAUbMytVw83207OzsCXBKYpAdpvzQu33/cF+WN2UB20uD3E1gmm1SDm8Ku73YFtCXIOsoai+upixcviuwvz0Ov//gO5nnwPOlRynch98v382c+85mhLz2P8eu+7utkeza0Pfp4ERm4xoiEEcRB2VXFRhoOCGLjEoEJI/exsxOiXm9jfWsHGzt1zE9OoFjyUW+2UC2VUK2U4VCtw+c7KkUYR2h02pierOHimQkYJr0rI4qzKqaisKuGgYYOh0AYhTHZeargPsqabnuXzX4Zpia4Pjq8jhk64F/mGyrvdK7HCBIpoJTva9e2UPP8A56ePJVOV4Fp5VIBcWxhpxGj3QnR6dC/NUSx4GF+tgK3QOWWztBz6MA6T5isVKNQCjIit0tbAHqFMncisJZynQ54rgnK7XJYIgPcsy45Yc5wbcX15yj+mdx/2FHrVQqunCYXfNplt60CstTDWzc2QPGRxy/Nwncy0Itar6c5f9lMyCZKNupReUUDnCftX+cfAh5LI4YC3/rvIoJUDaoItZviSUpg/H6HFmvlVdAe1gqM3G9MGJS15dpQfD2tfZBUf16ps6h8h+DpoCXL4HESwNRzpegUYSY+drYiFEseZmdKyHICxhGSPIQJBRwTGOO6VRoS+R1yD6h1N+d/v5StAJjCmmbDpCX5ocovFcAujYtWDXc653GrPY0pN8IzU5uY9+uIsgDtKEA3CmWNrGw51HNtDxjtgaTqWg3/rOO2BKG9XvOkNDNIo8PJICS3KxJUHZDzFV/ZnpSvlvNlA4XEXyR4Dw+RxfWnEdYNbGztYmZ2An4lRzPckec7l/mmSPabcG1f5noYdw+pBB019/gM4Lul5k8ijW289voduK6NJy4vIEYg+zmuBjLKXNbetEepb43ldkeJJETJg4Me8eMxjsA4AuMIjCMwjsA4AuMIjCMwjsBRETgSJNVgmWMCnsW+bAPdRNkaDcq0cad6e+ZPs36MZyc3cKG8DfMI9pck8ZZKUJngvPl63Csaqo5RFtVY/FtdXT3yivH7WYRj0Y9FOhZN+TMWDvmHbAgWGFlo1IOFQi6KyaTQxxuGAaamMkzMEPyiBxVFskwlrSpuVCyisJtX+RUSJOTxMmFRiVGhB5J6QxUGBk+GSS4LP9wn/ZVOA0nluNXBj+xFetzUZyLdobdrr2NZBUd1wCcpO5RZxO15yIofD/1Li7jRXkLFiXC5uiY+Pf3yq0zWO1kFN1tz8MXjMcdbjQocI8bl6l1MutuHDmcQJN16m7LJRWGP9ssls2hMVgqvL+fJSUVSFltZkOZcYaGZcoN68JiDbhuTjxwsvPD86GPJDux+z1zNPOW85fxVHf6cCwdZsSwfuCKHTGmtowuXZC43uz5WwxmsxZNopR6ifJ8VTEb2tBuim5qIMhsX/U08Ul6F7VB27eRCUT/wp9iewxeWVL359LnF7n/lE6aKEvoanAYQ8x7iH3qkFl0fRmIh7CYIwxR+wUaxbCDOWYCjL7IN+hGJFFZqoBvSP+ygN5fwiuhPJ3etKlqpM2C5Qw3OHc8zhQ1NHD8IU4ShAvXTPEGSq855Bc7yueTB4/PEYaFTl1xMhFkJt9oLuNGaRLfPb3f8ShlH4L0UAcfM8XRlG4vhmtxlfNe+/PLLqNePllF/p2JDj89z587J7n0vw6ULnjwrjhtb27vY2aYcbYibt5bRDgLc207w6r0YG60UcaeJb3rhCj74tc/veWw+6HlRwYJ/GCMNhGpQ9LS48HmkJWz7/T75OcrqsnmMIOlx4Gb/Gkm/+/gzgrDcL9dG9HanhcH9DO6LIOmFCxcOSezq93KtVpNd8/t4rK+88spQX8X39Nd+7dfKtgRyLz06A48SpibXZOp/3ThEO1LAiQZXtEqAFPF7j25h0pLJZRMkncDaWgd3lzfkZeGQ0ifPflbJgclKGUvz07BdC7mR7IEVeWbjxp0t8Uq/8ugSfJcxPBmYHupERRqf56IkTJVlw3DqIHxXr2115NzmZ5QFwZdmqKY4wyBTWklo9panStq4xwLTv7vfY1RAqVJSIUBEUI7sNPpYUvlhELiRdZnhoxOYuHF7A/V6E77rYbJWw8xMAbZLUKozkq96/7HzUaNYajbiOJN1BaWZDWGkKQabYhgrBRE1zxTjjWCONN4RiDINCA+ZIKForOTKQ525Rp/KzrBxiwKleuL6OY5Zfg67K7mmrlXB1naMlc1NzM/UsDBThGVGsr5ibsS5y9yB15qyx7wew4CkEo+9I1EsTZGD7RuMA71INzutPRWQkw5eWI/8H5szchFNlc0ZWYKG6ucKlGW+N6h4IjYVwm5NZS3JtX5/44ISQBbu6AEwTn/uJL9UAoVFUR4qouiUsd1jHZqWhfnpCUxPVVAostmBseCalPcRWaOqEUTytN7c5znwO/Uc6WcMa8sKgrvy/Iy5RjdhmCVsR4u40Z5BM3HxZG0bz0+uwjYCaQKmpYwyTFHeljI3+0BrXhseh/754HXQTFvGiNtoeVyyQRlDHWvdGM1YHQfiKwaoJfc196MVedSaPRO5Xv4tQHsPoOZc1N/B34lcM/PYPINjOqh5U2jtpNjerWNmrgqnkKMR7kp+pK8oLVHIPFfNyKrh57ShpZQrXgUlt4prb64gjBM8deUMUiNEEHceCkjK82RD81FzjCCpHh/58A+ddsjv+d+PQdL3/BQYB2AcgXEExhEYR2AcgXEExhE4NQJHgqQ6qRfwoE9eV8uvHbVXXbAr2MClah1P1DZRc7qwB4BS7oNFK3bWMpn90y+09+RwWVCjPBvZDYNJCotuZ8+eleKcBs72pY+YFKmkRv/NAhv3w4IiB9mIV69elc9zKJZDB+cfp6SPKmRIZ3CiungNQ0llsSKgk1KRYc0SSSRLroeq54vs7rDFrcPJJZM+Fk1MpD253eOYpKdeyfvcQHcmKxcl5ZfERC+MGQMgNQ6yNgzDQZBVBfyccLoiV0Ymaq9ZXpLCOLNF0qniUGrKwis7c7jdLOJSZQXnS6tSaOgf/SBp/U4G2y7BIb2wN1h4pUwhPc4IhI8yOFfIfmFBlyC5njucJ43GLmYe3T8WXmcBSI9I4rUXD+cctztOjokJOpnBlJc6ruuaLN0wKWCrW8HdYAqbSQ0xacwARLbaiZDTt9OMcKW2iUm/jk7E7ubjfXxYkCDYrs+PBWSCkoMd51o+i3Nc/04KA6kqPIgvqMhqHR1lAdAFIFVd7vy38n+jlzG93w7LY3E7DZJyU/oFSVGYnN4og5Gx2Er5XbItVPGQtG4yMXi8YZgjihTbWQ+RoyMDNFPAqvaxYqlMFcVM8SejfDV9wvh4CAi29vYTZ2x82Pe5ko53y4dJyTcnF/8w0+A8ruB2exZ321UpMJ1eOhlldo63HUfg3RMB18zxvHcHszmLf0Cn08FnP/vZkZiID+Ns2fxCr0/1XgfOnzFO9GS8dXsZURjh7t011FsB7qy3cX0jxb2dBN12G0kS4Ue+94M4u6hkfB/Geb344ouyL757tOzt/Zy7Bkz53uN7kN6vZG0eNQbXSP3vH/73aWukUY+PgCZZqnpNxc/z2NQzWfnDcxDo/eQnPznU7rmv5557Trbd2FhHbbosbC6fDF8zg1O0UCjZSNJA3lmUkWRDCxufeH58d8l55pSv5LuE/vMe4q4lgBkZiGcWZ+F6puyT1gpSWDe5KuE6hiwnslapJGHAM6uo7+S4t7aBhbkJPHJmAlnevW/Px/4gcC1JJinXk1wPD6tIEkapeHB6roVqeThP3qGCP8pGIsPsIk5sUXvwXca618NHxY9MKUVYlDV1MwF8SNsaxovwqMPgNWW82KCmwC5TpPi57tlfE3A9ksq6wDB8JImHN2/cw/ZWHecX53FucQGOR1WUOuI0eKB3uQULXLdGYQ7LBiyHwKxaHXAtwTmr73uCioo1zAYt1bimmHo9MKrHRmZsxIJjCIBmMEZUf4m7CsJzHgJIyv1bpg9kBdxZ3qYBBy6cnYRhdZGktCBJRDKX58O13FShJMzL01jVWmJa7jnJN/K9psN+oJTru1aklG7IJB4cwv1jDHuNEFTfofqIes4pkFSDonItes8/ATv7AEA53t7vKDfLhk8NrNqWAroV+MhrymdLD6jrrXuPAkn7Y8DvIihb9csi+9puRNjabKDoF2BbNjrtLlJkomAwWa3I/eK4JooFG4bJXCRAEAdijUKAUCnbqAyKTQNa4UexPnkvuMiNAhI46EQ2wsxDJ6thM6yglbiiAPT0xCoW/Q2047CnmKMblw83duqciHmdAjz37zcF4Ko5S/CfuQNzAA1YCtAs1iMK0Iyy7IDFjr6m+hqoe4e+rLY8uyVHIXO2pwQzmHOpvEXdL1T50cxeUTEQlRsbrlFA0E6wudFCqeBhZqGEIGuhHbUP3P/q05ag95mh8pvjhq4WKFa4OueJwhTWV+h33sWlRxZg+/SSpS/p6d6rx32PYlzrBpHDTbn83BgkHeWlNWaSjhat8dbjCIwjMI7AOALjCIwjMI7AezMCx4KkDEd/Ua0fkDyuiKFAFmChEOCpiS2cKe7CMQ+y2fpB0k//x22RRuVgYU1L9+n9MwHm7ynvNjGx71c6yqUi8EpZOTInOJ5++uk99gN/xwLpI4/vJ4cs+MSxSrDFh9Jhp7dKVuhtSNkjpk9M4tg9PekXJQm+36GTMYKSBIF8siZGkDS63+/Vn9tjp/aKB0xm21GIZqAYdwlFXvsYiUxi6fFFIIqeo9uBjSQCvCxCt54iS1m4oK+qKlgwyRXfMtq/uCamJ0OkiGD2WT9qkDTcoMSuA99X7AgFZDbw2muvnSoreFocOJcIlBJo1/K9Sh6wsccoHaYr/LTvEa8asklZMDrhOhq5KQXG5c4s3urMo5FSepfzKodj5Kh6Bp6oNXCxtIoka0kn8Und1/xOArN67uxJNFGztlfoYdGC1028BMnM6P2ORQ5VwMtUQbrni3Taue55k4o8rSpc9nfoS9d7qooolI7Tvk7imyXHq2LEGhgPhcVi6QDPCJYCtquaFY5CbFmUEV9YKYjqwpcqSGlfp5OOX7rQY8XsYIGcUnEsdhDsz/MUtuWhmUzgVnsGy50SOol9pDTyaTEa/34cga+UCPDZ9IJxHbOueqe/9dZb8s7+Yg+qRzzzzDPyHufzYXEWmJw8HizSIOn1t1ew2s7xyq0u1hqUbO8i6rYQNHfwC3//r+9J4z7oeXG9srCwcMALvR/s5FqEbE6ChwQ++T4i4EhQkcxPrnm0JM+PjkcAACAASURBVK+OLdcqfBe++uqrBxqFHvYa6TgA9rhrzGMnUEr/dylO9yR2OS8uX74sIAbPnef7uc997tSpwvczvVw5bt2+gQuPLSIIyV4z0A1CpEaO6cmyeE5SG7HVDqShZWamIj7W3U4Er+AIyMBeG2Hp5S5W7jXQ7nZx7sw0KiUHWU4lCuVzquwf2AAXCZC3t/4UkLSG+k6Gl6+9jdnpCXzVU+dFcldAvwccCvQjSKrAhGGkLBnLVosesDnKZUdAlS/+MGDZLoLQxLWb61hZ20a55GNxfgrTE1W5r1bXt0W1YWlpChfPsjmNawSCDxlyWRMq5uneOrQHDJ4UAwUaKNYhgSKuF/aaONGz72BjGMEk04FtlNFpJ7h5axVbO03Mz03hwpk5FIsGUiNAkhHQH15t40CccxPdNqVQTRRKBkzroPWCliYV9mEPhNMMuKOulxLivf8Rh0DUoXWBAbfYk9m4/92pT4rffRlbWwl2dttYnJtEqcr8oC6sS1nPGcCEV8RUgSzT0+ciY6D8FXvrNgH7EuU1ewBQUuCprPEGrhFjKkC0rFMVv1PLw/afcr/Kif65uh6EfNUcMqQhkMetZG01EKeYpwY4Q9lEKzK2fJZJEyi9chUwyIZKZb1BViJAYJXHpnsMpVnELqLq07eyhe3tFiarZcxP11AuuugGCba2O2gGbcXChCEy2nyuTs0U4JdMeUZQ8SdMI2R5vHeu6rvVfcR1e4gatsMZdLMSuomNICVI6iDKyGzOMOl2sOBvYdpbB7K2AIxcrw+Cn/0x1DLEjBvBcOYPHAqgVGpLnAd8DO0xqHt5j/IuVXLySX40+M9tuPZW14A5AGPNOJOtrDyJT1LQ0fnr4HND8YoL2NkIsbVTR7FYwORUBZYXoR035Hr1D7lemfJfZWM0gevj7lPLtAXg5nnzvcHPkklqZz7u3d2U77pwbgpB0pJnzP77RHnvDrrpaHbsgblLpQHa3GjZ7WMaJ8Yg6WgPuTGTdLR4jbceR2AcgXEExhEYR2AcgXEE3osROBEk1QHpZ5SeFCSRPMtzXKx08fz0JibdpnTlK59BJSnF5LPgePj855tSlNQ+WWR9kiWhGaksGLJYNjk5ubeN/m4W8lqtlhQLWTykjJz2n+TnWDwdTJZZjFxeXhaWCIt63J7H2u12cPEJldQKKMjEP2PCpmTbyHDrKbNJ0kbZI+2PQ3mpSV91UJ8YF/5S+zf2kp1Bf5csZzGRACPFjR+kXPLg07gThdjtUi4oFSYpC1tqsOOYUkhKrmpzI0cQeMiZ1Euie7pfDYtS7PM2nQRmoQvHp++kASM00d524Xn+3n4orcukhtfsYQ0Wr1nE1iyXlNJmcQuVs0qgiwUPLYF3P9/J1JxFh5OYpHv7zU3UwxquNRaxGteQ5AbKVoQlr42CmWG2nOJsZQdB3BAm5vFDgYO+yIjtXwN+ht5tcuUMQ8BtFmMHAVQWSyihq4omljC9HXu/0NMvq3scgK9nrBT76B3UY3SoTm9x+ex15LMowqKwK3NIev7ZvZ0qcDTq5jBzE24JyKXBoudb1Zt/eopxv4MFNO5Xez+dPhMV20WzDZSUGCXA+UUmuvkUbrRmsBt6qNkpSnaOncjCeugiyk8vBt7P3Bl/ZhyBL/cIfI3xBqY9dbd//vOfF+nzL/bgmoHvcAKKfD7MzQCz00qZQgCSnpylZvQQJA2jGK++sY7Xtm28udJBu91Be3cDeZwibNfx8R/9/j1J9gc5LwKD8/PzB3y0uV6hfzblbQl0cr1y3NAMTK57qHzA5rB+yXkCq1wnMe7v1BqJfvCj+JRq39NBiV1eJ8rdc3Ct9uabb0ocThpPPPGEeLByrG7cwLPvu4Q8V3LpnXaIldUdtJpd8ZjkO4bvAwKF5XIBOX1ysxyzi5OolArIBGywZD23vU32lo9Hzk/DsgOYRirEv56AgwI8BoAaeRc6NSwvd3D9zj1cOr+IJx6ZFyaplsJ8EGiL85UeeyJx2QMJTruXGIdGOxbPy2rZ/pL4kRLQMM0i3rq1jVev3xQfP67/2BBFP1c2GxU8V9bm5VIR8/OTiJNEwNFapYhKpQDT4DmEInkpLDORbSUz3ILTYwSeFov+3zOWCnxTTYxK7teFa5Wxuxvg1r11tDuBeMuemZtFsWABFpU2AqQEx0dcc/PZ0m1xrWOhIH2eB0HSUY79YWzLRrMkpOwxm8tS2N6RvWUjfZUwXc0Cuh0LN29vwvUcnDtXRTdrIoq7AmzRWqLmFVFy2aRyct6i2cCtsCfx2pNG5fUnUNTfBMhtCRBx/TrIIOS94juu5CKDOQePWUsX750s8zjx61SgujwnmDNaJuwDzYzqCLRkNJtWlcWMylv1mpI/4/F2CeKKXG0oAK+WX+X819uzYbToVJAlDt66uQLfs/D4I0twLL4DYhiGDQsFJImBiJYxSYZWm6B0A0EaYGKyhFqloDxQiU8ascjBxonKUxgjDjYGdrNJ3O2ewVZYRZgpMLNoJZjyuphwWyiaTdjYQZ4rr0wCv8L87DVODk4OXgMyhoOEOTzzduXRKgAmf55qz1M+J1Xj7GlM4sHvYM7CnGQvrxCvVzWTuD7n+bGZ5Dh2NZnk/CwZwP3bFJwioq6J23e34Tk2ZuarIoHbSVpHMpPluDIDRmZKnMkmVU+Rg5mENHg6PlzblRgQwCakSj9Tsknv3t5Gs9XB5cfOwPYSdCNl+yOqBGzgFFbzfhT2YtxrWNW/UTmZ9lo9/r4ag6QjPdLGnqSjhWu89TgC4wiMIzCOwDgC4wiMI/CejMBQIOkokWFxbbEQ4my5i1m/iYq9DctIlA8pC1pMrF0Pb7yR7BUSWUR86aWX0G635atKpZJIrpEx0p8EExi9d+8e6E3JYiETDF3MEwklkQCz5PMsoLJYqUFYyYGyTIp03I6/42DBshN08PgVR/ns6KTTsoQVyc5Wz1WgCJNmJi4En5gslehN6vkCzBwHEOrOYxaMpAzQA0mVJJclrEuVM5GNyu8hqPWlBUnZIVzvhOjSB9IU4Srp3mf5gd3bcTtHY4fMh+HYD0fNH7l2LGqbTfiTOVr3yCAt7hWEtY+Z9mYbZQ6etK2+9gTgNaM0CLqonFU+Y0x8JTm9T4aBFHB6flX9mLEoAPKc++aAFFsSH3c7S7gTziLNTUxbO7hc2YFvMsFOUCslsJ3Tj0dYnANdyizACujfS9JZkPAsRwqzLH4ohrBi+7IYoQEG6ZqXApSKJI9b5HhBqVwlEXfSYLGUMeQ80oUv3VXOogzvG84jVSBQksBa1ovFPv7OdBSTgEMVnHrydMIcUA0N7DLX7FRup0HSQb+pwWPV3k28B1PY6CYOOqmLLLWRZQa6uY1mUkGSm1jwOvI8K5gm3mxW8NJuGd10OO+4hzVnx/sZR+DLJQLfaL2GoqPu/z/+4z/ee2d/MY+PoCGf3wpMyzE7ZWBu1pEmD9VMQvk9W71fDRMESeMkxStvbuK1dRN3t1rYbbTR6XQRBi0Eu7v4pY9+RBqnHuS8nnzySVlX6LUA1xts9KHkP+X/RwEeeRw8HjI06W2qm3rkHRVFYktAb9Z3Yo3EhjUCmqMcL2WFn3/++QMSuzxGgp58zxIkZbPTn/zJnxw7Vcim5T4IunK8/OYf4Ru/6QWYJt9ZlNEkMJVgd7eL1Y0dYSrOz07wBYHllW1RBJislKSli9ty+I6FKE5Rb3XwyOI8Hn90Do4dgku6/jUb30F83/C9r6QayTQzUS5MYree4vbKBpbmJnF+cRqZ+JFzuwhpSvbpF2+9xm/qdDM020put1YhwPDFuPsIMKk1Aa9HvZngjesrsBzg8UtLiOMEN++sY3u3jaW5aVx6ZBHdboDV1V1ZVxORZvMfD3WiWsbCXA2uQ2uHNjoRpZPVu54KJHr9oRqX9PfqxiS1ohgEL+I0FkuCg759lCD1YFm+qFXs7nTl+HgSvuuiUi2gUuW6m/62yht22CENVYFivDk+G73uk5F6yheqc90Hjg5vzriwiSBHmlhIIkpHx3ALzIeGPZvD2wlb03KRpA6y2MT2Tgerm7uYnS9jeqaANI1BH0eeNv02a0U2N1JWmbLXKhb9613ta8nrTBldSvUeZ1mhPksmIZmKCiBT+YK6L8Xjs4/VqI9ecjXLEXapBswE6OQ1EpBUSY4n9OokG9myxN5BybMqdqTkJARVDbJVD7P+9HeJnDT9ncNgDySV+Uv2Lfcr3pzMdZUP6cpyHTuNNi6cm8ZE1UOWslGj5wNqurAMgswWtsMidqIS/KyNsL6CTjdQVhSm8pmdqBVRKBpohk20I7KhVaMI17626aGdVbAblgUkZb5dcTLM+G2YaMr9wfuEs4nvRtVQyLXs0c8vxoN5Ad+pZKtqlRZuTlYrm4Y5eD0IdCqbjtOVkFRTCFm6uchlH9dQug+U9mSFB6Ypnw1s/OTzj83LzAnUdXNQcKvY2uyi0e5iZrqC2OiiGdVPzOvII83inmS2S1Uj1XSj7yNl4eHIfKdvKmXPOQ8si7LvprCFW40Yt+9sYm62hrmFMtphQyTd1Zx1ZB72D7EB6eWc/U0CbAAdpll3DJKO9owbM0lHi9d463EExhEYR2AcgXEExhEYR+C9GIF3BCRlMaTgAFeqO7hYWYaJDmxxtWEaaODuTUsKgJrNqWV2mWAR3CQbQ4ObLNSxwEjJXBbvRi3ckTVInytdAGVyTEYH2aYsMHIQdL3yjC9JsgZKeQ70HULKgooN11WycUxomJCx251JDzuoT/KTErZqHKlEsy8ZJfAj7D9JLi2k7PwVJimT3i9e0e2oSS/yeEEs3qSGpSSopMiRAe06C5WUeduXGCbQzCIoJfUIQpO1S+CbACeLu4wzJQQXFxf3GL/9BUqClASL9fUg2+bll18+1nvtQW9UFtk5L86cOSMguQauHUfJPimfsgQppYadLuD12LTm6ddFsU/IYOjz7hHppEyK+AQm+zueLVAWawZb3UlEmYNKvoPFahPlArC501TJd02xpB50aKBSl91aCT3jTBSsDmJhdfQ4GD2PT/19qqs/leNnAYi+bicBpZSx5ZwnS1RJkBGwsPc611nYoJS1SOaSwdpjkpDNymKf8iRVPl56aEm1fnk9bjt4T53mB8vjkW54o4BmUsZ2WMBOWEArJsNWsRA4ZosBHinXMeHSu8jCeqeKa/UabncKUrAfj3EE3osR+Fb3ddi9Ot8f/MEfnMiKfKfiw2cAn9+UT5d7ddrA3IwtzyfNLlfMIfWcunNnVVhs95Z3sbGbYHmzjVtbGe41Y3QbOzDTGD/3d79nr0Hnfs6LaxaCtvr5xHcfGZkESEdZsxwVMwKQBGCVvDB9nCNV4NfSh+/AGon+3wRK+V3DDr7fByV2+U7nGkCpdnTxmc985tjdce2nQdXNrQ28+sanYRgpzpxbxNUXrsi7yrE9OKYr3vF8PdA/mnHotFNYuSUKCJs7Db65wfc5lRXa7Qhr6ztYmJnEo4/MwnViAUkHPUAVGJNB9AukKQzwvCpaHeDVN28JEHh2aVpJfboOpiaKsMlGFDbR6WuDYeN41HZSsOcxEfnIgXonRRjlqBUsFAr7hXdKdQYEygxIc9/DkOOlr6tp+OLvyla/jc0Gbt/bhu3YuHh2DlNVgmb0sWfzEuUnMxgWGxiBbjtDHEfwfcXaW9toYXVtV9ilF85MI89jhEmIhOutLBSATZodBWxy4btF+LYPo+eFqCV61X1mIEqUnQOZgZ24KT7jB6+F8hYncGLCleMhwLxVb8gVW1qcQrlEcKwzkhcoJTcNeD0J4f2104Nc48HPct0RxRmiMIHvWnC9fV9hbssYBEGGOLHE153Madc34HqUG77/I+FaK0vJqPPUPcJ5l3u4fXsT9O288Mi8+PlubbWwsrkly8nZqSrOLUyj6GVIEl4DZelAGwdR62C8JM/J0Y0ILHZPXdOK5z1v8h6AyYY4rUjCRrrBZrh+KxB99imb+1J133BdKfe4rDGlS0IaBmW/Aqaq31MalrOL3ph6HU8QlUM3JChrjli8QvnOObhWVTLffE5MliZhxg7u3t1Cqehi8cwk8jyECQJnBy8S1/+v12dwtz2Jp2odPFptIuhE6HYShFmE9Z1dyZ+WFkqIjY40F+iWAQEHe8xaSkCnuQLJCQwDmWxLwJnvRYmT44piDM+DTM3jhthS0PuUDYuGsplhfpr0VFj0POTP9TtXNVgev0bWjEoeu/JS3V93H3UcOufWeZq6Dny/M3+mnK9SeOKQRlC7BAsl3FneQooYtekCdoMdBL15edy5SqN1SsV17VOrwHJKhfP5K9fUsYWZ6hC4zgwkIRuzAcfL4bslWLmHl1+9A8d08NSTZxDlLQRxV4BgHttgWJSscCpzqX8OnQSS8tx1I8DG+vbe6Xzkwz90/zf9e+STY5D03Xeh/+1vAx/9buCpbwQ+/s+AhSXgF38a+Ff/A/Bf/TTwgx9jQ+Hp5xUG6nMvfVbt58Klw5957SXgZ/9bYHYO+OjPAmfOn77fL5ct/un/CPzjv3/waH7ol4G/+cNfLke4fxy33gY++jeA514EfuxnAI+lqPEYR+BdHoH6DvCPfw74k08CP/IzwNd98F1+QlzHD/HcHPYsR31GMZ7/4O8Cv/+bgH6W8fn9194PzD8J/MpvAk8+O+y3j7cbR2D0CDwUkLQ/eWHBQknLAJdru3iscg8mWmCyaueQPzvrvnR3s7jFIhwBsXq9Lj5e/QApgTdK5NLDiwW2+xlMhgmSsqDaL8PL/bGAx2NgEadWy1CdJjBDQIidq6ob2soscTdxHBboTEmimZARxyw4NkqOh6LrHiq46WOV7aNQWG+Dg3Fymeg5DtKEiW3Pk/QBChz3E6OjPkOvHGEAmJSESxB0M9S3LaSJc0D+jwAz2TKU/yM42j8XBvfLWPMaUIKPBVEyR/QgWMk/jAnlBFmkfScGv5/fTWlAArfDSASnWYzEjJDaARKrA1jHF0RZmCdIqr17eA6aJUlfzkHZKBZSPKuIPPWRpB6yKEbBC8Xnqr4VilSgAxftJovBhrByTEo2mSZSkZrOJG7sEK9M53ArquP8qKHYASx4OmgkVWwHZdTcANPeNsKEsnM9NkSftBj3o+W1mMiz9MH5qs9PXW9VgNIyWdIUEEeqkEFQlV3uPUkvNgZQoo1FULIKhHHa80QdbCQY9vpzX/wuzTJg4wGLCEcNFmhSlLHcmcLtVhXbsYcg5X2ttmdzxFIhwLPT65h2txWLFj6u1Wfwen16zCId9qKMt/uKjMBfdF6XdzvHH/3RH71jjSwnBY/PbLIo6V/Jp9PkZI7ZaUsKt3x362Kj3NEGUN+po90MBPS6c3sNu10LL90Dbmx2kAQhzLiBj33/X9oDHUc9L65bDioTBLhx4wZWV1cf2hwgu/LSpUvy3pJ3QO8h/06ukdis9Morr8h7fZjBAj7B3H6JXa4LlCwyhHVM9vFRo58dzGcuwdTPv/wplIoOls4uYPH8PJ776qtKUcAk+Kka3Phu5r9LThG+xZ8ZInyas8UpUwANchthkEhjTrnItqS457t9uiKAZbmIUgcra7vStMR3TNCJ5aX4yPkFnF2oUaRfMUrfocF4tDuUXsxRLqkGoziz0WzGSOIA5ZKNKKG/Oo+BfqHKq5GNASzKl4tU6ThcoD/qcGVl08fa4z8to4BuZGJlo47dRhNJlKLg+1hcmMJk1YNlRnJMBkFUsqLirshQGuB18oRhSDla0/YRRw5u39nG+vYOluamcGZ+RsAyyltaFplZZHUqGVLHKsE2fLRaIRqttrDBfc/B4twE6s0O1jbqAt4Qx1uanUKp5CBFW8BWufW5LuiZVyhAhgoZPsy8gNvL2+gGZJlVYTn8bs6jfdbYaZdSWGW2T08ApGn3HWKSumDa02h0USgYqFYPsv54DJwDjWYCl7mIR2akAdPJ5O/7GXy2hkGKJDHhF3zYtrL/oDdpq5FheX0L1YkyZieqePvmKuqtFnyfTQspLp2fx7nFCWQZWfOUoiVjlCxiOoCS7aoAfhiU1+301pzDNf/peankcHmdDjMWB0FSHlMUqVzNcR1YlN42lIwr1+SiYCL+tgQO6UfPn2uWeAZHft5TEeqxl6mkQuCMyipcu2ow66Cfqoq8a3mYLk9je72DZjMQqW+vQAA6EPBysNGwHvv4s515rHWLeG5yC49W61yxq/Zi08DmbgObW21MT5ZQKOXoxEp5SY/jchk5r14+y/OhNC8bFcki7bfkOO55INKvR3jDDm7P89FNivLg6SnncDveh/r4CBZSnvc0RRq9fzJWmYsKi11ubP6tQFleC8aex8h/89x8q4ogsHBzeRVewYRfM7HZ2hqqCUKOiSAzgXWTAChBYeZY6mg8hxLFfL4qS56MeXuaw3YMVIsluEYJb7y5LNK9T14+i8hoI4hbAuYy9oodT/UeNh+rPJJNoh1aB/XyL/70ONsXzlV+P/MpnvPyyvpee867HSRlszx9y5n7s7HqO7/zOw9ZJ8k7P02lRsC1CdcorDlx7cF12IsvvijqG8eNMUh6P2+FL+1ndFH82W8BfuETwNzCPkg6Cgg4TLG/v4j/8d8CPvRdX9pzH+XbRwUgRtn3w952DJI+7IgOt7/VZeDf/B/Av/lN4Pqngce+BvhPvhf4zu8FZpW44nt6aFCOQfhHvwrUJvfD0W4Bv/APgd/934Gf/lXg277zsKWFflbxU3/1x09uAOB3/da/BNpN1chwXKNAPyj4T/4lcPX5/WPikuETvwz8ykeB7/pB4Cd+HiiWHu4lHOa5Oew3jvqM0t/Nhpgf/Z+Aj/w91eRCkFQ3zRzV7DLs8Yy63at338Z3//KPY71VP/GjH376/fj1v/WTKB5xUZM0wUd/45fxLz71u7KP3/qhn8c3PPXVR+5vs7GD/+U//Gv889//Hay1Gydu27+DO1tr+M9++cfx5sYyri6cw2//6C9hpto3mUc98ffw9g8MkjJh7QfGdCLkWTnm/Q4uljcx4W7DQihdqDQe3LjjoFQqS9gpwfbZz34WZEu8733v2ytUstjy1ltvSaHxQZkY/B4CcvQxI2CqBwuMBO54zARpySblUN2ziQClIo9Dv9DMEuk2x85Vh3RC/0YDFc9D1StI1/BR4ySQlNtroJSd20z9Sj6lmu6vwPEw53EQ0qMrFV/IbhhhY5XgmipMcrBwevPmTUloGMdRBguivN4Erum7pgu+muXL5OdhXPP+Y+L1p2whEygmVMOAo4PnxEJbkkfomttA4ehzZnez9ufh5zX7mElvP+tR71uAS5FeJnBoodvIYCYePKeA+nZbCuKM1eDx8t+DgLQUKCnriAS1OcBVt9jeED8d20MzmcDtVg0e/U+LW3CMthRRlHxtLt3zqgiwP1TnvPYtVcm+Llgx6ec5EBDVfqe8hyitS4BUCrZSeFXeUCK9bbLQmyovuDQ55C961HzSEnv9cVQNGT2vpD0pa3ppHb6H2JBgWiXcac/g1Z1J7MbuIf4Py3lP1HZwpXYPyFURKkMB15pLuNaYRiR+xeMxjsB7MwL9nqSUyKcs+hd78JnIdznfHay6l6ohpqbI7FIF08ONOjma9SaazRR3t2K8cruJOw0H3W4IdLdRNQL8lQ/+hT2p2FHP62u+5mvkGc3BZzBlZql6cVLD0P3EjAApbQg0g/SLsUbi+32U93E/G1RL7GqvUq4ZPvWpTx156nw/89xolcDtPvGJT+D3fu/38NXvv4ozSzNYurCIyblp/Lm/8FV7n1eAqSGMYb6zlNwj/9jS8CPyq1mKolNEwSsJC4w+mI6Ro+gQ3BvmWU7QkbKUvhTqG60AnVaCrZ2mvOsuXZjHRMVEPABY3M/1PeozZIZ2ggRBGMNzbVRKbu/dZiEMM7S6HVGp4Bo1SQj2mSiWPDFv6IYxwjCFZ5uo1Fy4zsmgMM+H72QWoRV0paRuHaOE1Y0Wrt9dhpUbODM3g/m5CmybYFUMV/425LMhfRVFZv/w4L5sNoQlDpaXd4TNyXuZXowF3xWvUAKBmcEGKwfdNrC53cHa5rZ4wE5WKsJOLRYcrGzuoNONMD1VlXVJyXdxbmEetZqFKGvL8TgGmZ7qnHNyi/MIZIAi9XFneUekVudnK2h1WmJzwXx2qCnROzUeI4nWbPR0XDZSKtbeSUOMAxR+dOR6sP+zBMjiyEQQxLDdDJ7f54vJS55Z6HQymRuFkomybyOJaOmQwfHvL4dg3Di/08xAqUT2pzofzn+D4PK9bTSDLqrFAprNLmYmJzBZq+LG7bs8IDz5+HlMVYvI2ViZJNhudrHZaGN7p4U8SeG5LtyCjckJX8DcMGZz3mj5w3HxHQRJwzBCEETic+t7roCkSkI2RZiRbW3CtdjQyCZVJbnrOnwmkJ0bIkoDkYRV3qRqRmsmpgYeOfcIlB61tqcv5lx5FnfubKHVCvDEY0vwfTJZwyMlsncjH1/YmUc3tvHc1BqmvDq6zMHyHAW3hCy1RFa8VCiiOuWgGzWGeszoe5GAIp+Vvs31uy1NRdoW46gd8Xt5nryfmfP2W1sctT1nJxm+zANkvU+2KVLJa1QeoBijbJI8TmL3qP1qKWTmGUelxkqGWUkqe44P2yjjzj2qRtQxv1BBbHex3d4dieuvWz77n2OcLwqE3W9Skpwt5D1iYKZSQtmpYm2tg51mE4sLk3ALBHDb8HvNolQ6EDWImE3Iyj+ZMSbjOuBzU4B6AvAq1xocjCObQBlI5uera+syPznejSAp3zWvvvqq2C2xFqQH11PHgaQESKn2cdRg4/s3f/M349y5c0f+fgySDvXI+LLaSBfFv/57FXBRqQK/+nHg135in100zAEPU+x/NzNJ+2OgYzYKiDxMDB/WNmOQ9GFFcvj9/OlngJ/5YQWODg4CTj/5ceCZ9w2/v6/ELY8DSekG8hu/Dvzi3wN+7FeA7/vbQJ+Y4l4oRmGS8dNDVgAAIABJREFUDnsP9AOvP/EJ4K/9zf3Ib6wB/+DvAJ/6bUA/H/uB3YdxjYZ5bt7P9wzzjOoHSXXTyrXXgB/5CFAoHq8IcD/HM8xnHgZI+u9f+iP81//05yRv4BgESbkGvLZ6Gx//1/8Cv/OFTx2wkDkJUNXHTxD2p/63X8Wv/f7vyI/GIOkwV/b4bR4YJO33BOXXFK0U84UANTeUxDHOTLhmgAmniwmvCyfvYPuOs1dUJBBKidYXXnhhj1nI4t8bb7whP3+YQxdXCZQxUeGxc5HOn3OB/uiV/SISuzvpOUMQR7o/c1c6TAsupHAgsn55horrYapQEunco4ZIlQqoGh2bZDL5Ikhqm7YUOr4cQFKqK0UJfR+7uHuHBQUFIPN82L352muv3Te7V8eJ4CiBUjKCtD8orwn3/bCuPa/zxMSEMJS11xm//0ElgjtpA0mpIUzb/iEycaYCGTWQyet/ksepQZnl3IbZLcLLK7I7yhWzm/Z+wFyeGwt3lMUqzsUw7FSKf+LvZZax3J1FmACLhQ14Zlvkqnivck4TsKQMF4sd/WU2YVT2vEuZvB8AKskZMelX6ghTgGArj5v7IXhKpoju3Nd+oHJePY8p7m9wn4P3kpbXUkq8+6UL1q5YlGHxQs1P9clBWSsCpGXXx3Y8gc9tzOBup9BzSNv/JgKkU04HT1TXMFfcRJaTk2RhM5zGm41FbISlkQotD/PZNd7XOAJfDhF4Jnsb54tqcUcwkJKyX+zBQtjVq1fluU5WUm2CShAO4txBO1ascAJhrpXBpuxnbqIRu3jjdhc3d3KsNg3UNzcxbe5gIt+AhwzPXX1h7/0wynk9++yze8xJvru0dcDDjgnfBV+qNRILi7Q7GGb0e5NqiV393uU76ZOf/OSRu6FUMaV2Oage8rGPfWwPgCdw+n0f+TBs18Gjl8/jiWcu73n/sTCu2Tn6fcWiMQFNsqT4ZuN7yKdvvOL+wLecE33kDx2gFOe5NiTAxQYcH/VmhFvLG5iaKOPsfOkdAUkJfrU6lOcng8lAqagYRP2D700y/ygt7Lrqd/3v7SBI0GjHKHo2yuXjNen0OlUxsXNYJhv/fFiGjSjI8Obb96Sof/nSohxHnHXFx1N8IB317iWrkwnaScLDAroScMs8rG208dr1W1jd2MbC7CTmpqcxPVVWAKzl4M3ry9iutzA9WcNUrYi56Qk0GgHWt7fRDgLMTU1iYXZKvB6v37yDQtHD5YtnRP5SlheJidvLW8iMDOcWp2Fbhkgmr6zVsbyxjaX5aZxZqKDZaiBOcnhF5S847CCbLSRIGVFxxRSPWI8g2DERIGBLPDCNM1huLn6uJw1p+hDSsgXHFSd25ZtJJmTMR58l6jNUNvE8dgDkYN5tmDmc/X7GYU9nbzuqr0YxYNuGyBjK+YjEp4fd3QivvLEssPMjZxewMDUN13OxsbWNt2/y58DcdA0m/aBNE7vNFurdrrAWK0UPnusIkG7bJmZmyrB9AkSth9JQchpIatpk32UCklqWAxs+4jhDpxUKKzmKEhR9H1MTFczMFgCb9x4Zf1xXUpY3Fllpsk/1mlnALfHsJCC4P/MFDHQKwiTtNGKsbzZwdm4Gs1MewrR55PluRwW8sjOHghnj6sQaDCMU1SLu23fKcrwrK9sSQ3rDtqMGkiMUigYvONfa0ojZk9rl85LzSDUCK2BucEjDRK+BUfs0DzORCGSqvEfFjEPUYxzmAkqCmDLGIsk7zA6H2Ib74fxiU2bBLWNjN8K1G2solwqYmSugEe+gHXaEsXk/tiV6/2IZwgZSkeAVbqyA61GYS8GUDc4Vr4IscnHj7qZ67pydRNGj92ouz0nNnpX3U4+dy/nFa8F5pFR1mIcdzLF0GBg/df04H3NsbWy/q5mk169fl2YozkH6uVOy/0//9E+lPnQcSMraEOtGX/VVXyWf4bVgMxfXFmxOI0D6oQ996MiZMwZJh7ihvsw20UXx8xf32V2akTQK2/OdKvZ/mYVLDmcYAOJLedzDAkRfymP8SvruOzeAj/0AcON14Md+HvjgdyiQaXMd+F9/HfhnPwV8y/cDP/mLwNT0V9KZj3Yux4Gkf/Jp4GN/B/i6DwE//A9V7B50DHsP8F7+2Y8Cl65IHyJ+6peAsioT4zN/APzP/z1QmVCSf4Ps1wc9Rn7+nXpuDvOMIlNWN8ToZ72OG5nP78T5PkjM/tUf/jv8wG/8Ev677/ob+IFv+yuHdrVW38Z/+SsfQ73bwXxtCv/f9ZcPgaS77Sb+6j/5CXzm5ht47sxF/Oi3/xf4R//XP8fra3eHYpL+h1c+i+//tZ/Bixev4ObGKgquO2aSPsBFfeggKaUqn5naki7YTpzhbmcCa92aJBRTXhfzhTXkq9keIPqFL3xBvLwo0Sbd6HEMLmRZKHsnBgt2ZKFodgMBWRY3+eeRx/e/kUkeWQhMXNhBaxs2SxUouDYc20A7CtFNY5QdFxN+UUCa/T7vg0euO/TjJMFRkqviAZSxePSlB0n3Za3Ijsjw9u020sTdA+sorcvr09/1+aDXiTI59JhjIVgeymEonaWU53uQQeCVc+v8+fN7nrS8zqNIBHOeUOaQ+yIDVUsdct6wYMIu6zTpwlzclySUeSD/V2UAYVsfVzrMDFhhCV5WQRwke15zmi2kz58xabVacn+o72ZhVB0P49YvJa2/U4OlLiW+rC6QONKNToaCyEjJe5Vznwl5gtwPEZkBCgUliTsI0J7GitUFAM53Je1LqWrF7mJSr6V5D1VHep3gx11r3aHOY+J39Jd09D5PaizgZ8gmio0aXt+dxBu7ZQTpwWIzYzHldvFYaR1zhQ2REOTP4rSMt1pn8FabnrHDMI8eZMaOPzuOwP/P3neASVbU25/bN3SevDs7m9ldoiQVHlFQEFTCIyiICCogQQTh8URBQLIEAZUgT54I/nFJBkQySBRRksIDRWRhd9md3cmp4+3bfe//O1Vd03d6ema6Z2YX0Cm+/XaZuaGqbt26Vb/zO+e8v3tgibcOW4Ylg4XfaAasNnQheEZpdBbOi2oOZnCMcyH/iCQOx0Fv61bIU6K8CJIG178h5MHFeeKPIb71ZN3l8zlxbmqoB/WNrYgV71FtuxjQo8yumqsZoCPLYbpVENhOgsLv5RrplVdeEZ7j1RTW1S+xS5CThd+jSgwQskipIqLk93/5y1/i5ptvloFoBvgNQzBMj/nqQdh8q8XYevutRkgXlgfbhewyZeg9spioXCC9ScX4oYqFGRRqBpMthhmBndOxur0H0XAQC+c2okDWGeV9hWRiUQ40wHUT5Rhzk5JjTWfy6B7MCInHWQ1hIbdfa3HyLvoHbZF4Fw7yu0/PSh3JdB6pdA7BICWIZT1zLhPjpJd4UK/DYJ+D3v5B2Dn60+fQOrses1qi8DQCpFLUWCY9yW+y8AatooJS/aEOhZyFN1aswT9Xr8WyBfPQ3FCPrv4+1NdFEDQtdHT2oqWhHssWtwEGWVcFkUzIBD4mQpD1FwjwZzraO/qxrqtbADKhYBgtTfWCcUsQNpnNoLW5USRx0buU6/BwNIR5c5oQinhIJhKwsxrCkQCssATAqilsu1eQTDAn54HWtOzfgJC8BYgdE6wljiXq7OpgQhzlinWrgFB0nOdJH04X4rq6EUKI2ZmeLeatTJZtdhEO6aCAjZASDmjIELDN0htRh2EFxO/YP2MW1oUgrCflQoVoTvEJ5vOU3fUESEoGK48RLFwvjFWrB0S7li5shU7rCc0T/rFr1w2gq6cf4bAFzyN45CCbsxGKh9DYFEXA4DXYfqCrYwChUBCtbXFkC0k4BSmRPJVSDpLmc3k4lNsNBGAFuVa24IIsRx0o6OjpSQkQPu8UkE2nBVCVsj3UxyPYdEkL4nVUByi6flLiVXPhuQSwcrCL1hncGyqvVMVoVOpKBNQaIg3QvRDWretFNBjD4nlNcNwEHHe0hHmvHca7qUaxDl0Y7RcApgJJKVsd0qPo6BgU+7L585sRMChpnBLJfCPUnIrStoJhb4REUgLBtYBG0DcH16OPL+dIpR7D9b8sbC3BN+5rmBTBuXQqhe8I98bSgkSyMMn6V4xQZdExlXuwbfzGh60I3IKF//vnOsGiX7aoFdBtJHKDwwAk20Ugstz2ZKz7CylmwQLlN0R6nAtGKS1EAgHB5OaUbwaZwpAXjNm6YAMSgy7ebu/GnJY6LJ1fBz3gjJAX5n5IJKUKYFRa+LBuBKRpa8Jk1bGKmHeKT6yvZ2D4sA8ik5RxhCeeeELI9C9dulSsn7hGGA8kHatfmMj12GOPidjOAQccMMLOR50zA5JO5U17b85VQXGy3M68CAiFgeX/C1x2AjADklZ+JtUAEO/N05R3rRYgei/r+K9yb8ay+b5cfiJw5a+lhLSfRJBJAz+8BFh+GXDtg8BelfNL/lW6Y9x2VAJJuzuAc06RwOS53weaxlZzr6mPqn0HCIRefQHw5a8D/3sVcNlPpA+nAhAbmiBUd155YcOAhu8lSMoOVQkxt/0Z+PBOwPp24OyTAIqRvp9A0r7EIL5w7VlI2Fn88vQrMK9J2gypwjX6Fb+9BT949C5cd/R/4y8r/4GbnrmvIvD5k8d+LdacR35sPyQyKRxy9X/jbx1rJgRJ+5OD+OJ156BzqB83HPNtnLn8h+L2M3K7Nb2aIw6eMkiqNoS8Kjc8jcEcltYNoC3cA1NLIp03MZSLYshh6kUAs8P9MHtotC7TqCm1wiAoA40MsnChSxnX6Q40+lvtZzvw51Iu1sOCJSODIzLblpnCeRGsi5gmohbbYSCVyyKTzyBiGKgPRSqCSuWPJefmkcnlRrEKReZtwRAgKbNRFVtOSnPVHhib7HCQWdNS7ofhr471BOZK0kKUVqT0HgPL01nYRmaE+n3dGJB96aWXJn0bjiduuhjIVnK+tUgEM9DLwGy1UrcOx0kmAyc2CLNM5nasRniOhnCuBaYWwuDAIGKx2LD8szqHwGh7e7sAdsnEkTJWcpyy3/iHbWVdGZhmP6qgPYPSlN9lkFnIz1WQGS6X7ZWsTxuBSBbhuAz2qqIkd7mBF1KHxfsLcNRjsFD6PI1XxJguoqQ8rdL4Fu3ypRzw+iJIUcai8d9HAtOj3xXCmvSVy7hNeCfRhJWJKNL50bKDpuZiSbwPm8bXwtTS0jpLs9CVmo03BlvRVyj55056UM6cONMDH/AeaEICu4TaRSsY4CJ4xgSODVHInGSpRXKc33LOeZz7YrE4zCLLTdWvkky5Yjzyu8YAW7Xt2nXXXYWvOa85XYk9lfrRL7P7Xq2Ravke8zvE7ycLv7kq+Yl1f/rpp0c1kd9pJjKx0MP02GOPFc9AfRsUME4Q9brrz8JHdtymmNhTedQpeUbO4VxLie9U8VAGsSNWUICnky2GEUYub+Kdd7tAj8LW2fRhLCBKFRCdyUD8E0AqywC6h0iIYB4ZYeMAVhUqw3Z090k53VlNEVhG7XXmuf2DWeQcV0idso5WKIDeQRt9g2nBfiR7LhCgtKoh7hHQPeEl+sab7Xh3XSfmtrZgXlsj6hqDyOcJkPJ9nxp4YuhhBApRId+6rrsHS+bPFV6j7V296OkbgudKsGpua4NgZ+YKEgwKMFkxwG9xAAWPfeoIxivcIHp6EsI3NpW1oesGghYBDoIZumBncdlEwKa5KYrGxig0nV6HKTi5HOy0JlizwagHbTxgcczFHME/yfAkOsl1tMl+FOxVDzknIBiuVpDJArxIAVaouP4pl971AIfyr2KZ7cIS4HZQgHk5hxYFLkJWQbBL1VMQEp5ZJop4ggGay8skuFDYFfctL4KXmmPdWAf6tWoI6Bo0g4ArK6QhnZZvTSQigVC+RaYegeaSpsr25IW0MRPtKAdraRHB6DMtQ4z7oWQGKTuDvE47BRtpJy2S5urDDRjsyyKRtDFnTgOskIu0nRBJDVMp5SApxxD/kAVuGBzj9HgtIJXKIzGURiqdQSQWQTQaBmm9GYTQn/SQS/YjpqfEu6GKncuJMdPaHEaukEHOo39u5bUuFYakVKqHkBFByIiityeJZMIeloTOFoYgEHZfSeYtpPMhRI0sokZO7DsVSMrnSzZpNuVhzRqZSECgFFoO+QKlgVmfvNjr0H4iEDDF+ClkyUaW80bICgjfXt2UIBsTDSgpnMklkS3khqV1ea1a2KPjPTOpKMN9c0j8rQBSMsr5vnEe5jzHZ09p3vI+qWY88P0OGrQoiaO7Jy2SV2a3NGJ2SwjsZ4LabBOZpNy7iD8iYXn88caxSnYqAViOLfGOKHsUQwdTQFMZqiwBhuUhxTnG8xCzYgiZdXjzrQ5ELAPbb9kGV4DipTmT+yxKNTO+QLCawKjYPxVtTQiQV1M+6CBpeRunApISAH3yySdFYvQMk7Sa0fOvewxl8P/we+A3vwBefgpIrge23BOglVy8caRMowIr/v5kqT+q8btbvxb47R3A048Arz8OLNge2Ocg4JCjgMVLR4cjCEY98jvgsd/JOrHs9mngc18CProrYJWpPxDc+tsrwK9uAx7/LdC/Eth6b+BThwAHfwFoLDmHjXqQE4Gkv70TOPcLwCnfB074L7FkGVGGBoELzwC61wOX/wSY61OvZrvv+Cnw2L3AmleAj3wGOPAI4IDPVWbY9ffJfnrkHtlPsTZgydbAO68DBx492reRoMyTjwD3LAf++Et5/Ec/Dhx6FPCxT5b6yQ/unf5D4Jivj5RAVexJtuGaW4HNty75N44FBq5bA5x1IjCrDTj/GqCuXnZLeRvKO7zSeFHn3PuLkv/nQUeNfnYKhOJy4r++C7zwLHDXLbLt9Az9/FeBQ7842rOS42PFGwCf5R8fG+kxesBhwJy5spYDfRLk45LkkuuAlpHYjTiG4+wbRwL7Hw6ceg6wdjVw/jeA9lXA5f8L7LjbyBZzHJ9/ErDngcA5VwI9ncA3jwU22Xxkv6mz/EBted9zPN15M/D0w5WlgMtlZNlPZHZyDP7x4dJ79IWvAh/ZeaRlhnq3v3QysMcngV8vB9Tz2O0w4KunATvsWnpXy0FSrtcJID/zEHDpjfL65cUvCev/XaUEDr907nizr9/P9KF7gFuuAy78AXD7zcAW20jJXYKF558mx8yzTwBPPig9mxcslleezPxRy7zJe9TyLMrbO9EcNdWvE9cDp512mogpMOlaKVVN9bpjna9YpBccdCxO/cwRo2Lbf1n5Bj5/7Xew+6bb4objzsZFv7ppTJDUfw/6klYDkjKOdd1Dd+LS+27FlZ8/Bft/ZHdxHssMSDr5pz5lkLQ0CUpv0oDmIW46WBrvwfxIJ+BlxIbRoTQUdFhaAcZA0zBwRS9Qxeokc/C1116bsoxrNd1B8IwSrNxUst4EoBYuYyBgZPFvVNVmz4OBRMaGXcgiaukCJI1ZwQkBzfFAUpBJqhmIhAhocQPriuz+qQTzqukH/zECICNQ6npIZQpYt5YBE8m4oMTu66+/vsEC4rwH2aQMlipQk5I6lC+stXBjTskdBl/lx6I6iWCClARqGYyditRtNpdFwUwBdaOzxYfbkjMQcVpgaJZgzPJ+CtxkMJmBfiYMkJ1US8IAQV22m21hAJ/nKpC01n5kUFILJ2GGXVBtkHJ6zH7mOJGBCRnkkNK5EEEHBiAqSQuLAFtRKoqBNBFuKHoMKWxTeQ4JANb3JkowdvzaSy+60Qc5roleuwErk01YnwmPYpCqq9aZOWxetx7zwp1C1o7B2KF8E94cmIN1mSgK0yYOVutTmDl+pgfePz0Q9nL4qLEK9SbZmNMvi7/11luLuYvzFr8Dii1a6d/8GedM4Z1GH8WiIgTnPfX/IrhcVCiYqBcFUz6bFckkTNQaT2KWa5ZtttlGHMvzlMxuJenCie470e8JFr/XayT2LaXxmLAzUaGqAZmhLFxX8XmwEMB+9tlnR5zOZ03JYn5zeY8bbrgB990nvTRUEhCfs0qqYz8884dbxpSJVBfnN0PJSiowQ0nAM+g9lurHRG3j7wNkJCKM1Wv60NHVh1DQkJ54hok5s+uFlGhH7yBSKVvIM86f04SWJqso384MYMnCrKYkEpTcdVAXNxGNTKDPWuGCYkzn8sK/1LLIstTFGi/J9atTEDYSmYwmJGszqSwa6qKY3zZLAKdvvL1WyKVuvnQ+YjECKsmif2R1dR+vfQSuAloUJCdTfrapPijYlQWCcyn+zEEkRsCW4E9WsN/GKgJwCVhiLUXgJZnKo28gI4C9xvowIhFDni8znwCNsrX0WCQDrwhGuDrsDIFCgpdj6n6M+8iU3yj9PB3b4+1h6AEh5UvQktOQFsjDLWiCuUmoSqilCmCRl2YbNeTzASGbqwdcGCYlgJlESWUXJjBKaU/THM3aVQomIrkz66GQo0ekJgAcnkMGHNvPHMc865QhgOohGJY/I9OVxxkmwT8CpQayDvcheQSFV6e8hq5xHFIhRPYjC9d0ITOEkGENM+YYpOF6cTCbxEA2JfaBfCcjVgzIW3h3TS/q42EsWNgEO5dF1skg78pEwImKWDtiZNKA8KQ0pDexrCvnAHpUhgWw3tkziI6eAcH2Y71jcQuzm+tEZHVVsg5rUnWiXdFCP5rQjYhQE9FAOGxVeydi8TC23KwNBTcpAHoxr/gSMFS92f+ZosoMz45adUDewIqV61EfjWPZkhbY+cHS2Cs2lqAld6BkrHIl69978hCydQm6dnUlsL5rENFwGHGydBuiwqc370qbi3TSEQkDlOEmg5NzK4HsvEPVG4LoUo+a88HsljoYIRcJewgJO42MY08IHk70bNTvJaiuI2JaYn9MH9IA9wCaJditlKql/DUTmfgn7+XguGl4NXrUCtUaIwhTi+Ptd7qE1/FmSxagvg7IFqWNZfIvky3InpX2NwQpx2OUcm/D/uMfeopKz2uZHCoUchzKUhelrXUJkjKRNGSEEQs24I1/rIdl6Nhp+6XQPCZuSZsCFj9IKq19HGHtQ1Y668W9VjWz0AxIKhUMVq9eLfzOucbYZ599BFBaqcwwSat9ez+4xxGcuuYC4J7rKrehHNCaDEj6xv8BZ59YHajDWhB0vOIc4N4bKtdp+QvAdjuWfsclItl/P75YArzlZccDgQt+CCxaUvl6EwEQCgyMxCsDZzz/xIOAr5wxEkRVsqMER8vLvl8ZzbR77WXg4jMBPwDtP88PBvHnfT2ynx64qXK7vvxd4JRvl8BYHk8p0uceAX54J7DzHvI8BaDeeytw/o+BTx8kl34KDNzrwNHgLM9T4PEldwAHHyGvpe7x6K1jvxPlY2rlCgky/uWh0ecQVL7wWmCTZfJ3fqYeGYK//tHoc/77OuDLXxsJZv/hMeA7J0rwvLz4+1XJVX/i0xIALfKTRpyivC0bW0pyrupZL1gKXHo9MGuOPEW1jf9W7SC49qNLgF//FPjJvSPHMo+jrO+5p8rz/UDteP2kKugHSf3eoJWeRrlfqHq35y8CshngmbtGntW6JXDVLZKhyOIHSS+9AfjTM8CV3wK+dWVpDJXfd2OBpN//KfDSc1Jil5K7f/kTcP+v5L/vuFkmX/AYzgmTmT9qnTdrfRbl/TbRHDX221bdb5YvX46jjjpKHHzRRRfhvPPOq+7ESRylWKQ9ySHcffoVWNo6f8RVktk0TrzpEvxt7Tu487TLsMW8TXDW8munFSR97d0VOOxHZ2GXpR8SIGzazsyApJN4luWnTBtIqi4sN4oeFkRS2LJhHcKBXqRzNggQsgivlqG5IrjJAJqf3UZWKUGhjVF4X0q8UMKOhQHftvn5UT5B/o0qpYLIJuVGdjDJDNA8wuGA8CVtCIXH9CVV7aGcDjOquZHyFwHu+EBSZo8TcCIQxT8bqyipXd5vxco07JyUXOXGgxme9P3YkIXBUEohkw3JwvuSqUQ2ZaVCkJsBWcU0IRgopRSlhDID5WRY9vb2TigRTEldyv7yGtMldUuw1G3pG111AqT5FhiQACmBTQUMs82Ue1y/fn3NyQKKPUvPXf5bAQv+CkxGtjfvZhCwHLg6WaZKYo/+QkIoGpruQS96ceXylKhmVnppjAu5XN1E0LCYW4+cF4PjWnA8GarOexoYWPQQgCtCXx6MolymSX8tXQaN0o6OLL17lZSm4SJm2IgajDRqsF0djku/NAbBNOQ9oN8OiQBYnx0S9xmrzI8ksUV9O+K6fF4FRPFOci5WJBphF1ijjcfo3pDv2My1Z3pgKj2gw8WWgQ4sskqSu/TwrCWRo9L9CTgqIJBAJedEFiaL+Bnzaq5X87uS2vXPoQo05fmc7/j/ZCbyWM6v6hpcAxCkUzKvql68No8je5JJW5UKvxf00lbrGCYQMeFrugtlhgk4qgQQ/xqJP+P3jcfQRkDJr6v2c33FdvP7ye9MNeCDv/7layQmSvF7zO8qC5OampqaxDdT/eF91LdHySLzePWHdWEbWPh9Uv3IthCEPffcc8X3WrVXfRdZF/6bY+Txp39akcVFACccakAoWC9l67UA7FwCqUw/DCMifsfvEIGaQsFG3kmIZBjDjEPzrbPyuQRyOY7vscAaBuUjSGUgvAz5DaSsLVmMjlOAYeoIBg1EwiFkMjbq41EsXdgsJFFl4fqE0rxKJrPyffjT/gEbtl1AU0MQweDU14L8LpNVybWr+C4H4hgYyGNtR498Rp6LloZGbDKvDZ19A+gdGMS81mZE4/RylO/8dJWAZgkrBwKmpsnkqqz0vtSC4mtb8GzZR1UCyoQuBJORTFOPawAPrkYwdKTcsbzeyD5nklXeln6fhqUJX8+pFG6D2L/SsxDQ9AAsi9cnWGsgGCr6t2cdZG35PoWCDIKRwclkUyBCleqAVPOgTK/weeSBRF8n7BNNeLI6GSK1AQF+unneW0O+oKGgAbpGywbZXl7bzlK7l76qrmDTFgpkpBYQ0F0BPk5UhG+8rot9EAFL/j8T5gazGQxkMwKcl/6OBkLgaSWfAAAgAElEQVRWHKtX9qO7awDz5jajpSWOUJieoRlk85lx5yp6QhLoLN8bCVUVwRyXQC6BOM81MThko6t3EP0DCTTUx7Bg7izopgdPy0LTHDiejtf7W/E3Ju9qwIJoFls39qM5lBJj0wpE8PaqbiRSaWy6eI7Y8xFkJfNRgKgav4pUUckLJiR/x/eLgJzGxFe9TjBA2zs60dxQh7a2uHiXxgP+xSzhuoJpKP0p5XiyTMrnBtHTm0JfXxpDSX4rLZmcoRso5HPoG0jAybmIRYJoaahDY6xejKGhVAr9/dzXSUltVyNjPIDmxjjiTUGknRQYzLELBPsqe5VONAbU7+Wan8C5hagAGskiNQVgDS+IoUQOXT0DyJD1TbZpOITmljjiUSblZimsLcBU8Q553E+QNV4E78sqIZ63HoahxbDm3V509fVik4WtaGq0hP+rAkLZh6JPHUcAmgTwKyV0qstzfxM2gohYFiKGKca2KnxfRCKEBsHo5n6drF9e3zKCaAw1Y93aQfQPJbDlpgvQ0mAKWxZVpKwuGa7Sw5kAqfAlFQCuI+pYzbz37wqScl13//33i7WCKlyL7LXXXmJNMlaZAUmrfYM/mMfx8/rzG4GrTwUOPQ04/jRg3iIJkBGo+cGFwIp/jGSS+ltajbSkkrm85/8B514D7L63BJ6oyrBqBfD4A8CRx5dYiLw+gY3j9gS+djlw9EnydwwD9nYDD/8W+OhOwFbbl2ry4rPAqYcDC7cAzrgA2HFXCZB1tAM3XwfceSXw5fOA084dzUDlVSYCINiGm34A3HoNcN3dwI67l+7Nue3ma4GfXjHyd2T8fedkCVCecpZkZnJdQQD43juAGy4CTrlAstzY3329wMXfBF56GjjpbODAw2W7Ca4QrCS7cec9S2ClqtP1ZwL/+TXg62dJBit//sqLwPWXAS/eN1oSlm096wRgzgIpvzlnHkD23bc+C5SDZgRPLz8HeO1F4KqfAUs2K7Vb/W7lmyPZs0ra+asXAUedKJmYHCePPwhcdzHw8f2lT2VQuoWJ/rj0W8DKtyTLb4fd5Pjg9Z98WJ5DkFY9u3KQTd2Hsq4v/VGCrfPpx3sjQB9GFiYSXnY28ObrwLlXAh/aXj4LXuvvrwL/9zJwxLGyThONBV4vmQAu+m8glShJmLLff3ETcOXJwFcvBE4+Sz67qy4AnntsNLNSjdlyYJ3XV7/zjw++L9ddCtx9E/D170qmMCVUU0nJAOd4Ovk84KgTSuDwU48CZ30FOOJrcpy1tErGZPtq4MbvA88/BVx7u+wPFn8CBJnep54H7L2f/B2f6zXfAE66DDj5THkPP0j6xROAi8+QTN6jTxzJUh5vduTYO/PQiaXAq5XbVUxSAqDs/3NPAc76HvD7+4FFy4DPHiUlaf0gaa3zx2TmzVqfRXmfVTMup/IV2phMUsUiPWPfw3HOoV8dRdj5+VP34Vt3XY9LP3cSjtvrYPH76QRJ03YWX7/5Mvzp7b/hl6ddjm0WLoNioLIPZ5ikkx9JGwQkZTCuwXKwOD6A5mA/NHcABSGXJYMBVv9shIIMIGWGg6GUcqU/aa2BvMk3HUKelBRsBvMYFJ3VVhB+B/5SDpJys8fSP8SsV+mPENQDqA+FRcapZMlVLnbBEXK75ZKk5SAps365eRJeKEUm51TaWc25Qsa16DFVKHj4x1s5kfXLsqG81irVi0Hf7bbbTmY/ex7ogUqJX38hs4ZBccUuUb8bT0rRH5wtv++yZcuELC8Dq3424lSkbnkPBtttZmab3UBRgpcSu9Fcq2A9UEKXAW4FyjKIT/ZsR0dHzaADr0GggUF/BY5OpS18N9j/IvAkggPDwm7iZ2IDL1F1KcUWcFHQ0tDCeeQ0bv4JXMoiJA7NCHJeHdalW9CfiyJLMLMIWrquJnwEySJxvCJIGvBgBQpCss4qZtan8gRJGfz2ENQLCOku6i0bDZYtzk3mTdgFA3my1j1NyHgl8jrSeTJ9xgY5CbpuWd+DpfG1gvlOsLbXnoV3km1wXA0hvYCkYyGRN8cFWqt5z2aOmemBD3oPzEMvtg52w9AgwDf6R09FcpfzuZq3OOcS8CNgo8BSfp/9Zbx5nscpD0wxO5FBQq+5VEp8x5h8wqL8LslybGhowLx580QdVFFAI78/TBAqL352J4HIF198seY5u5px4Pf3VGskfhs5P/ObxX8rEJnX8/eNWkux/exLtqWrq0v8u9riXyMRdCVIyjWT//tL8HQyksgE1z/84Q+L7wvXX5TEueeee0Q/jgeSPvH0zb7vT7ElDFbrQTQ2LELeiaKnp1c813iMvnHrYQUbkM/LhKm6eBz19WE4dg90IwwPdejs6hYe462tc2CZDtKJNSgU0mN2E+UsKRmrwFX28VA6h86uIeGdSb9LMr3Wdgygu3cAzY0xAVBl7ZxgzzXUhREJ02KiCJgKpuNIYI7Sqr0DWcFGam4sRmCqfXAVjiNYYAv7CEcAB1YgCANRrO1gMD+JBW2zkc7l0NM3iIWtswXTbFU72W8xtLVFkXMnBnZqqR4BkLzDxCiy27jWmBowqe5N0IRsL2UfUW2dWB8nJ9c2pjUNdXE1pNIu4AUQiWhC3leQD0FgnqC/BiefQzbjCKle7h24TMnnXcEspRfoRAoaY7VN9EEgKK5Ltp5Yr/Hm9H8n6GpSxlyCsRyXZKk6juRNmlzu6fRsltJlZrC2FDEmIdA6hCxaDmkCPknHFuw4wly8S0gPCx+l9Z1Don4Eh+e01qOpOYyUPYR8cf0oGMfcUwm1Ehea5wqJa64phc1DWZEgLNmjUeEXSeboEKNuritYnPPmNCAU1pDNpZG1U/C4tjQsvJtuxj+HmlHwAlgcTWBJXZ+QvRWMSz2GZELD+o5e0R+xSBi6oSMcsVBwPNgZB7oZQCRqSiWgIgBJViBB8my6gK6OfphmAAvmN0M3mWBLmeKJxxjBymyeSbOSOSwYu0ZIAHF8Puu7BjA4lIFpWoLdSJ/tYCggQNNw2CTGLhSKOB7IuObYo68t2835pX1dH5KpLOobYwhHAyjQd1VzYRcyyOSzVfvz+h8DnwufPxn7ZBYzsZjsStqKpFOukPlOpiUQHrQIHhaQzTnQjQAa6+JCWlzTNZBFzzpGo0w44Zqee2cmPJQSro0A2eMhIU+dswPo7OpD3nOwYF4LQiEXuXxyRC8LZn0+j0TORio3NmuWbaDULr1HqZhDoJf/Vt+lVDYvJMwjIV3IWZMlrUBStrk+1AjX1rGmvRv1DVFsMo+S7CNBUr4XTB4Xaw0PAjQlcEtWKeWAqxkfMyBpCSTlGOTacc899xRKUpXKDEha7dfwg3mc8qsjI+68q4AmyYEQpRoAtJpjFLjzwN3SH5AA40Tf6WceBU7+FHDaD4Avn1wZ2FT19F+/ktSpAh8JDCnmWPnTqgaAUKzKQ75UAol4HcX6I2Dll5wly/LmHwJX/VQCpP6iQDv2H5lt9G9Uba7EgqwEEKlnV98AfPcaoHnWyHv89Xngm8dIgPGbF5ZASa4xHr4XuPBk4JBjgX0PBL5zErDl9pU9JBVb9MLbJMCkimJc7v+5kexZAlAP/aoyqHrFuVKS2O+NqACqa5YDu35iZBsUwE7w87L/AdrmlcblHVeOBnXJfvz+dwEycv3PWoGaBOW/dwOwbMux31c1Fi69Ezjo85WPU+N+3bsj2+Jn5F5wI9DfDVx6/Oh6+scNl25+QFe1+Yn7R/ahuue7K4HLfjzS65Ps3bNPBhZuUnrWCsSmpcXZl8kx5i/q+R1xnARQWdQ4S/SPBnVXvQ2ceRyw/U6leyiQlHWqaxBLzhESttXMitMNkt5yPfDQb+Tznz1HgvyzZkup5a+fDWy6pWSU/vx64Ps3A/MWSvCZ81O180et8+ZknsVk5qhq+vu9Pkb5gK7r78Gvzvg+ljFbw1fe7lyLw3/4bSxqmYNbvnYh6iMyzjSdIOndzz2KU2+7Gucc+JVhqd8ZkHR6RsYGA0kJPESNPGKmLYDSJqsLupcQGapGb4sASVkUU4CBSBXAnJ6mTXwVvzcpNyqRuI36xpHn+UFSZt0G6Z3qAUMpoZMlsorNgPQr5eaIG8OxJHJFdrEwLZKBAun/KKImQk6LUmGW8IvhhtiDZRgbBSQVcsNuXsphaQGsa88ia0u0mMG/559/XrB+N0bhJlTJ7grpqHQaf/3rXwW7lEFhvyxtLfVRUooE5slYYdCcGyqyiRlUny6pW8WuUQCuuK+dRd4YgBfLI5RuFpnpyitUHTcV6UqO46222kq0x88erSTby98zoE1wgCxqMnH5byUvrJhZChxVwLGSsuTfKvjOYwhmMFDP83gNjlsbg3BCDEAVoDEbm35aWgvWZNqEpFmmMDYrgUGumOGgJZRFUPcwlDPRn7MEOFoppMR5xiRAS38lt3bPNo6hBiuHD9Wvw5xQh0hgyHsG1qbbMJSvw9zwIBqsAjoydXhrKI5Bp8w4pJZBOHPsTA/8C/RA2M1ip9AaRIvefW+++aZgv9datt9+ezFncP5SwB3nG84lnJPKGf38Oecbxd5Uc52ao/ySu5yneG2Cb/xbsUjJ9nzjjTdGVZXX4jeGwTU/K5XX5LeC5/BbpMrOO+88nOA1WVn4ifqL8/Quu+wi5mvOuQzwsV8I6Kp100TX8P9e9Q/XWZTNVSzb8a6h1kg8hnVQz0Uxh3mNqUjTc13B7wjlis866yzB3hXro2LUqZxJOnt2PZ5+8jYBtvgT6ni4pQcRq1uEV19diaeeehIf/shHsdtuO8DN98OyYvjbG2vx5BNPCL/U3T+2Mwy9APqLvvXWu3jggQfgODns+6lPYdttP4RcthN2pmtckECADj5vU+HrqRHQJxhGH3sdGRtYs64HHV39cD0d8UgIBbcA3TAwu7keLY0RIaPLwD/lGMkwZSGjcShpC4ZqXZSSmSMTBWp57uJ6XOMVHAGScs1JkDfgRtDdlUbPwAAa6+vQNrtFRPtWvrtOANWWZQrAdN7sWZg7V4KklKidvlIEST2CpKzT9F251itJ+VYTWVs+O3oRTRT4HPcelNzN0YLAFSwCua6XhWscjhvBB2UiWlEFmMFRBpSENC7RrSmIV/D6fMYseUdK2OqGVO5Q91XvmZ2RXqZWkOdIMyNVV3qqklU7MZw3sjeEZUKxA4XUaXGvw72TuD79Mt0AXErf5jT88631iEVD2Gqr+cg4SdgOPYkDiJgxAQjyYQSErHoWHnJjAKQE5wiaxdDdm0F7Rw/ymodZzTG0NsURoleqRyWfLHK2jWw2B3I0g0ELOT2GvmxE7MuaQxkJkBZbTS9THVEMDTlIDElwk+zOjO2ItpiGtGxJpW3pQRy0BHu8oT6OwUQanX39AmibP6cFjU0WHJf+q9W9R+wuyvpSwUU9A/arEaA3ryHWvdlcAXnHLXrYeggRXDc9IevNvSnBajGUCDhTPLhoTUG2bSFvoKM7IYBkVysgk8sjFo0iWh9AMj+IXL76fZ8EqHUBYPMPQcawQbA0hJAex0C/I+TJA3pAMHrr60wYYjlNgNNFT18afQNJOGQvg+NVh8bEVU9Dc0MMs1tiQh46T4Y5cjCEEHIEff02egYTxPpRyFO6O4bm5jAKSMF1R9affegUHCRyDpJ2VjB+KxVagzDpWTKjddQHQ4iY9LKWCjU9Qza8QgH1cY4pJjUTJJVWI8KWJxiHlo+gs3MQsZiFhW3xEUk3HC9OkdVPhSnH9ZAmwzWXRYZKPGP43ZbX9d8VJPX3A79VTCB7+eWXxTqC+9H99tsPVFQqLzMgaa1fxg/W8QoQIjB3zCkj614NAFrNMbyqkiLt7wT2PVyCT1ttV9mTk8f7JVt3Ogg49GgpDUu2YPk6QwE10XgJcCx/CgROyJYtl+lVx1UDkiqgrb9nJKilQL6zrilJzirg9mcXjj8edjigBP4RXLz5SuB/7we2+cjI8yqBpKrOZ99UArn8Z5Ghed4pjEmOBPJ4DKfx/7kauO1HQDgGLFg2UtLWf51KvqPKM/P6C0bLxU7EJN1mx5HPSR0/Xk9R5vX6OwHK60405spZgryuHxg2Q8B/Hg3sdwiw2YdGy+nWMhb8TFJV/+4Oyfp96/+ATBI46CuSOUtGsb+M5Tuq+nvzbUaC29UwSQ8/oSQRrIC8l+4ffwwee37pnPHYmuo9m7twNEjKOxz8ReCa84A9PlO5vWPVYrpBUj7/Pz5eeq8UyH/IqRIspuKMuifng8XLJOO7lvmj1nlzMs+ivL+qGZcfhK+PAiiP3/MgXHj4iTLZtVjyhTzOvO0HuP/V53DXN76Hj2xSymaYLpB0TW8nDvvBtzC3sWUECDsDkk7P6Jl2kFRO4NKflIWhgZjlYEGkF62hdTCRRL6jTkgDMeDG4AQDbQTCCBxt7OJnauTyKcyaX5QJpXURM3NdyeqUckfFaAZlALMFIcUUDVNaipnR3BjqiFjBMSVyVWa78i5iZjWDVgIspaSnp8E0isw8aNILxajdh6rWPiQwxCxWbvCE/85KGURjoS8bQcWNWSipR2865S3HcaHAUT87knUii4UB9mqlFBko5rEM6hMkVAwmXmsqUreqfxjUpdzPokWLBACpCgOwGTuNeKwenivZTUpqmvfl5m0yQAMBXjJI1bs0nmwv60NmEPtX+f7531cFSvhBUAIDSp7S7/+n3nE+D8XEVv6BggmGPOxAAghnoetxtGcXYGVqlpDEHa/wHZsVyuJDDf1oCqWRcnQM2Qb6nDD67TCGHAu5Av2NpxBB9FWAIOsm8SFsGl8LS5NymWQTDDpREfBuCmbAbPXVyVn4+2ATks7I91GFPmvjWmzMt2nmXjM9MP09sJm3FpuGpQw6v98MUNXCJiUTk3MX5w6yRwnGKfn9cka/mueVBG+1Hst+X1J+Q3g/zrsMqFUCSnkf3oPJOPS0UgksDMKxjmyjKrvuuuuwTC/Zlf39/dPeybNmzRLJL5xjFZio/D3VzSYjny4UDmxbKBYQLGWfjFX4LPis/N9f9qX6JpSDtao+CkxVMryVZPCVH7xiDZ922mnDHuRjgaRkmz379B2iuiNBUk2sWSKx+Xj09y/gzjvuwD777oPPfu5gaO4gTDOMp//wCm6//XbstutuOPzzn0U0Ghbg0H33PYDf3XcfCvk89vvMZ3DooYfA0DPIpNYJUKb6QuafhKGkCgNlIIPI5ijLOwRNM9HSGEN3XwLvru1CJptFfTyCeXNb0NJch5CpiaA+gdJU1kE6mxc/i0VKDKbq61I6knUhGGDnpWcei2FEkRzSsHZdL2KxEObPaUTAIDhhYKA3izUd3UJqtbmhHvNa62GGKPuZFmvVaSlCiIK+foRDPOGDOSVQcoqVCuhWkXlJGWQbAb1WWLBUAcFItSmh6YL4Hj1Fq1qtDG8yptiY4dPVXcdui+dqyGQorwuEQ/Qs9R07zfVRwiNijUX2oJMHIaxIMI6ujiH096WwYP5s1DWGxPqRbETdtbC+o19I3S6e24ZYjGNZyT4TiFUAIPdhIeieCcfRsWJVu5CXXbRoNhoag9CKkq2kBnC85XNk15NJ6CIcCiIYssT+i7u8wCg5Y84tBF8j8FwJiNq5PPoHMwKArIsxGSeP9V39GEglETWDYL/yGPH7uhhamuoEq90NZFBw7ZofsL/v/I9XJAcW/bhBxqhIiJCJEJQ8DpmGAPYqFfadpUfguhZSWRuJTBpr2vugBQzMn9+EnJZE0qZcbeV3Xu2H+QTIHqb8McFFKiBRcjkikoaDQmJ3aCCHd9vp32wJlmcw7KHgZoSkNucBesYGvDAGB3Po7BkQAG9TYx1C4RDeemct+oeGML+1Ba3NjairC4M21wEvgK7uJNbRFzpsobExjkjIQiRoiH7mfFVJlpqAc8ZxMJTLjOlLStYo999MVCboWR8MC29VkRhKhZos+6SAsAXBkOYf7p/5LNivkWAMgUIE69cPIhw2sIRy64TkVVxEo/S2g5RNxi6VdwpFCWBb1K3aeXYGJC2NbK4jHn30URGzoEWB8kX3j/0ZkLTmqecDdYIKvH//N8BnDhlZ9YnAKB5dzTHqqgRgCFY+fKf0DY21ScD06BMks6982iUoec/twO3/AyhPTwKmR54AfOyTJXZpNTKcflDE72Wq6lYtAKEAlx8/Auyxr0zSogzvc0+MlJwdy3exfHCUg6R+CVD/sZXaOBG4NBbbUV13zUrgzOOB1x8HzvsZcPhXKie6qTb+8mclaVYCsBeeIa/kZ8/y/+nXecHpwNN3jn4VKOF66Y3AR3Yu/Y6g1o/+a/zXZqogKa/OT8nrfwFu/THwyM/k/Ro3kYDpUccDbUVbRPrnnnIEUM4Y9tdQeZLOmV8C3vy/f+R3wH8fBCz6qGSDEtytVN75J/DNY4Fd9irJCT/xEPCN/UbLJPP8t98EzjoReOPp0Vcr926t5B1cqQ7TBZLSk/S5pyrLNo/3dCcax/7548yvSv9WPzO6/NocT688X0oMUH38pVNKSQz++aChGZjouuXzR63z5mSeRXm7qp2j3s8fIMUifaurHb8+/Qpsu8in3w3gkVefw3H/eylO2fuz+PbBx4xQqpwOkJQg7Hfv+jGW/+lR3HXq97DzZqUXcwYknZ6Rs0FAUlU1P1hKSczFsW60hjqBLmbF04dIel5SAo0+VeMF66anuaOvQtCIQClL1s4gPq8E1EqJJxHyGnEiQx6ZLAOLGuJhbqQogSQzaEW2aRUp8SpwRX8obogoF1RwIUBSdXqYUkVMaVfAc7Em3JSWg4VT6R/BnnO5gQOSQ3l0dJVkZxkYJhC5MQuDpzvuuKMYHwyuKj8yVQduhiidSOlAsnz4//6xVq2UIllFfk/ayUrdVuobZrPSX9Xvj6IC3Qps5N9sHzd1q1atqlmukedTrpCgpGBCFAdOuWwv67J48WKRWctjVJ+qcaXGkpJqJCDA4wgYqJ/xmvxZOburXN5RPQfegxnjnp7HgBnE2/Yi9OUiVTESIkYBbeEUZgdTaAklEDWSyBQCGMhGxDV67Hr0O5Fp8QqNGw62aujG/EgHCvRE8zEtGARim223Dm8OzcfqZJ14RxgeofcVAVZKBNLr1Jkki3Vjvlcz95rpgenqAcMrYE/rLYSKOQ/M4Of8WU0hg5RSqJw7OAdz/hprnufagMf6vcuruYf/GM5JvD4TPihvznl4PKCU7zz9qZcuXSpAXBZ+Y/i9UdK7u++++zCI+sILL4jv0HQXztlKNm5DSMGzTUqGvpJSBIFRPit+P9S3hc+DSTbl9WF/8me1yuDzu8LrKeD2iiuuwHPPPSe6UskI894KsG6b04A/PHV7xa4eBkkfex53CJB0Xxx22CHQvEEYRghPPfMKbl++HLvtvhu+8IUjxFhYu7YdP7/1VvQPDCAYCiIejeHzRxyBBfNbkE6sheNMbe0jgFIjBD1gCXYoV5O0dKVEJsHSZJKgiStAmng8hrpIEJaRR8pmclEA8QhBh6ogtop9olhvXGf6/fcsow49nTkk0lnMb2tBMEQ/vCGYGllzZGdlhZ5JUyPVKWw4hfQom4jJjnfitAqXJyBF2Vlf8u1kLzvp8wQ4pgUFcy3gESSVcsSTKvT8dAJCMpe+l8xxnPzTm1QNqjpJ1YmBR7ZfMGen6MNazY15X4JpZEMSRLYZsQzQm1bHqne4ns+hqbVeyLDGrBBSKQdvvr0Gdi6LD2+1KebPi8N25TspgTVLRAv57lNutau7H6l0RszXlDltaYmi4KaE9yhVTdwClVBkhJHS11JxIAgrOFEyKhm1TFaQdipkYfKPfLqE+QhPaiiAajw6hhI2OrqH0BANYXZLHUB5WzclfXerWgVX05sERCHkY5nIy+2q2htKAJTA5UT0bCoa6aBDcUAzsb4zge7uQTTW1yPeYMFBWqg/8dpkwEsGrEwQZjv5c+53LcOCpVuwCJIG6AfLeURDzmEiq4OebsoNm1g4vwWhCBOPab/jS84RPrKWBLo1qdZCWWgKL/1jxRrh7dkQjwl5aCsYhGWa8PIFDA4lEY+FMX9ekxjDtPTh+yvYpmOAu0ICupBHMmcjnbOHk6BVj/OJkgUbtULDfqpRKyjkdlWR7rrMKZAJxpQw51ybodqF6yFiRRDU4+jtTmMonUJdLIqgqcPz5D67sSGGhpgp5nkmC2ScNBK5lEia5vXocVpNmQFJR/YS1w70h2eSNRPZyssMSFrNqPrgHjMeG7EaALSaY8p7h9KT9IG89y7g0buBxlbg8psk+FGpkPVIOc/fPwD85ucSMP3Wj0vei/19wNlfk/6dSrq2/DrTwSTlNRXLb/v/kOy7gT7gO18DPrrrSMnZyfQLwZ07byoxJv1tqASSUk736J2ByTBJlSzsMw8B8Uagkryq//5KaviwY2U7X/sLcOJBgJ89q47/8zPSY3S3vYEVfwf+/FuA4Og+BwGf/RKwaMnIp6NA0rFYvuXPcqK+rcQkLb8GQV4CafTy/P1tAAFGgnwLNpEgL5+pFQIuvR5oqGDZrNjDX/02cNw3RoLLK1dIX1S6tLBfx5IxZp0oOPijS4A/PSHBVEq/XnU+sGYVcMl10s9VFX4Hf3sHcMdPpW/rX/4kAe5lOwMHHAEcdETJg5XnVJM8UN4vU2GSUkKZa4ofXgLceytw/o+BTx80scLMdIKkSqr4jVdHs6f9bfWDnguX1j5/1DpvTuZZlD+bfwWQVLFIj95lX1xx1OkjWKRsrwJCq/mi7r/1f+AnJ5yHiDI3Lp6kwM6/dazBb067DB/faofhy/l/V809rjr86zh274OrOXTmmGIPbFCQlPdQmZOG5iJu2lgS60HTQI9gaanAJxkN//znP8XGdmMXsutUxmHOySHaJtkx4xXBMM17wpOEEk51YXqX6FJeiN4wPgm2sa4jvVHoDyWlsCYCSblBJRuAwRsGGcby5Jmo7pV+r0BgtuvdtWkMJSVzgeDoa6+9ttGkdv11o3AeqdUAACAASURBVAwug+PKc42/I+OSwdiVK1fWxDoeS0pRydHyHpSMZBB8OgsD7ARKCU6yP3k/BqP5N4EBFgbX2ceTYVFvuummgvXE8aOC+X7ZXt6TCQCKNarkKRXYKbxwilnoCqRQgLOS0lWAs5LfLfcHHK+/eH2R+KAbeDU3B11oGNcb1H8tiutSrnuT2AAWRNfB0NIitkQp3CGnDgNOI9Zn4ujNheAWvU1rfXahgIuFsQSW1XUjHOgbU0qwgDC67Vnoz8WRzQfQZwdhBTy0hGwB3qbyJrKFgPRDnWRdaq37zPEzPfBe98ACrwvbhPtEuJAMQnqKE3Qbr5CVyG8u5xMeS8Yh555K8zxBLP7eP+dwfuJ3gLKsyl+T91Zy3zye53Fe5PqinHWqZH05NxHYHY+97/fjVN8fgrqcr+l7pYDDZ555ZtrXLuwffgPJJlX3qSSfXu0YIHhZSQpeKTCQWcs+Ves1frPo1e2X0uW3yi93r+rDOihpY/Y5+3iib41SiVB+pHz+LHyWjzzyCG688cbhRDDFWuUxf3v1njGbXAtIeuSRX0Q0GsGf//wn3Hn33dj6Qx/CrJZm/PGPz2GffT6Fffb5BNLJdUXJ3amtSwmUElwZZhEFKGtqAAQnHA89/Wm8096JrJ3H4nlz0NJoCgZr0NJgCYPIyRcCo/QZJdDhh/2Cej06O2xksjYWzZsNzUzDLiSkB7lGxpRkTZGVRmZltcymiWoq1s6UoS14CBBE1FFROnWi60zn7wnEuG5A+IAG6Mk4yYvzOVNCls+U4K9uvLfs2PGaQR/4Qo42H57wygxY3AVMtuXVdxilXrlPIkOPY5O+jJQaNej7OeCgtzcNT+e4ywt2JgPKZCbadhZNdXEsWtgCT6ckNRNfDHR1J9DfnxAyt+msLXwh66MRtDY1oK6RYFsWuWwaphWAYerI5fLCk1OAtG5BeHYSJDUsCYCphEGCqeL/hWnr6CKPU++mBEkpZauuQa9i+n8Kf1IB2nHvRlBw+vuYzEi+n1K2WbFhCXqO/1yYnCEY5gWZJBvQQvAcCwP9GQz0JwWQN2tOvZACFxYwzBnWeJwrgFECpVRS4T1N3YRb0JBN0s+Zqjn02mSiJBNBPUSDQbTOahAAqVNIokAP5or9Sklguf809BD6+8ksHURrUyMa6sMYSCSQSOVh2zl4joO6WAwtsyLQTUrW0kOVAsoTFwLLKYKbDiXIpf8n99b8T3jmmvQVjSAmbHQkq5T7blVkwguTKOU4IthKYNPOF4Q0svBjNSPQ3CAGh7JIZ3MwmezieejsHoBuGpg3u0FINvPbGY8HMWT3I+kkBJOUYGk17ZgBSUvPmmvDxx57TCQdf+xjHxN77/IyA5JO/G58kI9QrLlPf67EZGN7CMg8+TDw/e9IEG0sL8+JAKvx+ob3ePYJ4GuflN6jx58+cU9StvLcrwOhcAkEUf6ez/2+xHT0X6m3G7joDGBwoCTBWX6nagGIcuYo2Zj087z2duBD24+8qpKRvfZBYK/PTNy2sY4noPmz64AbzwK+8K0Si055SlIytpzNybu9+EfgrOOB/Q8vyany51wj3PYT4KpTgIuXAwR8Ceoxp4VAl2JU+musPBU71wEX/RD4zfLR7Fker45jruyZF8nnNFFRXqxn/UTKBk+kkDLRmKsGJC19l4Bf/hy4+FhAsakVcPnzi4Erfy0Z1v46sY1XXQA8df/o565kole9JZnFb78lvV+POAk4+azK3rp+ueZtPyKZpYd+aXRfKO/bD+8kgeqJ+knJQ3esHclyHu95TBUkpf2eet/++fpo1nCle9cKkm7z0bHH1kTsaXV/dU8ywgk4X3Y2UMv8Ueu8OZlnMdk5aqL37b36/WA6iWNuPB8vr3pzFItT1WkGJH2vns703XeDg6SqqjJA5KE5aGNhfgVaA9owG2Ht2rVC0tUvnzZ9TRz/Sgy8qYxDLrIjc6Qn1nC9hScMN4LMHla7TinzlM16MDSgISa9S5hpys2V9OIh23Pse7Ot3AwRJGVxKLcrmKT0KJXbo7ARRIS6QqIOBXE8/UsYgAzqMtCgPIZKG+Sp9dzK1Wkk0wzqacPMmY0NXpM9s3DhQhEgV4WA7erVqwVIqvzQam1ptVKKtV53vOMJhnKzRrYMC4PSBAcIALOQQU1WbK2FDFXFgFasHr9sLyV41T05XhgAZwCbx6qgM/tRyQ/zb8pR+r3mVOBasEIDHO9ZKTdVKNQkcSxYQgXg/3Jt6NEbZQCRLMyyRhPs9IOM/H2jmcGiWD9aw/0IBTLQNBlc8RBCwqnHymQT1qZjk/IjbbRsbNvYgznhbjiFzDjskQA8jUH8IPJeEB2ZmABJZ4cSSBd0ZPL0htLRbcfQnoqN67la63OeOX6mB96vPRCEgx2M1WgwGBD1wO84g1Bjzc9kJRLAJHDJuUQldyiW4MDAwIj5SXlxqjmKCSY9PT3ijzp/rL7hHEcwlkoBBDvVXCa+pfSTK0rGvvjii+MCnJTdXbJkiZg7WV/WgUE4Ao6KVU/2Qi1Sw9U8T9Z92223HWZQbkgpeH6T2J9MFOJ3lt6sBEjLv7/l0vTKj5R9qaSQVTLNRG1UCTo8jtfh+X7P2T//+c+4/PLLZbDcMBCPRfHXl3457mVrBUn5/H7729+AY+CAAw9EfX0Dbr99ORYvWoQvf/nLCJo20sm1wz6hE7Wptt9LNRBdJxgZRmdvAm+8tQazmuqxxZJZcL3KUpG13QOClZRxKGlZKrxvMFCP9o4MEukUFs9tRSjMb/SQABlk8X+dqwnXV1czDaaQovXgwJS4+Hte3EIA6bQLw/AQiQQmxSIVqhO6BQ8BIRVKTuHGAB0n23mUjU0nCXYBEcrACn2MDV+4NwoZlgCdBLjkkKVM9qUFPRAlzxQcgvSlTKazQnK3LhpFV28/+geH0NLSgObGmPDj7Esk8M6qdXAdD7FoWMzP8bqo+H04pCGPNDKZFOysDcOkvYuBHCV+CbAV4Uru20IhS/yeIJjnmUg4uvAnDiIH0/QQmBSTW5iqiA4lwLghi3o7a2UsEyClDybBQQKFuYKLkBFBKBBFZ8cQunoGEBSJRkLEF5YZQmNTFE31IQQCOvJCWla2bGAwjaEhG1yeSz9cAqc6ItEQ4tEwYpEgNDOPvGCQSt/l8YoeMGFoMbSvGxKs7AXzmhEwmFBcADwL+ZzsX24RXS2NnABIq5+nCJISUOfYk/6f0meW+2vOfRErhMZQBBGTKlEjk5/F3j1Ldq2GcEj6hQs2acER7GipNCMliINmVMp4MynEYwKKjq7uIbR39cjzsnmYlomlC+YIL73BXD9SdhppJ1cVc38GJGWCy0hPUu57999/f7GfLS8zIOlEb94H+/dKNvWPDwHnXgt85mDJgCPD7oaLpCzuVp+YGkhKL8NbrgN2/rj0IY1TKECTgNqDvwHOPxoo90QlW44Eod33BppnSQCPUw0ZjZd8C2ibB1x8vWSPsijQY8cDgTMuALbalusLyfy84XLgdzfKe3z5a/Ln5aVakJTnKVblOVdLRuzKtyqDlGSznfEVeaeTzgI+8elSfSuNGnXdeYuB864Glm4OrF9bqj/P8YOkfknfL54NfPUbQEurlAB+8TngmguA3g7gqlsAAmuqKPD04wcA37xAApkP3yvBvLH8M3mukoE941rgT0+OZs/yGOVbmRgEvnkRsGgp10ujfT/97Wcb6Qn5xkvASecABx5e2XtWnTMZkJRgNqWb99hH+pDSl5KF4/+2/5EA9DW/A/Y9UP6cLN1vHiOZkaeeB+y9n/x3Tyfw02uB5ZcBR58jvTcVkY3j85YbgB+eXgJXs5mJmZXqHeRndbOtgMfulazSJSOVSIeZoRz7p58v3wtO2T7BhhHDip/3O28GLj0e2OPzwPH/BWz9kfGfxXSApKyE8iCe1VZi6I41U1YLkiqG7zv/AE6/CNj3gFLfl4+Nde9WxyRVwHit80et8+ZknsVU5qjJfJX4raeFD62Qbr75Zmy++eaTucyY59z/0jM47uZLceB2u+KG485GkFm2NZTpkNsd73bVyu2qfmLy/5VXXonDDjtsWpVKa+iS9+WhGxkkZR94COsu9gz8Y5ghQvCL7MBaNjnT1ZsMlO2xxx7iclxs180rwBCZ/8wB9sRG0Cm4Avg0KcfFDaB0rkGBGeh5yjXpYjNJw16jKEHETaKQP6LND6VQPbmp44aZ4RN+QOj5xE0af09mKn9nmby3bB09TgmGyvOkr5RDRoDHTZj0gGGRkke890TSShP32oqVA0jRo0jTBMvmrbfemjQoOfHdRh/Bjc122203IqhNYJQyh9MRiB5LSpHebNXKRdbaLgaACRAwY5iFAW8G3dkusq8mM+532WUX0Uc8V0noKtle3osBbbKeGGDm/csZoH6ZXNUesWnPZESwmkF6/k32EDedimHKYDrvS0CD7CNV92okjhlA+Ls7C2bEQjCQH04GULENxzXQnyP4GRoGSxWjdFYojaZgQrDRw4aNoO4iogPr0w14pW82enO1faB43eZQFts0dGJWsAd2Qcpl8V3ju8t8dspQ848qfPcZnCNQytnB0mwwpMz6Bw0LHZkWvNI7C72590n0t9aBOnP8TA/U0AP8Ki3WurGF1SeCpZwj6C3OhIxKZeeddx4G0xTbkAkjk5mjOE9xUTdRUbLh9Ij2szI5bxEQ5PefINlYhecr2Vv+m21UsulqPn/11VfFXD5dheCkklHnNcvl06d6n0pS8GwXv6+c0ylV5weVleSxAoX5/WKdeAy/D0wEUvP/ZOqmFAd4LfXd4t9XX301nn/++aoAUt53JEh6O/bZZx8c/vnPIaDRVzuIJ596cVhul0zSocFB/OxnN+Odt1cICd6AGcSzzz4rpD6PO+ZYbLft5gIknark7nh9wnoRJO3pS+Hvb76L5sY6bLVZqwBJycSaahkLJA3p9ejvd/HO2nWY09KIBXMbkS0MTsovcbw6quS9Iu8KmhZCNuMh72QQDJFtOdUWTsf5Ovr78yAW1NCoF0GT6q8r2HteQICkQtI1n5025m31tajtSNY5l/XEHsYKaoLVu7EKVXAIknJtRSYfwVKxRwpQm1iHxr7kf/TYDOjCZ7SrN4l/vL0aiUwGbbObEA2FMJRKi6TURW2zUF8fLjIB8yh4ZE5nUXBzKBRcOLm8eC6maYi9TN7JF6WvIdilAiAlWGpYcL0g1qRCaE/oCGo25kWTqLNswaL8VysERQkUMgE3R9DQkQm7ESsK0wujtyeLZCIt9r1M3KUsM/ct9Enmv7nuNQWAyj1NAWbAFP6sfBaRcLDIwnVJV0bBI2PYFqzUiQsB1hiyGQ3r1/cjHo1gVmsYjivXFf25euS9EGYFs0JhhtK6te6hFEiqziNQzLmSDE6u8ym12xAKI2zSk5TeqlJauVDwkMvTk7YA09AQC8sJjGOY59ILVjBSi6xU8ns9wTAWO4vhcZ1OMzEpLxj1BP8pkzy3rQmhiCdkd1P0S81lxwVKecWB3oFhMP7o/U6duGvfZ0dwDXbvvfeOq6TE9eG+++6L+fOlyd6DDz4oEvIqFa4b9t57b5HoVanMgKTvswGwAapD/8TzT5KAqL987XIglwX+9PRIkFQBCuNVxe9xqoCzSh6VvAaBzYuuBRYsLl1xPJ9K+kh+91pgnwNKxyv5WIJXlcohp0rwtLEonTpRnXiNPY+oDLQogCSTAsjuo0fqwUeMvitBs1/dBvzgnNF9q4729xPBP0qV3nbpyGtRqva4M4Df3y/7yO/HqKRd//LQ6PvT8/W/LgU+d3QJSPNLwV5xE7DJMnmev/++eT1w9ImjwTfFZHz2boAeoZXYswRof3ETcOXJlZ/D1ntLWdiDjwTCUhxuBGtZec+Wn+1nGk8GJJ3IE/KAE4Fvf680PiZ6dvufAHz7UgnmqjYooHn/oyT4rNqn+rx7/djMSuV1y2t9+byRrG7VF2OND/X7nQ8GPvcVyVpWfBlKURMsv+e6ys+jPAFiukBSrnXGAt4nehasqT8ZQNV8vLGljuexlCueCCR9/hnguD1L7OFa5w/ep9Z5s9ZnMZU5ary5eazfLV++HEcddZT49UUXXYTzzjtvMpepeI5ikb6w8h+4+9TvYdfNt6v52uOBpNUwUCeSzq0WJH388cdxyCGHiLgdCYO33347GC+bKbIHNhpIKideuRHn33tpryISConN8fr164Xc7mQZglN5mFxU0/+ShcG/JAZhBAwh3yQkxgSrk5I6eXiUhQrQi0YCqCKG5XqwTEOCJ0W5YOmlJcFLgqQEWAW06mlwNW6ipC8OgVL+LSXOpNSPsEcqZiALryZun4o7dP+5oh/5H0EyCjvphgBOxyuGTk9JBnpdkfFaXgRI5JnCm4blvQCvd9ppJwEmMujKtpE1RIB0uv1qK0kpcuNFb9BaC+vLgDElCpV/Hjd2yntUMWQEg6MIbBIkIKjJsV9roVce2bYcr4rtwwAz78P/VwAo/60A2clKIIqgUj4v2qJkH3lNFuWnWkmyciyJY2ZtZ4MOwjGyU2XLmSjgMLgAE+l8A/qcJnRlIkjmzWEGDP0/I3oeMdNBxMwjpMs/6byFdakoBpyJPKVG9nKTZWOT+CDawr0IBhLDUrtMPKC8Ft8l+jzRu6g8ACODoiWvYhHg06JYk27FGwNNSORrq0utz3/m+JkeeL/0gOk5+A9rDRp0GWAlWEjwsvxbTpldxWxXrHa+V5yjVJKHSsTguYqRqMA3vyy4kPczzWEZeCa4cC4dr/A6XPgx0KYSRnh/zpsEXOljNVZhkgmZ+YqZQG9TFiWZzkSisYJ2tT4n1o0gZWNjozjVL59e67XGXQtUkIJnfyh2qPr+Kg9SxfZVsvBKllIBxbyXAjv5feB3jc+ZgDK/PWwXv308nt9eMoqVsoGqJ9uqvjUKiN7xw8XU+ioar0DSx594CcuX/wJ77LkHjjzySEQiMoHmwQcexZ133olPfvKT+MKRRwpw/LbbbhPrtk2WLIIWCGDtu2vR19uH//zPg3DoIQcBbh8y6dq/0VVUV0juEiBd0zGIlavWC8bVksVzUB83UChkpkWak8k/mdxIVhKfnQJJV7ZLkHR+Wz2y+UEBZkxnkbKumlg766YJM2gJZlg6acM0CggWA0vTcU+57jYE0DZciqBMQHityp/TN7IgAJsia9YDMgK49RCOkHEYkPKiZSC1VNEQmqMwKCGDgkhupBiMpwVgBrnm475gevtwOvqm4jU8DXaaXpsagmGZpLkxCvdDgrVZBJe4CRLPrpgMKgEmbrt0mHoYWj6ENe196OyhioyHYNgUMtEEP7dYuhBzZsdQQEZ8czwU4GLkmk19i8T6VQFYRUxY3FewHg1EhAqQjt6siZVDEVGH+dFBRANJkdhabZHtCyGgh6Dp3L+5cAs5OHlbeHrqtJoxgpJ5rAXgkX1YyApgd9JeuNVWzndcgeOe0q5kQLrSW5NrXq59Q2YYISMKSzdhMOFXqBm5yNouClkXXl6DZQTBPaX4FkZNhCP0KKU8N6WF+SzELlmwUGtJ+OD+k/PT6rX9GEwksXTRbFhhAoo2Ek4Ubww2IxhwsEV9N4LFdUetzS8HSfkNIEjMfggahvDDjVmW8CSNWEExXvls0mw/FZ90tp/7bsUWlnK9Qp2H9jncO+TzgqFLAJU/k5EE6clraLymhYAeEIDr2vWDcPPAgrn1iMRMwf4fyAwiaY+dLEOmbqIvKeIL3JJ87pMn1toN7/nx0wGS8r1mUi8Vm2hRoNYqlRo3A5K+5498g1eAcbWX/gj85Grg+XuBnQ6SwN/HPimlSO+9Y2ogKWN2He3AA78G/vAo8PKDskkEdfb5T+DTBwOU6fSXVBJ45vfAI78BXn4W6F8pvRf3/DRw8BeBxUtHy41SJvUPv5cs2Jefklf76MeBQ4+SbfEJrQ0zHscCbnnuWCApf6dALXpZUlZ17oLKj4ltJ0OU8rR/elz6qfqLHyTlzwnW8Nhf/Bjo7wT2PRw4+gSgdR5wyZmyn/wgKc8h+EKvykfukR6VBFV32Rv4wrHAsi1L/aSkYJ97pLJf5ERgHttCSeDLTwT2O35s/1e294LTgeQgsGgzIJMsPXPVdjJfycJUQCJ/TvDsN7cBTz8MrPjzyH6aKkjKMU7G7+/uBJ7/g+wngsgcHwccDnx835F14d15zt/+Cvx6OfD4b+UY3O0wCfCWH+9nTl54bQl85nX8gOGunwLO/X4JXFWtVF63BLspAbvHvqPHE6/zh8eA808B6puBuYsAPlO2xV/KQW6Cq08+Atx3l3wv/MkQGwokVWOZoD8TF/x1mixIymuWv+OqLQoktW3gvFMYBxifSaqY4/73r5b5Q42PWuZNnlPLs9jYIOmGZJIqFum+W+1Q0Ue0mo/c+wUkZcyHDNLvfve7otpMFN9tt92qacK/xTEbFSRVPcpN8Kbuu9gskhabYwbiyGBQ4MvG7HlmHG611VbilulMGjmdkp6S2cmNh+sVxEaQHLOcQ3khZjgzi1YClAQdw5YhNkBkhpLNaWgMfslWCLk4nVnSlOHyhHQv4RUBgBa1ingsM5kZALCZ5VwEkxVYOrw/F9hMabOu6sDjDEMX9Rwv4ZlAF69NkLTcr4a3FGGSgjHsCbOxZZA322wzkQGqgthkQhIgVUHp6R4XlaQUyQpi4LyawqA5ZYEZ/GewXzFtKp2r5AUV4MZxwSByd3e3GPeKtTkRW5Z9Q1CfG0E/e4d9xfowuMy6bAgJRAa7mVSgxh3/n/WgnAHf30qlksRxwc2jEBkQMm8cr4LtwgxuBGAZYWTdWXg7OUfI2hbKRrRkplDmWr6fHLeU6K3Fl9QKuNi0bgCb13VC11LIF1mkrD8TJMIGEwVQ9GsaDZKWt5NpCn25FqwYmotOm4yGf0HaQTUvxMwx/5Y90OQOYofQOpjFjwoZ+fT7VIUAI0E/zo+c84RcfJAMOik5yrlPJWAo6XAFmKpvqALt1NyjgFSez/lTeTtP9ADmzJkjpHIVuKekw1944YVxT/WvE1gHMukVkMkkEUrVTrWwLfyekLnK9vrl06d67Urnl0vBM2DJn/m/v+wnlXjD3/P/+Y3hvO7/3vG7RY9YruV43HgS/QKkC4VE/5Hdy8Qiv++qkv8V6xXXwc47zCqrvppfRwIXCiR95bVV+Pmtt6K5qRGfP+ILWLR4sWCN/uqXd+PFF17E5484AnvsuSfuuP0OvPyXv2CvvffC5ltsLsZie/saPPzQw2hpasFXjjkWbXPiSCfWwHWz0/4IFEj69xWdePnVN7F00Vz8x/ZLYBgOCjSMnIbCYD0lTRn8V4VSljriaG8fRC7vYMH8ZhgmpSdTNTOy1DXHEue1M4DraIIxqpk6LEsG9DMJZgi6CEVLLo1eBQn+WrogaIYRjcyCbsSLqhAELKXUsKFHEHDJiNPguGkk0h2w7aHS5T0NWVsTFhqsYyjENfrI8UXwKJXykHM0hC3uAQiYSC/IgKlBt6jwUkuN39tjmXzJ4C1HRjxOBRvJgnsvyljjJ6jHUciFsWpNh7AXmT93NvJeAW+sWI10xsY2W2yCWEwrk4oeowXc4wjgWwKjw2NXSACbgjHIOYBbtIxDCWINZoDvhS3Aw2pLKBhHXaQNhinHIWFEz3MwlOpAxh5AJNiIeLQVmmaKvhc+vU4CQ+n1yNqVVRiqvXctx/FJEyTl2lsxKbM06OV4FkCvZPwSjGO6rpCPNYLCBsYky5cAb3G4UB9JMDpdqcgy+ULAOoJc1sRbb69DOGJh2ZJmOG4Kg7aFFUMtGMxZWFbfj3kRsihr94tmWwlg+hMgyaRlPzABmqzRiGEhYpqCUUrwXKxTCh4ydgF6gDK77JPKhesD9uOQnUWCSUK++Zd9KftT5FeLuELIiqCQM7B+bT9SyTSsSBBtrfWwYkBfqq8oATzyXnw+fDbJ/oTkqGoBHPiJYyff7f8mZ86ApP8mD3qmmTM9MEEP+EHSS+6ozJ7t7gDOOQXIpoFysFCBjhefKWWAr78T2HLbmW5nDyiQNBIHLrkOaJk9ul/oQfvt44HFm44GWrnc+sMTwMWnAwuWju29O9PbMz0w0wNT74FnnnkGe+65p1DxvOuuu6ZdmnjqNXzvrvCegKRs7sLCemzNTY6miaAa2ScMvm3sQnYJPcdYbCeDpvlSKtP16DkCZLI54SNC35p8hY0yjzENQ0gNcbvLQAp9dAQwWtxocrOlGxoKeQKUHnegReB0ZGsJslJ+Snqk1FYYQAhZkuVKEJSFAO7IoiMn9voFWD6ZM8EsdSVw+86qfiSTUv6KAN6GYHGO1TJmLyhmJAG4V155ZVwZntp6aPTRlaQUCTYSKJ2oMJjNPwwoK1ZNpXMYLOafStmtivHJgL9ibPJdoEcpg82VCgPKZBopFhaPIUhJ8JLX4H02lASikuBV/nHK65T/TwbZWEBpRYljz4EWH0QwFBAZ3ARKWZhlXdCasCq9CGvTjdMKOJK7QD/UOjOPLeo6MSfSKfyR/ExRyeqm2C7BV8n6nqi4no7O7Gz8MzEX/TNSuxN118zv/wV7YJnXjs3DMsBLwIxeywQSWXbffXcxTxL8UnOUAtEUY1TNhTxG/czfTer35V2nGIc8TyXVjNe9vA4Bz0033XQYDOS3hqoJlRjx6lo8jx6h9IJmoUww51wWJvHwWzVRgstEj53AIaXSOZ8qlj6VDTakwoZfCl6pDrCe7BP2qQJD+TvWgz/nd0B98/gzrhPYf0zMqbWu/F5RgYHAsJ+VqhKH2Ld77jYXmp8dCEOw+WiAR/lGxQgk6BiOzkMyY+DBBx7AC88/j9mzW9E6pw1DiQRWr1qFxYsW4tBDD0UqncGtt/xMMFqPOfZYLFw4T4B2iVQat/2/X+Bvr/8dR37xi9hhh22RS6+D48ixPJ2F3n1kkq5Y1YfX31yFxQtasfUWbTACko01HSXn5gWTlGwmFgbnSC/GYgAAIABJREFUKWXpZE2sX9eHcCSE2W0R5Eb4kdZ4Zwb7C2SLFpP4ApSe5TLXQzbFb66GUFQblo4UgEOGnlwBQfqkICUCHjR9avK7sXATmuqXYHAwi+7uHsye04rZs5pFYzhG29vXobl5Flpa4ugfWoVkplckBDI5iwAtkxQpg2nbHPcGQqGiOgulxD3KthaQSVNdBgiZPIvMUQmOIsC5TT4z9W6oxEPBkSwiKiJFssic5PkU9uf1qKNBFqQs5et2CShL1Rmy9ZhcJi04uE/h75SsMc+ueF/FzvQ9Wl7DsQkz6YiECdxI6dv3ughPSwHCGbACEaSSHtrXd6M+HkPbnDrkvTzWrR/C6rUdQnp34fwWFAIZ5N2M6IuxCvud7FP+bVqU8pX9zDUngTCyScsLn7tgWOYJ/lVX6uNz0VC3CTrXd2PVyncQi9dhydKl0AJJDCU7UBdvA9wo3l7xNpKJISzeZAla22ZhYGgVEslOMImBMivCnMUtIF9kJhOoLBXCawqCLf1UgJkcH8Lnhd3BvQWPk8+ViST8nQTpCkjZGaRy2SKrl2xR6acpDGXEPpXgKO1iZGIt+8rUmQjMxGHJnpzOQiavGYhj1ZpBDA6RRdqKaIx+oWn02hGsTjQgZkoVGCtQ/TNhHUWCMN/jgiv8R/1WGlSz4dhXSjJkkEatoAAila1NxiZD1EUkKPtlvMIxM5BNY8DOIp2TIDt7NWiYApBnFxOodQoODD2Ihkg93IyGt9/pwuBQBsuWtKFxdhB9qV7Y/5+994yypDzTBJ8b9vq86TMry2RZoKDwpvASHiQQCAECGVC3ev7MzvzpdbPdOz1zdvvM2Tk9s3O29+xq28ogB6iFawQlgUBICCNMQXlv0lX6zGvD73neyMi6lZW+Mgsa7nfIQ1beuBFfvPHFF/G9z/s8j8ccRAhSR8Asf+d+CsNh0Rnvmduu/8ZSXopP5b5qIOmn8rLWTqoWgQVHIALpmtqAv/y/gea203cRyZj+q/8d+Nf/0+mSvaUi8J/+HfDGr2ogaRQ9psm/819CX9T/7YfAvQ+fzpLmtj97PPTv/ff/CDw44XVbfQUiz04K1/2n74S+vbVWi0AtAksXAeZ4aJH153/+59i2bRv+9E//FH/5l395it3S0h3tX+aePjaQNOeO4upUnyy8mBBjkpGJx7PZpiY+y94Y4k2h36ftlQUgsSuuSNlSSosLmqmNix1TNaTC9qRMLkSyk56icTWU6+FCM0xeCEY6baM0D6v+6RGz0FYuBMiPURpVRblsy8KJP9XMnAiM4//r68gQiaFzTQoVx5UkAOMx2O+gUGAiJiZJ7p07d54V8Pqyyy6ThKVUcvu+yC8vRop2oXGbTkqRPmgzNbI1KenDvkZtqswgxzH/1tjYCLJVZ2OYznQcAp1kZDHxXy01zGRypBfO68tjRdc42tdySiDyWPxhcpv3LX9nIpv/J3tsNqDhNInjoAI1m4cNZ7JSn35VvlKPQ8XVOF5sWFKQNKF6SKgukqqPNakTaI6fkIKBM228762gDj3lNqlyJ5tk2DIwYlMu+F8QteRMA1H7/mc2AiYcXKoeRYMeAgVR0QRlwdvb2yfnMM4bBEg5XxDgnOs5xbmM80z1nDY1yNH8G/mFslhjLvUBsklZ5BIlyjnPvvfee7NeP54HJd3Y+IziHM3nwFJJ4hK4jXy3ImZsJG+7nAOL58XrRBZp9fOX8YkkhRlPnjOffxEIxPOm2gQB0oWCo1PPh89hPlerAVgCstE4uf5qGjyFc+lY3oJlu8hmTBgaC88qAlAxUWzEm5BMtaOvbxDvvvsejh09BocMIU0Xmd9LLrkYlKs/ePAQ3n77LYn3FZdfBlUtI/BsmIkmfPjhbuzeswdbLrwQG9avXjaQlH6kQBx7D57A0PAYztnQgeZGE45bCpGuBTQCACzqIdTFBHoEYJAhRa+8CBAgyBZXszjRV8LwaB4rO1qQzvJ9dxwBLSUWcExuyrS957AAMLSWoOOE4wEK5SjNGFw7lNsM5Vyrmk8GOa0fAnlesoBQUQMYyVClZTEtm25DNrUab7/1Ht565w+47vrrcP211wrD+aWXXkR3dxduuukWnH/BJlj2CByX4IMuYKcf43sAgU4PtkWgTYNhaqIKg5gvsS2XqfjBuSgGkzLh8l1VJFRZbEXWM8+SRVZEQSaVXiYY8+G84cm6gvYcaswgV1H2Xw2ShtzDk03MPeTaEGxVBTzkO4d8y+dx7VDhhsg0j+G5cD0bCqVS1VD633MdlCpkDlMqfMIhNqYIUA3FBC0X/Yk1z2Jiv1TfEYBUjYPyyJWCg6HBIobHilKkuqajEfFkKOFqBCns2HscJ4ZHcO6mVWhuzsIPKFk7M1AqcuIVG47jwogb4j3MRuAqlNo9HfjitYq8Kuc7KnPZVUgnVuLVX7+K5557Frm6HL7y4EO44IJNKJVHEI/X4cPtu/HUk0+iUMjj7rvvwedvugmuPwbbKkLTkogJ29CH5zlSvBuqD+mTa0yB1QnKy3g4KS/N8Shgmkh5Bwi8ILSKAUG6mEj8hgx2qhq5KFkljBYGBKJPxxtEApbjV9aytJoRGxgftp2HZY0B8/IUXfxoIGDoWgYOHxtEMpFA5yqySMfh+gQaFZQ9HabqidXGQhuBUbJHCYhyvqwuLBCwl9Y1ioqMYaIunhDZXeYCyCBlcTGldnU1QFZkhWd/r49A0jGrguIESMr+cn/cr6wZPBavyF2NhBFHQ7IRVtHHkWP9yKaTaGxNI++MwnYrwqI2VRZBh2OUxzdVFePDY6Gdj6LghqsfWWhIPnPb10DSz9wlr51wLQKnRIAclF3bgf/yF8DuPwD/8TvA7fdMH6QIJKUM8b/5M+DCywAzHr6eUxr2uSeA7/wlcO2dwF/8VyA7f3eQT+VVoTLJj/4O+Pv/HMaEUryRb+7UE45A0pu/Dvzr/xlYuwnhe6gP9HYBP/0H4B/+48yepp/KANZOqhaBsxSB3/3ud0JgiNoDDzyAv/7rv57Rz/0sdesTd5iPDSRV4eNGdQ8SevjSz0Rb9AJ7tqLEhBylAMleZJKvbA5CSzDJwaSRLYxOz6LcrgrNVE+TXBLWqKqCwI4miamwRZ47lO1MaJpUpE5XpVx9niIB5NioUPpzgUmig3s8mGbou8VFXpSwjOQMo8RntdQrt538t1pGx2pKjMZQHANGR0N5ISZoCV4zWbmcjYwcMmgituXZll+eKqVIoI8g7dTGJOuGDRtOqbKYKjPIuHV0dAgwwMRvdeO2BDUjlkzEMCXLiiAAx2N14+cEG9gfskV5vejtx0Q1k8fcXyR9yN/PlgQij83+RhLCkeQl/02ft9mkFqdKHFfUUbjxsDiCyR3K7eZdyu22o7+SWlKQ0VR9xFUPKdVF5wRIuhi5rqnjgukSJrx9pOH4cYzZcewbr8OJsrmk/V/Oe7C271oEzjQCLcEoLo73Q4+FbB4CaJRU5XzAuYlzFWV25V5nEniORCO3i7xI+XtUMMLnBJ8Z0b6ifkdsfD6v3n333VlPh0lFAp6c+6PjcI6losVMjedwySWXTPpKcy6PimU4R9ObdLFgIc9l69atk6AtmbhUFDgbjedAmZXq5y8BUD7vomIpzvfVHqKM8eHDh9HX17dkXSQgS1UPSvBG7yd8roVAtoWKayOVMOE6oSxofS6D9pYcMimywkLQIAJKdbNeLBPKxSJsx4bGd7FkEoYwyFQBSizKIeYL2LFjtyQ9Ih9xHi/yESeoZRoxXHj+0mc/CHqoahJ9A0UcOtqL9rYc1q1qgOPQh25hxTtkjFoTXuF8LxVoknKwE5Kw0UUieEK/v4MHh9B9YhBr17ShpbkOuubCC0oT3tzzE8wkOEPWG306PY+S2Z4Q+eifw0SHSwJkoMAwA+j6dOcTAol8d7aKIdMrng7/v5iWy65EOrkSL/3il9j28iv4whe+iBuuuwa/+tUv8eqvf40LtpwvXrNNTfWhd6BPz6yS/JBdl05nkEwm5HfLslEulVEpl0WilWMzkUyJIgyb63ooFUqwCOTrmsxHBPIo48pxZVsW4nGONxOOY6NUKkDXDcTlnTAG3/NFWrNQLAojkPcg/QkrVliMUN1MSn4mUwK8WhULRXmHtBFPJJHJ0ttXFc/XcrkE3/PkGMRSgiAm/WA0DV3HeKEb44UeYRCGNxiZpKqAqYZJn9blVfIRluCE1ChZe1NZq2IboiYxNu6hu49ewAR/YzDiOtpa6tGYM+EHoR90XMtifMzH8b4BFMolrGhpQkdbHRwU5DxOrqFOtSdxLAcVy4ama0jEQ4uMhG4KK2+6FsnQWq497wICgqRJcwWefvoZPP3zn8tu7/vy/bjvvnthmDpK5bIApM8+86wU4N573324//6vwIzrsC0b+fFxjI2NQtU05OrrZeyF0uOBME85P6UzGRmXfKaWCgWZuzLZnPw7Pzoicx4frwTV09k6Gdu8R0fHRkV6XNVU5HLcdwola0TA+1SiAaV8AcX8SRlq3TCQqauDFxCsPgrbXs5C5hhMLYOxUR/9Q8NoacyhoT4uXsmTY3byIk0FKWefMyhtSwncgmOJTyiva7hOp/JT+C7CH0ou5+JJpIwQkBZg3faQL/uwHB/phIJcOlxrz9YIkubtCsYrFYxbZbHuiBrB+JDJy3k2KliIIWNmkVDT6OoawPh4BR0dTdBSBHXLwmhl36L7h3MIcwojg+Pgza5Cw9arZsj0z9XZz9DnNZD0M3Sxa6dai0BVBKbzRJzqdzk1YPRH/T/+F+D5/2/mUNJb9i/+G3DJVZ/dcP/i58D/8OWT509Qeao88dToHD8C/Pt/C7zz3Mxxu+Ju4D/8N2BNKPZYa7UI1CKwRBEgSHrPPffg5ptvxsMPP4y77rqrxiCdJrYfG0jKvmxyD2Nj2pJuMSn1xhtvzAqwLNHYkN1wQURGHpl5AvJ4NqzkIBQtAL16PHiyfJkJJOUyR6Rz6A05UTXOSlVW5HLhJRJOrFCWbQxZ5HC76ZosxLyw4n8hcleH9lWga/QQ08OkzxyyrtXHjjzfuPjm8ckUOfcCE4qvoet4mGTj35msZSX+crZzzjlHEqNMwi4VK2ch/Z1OSpFgX3UjuEemT7V32lSZQYLt9LelR2m0HffBZHp3d7cwc5nEYFynAtm8DgQ/mZhm4n6q3xtlF8msveqqqyaT1VECmWD22ZZAJGDA5A3PQ2TMHEeKDTiOpsauOo6nSRyThZEeQaAyVZjAuFuPnnIjBqwMLH92SauFXONo26TmoTM1jtWpXsQVJoPmltOdz3Ek8aEkMVhpwKF8Dv2V5LL0fz59qW1Ti8DHEQHewZ1+DzYnQ9ldzg2cDzinc26bS5p8tj5Hcybn0g8//FDmGkqPsyAlkr3l96PCDc61swGe3JZ9IjhIgDJio9K0fqbG/nN+p0IAtyfbM2JW8nfKtC9WcpesTTIc2VgYw3NcaLHUYq85WbWMY/Xzl+9GUVz5zOK1jNi8vJ4EhAniLnUfGePzzz9/UtY4kvjlM/rD/Xtx7rpVaMplheVHT0Imi9OpOLJpPo9UxI0YVFWHopqh5OSURjCA7a13DsJxAgHvp4L100k785z5nL1gcxKZ1KnFT4uNO7+n6ymM5n28s30fmhqyuOyCTjhOQRiC8228BvTTI4g81/UgaGKqKYyNueg5QWahK6yllgb6qjMhT4A2fKYTZVF12kZMyOhOdCgED8I4h+DNBKMxCB3E+SwkAGBV+DZMkJQAxMzPWRZHWfTGPGOQdNUESLpNQNKbbroZzY31eOnFX6ClpRn33vslrFzdAbtShO8r2H/gCHbu3IFKhWBoBbn6BilUIFDPv7//3gcCRlLZRVU1Kai8+OJL4Hoetn+4Hft275b7ne8+ra0t2HrVVqxe04kPd3yEnbt24PzN52Pj+o2yr3379+K88zZjy5aLYNk2dnz0ET7cvh35YghwbdywEal0CseOHRaQjPMc35VS6YysUy655FI4tiPSSH19vQLEkh198UUXy2d8n//t66+hWCzguutuRFt7u1g2vPHGb0UidOvVW2EaZA8fhReNLYKkNrV+QyAbBLnnO+gWuJ3taSh7CbkvE6oPDRZioMzrSfCcgLsSpHDoyBD6BofR2JhBU2MK6RTnZw++y4IJTwA+TaUMahKuo+LI8X6M50tYt6oN9Q1xumMK85LjmAxfL3Am5IoDRCApx1wibiIeN5HUqfQz/bsmQSz6ds7n3opCUg2SvvP22/IMpKTuN77xDaxZ04mDhw7gRz/6oRQGx00TV121VUBSspQ/+OB9fPThdrn+vBbNLa246sqrxSNodGwIr7/+GjKpOlx3/Y2IJ0wcPXIIv/vt66ivb8B1138OXV1H8dqrr6BUCJ9NBPYvvOhSebbs3r0L733wngD2nOOydfW4/LIrcM6mjSAYWiqW8dqvX8buXTuRTqdkvkumU7jxczdhzdoVGBo5iHJl6WXHo7jpShwq0ujqHUW+VMCaFS1IpzVYXmHC9iK8pmRSqwo9zaNrxr97wqim/PR0Y5iezLyOZHYSwBSh4lgoWSuMUfqtqhqyZgIZ05xkbIbvEwHGijaKFQ/ZlD5vkJSqUHmrgpFKWdb2c91buqqjIdmE0SEbvT0DaG3NIdVACWhLPFLZT43SxzENeswEAg3HuvrheQpsx8Fdt9+/wLvys7d5DST97F3z2hnXIsAIRCDpu68Bl30OuP8bwI23ni6hOzVa5RLw6jbgpX8C3v0tMHIYSLcDF10H3HQncMe9QF39ZzvGEUhKwPjGO4BH/hXQ2j53THhNXnwaeOUXwPbfAoVeoH4tcNl1wO1fBj53G5BIzr2f2ha1CNQiUIvAckTgYwVJNd/FLea+Se/Ms8meYEKQ8m5MeLJ5SgV+ZlR8hwRAFMWs2Iwg6Ukfm1DqyGOiyrHheK5UeHLxldYN0I+UTNO4YcBQTve84Xf5HfoyMhkz10KK25dKQH/3SeYDE3iLTUBHrD8mZJjwSaUA2kNS8ortbCRsr7zyykmpv7PhRTrdjTRVSpEJdp47G4FLjpUI+JwqM8hxQiYAt4nkCYWZXC7j+PHjkkxeCMOIiVsmrul/x+9FkoM8TiR3K2OToPyEn2mUxGbCjuye5ZZAjLwDmThnPyLpX/adjKwdO3bMOF9NlTi2YcGvT6G7kEV/JYNxNw6XnnNL3HK6jbWZPDqSgzBj42HybBGNTB0WQvCeJ9s8TLioGLYbsXe8HeOOAT9QUPFYbLD057GILte+UovAWYvARcEhdCRsuA7lKV0B3/h8ihrnC85T+XxeCnA45/PZw205nxAA5XzKOTn6bjWQxXmVc8zevXtl3mFRCeViOa9UF7HQ35lKCDMBR9xnJLsbseE55/M9ZLrGuXfTpk1oa2sLGSaWJX2Njsn+zCY3PtMF4PepEBCxUukDfjak5qP+VEvd81pQNp2KCewXwV8+W6K+8Xd+ThbpcjWC1vTdjpQVOC4IVrlBBWtWtmJleyNUxcN4oYyB4RKKxYr4sHMebmhIob25TjzXIxneqJ/j+Qr6B2MYHSPLLz4vJvPUc4wknVubdazqWDhYSqlLMkijpigmevvz2HeoGx3tDdiwugmOW1wQk9T2PZRta14FdqJ6QAarEkfgmTh6bAgHj3Vjzcp2rF/VIjYTIajkCttRSJ0KoE6wFSNPR0VTEE8QXAglZGfinvJ4c73TLgdI+uK2bXKfurYtDOIv33cvNp2zHoXSCTi2hbjeKCDp/gMHoRu6jOe9e/bguuuuxz1fugfHjx7Fzp27YJgGKrYt80h7Wxu++tBDyNblpCCC71iapmLvnt3id/vFL3wBd971BWx75VWR97391puwqmMVXnrxRSiaJpW6BLs+2P4BnnziSViVMs7bvBmpdFZsGfjuyPueBXG/f+N3yKTTuPqaa7F+4wZccP5mYbVu3/4h8sVi6IP8/vuob2jEI498DQ25Ovz93/8dRoZH8Mff/raw5Lmf7/7jP6LsuHjsW4+BY3Zo9JBIuIaNjFagVPTB6TmRUuYE2Rd7z1uujn4rjVE7Cds3oMc8NMSLaDDzSKoTfvRaAoVxoK9/DPX1abQ0pWC7RTgTQDSlX3VNFZBUWkA2XRKOr6KnbxSFvCWAP1+5OHe1NGaRSurwKMMr49oVoLlcseWtLJmII51ISAHrbKoGC7m/2K1qkPTg/v1QNBXFcgn33H0Prrj8Srz5+9/j16/+GmbSFFbneedsxr333ifj6J/+6WdSgLD5ggtQKIyJ3Uln51o8+MCDsH0L3//ud9Hc2IZHH/2WFGO++/47+MH3v4eO9lX4xjcfxY5d2/HTn/wEzY2t4qHNQpcNGzdJIcDTT/8cpWIJWy7aImsTFuK0tbbiwQcewqZzzkVX9zF893vfxUD/oIDvfA4NDp/Aww8/gmuuvgKDw/tRqowsdgjM+j3x61SzsGwdh7tOCCC4buUKaDplxEMZa05GnJvIm6xUAoyMFkUK19A1ZNMGUkkNblASad7qOYe/U2I3b9soTLA6CZDyGARGI4A0bcRF9cmU8cWSr9D5l30rVHxUbBdJQ0UyflLeeKaTYi6AIGnRdjBcKYlK1Fz8fK4hcvEm9BzLC4t908Z2KIYHXXGR0EOAFOLVSzA5jp7eERw4dASJRFy8ke//0teW5dp8mnZaA0k/TVezdi61CNQiUItALQK1CNQiUIvA8kTgYwVJeUpbg11oTIQVoZHc3WxynUsVBi4wWRnOJKywVIwxGFkfjuPBcly4sVAex6dXUqBC0ekQc7JKlYurBGV0JyqQuQgj0Gl7bsgi1Q2kdBMJAUm5IKP07umLccqhRZ431efGqnrKgYUADH2mQsfTni4LrsVFkSb9jjzdqr+7UFnXamYj98MFdLX3GJmBy+kXS5CUx2Nj0pyJgbPdpkopciwyEVbNNmKfppMZZDKXSanoHAgAMFnOhNdiPeWYuI7keiMAnOyoSPKQCXv+PWIQR/KAEduH0pRzManmE+PZJBB5TH5eLbsbSTO//fbbs+7+VIlj4IDShH63DiVPheNHqYn59HB+29CH9ILcONbXDQD+OByyQ3hfkUjBJIrI780kcXhqqjeuanI/C9Pc9wQsrfgGDuXbMO6k0BR3RGq3u5RYUk/V+Z1pbataBD7eCJiBjUudnUiZisxX1cAl5zAy8Dm/cq6YjfnGOY5zKwuZWKhSLa/LuYfPJDKr2DhXElQl2BDJxnJuZMEIwcuZGt8DCMgR7OR7B/s009zFRDrBQ/pYRnMeWZZRYQyfu5T5XSiblIlsJrR5fvwuz2mxz43FXPmpz1/GgnHhc4z9ieQeuW8W/DB5vpCin8X0qampSZ6p0fsZ48G+NLeksG51K5IJqjEQ7DFRtgIUimUc6xrE6HgB6zrbsWZlE9QYgXf6+QGHjxUxOhYWllWrPPCzxbwvCdBv2zj/nLoFVDrHoOkJOI6GkbEiyrYNBApODIwK+HPuhnYk4gFcJ5QUnU/jOKSMZHkeLNLq/YWM0iy6uwvYtf8IOtqbsWnNSpGLVTQfiBGYLotcq8v3YyWGwItB9YlAeaK4ohtkiM6nl7Nvw/db1+azNAbNCMQvcTFNvCBFbncbnnrqSeQnvOGvvfY6YfG1tTViNH8csZiObKodxVJFQCre8zt37cYvXnhBWJuPPvYYmpuaMDY2IhLf3T29ePXVV1GXzeChhx5Ca2s7WIAxPj4mDNQ333oT27Ztw1Vbr8LXv/4N/O73b+EXL76ATRs3oFKqoFQs4Atf/CIuveRSAZSfeOKneP6553HHHbfjS1+iBGso08txSYBsz+49Am62tTbhsce+haaWNpGH5bVgnygR3d8/gBdeeAHHu3vwzW8+ii3nb8bf/d3forurCw8+cD/Wr1+Hru5e/Oyffg7FMPGtb/0R2loMDI4chOdVyer6MZQKPq0tkUgtwcWc4cL5AT0YdRT9FEYqKfQUEyh7CtqSeXSmh1GnW9D0JIb6HbmXV7Q3IGFSYWccvhsymxkj/sCncokL13HFe1M3U/ACHUMDRRQLZQSxGGzHRS6ZRK4ujUzaFE9cMhJZbEG5XRYApBJxZFMpAcpmA0m5BhM/SxZqzPiOePLEq0HSI4cPYcOGddh34AA2bTwHt9xyG1568SUMDQ1g9drV+MO7f8C5G8/DXXd9Ab/85S/xm9d/g7vuvEtY0GWrhB/98HHs/GgHvvb1b6B1RTO+/73vQddM3Hvfl5DOpGXc/vNz/4yN6zZOgqTPP/cctl55De648y6RgOZa8Zlnn8ULLzyPO26/Hbfdfoco2hBMJRhPEPQLX7wb+/bvwZNPPYn2tpW444478Morr+Ctd97Afffet+wgKaNnqhnYlomj3SeQjMdFQjlfKEpRAOdbAuC5XEoAz67eQYyNF6AbJnwvgBZT0d7SgMYGHU5QgDvhD8z9ipWN6wqLtGRb8m8CpFSBigoeU7oBgqQEzFkYYrmBrLkNLVx3OyIdDugK56e57xPOyTxWyXUxUi6h6Mz+rsN+Eritizdg6EQZxfEKNq5dgYaGJOI6iwEi1qyKsbyNY92DyBdK4qNdn0shaRrYuvULi5k2P1PfqYGkn6nLXTvZWgRqEahFoBaBWgRqEahFYFER+NhB0hUYxkVGnyQImPhkAo5J1OVuBEiZiGNzPQfZtopUxVuuj4rjwglCViiTFvBYwRkgpgYip8tGpiirTuk7KtJ7ro2SHYKk9DghSGpqEZNUETYp/6YqJ6tQCZBShoc/U32YHD+A5Ya+PSY9IDUVwwMBSoXQU0sWVYpyyoLtTGVdI1Yi90uWDxOlbGRDHjhwYNkuydVXXz0p5UeAdLnlfac7kemkFAkOX3755ZMsmulkBplQpk9dlCjnNgcPHpTk/GISyZQapIwkk8NcjJPZxL4RBKhmY/EcppMFFOm9clnuJbb33nvvjK/bTBKITOqT0UCWEc81Yrfy/xwvs7Gqpkq3SLlTAAAgAElEQVQcD3kavEwTBiwT3WUTzhJL7TboDq5oGkFndgiWx4QFkxKki1MakAlaSg3a4uFGKe0wD8LCCCYnYpKQp8cb+x1XdcS1MLFm+yqKroq8Q1C0Hk2mjeaEjY+G63GkkJTEbyhCWGu1CHw2IrDG78ImbQSGcZIxRyCCzKbBwUEB3xbS+Dzi/EcAg7LsEcjFuY6gK1le0fOQ7DFKC0ZzJZOrb775piSFp2vc1xVXXDE5f/MZOpNceMQ8ZT/YeHyChuxTJI9OliXn/4U0gsCU8WWfKZFJJms0fy9kP4vddurzl+fHgh/GjPGJQGeCiSwcIrt0udt0nrF81qRSCpoaMlizsl4Yl5RcVFUWnxkYHatg94EumKaO8zZ2wNRdAUnf+3AQqhr6eFcnuJfifYljeV2nilx2dlYpQUn6VruugiPHhzE4koeZCC0YHNdDc0MWK9tzUEBWbGhBMZ8mRXby3jm3nOOp+4vBUJMoFGLYf/iE+CQ25DJIJ1PiX5nNJJBKksVVgOM7cFwfMfqLEmTme3AkyTufTs5jGwIEAAv/+IZ90r9vHl+d3KQaJP3pE0+gtY1gekKAzjsFePqcMNNIjR0bLUpBQ093tzDRBoeH8d5774vs7WPf+hZWrVqJgwcP4O133sHevfvQ33cC116zFXffc4+AePzuwMAJmKaBo0eP44Pt23Hl1qvxzW9+E++88wc888wz8BxLmIuf//zn8JUHHkCuLoeRkWE8/vjjeOvNN/G1r38dt95yM0qlEdhuSQoik8l6HD7Yg7/7279Be1sLvv3tb6OhqVk8Unft3CEFhI7rwnN9vP/+e/J++Ohj3xIm+t/+zd/g3XffwaWXXCQg78joOD7Y/iFWrl2Hb3/7T04DSflW4tkx0C5RNSDA93I2wk30VPSho6eUxv6xOpQcBZ2ZEaxJjyBpGBgb8TE8UkZrUx3qskDFy59aSMN3NcdFpRKuz2TeV3WYRgqaYgJ+TP6dL9gYGRrHeLGIbDaNtauboeoObK8osrZ8LhAgi+smknEDOt/nZnlPi4DSyBJltuKeqSDp52+8ER9+tANlyxLZ43fefgvNza0Ckr744i8EJCVwyTGzZ+8uPPLwI7ji8tDg7Kc/+TF+9attuO/LX0bn+jUCkvb29OLCSy6EGTfR29OPPTv3YuuVV02CpP/8/PO47pobcOddd0JRfVkv/uD7P8brr7+KRx97FDdc/3mZ1wnW//SnPxGW9UNffQTvvvsenn/+OVx88cW46eZb8OJLL+KN37+Oe79071kBSclu14K0sIJH8nnomiEeuyyZ9MF3byBpJsL5znVFMSCVMlGpuBgaKsGywr81NJrwY2SU8n0+kAJIFjBT+jYqYub6nWORijBcw3NtzqJnWu1U7FAaPG4oVeDkwu4Mjs2iY0sB9GilLP6kVJ2ZrZHRWhfPIqGk0Nc9JnmHFW1N0AjUTiwheIcODucxNlbA6o5mGJSujnkyb26+6I6FdfIzuHUNJP0MXvTaKdciUItALQK1CNQiUItALQILjMDHDpLGfRtX6QeR1sNVAAFSAqXLmSSkjCm9yNiEjann0dQaJnQrTuhdYvm2+NAIMBIooKVSoARUeAoXULoulaeU1GWiKm9TWseSRZiwTHVDZHfpSUr5nsj/hAuzqLE62eaCPTh98cTFHUFSbkOQ1LdVDPTEJsGzanbOUsi6RonQyJuNCUUmJclyWW4J3GuvvVaYPGxMPrFK/2y36aQU6SMa+cQRBCQzlIliJrUjRievQ+TrysRLJIFLkJlsKSbxI3blbOdEBhQlIxkHJssjlhX/Xe1POt+4CMOkUpHNmew+U7B0egnEkGlEUDc6TgSUckxG4MVMfa6WOIbiw2iIY2+hBfvGUksutxtXfGyoy2NVmkk3H7arwApUuBNgrBrzoMFBQnNgqrwfY7B8DUVHF2m4enMc8G2MOUkk9Rga45TPUtBdzKKvkkROLyOh+cjorrAamAQcrBjoK5MxMbc813yva227WgQ+iRGIksZJZwhX610iARc9Xzmf7969+4zZkZxrCeCRyRmBoDwuQZCIUcpjknVKWctoG4J6nP9meqeo9gPlvEVQdbrG41Nul/NW9Jzkc4BgW+TfyfmQMoYLUV4gsMv9cp5ncc2+ffvOmjc7z3Pq85eFOpzvGQueX8TmjGR25/K9XKrxyWcfPbij68hnqaaqSCQVbD63A3HDh+tWQnnNGGWP4zjaPQTLdrF2dStcx8f2HcdhmqfKMC/1+xKveXurhhVt0wOllNiNxUwMjlbQ2zeKYrmChvoMWpuyLNGTBHjcNMCaAt+jr+j8fbJZREfGEpURFto0RYeuZNHXX0Jf/zBSqThMw0ShUIKhqVjVXg896cHyioiJR2n4vrwcTVNZ/GdIsdIpTMcFHKwaJH3hxRdx8623YtOG9XjyiSfkXeirDz+Cyy8jm9MHvYefffZZtDS34Morr8DQ8BBefvkVdKzoEJB09epV6Onpxp59+6XYa/++fcim07jttttw7NhxvPzrl9HZuQYXbrkQBw4cxCuvvopLLr1sEiR97tlnUZ9No1QqC+D6wAMPonPtWoyPjwpI+tvXf4tHvvYI7rzzdlTKeThOBX7MQyKRw+GD3VNA0haRuH7ipz9B/8Agrtq6VaR4X3vtVRw+dATffPTRECT927/Bzh07cO1116G9rV0KUt544w00r1iBP/7jb08DksbgOgoCL4Bq+KwXW/bG5RMLG+hKOmrFMWYZSOg26o0ikroGp6LjaNcoMqkkVnakUCGTtHpsEyT1PGGRsrBURiOr3IIYNDWcqyhnrcAUv9KB4TxGCwW0NObQ3JyEiwICeld6PizbQcwPkE0mkaqSap8pCBz7TsA5h+94PuhzyfXh1DYVJP3iF+/GseNd+MO778i8yvO54fobkcom8fTTTwtIescdd+L555/H9o8+wIMPPoRrr75OtvvBD76H37z2qrA9V3Z24Pvf+z7y4yVcd/21UjjEwqO333wLF114yWkg6e133g4/KIl/68+eeh6vvPxLPPTVr+Lmm2+Ve5lMUkrwfuX+r+ArDzyI55//Z7z66isiG03A//l/fv6sgqQcgHosCcdSMTBUEEWnXCaFTFoXye/xvI2h4TFYjoO2pnq0NiUBhQVXGhybz84xjBZKaG+pR0tjHE5QRMktoeS4sFxa2oTFJwRICY5yLU6A1OD/dRNaTINFyugZAqThkAyBWeYECraNccr8ulSimnn+pDpNQzKNlkwzSnkPQyNFed5NZdYTa63PpdHakEJvb9eEx3CACy+5d9nv33/pB6iBpP/Sr2Ct/7UI1CJQi0AtArUI1CJQi8DyR+BjB0l5ihvRg43mmFT5szKffoZMiM23MWlJNkcEMDGpJgtax5EfJiy5mOTv/IzyevX1odM2EzIdnScXurZDb1EXRbeCsmtNMMsUxDxZhwtQyn5SRjdJOV1KngYBCvQgmQBJq/1KCZISUA29oBRhDkTN88OK/OlaKOXJzwNUyjEM98YmpeIigHQpZF25L4LGTD5HHmDsT5RQ5v8ZV/ov8Wc5kmQ33HDDJBDIpM5C5QrnO05m226qlGI1i4b94ef8iUDRuY4ZJdG53Ww+d/ycXqYcj5E0JcHpCBydKu1EwIEJv9CnzZG4cUzzu0zUV0tSymLdD5M6TAyfKVA6kwRidC9FPqWRXDbBhtmks6sljlmFMG7GsbPcgWHLnCu8C/5cPKg0BymNVdeA7SvCAo1SFuKJpLjyOauzySC3fEVYoobiY0WyCB0WCm4cbckyVqVGUfJ07B5rRk8xhXPqhrAxOwQ15ov0LqCit5TB9uFGjDsnGXUL7njtC7UIfIIjENCTN/Dhey5SKOBavQvxuDnJ2GPRExNTnNOWqhFUpJdoJC3OeYfqA9Wyuiw6Wbdu3STA19XVJQzP6Z5fnL/InmHjXM9n0HSt2sec+wmZjSmZh6uLZXgsnvN8lQRYHMNiHM71/C5Z+MvxnJ0p/lOfv5Tf5XOFzww+TyJPbL6XEZA+m43yxowPG+PMZ59uAE1NWaxfnYPnlSZART6f4zh4dARjhRLWrm7DgQP9pwCky/m+xH1n0h7Wd2ZOC4+mJeD6BvYd7MP4eAmrVzWhqTEDQyUgyMR9+BQKr/nCQMjIz34+MqBTO8bxZihxxJCA56tQWQSIAON5B8eP96Euncbq1Q2wgzw8f/7s1sWMD5VAsqLJ+0KwSK/wapB028uviMTtLZ//HH71q1/h6Z//HGvXrRVf0JaWZpE1feWV13Dzzbfgps9/Du/84Q/42VNPoXPNGjz88EPyLsz3b9OMY3RsBM899xwOHTosAFLX8eN45713cc899+DSiy7Gy6+8jGeefQ6XX3nVJEhKT9Jrtl4B04iLB+XmzefhlltvRTabw4svvoB/+tnPsPXqq3H/l+9HQnzdXaSzWaTSGezauWsSJP2TP/kTNDS1YOfOj/Dd7/4j6uub8NBDX0WxWBAWIAFaSvISJKUnKYHRxx59DJvOOUfe1x//wfdh+wEem1ZuV0GlyHWGj0QygELvAWmChk/+upjrWf2dGEFLhWugAIFPcJOLKTKGYxN2BLQUCUDQXkESu/eeEGbnOZvaUPHGEIis9snuyF3C/oX/SV8DepNMvu/6MPQ4UomMzAnHe0Zl7li5ohGKXoHj0fM3gFWx4TkeMok4MqnUaUotM5232JMEvjAUed+5LI6sWsdNBUm//OX7Rf6X12v3nt24/LLLBbDPF8fws589JSDp3Xffgzff/D2effYZbLnwQmE+s9Dyxz/+MUqFvMglE1T9/ve/h4ZcM77+jW8gm63D+x+8K5K8qzrWzAKS6nj3nR148sknsH7jOnzhC18UmWhKUvf0hp6jG9avxw8ffxz9A/149JuPYsOmTXjm2WfOLkgqI0+BpiQRC8IiK6icD8I5ksC3ZTH2QDyuIEBZ/EeJoGpqCoFroKtnBIVyGavbmpCrY5HjOMbsorCOeZ045xEcZdEyAVIWMFP5SZe5h1ziGBIm58IzV39hkTUB0iJ/HEtAWkoFT9eYG8gYCTQkkqhPZhA3qM6jiNf21Ba+awSIBTa6e3omnhkxXHjJl870Vv3Uf78Gkn7qL3HtBGsRqEWgFoFaBGoRqEWgFoEzjsAnAiTV4eJGbR9MLSxlJhBERuFcjT5elPqMWJCTC+lY7LQkY5TUZJKPSVYm/pjErGuwkZrIa4n3iAuUbAeFKpBUlk70YuJ6RQFiarjQ4gKLMrr8XDxIJjxr+G8Co7IIm/Av1Og5NMXLpBqgme1cD+31T2EuctszlXWdejwmQ+kBRsA0auK75TiSjCbQTIbMcgCYN95446SE4m9+85uzyqKpHjNMvEdSiowvxwhZSATzpkobzzU2qz+PAHsu0MhGrW4ESBlzgqKMNcdktY8ft+V1oKwjgQD2J0wkBpNjPOob90FWZ0dHxySzid+P/PM49nkNF9tmkkBkf3hcSR75viSyKT9MgGQ2f9lTJI4RoAsZ7LY64ER07cV2dBm+R6A0obpoTZSxIk7PoxgGnThOlJMCtm6u68faTD8UuNBiChTFxL7xZmwfbqoxSZfhetR2+fFHwCUzI8xSw7Mt3BY/iGQyPjmXsziE9/9Sq0Iw0UlP440bN04mtqcyQDlXdXZ2CsAWSflTRnc6Vj+BTgKDbJyDyTKbrnF+pUw/ARSR2C8WT2GQ8vOISU9mK5Pc82lkshLQ5XcJbBw+fPisgqRTn7/XXXedxIznF/lsExBm/OYL/M7nvOezDWNNf+7oOcZnWHNzBvliCedsaENdmu9xlgClMcXEwLCFw8f6US74UngUFZSdjfclFlatXaOcJr1Lr0XLJkjai7gZx/rOlVJU53oFpLQK1EV6cMp49ciQmp9X4nTxlsKvGJmuLOTx5HYmSNHdPYLhkSLWdLQiUxeD4xNYmj/DdT7XtnobAgKBz+cmr+PijlOX6UAmtQqv/vp1vPr6b3Hrrbfi9ltulvcmSpm+9dabMp63XnMFUqk0fvObN+W9a13nGhRLJWFwr+1cgztvv0XYovsOHJJ3P17Xrq7jaG1rw2233Y4jRw7jpZdeQi5Xj9UrV2J0bBT7Dx7CBVsuxEMPPoj33/8Ar/z6FXz+xutx0YUX49evvoLt77+PhoZGAVLJAn35V79Cb28POjpWIpVKYtWqDlx51Va0t3eIks4PHn8c7S1NeORrD6OuvgH9fb0CrB4+chwbNmyEqirYs3ef3KMPPvigzEuP//CHUlz69a99TeZGsk9//OOfwPJcPPzVr6KxQcHQ6CF4Xgg6Eq+plAg2EXQKgUrXiwloSuawqinQdDI/53c1w3fS0AYi+k4spkHTUigXw2K9TIpFF/6EfcHJggBVjYlsNnwDH+44KvfteZtXwHap/BH2l8CWTt9Wrn987zSLEpkjaFNSseD7ARIJE6aRxciwh+HhPFqb61GXU8XnlF7yjuXAthyRl65LpxA3zdPWaNOdubznThQzEBytsBh3QvqX2xMkTSU6sO2lX6Lr2BHcddcXkc7U4Yknf4K33noLt99+B+6778s42nUYL7zwz9iwdhPuvOMu9A/0idztkaNH0drWjlKxgrHREVx15RW49dbbMV4cxZNPPYHGXDMeeOAhWfvu2LkdTz31BFqa2/GVrzyIfft34+WXf4nLL7sKN37uBjgu2fdxlEsBtr30Inbt2SXj0LYdDA8N4qKLL8Wll14m64I3f/8GLtyyBXff8yVkslkQ6H/3vbdx+2134NJLt2BweD9KlZH5DYYz2YoS6rGJZ6lPZn0ILKocSwqvkQo3cOAQIJ2YkyhnTqDUrajo7htB2bLR0dqAVEbBuD2KChUHJhrHUbguV6HGYsIq9V2qvahIJzTok8UCZ3IS4Rglk5QqU5yjmSPgWJmqHCVF15qBXDyJOjMu/qJxje9RMxdX+oErhWl9JwYm3hViuOjSGpN0ritWA0nnilDt81oEahGoRaAWgVoEahGoRaAWgU8ESMrLsMrtxpbU+CQDhayQ6TwNCcYQzGKygyBWxPKLmBxRkjLy15Rq+QkpV24TyZCGjDsPLR0eNI0LMFajaqhYgXiX5N0iyo41uRimV4kSkAmqkBLKmmWRwYm8TSilQ/8R8TQUpqkhCzFuzypRLu7599B7icAVXVbCxs+4UIsa2aP8Yd9HTsRQLoVeWpHsHJMNjM9Se3dy/wRKyRjk8RjDCFzmgpxMHCZelroxKRsB3UzELkSqcKn6Ui2lGIHD3HfEVgqvWTDJ4CTYySQ4E2hMvDN2HFPcnnKPEXhfLZXL68YCAHrOMRlPthMT5EzEMcnPmHMfEXuU2xBoYNKcn8+38VwIIhAgiABefpfXk7Gl9OVimV3TSSDyHHm+ERhbDaz/4Q9/mLHbUyWOj/g57HbahGHwSWpaLEBad9AaL6E9mUfBNnBwPIe8R6ltIGfY2JLrRUv8hCRGDEWFjRx2jrbj0Him5kn6SbqYtb6ccQQ810Hge7TpBn9nsu4cDODcBnvyGcV5jszD5SiqiU6A7wGcPyMgjABaNVuecx/Bgwjo4/tENds02g/nIbIpoznytddemzZGZOqTcRrJz7IIhCAe53w+Azg3Rn3hvP3RRx/NC1Tkc4CgBr/L5wrBmrMJRk59/tKKgOfIc2IM2Zbr2T/XYJwKTPO5tWFDM3p6R0BL6c5VjQKUem5FZDyVWALbd/XCcU56qZ7N9yXHsXHphay6UxH4Gioe4KoZOJ6Brq5e6LqBVK4VR/M+0noRG+vGkdYXLpUbxe1MQdLp4q+pCfieiaPHhuTjNavrEVOsadmkfKf1Ag1jji7S9XHVQ1y1xSdvIc11Y3BsQNMCYQovpqVTLajPdqLreD8OHT2GDevXYcO6TuGnHT16DNu2bcMvf7kNWy46TzweT/SO4Nixo9B1DatWrxY2omEa2LBunRQr7Ny1C57rQdU01NXVYfPmc9HZuRZDI8P44P33xRsymUxh5coOYQqmMxlsueAC9PT0CpN87dpOrO3sxIn+EwKKvvLyK8ISfOihhwTc3PHRR/J+p2iqeKFedNGFArySDfr+9u3IpFO4YPO50idiQfsPHMDOHTtRsSw0NTVDNwx5H+U7e2tLi/ii8p69+KKLUF+fE/D2ox27BDDccsF5QGwMw2NH4fuhl6frAbbFe0eBAq6DRLcavueErE8lVM9RfAWapkKT6zLzdSVASeabrBsm3uJ0I4HAT6CrexT5fAnJRBKN2SSaGzPQDR0+QhamqWviKdlzYgx9vYNoaEpj5aocHKcIqoxwnFGhh8WnbASbZmJP25YN3+W1pEyrDtfRcaxrBLqmY0NnK4IYGYhluLYrYCFbMh5HMhEXz12uBSMm/1QlF67LaKlSfWz+Xu03WZdZgbpMJ44d6RJ5ZYLaqVQGu/fskvUTWb6bNm7C4NAADhzYj4ZcI9auXyf96O3pxu7de3BiYEjWjSs7VggLuaW5FeP5MezavROJeArnnbcZuqFhcGAAu3fvknG4efP5GB4ewqFDBwVsX7GyBflCD8jSzmZWYmhoBLt27URvzwkp9O1ob5fvKKqK7R9+iGKhgC3nny/3Atvhw4fQ29eD9es2oL4xiaGRgyhX5q/wtJh7eK7vhHLNYRH0VM49gVJdScOzVXT3D8NxXJHeDQwL41bY76kAKf/GoubA4zVXkTA0JE3lFO/qufo00+ccK/SwJVAq/qQTkr+02KnuO8d1xkwgF48jY8QldzC1oHqmY/T2DQg71fUDbL3qgcV29TPzvRpI+pm51LUTrUWgFoFaBGoRqEWgFoFaBBYdgU8MSMozuDq2Bw0TSptMrm7fvl2SCWxMZFImlwy1CCzk36YuYqeLRMS8ixZX/H4oQ+og1+ihrl5FXNVhaDry5QCj5SIKbh5lNwQ9oxZWMmtS8UzvJNezZdFOoDQCSbl0I7uUf+MiN2rCRo2FfjxsBEknSDgwVAVxVrUqmnzGRU/F86DHFPQeUk6RXiUAxRf96QDkRY+Cqi8yvky6MCnEFnlsMvnCZDCT0IsF2Gbq39atWyeTsQQQyZo8261aSpFjjudaDXByPBKUHhoaEqBzNhlZjjMyg8hk4T6472jMiZ/ShPwtY83jEGxlMrqaEc1jMFHHJNpiE+bcJ6WomYSP9h0BpfNhas90DaaTQIxA0kjel8ltArusnJ+pnSJxjACjahrvV1ag4qlIUhYXQEkqvOffyIao05mkDTDmGCKreyaNSZlG08L6bAHtiTxKXgy7RxvRXUpNSMUBa9N5nJMbREopkFMuzLq+cgt2jLVj1F566eAzOZ/ad2sROJMIRABp4LnC2iFASu+0uzLHkEwmJiXzyYZisn8523TMdj47qoFQFots3rxZusG5iRLgU4FbFqZcc801k887qhlM1zinR0oDfA4/9dRTAmzee++9UtxSrTrA788XWKTHNRUFOEfz+cIiFu7/bLWpz18CzwSWWQAUybfTX5oe22e78fnJ9xEWHolEpmXhnM31sCsxHOsegGlo2LCmGabhCbiTLwY4cKg46d1+tt+XhDUdWNh87ioMWTqOjGsoIIG0oSOwywhiMZQDFZZjozNdxNpMAQl9ccxJXovlAEnpoWqqWYyNuugbGEJ9fRpNDSYcvzBpDxEm+VUU3YTIyveWE6i4KupMG21mCVnNPlnqFANM1YapWVBiM9hL+DE4fHQqAXRz/uzF6vFoGBnksisRN3Kgbx/fBfyA3uGAoaewd+8B/OM//AOaWnL4oz/6I+TqmmFZYfGZjPMgEIYhQVPf41izBfQja1PTQolLFocEBMCDGBzXk/vfJFjpsXDEhxlPCCjJccDXf/mJ6XLsHz7+A/Gz/8Y3v4mmpkZUrIrc53zH4DGDGMeOD001BcAkUEKWtG2PQTcoB5uC64S+95p4bypwXVv6p+umgEKcizU1gOfalLwJGcKy5nAwlu9CodQ/cQ6hoi4BUsqMklyqqIAZJ2jkgxUwBF7INo15amhlYoT9Cd9Hw/XMKVBVMGHvwH54ZHoCRjyN/iELA0N5ZNNJeG4A1wrVNmQtpAJ+LJAYOrYrHq51mQRa2urknnasEhQ9BGnD4lNT2H+zsafpN8pnk6Iqco0AE+N5D739Y2hvymFFWw5uUITnWuJNykBwW4LhBKi4drMpC+z7AswSNI3WmWTlVlgMW+WTOhWsS5j1wiZV1bjcL5zDuHZ0PXcSdOc1k0Jez5frSOCaP4aRBAIVjkuvYrJrOTrIlGfRrC7jMfw712YE2zgWQ+CQILC8f3suVEWF5eYxNt4NBB5SqVakEk0UpoXLmEjRLZnbIeDoutyvIixuyykKW1MTj2BP1rFlawRj+W647vyLNZfvWREWUTKmof+sAcL8HIs8n4SRRMVycejYCcT1OHJNGsbsYQGyWbgc1wmEn1qIye+7LhmsGtIJFa7MHzGYOlfui2/VQOm4eJOWBOCP7ptQdcpAfTyBLFmkhil9nE/jdTvWc0LyFJS4uuHqr87na5/pbWog6Wf68tdOvhaBWgRqEahFoBaBWgRqEZhXBD5RIGmDP47LjePQNS78AnR3d0uikYtMshsIKBFsmg8wOt3ZR3KgEdMtYr7pRhHr1tYJuJkvexgtl1H2S7B9yiixSvOktBMXn6YWlyQM/VDiZBBqmoCkXDxzQclFTzUzdK4rwUVYXBZv9O2JocKFOD0n8wqcYmrSC5ML4OPHj4u/6mKBs7n6ws8JrpExU+35xr8z9pTzIni9lMe/6qqrBPxm4yKG4ODZbhFjhccl4BeNMZ4nGUPsE0G/uc6b3lBTAU/uMwLoq8+L44/7ZEItAqX5OYFRggxLwcJiAoby0vS8i4oLmGQj4MtjLKZNJ4FYLbcrySVNkwTg7373uxkPwZhUSxxXTANvF1eRzIC1mRLGbA2HC6l5d5EOow2mhY11o0KB2DtWjyF7kbSUiaPy3mwwbHSkS68txEoAACAASURBVDAVW/xS+8pJFN2TUlhr0wU0xSsCznakRlBxA+webcWe8cYzBmnnffK1DWsRWOYIMPEuHqRM9k6AeEzKN/kjuKGVyfqwoIFAJeeWuebKpeguwTy+GxDkiJj+1XK5nGMoyx/JyE8HXPIz7oONxUC///3vT+saz41AajSHkrX6x3/8KPL5MugbSKCUn3E+j9iXnL9Z9DOXvzrnUzJe+QxicQwZqAQoz1ab+vwlkMM+8bkUFde8/fbbkwVrZ6tfPA6fX2TZstAnur5rNihIxuswNmrhyLF+rGjJoXNVDr5nY/+hMkrlCHj4eN6X+Nwz2tfjcEHF4YIG1yd4CGQMBfWmixYjj8Z4EQ2mg7gWsvoW25YDJGWxnq5kMD7mY++Bo0ilEjh3wwpA4TtxeaJ4ycRgOYuuchY9pTgKriZFQ6biI6c7SFVJ5hKsbEyUsDozjKxOkGUa31UCdk4MjhNA0ckmXTg4QSaZYaQRN/jOTIakB8u2ZF5qqO/A8EAJzzzzNNLZBO6+54uIx3WUK9VFaJSLDQFARVFBwmUIVhIzZFGjDd+3AUWDplPxo0r9xXfluwSYTxZC0hbBRzrVhpHBksiXZtJZ3Hr7LTBM/xTpUm5nO2UEgQtDT05IbRK8qsC28/Jv08zKeVU3AmvVx5XiS9+G5/qwkQK0BBKUt7ULGCkWkHdcGCqQ0gl+hYA1WaO2FYPrBtAMTwC4sCmwfB1uoCCl02IkBo/rEjI1PVJMCSz6UNRTvXSF5SfgI7dJYu+BAbnm557bIeDp2GgJQyMEKX0YqiGAc6liwzBVtDSlUFeXQEz14FSK8BwLmqFDJyuU6yTNkPUWVXvI6Az7H7bp3HwJCPoeZYPT6D0xhmLBwtpV7UilAjhe/pTvcD8EYQmUcv+W50AJYiLHS+CKwJb8fQoTcOq9q8Z0GEYKaki9PY2VGlllVBfNMq58VsXjWehaQk6KRR+OU4LjluT6U7ab4CVVjPh3jhf6+EbFtVP74cjYoUw2wXwdppGRsRWtbfh3gqAnJbcJ/FsCksocoIUFfqFdSBm2W5qUt13sfHUm36NfqTrhb8uxSRCzWPJQKnj8BK7vIpFU0dpYJ6pQ+w/1wHY8tLVnUQnyUtTMguTp1ubhGNIQeCpxewRKDIamhqzSM+k0IIB70bIwUiljtFKS8RO1SRapGUfGDFmkk1LVcxyZ+z10vAdlx5VrddM1D51hTz/9X6+BpJ/+a1w7w1oEahGoRaAWgVoEahGoReBMI/CJAkmPHz2KzzcXsameVcpMmISsScqGSiUzdXEn2I0ROzSs2GaVtyo/1XK70TaRV1j0fe6jWh6Pid4gsLBhXRouPBQsSwBSLkIIkFYvyPldnQs1JmE8X6Ry4wYTYa54/xBopWTTQhZWrIglSEqPFKkb9ny4vo+uvZ6Ah5FcMJkqTKAuRHp1sQOEDMRNmzZJbLlIZtKW8WRfKAe4VGxP7p+eY5QyZCNASH+cSO5qsf1f6Pd4fLJ5mHSPkggcW11dXQKQzpbwJ1spks2tZp/Otw/VEtBkEhFgWGofPzJxzjnnnMl7iPcWE/0cTwtt00kgRpKWUQIorI73MZN0JY9ZLXEsCShDxYfWaikUuKhhFHlXwwdD9fMGGhOqh/PqhnBObghDlRTeH27FQOXMmZxM8uoTvnFeQHlBJuRO3uEpzYMa89FsWliXKaDiKTiUz6CvHK9J7S50cNW2/0RGQBijnnuKxC4T8mSW3pY8IvKObJy3yB4/WyBfVGjB+Td6Z6A8OQusosZnGdmIbGTtUw2hej5fuXKlAHFsVEmYjv1ezUjlc/DAgQN48aUnYTs+Xn/tHfzZn/05Lr/8ctlvtTQ+n2dkhs4WDwK8l1xyiYCrnJfJ2jybkvNXXHHFKc9f9iFibkbywZ8Ur3DGd8UaBwbBHyOLXXu6hDV1yflrUHI8fPBB1yRI/XG+L+U5jvTLYPtAnc5ng4uMEWB1ysLqzDgSurUk9/lSg6TCalTj8FwT+w/2o+/EEDpXt2Pt6jYBSS0vj4Jr4ki+AQfzOYzaBtw5PMTDQiMLFzUMojM9jNhMUrwBPYEVuEKNI9uQAJUqgNFC3wfJYiTb2HJN6AkTK5vbEdfqcPx4F3RdRfuKFhTKfRjP9056Hp56QWIiceuFD3uAbMsY31J86KomrMrIK3G2C0mwqb5uNUytESf6BkQit7Exh/HCMYyX+pZkDFTvRKRDAx3DdgbdpQTKDpUwbAHkh0oaTlhx6DFPgPpmo4x4XBWgs1Sif6IBxVSRiQegB3t/OY7jxbSwfzvT42iMO2Ghgk2wmOuCkB1J95FEnCxEnKK8Q0Zspazi6NEhpDMmOlZkYVtFAfYUSpOT/UhgyldQKDvQVCCZ4PtVKOHuim+vJ9KwKj8kI1gN2Z4egTvXFeCSTE8y9hyyMTl2pjSyghU1gYodQ3fPCHKpDFa2pWD746f0l/tJGIYco+zQP9KC53hyPMrxUlWIDFayQyPbFALx4uGqhmvWxTauJ1OpJqSTzaCPKwedbRdQKA3IsSglrWlhISkHZr7Yi3yR4POnv7EwQFVMaDDkXiyUXViuj3KpjJHRotyPpNNavivSweSWsrChVLHQmMtixYoGOLEifK8if5+pMc6U3bXt0OomE9eRiM9PrWq2q0Av0rFKGcOVEopkj0+wkHmvcmyRRUqANGWa0GMqbBZl+5xneN4EaU/vtNjgODYOHO+G48VgqAnccv1XPv2D4QzPsAaSnmEAa1+vRaAWgVoEahGoRaAWgVoEPgMR+ESApMf2/gYj+w/g6IdvoqUhh//+j76CumxWgEwm6QhuRsk6AoSRdCn/xsWMVMJOgHkRSDOdVymvJxcfEXgagaoEfUL/zTJWdNJbib/7wuiMklAESqPGRQsX+DFfhQYNcVOFB1cqmynZa5wsxZ7XEGKVckLkeVnTDXh+gFIJGOmjn+pJj8qzKUVbLT/Lk2DymzFirAiu0W9uKRLhTG7zRySpFC5QbQHuyKg5m+38888XKbQI5OTYY7K9r2/mRBa3jZLb00k/8xy4H8aOiWduw7HL2BKUjaQMo/OMpHjJFF4OOWWycSgZGXnqMdZkJvNnIW06CUSyjqNEJscJryXP5/XXX59x19VjTBgcKRtd/iocLmSxLl1GS6KMfttE0ab8WUzAUtdnEjAmUm4V8XyjzFbY2uNFXNDQh7b4OI4WmgUkzVcxPhdyjovZNq74SKgu3YpR9pjsODOp38X04bP2nYQWQ1yLoewGwuCtteWJQASSUkLBtUOAx3UsZODgluZRGEbI9OFcQgDxbDay8CnFz2cT5xwCoe+///5kFwg+cp7mfMv3AhbhVIOQLB7h3MhGYI2syerG+Y5MT8qnsxFI/X+/81dhYt7xhP02ODCCf/Pf/VspsqESQbUaAQtt9u/fP2NI+P7C/tMLnI1FOVEy72zEkUxbnlv185d/i4rP2Ic33nhjSZQNFno+p0iyUw7V87B6fQzk+6QTDdixO3x2XXHxRvz2jT1IJE+qQHyc70uUPv2914E86rE65WBLvYWWOH1Iy4jrJcRmkJ1daHyWGiTl8XU1gcAzsPdgP/r7R7FmVQtWrWiGoftwgqIUAL031CyqCvOdcSl/vzGbx5b6PmT0kpxmmPrn83xCtpXApq3AcgKoSgBNVRALAvEpVU4KN8wZIu7PInjlqhh16jHoZpFJJrEim0a9MHo9IChhvNiHijU2Awfx5GGkf35M3ss9NwZ4GojLqAbfc2b3XuX4TZpZJBP1UAh+sfjTrqBQHgqZeUvYuC5xAxP9lax4oQ+WeJe4WFNnYW2dBcdTMGapIsmbipVRp5YFMFZ0FSNloLuQRh5pGFqApOpioMx9GViRLGNzrh/1RkmuWSgVGl43AZR8VQAd8HVHwEK+AXnQtRRGBl2MjRXR2ppDIunDssclBjEiqxN+kPLFILzWSuAiJoWnE3LCQehxSh6vgJHC9jSgqWoIiAYTssRUZXFDdul0gLquJlGhMklXP7LxJFa1pwUkjUBVWdMpoe+pSOP6EwpCApLqSMYT4JudS3lcWW+q0t+KbaFQriDG7+qLB9TIkGzIdaJSNtHd04Omxka0tbWgXDkRygzHW3DseDdK5Qo616yB6w9hePTIBDAbXpXwv4gNHarXhKxmqTIIfTyFEb14ee8lHK5z7orXRJijMc5HOuCpGBsbx/H+QVToH6zFkE0l0FKfk3MicG7ZZCoXZcwkEiZaGrNIpBTYfl5Y2nO1GNcYZJPGVKTjCgz9zPxJGfOibWO4UsRopSwF1wTZZZ6d8CKto9SuETKYQ7ayg5LDdyxK8ephbqBK8pnf5bxPr9NDXT00+GEWArfeeP9cp/eZ/7wGkn7mh0AtALUI1CJQi0AtArUI1CJQi8CcEfjYQdJtf/0/wrXKknjt2/OedHjzpg34D//rv5NFXsSijKRHI0B0KmOPf2fyUiowdX2SWVodgamSp5H8LoEsJlJZCOwreTS3myItxQV32XVQsu1wcVOVEuKyVPE1mIopIKkVWCK5Sz+bmZikkS+pLFarOsZK2KSmQ6sqcz24rwJNSUwCaR8Hw7KafUigj9eASWD2nyAeGaVn0ijRSr847o/gIX/4O0FCJooXyh5YbF84lq688spT5IWZ1CZbdqY+EBSkJDET7xGAz+MzicvvUc6WCfcIkI/2EwH7HNc8/46OjkkWD78fSUDz/I8dO7bYU5r2ezx2Z2enMLMjEJNAKX36FtKmk0CMgFeeb8Q4nsuTtJqR6sODkSmirDdj50grbE/DylQZrakycqYnyTGCjp5PdoiC/oqJw/kExmxdUj5JzcXGzCDWpPpgqA4Gys3Yn2/BsB0Xj9P5JnMXEodP27YEHCmrR/JM0faFBVXdOD0ldfoyA0UngM0NP8ZmqDGszqrIJWI4PubiRPHj7c/HGIplP/RMIOlW/RhWN58Epuh1fLYLXDgfkQ0ZSbYTAH3nnXcmY8LnCp8zLILhc4zgGRn7bJy/OY9H3+WcNXU+bG5uFiZqVJzF94X/5zv/Gbbliu9fpeKK7G4mk8b1116PwcEB3HnnXTK/s/GdhMBxNbt16gVj3whMsrGPBCVn871eygtOpi3l2KM5nM9fShAzNpHkPiX2+Q5ythtjztjzGkTy9Bdc2IDAd2CoGezc2wXD0HDplg147bd75f2E7eN+XyJI2uWlsQudaDBcbMjaWJtx0JIoITGT5OwCgssiIcqjer4LO3AE1FmqRg9NXUuiUPAx0F9A2a4gETfQ2tgAM6nh3aEUPhiqm5NBOrU/q5JlXNrUh0ZzjDaJNKOUgqdQrJXMTYKQZFHRa5DKMIBr+1C1APHUFP/LWU6W9YwE1CinW/RyOF5MokyQJVBhKArakxaaEqOAn4cvHZlfE6Yg/SItyp1SnZNrDYi0J0EySvJSCjVqEfgrawWCVROEMFl3TMN4nF8vpt9KjqEY6C7nsHsoi+GKgrTmYU2mgtXZAnIGWXQhUBY1KfIgXgwFZV/DYDmOQYtWAppsy9Pls74jmUdrfAzqNAxgWY9NyJQOV+IYsCkZ6mJFsoKUaqCnJy9eqR0rGxBoJbje6Z6W4gvq+oKxkjWoaaYwN6vXeAE1fkTZJ2TYEcyc2sjAo9cvr700yiRP8PBMLYNiJYZDPf3IJhJoaTBgCUA+IdPLlxv6xwpYSlbshO8l2X6aDlM3RE7a9WKgnC5/EPNEfnq8OB4WyAqwuzg2qaoaaKpfj56eAp599lnU12Vxz91fQmNTVvrY0zOAp599RmSe773nS2hoTKBcGQnlnUUwORDwm/LLlJWlryyZvKoaykJznFP1oWLlUbFG4c8DMDyT8bgU36UnqookRkcdjIwXwcrIfL4kKs65XBa5rIlsnRmOVc4gwuSlGlMojcw1BVm3jl+C58+PuR8L6GNLBqeKBP1Ixf9VEUB2MVeW7ON8pSIA6bhVQcUlSBoI8E0ANGcmhUWaNgxhxIpqk+9hvFJG3rak4Dqlm6IyRVZpBJbS15T2PvQk1dQEYr6Bm264bynC/qneRw0k/VRf3trJ1SJQi0AtArUI1CJQi0AtAksSgY8NJH3nyf8Lvft30HgFw8f2o1IcFb8aLuS4eHj8B98T8Chi14WLlVBSt7pFsnkE8Jjki5il3IYAEBcdXPRGrIgIhAqZo8EkCBn5XXG7eMZBriEm8k2U0GVlJ0FSLniixkVOYANx3UQqaaDoVMRrJDHhmTOd9JKhhIt7LoKqk1qyYNJ0kdyNFJsO7HYlcRsBcJRg7e3tXZKLPt+dVHuTRpKwkd8a90EZwdmAxNmOQ4CM8raRVxwTw5EcMhPY3DfZl2ejMUkesYQ4LghOkkU6UyPjZ8OGDZJAjq4z+8rELL+3EDlkXl9KORK4ZGyj681xT7CB151J+aVqPAZZUVEyeSZ5ydmON9VLNGKORvdW5PlLRhdBk5ka72/GnvetH3OhpMdhxJMYsXMY97KwPCOUhktYwv5IaC7qDRdFR8W7QznsH0uh7KqgzO7q1BjWpHqQVPNyOA9MjOZwtFiPIwWyBmqszrnGUEdGwfoGHWXXx+FhB0PlU32+CKKuyWnQFODoqIf8VBR1rgMs4vO4GnqhWd7poGzaUHB+i46EDuw6YaO/VANJFxHieX1lJpD0rmw30unQ5+zj8NOMOk81AgJ9bFOBTr4zUDqe3sycV1ncEykEVBcCcd7ifEg53qhVg3T8G7fh8+nxH31nEiQtlSldXoKha7Ct0LMx8Dz81V/9n5PSr3wX2blz54z+pIzf1VdfPfk+crZZkPQljfxHeX4sgmI8I/CYRUNkxJ7txvcEqjxEntcEwK+9ZiNcexRjeeBo9xBamjIw1Dh6+gqfqPelvO3i9WCLJPFTqo8N2RK2NI6jNVGZfM9bSDxZIDSet2QME0QkwAW4iGkuVE0QoSVqIYNLVQwEvoZ83sFA3oeeaICjp7FzREF3af4y9pSqp2ruhmxBmKRGQD9KwhkEbybAT2GNEujzhEnoUriFIJ4dMuLiaSBW5XM63YmK1YYT/sTjGlJxsg1VOL4Ky49hxDIwbqtIahbqjXFoscW/XxKTdv0ABLc0PQ5FjcG3HTgV+nV68Ckla5KJxp4u/3PJ9nSMu1kcGK/DsbGQZbkuW8EFDcNIamUIF3MOYJaAtSXqHASZQi9WgqRx1YGCmVl4jLup6jicr8cHA1mkdReXtNho1lwcPdYPXdfQtiIFJzgdlBZQkrBWjBKpXKcRoE1CjdGbscptNEbvTAeBXDOCYtNLkDoTzFNGPQRww/8T9CdIeqRrAKlEAg05FcXikADzot4joFoItOks2NTp9cl3j1Del8xCzzNgu2SaajAEfKQ/bQklm4UE/J33zcJld3ldKEHcmFsH303hRz/+Cfbs2Y0HH3gQ11xzrYCf2156Cc88+wyuvvoaPPDAg0imEhgZHUKhWBRmLu8VMlnrsnWIU31I5Hr5rBrBWL6IZCKO5qZGeEEJw2OH4brFJZorlmc3BMtNNY3xURfdJ0ZkDKUTCfG5zWQSyGZ1eEEFrm+JPPP/z953wFlWlNmfe9+9L/brHCYHMkOUIC64isKiqAiiqyIgyiqYcV1xEVCCAVcwrIAKCLIigrJ/EVeRIKggCKIs4BAGZpgcOvfrl2/8/85XXf1ed7+efj2xcbv8jTN031C3qm7dqu9855zKmOBoYlKkgkmld7eSCKESH9QY4OtBr918mV0ZQWOCzG9l5ZO0DFjivTu9wpgBGZ85+aOATdZLvzPpaEwA0jhlnk1lJ8Ta0PKHwCrnx7hFprbyYNUgKb1kmTCwpXsQMbMB2ayPN50wC5JO1TuzIOlULTTzfv+bO4HzTwWWvQG48gfAnHnAVZcAt30dOPsS4JMXQZKVpirlkjrv6SfUdRbvMfGM558GvvzvQEcncP6XgfmLprrqzPn9Dd8G/vNfx9bnvG8BH/70zKmjrsnal4HzPwQcciTw2cuAWHzm1XG2RjO7Bbb3XZ1sDGYGgQs/BvzhdkC/P5wzTn810LU/cM3twP4qn3m2zLbAbAv8nbfAbgFJNUCa3bIGbqkkACn9Z3ynDMs0ce211wjjTQOkDFRqOVMCMmToaXlWLcWrGWz6b4JA9fhDamBHAiy+L+fw71S7h0hMAaOu74v/RzWwyc0KPEMyjJNxGwW3JKxTgp3MPK4FkpItGrMsOD6lfN1KxjMZLVWSuxxzL6+gXBDZrYYwOCkfOB3wbUeNWwYoGUhm4f1jccofqc3cVIHfrdWBHnD0gmMRSaJ8ftQPlIFoSu5S1ndnF8osEvDUY4WgL4HJyTxICWjyeM1wZv0IDpD5SZB0a96lW3sW9jUZPayPDlbzWmwDetTtyFLtr8e2J+uVQfl6Sy0JRM0CZp05Xvk8g4ODIANpskLp38WLF8uvfaOEWEteJTOYDBikkPPTWDHciL4S/ztEa9zBfs155JwInuhtxoATlXPpBbqsaTNaYz0SEFE+VRHErTg2FDrw1EA7Mq46drbUbgEG8vdts7CsMyYM0ed7HKwZ8lGtYNsSN3FAlw3XC7C820V+avWy7WpuhkEXpE2koiY2ZoMJoGxbQoGkJS/As7ugPtv1MK/wkycDSU9q2SKydpwTOI9w7txVDMjqJmWSCxMuWDj/kImpy/j5atWqVSILXM2I57FM1CE4yN/rQnCOUriaZcmElRtu/BZch6wmD54HAXxch/KSNvK5HHLFIsqlMo4//ni8653vGk3+4XzI5B+tijF+SFTPhzyW38Bd0ZaUKyaIrP249feXDE4NkrJdVqxYsctHsVZs4PeE3yom3hz3hkPglPrx8voMhoaK2HvpXCx/fiMSCeUnPlPWS/lCAb83DxOQdF6iiANasliSLqIxSsBn6qaklHM274rvbTRiwg0MDGSKiBghmhrjwqB1XA/5UkG+eVHbRjxuYiTWPvUNpjxCHErhhWn0ldvQ4yQlEWVznqoOdTzAyPVTdojWqI99mzJYlOiDVy7DpJyu+HoqOEMkWOWSCoggCEZCIMHS0DNgxUJE7LEKLNXVV/YXJjx3xM4gwXXE2Aek8AFleMteeVpMOl5by7BSKpNMxVEmKNfCZPMJQOvBLdFPk/6YSuY0RqngGu0sT6lUa6eNbZPlaMfoi2ohCEK4JQ8bc3GsKrSg4MfRYAdojZUxJ5VBaywn0rc7u3Df1lNqwtN9bfCCCI7odBEr96F7Sz/mdLSgrcNG2c8oW5OqyhAYIggp7E16TgZcpzHirfYYlcK+d2GYRQFLJ5bKeNRYcOUdM2BZ9Gc1sWptN1LxOOZ2JVEoDEoyiwLIQgGduN/j/7gfoBRxjPs5yqCGnOdt8koFQDPNAIZZBgyyuJlIq/aHBFXFI3MahW1CH95kcg5amhbjqf99Bj/96U+x55574L3vOQ3FUgm33PIjdHdvxulnvB9HHH6E7JceePB+/PWpv8q3iQxsfquOe8NxOPCAg7Fh40b86dE/4oXnnxdvzuamJhx77Oux935LMJRdC5eyxzO4WJEkzCCJdet64PsBFi3sQjROYijHcgg/5N6c7/G2Swfzu+17oSSYRJjk4FPGVjHbLYvrTgLlFjyf+3Mgatc/5+mm5bhSidaOKE05Mt4Ud94L6LFLxqqNGMfbCEOayQI8nsAqS2R0blRXHa2FYWCwtwDfi2LNhn6c8d6zZnCPTl01Jiczqbavr08SkE8++WQ0Niom9dYKj7/77rslmZjrhK2dNwuSTtWaM+/3GqA4+J+A/7ge6JxTAUmnAwLWA5JWA41X/hw48RWUdzALks68sTsTalTPuNeJCLf+WQHXr4Syve/qZCCpbi8mYfzb1cAHP6ESKwiS6kSNWgkWM7HNuE955IX/xbfuvhWPrFyOE5YdgevO+QKSs1kJM7G7Zus0A1tgl4OkD938FQxtWgsCpNn+brVZEIDUoS4dzjrrTJx22mnKhyYIRv1IGRzjRloDh9VtOV5Gl79jwFNAvVhsgvfjZP2g2aTCPo0YsJqysOPMGFcgKcFSXUQa1+OG2EYyYQnr1PFcAXmjwggdu6GSbPiILVmh4qfoubJ5qlyPoI4Fm6xXw8DalRj1IyWzgyAWn2lXFwKkBEpZuAmZszCO/i0eIiOBAAZzyZCZDuuTErMEGjVr0kAJq1etwvxF+4wChNz4MEi8s8sxxxwzykBmcJWgHgMQtQo3bocddtiY8URglMDAZIHv6dSf7UG2Exk8mlXLIDnlD3ek9C7HIqUdNYt3vDzlVHWuJYGog+l8dzgWGLhhnSfz1mMQ6uijjx59ziA2iFhahc/o82uFNkLTxqZyE9bmm1DworDNEO0JF1nHwqZCHGSokFPQGitiv+ZNaLEHhZFA3yWCe+UghfWFLqwabtql3qRTtd9M/H08AuzfYWNuIyW/gC1ZDyv6PBSqUNI5DSaWddjoy/t4rtedILdIMCBKb64IGUIhHC8cA7JWPzeJTwxiU2mPRcuZlXxKSCoWS2PUwD7titHxUp8nIKko8zGmDmBe2sC+7VH05jys6PdEjozzMhk+ZJ5ynp0tO6YFNEhKthfVHvjffM/e3rJJWB6cUwikkXG4rYki21NTAnyUTGfh/PPHP/5x9HLVzHfOT5yTODdxbXDIIYeMSsjXkgc//PDDRwN1/P5SMve+B/4bTsmFI17T9Mkz4Qutz0RmKIPhbAGFYkECfZ8+79PYZ599pX2mkqkns57eqZxfeS9+V3p7e7enWeo6l8oC/Bbo9RZP4veXbaqVI8iwZbLOjvjO1VWpkYO4/qBUsm4/ts3hr1oCtzyIFav6kM2XsHTxHLzwAsF6lVQ2k9ZLD+JQdMXLOLxjEHs35RGdqBI6aXMM58oYzjrCrIxalIHk3BgiEY8gnbIRi0bguD6G82UUy65I10ZjFqIxgRGm08w1j6W86KCTwPp8O/rKTcj7NvJugJI3PW4kvy1dCRcHtQ5gbnQQvufB2F9I7gAAIABJREFUp2e5AViGP0bGdcRdsfLuhiZ8skqNEJHoWJBUqcZYsITZF0HgAo4XRTwerdHOZAl68MISCk4Jbp3yxFzPE/QiU5LrcoIyLkEtnwlElDcdC/qpihtwXRPlEjltgfirji+ETgNPyYRGqAQ8jW+VBkntEZA0Xwjx4mATVuZSSNoG9m8tY1F6EBGzsMNlfScbVAS1S56F1cONyPkpLG3yMbRxLXzHxf57L4AdJYiYF4C5+lGpvJOUAWsjDBJcCUw6boVxaZRgRCjZWw2OmQgDNiKZfxNPp9xsxE6gdzCHDd19mNPejq7WJDwnL0zSymBjn7pwfUr2EpCllLICSllpz+NcTynqKMwI3y/1jnGtQ4Yg94lMmpX935hqcE1aW8lECeWOKAtFyJBcDKds4Gc/+5koHpz6TvpMGrjjZz/DsgOW4b2nnYbGhkb09nbjhzfdhJUvr8IBBx6AtWvWybfnve89DVQF+PXdv8a9996LzvZ27LF0KSKWhUMOPRR77btoxoOkTMKNRxqRywMbN/egKZ1CR1cSjj+McBry2FubAI3QQC7vif9xImbBZM6zT9sXE4mYSthgP0YjNhyH3sOG2OpMt3C+IDBKlSmODz3c+O+860qSA0FSxgU41xAgpdQv2cOco7RUdzWrmnOFJG5EbPT3FbF+UwZ9g8P40PvPnW71dvvx3N8ytsF9N9cYukwFdurjeP59990nSW8sU503C5Lu9i6fdgU0QPH69wJf/S6QbgS+eyXw/c9XmF71XLQesGh72Wn11GNXHKPbbDog8q6ol77HLJN017V2PeP+lQiSbu+7Wg9IqhMlXnoe+MwHgURychb6ruvRqe9UdMr4+WMP4Fu/+QleHiDOospbD3z1LEg6dfPNHjHbAqMtsEtB0qd/dRPWPvPYGIldBlw9zuJBiDlzOnHDDTdIFi+DhNV+pNXSptPpPy6iGfxkAJcSewyyaa8tBuDS6fSoh6m+Lu+tJJAAM51DYDsCalZnrTLr0y8z1BFBLGaP+GqasCJK3olF/y3XogiQBPGZMc1MfH8Mk1Q2PYYKyDDgs2lNhT3LenPDvCtYJePblpmcDBSzMPi8aE8DfT0eygWV/c1CGT56rk0l58Vjme1M0FX3reMUccuPrpPrvOPU94vsrW63ne2DxnuxLpolpGV2J3sO7XvH5+YxDCQzkL2jwetqCUjd7tzccQzvqELWKplCLAz0cZM5GaA5/p7jJRCZwMBxQmax9jplm/z5z3+etLrVbFb6JUXbMuKdpAu9gYSsDUvYEUUvDi+wGHJEwbdFRq/RZvCB/lABFjV0Ix0tSWDDD030lWysybYKwJp1o7tA8G5H9czuuU5zzMSyLhuWEaLE7HrTxKp+Dz0FFQgkaLmkOYIlLTbWDnpYNTg2YYPB2a6UgeZ4RAL6vh9ioEif0AAFd2xQnQBpR8oU/1MG3Snj25qwUPRCrB9mn/roTJqY32SjsyEiGfd9BR9DxQBbcgGGywF4DdZnXqOFTcOUMQvR0WAhapsoOgE2ZQMMFCtBqd3Tqn9fd/U9ByGD3L4Hf0QK/R3tW0Z92Mimp9x4Pd+BHd0yXDO87nWvG53P/vCHP4zegnMSmZKc8zjXEcjlXErW/r777jt6DudzJvzoUv17PtPQ0BDue/AOlAolxeDyyCT1hPFWKrkS4BwayCGXL2A4k5V1DIOdX/3q10CJdv1dIyOT0vnj24mJJkxe0cAkAdKd8X2pbnuCowSKWahawHlc15P/zTrx+8jnZL3JFt5VZXwyD5OX9t57LyyYlxwFSYdzRfHv6+vPI2orRvNMWS/xe/iwcSAObh3G4e1DIhk/nZIvOAKMNqQUQMcgPoP1VmQiEkTwqVD24IGSpfSedCYB8KaugRdGUPKjKPk21uaa8OJwMwre9AGC6js1Wj72ax7GspYBAQbX5VIYcix0JYuYl8iJnCufkYUAgoauCAh4rlIUJVbFIyhNSjlW+kLSPzX06SNJQMuG6/JnBJXHPyev6AImfQHzKAmbdOvIJNfqBMgIlOi68aoi5CnMQx+eT9CUfpljGW2+T1CbDEYmAE1kuxE0o5Qwr0aMcHqwc/WzGci6CazIdGB1Jopmy8VBHcPopOfqDgDKpx4t6ghpnwDIFk3knDjiERPdW7qRTiSx59L2ERapO2EdpkHSMCBNkCDpVONMsUlBqVuOhpBJXQQxyfas2JWMaaFIFMxvfeHlNdJ3++6xROSfQ388I1UBnwJahqwrtZ49YfLx+Tjfc8hELYJqlbUqRxE9ST3fg21SjtdUUr8jIH4YEASehF1qeDCMMkLxezUQS3QhlpiDJ554EnfccQfmzpsj+9Utmzfjnae+E69+9VEyVtasXoXbbrsNzS1teNtJb8Mjf3wEf/rTn/C2t52EpUuX4qYbb0ShlMf7Tj8d++y1NzzPFc9UL8xiMLMOnjfRG7bevt5hx0k7sc8qbcn9NL1Ii/kQq9f1CCi6x6JORJM+XL8Com1vHUz68Ja41mR/0uuTV6TUsolYlGAl2aSWSILnywTHgYa46td6ivj9yvygfHTJUNbfe46XkueJRykTrTjHUHJXzTFkratkPxYqVnG8cVyxcCbhdTgmo3YCGzdnsHzFBnmvznzv2fVUbUYdw7jB73//e3km7gm5RqNq1lRgp34Iro+YEMd1C+M8fC9nmaQzqou3uzIaoFi0VIGkTS2AZpFNh+1ZD1i03ZWdIReYBUlnSEfMgGrUM+5fiSDp9jbtZCAp8yd1EoaeX/SxHV2VOWh7778zz7/j0ftx7n99XeKhnzzunUjFErj8f26eBUl3ZqPPXvvvsgV2C0jq5IbQt/YFadByXnkIMvD6uc99Dm984xsFDFRZwwwyjN2QyjnlMsh+I2jH4B2PZyCPxxJMHS/RoiV1NRtCg43C7ozHBZjr6OgQAE9vfhlMleOMAE5iCL6tpG904eTjlemhSsanCszEojaiIiGmgiLag5TBFGafK96b2vyMFw7T4RqCE5Tl7VsfE98p1nE6IOSOHqXcoJPxx8L2mL+E2a9A72Zi3SooyUIQl4HnrQXIeS36kGr/T27c77vnF1i9ZhXWr9uMvoEhfPe7N4wCqGSpLl++fIeDkLqNWBf2O4PZDGjyXpNJ/DLwQHlgzfDkcdygVWe/7si2Z4Ce8osawGX96JW3o/xJuQkla4l9wj7j83BzWk+pJYHIZAPt88vrUYL4mWeeqXk5tjfZS3ocuEYBXlMCoR9DU6yAWKQoAYZKUgLDqpJTLQGVgACqQXaHAV8YBAwMB8gSTHVjKPgW+kpx9JTiKHj2LEBaR6d2pkwc1BXFUNFDf8HH4pYoNmd9vNTvSfuRIbpXmyXg5ot9LjbnKoFf7VU6r9EUphOZRuwbywyxIeNhbSZAuQofIKC6X7uN1gQDqko+jekm2VKADdkAjudjXoOJPdqiaIyZGCx6yJR8DJeBzTkIsEpG1n5tNlqSJjIF+hkzKKmCtelYBH15zYSt4+FnD6m7BZjURMk7fq/JwjmpaR0i9BOcYd+phx56aPSZOIdyrm9ra5M1AyVvuX5g8g/nP5bxPqZkURI81L/nvPuHP/4crstgOJ9fnUN2EQOgBfqHOREM9GeQL1Bu1xWFDAbd2T6XXvrVUea+rgNVCPT3kt8VKggwUCjSkwzKu658kwjO7ozCe1JKuPI9JuAbjPn+cl7X37xdzRQms5aJSbJeCkNhiB71mqPQ2hTCKfVhU3ceL67cjGyuiPlz58/I9dLf7D1xVOcQljYWRCZ3OoVji6AM57Z6gvOi4iBMe0PGpE/wjkAQ16NTxPb5zRx0kvB8S3wp+8pJFFwbGccWqfp6a043QM7DPJ5fCLJRWfgFb466WNhQAFUr1+cTyLoWFqYKeFX7EDpiefGelndxjLWFAc/jqtmQdbbySY0g8AhyuBgYyiKfK4vyS0tLM5rSLUjFY4r1xXlqjBwnJQhKCJBH0SsJsDXZepXyugogVcCbOk71Q5VTpvxcgyH8W4Ol9EXlOpksUYLWtYrr8MIGbJInjW2XDc15IyDpUBRzkyUc1D6ERptqKPX22nRGZfWxI0COSanQGEzYKJVdFMsBSsUAG7f0IZWMY8miNgRhHkFQFlY0mbAKkzLEniRpE0TUIGmtgeoJWKmLyO0SVBT2Kc3MKM872QA3YFox9A1ksXr9eszpaMei+fSmLsvYUK/k+HbSo5egOn0hFeNPHcWkPJupCKO3JEM5gAtnBHTlNZX0rmoXhEmpa6VUsUrJjCXoK28L97spJBoWIDPs4tZbf4zHHn9c9ievPfpovOc970Fra4u021P/+zTuvPPn2G//ZTjxxLfgdw8+gIce+gPe+raT0NHRieuv/z4WL56Pc879iMjh54u9YJJT2cmi5AxL8s5kpbolt3UEVb8jte/DZI8EjDAuyR+a0RsGBjLDBfQNZUVmZE5bM9raY/AMspB3nJKSjECqzXAomQZSMXqg0g+Xewm1hxdh3JDJwUzUCBCP0p9UJcjyGGZxcm6Qf457SHqGKvUptX7WRVI1xL7HFTldJl/TgocWPUpymu8EmbRq3mF9GmINSEQpN6+SRdgOimEaxZPLV2L9lkG0tKRwylvet60v8m47j/vnBx98UNZnXP9wT821Wz0gKZNzf/WrX8nenYpQTBJgmQVJd1t37pQba4DioMOB8y8H4gng1huAK84BZkHS2k0+C5LulKH4irzoLEhau9u2xmbWSRi3PAa86ihg80bg8x8BUg2vDJB0w0A3rvj5jfi3k96PPboW4KYHfoHP/uzaWZD0FfkGz1Z6d7bAzABJA1+k3SgxpD0NyWDQPqS6gRjYpNwdg4ZcGHOzoqX9lPQWvUUici2y8RhwrPYl1dcmGDReNo6BVLI96IVKEEgXBipD00cx3gvDVlAN70PGpxEYEn+iFxRlmdQGi1nmagPKjQ83PGU/EL/SsQGbsd0uQC79mcJQMltzG9OjwcqZxNCZt1jS3yUAtGkds/dVW7E9GXwmsDlZIZuH4J+WzvvrE4/g6WeexOOPPynBZ5Yrr/q2BJM1I5HgK5khO6MwAMtALAs3a0888cSkUpHchGn2KwPmlB7cmR6xfH6OxYULF462hfb82xFtwcA3ZQwJHHDMkaXD56+njJdA5HtJMIHvEMcB+7faE3D8NQlMk8XKOhAI7Y42oMdrEWbhknQGiUgOJc+HGZYRNUsitTe+SNjUMGHJuxhBIWjAmlwnVg+nkHVtKKGq2VJPC7ClFjZGsE+HjY0ZD5uzgbBKmQ1Pr8+sEyJhAfu324jZwPM9LoZGckYYIFqQjmCPVgs5J8C6IUr0QvpyaYuFuGXghT5XGKC6NMVNHNhpoy1pojfvyz2HyqF4P9EPld5xKVvJ/zbGTazsLaMnT3aHCXck6J60gAO7bLSnCIj66MsHAu4yzr5PZxQxM8Tybg/9pW0N89XTcv83j9FAKV/L4+3nkUjE5Z3fFczHyVq8mhHJ+VkHzHg8520mZWi2O2XcOQctWrRILsfkH9ad3y8Wzr0M2FEWns/FRCzOj8+ueEiilPlsXs4JqP0cAn2ZITilMjwnRD7rIJston9gSK5TdvIIfB8HHHAQ/uXsc8Z8bwiA8rraG5VS67wf1yl63cJkE/p07YzC+/GbrBivgdybbce5XH9/tb80f8e6Ut1hV0nuUpKf3z8W3rOnexNOOeUdMDCIsgT9bfzthQ14afUm7LPH3qMJbjNpvVRq68Q+TXk0xaYf4CdLkXMw5curmYxbGwv8ljsB4AgD00e5WEYAD3aUbMva30SRVy+l8dxgB7JeDH5gIOeRdTa9b2giEqAz7qIpyoTAAOUA4h8+6Ngo+lwfh2iwyHUF8p4lc3nKcrFfUx6HtGXQFlfMPodevzIemSQYgVtiwgDBBQW+OY4rCQQCSlIC1bRgRqKwIpawsFKJBDrbWpCIE0SjJC7bXn8HCLiV4IUFFNySgFnjC9lbcfEJtNX7H5BxpvqPfcHfy1q/ilUm8vK+K7KaTBTiXBD4hth1GGILMLEEniFgLz1kTWt6LOPqq5H5uymXxprhRnSlyti7eQgRlHcKRCosSdohEFCKCCQucseeY2BouISBbE5sR9g2Q8M58WldtLATDSl6BQ8LyMREUEroEzCN21E0xBOImOwrsi0njjmCkNUgqTx7HfK8uo0ikSgG8yWsXLMOLY2N2GvJQgHt+a5IMq6w/CrrE83WY4KLgQL8oISSSwsHArxkF8Zgm8oaRQB0MpThIECJ5jGSoMAEBzuilIEIZpHlWik8iaApZYfoa+ooprSVQCTagFi8DVYkhd/cczduvPFGJBMJfPCDZ+N1r3+deGdy3XvPvb/F/ffdi+OPOw7/+LrXy781SMp97/XXXYc5cztxzrnnorm5EYViPzzfgeuWUCwNwveLowm7ahgr4Frvo1UbK8a0ctAM5RUacRCePBlW1uQEkhXzUVlfeBM8gMkWNcMG9PWVMDyck3Ghjg9Rdl3EEjbmdjQjlbThBHl4QWmngP5BwHFoI25HEI8Y8m7zfadELv+WfjEs8UUmmCuEaYKVI7YSUcrkjnQt1VMI9jJhg6A3QVImYox5V4MQBVrteK4ApPxDlih9b7UnKQFSjh1eJRqJIhVvQqEQYjCTQzSaRCLVgFSS8QcXf/zT/8L1Q3TNbcQbX3vKzlgm7NJrTgckpVoI4wNc23Eve9ddd0ldZ0HSXdplM/JmdO96+LfAz38M/PX3QG4zsP/rgVwGSLeMlczUYMlzv6s8Sj3eg5s3AL+4DfjDvcDyB4CFhwL/dDLwjjOAJXuqhIbqUiwA9/4SuP+Xqk4sx7wZeNf7gcOP5j5l7PFclz37FPDftwAP/AIYXA0ceBzwpncAp5wGtLRO3vRTgaS/uB24+DTgE1cC5/wrMEJUH73gcAa47DOKDPG164B5ahkuhc992w+A++8C1j8FHHYicNJ7gbe9S8mRji+DA6qd7r1TtVPDXGCPA4GXlwMnnQl89jKg2iKRoN7v7gXuvBV45A51/OHHAqeeAfzj8ZV2Ynt++8vArVcAn/428MGPA9V24OtXAxd9XD3DN28G9j0QuP5bwDXnA9+5G3jjiRPrumk9cMG5QMdc4JJvAo1N6pjxzzD+zFrjRZ9z14+BlY8Be70GOPmMiX2nQUzGVP/1i8Cf/wj89Ifq2XnOez4EnHr62Dbi/Tk+Vj4PsC8fub9yj7exL/4ZmDNP1XJ7QFK+R488CNxzJ/Do/WoMHvPPwCnvA449oXZ/T2d8VDNY9zkA+MVPgLtuV+OE9/nQecARR1fepW19V6c7Brd1UqMa33nnnSdxcK7dtFLVtl5vR503C5LuqJacvc7/tRaYMSDpWWedhXe/+90CfjKLsJrRSTCKcqDd3d3T8jvjdcgAZACVAI76sIQSCOTimkyO8YXnMKuxWnZOgJ+Ij1JDv8jxMLucG33WUQUNlCwON8TM0GWQhz9PUiYnEhH5SAFJpwhbaAkv2ShuTiMeVx5blOZjfXeH11s1m4OBqXmLysgXmIUdwimHKOWaYEsqPOTDwEDz+CAqn4EyOvqDwXNXrlyB++//JfLZIpY/u0LOzwzncOKJb8XZZ5892l+8Jj1LOC52ZCFYyyC5ljZctWrVpL6f9CHV44F9wL5gn+zswrpxA0jQn4VA7uOPP75DbsvAOAPkDJTLeCuXxwALk92klgQi68exwWsykM5jJgNcq/1MeY+hwMbf/AUohTYWJgvYozGDeITBAyBq5BE1c1v1V6Prl4cUcl4TNhSasSGfQtGv7f+0Qxru7/AilK4loDmvMYLVAx625APs0xbB3HQEq/pcrM34SMdM7N9hiTzZ830uiiOxH4Kh+7RZiNkGVvZ56CuqYKO+5p6tFlYPuljRr4LAnCs7UwYO7GJQyMDzPY6wR7U3qW5eLf/L/36um6DsWKZNc8zAwXMY3DKxolcxWwmwkkB0QIeFhqiBZ3tmQdKdOVw9t4w3GH9DOpWSd57JS5Sr3dFzdT3PQJb/3nvvXXOe5Dfs0EMPlW8K1xKUjeU3XrNEOWdVS4M3NTXJvKtZ/JwbX9r8BAwmO2WLEuDnnDkwkMPA4ABCz0euUIZXBhzHx3A2h76+QZEKtKIm8vkcQj/E8ce9GSed9PbRJCwml5BtT8CWqgEarORah98nvWZhfXek1DobicAxA4uaRUrQl3/uvPNOnHrqqWO+v2wPvR7bGXWp1b/89rHPdMIa22rPPZZgjz0WoJTfCNfNwrZSGM772NI9iKGMC8tSoNZMWS8RXF+yVxopy4cVmX6yhusFGM47suZsTE3u1Ti+/bj+LBFE9AI4pUB8SxmwI7vSiqmxW10oXb9yuA1PDbQj69V/n+prJC0fezeWsU+jh6Yor19GOSwj79roLdHLlBK5QNzyRMZ3dTaB/pJak89NlPAPXYPYs0nJafJskxK3Zhz5vIMNm4aQyZaVpC49QglM2BFE4xE0p+MoGI1wggQaTQ/lXBbDuRzKjo/2tlbM7WiFYQQIfCYpaiDSRWiQTZoTsGJ8z3DtTtCCLEe2FZmtBDNYMwWOKqCPiZFKXlVFQ7l+5/XKvgvXCeCUCX4CJErWhJtDA05xxP8wqQC7bSm8djZnoDuXREMqgq6GgvivbtvVJtZAycYqNq8d4d4sDtfzUSh6yBdcFHIFFIsECUOKekjCo++PgGNBgIXzOtHQaCCTHwDdOqM0KWH72RGkEkmkEwRJa6/ZBMgcUeCpZlPXL8/LpBcLoWnh+VVrsXlLD5oa07AjtnjXJpMxJPl3PC57ATKIBRQUADUAgjI8v4yC46LoE7jnGoNJWAqQZyGg5gbcnzhA6AD8t+HDtij/rxiCY0oYGfFfpYoBxySB/hCxZBMCJJHNF5DN5fDwHx7GfffeK4ov73//WZIw4nouenq34Ke3/wzr167H6aefjgMOPAi/ufvXoyDpvvvsix/efBM2bFyPt598Mg456BA45TLiiTiamuIo5DfBcWlvQTdtJVlM4DuUfqb/pqqTvIsjQLIGjlV/VH7O/2JCA5MdTYNSuQmRPi6WHPmeJONMnjQkKYE+rzyOiQ9RswFDQz42dw9KQkJDUiXbirpT0kQiZcEwKWPtjACsO2o0j+0K1sWMxGVusk2aLRsj0snCI5VxyblAEgFGmP0ESfk7yp4TzCSUTkYqrQgEHg2V0gnFzzkXVJfyCIuUDFPOKWXfQzRioiGakKRqxhAotct4AhMHYlYDylRY2TKA/nwAl1YjfoC2jmbMbY3hpeefQzQaQ0OziTccTf/aV3apFySlNc5vf/tbUf9661vfKvvXWZD0ld33O6r2BES+eSlw59W1rzge0NoW4OX5Z4DPn6uAqfFFe6dSFlgXgo7/cRFw17W163Trn4FDlGiKFOZWkC373S8pgHd8OfIk4NJvA4v3qH29qUBSDQYm08CXrwbaO8deh+efezLwgc+MBVGffAy46KMKHB1fTvgAcPGVQGt75Td/+yvwpfOBagC6+rzTPjcWJB3oU+306+trP9dZXwQ+8e8VcI7Hf/l84NF7gW/fDrxGOa5AA6h33Qxc8l3gzScroI2g86feB7zxpIngLM/T4PGXbwNOea+6lr7HfTfXrhN/On5MrV4JXPIp4MnfTDyHoPJl3wGW7qV+Vw1i7n8w8P/+c+I5/3Y1cNZHx4LZD98PXHiuAi7Hl+p23VaQlCHX678BfP/C2s9di8U93fGhQVK2932/AB766dh7de0PXPVDxeZk2ZZ3dbpjcPJenvo3t956K8444ww58PLLL8cXvvCFqU/aBUfMgqS7oJFnb/F32QIzAiQlcPJfP7xJ/K+qAVICLwwOMui1raw9blAJki5evHiMDC8DuQS7yCAZX1gPBi0ZvGQRQNBx4MXziKYdJGwVjKsu/G9unLmV46aZGx+ySBlg4GaoOJKJznOYCcwNl8Ms+HE3F3kfep31xtHQ0CT3ocwcwUe2x64u1d6R7IOuOUW4LmXFPGQLJcBNwLKUZC0L+4uAo/bpZP3Z/gxK66BvPp/BD2/6nkiTPfP0CxJUIQDI63KD+aMf/Vg2P7qN6VvCwPGOKlpKkdfTgXIyQ2uxYDkeKcuo676r+6K6/TkOuTms1zt0a+3FtiVTh+CCsJh9Hw8//PCUTTxeApFMJ/6M7xmTDzQQ8Ze//KXmtdivlHgUn7vQwN+cLvSbjeiK57FnOoOORA4WGEhldj8jDwxiTpSiY2A37ycx6DRh2E0j58aR9SwUfbJTp8eAmfKh/84PUNK1FhpiBlb0KmBxQSNBURsDBR/P93poTpjYo9VGT87H6kFPZB1Z5qVN7NliC9OTPyeLiYWkpcVNEezTbgm79Pm+irfpokYT+3VEhUX6bC+DRRMDYBX5Xx/LexhMGtsJvO/+HVEMFAIBbfU1KP1LhimlLZd3u8jt+inz73y0jH28Vzt/QXtagaT8PnAe3VGS4NNpSCbgEFhkGQ968lvO7z8LfUdZT857rLP2LNdJHeMTU/jNzRT7kXU2qiCoFyLwXAwMZtDfN4wCE4Yop0/pfddAd/cAsvmiBFBL5QLKThm+48KhNYDr4aSTTsVxxx0/+t2hZBwBSy17zu8nN1Zvf/vbccopihnCACAZnHyuHVUYcOf8z6IVOf7nf/4HV199tXjdce2jv79sL51MxLqQ2boz2aS8L/uLf/hdkbWEAbzuH4+BW+5DqbAZQeDCNAlAREWO9c9PbpD140xbLx12SHoU/BplHoo849TfKPZLT38JhZKL9pYE0qTX11EYeC+6ZVlfcT3peyEKZPIHBmLJCAyLUugEjwhrkdWZwt8Gu/DicHra7FFdnQUEOjuzWJx2JRil2H8ERbgepkS+ypApeyY25JMit+v6qg1a4mUsa86hPaEmazL/So6FzT3DGMwMi7+1FYmiMZVAuiGGWNyEGQnEx9HzDTw/2AwPCRzaHiJtR5ArlLAVssClAAAgAElEQVRpSw+GhgtoaW7E/DkdSCZsGTOU4BVgyijCCXOj7TS+WeNWFEk7KsBfwSlPYISx/5gsQbCNcpkENVhGgVICIGWCGspL1a5hSclrlPIEXg3EUkaVvUAdnVx1CFuxXA5RLtFT0UIsHsK0Kh6I07va2KMJCAuTWZ6XigFJbO4ZQncvJcAJ9tGWxIVpR9DcmEKqIQZPAFQyaj00JGJob2qAF+aRyQ8JAh4xI8IcJNidiMWQjMbkfRCvV/4JFIORg1cDcgSr6M2o21m8SAN6mLJh2faTv0+hyKJGMDSclXFRKBblvyMWATLej4kDI9Kp9MS0LURjNprTKTQ3pISB7XmOeM/y30yS5R01cFjyFSOQPxEg3isBQVFksuMxW4BSkaTXdazBgpX9Y0MTevoGxWNxBRV0Nm1Bc1Mz3vnOd+GII7kHiaJ/YAC/ffB+/O6BB7Bs/2V4z3veh9bWNtx37z149NFHcMKb3ozXvOYf8LvfPYC7fvlLWYfxW8f92RFHHI7XHPUq+E4/HKcABNyzsd3YhtoLltLc9ElVfqzVUsQKw68I6Qp8HQbir8k5hwCp79rYtGUIg8N5OZQA6LyOVjQ10ZpFeQ2TfVwq+1i/qV8YyYvnd8CyA/mO8rdkvvuhMyKvu3PAUT3KORb5DeFzyH5DVJLUIpbfHvoRq3385ImXXAs7HkehkuEtlsmWDxGxyS53RCFKZyw4gY+iS2lmb0RdKpR5Jh2NyTzCucA0OM7jCH1LfFM3bGaMIkRD52JsGbbQ2z+I0C+hJVqEUcygo6MRoe3ghH8ciepvzwu/m8+tByTl2uPXv/61JOUdf/zxkuzMfegsSLqbO28G3J5TyH99D/jGJ4FTzwM+fB4wf7ECyPp6gG9dBqx8YSyTtLra9QBK2rPwzh8BF38TeO1xADkYDM+tWQk88GvgfR+usBB5/ccfAv7l9cBHvwac+RH1O04z/b3APb8ADj8KWHZopSZP/BH45LuBRfsBn7kUOPJoBZBt2QjceDVw+9eBs74AnHfxRAYqrzIVSMpnIKvy5m8CV/8MOPK1lXtzurrxO8AP/mPs78gQvPBjCqD8xAWKmUnmJgHgu24Drr0c+MSlwOkfVu090A986bPAX/4AfOTzwEnvVs9NAJhg5UWfAF7z+gpYqetEpufbPwp8/ALFYOXPn3oCuOYK4In/mcgC5bNecA4wZ6GSQp0zHyD49rl3Ap+9Bjjz3ArDlODp1y4C/vYEcNVNwB77VJ5b/271irHsWS3t/KHLgTPOVYAyx8kDdwNXfwk49q3Apy+uMD3ZHl/5HLD6JcUMPeIYNT54/d/do84hSKv7To+5276u6qLvQ7D5L48osHUB/Xi/B9ATk6WQB674PLBiOXDx14EDDlXPyGs99zTwzF8BWlSToVvPmK7lSaq9gA/7BwVMt4/ce3gIeIiM4DTwhjdV2m+644Nn6vvy34e8CfjkhcDh/6BYsr/6GfDFM4GPXAF87PyJbOd6nmu6Y3B7p7BZJun2tuDs+bMtMLNaYLeApPzqDax7CaX8EHyvjGX77IuLL7pQQEyddcvAGME2Sq3uCAYlg5CU+CRgp8vWAn4Ebg844IDR41kHx3MQaR1GMl4j4iFsUkskthicSsYooaM2ntwUlUZkd8RjyrRkk0iGKaV1q4t4lnATlQnRYHdJ0I8bAEoE7g6GDgOVDDKzlEpFNKYzknU7lM1J8Iibx9BtRHPLfDmG7cQ+e+mll+TfBCQJijGAKW1RzKNU2owbf3Cr/Pezz64EvUmLxRLKZbIfPCxYsBDf+c53Rs/hWKBEMtkk21uqpRR5XQ1+kklUKwhNJjJlFwXU8zxhIVH2dleV8cxNtkG9srhbqyOvy2fT4AH7ivJFU5XxEogM8Otsc45Pvjf0Tp3Mq5WAs/YM7nejeNGcg7mpEhY2DKHZzgovlHJl9O3h3yxKWleFmAJEkPXiGCyn0VtqRm+5QYDR2bLtLUA26P6dlqxMn+tRcrlpG9ivkwFgMjUdtCYiWNBkYWW/i/XDTGZQ96O36ILGCF7sc7A+q4LyLGSSLmm2sGebhTVVTFLbBMguXThyrdVDE2UGGdhbRPnfdhvrMwRYJ0pVkr26uNnCqgEXa4Yq9aHP6bJOGwUnxLMCru7cINu2t/rfx5ldzkYcns6O+vaR9b8r50e2Ir/tZB3qb0w1457BYXpqa19NJkZRSpc/18lPnPs5t/MYMkiZyKG/ZYXCENILPPT3ca3iwzZMZPoHkcsVMZjJIpPJoTCch+uGKBc95PIOBvoHhf0n6wUySjwX+VxBwAPK8Z144ikS3NN10iOBvtAXXXSR+HJReeFLX/qSSK6znrQZ4HpoR6yFmNRCdpK+P9cb9D0nOMuENKoL3HDDDVXf7KIAuToRiok6rMvOKuzPgw8+WJJvdALPYYcdiETcRLnQLSzSSvDegBmx8Oe/9CCeUGD9TFkvEVze74BGGGFZMaj4BRth5CnAVH3TCLaJMsl4fTYyBPMeevrzIq/Y1Z6qA1pVnp5FT9lRqO8n4DoE0dR/BRKIpx9jgCJi2FxqxcpcGwa82DazD/dO53FM1wA6U5MrfvCbsSEXR2/BRjrqitQuwYSo5YNMVK6FRZHFTmFLfxlr1ncjmYiiq70JyUQMEfH29MX/UQMa/cUEnuxvQ8IycUS7g+YoZWAJiIbY1D2A7v5BxGOWMEqbm9IwQsrv0ogwNwKSEoyZmIRFhqiAd0xyZIID/U2rJFr1V4XrXzJO6V+q+4/sMfZBmRKtPvu3NkjK3vDLlPs2QevKSGTbfUmlZ0PafygZXCPiIRjnh7gt7yuZlVTD4ViKmA1wXBtPP/cyMpk89lg4D42NcZhRX5iQoU9glKxlZXsSi0WREvDHhOMWUC4rtqnwFA1lXaIYcxWpVbYr3xUBSasK21YAKwKOI4BVKIxM7rEiwoRUYGltyV6FuY7I6wrOZ8INQhTLZQzn8sjlWD8mFoQiA0zMkFeNR6Noo9dtQ0pJoFJulQK7vidAl16X6uqy3r7viP9qGDowoJiC0ZgloLBp2EBIn1KySDUwqRJnCZIOZwt47LHHsWbNWjQ1NeKQgw+RfWgkQtDSRC7n409/fgy9PT044rDDxJOUs8hLL76I1Wtexj777ou999oXff39eOqpJ/HiiyvEI7u5uQlHHXkk9txjMdzigDBLVVtNVng/SgFXrc9C1dZqRmGfE1T0pS2KkvCbxMZNGXT3DqK1uQm2ZSObzcnhDamEApcNU3lyOkWRrO1sa0IqTSnbQhXTe1tG6vTP4VMQHBc1KIM2D+SEquQHygUz4aCaKV7vHYolyoWHkhxR8shC555GjT2OD+1hTAYumaMN0SiiYtej2NqWlUS5bKK7ZxjZHMFmH3M6W2A3zsPK4SaRRG90+5AubkTgZJBoMpF3c3jbsWfVW8UZe1w9ICkTcBkPoBLS61//enmWWZB0xnbpLq2Y9g5saQe+cBXQ2la5fT2gSj3HEAy9+ivAr38GXHGdAhhrLN3GPPdD9wEfexNw3reAsz5WG9jUJ1Rf/2s3AEceM7YJNfCzce3kYO9UICmvqFmV73j/WBCKYPLFn1T+i9WSs2RZ3vht4KofKIC0umjQju33xW8oAE0/cy0WZC0/SN13Tc3AF78JtCmOymj538eBz35wIguU39577gIu+xjwjrOBE04CLvwIsP+hE5mtvJhmi152C/BORfqTokHBt75rLHuW/pS/+e/aoOp/XKzkfAnOauawBri/eStw9BvGPoMG2Al+XvF9YO78CohJkHQ8qFsqAld+ESAb8sofVJjDuSxw+b8pUP6r1wJ77T/5a1bPmK4FkpIt/Yn3KhD43y4FkkrQbtIy3fHBC+n7vud84LwLgUa19ZayNc9Q/r6e55ruGNz6E75yfzvLJH3l9t1szXdvC+xSkJSP+tDNX8HQprUY3vQy8v3dYOjhyq9+CXvvtdcoYLWzwCgt9UnvUW5uGXAkMDYZ643BOgJ8GtRhvTyjgHRXbX8pihcFPoOjgXicNCVsCZAouV2eY4hMVRjw7xAwAyTilY0y20ekTz0XbjmEne8Q0JhBTDJ0dgRIOJ3hNh6gKxYzMMIeWIaJgluWQBw9ryzZUM5BW/u8US8zZtSQpauDnfJRK5fR3b0KhlHCLbfcKRnqCiT1UCyWlc+U50kbHHnkq3HJJZeMkf0jUEzmz/aUailF9r8G5Sljq31pGSTnvzledDBdPOhGxgtBYI4bPo9mzG5PnaY6lwFzAvwsrAPHAgPq21P43Nxk8tpsb7b9I488stVLjpdAZBsQmJAEAscRsILZvWQ91SpkemnJZQZMX/Bb0dnsYW5iCHGzOOJdpNgDEiyQYC791aLIOCnkXBvlwMagm8RAKYm8H51ljW7PIBg5l6xNApJDxQAv9jP4F5IjgkVNEcxvttE97Io3aEsiIqxO7S9qGSEOpi9og4W/bSljc64S2IyawN5tFuakLbzU52LdsHpvYxEDB3TaaIwBz/U46FEKi2OKbRoCpIrcb3/lXH0Qr01P09akOaY+/D0B273bbGzOelg1UGG87oBmmr3EJC1wrP/XUUlwSthTQnZbpSO3pZHpkcx5hfM15zGyRRlsY6lm4nO+5pylE6U4b2lpVn7ryEggKMm5kfXP57NoWaK+9QxoclbysiUUs3ls6elDd2+/gKXhiAwvpfoGBgroH8qKBGU8bolUY+D54qPo0KOsTFlyC6e/74M45JBDRoFHMkovuOACCWpz08/6nHTSSTj33HNlXuVz8fu3vfM+v2cEgrXMrqxpPA/XXXcdyCTV/cbA/De+8Y0q9Yf8aB+zHdnHO2s9wn4gkK2/d+VyCa89el+4bg6Bx2D6RDDpqeUDsKwGabeZsl7KUXp+/kI0RgtIWQXYRnlkHKmgmmaWRSgxKdYMiknEwLwGjspOiL6BAqI20N62bSAp21EBAoawSumtx7GfLUexqdCMjW4Tcn4CpdCqm0lKf9GYSelMxRRdmCrg6DkDmL8VkHSwZGF9No6EVUZnIku4dgSUVV987QNKkHRDd15sHcgyi1oBXK84Ik3KB6E8qAJr1uaieKI3hfa4gSPay2hgdg7ov0qjz4iwutV7mkdHWwvmdbULcOX6gyj6wxMYotJWAsjRT1sBchq000CHAPf0WqTfKT1jRxhnBBNZRHKXfoNUX+U3z548iEqOpu9T6pQg5ETp3+nOhwQLI5YCd32/NOLHOt2rVI4X/1WRF+czRBEEcfT05tHXNyTM0c7ORvgowC3nhQno+b7MIRZZook40smkAMiKFarWBwQXCTzrJLh6ayfvhvg1ErRVYKqAtwZ/FhUGHgTII1hqyjjRQKQCMbUPKVmCZBASHFOes4phzBGpPKrpq8rxN5DJIl/Io7O9DQspgW4wCaEkfrZOlfxuPGKLRynHCMeEjJnAlSRgeuLSp9IUBncMlhmnk+uYwDpBUjvRgGicAJkrsu2xuI14LIqQgGyxHybniEQL8sWytCdBfJkLDbJwDbi+K+0T4dgf8REtlR04LpNBLSRiUfiui2I+g9Cfyr5EJSRo2V3VR2zXCkgqXqomfX3JsrWQyxlYt75bANHFCxnh9kUqdmCIbPiiXEraBgFiURvNzUlhJflhcZcDpHrM+Uxq9g1YEcX2odcsZbT5TmsrnXrHpz6OIGmO0idGCC90UQyUXLdOxuCcybESi1jybmhvWzVPEyRNIJsP8PK6LVKfhQta0JCiSk4cywdakXHiWNZcwNzEMDZsWoeck0PJK+HdJ3xkulWdccdPBZJybXf33XeLDD9ldrUVzSxIOuO6crdUSIODBOY++ImxVagHVKnnGF5Vy4oOdgMnvBs4+T3AskNqezTy+GrJ1qNOBk49U0nDki04HmDNDCrGZipdARzHN+YPr1Fs2fEyvfq4ekBSDbQN9o1lKWqQ74JvViRnNXB702Vb79Yj3lYB/wgu3vh14IZfAQcdNva8WgCYrvPnr1ds1PGFDM0vfIJJp2NBSR5HDsr3vwHc8p9AogFYuNdYSdvqa9XyHeX6gIzRay4FrrtrrPTxVEzSg44c20/6+K21FGVkr7kdoLzuVGOO7Ugf22qQtBoYpu/9288E3vIOgL6eI85yo7ef6vo8sBZIWu35Sj9fesIeeyLQNZfrp7FPty3jo/q+taR7p5pA6nmu6Y7Bqe65O3+vgc5adfj5eVfg2GVHTFq9WZB0d/bc7L1fyS2wy0FSNtbjt30TW156BsM967Gwsx1fvuRCYSroABcBth3twaU7iaAOASeCZSwMEJIZsXbt2pr9SECVx2t/MoJB0fYcorHa8k7c5FD+jRuvqPgnMQhC4NPjnkn59sCUDHPL8hGPK5kpXYRJygzwAHB7mkZl+Vi/HSGzOp3BSnCYAVX2jQTV8hvhuxmar6DolFGQbGQqovowQgttbXujpVXJ9DGQyrZKp9NyjACkW15ELj+EWMzGT279pQRfVqxYLX1AiUYtt0vGDZkAd9xxxyi7mPdfs2aNyO5uK5tmvJQigyEMsuhxxz7WbJmttZMGFVlnMnwImrJwnJD9wmswYM8/rKsORPNvSgczID6dwnqT+aMlGblRXL58+XQuMeFYPislkNva2kYAgfxWGaq1JBB12/F3uk0ee6yGSQcgm1mCAlreeIOTQLTVwoJEH8W3VMBr5D1gMA4GfapsAeS7CymsHG7EgGvDCyJwQwYup5Yr3K4G+j908pImC0tbLWzIeHh5iD5Q6uEbYyb2baf0VygeSwFMPNvtYrCkfUdDHNRlo7PBwvLuMjZlNcAN0DN03056ukHkeodHPEUbbIgcLuc5XquWHG40YmD/dgu04dPyv9Xd0Ro3saxLSU9W14cjggxTxVJ1sG6YjJT/Qx25mx718PJf0NWoWHwsZLrvLABt/CMy0E0vUi21yzmWYCKTNcYDgpRK53zHIt+zbFZY7yz8OYFWPcc6VEkwi0jMJahE1QdXZCKRd1GiB1+phJfXbgKd/7J9Q5IoNJTJIvQsrF/fI4Aok6A834HnuPJHWCQjfn3xRBJnf+DD2GuvvQW4ve22W/GHh36H4eEsigWCG5A1yoUXXihy7yw8js+2PdYDlNnVQDDbgPM2k26++tWvTgBg6a9C2V0teasZYjyHzFOuR7b1WzzZUOX6jB7gWuGB39gjXkVzJyVZqADSiS/1QNbAurX50fNmwnppyI/gWXMPpC0X81NZzEv0wUBOwAwBZgjmGUwGopQoffoiIilKwIV/E6jj2nFgkIwuA20tMZFxnqrw2gXXkXXkZIWA6ZZ8A54dbEePk6IrYt3fVdagNeZgr8YCGmwX/UUyUEPs35rDwhTBTEEax7Be2WPrsnEUXBMdsWEYxshxIxXk2EpYUfH/GwuStiNm+/AIklJiNYyOgF8qSrOxYOKFTAwdcWC/JgdMoNGFwBPBUkphbtjSi4HBQQFK53Q1ITSGUXAyI5KelXMICrLdRdqVIFrVUyicTX3juF4hW5SAH0s1E5hrVwKApQJl503EknrcTuwNkdeMKD/GgKDmNvqSVl/ZgC1SnSFc8XWsi368lUElCh6U1fX47LQaSaCvL4/+wQw62tJINrBdyojbTArxZY7j8bFoFE3pBmFjqqYjAzMQ2VoZ/yMSzFON57HPpt4ZJduqJHmFzTviIVt5WFNYtQLqjYKlSpZXJYIoL1hddHKIbn7+zozEJMF105Yt6BvKoLmpBfM62kTWjvM6xwCTZ9j3SSs66lE6MkxGQVlpO5GRJVMxAps+mKZSR6karTAsG5bsQSgjHkEQ+PAJrpEV7rswIgYsRkQNBcYHVFvxKG9tIjJiAUOlAv5cRG0JmJLhrK9Fpq/rilx8rTl0Ov2gjiUQWEBoFBH4cazvLogf94KuVsRTTCzKwzSi4kLL/XAYmMJ25ni0rBCBUYIblHYbQCr9RIWksmI0NyZtYXR6rpLNjXHRuw2l5HjIFpWkLpmkBEndcGRdzfFqAulYDE2x+EhCFoHiiiexZcXhcR2xsR+JmI35cxthGS6sSAx9paTMoQ1WFmGQxbpNm2Vt4vgu3v+WT21DbWfWKVsDSblfv++++2TPfeyxx47aBfAJZkHSmdWPu6s2GmirBbrUA6rUc4x+NgJ9BCvvuV35hjbMVYDpmecoZt948JOg5J0/AX7y/YqnJwHT950D/OPxFXbpVAw63r8WqFXd5vWApDxesyq/ey/wuhNUrhBleB99cKzk7HhJ2Mn6dzxIOh7cq2678z+kwMjPXqZkYfUzTQaY6TpsWjcRJOV1168Gzv8wsPwB4As3Ae/+QO3kNP2Md9wEfOcnSqqWAOxln1G1q2bP8r97u4FLPw384faJT73wUOAr3wMOe03ldwTm/vNft/4GbC9IqtcYy58Ebv4ucO9N6n4tSxVgesaHgbkL1M/qGdOTjSeee9+vgB9dAzw/IjRHwPTdZwNve1clKWBbxkf1ON6ZIOl0xuDumrfque8sSFpPK80eM9sCO7YFdgtIWs4N4cm7rseWFX/DOaedhMMPppwQN4WBgGAEw3Z08K262cYz4gjmTcaiY4CQ4BcZKSySZWwOo6E9qCmPxmPIKHUcxRrlBlZt6SlvZiBimbCsqMif0bMpGq9sjnQdVSZyiKBgwSgp/QEGfx999NHtZlLWO3w0KMaAKv/NNuofek78h+ivRkaM75NB6CoZVN9HzEpi0ZJXIZ1uHHMb1n3tmmdRKvSh7IXiz/P//vseaYtSsYw1azYooK7ADXMoz8q/Dz7oYFzxta+NygJWB8DrfQ59XC0pRQabmZGqM8qne00eT2YP24fX0YFdfR0NHlZfl8/F+1ISsl6gk3VftmxZ3YBmPc9B4JsAOIFw1ombTA0Y1Dq/lgQij6sOoGu/1vHnV0scixyiF8FgvAlLW3pgITuGdSZyXGEa3aV2DHtJeZcGizb6HOVhOlt2bAuQMaoZny/2u9hMydyRW2g2KGV2LdPAlqwngGehykOUoCRZnxszHlYPefJ+Jy0DC5siwjClH+maDD2M1UU7kwQybQyWQrxE1moNhUGyTQ/sZJa9AkEz40gP9CNd1hHFYFH5per6xMwQB3ZFxT91ebeDnnx1+smObbfZq41tgeONp0cTIPgNZzLIriicl5h8wSQMPbdSFYCFAB+/3Zw/+e3gt1snaVRL8nIuPPLIIyUZiIVMRM/Lo3FhIOyPorBAPCTtOMKcg3wuL/LwGiTN9A6KlGS54ACBjbVruwUsoOejx+9luSzfx7LDwDrgBmSqAg0NKZzzgX/BqlUr8et770K5VEa56MhcPDxcEL+/rq45uP7660elbwn+EijdFgUDKiRwztcyu1xjEYQ855xzRhN9qvuMbM5rr7129HiuAfiNUyw1XyTvppvws7Uxwe8E+1LLHbMfWpsiWLKYnteW/AlCKnGo9QGL8pLzsT4Xw/oXNqNpJClrd6+XCBS96LVgjaFsCJptBwtTQ2ixhhAxczDCHIKAE5uSd1RedCYSlo2krWRFE1ZMgKds1hNvuuZGG4lJrB7GrDGgkvJKLv3waku4svkGy3GsHG7HukIjsp5dd+IRv8JzEiW8qm0YCxvyMufnPQMNtid/9Lqgmo3FWmTKStLdNvKgJG11IRgp7E2CXdE0NvZUmKT8DnAsgAApxvqycu7PeBEkI0CjpZitY65LACliww9NbOruw7pNWzB3TiPmzkmhUCZIKhrECqwWaVkFTteSPtZyu1ybExwjCLI1INohec43QVwrYk0upRuJJJSyjVcc5dZu19wZGPDLZEgGMG3KfipFjm3JFyLoJmty10O2oPxxY7E0IkYMWzYPIk5GYJsNI+KiIcakKMrNqsRA9ikld+PxmDAZea1MoYhi2ZGkgJgdEclV/k/W4KzkNhYy8giwC6w9DnxU4PqIVKyMofrAL/qWGhFb6re5dwCbe/th00YlGpNocjJuozHdIKxZqp5MJbmo5iu2p2Ir13P8NjbHLjpNefuSTeq6Uby0bkgk5ZeSRRopwvGVPYpJUJfMXdjg/7MEoQsvpCTxtozKHfd47Id8kcl0VH6KigCx49ED2UBDgt+c6Y1Jzg0Fx5G51w0CZHIl5FwHkVgEtKv16d1qAU2JhICkst7gd9jlWjhQ86MVRSySwpbNTEg2sWRhK+K2jxgloM2IJBgMlYrIlEvYvKVH5nrOpx94y3k7rmF205W2BpJqILTeJDGqgNFqobroRHNtIbSbHnP2tjupBbbGRqwHLKrnmPFVJ+OOPpB3/RS472dASxfwtevHshGrz2Fe1brVwG9/Dfz8vxRg+rnvAmeco3wXBweAz39U+Xdq6drx99wRTFJeU7MqD3018MmLgKEB4MKPAocfPVZydlvahWDh7ddXGJPVz1ALCKac7pmvAbaFSapZjw/9Bki3ANnBieBl9f211PA/n62e829PAueeDFSzZ/Xxjz2kPEaPOQ5Y+Rzw2C8AgqP/dDLwzvdXJHD18RoknYzlO74vp2rbWkzS8dcgyPvU48DPfwz89hbgsBOBr1wLLFyqjtxaX+jfE9idrM78NHVvBn7/G3UPAqZnXlTxYp3qGSZ73acCxrc2TdRzz+mOwZ00Le32y84ySXd7F8xW4BXaArsNJGV7lXJZnNLZOxoA3F6mxHT6gDKjlBvV0noEuxj0q1UYPD3qqKNGg4WFYg4N88qITJrVTylfJStF9ig38AQERfJMtugRFMoB/NBFTMVlJxQGOBjf8vtbRtmN9Hvr7u6ezmNu87HjmYa53DAGh1+Q4C+lcbm5LZXKEhAJGBShpJNkSFtYduDrhFHJwmzotWteQm/3Sskg9gJ6L0UQeiX89oEn4PkBXnpp9SgonsuTMRCKRBRb66KLLsYxxxwz2gYM6lIeWYJmdZbxUooCdDsOCJbrosFZXpcSjAz+8hjej0FlBtcJhFLaUbNjeY72atPArgaUOa74h8+qg8oMSus/vAq5+fEAACAASURBVBavzz/0b91asJnX4FilV5zIMZfL+NOf/iRV5/3JviHYSdazrs/4+7J+fL/oF0iAgHWij59mSFMa+dlnn520RcdLIGqpXV6Hm1bWazKv1GqJY1pErvRa0NnmY3FyC0r+2EBJLBJFn9OBZwY60Vuu9E+dXT172DRbIB4JRf42FY2Ih2d/sRLMZXxoYTqC/TttNERNPN/rYEUfg1uVwFFbwsRebRbSsQgyJU982JJRU47vpWTYoI9sFRK6tDmCJS0W1g/5WDPkoQpvHa05QVIySTsaIujJ+ciUAwwUQ2TL5LKGWNoSwd7tUQFgq+vTEjNGGKaGyPBmRhiv02yS2cO3oQVe7/8VDSllWsI5k+zEeoNZ23C70VPGSHhXyedqaX0CpSw6IUbkFUfmQiaFcP6jtKyWn+W3gUDk3P0o6ai8kfkdpwRfYzSOwlBesT2rQNL+7n44JUcSfozAQl/vsCT85PI5YVUxQcpiQlDZQcmPwAmoMKDEHSNmAMsIYJtkVnnwXF+YpKzj8FBOvrGvfe0x+Nzn/l2+QVpRgeoX0wkw8zmPOOII+Yap77ICSK+66io89NBDk3bBxz/+cbz97W+X7xjbpdo3ntLKBGx3VEIbE9H4nWPfacD7mKMWo1h2MZTJI5MtI5Wy0dneKCCieg5K9JfxdF8Cz6wNcEi8X5KwWHbXeon3Zr/f51eMmzhjJiIe0pES0rESOmMDSBg9cP1iRUFhBCikjKYVmLDCCFrSSThlrq9CtDbHEIvW578tTEb6YnqTS7h6gSn+dhvyzVg53IwBhz6J9ZV4JEBXvIQ5yQIWpLJoi+XHsHz5nlEqMkZFDZOpOCxk8QXiZT8eJOVvCUzGrCgaEy0VkHRBpwCXSh10eoBF5UnokWkLj2/VuvXoHezFovntaGqKwfVzMOAr9iiZd+JPOPY+Wl6XcwHZg0pSVflmbu0dFDUYhwkFiiUiqrO1oEojzlcfYVjCiFJqfZ0wyVGyz6ClhxtKchLBR74upni61l84F3qOYoVynZ8vO6CUaDLZCNtKoHtTBg2JBFrbbDjesID97CKRslV60lJEejcegxEAfdk8hgpFJPgzgqQjyQEiRzsiccr3V3xBp9HdZHNynFWDpAS4RC5Y/ogDKsJgoh/o1lukIt3MvUnf0BAKpTIGB4fRkIxj76WLkYhTEpcDdHrtW39PzNQjKyCp58awdlMO/YNDWDC3HS2tNhw/Cy+YnM0+E56K44ZbSS9Qc1UsEirFpxCI2qb8mU4hgJktl5BzSiJrnit6AppGOUbIMPe554+gOR5HKhpV3znPQ5bKS+IhHMq82ZRsQaafdjY+li7oRDpJgFRlCxZdrm2LyHsOenv64TAhxvv7Z5LOgqTTGYn/N4/VPopvfhdw3sUVdiZzMX53D3DlhQpEq5YurW6peoCXyVqW9/jjg8BHj1feox/+9NR9QB/Oiz8OxBMVdqT293z0txWmY/WV+nuByz8DZIYq0rbj71Qvk3Q8c5RsTPp5aoZl9XW1jOx37gbeeOLUzzbZ8QQ0b7oa+N4FwGmfqzBJtScoJWPHszl5tyceAS74MPDWdytAV8vKEnS+5Trgqk8AX7oVIOB7yaeYmKbaVDMqq2vMOnztIqB7E3D5t4Gf3zqRPStz7chxTGw5/3LVT1MV7YN5wXVKNniqZKipxlw9IKmuE/eVd/wX8KWzgWp2pu6LL99WkVDW52gWLft+svei+pl5/Nc+D6x8Yezx0x0fvObOBkmnOwan6ttX6u9nQdJXas/N1nt3t8BuBUkP8FZhn67kaFBi9wa1XAHfGDisVfbaay9Qqo6FQFq0KQcrOfmmmAwUbl6iRgTpWBwRmp6QicogSwCR4/FDH4lY7U0YAzIu5ZZ604hHVfB5cHBQgpLb68tZz6Ab793Z3fscCsWMMGbIkPVHfNbYFiLb5zMEobK4Uw1t2He/w5FMprBp41qsXf2MMHEYpiDAwmMaU3Fs3NSHJ59cjpJTRn/fELK5AnzPQ4EgbEAfKiUbdeONNwmTVzNgKDe7YsUKARjrKdVSijyHwRh9LZ5P0JHgIZmQ3IhtrX0ZLKYcIIPNGogk6KhZSPpnU9VLS/3yOI45BpxXrVpV8zS2F8ffggULRjL1fTz88MMim0iwX8v7jg/u1boY76v/sA0YPGcfEnSd7LlrSSDyXA2Q8tkZQK8Fso6XOO52YnjZ7MLB7f2Yn+gVX1sGHFks04KHZrw43IWVw2k4wfQCFFO1+ezvJ7ZAyjawpFn5TBG0zLtj57TGmIE9mi0BPlcPuticG8uIYVy0PWFgYaOFdFzJ2TEzfqDgY2NWAZvVV5yfNtGZimBT1kdPfuzvdO14za6UiYXNZFMZyJYC8TTtL/gCKC1qjKCtwcb6jDemPi1xE0uaIij5AdYM0Qd6tsd3VQu8yngJnZHyqMQ45U75ZzpA3nTrStCQUrSaHUogVMt9k41IJgHnNz2vaX9pzrc8jt8BJn8sXrxY/s3vGOexq6+9Uuakj3z401hwoMpiopwifSOHBoYxOJQR8PLlNZvgIkBfd78ckxnMiu9aKe8JSDowkMHwcE7YKGRTFdwQ2RLl9Hm0QgAI+hO8iJoeovQkpH+dyc15cSQBycdwpoDT33cGTj75ZGlffq/4/eP3qp7C+ZlSwkyikTUIwQ/PEw/Sm2++ueaap/pbcs0114hHKO9NGWV+D7SXN79ZBGy3t7CO7C9tg+C6DhoaLPiBj3yxJFFrkcUPfAFBbctCOpXAvM5mJJI2lvfF8OiWFA4pPY3kSPLT7lovccxn8kU8Yo0zYhrpddsM0BHLY2FyCxLmFvGO1OCZYpPG4OR9AUcbkzHYZhTNDXG0NcXk2ccK2U7e8mXxfqz4oFYfydGn+tBA3ovjucEOPDfUiPI0vrn0JY1HPOzfNIxlzb2ImXyOSmF/RU2yQ5W3JwuBRcrU1gJJ+Xv6gKaTrdjcU0C+4GDx/DmwIzGRCZ28OKLKUinaj7J6/WDCtEw4Xhkr1mxAsehij8VdkFy+oCQ+sBX2qHo3OQdQHlZ5j/qydqdMsZZ75dicEhgLDbgldZQdI2A5cc/gli0EvgE75sOMTM44nf47Zsh1GYQjqz1WR4BP34OJj1zr00+Z41mr23DMpJItIrm7eeMg0qkk5s5JoFgaEhld1/MkadKMmEqenFiprLe5OwAKJUdsOgzxEh2LgorErTB/VXKhBks123Q8aKrBT1nPjtQzFPli3lt5qfIYSqhGKWE7CpQy0UCPDbKbK96l6vmV8g8TMAiWhVBWMFQAgqF8r9es34hNPb3Ya8liGaOexzlK+a7v2qLqqop6n3d+EVMYeecMg19AB55voVAwsWptj7wvey3pQjTOBKP81O/Izq/whDsIZE5584hK4ghClRxBTFTmqBKVIAwk4/WxjvUNOOcSwCRQyvnCcQOUHBempeYXKi+RQZ1OxMWOxwtCkUbPl8riK2tHOVeSaZqGkwOGhsqY39GOzhYbbphXMt6ei6yjEmB6uvvBexKMPuvvnEm6tWEyK7e7G16iGXhLDfg88hvg4u8AJ57C+Ipiv117uZLFXfaG7QNJ6Rn6w6uB1xyrfEgpnMZPCwG1u38OXHImMN4T9bYfKEnZ1x4HtJFobykfTTIav/w5YO584EvXKPYoiwaPjjwJ+MylwLKDFcuUzM9rvwb88nvqHmd9VP18fKkXJOV5mlV50TcUI3b1S7VByuefBj7zAXWnj1wAvOHNlfrWGgr6uvOXAF/4BrDnvsDmDZX685xqkLRasvX0zwMf+hTQ3qU+q088CnzzUqB/C3DVD4FXHVW5owZPj30b8NlLFZB5z13AZR8DTv6AYjvS+3p8efA3wKfeAnzmO8CffjeRPcvjtT9sNgN89nJg8Z4Qe4Hxvp/V1+Yz0lP2+b8AH7kIOOndtb1nR78ZJeCqSwD2WS2QshZISkCT0s2v+yflQ5pUIWKRDb7l+wqA/uYvgRNOUj/XfdE2B/jXLwJHHKOeoa8H+PF1wA++CHzoMuBjF1QSCx64W0kYH/dWYM58dTxBWLKgr7wYGOwH/uN6YOESdY/pjo/qcb6z5HanOwa3d0qjUsF5550nsfobb7xR9t0zoUwHJGUc5YorrsB1112HM844A5dffvmo9/dMeJbZOsy2wK5sgd0Kkp4QXyWScywEiZ555pmdGlQd37BkBXISY/CPG18G+yYL+JFBob3BhHVoDiHZNjlIKtnXQYCUFUVDLDYqJcVNEQMvmSJ9qbxJQVJhbNI7xosgmq/4glGOhqy/nV0oy6eDqsViHr0Dz6JQKEogmeAlpQGZXc52C4UORredES8qw0Br20I0NXdgzctPI6jKJi45vgSuUwlbAse57DDuvV/JI/Jaq1Yx4MqgjIFCviAbVm5Wf/KT22Wi1sxfBuApyzxVEL5aSrGaTcT78VnYlrwWfzcVI4YMUrKOGJRnPQiO8lk0YLgtfSIBqCCQa5HNTFbp+MLN+9KlSyWYz6KBfNajHmC0Vr30fRlwZ7tPJrVbSwKR9eUzE3AmWDwZC3u8xLEbAA+Xl8KOmji0tQcLkz0oeeX/z957QFl2llei++RzY93KVZ1b3WqplYWEBBJZGMPDNuAEJjiAMfYAYz/DDDMP5gkbsAGTTRh7rWewjQGzZgi2GLIBoUCQUFZLrW61WtWhct18T7znrf39dapuV1dsdbdAuj+r6FLdc0/4zjl/+Pa391bJR5gIkh6MNYdwqFZEI9pYcuJUYt/9DsTDLWfrIMO3GbRPYnaaGgQgZeKmEbSXlcclTyhrabIdk08BK+hl25MTdq6hwTI0+HEi263U0uNmKLXY1tT+4oRcEDkWk6DN8MTz4bVkLV36XQJSZA5129mJQAF1PN14RCXDNU3ANI7n7F/OVCNwR5CTjYlySvymXuYcqzlmsxEQTItXeF6UA6aPNItn2J+n4Cn7sfe+9714cP8+SZNnMrb081c+9VK872/eAkvXMTldxszsnDxjE5MzmC5XhUVaqdQEHKjOVSWx3qorVuj0rPrvtmai6rXR9Ai4JCeBPvT9dUwWTZFZqhK0SUzmiWKW2mYOb37zm8TDlI19L5n7axUK8V6wmIZjh0h6zvuQ7t+/H+94xztO8iFN71U6rqT/fu5zn0NfX5/Eg2NlqsLA+8viNoLLj6WRQUpWMI/HsYn3yc3pCIMIDiU9iy5KPTlUqh5mZhuI+b8oEjZXb6mIOfRjf6uEoer9KJiLMvCPx3yJLNKb4+1oQPmxL9dMLcGgU8eW7Dhy+gRLS2AalvgaarEOv0kXQwLCEHnPgWIWGdsQth4Bx1QGVcAkfmeZcnU+Z0yoM5meFiKl50JggOAlwVl6dh5r5XHndB+ONbMbkrWnlcSWXBOX90+K1+hS0FDAJZ1ypOocxZc3jpaVASb4S5C0mO0TJmm9HmHbps3K6zJapR/RGoDeVFKmcoFEOhQQJmKu87EhJmyYJir1EIcenYZjWdi+tRdZl3PBtKJGRzsmixwIExYqRhI7sr6lJaYwzRKNd4dzeCKgKwObMgIlBGE4N6Yc8NIxT4NHHInXLkuh0wmSKusP7p9n6+bWNx7y2QrpoxzFMOdZnaKAkrJC7Tz0JIexY3NwHBPnbC6hjabESvoryoaLPPK8JDavTmR1U2/Ttvx3WjjKgkgqynQW6RFQkufaUIosLIogyN3ZLwmwrWvw/RDNlidFqTGBedOQghZR7xGGqS4MZcdQhX0nNrJL3XkpZ8456eHK4kuu36j0wnmHjUSnX6WFjE1bDVsKOu9+4CFYtomLzzsXtsn+ev3qNo+lr1z8LuPbUSAgYC/Z4Ou7z6d2DjymD02nT7JiPrJ/4ZrW1POoVGM89MgR9PYUsHNbL4KY49/jAR4vf3W8/+w/+UykAOnSZ4LvKsdptqybspBXjxbjoApAQlT9FhphoIoLRJabBRaqyCcOEvEvz2QsiZlPj/J2JOCpScnoLC1GYuTtLMKGhkq5hZHBXpR6THhRTcn/x4qdykLqiYnp+fUT8Acv/sWT210PO5TryBe84AVSJLxS64Kkp/Y2PxG/9c1/A67/YwWIdrY/eS8QeMCtPzgRjEoBydVi0QnipMDZch6V3AeBzb/82CJ4xL+t5lNJH8n/92PAL/3K4hmk8rH/8tfLn9XL3qzA094+9fla58Rtnv2K5b08U2C51VCgGT1SX/qKk49LUPd//TPw4befHNt06844EfT8yLuBf37PifuiVO3r/hz4zg0qRqknKbc6dECxQH/29ZOPT8/X//s9wG++RoHMndsTCCdgt3O3+ntn/N76ceA1b1j8TrpnXus73gzc9EWAHqHLsWcJ0H7274H3/6fl78NF1wEveQXw0lcuArGdrGVKKS/XOpnGp8IkTeWK7//e8vv/lTcAb/urxeejk2273DeuezXw9vcDQ6OLn672XvBevOmdwCtftwjSb/T54JE2yiTd6Lt6Ks/gav3AWp/9y7/8iwCLbAQX/8f/+B9rfeWMfH7/kYfx6x/+r5isV1bc/4UjW/Hlt3wQA8XeE7ahkuLv/u7v4jvf+Y78/atf/aqoSXVbNwJPxgg8biBpHyp4Vl9jgZHAZBZfzrPZOr1Jpfp/DcndTg/HIKkjPxSqhdD8spSLoHR5moJ3OXpLWYuauusFSWUxFNILDdBnS3Dny8AJ6jFWp+JJtt7YMhlKbzA2Xsf41D6EYQ3NpncSSBqHMTTxLVrP3jV4QRuWZSyApBZlt7IZ/Oxn9+Hwo8fQaHiYnJxGuVyX6jxeZ73exN4LLsT1179zgTVEYI/JWYLrK7VOKcVOPzVuz/0eOXJEANIU9ONijIl1Xj/BP/4QZE0lchkLVVFuSkInvccpMzVl6FA6l8xUgplMIvNY6b4ItJL9uRy4yu15nvv27RPQNG3cP5PIPC8en/tbSc6X58DzZfKUzzNBf17Dasdl0pvP1HKJ7uUkEFNfOgHMwxA/+clPTroFPE8CGEzQ81zjRMMdrQFM6P1w9Da25WvYVZhG0awKQDftFfFosx/jrQJacRcgXc/b1N2mG4GfpwhcEd6JoZwCFtlOF8twuWuknPsll1yyMB5Q/jvthzoleJVHXix9Nvu5173uddL/0uP5Va961YL8LD9j5ecNN9ywcLi0+EUYcbaGv3n/G+FmLsbotjbq9QbK5RompmbhxRH8ZguNWlNYHdXZKgwti3IlQMMnmyQUmd1aSzE4OWOI/BNZdzwoPcf6C0BGD+a9zAHDtsT/m0nUfCaPN7zhTQuenaxWJXt/Nel5jhm81tQvm7EgA/Wtb33rsj6kKz1PVDL48Ic/LPFeqsbAMZhj1lqA7XL7Zmw5xuzdu3fhY459hp2gWMhgsL8gDDzl30mwiswfSwAP+r3NlinzqqNhDuF4Moja9DHsMqYWrvfxmC/NVau41ekodV8hqARKB5wGduYmMeDWKbMBLSKDj4VkJkq9tnj3xe0Qhq6S65ZhiD90FMRicUAZaI7vrkOAVRUodDZhM0URgpiA3iIA55o2sratku5kMkUG7isP4t65PvjxxhQcCmaIC3tncW5xWtjQy95nASsVbraSUzSBMZ5XgXK7Ey1UaxG2b96MjK2vCZK2tYYCyToAS0bCFBld0TiR09IErHVQroY4fHQWuYyNnVsGJG4sAqzUW5grt9BsBQKEEgRzXRu2rZiQjUYgdhN9/UUMDJKGSqYuLSKWBzd5XEr9yrwtVsBJ2kRZhXWQIRlkgG6uaxK97i6fCb5Wk+CNKUwK01wfWEXQksxMKXxk0QsLNjq8NIWBpxdx7Dj9aAPs2NwP0wgRtlsKCGrHCOaBeRaOsJhSZIxl3k1/cjJmDTiuGiuk6JSy5n4gn7OprfnGqzm3bZqwHVsBq/NKvjwPej1TBpj9I8F33gVL06Wghds7joo9GaVZyxbp5sXGYgOloqFYmHx/CJLyGSZrOIHnc/8JItgwDXfeM9iBabmYnivj4NgxDA8MYPumQXlGyZA9ey0EdMZ8XlEnsZC0SRdewcPltJzYosSu3B8pxGDhjwFDy4gk+j37DqG3WMAlezcjbFfhL3nuT8tpnMJO5DmalwAXpvE8u325XTU8PqcJcq4qTFmrkT1LsJjSuQ2yPOcBcyXVrQBUJfjMgg8NbS1BGJJpG0I31JqN7wTHNvaDpVwJjUosfdKW0X4YZohWUJd9sfCF7FP23TPTc6pfqwK//ztdkJSxoOJGWiC39L51PUnXepJ/8T/nNOe2m4G/+yDw468CV79EAX/PfL6SIv3q5x8bSMoufvwo8LX/DfzwW8Dt/0fF7GkvBX7p14AXvhToORF3QKMO3Pgd4JtfAm6/CZg7BOx+GvDsFwIvfRWwY9fJsqwUSvvhdxQL9vbvq2Nc8Rzg11+troUS/ml7LCAp9/GVLwDv+B3lZfnevwM2KdG8kxqvnew8ytPe+l3lp9rZljICCVZy289+EpibAF7w28Br/ggY3gy8+7+oOHWCpNwXPVm/8nngm18G7v2u8v98+nXA77wW2L13MU6z02oft3wTuP6TwAtfcmIMU8B16vjy/qS8FsqxvvcNwP/1+pX9X3m97/wzgHjT9j0sgF285+m1k/m6lLFKIPNL/wz84BvAgR+dGKfHCpLyGSfj99++APz4hypOBC75fPzKbwPPecHJ7FmCmD++Gfjq54Bbvq2eQd7vF/8W8OLfBPJLajoJMN5+q/LavfvH6l6n9+JlvwNceDmLUU+8ro0+H2caJOXZncozeKq94M8Lk/SxgKScs3z3u98VoJSYzOMJ9p7qfeh+rxuB0xWBxwUkjbwmrsYDGO7JyAKWQBL9QM+Gh9nSwJFJQkYpW2eidel2BJ3OP/982VYW9UkL2SFPFiqUgOMiyNVNZKQ6n1XoKjGQpaQp6QDzgKPPZEA7QaPFhM7ycrvcP/fpkQGj6XAiF+1Gj5KbC0Pce++9j5m5sdIDxMQwZe9SjzbPa6LWOiDyf2RILJXbpRwXzzFNhqz2YFKqLGQCTmuLj49tW5IkyWSUjByZpTfffCcqlVnMztbEv+r48Sl4XgSex2tf+4e49tpnLkjb8n4xFp2AYnr8TinFNPa8h2wEIw8dOiRJYiYYyZhlMpkLq1S6cfXrUIn3NMHD/TL5zfOgFDAHltUSxtyexyKTic9T5zG5X17X7bffvnAKZEWlzJ31slZTsJQ7IVhKmebVjsvzJzOXLKu0LZVA5DVJJbZhyHPI62eSnsn6pa1T4piV2Q/7BRzAKOL59JdjxNiSa2BbtopmZOBwvQczvosg2ViC9nR1hN39dCPQjcBjiwDlN5+T3IXMvO9lylBfrn9+LEdiv3POOecIs0CS8nEsRSks9KDaAAt80j6V/Rr7TFVsUxdglN9hf0+PTvat9GZmtSSlZ9PWyViSJDvZSK6Ngf5ebN2+CX/xrjeiXKlhbq6GutfCbKWGZqOFeqUuhUBBmEOlacCP+DuZH23U6nUk86waAhECRsz3oxpBA8tEv9NCwQwEMLEcAjw5mGYGumYgjiNs3rwV11zzDBkPmFhlkQ8LYZZTQaAsLsdyxoSN94MFPJ/85Cdxyy23LFxr53eXYyRyQ8aQiyYmIDlPE2DOdRdAORYcLaeCsNZ9piwy52CpXL0CfGOMjBbQ00NWo4cwIhVOgSdMbtO32rUd6JolXnKN0MFYI48HKjaO1BJc074Trq0kMs/2fIlj5Lfbl6x12YtjrJ5gZ8HHZmsC9ckjCJuesP8sx0D/QB75vAPDIlCkvNwp+0xWZstroNWqi+e7zJ0cB9mMC9eyO2Rj1WE4N6XfHZP4nK8KGGlRPtoSUJ+SvEFsCkh612z/hiR3uX8m/0cyLVzWP45NmeUrl8Unc42onACSjrdQrW8AJEVDwN6AjNAUqJr3RSU4xudm8d2mHGsWEzMtHHp0UoA2x7HphSFSoWSQkvDJdy7RExAj4RyGBY7s48i0JOA8OFjC6DD18eg/2Fr2CgnKGgZ9MAkWBicAxLxer6Gi4mbJVV0rQisHkGAsvUA1zRRAmOA6AUevRZBcQ8bV4TiEp5ccI/UXn2e4StFnzL4pEeZmWvCyELv5q7TNAuamY0zOlDE0XEQ+p6HpVeRZIPu0E1zlddo6wUoy4EM0fXoux7Apw0xfUrk3iQJQqUXOZ31e/px9pwBIvJeWpdYM9BzWIIBn5IeotVpyPwhQKuawetZsy5SxKN2eADyfeQWImkCbBZBk+dIL1hfQbCnTV1Qp/BAtn8CWA9NwkDFt5OwMNMPCPQ/SIkPDRXt2Am0WzZ5eJvDqrwwBXTKg2TfSfJa+1nzWNqCrvO6eKt2QLNLW/HH5qunwIwNNPxGG/2y5CtPQsG3TIIb7s+L5Sw9iAtgrFUds+BRO8Qtcp2ZsMoqVn/XSljLR5b0MebZ8nwjXx3BWKWCQQpMogBcqkJR96lLmvtJaUkUaUZSg6VEiN4Zp8b1dzCFIcUBbRynTi1Y1QcsPsGVTLzTTR9NvSAyZF2Bfx2PMTpeBSQuWVVxgsJxieJ4UX+uCpE+K29y9yG4E1oxAJ0i6nFcndzA1Drz9TYDXBP7iY4tMVZlXt4H77gDe9V+UDPDHvwDsXf/Uf83z627QjcDjFQEWF7/yla8UNulnP/tZyZt0WzcCT8YIPC4gKQP9rOgO5HMqyUZmA1mBZ5IdudLNJUjFJB0bwTN6My7XmCw499xzRRJOsUcDuIONefkwBZIWLBt52wHzDly0c6Ev8mkCkFI2khK6kfze8tsrgqT8LqV0BHg1LeQsG+VxB4amSscoLdMJop3OB3dkZERYi0zIMTlRax5EFJMRGQhzQWSA6RnKilb6qMSqQlYYpRSNC3l9Jyd7yIyIowRtSq+ZBhzbhGHQE5OSWQayWSUTlctlMDMzKxXgt956G+644yFJepDFyoTnS1/yW3j2c56zkARPAcClbJpOKUXeVyZ02fiMMZk7MTEhQDBlbMlKWpoMRt6nHAAAIABJREFUWm9MU6ZSCh4yZkzGE4RdjeXK/SuAOCNSiIODSlKZjfsk8MhzZRI5ZW6u95w6t0sln3hOqaTuasdl0p3nzracBCIT7mmSnPu8886T9UQ6JY65n5lAx23hdkRMFs43PjOuESNvMqmgoxotn7g4lWvufqcbgW4Ezl4EMkaMkh0gZ0Uo+RPoi1oLTD6y0++6i5Lrpy95TFb85ZdfviCTS2CKLFIegxK8mzdvXgBPRd1B0wQc/OhHP4qbb75ZAkMQlWMcx4DnP//5+Id/+IcTAtYJFqb7ECYKDW/omTsyhI/+/bsQ1lU/PTk9i1qlCS/QMF7RMF4zhBFP2ehatYogoBTlokluGASIA0+AUg5w3He2UESf42PQacLS1Tyht7RJmCdTU5NwHBcDA/3CvLzkkkvl/AkQs1BlqT8pxwwqX6Qen4wRx+ufPvAo7h2bRKN8FObMMRmjOB4oD0BVRMR/+Tfeu5SByr+zAIj2BCwW47h11VVXydjJxthT7vjo0aPrfvA6lR74JY7h9XoFz7jmXEImaIYt+EFrAVjmNqlMLKU2w9jAjF/AkVYPjrdsHKvrqAVtlFDB1ebYgu/42ZwvVSMNN7cXWbFrBYMA3Ghew1AyDa0xhozuw9ba8MkUbSciHWo7FpwM5T4N2JoFx7Jh2m0kGpl3PkJqyFFO1XVRyFKW92SgVAr72twnJV812RdBISbbPSb4Yxf3zg3jvnLPsjLpa12Ha7Tx1P4JnF+alHlr5zjPe8bGY68GlBDEIHibd0vzTNIY2zdvWheTNNEUSEoguHP2yTk4lVxOBEbIDnOhGQ7GJ6s4PjkjbEnbtJDNmMjm50F4aMKIpPSsF3Du25Y1i23ZOHa8jOlqFUMDJQz1ZQU4itr0FVzSEsq/E3xrCxjS2QiGt1ptASXdDKVhFWtyY43yoSYs3UWSGKi3IpmPZzMGEo2gXYhqJZC/5YsUq6fqS4JEChsNxAHBRl2Y22S6RmEgDDduQ39EMmnTcxI2qADGCUwji7Bl4sEDx2DnLGzfVoLfqiIR1rMB01LyuNKfSGGDkpKWNZDvy3pCgjUPaPJ4IrHLfmievSpSpUEoTPoUKJW+ydCFQU25ZALbLU+x6mhfwibnK0UFugCxBGEJ5pkaz8EWb1HTyMDSHQQsRg1rMNoeDCORfauiGILkCnBlwavX4jOgIzFcAUqzdgZ5t4Aj45OYK5exffMoevJZxPHZBkrV00Jwlv6gCgA+U3NpAthNkdrlc0RAPg4tjM94IjtPyeqeYhZbRnqRz1iI21TR8eHN9zGd/cLGnvHTszXvK9fTjgDlJzYpTJbCV8U2pdFfEOrwAl5pDNdqwxG55yXfI2gp4Cj7HjJDKdHNtXt70cdXmMyLX2T32PTJNo2QdWyR/eX3WMjC7yXsZ6wSwrqBZtPH6KYSzIwOP2zC0MhYDVAPWnK+cw/VEfuuvB+vf/3rT0+gnsB76YKkT+Cb2720bgQ2EIGH9gFvez0wMAK85+PA4MjJX/7xjcDrng380buBN77tZMneZgP46/8O3PKdLki6gdB3N/05jQDnQbQs+shHPoIPfOADuPbaawUkpSJgt3Uj8GSMwOMGkl6n3y2LXC5cyOijR1anJ83ZuhmdXqNMJKZJ1KXH53l2+kIyAWH312QzLv6YQMhJleryUqGhVJsqkFGSU8uApJJgERYpQVImOzTkbEeA10Y9hlfJLyQsHnzwwQX/tdMVK4JblOZbZJHWYDgzwpBstxN4LVbMK4lV+q3xfjGBwQVgO1LM2ZCSZ9QInm8EQpmUKBYHkCv0wbYzsG1HfH2YIA6jAAm9jCIPthPAazUwPTWDqalZtFqeJGkPHz6CIIrx6NhxTE3N4Q//8D9JAjgFcpmYJbCXPj+8pwS+mTTsBEi5kCTrhtuTiUTZxbRJEjGK5NrIBGVSXSWWPUm2MqnO/RFUZ5Ke55UmlbkPfjdlHKVJJe6Hi7K1ZAiZkCZQSmZU6o+bSkTyv9PGv6VsoFOR8yW4yXPpBEs7j6sev0RkMnmcpRKIjAH/zueEzwQ98Za2pYnvegjcXB9CS1esccNylJDahpOBp+sp7+6nG4FuBE5XBGy9jV3FGnYWKsgaAUw9xsSBhoBofN/ZL3JsZ1HK6WjsK9n3kwkqY28HOEdAkJ+xD0qLQ1Kw7+Uvf/nC4dNiFJ4ft2W/eIIMZkfftJRRyp2wTyY7bNPuXfjbz3wMzfGHgXaAZqjhngM18XesNAlKhfCri3LwPNdWtYIkWQRLl8YkY7axeyhBr9WEoZMtmcPcbA37H3oIA/0KIJ2YnMJ1110nYxgbxygCpQQD2Tguca5CsJjXKsVOtRoOT1fxrXuOIUx0FK0YvVmIokFWCxHVp9BTcLBpUy9mZ2cwV26g1QgxV6mjPDmHR44cRhREAuiMDI9KIRDv7fXXX7+gcsCxheexHn9SxpUSvqnPWOrLfdPN/458LottO0dx/gU7TpLNU16FBgiSzvg53DXTi0dqWbTauviYp+1pwU/RVzi78yWOjXdHwxjXlDLJehoftV5Hx4AdoMcOkbdbsMI5mG01/2hVQyk8U2xRG7Qn4BzM8wNopoahvjzyrgafQKmeCDiRy2ROUC9Rw+3J4FsqxUvwtBZlcNfsMB6qFDfkSZpeo60n2F2s4tziDIpWA7a+yPwlMEHpSgVgrsyWVICmg7zbgyNkktbWD5ISvKHEpS9y1ovH4PNCUITAh4oBPSg5ByHbUYFibK2IIBiBOwKEqkCRu5E5nYBuwgNTYJR4ntoYn2ygXK1hdLiE/t4sgnYDYdtfkN4VJnNApZw2bAsiG31i0xBGiZCkRdFTS2CYCphLmwjBiucsGY9ksfL6FpuuE/jLoVmLMT5dnQcf2yjksxgZpk2HLgWGEQGZrJJkVoxVgi4Jmo1AgJpMzhYQJggVK5OESBYzEigle1Yju1ZBrNDAeOZQrYX42b0HUejJ4uILtiIK60BCQFbJiabFH2Q+d/rmEtzhOiG1sVhQoWkn8pybtrUgq6ssHSLpe8hulT4/aSuZaTIC6RHbtgSY8iNPWPt81kSSV0BXHtuAnnBbFoLYcLIZYV4TPI8Syuk2kcQBdBHrJWg9z2Y123AtTYBWjg9Nj8+XARgZOFYWhUxRCj8fGTsCy9Sxc8sW6AbXQpS/PXVW8Hr6jbO7TbjIWNXobxwiTCDyunNlH0cnysg4NjYP96BUdKBplI/ldvw3FtsYvpvLFc+e3etgkY16HpY2VUTSFsCSzwXfuXqD63UI25kytxlLh6EpGWayZWV+046FKUuwne8nf7jG9/jDoo04WvA/TdnsqVc05cF5rKJbBN9jrnG9iPLdAVwjh8ZsLP386KZ+eGYedS+GbYSwtSqCsAxvKkRlSvVfnMd0znHOdlx/UY7XBUl/Ue5U9zy7ETgzEWBd6v13AR+8Hth3G/AX/xP45RUsF1OQlLK0b347cMkVgEML8wSg3O+/fxH4n+8Brn0RcP2HgCKFRbqtG4FfwAiw0JqM0W9+85ty9iyI/vu//3s861nP+gW8mu4pdyNweiLwuIGkv2zeJwtYLjQo1UYWwuOxiCLwc80110g0CULdeOONy0a2M6nH89T0ED3DqnI8YtW1pkvVv7FsMkr5iLDSVER8NGNZkDSV7eUAzIQSkwFZi1XLzK4kqI6r5AQbJYrJ0KE06+lqW7dulcQlG5MTUTKNIG7J737Ll+pqkQiMY/h+iHqDDAYChAo05bUzscKED68xVxhAodCPTIag4kkZopNOmwmoeq2C2dlJHD58EPsfvB/+PCDLrEej0USj0UIuV8ArX/UH4nkpfpdxLLKD/CGASXCPjMcUuEzBTCbq+awxgUwgOE0cMpYEHTlIMNG8Glgv1ciuK98n+5NMzzTpnnqScsGaSvGSEUrQkUnltRpZvExsc/9MxKf7ZfyZeKYEAvfHpPhq78pasrp8ZlKglOfE4zImnWzb1EeVn6csXZ4Pf+exCZAujVOnxLEkGZoebrjpPtQHL4BbKiJXHIRuUQaRrAkd+gn+UGtFp/t5NwLdCPy8RaDPCXDlwBR25OckIcrxcG4aqFcJQCrlA7L9KYu+VrHIeq6NfT7ZoukYRfCPfRlBWQKkqbRs6tvMY7/pTW+S/n05wJP91HLntZRJyuOljFL+7jiKQTmwazfe8cl/FKOaGc8XcKcemmjVKmjHkbD8YvbXiBFQs6mjpU54TM0zbgm9+pIYo24Fw04FxUwWrt2H4xOz+MEPfiCLlqc85XJMTk8LYHDRhRctFPqwT6cvKOPBwhf+pEVEjMHhiVl8775xNNsaNMuBbQCm7cKxdGwpWtAbx1GdOgrb0pHPZ+D7Ldx/7wGUqxWgHaNKOeFWSySF46gtEvWM8Vve8hZRHEiLeTg+8Tw4pq7UGEcqcvB7bEqVwsO73/MX4gl4zjmbUewtoK+3hD3nb0fvwBC2bRuS+QXnFoybZVh4uNaPH0/2oxwuz5y6TrtLwBC2Mz1f4jVUvAA3a8rLfSPN1iFgjKUTmItgRTUUjRr6rSp6oLzZoVkCktqOKYVp5VoTs3NNOLaFTUNFuKLMQZ+qtkiSmiaBHQjbiPMzgvj01hOJU/GYVJ+lY3sjyePuuVMHSXmKGTPGaKaJ3cUZjGZqcj0EHRzTnJ//Lu9XmsaKAB6lcbNuCUeOe/Nyu6OrMEkVoKgb9PULFRMy9k/0JZW5KMEN5TmZtF1ooBxpBM1QsqGcZ7fER7BDqldeePV/qZ9pep48pqlnEQc2Hj06JWzTzaP9yGYJZDaFQddOdIQB58YE9NgXAppxMnDG+yD7pxWF3xYioJoqazB1FybVYwSvnVcZ0SL2JAKW8rwtM4daDTh+fFYYaP19RcngTc9WoekG+vqKyGZtJJECd3gGBPQYj5lyHeV6XSRpM2TI6zFsh/6oyqeT18n3zCYzlHN/jQCOJ6BsFFrYd+AIpuYq2Lt7C7aO9iCO2b8pFiqBWOWBmwgwmzLp5O8xWXbzhZTzHrXsz5TMLxm3OnTK8LL4kn/jTxp8SkdzTRC1obdNKSJhDAhiESClZG/YVmxaYb6aGkxLsUhp90FQnCo1LNBVjMJE7rsCYBUITT9WbhsnTSBpwbYU2BrGbTku9Bwcp4ScnYVtuZiancPhI8cw2NeP7Vs2CWs4lVUnoM4+K05UMS0RcQLOaWMUiCezvmM5o4n087MPujIegbwfyqdVFfaweNePyVp1EQQaxo5OwzJNnLtjFBmHNiSezAN4vizCYNEC349Or+CN9I1nYtu0SLOzbIS3RsmQW7A0E62A554gY5twbF38xPlepfe1mFX9aAqScu0uYxmjRssUqiL4nrD0RSpa3qFFz2hVbAA4pouMkUOl4sPzI/SU8rAcXfqCyYmqnE9xZDsequcx3QAKdoDt+Wn4j04JK5rjPcd5viu/+Zu/eSbC9YTaZxckfULdzu7FdCOw7ggs59v61o8Dr3nDyQzRdKf0R33f/wPc8HcrH4bestd/BLj86nWfSnfDbgR+7iKQgqRci//qr/6q2Oswx91t3Qg8mSPwuIGkL7T3ySKDLZX4fDxAUi4w0koJglFMRi7XmASkzBw7DTlP3cPoFpVs4gKdl9IpqbOwCBY/KCWzmyYGVgJJuVhndSkb5aO4sOTiitWm9DWNQw3+dE6xMJNEGJEE4E6HlCFl8yhhmCY7w3YNTiaQBW+tWpcaa9PUxQOIYKYfRiIh6Hu+sEzTRTzBL1PLYXhoG1wnd0oytipp2sKBA/vx/e9/G7VqGTMzZYkLr5VM1Wy2gDe9+c8WmCgE7MgSJZsoBUCZ/E6lapkkZayYYE/96rgvAo98/sgm2mgcuW8miylFkAKMKSOGSfsUnOWxybBhsnq1RoCaTKHUn43bcsCiVyilDpdKCq/Vca0mq0vQNZXK5QKbx6WcdHr/UwYuj8k48noYI14Tr4cep6tJHDOB/r9u+Aa+/r0bMbDtYvQObEVp524M77kMlkM/J+VFZZgKSOm2bgS6EfjFiwBldq/on8E5hRlhjqTtwL4AuZxi8qUSLmSUPpbGghQqHaT9N9nsP/7xj6XPIkDKz9Mxgv/y88997nP44he/eAKTLgVA06KP5Vh26Xl2Aqv8WwqU8l/bVgVLf/Sv9y5c1gLoNHUEMZlzlNAjM6mjVceV77NlJshb9CjXUGsyQU/ZzQyGisCoW0WfEaCQLeHRR4/h29/+Fi6++FI893nPkTGZ7KqH9j+EPeftlb47lWjnGEMgOR17KKc7Nj6NHx6YRcWPxUeP2VndpLefIWN0n6uhPbkfzcqkAtMQYmzsKKYnZ2E7uoz/9XpDAAhK7isGWCJjK+cNn/jEJ4Txud57zfGZhUzpfeS48r73vQ933X2H+ED2DxRR6i/i6dc8BdmsC8u28fxfvgYDvaV5kJRsUls8NG+b7oNHn/Nl2mXtBzFsh/J8nOn5EgHkn2jnoYHsY3nEF77raDGGjSlscidQcj2RROU0S9cTZFwHruWiVg0xNVVHO4rEz5YerqXerLD0mvS8j6n20YbtGAo8NXVkHQsGfTUTeuWG8LxAfm8bWRxojuC+8oDIRJ9qc/Q2tuXq2J6roceN0GO1kTVjxIkncpIrNXmfdFNAgYzTg7FjAWr1ENu3jCwLkqpCKxajkeXlo1KfEznbUp5gmGKxLXiTykE1YZDqRgmmlZE4QiOQH8EP6iJhSeBH11icpuRWFR2RhZwnPl+MF0G0dqjh+Pg09j9yGNmMg3N3DMN1FTMxili8RwA3huMK93RVbiHXDs2aYmrmCiy2dGFoWVQqAaq1pnpnOQe3dfEvdTOUnU1gai6OHKmiUq1j55ZB9JcIdhIAbeDI5ByCOFHqNvRbJbilKzYdgTmySzVDg26ZiEIFUiqpbR6Ocs70FzVhwkAu46KvlIFhkWVp4MjxKu4/8Cg2DfXjoj1bYZoEqJsKDJMiUk36CIJIAgLPI1ICoC5jx5E+F7K2UiRUJaHrK8CT7FLK9/LzwAuEYdcOLFhGCfl8AaZuyvvBllDamN+Ri9XkGjtbCpqnBa0rnU4QeWj5NYQR2bVcCynFIMPMIJvpFV9Sw7DEu/KRYxOYmJ5Fb7EHxTzvgYLBlB2J8mgl+OyYBlyLNiPsh9XYKEW384xlnksUh/Lucs2nGey7+LypHzFCO+0sVQ3JPFM6jRMZk5rO546sWNXimGzwNvwYaDViTExV5P6es3UIg730yCZAOr9+FYCUhcF8F08vqzZ9njaaL5CipHlpe+U/yz5BhTSMlAw5Czr4N743lIzOOjosHWh59BWPBShnITBBUttQ9098nSMl+cxcAD1D64GPZkgv1sWxn8Y76fwhY1mgR27WzqJRTzB2ZBaNpo9sLoNiPot2qApY+oc2YcbagTunTTTDBD1WgF3hg+jT2vIMsSgpbV2QdO1RqwuSrh2j7hbdCDwRI5CCpLf/ALjiOcBvvAZ49i+tDJCmMWg1ge9/C/jml4DbbwLmDgH5UeDSZwDPexHwwpcCPb1PxIh1r6kbgW4EuhF4ckfgcQNJf0m/B/Sp5KKBsqRMoG4UpDodt45Jvqc+9amyKy5KbrrppmV3S+CKEq5MxHJhZFgNDI0uSqEu/ZIsdhPlLRpw8TRfacrtVgJJU/kzgqqMhSycxc/HhG2akiwI6yaSVkE+4/kSrFoLfFsrTkyMMMmcyuySebBlh2IgKC+1tsh4iY8QEjk3+pKm90stNLlNG/nMJhSLi9UnCtSMBWjjD4/FxR1/lOcQfbWUVC2BxtQbLU1Ol+fm8IV//Sz2P7AP9WZTGKwCTJMdAR0f/sjHBLhemugmkMfjZrPZhSQ9Ac00MctjklVKgPSxPncEEJn0TRPFjDdBTQK2qacbz+fuu+9ekVHKayCAy32x8Rkjq5WsHCaRH0tbKufbuf9ORinZpCk7l9uQncTz4DuRymeOjY0tMLe4Pa+PDOROiWN+9/bbf4b3f/AjqHs+8n39cAoDKA0NYNe51yKz/Rz0bdsD081KktOYZ5w9lmvsfrcbgW4Ezn4ETE3JbF7cO4GitdhP/fAHP8Wm4csXmJ08M/ZlZPNvNLnJ73L8ZR+byuyy/+a+6C/NPouFKil7P2X0f/3rX8fHP/7xhaB0yuzyj51M+LWA0qUs1JVA0pXuQPn4YfmIkpWUIu1zIgy4TeSMGGN1B49WLMShh5jJ1tBHn+Xjsk0Gzt80iPvv3Y+vfPUrOH/vhXjOc5+BZqMh4/I999yNarWOl73sNxbGjfT4wmysVHDk2Dh+fLiK47VQAafCZjFg2hlhVelhhPrcUZRcA63ZMSD0UJ06jvHjx8SLsdVqCCuM7KrAD2QuQHAlzdOnYOznP/95mRulcaIdAOd1S+81x1/ex3SuwXGR8j6f/OQn5dSZmDZtDT3FHriug507t+Diy/Yg4zh48a8+U8ZUwg6VsIB754ZwsJpbVR6WbFLHpnrBmZsvcR52a3MTak7/aXsBhZlpBChZDezKTWLAmkal5omyhpMho5Teig702EJj1sehQ8fhhRFGRvsE5COgkSp7uHkXfX05DBTy4qsXJy2EEZ812gtECvhmTJMi9tU242ir55Qkd9OLd/U2eqwQWSvGgBNiZ3EOvXZNABU2AuG6bhM6QpzQezeEpSv/SFFksYoYG/dRq60MklI2NWxrODo+janZKbS8hhTx7d4+jJFBAvYEiAlspexVAiJZ2O4QMtkiPJ9FcREyGReePyPPdMYdQuCTRRghl80IqNhoeicpZpBVSPYlWZPluRncs28/Wp6HPbs2wXQjtPwm+YOwbXr9Cj9xzeeCwI/vaQiCBPmsC8fI4PhUFZOzc3BtF9lMBl6TssssIIxVgRkZmvN+wnzP2J+lEraZrC0ALSnjOtmnLGrQCMo4CtiJAhi2jsTOodm20PQSkPwdhgmymo9ek3N1opVqvwRhB3p6sGXzIOpeCw89clQY5bu2b0GxaABaC20yeedlRwkmipuj+NBuvBGw5XojDmORmGa/kPYt7PupXNOOKLtNkLSEjKOsW5b240opeaM+r+p8UwCsFTTBnzgMZe1Gb+icWxD/XDYCpc0wwtjxKXjNELmcC4qk0DYlDtpir0LkLU4UA7YdcxTg+k6HYzvy3LJggQxxxozvL+NOgJVM8VKpgL5SDzKOK77WlAY+XUAp598sNlDFAItx0vUIuq68jnkD2Z+wf5mZq2FisiqMUvb9g70FDA5SWp8yy4odzHWsMNjjSEDD09WEUK+bCCN1PpbJe7t+0JhMTjLbpUhgHhSm52goxFeeZxsmY58otrUt7446exYvN4NQ3iNun7Et9GSUggGvt8n1bRxKQXQ9DESCl+pRywHEPHbByaKUycO1shgfr6Fe99DWdDx08BjaUYjtO7ajb3AUgT2IB2tZHJMCijYuSPZjVPdFIYH7IfuD4w+LXv/kT/7kdIX6CbufLkj6hL213QvrRqAbgW4EuhHoRqAbgW4ETlsEHjeQ9JnxHShk3YWJPhOoG2XKnY4okIVBdgobwagf/ehHy+6WAN5ll10myUgunp18A319y4OkXG6x4tSLI5UYmpeUSne8EkjKz7moEmA15iKVVd8mWIFKDx6u17g7bzYLS2OSRgFZBEpPFUhjkoUgV5pkZpKl1O8jm19cMJNtwIQak0bCIhWwlCxHJakXil8QJayGYFtk17CKnNJUyuOTQFonO3Kl+8bvkMHIlgKp6X35xjf+D779rW9hrjwrPkAxvZmSNi6++DL85//8p5I8Txf5TOoQdE+ZkUzE8odAnjpvTzxM6YV7uhrBWHrEpfIEvBbun+eVskzJ6uFzvlTekckGAvXcLr0GMly5oCMb6nS15WR1KQN8xx13yCH4LJAtzXeCjXEkQPpP//RPEjOeJ4HbFMxOpS0JPl955ZX49V//dfkeWbPvf//7cfz4BDTLhmE7sLMZ5HJDcPqHMLz36dhx3l4M7rpISe+alrBLu60bgW4EfvEiUDQDXNw7g13FuQUvwht/8BM8/PBxPO/ZL1koFNmIZ+XSKLAvT/0rU3lWjtX9/f0iQ0vwLQUK2G/9x3/8Bz7wgQ+cFMxOCfOlH66UTF8OIN0oSJoeix6u5xTqOK+ngh67iXIrwZ0TJRysuPA9TxKkUeDDSALsLIa4uE/Ho/sfEJCUrNFnPPOp8AMfSWzi7rvuxM9+dgd++ZdfhKuuvgr0/2ZLC2zGjh7D7YfmcLhClpwm7FEyk5gYd7J5AVq9yjh0w0LcqKDtVRHOjGFmehJtv4m56SlhhHHsD8JAmGZkk6YtZUBx3xznPvWpTy2Anxz3OdZxzEuBUjI6WQhEqd10fOE4/ad/+qfy32mcRR7TMJHNZQUgGBnpw45dW7B713ZcdfVTsHnbJhyq9eGu2X7MBasrEWz3H8F52drCM3gm5kssBPqhfvkZeXHpB3lpaRoX9hyD32ygXG+hGYXQLA2ma4qfXdK0cO/9R+CHPjZvHkCz4UFPdGwZHkQ+52KuXkelWkMxm8OWTfSG1+CHNQEFhNlHdlgQImgnOB4M44H6ZswFzimBW51B4AxyJOPh8oEpbM1WhIGoazb0xES7rSOJdegmGcmheBmnzD7D6MGR4z7qDf8kJinnC7pOdESx9374kzsQhj4uPHergIYEm7Zu7sfIcB9MAVD4vCrgk1K7bnYUupXFrbfcgnqtjGuvvRZultKgBOP6cPttP0O5Mo0rrrgS5bmaMNVnZpSvMGPFOW2pp4hrrrkWu/Zsh9ecwwMPPoJavYnR4V60TQ+x7sE2NWHucq6/3pYkBsKQQLGL2eka7j9wCL39BfTme+V9T9+RtDBhtf2mfSG3YbHjlU+7RNYRlqaY5ARwHplt4v6ZBLO+iSjh/g24Rhvn99RxXrEhcsnzwrUYOzKFickKcjnO09qYKpcxPNiH83aNQoOnJFkppRvF4j8pYG2sCip5LlKQoSiqHU0xTBf+JGAcizO5/qFqU32XAAAgAElEQVQ/oyrGcESdRm1FJiCvQ4kU23AMFlMU5tcc8yA8PYstyk+fGjjaeYbCXCVzn4AfWYECoFlStEqwTfoxSldTaj4xYBmqIIPQMN9HLeFzYMk6qOW30Gj5aLXC+f5UMXkJkhI4ZQEKr8qyTVnvSQFD2xdmLBIdIwPDGB0aEMCV4D9lexUGuTEgUpjRUixDv2oNLT/AXLWi1pDprkRiN5WYBfwwRouFp2EkEsy9vXn09lJumNCdh3bCQlcVOfHmPEVwfKVnmnHh4+CHyhnXtkyRFddAZYNFtqt6UfmcKO52J0TvGBayti3MUS9oK/aorsuzQjlpk+zyeZXtTnA99RBlYQHZysob1MRgISNPItfq/CGjtBVGaEaBSAxLsTPv1RKgmO9Bye2BAxfNZoiZchMZ18Jwfy/2HzyGsbEJbNl9CQpbLsDhCjA4eSvIPFVFL+aCMgKfR9oIpMVev//7v7/eruZJu10XJH3S3vruhXcj0I1ANwLdCHQj0I1ANwLrjsDjBpJeHd2F/pxaUBJ4IdB3OjzL1n3l8xvSu4vgFlsq37fcPoaGhgRMFYkeJCgM1qSadLnGpRYXTPRjYVUwZZ9YUauqqlf2JE33JT6nIlMFSfykC7f08zgEorlFL0xWkTJ+TOBstJH9QRZpKrNq2pT4iRcWvOn+UrYl/23Me5GmizO/pUNr90mShS29j52+mhs5r86q+JRZKizfH96IT3/m06hUqrI7MgG4eH7edb+EP/7jPxbwjt+97bbbhEXz/Oc/X7bj4j8FIBkjso9OldG02nXwesk2TtlOjAPZNPQZTSX/CJw+8MADJ+yGAClB1jSBz8QygcZTuZ+rnR+f3aWyuksLAwh8XnrppQugA5m29PTjveb5dfq8pl44ZPdwvwTbCZh+73vfE4lg1QwYji2Jed3NoVjqQybfi4svuw7mOXuw6fzLZCuySrvSuxt5S7rbdiPw8xEBSmxe0NvERX1V5I1AWBnf/8HNuOfu+/CUy5+NkZHNCyAV5eHYt22kIIr9J6XI0/6RhR3333+/7IN9Z1qAwz6HoAZ9qT/0oQ9JcNbLWj3TTNL0TuXMEFcNzOC80gzCKMTRchv3zAziwKwtLKPQbyCJImGT9jsxLhs0MHPoXnzta/+O3bvPw9VPvwJB4AGJifvuuRd33nUX9uw5H9dc+zTs3Llb5idKWv5h3H64jEcqEalOAtZo9MoWOU0TpmUjbJTRqNG7UEd96qiM+RMP3C5yrI25SUQBgVH6/Cn5xxQgXS6mPC6LZF7zmteIBC8b51P0oiUwyXtHoJuFOul95Dj49re/HVX6ns5LEaZxoqQhGXv0MifrdPfuLRgc7MdLXvZCXHrlRThSL+D+uRKmfVu846JVcIKLwwewJae8DtlO53yJ4+FN0TmnTWZ3uTd6d6GKy/vHUdDr4p1Za/poEbQxEuSdPDTfwcMHJ8V78vy921CtNVCvBRgZ6EU2Y6NSq+Pgw8dRr7dwwXk7sHm0B2HcQBhTDSQS4ImFefSdr8cuHvG24OFmP7z2ykop6+l5yDI/v7eFS/sryGst+H4Mr0n1EOUbSQ9Jskc3DRfRV1yUydXRg7HxAM1mqwMkDYTx5rUNeEGEoNXE2LFjmJyahmkCu3dswlB/Lw4fHUe91UIhn4Vjm+gpZNFXdKDrIZK2JiBpGDv49Kc/g5mpcbz2ta/F0KYeiUPSzuELX/gijh57BC9/xe8giQ3ccustmJ6ZkcudmZnDA/v2YbC/F7//B6/FFU+9BE1vFvvuZzGbj02bSgKSBgQNoWRuKa+6HqCU0B+ZwY5dQBzquPueh/Hw4aM4Z+s2ZLN5eXYfCyOSzynf4e3btyGXzaJQ6sWkp+OHh5s4VFbgIgHSbQUPl/ZVMJptCcBDtq6hO4gCHUcnqpir1OG1fByfnMXO7SO4/KItMHVfrlcxL0M0PE+YdWSfawRKhW2pi3xspyVJW7DOeZ9hdj4EG4NQwEG6W8eidqyB5aEktQrYyjhpDkzDgWNl4ToF8d9N+yf2UYQaXdeGY60foF7P86ykcdWWnSAaWYYsMnDI+J1fg0SUXSU1NwFyLp8/HcmCdLO6ZvqfUqaV+yW4yutgSMS8RIA+wAt9lKs1HD0+iVYQYrCvD6VCAdmsJdLUAsiycnbeB3Sl6+Cxye7leVCMuOkFKNfqUujKcw/jAMSUFQBNGJzMV0orK/lkAopk7/bksxgaLMJ1dETwFIjLd2c9AVxmG/UIzMsOr7APbhNHGrxASTA7NgRU1A0WCrcRR3xW1RlQ1YhsaMphmyY9aCllrIB4x7TFukaBpGS6kqmrIyMevMu3BTldSpNL0TPjoEFLdBQylvjVhpRHppLSvBcp1+6yhpW/cU1Of2F74dk3KCtuZDB+rIrpmSqKxTxGhksY6i+i2mzj4CNzCHyyuU1hrKdqROkZpvFSfZLqm3i83/7t3z7Fu/Dk+VoXJH3y3OvulXYj0I1ANwLdCHQj0I1ANwKnGoHHDSTd4z2I3T1KUpbJTvojMvl5NhuPfckllyyAWrVaTQC2pW3pdl7QwMDWBIbOJTslngxZ1LbRCVJyqQ5JDHBxqqpRWXEai59W0+OCK0DGUbJUS9tCQe8KAQnqNErpmV8ktwWUoifnepPC3C0XX2QApkxHw4yFRWrZy3t8LXcq1UqAZi0HJIxBIgBpyupJF2/8m0owKB8zLtSZyOXfpcK61RJZRv7w885KeX7O7dMk0Re/+K/gj+97SFITIgAvfdlv4Pd+7/dw7NgxvPOd1+Ov/uqvMTo6usBk5bkQ4GWMyCI9U43XftFFFy2wVskIZbKYAGKapL3rrruEYcOW+tymIDULBphYZnzOVFsqq0tAOZXd5bOefs7feW/+7M/+TFitbCdKcqnEHa+L589487oIhKQsI3UNBnTbhmGacAtF5IoDcPI9uPAZv4b81nPQu3kXLDcLjdK75vKFB2cqFt39diPQjcBji0C/q2FvyUcpOo7G7DhMQ8OB/Q/h4QMH8OjYjABn7NvT/o8y5wcOHFjXWMUiHhaepEBoWtTBcYJ/T2VbKW/+nve8RzymUwm69KrWGhPXAkg7+z1um/4s50m6ViSzRowr+qdxXs804sjH0bkY95aHcZAgadxG6DWQxDHCoIUes42LemM0jz6IG752A/bsOQ9XP+0KeF4Tcaxh3337cPc9d+Pcc8/HBRfuwfDwEIaHN+PAgYOYIhg9FWLWZwKY/o26sEjZv5I5atouwvoMGvW6AKGNmQloho7xfT8FZyT12Um0g5bIC1LaPpXxXCuWb3zjG/GiF71oYU7BOR1l5qmwwGI0ju3cF8cTFjalrfMeqPhyrKHkoSqkGxoawLbt27D73N34vde/HIXeIRxvljDWyGCqlaDitVcFSp8Z3YZCLnda50tkfj1cAfZnlRLJmWoDjofL+8axLV+WOU8YxaiFAfx2JHKNrpbFoYPTqDda2H3uJvT3FwXQJhjgx57wqWqzIR4dmxS/u93bNqG3kEEMMp4IlnoyTxJwqp1gLu7Hw/5WlKOCgGT051sNhF7uujn3LTkxrh4JMGrOYvzYFJp+gsRyhYGXcxJoSSQFd2RI7djaj8G+PKIwhKZlMTbeXABJXYIYCe+vgQPHZ3FsYlpkqos5F0MDfYhiH9BC9BSz8AIflaqPZiNAK/SFTbhjUz96iyaiyIObGUHYzuPT//CPHSBpn7DRKMebgqSvfNWrsWPbblRr9KSM4Hkt3PjDm/C9734Xl11yMV7+ilegWMqgXB/Hvfc9LGzrPedtQpQEIs1KAJoxyJqW+Byu3jRYpgvLzGN2toHx42XUagHy2dwJMtopk5X3isV3XK9wDk2VD86/OPfkXJ4FnSwUWTqXJlDK/vPgwQO46qqrseeC83FguoyxclMkkCmPvCnnYdANhFWn5uws7NRhmzlAd9FsBXjwwDj2HzyC83dtwyV7N6GNirLmCEMBRxsh/RhDmO0Ejk7wzxQADkRF20oqVWR5DTL5UhCL5Y4EyxSbkusqsk8txxJWuTCeKVMbW9DhwDZd2CJVSxleFV1VXKn8kgnK8udsNPZn1XpLxjfxI51vQcB+M4Ftk73Pc6H35/yceZUTU6K1yoNWxh6RmE1wdHIKlXodlqkhiLh2zGDT0BCKuZyKGxHCjkbgnwCqSOoatqwyK7UGxidn0PRbwqB0LQcZN4N8nhLClvJxFXZsjLbmyXtFr+wgitV6i16xCRmVAWHsdY3hK12q2MfE7M8SYX7yNVl6y4Q5rJtotMhSbiOX4diQyvqaMg6aIg08/zeCqb76nSCpZfE5Iiu3DcfQUczSd3j9DGMyiJthIGt3MvgJkpIdjMgQVqrj0kM2lueZgCjX92QWq2tTSlKumYejZ+TZpO0On/96JcDMbA25XBajQz3I5SxEho3ZQ1UpqHa5XqJW9xotBUm5WdeTdK1oYWEdmxbGr/2N7hbdCHQj0I1ANwLdCHQj0I1ANwJPtgg8biCpDR/PMfYvVEmSsZYCMWfrJlB+lSxKJuK40GWilSyXpa3Tt5QL8dAsw56Xo5XlVsLFPVe1CtrkIoxV5BalcucXZKzKbs1L8OiaiZBeNWYM11VVtBttXA8Hsw60JLvAHqEPWOeiabV98popU0jmHxv9Y/qHAmSy608sRGGCuWkLccTFqvJDYtIi9VPl31QSY+1FKUFBJlSZAOK5MTmeJtVTxqqqmm7jn/7pH/GVL3/pJC/RV7/m93DgwEO49dZbJNmVysGm+yF7lOyVx+pButa9YkwJfjJJxXPnMfm3VMaWyS0mjpnguuqqq4RFmhYLcFs+h2eyLSerS2CTbGQ2MkMJ9PI+8Pw/9rGP4Wtf+9oyfk+LgEHqB8hEXOfzvCBVaTA5bwqrNNczgFzfMLZc+DSMXHApBrZeALdQkmN3gdIzeefVvlOfJXY7G+95FIsib+twDQ31gP3aqezlzF0nexsy+CWx+vN1amfuoh+nPTsGsCWvYQRTQO0w2l4T9XoTX/7fX8LhQ4cxNnYEhUIRn/jEJ06QE6fMKgtaVhv7lvpXsm+hvFzqQ0oVCPY7ZAZ+9KMfxa233ip9VKpksJ5xZ6WwLQXtpG/q8LxzHMWWzO/Yg1e+70vrjj7ldi/smcOFvRMw4yaOzmm4pzKMQ3PmCSCp36yh10lwUW+C5rH9ApLu3r0H11xzJZqtungX7n/wIRlHyCQ9/4JzEcQ18VRr1hvCYqnFNsq+i2poIoQqTmLCvq27iMkOa5bnQdIQ9elxASUn9t8uDFd/9viCZD5B23QMXul+df79rW99K573vOct+H9zvONYkhZP8b4T0OYz0NmWxly8+cgiIyPPdTAyMoyhkWFc+6yn4+qrrkTi9MLPbsN0UsSxOlk7K9+GQczgEu3Igj8p5xuPab4URZhp+rjNvmLd9/5UNmQEMmaIS3qnsLswNe/7R+AyQtCOQFZS1srBaybwGm309RSQK9oCNDGhX27NIm6H0GMb09MNlOfqiAJuV8Tm0X5kcjr8uIZWq4422YbEsswcPH0rpsIBVAMdM56GSrDIolvPdWSMBFvyCXa4ZYQzhzHbaMMojsLKl5CzTIzmGuhzWvBaIcYnyuK1un3LoPheJnBxZHxuASTNupb044eOTuHOR2YRWxnsHHCwayAnzDZdbyFo1+GFLQElDM2FkTiYqTZxfHIGmwZ6sX1zL9rtJmy3D2FcPAEkHd7cJzFK4swJIOmeXefNe0RaeOih/aDvLgveXv7yl+Oiiy9ApXYM1eYs7t13BJVqA7t2jqBQyMI0EzSDmgClWctCZsXCL00KKA3dhWlkMT1bxyNjk+Izm8/lF9RdGG8+r+z7OL9nIV2nn/LS+8H3iGApC0hYnNA5l+bcV1j8GvC0qy/HTOVRVGrTAspkHRsu2XcL03U1v9PpWcn+ItJEcvfRo2TBJ9i2eRADfSb8oCz7rDU9ZRNiqR04uoO804OcQ89K2lyE8P0IXhDCDzxoVgTd7CwsVcURBNHpH0k2eTaXQca2ZY3Vjm2RTAbUmkIVTp78NHJes44lx3oe4zW3kcJQAdEDkeDNZJyF76g+kT7QZB6u0jmtcRRhgRqUk6dMdoCG18RcpYpKrSbrS7JL+0slmLxP8z6wlOu1LRauUu5YE3bvsakp8ZblM1cs5DDY34dcJgND5kpRBxuV5x0AegtthPC5bmXfwKoLOYJwXdeMzXo2aHoEYAnCG7DMWGSq+a4LM1Tkl/m7AT9qwzIS5DK6XBMbld/p+GIagOvMM1IFSDdhWdxOyREzfmSN5mwdWWd969H03AmQstiCICnX7ylj1dYsuKaNtqbAUb5XlLtnAXQYaVJs4kVN6VcKTgkzky0Bp10yYEFpZQ09PQX0DnDtFyD0LNSngwVwdOnche88iyFSCxuOiVxbc83M9SPH1i5IuvYT12WSrh2j7hbdCHQj0I1ANwLdCHQj0I3Akz0CjxtIysBfG/5UpINkwRNFuOWWW1Zd/J/Om8VFCJOs9OJMASom7ZiIWNoo9UcmIBv9wIx++jmpxmRUGHIBTJakAkVtLlAFIF0EHOlZ48WsRI3l7wQYWSiacZdnkq7nWsWfdCYHS1cLcyaHf/rTn64pW8zr5XXz+lPgcXAYyOXJ8mAlbCoRxMSqAoDV38MTktoTx4AkdiVBkoKjTAykMqzruYal2yg534YwEgkqpizXVII39cX827/9KH50660rHuJLX/6qnFMKkDLJRAYn932m21IQktX7ZIeStczFLK/x4MGDkvjau3fvQsXw2QJxef1LZXVFNvCmmyQ0PP9UApj/zbi95S1vOSFsSxmlaZKcybvlwAnNUAxhw3Xh5HqQ79+ELRc+FQM7LsTmC64QJqlhKX85spy67cxEIGsCpfk+p+wlaG1coRuWDuwomSjYGg6XI8x4pydhdrquuGDrGMzqqAUJppqnnpw8XefzRN5P3tawPQ8MJRMYtGoo5bP4+jf+Ax/80McEgCM7jf0ci5H+8i//coEZxb/Rs5LFGSu1PXv2iH8l+xP2LwTbbr/9dvEhJYuU/QnHHoIXX/jCF2QOsRQ8OBWgdC2AVJhRhrthgFT6Ni3BrmIZl/ROwG3XcWjGxr2VIRyrMnEan8AkLRpkkkaIpg/h29/5LnaesxOXXXoRWq0aohA4+PAj2Hf/PuzYeQ527d6Ocn0CQdAS0XsSl2wmceGgGVsIYcIy6f9sYyrIo9IurMwkbZVRrZSVP3qg/N5Sb8HVQO3OzzhevOAFLzgB6OF+qFrwrne9S5RDVmoLhTXzQAi3sx0bA/19Ihe6Z89evPDFz0MmV4Cf24nDcR8mGvQOXP1NO6f9KHZblRM8ck91vuQFAe6y98JvU8aSjE1Dfj+djWBVxgR6rBg7C2Vsy83A0tuiYJJoCZKYzLlQivMc04VjuOI5KcqlBBiSEM2oLgCTbdJj1EC53MKddx1EuUoPzT70DxYwOJSHoQXwWw2ESQLbySMM86h6Lhr2AB5tZSS+Gyk4Gcpq2JKNYNePQCdgmN+CqtknfTIBoz3FOfEwzlASNbZwaGxaGFa7t29FPlvC2LEpNObldrOuYlnfevd+HKqZKG2/AL1OjL09PnotFmU1EKOOICbDrc1KK5haHq0m8MCBIwK2XXzBNuTcNky7eBJIOrJlAEmbktIuPv/5fxW53Ve+6lU495w9cjspX/y1r90g/r/XPf/5eO5zn4MwrmG6fEiKC6dmA8zM8J2MkM9nsXm0JFKkftiYZ5KezAjjGsAyHJGy5XnOVTxMTM+g7esCaqbvAN87suNZRMp55EYL/FioxwI9zvfTuTSvif3m9u2bYWcamKseQ8Z2UMxkYBkEkZRfJRl89I6tNyPMVRqo1FuoNz3YhoWeQh6mRe/QGlohme1thEGMjG0Km9KxKIdbhGuXxMOS66NWy4fnE3BTDGbDCKAbFNble8NtlJWJodH3UrFBec4EcDXNVABpwrnh2kWXp/M9XLovjmlkiPI9I+uPjEHez6xDWd0l50b/XHLz6dm5hOm5kXMk0Mf7QdZ1KttbbTRwbGJSxlfbYmGE6n8aLQ/ZjIvtm0ZljKSqwGylLOzynnxefE35eUI2r/ibpufGyaDyIk0I3LV9YVFTGnupr+ZGzn25bdk/EeSM2wQ5yRQmON+GZZJZynW2Yq7Ke8DiJD2BZVKZic+Iavys1aKsLZDNKNUmvW0ggQnHVooFLV+tZTOOgcwGFJLSc24GvjCjCZLyJ1V9cuntrRkCkJJ1S1scSp/XahGOTVSQzdBaxBUmLlnPY4/O4tEj4xgZKKG/Lw/LsWG5HDOa8KYCaO0inHmVpfTYnA9wTcicBNet/O9UkYnbcJ1GkJTvOAtb3/a2tz3W2/KE/34XJH3C3+LuBXYj0I1ANwLdCHQj0I1ANwKPOQKPK0ia8yt4Zv7ogiwSfca4KDgbjQsLAlRMuKZJgxQk6jx+JpPBZZddtpBgCJIqcoOLyAKTCb6vvEa5EBMGqWGjFrkiXdTrMMkYywKrEdK7hJXuBlq+8nyh3O5GWrPpiQ8LK9r33/eIJFr27rwaDnV/AEk6r+X5Rs9M+qsyBlx0zZUnEYVNuG4Gl1yyGw1vFoViL/KZ/vkFLJMqDdRbU/CCphynWo5FZjcFxdIEaadEkCR9WWFeq8lCj5WwBHK5uCU7l+fBf5kISYHVTlk/LgyZkOY2KdiZArKURf7Qh/4G9Vp9WTbSV//tBjlP7pfnlsrsngprdyP3J92WzJmrr756IUnMpDAr+7dt2ybXz+ec26RykUzw00/vbPny8hw6ZXUZV54TWVpsPM9du3ape12tit9cZ2Mc03uSJvQ6AYoTwQkNGgFSYZIqkDTXP4KtF129CJI6GRi2Avu7IOmpPHFrf4f5uy0FHbv6Lal03z8dYryxPMCZtTTYZKWF7ZPABwKtFw5bAg7smwxRUTjKWWsEmnocAgEaKj5F3xYTk/xtNK9hZ5+F8VobB+dOAQU+a1fyi38g1wCGs8DeUoCd+RoevPcO/Nf/9tfidXbkyNGFvpn9+utf/3r82q/92gLDkGMVgdKl0uLsOyjdTaUDNvY1ZIt+9rOflbGA3paXX365fMY5A0G3lYpf1guSLt1uKVCaskhTiV1rcBR/8PFvb/gG8vncmq3jKQOTKOhV3DuRxX2VAZQbkXj4dXqSulqIy4dM9MQzOHDwIPL5AvI9PcIktTQd5bmK9NlUxCgUMpitjsP3G5IsNk0dwiYyyKohw4VS5iYqURaHGkVU2nmEjTnxJGUSmp6kfI3oSYrGDKqViiSZOS4Ib0j81JVZ3nqAUo5t7373u2XulM4JOA/48z//82Wl25cGspO1y3HGcagu0YPdu3ag1FvAe9/335FoBg7Ve3HHXA9mPRabrd32Nu7G9hLHIgVcbXS+xO8EgY/MkIamNogoUcyko80MDtcypxUozZgahrMa+jMhBowZFDEHU4ewuianKxgo9mDzUAlhu4FEo0ytmD8IWMK+keAMmaaGAKcEVzQ0WyHuuueAMB/7+gtoNJsYHChh+5YBkdGklG+zFaMyS1/PApLSNtwzV8BYg5YRa8c33WIkp2M028agXkbRBh5qFnCgaiyoDpxbrOPyvgmUHA85tweep+PwkSkUcyXs2LwVY8enUG80sX3LKHIZR1hst92zHzOhif7t50OLmtieD9Br86QI7HhI+CMOmJwiu4giB/c99Cj8IMClF+5AT96AafcgiHL49D/Me5K+7nXYsnVYgKIgNBZA0le9+tU4f89FIqN744034t9v+Hfs3XsBXvKSlyJXcDAxe0CKEghYmYYLLTYxMVVBs+5hdKQXJJr7QQsZk+/giXN83g/byIiv5uRMDVNTNZGWbTQiFHPFBYCUc0JKkxMg3Sg4uvROcR3D9Q77irRv43z8nF19iLUZuJaNrGXDNCjzSQBNw0yZ0qx1tPyAzo/E2pHJmOKzSu/Qpt8QlqHI4pLtbVvoyWXRk6EfLNmxNvFq1ZJEMeUjMgX5rrZg6Mq7NRbg0xWfR3phapqnPtM4f7dh6vycksssoltLunj9z+hGtyTIKLFgXygqFco+xLQMYb+yT1m6mmPRAedaZGtap43eSvNQeksbAhDWGx6arZZai0FDtdlErdkU2XveNMM0BBwd6utDLusA8zK8ipHJ94feo5wnkWEcSnFFEIVgYS/Xqxt47dcVUnn+EqBFNSWynm0DccKCXAOGrsYcSjfzmWFhD2Vz03lA57nwu1wOE3DNuvQctaQ42Q/S7+lo+spzOevS2XbjjSBpLfDQ4jmJ76tq7GPjNp/lNkwC+jrfnywefOgYjh4ro6dYEJ/RkeFeAfibLQ8TE7MoFbMYGelBza+hSkWIcfbbJbiOu/Be8vpZJExbGBZGrNY4pqbtwx/+8MYv8En2jS5I+iS74d3L7UagG4FuBLoR6EagG4FuBE4hAo8rSMrzfW5yB7IZ5eOSSn6uJiV1Cte47FdYeUl2SwoUclFC6brOlrJNU1k/Vo3bvXUY9iJlIQVJuVjKZUypHIdmY6xeEi+iXcUakASoBz7qISvdWSl9aiDp2KFHMVduoF5tIAgjTB6fktPNuX147jNeKNfCBTyTKgQFl0usUJqHUqqpFO3ExHEcOLAf2Wxevj881IdGaxrn7D4Xu3dehJHhUVkkh0EFM+VDqDVnEQYJ5qYoJWssgKSp/BXPh8dlUpsV8LynTMYwqcAEDf2SGPtO4HO1e8pEEX9STzoeJ5X2/eQnP44ffP/74gmztH35y19d8DIl8EgmJ1ksZ7N1MpCZzD569OiCjC2BAV5Lel1jY2Pi03c221JZXd6nn/zkJ3IKBG+Z4Gbj31/84hcvLOI7k+QpULrcs3YC0JAySR0Xbr4Hmd5h7LjsGejbeh62XPRUmJbTBUnP8M0nA3RXr4nzh2xJ3N0z7uORyvL0q4GMgZwFTLXaaIYnpsl67AQXD1sIEh33jESw/5sAACAASURBVAenxEZ9LJfq6G1sK2qIEw1j1TbCZDE1yaTrljywvdfG0VqCQ+UuSPpYYr3Wdwm899ptXNgfYuxHX8E//n+fwexMGXPlGhoNFrAokDPtMz7ykY8I+JmCVJReJauefTwb+wwWzzChz/EonRd86lOfknGFxRscwziOcIz7xje+If58y7WVANLVANF0P51sxnRsM80MzFI/Cpt24Leu/8e1QrPi55szLVw5OI2SVcWdk0XcPdMLLyBA2hL/zzjwkcQhHIR4yrCBXT0JKtWqxHK2GaDWqKNoC40Jnu8L4yaOW5ieOQovqElhDtlztmXBMSwBGMXbzbJxvJXHwUYRoZaBH0bwZo8L+OHVyghqFVRmDqN16D5UKg3xaRRpzvkxnf+m93E9srsjIyN45zvfKaA2QezPfOYz+NKXTpQmXu0edd6DTIYehBaeeuXFyGQd/M0H/xvCOMZD1V7cMTOISri6l7XWamF29qhcywt7J9E3L+e/0fkS5xKz5eMo9bVhOy62b9uBJNHxQDmPn00XUYtOn6c2mfpbCgYG3RaKyQRQp495gnqziXv2HcaebVtw7VMuRJzUESZ1RImSxFRylVQzySNj5QQklXsH5Z142537kOht/P/svQd4ZVd5NbxOv13SVZemz3iqx72AHWzjAoZAjCH5EwIEDEkghJ44fMHUhP+HfJQPQuIACYEngQdiCPWDxBAwxjYYd3t6r9KoS7ffU+//rPfcI11pNCNpmo2tzaPHg3TKPnvvs8/e73rXWuvO68W+fX3iFXnh5tXQY7rI3g4cG0NuPI/zVi4BMkvwQJ+JA0UdtQXADG1xFb1MyMkEiClVPDygYG/BmARcliQquLx9CO1WDnErDVNLY+9BSj4bWLtiNfoHRlCog6Qp0sQAPPLUDhR9DSvXnAfdL6LJ9GEIcy+UB1XUSh3sIagfg+uZ2HOoX5IRN67pRSJGj8tm2E4c//qvXxZP0je96U1YurxbQNKqrUwDSTesuwB2tSL2Dvff/wBe/Yd/iBe+8HoUy6PoG9mNoj0hiQVMiozrKQE5h4fzaG5OINVMsKY8K0hqqknEjYz001M792NirICOtg7UanxvQxCQay6CJAMDA6c8z8w8kfMmvfgowRu9y1yHdi0FmlOmeCxyjjP0JBzXx+59fdi68yhiCQvLl7UjnSGwGyCX4/yeFyANNR0JM4VUwkQiZSGdTCNpJiRBgzKiimpPVkMUaTwmZppQNRtQiXApqAVxppiKDClTMRRUpC8VhR8PZkMRJOU3nokNpwJ1nZkmpKTuRL4YKtToirAs0/SNtch0nf0elGi1fQeWjJEzNzeEd2PyoSV+owRhxfVUAUrVCvYcOYId+w4i8Dj2V2PdyhWyH/W9qoz16XK5BEerUNSQiU3gmz/+aTBfT9bilPtl3Qlgso/JFKffLWSeCuB7FdSCuTPveJ1yNeR2CkiqGYgbJioVX8D5WIxM6HDtyvY5lUKQNG9XJv1Io2vwsg5zMxQqNgCaYgqTf9u2IygUXFiWjmRKx4a1K6EqlKp2cHRgRBiuXV0pjJXGkD/kIhbPCgs4KkxI5f6d8Yj5JEYsgqQL69VFkHRh7bV49GILLLbAYgsstsBiCyy2wGILPBdb4GkHSa9UdyGr+wJoMVBKT0aCa2e7ECCN/DgZCKTs2kxGC6VRKZFKQE8CvaoNqzVkUkYlAkmZSdyeTshG2IeOp8ZacLiQRG+yiqWpCRjIocLNXx0krZIBVfMRs+bevB05PIShgSHYlSoGjg1jdHhcNn+ScTqSk8DYC656IV5w1XXSjgQRySad6U/KoDOfm+AYCzdkd931NQwNj8GpVpDNtmH1mhXwa1VccfkVyBc8bNv6FG64/oV4wbXXACijXJ7A2GgVoyMVaa/IGyVqDwZ3Dh48KL6aUYCV7Ui5L7Y36zBfdk9jO0eBdj5bxA4lEPuud7wdFZsgbOg/E5V/+7evSb+xkHXL/p3PpvNMjjuCwpdeGnqWMSOYbNILL7xQgvysO/shagvKSLI/zmWZKatL6Sa2EwtBdPqlsrAfb7755gVVbVofKyGLSdU08R7VrThSrd3o3XQFsss3YPnm50FhJv4ik3RBbbyQg5mMvySjYlmzhoRBhpGCPSMu9oxRQmxqDqIiWVtCxdo2Q1g/+0Y9lD36RtXgCTsJWJbRhI16rOBj3xjl2KZePIKUlqYgbqjibUYvqaoXso41hdJ0U9fhtUyNvmzh73lMQleELWX7NZS9UEotKmSQJg0Fy5t1dGd0HM15ApLaXk2OZ2ENrTrzgL+fyYKgGBv/HtPD+vE01o/nL4QptZC2f7Yfyz5flargf+68HY//+iGUShXk80XQwiyacyNQjXMi/Sjp2czCvxMIIIOd/+a8wyQezpEsBNe+973vicwuvx0ER5lYwjn9wQcfnDXxZa7vSyP41tg3UcLH5Hir+2kLQ08xcMObPoV1l5nwsi88rS5VlRpSuoeUTj8zBRMVBVXPh2dX4Dk2fIeBbB81z0VK85ExfKiBL+ujiRJZQi5Sho92y0FCd6FQZpRrC78IteaIqkXo7Ud2lwnLYBBdFcaTXTMw5iSR81MoBAwo19Dff0TenPzgUfi+h77Hf4X88GEEfvW0QFI2EiXzySil/yeZLidWG5jepI19xH6JxSy0tDTheZdvhg8fn/zke8X/UCSBaxbG7DSOlpIYqZqwPVUSKPhuD/X3IzdyTNZdjm0jqClwB3bhtddfiOb693e+6yWud7bueAKFyjH0dreLt18iYcl/N118CQ4W0hh1CPZoGK0aGGJdTlGCN675WJKwsabFR6ZWQGF8UKQ9ucZRAyAVj6FcdVApV5FtSSOTicN1A/ErrDhMwNKh1lQMD42JHyE9LmOWiTSlUC0TI2MFYTf1drWgVCpjolBCa0szKCPs+i4629PINsVhajUcqjTh18OtGKnOH+ThPGyoNXCss3iBMvn94P/nXN4Rq2J9UwGrm8rIJvlOA4f76G/JNQeT43ykkkkYBgE3YHBoFJl0ChvXroaq+pJIMK0oBNe4Pue3RIcXmOgbymNkNI9EzBI/wPb2XjRl2sAkuocfelCSv6699joBvug7+rWvfhXJVBq33XabzDff+uY38ejjj+HGG2/CTTfeJPOT69nwAwdVN4+R3BEUqjnomgFTSWD/gTGp+5LeVml/SnLyO5OOW0gmDAFvVBjYf3AQI+Pj6O5sQ3dnC3bsHJ5Uq+F7zvmQiXVnWvmEz0mpciaiRPOvbVdx2SU9Mo4n8lXsPziEStVBR3sL0hkDquIDNfrfytcVQY2gYAW6VoWKBFSkQTsFkTttpFIqpRC4nrOoArYy2UBRKJdMEK/uf1nTBERVEIPjULrdEUlbSvGGksBkGvLfc++j5qzGCQ9QECiayCmzXiYXKPMspaotiQcy/upJP/M89ZQP49hnf3DssVlEUtcjA7YxYYzrPkfAUTKx2X5uzUfVdSTp9EyzRxsfhn6chTIlaoE0ZUmUQNZtlCzmt2umtG/Us7PVyfcUML9KURUBgXXVhGnoiBkRS/bUmpEAcdX1UHZt0JfUkTaZXoMax6avy7vv2QEGBukRq6K7qxmc9kdGcigVyuKHCqWG1pYmdHSmUA2KyA/kYdQ6YNX3PKwlgVHGP2bGIU72BIsg6cL6dxEkXVh7LR692AKLLbDYAostsNgCiy2w2ALPxRZ42kHSDn8EF5nHJlkjBEi5UYiYJWejUxggIFjFwiAEwcQtW7Ycd6tGyVFuNJXEBMzk9MMikDRtWuhpTkPXKHWm4mAhjoeHmjDuGOhNlrAiOYiYOiFgHpmk5YonTA7TZIb+9M0XM6opPVQpV/D4I1sko9eu2Ni1bS8Cggyej9HRMQRuEDIHKIvkAW+67Y+xaeP5UkGClQRKI+CNwCLlVXt7eyWwwL9//gv/iP6+Y+JBREZPa7YZ6zesF+k+Su/6gY59B/Zh2ZIevOY1r8UVV16GcqmIQwf7MDY2IfeJ2D5sR96L8omRRBA33vRXordcFPTmObPJ8HJjyD6n9C6D4Ol0WiQXRc6qHqyOWp5sDgFdNA2f+9xn8Pjjj4HSUcz0ZvCE5/z9398pzFUWMpXIOjrXhc9BUJr1INDI/uBzUcaWwX+2CduI7cbxd66kdhvboXGMs98IPLCwba+5hsB4CGTcdNNN826+6QCpCpUyu2QWaDriTVkYiTTWbHgerK4eLNl8JTLty0I53kVP0nm38UIPbI2rWNfGuSaUOetI6TiW97Br1JuU06XELmUSlzZpaE/pKNgBRss+chUX/YUAJS8MDm5o00WyknK9ZKJG4CKDWU2Wgp60hpZE6NVXcgIMFUIpSMYWB0u8Thj2Ysy1M6kirtEbtYamuIHmuAJL43nA4ZyHkfLU9TsSwLImDR1pA6zrWNlH3q6hv+BL/Vj4+960JqBrX8GH2wCyEpBtT/CeGhIWfesAJ1AwKOf7k1KQC23b5/rxnMuq23+Cvfd+Awd375X5jHNxNHdE39nG/37+858XVlOU1MPgFb/9UVJS9A27++678aMf/Ui+AZH6AecjzucMKi60zARIG2Vdo79FkrpqLCHmnp0XXImXv/uzC73VCY8ncNRsOFiRKiOmeThUTKGvoML1AwSuA9+1J6V34fvwXBuB78t3PvBCX3D+11JdQgehT6Xio9Uqo8MsQ1VckVblWyZJTKqGmBl6QtP3zKupcFULJd9C0YthoKRj74E+uDVDAuTbH/whxvduh1fIw3WKJ+3HmQ+5EFDnZMBGYz9RLripKS2A2cUXh+D6Jz75fuQdoOqTxaPAUhW4ioaqr2M0R6UNYMuTT6LqeJPgSv/howJ0KPDR2xzDb7/otyc9cudaL3HNsn37Njy17YEQgDY0xCwLK1eFXvXxRBzZjk509/YilUgh58YxWIlhwjYEMM25JpyAc04NOj1EVR9JzUdC82HXFORdA2Vfp1Au2mIOlqbK6I4XkdYdARprSiDgENeGhqLBUA2o0DEyWsSBw4MCErS2pOUY1/HgBUBNreHAoT5Uqi42nrdcQFKbDQP6/gVQaopIQhqWhuGxHEplytUCzc1xpBOqWDCIvG8tg8fzvdhTDNdTZ6owuSJrurigpYCN2QoycQ25godCkaAN76ILeMa1t8g9U40knUImnQACvgfR5C5aJ1DITFTC5yPQ4vgKbEdDqehIG2g6n3cp2lp78Ohjj+Ouu+6S624+f5OsOQ8c2C+2EDfe9CLceOONktT2lS9/Gbl8Dpdedjm6Orvk0blGZSLH8pU9GJzYh/HCoEh9xow0BgcrGBkvCNtZlf8psG0XlVIVK3o70NPVjP5joxgYmUBvdxvWrOjG/b/aLVLa0XwZWUOcqXaeeR0mLbL+0fpY1FoIgmoefDeQcdLe1oRUQoftFQWQNpm8RDUQpFGrxaGqZSgaGX/0CSXTd6bvqhcC1srcjMCTPydB0oQwSkN/63D+4w/VMAxdQyxGBuzxvq9nov0k8ZKgo0oQ14MikqvzhxC5d6NEL/dsbFcCeBwTZ79Qkjccf3xPpt6V6M4OAoWe4WVJvKDqgIcAFX5/mN10FguxZsouWwb9SNmas7enyLzXmDDB75sCw+Te+vhjw2QsYq0a1JqOeMxAIi5PfkpP4QW+yOuWXRdVj96s9G6dfi1+XQ09DgQWap6C4dGcJDFTXle1uJ6tCmDKvT5Ba1OlJLWKqm9jopqDP0S/3pisf/hMTCo+lbjHIki6sC5eBEkX1l6LRy+2wGILLLbAYgsstsBiCyy2wHOxBZ52kJSNfp2yBQkz9HYimERpVDLtzkZhsJUBgsgLksDUAw88cNytCGBdcsklkyCgG5SR6GDW7fRChobvqmi24uhoCtkv3PTkHAXbxtPYOdEEUwmwoWkILdYQ/MAV3xiHACcDfCq5TTNAUkXF4EAeB/buh1MpYXBwCKPchFVdTIxOiF9LqVgOA6kMHDi27Nubm1vwtre+HatWhV6SDF4TtORGipLB/GGglG38H//xddz/y/skjOO6PnK5PFqam7Fk6RLEYxra2rOoVhUcOHQQS5f04tZX3oqmDBmoPkwjBPcawUsGuLkBIcOHhX/r6ekRecQISD2RDO+J+pl1ZSCHvrFkEDG4ExUGLSVwuWMbvvjFf5TgJ7f2oZCTik9+6jNIp8OgHoNdlP0914X1J2OKdWcgimwatj1lbBmU5fOwHRmY4wb5XMhMz2yDRlldAtW//OUv5RDW7aqrrpJ/s14vfvGLF958DBDooRepTkZTqkVYpG2rL0Tvmo3IdK9CtmslzHQaeiyU1FPEO2/+jJWFV+q5dwbZoauzurBID0/4KDk1YYJOVHzsGPZQrbMwCTB2JFSsaKGEnoqhood8NUDZ8TFSqaHqM0AfSu22JjVsHXQwUJyavSgPuaZFDwFWJ0DJ9pAwAYOggqYhVwmwa9SdBEkJhq5rNZBNkEnH66goOT5iuoJsQsdI0cXOETJZwz5rjZFFqqGnyRBAqT/nwfaBsUoNI5UwsEeZx7VtOnLVAHsaAGCyFnpTGlZm+Z0BJiqBAKmGpqBQ9dFfDM65bPCzYSSWR4cwsOcJmH4OW/77Kxg4eBCu4whIOps0a/Q7Js7ccccd8o3gHMi5h99iJpGw8P/fc889+PKXvzwJZInnm6oKOEogdj6A3MmkdSOAlNeMvmcEYs3lm6UOr377G06bNRr1McPiMS0QcKzZdLAqnUNPoiDMq+3jbdg60YKyE6DmecL4ce2qsDoJhpJZyiB3QMoMwQGygoRizQSpADWyXGoeWi0bazMFtFmUuGRgN+ACI/Qm1XUYWugnaJpWCLjpOgJoqCKJPQMedo0bGB6ZwP4nHsPQ7gdRGj+G0sQYap59HCOYzzUfyd0TjfH5AKSso06fOdNEKhVHb28nli3rRKalE694y19huErgMQSDTTVAwggQjOwByv0oFsbRd2RApGnpEzmeC1UaKqWQ2VUuF3D+ukvxkpf89iT4fqL1UgTKf/s7XxfP13giJvWh+gF9GGPxGDo7WpHKJJDJpLF0SRcyzWlks52o+BombAujVQtl14RBYNQgwO0jqfswFVcSSYqOARtxWZ91Jm1krTJ0uCIpTMYspXLDoLsi0skEvpNWEqaWxIEjozh6bBTLeshKbELV5Xkhrb5/aBgHjgwJOH7e0iVobU6j6tiwbU/GRTpliH2EQy/SsivfelX14HpleCK1TFaygaNON7aXe5B3zQVDD5TUjCCsCH4ho5fFVGvY1ETp3XG0JFyoqgkF4RwdwIASxIX9y7EWgh61kGU9TQqUsq5TAKmsWQh08N0JVMT0GAydgIQGK5ZGPNGBQiG0FuDP0PCQoCwtzU248KILcdXVL0BrthUPPvgr/Pfd/y1rY66H2P4syXRK2KeXXHI+hvP7kS8NIaabsPQklCAG22ViT7SmV5HPl7F9z0F0t2XQls2gb2BUANKVy7qwZ/cgbCdMZmAhe5RrwbOtekJVF65NI7uRSqUMT7HRnEpjaXcrLJPfxzI0jZ6LKtjc9KtFkIBpxKHpYXufGCSlfCuPOd4KI5oTyMQjCH5yCd0QKCcIK8khQR0g9QMBHjlHUIabyZFnuvB+bkCPVC2UD66d+FlOdm/fD8FHrxYIm9Sklyiv7XryHpuxmKh5eL4LhR6X0+i4Z/qpwuvVYMP186g4RQFSE/EQsKt6LggSsrCt5yW5Gw31eWK/HEZUJuHai+D7iUBSJt+VmWBQ9aErmtjZWFzMznIG58RqNYBa09BKWegTsH2pMMDkCZ+JQkGoYhLXKdsdPgS/mWUntMcpS1tMZ6SK4zPnffoQBxZyEw4GRxmrqKG3uwWxFNfVYyg7ZVlT8H9MLkiZloCk9JMe2ecilcpOSmvTBobvfLR3XkiPL4KkC2ktTPqhM0FvsSy2wGILLLbAYgsstsBiCyy2wGILLLbAbC3wjABJ0yjgKv3Q5KaBAVDK652NQp8sBmgZlIhAuyeffHLarbgJItOULEgWAlux9gITio8rIjHl60ibcWTTIYjHTFxusHKOhv5SBravojuRg4kcqn4Y+GIQxWBmtlLPd23IVK1Uq3j01zvh2Q727dyHKpklfoDBwVEB24oTRWELkBXg0ufUC8Qfh5vNnq5e3H77eyX4zE0+wUFuwghWRoGYH/zg+/iPu74u19SYJa2oAqQSJM22ZpHNZiRb3vdVHO3vQ1trFi+66cVSZ/rMXXftdXKtSJ6QQWuyJCP2L/9GtiSZoNExs8nwzrd/eY14PC4gL/2Uomvy+Qimf/nLX8DYxBh3uGHwV1Fw+199cDL4yUAYA6DnurCe9GNjX3Cs0XOU9aWMLcdUBDKTxRvJTZ7rOs6U1b3//vulCo1sa/bdy172sgVUTYFCeV1msjMIlEjDSqahWwl0LTkPbWsvRKZnBVpWbELMNIVBSibpIkC6gCZewKFkkRI4ZAxr14gn78fGDgNlN8D2IRelBs9RSuWSKUqm5c4hF2PV6ayCJhNyLgGC7YMuJuzw72RlrmzRsLLFwGg5EBnfku2jJVbDxg4LbUkDu0acacBl2kQdcDUEkD084WG4xECigvM7DVhqDVsHPYxWp6R0e9IK1rebGC762D7sTpNwZD0oBUyQtz/v4eCED68ewCN4el6bLvK+B8ZcDBQDYdCaGhMrKPdLWGmeUb4FtP2z+VDOqYNbHhAgb2TvI+h/6ufIDVGqsSLfp0YQbTZAjckiH/jABybl36O24nfkxz/+MT772c/Kd4YJS5xLCJbxW8b5iPPpfIC26JqNxzayR3ldw+B3W0XHeSvxio/+37PSZfTRXZUpY1mygmbLRsYooBbYkhhwtNSMx0Y7MGyTlRWGjD1K7pI1ShYLE4LI8BGwlH+vCZhKoIiAadS2ZCn2JBwsS1XQZDowFF6fTK4aDJOBfh1x+g6qofdhImaI3B9ZiJXAQn81jf2FBO6991c49sTD6D+0E+XiKIpDx0QKOAKm5vIljRrwRCDqfPqN0uzsb4IfDOA3N6exZs0ydHb3INazCdmrX4eyN509NrLvcbR4g1iRymPw4A5M5AsoFEooF8sCqBRLFVQqlNwl0OyLzOx119yEl/32y2R9caL10tGjR/HFL94J16tA0xSRjQ+/kU2hF6CmorOrXUDoNWuXw4pbMHQVF120XtivIiNZ01D1uDYJENNDOWQWBs0rFfZ1AE03RcHDMhUBAskGJUgRtvv0RDom5yXMmPhBOp6OJ7YdFHbrprVdqLglOZffXk0z0T84gYMHBtHb2YalS7LwPVvWnWxbslp1XQSa4To+qhUbFacCL/Dk3hGrjED6UbcHhytZFFzzuHn3ZC9N1nTQFScASqn1GiquhrIfMvmbLB/r0g5WZkowdSb70bOSSVKR16gCEEybLPz3TNYgPRUpHUrFgjCjhn0s3oq+KzKyKSsp45/sVMNqgmm1IKjpIuHL9Vfge+hob0dvbw9isYS0//j4mCQo2s50NqTIfnd2IJHU0D+6F7nSCEyytHVLwBOyx6bmHQOuo+DgkUGZF8sVG6lUApecv0bG4K49o3UWZJgowr3IuVirct4jSEo5bBaC49kWC+2tSRgamcv0Cw1NF9mWnhugWnGENZpMxmFa4byCmilyuMDMxDaeO9P7cvooCUHSU7Pf4JVCRmnoY32m1HYFGCUAyz0amf2E6g16XZ5e4h7fpYliSeZyzhMEnOUdjlO1J8YUCFD2mKsQJjSceci3se3JtC7DCQoCzJq6BkOnPC/7egrg5z6V789JmaWcS9lOQU2+I7L/mgPkZX85Lp9QhcXEltnAZw4t6Cg7ZHPSd1sDObi0L2Xh3CVzcX0e5TVLZU9A0vZMYlKiu/GpKW3fV4rLT9VXhdmfNjysaSqiK06Jcs4ZlNh1BChlkkUjgMt53NJN6FocgadibJS2AiV4NR/Z5iRasgmU/SIK1YIktkzOAWSdMkGDcsBkkw5kYNRVc7iWYRJvpL600MXHIki6sBZbZJIurL0Wj15sgcUWWGyBxRZYbIHFFlhsgediCzwjQFI2/OXOY2hPxycDn2TdMXhxJguDbhs3bpxkkZ6ItcrAAYFUBhIle9nII9Y8exaxZP16BjJkyGVCkNQJPNlkcZPpBjp8bgZVH45XRcl1JFuXmzFmETPIxqziRkPNRx54Eq5bg1dxsG/3fmGOjo5OCFuSHidklLLuDK7xPIKlDLJJUMvzcflll+Gd73z3ccFnPgtBsE9+8u/qAFYYIObtuVmLWxa6erqlTm1tWZQrLkZGR9DR0Y5rr7lWmCfdnV0CgLJtWAhok/kb+ahws7p06VI5JgpkzJThPdU+5eabQOmSJUsm789g+a8fuh/bdmwBRMqYQT8Vr371W4SFwvKLX/ziaWFpsi0occw6s+25Qevr6xMZW2FG1CM7hw4dwoEDB+bFjDrVtjvReTNlde+99145lG1MgJeFwMSrXvWqk9xakWAaDbeY0M/nUhngpl9UPIN0thvJTAc61l+A1hXrJHDbvHy9BKYjiV3xJNXrEZAz/ZDP4euxP1Y1a+jN6AJCHs75SJkqNnUyOAlsG3Qx3gCEkg3KvzGLn39rBFDZjN0pFRs6TGGFEqSkTC4LgdiN7SEDaMewi5FyGF4iT35zp4mlLQZ2DDo4OEFpv7BDupKK/I3g5PYhByOlQP5GJun5HWS9qVKHRiB2RTNBUAMHxj3sG2/02AqvSYC3J6Nh97CLo4VA6kDywZpWXWSAD457OJwP4NTZs8/hoXHaj773/h+G3zu7jNy+xzGw4wEM9x+TZBmyZOYDpnF+/PSnPz3JIGWwnkHD97///ZPy45xPIslyBhMbwbe5ALfGv0fB2+h3RqYNqmHKXPWmO+857fY42QXIdNzcXMRl7eNImZHPWTh+i24CT4x2YVdhupxpKLHridyuUl8j0LOUgE7IJGUhiMb/hOsTEmiaLA8EplosGx3xIlJ68MynoQAAIABJREFUpe7wB/ENNEwd6XhCJHgJpBm6BcNQUVN08Z3cPp7Bj376GA49fB8O7n4clcI4lJqD8vgwPIfediGbi2U+bN75NuykxC7Zo4YhPtbpdAotLc0wDQXrN65H57pLET//pUAs9FQkG4g1GT+0C7XCYWTsflQHdkPTHAFBR0boEUnAi6A01TtqKBaKk/Wu2i7++LY/xfOf//xJxYuovnw2KmTcccdfSfA/kvQkq9C0WD96pcbE55MAZUcnE7hCZtvadSugGwYuu3QjUslQeSMCG/hdjAp/RwBX+rNWEw9Znk8GE9mQ0u2E0gUIChmVBK24doybloCkxVINW3cdhZUwsWp5CxyvIOPC0EzErQwOHR0XD8xlSzrR1ZVGuTIB36vKOo+Swal4XK4nAJHnoWrb4k0qSXj0gBfPRw0VJYl80IrhahrHShZyHqWb504s2dxcwCVt9O0kM62Gkqej4qnid5rUa2gyPGFz0Y9yiplInJQeo5RXje5B70or/DmucPxXoWgEmiIfVF8AD64RKYfLsc9C+UtNT8CKtUDXUhgb53igXHEzSJn0vBAAJBjO5w6B19D/lP1Cph3BpUIlh/HSMKp11lhMMxDT6UE61SaqosPSUiD+NTpewPBIDtmWDNas7MbOXUfhevokmzOS2T2T79RJ5yTTxJVXXtnAaJvAhZuz0LVQotV3+V8C9gRRCYbVpN1SSc4hUTuzTwhsm5OMz/m+78/E4yiNSwCT4BvnOSZAkC0ejZ3TqXO+VJZ9m6gP1WqIxyx5h0PWtCIMd447sv6ZxHD2Cv01ywj4fsn7EDIeZxaRCnbsOpN99tpwTvWc0BtaVGOYGDkLq1f2BMIFJ6qtAUpMrGNQO55tzE+Z59WgE0hUgQrl5oMaAspn2w5qSg0JmX/5vWOiR91f3gNUn1LkVLBREbe0SUYpb3WkGMejQ004Uo7DDZgaB2Hzc266sDUPS3NR4bznu3D8AFX5/obfWfaHaZjwPR0jw2XkS6F8d3MqjmTGQk1lG3DPb6NcbzP5PpKNy7ndo7qSCm2iBYlEWuZyXnv37t04duzYKXf1Iki6sKZbBEkX1l7PhKP/6zvA7a8ENr4Q+MS/AF09wCc/BHz9fwNv/BDw9jto+zR3TfkN5nlPPhxeZ/ksZOIdTwIffS/Q3gHc/lGgd9nc132mHPHPnwE+++7ptXnn/wH+5F3PlBpO1ePQfuD2PwYuvBz4y48AVuyZV8fFGi22wOm2AOea11wBPFPfw9N9vrN9fm4ceN9bgXu/MdWGUZt2bgD+4RvAhgvOdi2mXz/6jvD78+q/Cuevgf5wPtt+D3Dn3cA1Lzq3dXom3i2a49kmUYm+4bN9e3lM1Lf899ceCr8P0XftpX8CfPBTQN2Z5pw98jMGJOUT36A8KUEblrORVU3wbs2aNXL9iIXIgGxjIZBKOd6mJkrLMihiw8qWZmWR8u/MLnVdFS2xOLrqcru276Foh4AoN8MWA5GU2vEpq8YAqQ0ewwx3bk0FJJ1kCih45P4nxOfkwK6DqFYryOfyKBarIn+WnyjCsR3ZLDK4xoxnz/XhB55IYnEzyYvecP0N+PO3/vmkRC2f9/HHH8enPvVJAb0Yp+NGjcAUN8jMYk7EE8KeTaYSsCx6gcZAFsWyFUuxccNGZLNtuPSSS4RlGEkjUyaIfios/B1Zk2zjKCA9U4b3TIxssoEZXGeAkiWfn8CDD98HzytNZr/fcN2rYNVXXpSQjUDc6P4MdJJFSbCXmeIECyVI6LoS5CdozIz+0wlYsT3YFgQceR16o1JalzK2oaxdKPPINibL9HTudartOlNWl4Ayy7p166QvWRi8e+Mb33g8c6seyIkCuDyW7Rj9pJasQzzVhO4NFyOZ7kC8rROZtk6YsWbEmpqg6gTqVGEl0rd0sZzZFuDc0pYga9QEGaJ9+VBql+zJpc30eqthy6AjgGZUCIKSqTla8rFzlMGi6XVak9Wwts3EwXFX/EwZ/6Fn3poWDWvaTJHzpVcpWZoslOe9oMtAe8rAtgEHRwsM0IVlRbOO81p19OU97B3zJu+VsVRs6qCkbg1bh8gkCM9gvde3hlK/O4cdHCtOZ7nGtJCB2hRTsGXAwVD9ubIxFRs7w1002a8z2bFnttWfO1eLQNKB3Y/DDPIoHNyGfXv3yNxm1z1JTzanRX975StfiTe84Q0yH5NR/+EPfxgDAwPTGjLy7prteicCSqPfR9+iSElBT4UAW+/5l6Hp4t/CC2567TnptE7LwVWdY1iRyQl4Q7CF7+i4k8LjI13YX0rNXg+RmQwZpbJOEH/GQMBSBqkZbCXrNCoiOa8AGdPFxe15LM/kJDgdqj/U5QJ1HaaRxJibwrhtoiXmoj3mSJIRfdSfGG3CPfdvxcGdT6B/9xb440fgl0ZF/p/sTAH2BHSc/g4u9Bs22XeKKklYoeyxBdUwkEilkWluQldHFutXdmDNhvXoOu8KVDKroek1ZAwXrqfh0N79GBseEPB5YMdD0DVH6jgxkUPZriI/UZG2I2jKselwvUQQP6hJAhoZhu98x7tx6aWXTqpt8DmokHHnnf+AnTu314P/4beNPvIE0OJxE1bMQixmIZ3mmklHW1urMKoov9u9pFMYpWvXrkA229ywwmvo5rp0LgP7LPL8KteKnrBMCVQQeDDp661q8jvHdwUISFoxxMwM+o4VcLRvFB1dWTRnDTheUfygyVxKxjLIF2vYu/8YSlVb2jKd1lF1cnDdigCkLek0jHrSG5+b49Imm6pcFdBUFzBdQaCoCJQkctUMDhWSOFiOIe8ZJ5XfJbv5eR3jeF7nhHwnWLhE5b849iW3ir8UoC2SVmWylAuoFSjiMcrjQsBSWIu1E0TUyCRVK1y1y1qKTNKKRxUW+m3SmzccX2GhJ2Iclp7C0f4J5AoOlomfrAXfDW01iM3KCl0ph9KxlGt2yTALEyAjadIw4Q3SJyYZbg0AF++XNBJIWAn4vo58yZE6EHjbtmNArAhYN0qNM9mQa/NzWbg+5b6Ihao0rW0uknETim/CDyjRbYnKRzinUKLbgGHUoGuVUG6XbNDAAJQpWdxzWf8zfa9cgR6dNaSTdfsH9qV4AZ9+4VwZjZWQ/cr1f3hdGa8iq01Z9sZxevr3Pf4KvIsDqGRPRmzf6Ux1/j8maXCMO8KonL1wDpUEDzZTHRxtfMe4t6R3LCV2yUbmvBRjcqSuw67aqNg2TJMA5BRIy89c2Q5k7qS8bih5K3kfyJVsYaOnEmS+1mAQJNVoGhOOT0MxgECF7fiwTE2OI9A/VrXw2EgG2yeSsIOp3uQ1Lmgt4nkdY7DUyqQnK+co7svD/lJhqhYQmDgykMPQWA7pdFy8mw1TQdWvwPGr8u6zDpwjOH9zfy+M9qqLml+D7mpIqb3C2mUZHR0VOxzuOU+1PJtAUu4zqSDGeAL39rfccsukb3Jj+zDmEO1TZ2s32vNQ+ajRnic6bhEkPdWR9vSdFwVOL7gJ+LsvAh1dUyDpQsCH+YCkjUDjJ74NvOTWp++5F3rnRZB0oS323Dg+SjKYazxz/Pzk+ydOIJhvax3rA/7z3wG6s/3Rn833rLNz3GxADe90/g3AjS8HbvkDoD0UUzkr5UyCpJy/HrgHuPu7wC9/AowfAJ73CuDam8N5qq3j+Ec4F33x8P3A9+8C/p83AJsvObPN2AhI/sXngNveNgWkzQW4ndmaTL9aNNe+5q+Bv/gQwHaOQNII3Dub9/9NuPapgKTROYd3Av/8f8PxFLV1BEif64SaZxRIujHYj6VmeZLBSdYdgaUz4c+TSqVw8cUXT2ZN0/+DAOlM8IwM0sgnTeScrAlYmRNtEbkxYya1iibTQjYZF9CUnlB5u1IHSekxoyFOVioUFG0bRacCJ/DFmybyJA0DRuFG8Zc/e0Qku3Zu2ytgXW4iJyBpbiwvQUmCdwRDGah07VAOiYEgbkbD3SyZBypefPPNApQySExW7oc+9MFJdq7s/UUONdyQM0gTj8fEx5PSdvRRYUY1N3Jr1qzE2vXr0dbagRded91kG870TyJ4umHDBpHJY5kpw3umXmzWl2xfMh1DRisDe1W0dpJhE0qjjQ8nRBaJhRJmrAsLN1A8l8wknhsBlVHbi8ebSEj5MjYI8hLYZD8stPD6lDSjRHDkScr/UsqZjChuBHlf3oMbv0iueKH3OZ3jZ8rq/upXv5LNJaUwKXPJ8u1vfxv/9E//JP+eCUg0Smux3yWQmUhh+QXXYfnGi1GzUoin00hlWhHvWCpJELU6K0YzrDBAelaz5k+ndX6zz43roefn0mYDth/ADi0NpWRi9J/ysXXAwUBpan5b1aJjZYuOQ+PuNLlankOp2pCpqQtIeWAiRFDpLbp+8vfu5O/5N8rzkplKL8Qtg/YkIEuG6bo2A90ZDXtGHBwphNJ5LJ1JVf42WvanyfMm9PBaZECRYVpwps/LlNTl390gBEMjBmpPWhWgmD6kZL+WG+SFf7N7+OmtfSNImghy0CvHMDTQh107DtYlGo9n+kY1bgTTCBK8+93vlsQMMkj5XZlvmQsglYQNfiM0E6puQo0n8YLfv0P+ve6FN855mwjI4af1dAsBo6s7R3FBdhhV+ooKTVDBvkIWj491IufOk0lfl+SdC5CkxO/mllFsbB6GoYbgDAuTWkzdwISTwmMjWfSVYmi2PHTFHXQmquhN2hi3Dfx6sBkPPfQURgcOw6/kkN9zPwqDh+FUqnBcD/lcQf4b4rZkPYbfzSmW6fFMUybEhCVUHyDYyAQZAQ2gQosnkUimRa6d/XbNjTdgVZuPdFLHTTc+H/Fki7QTpRbJQGRA/Be/eFTuu2//fpRKOVTKJQFGySAdHZsQoLHAujquKG0QAAzq7E3x3fN9WbO85z1/icsuu0zqwu/9F77wBdx/370CMEfKGfw20jObgXl+v5lMZsZC4LSluUWu09vTDd0gOLoSmqGguzuL5St7jxs+7A16HVLCkXKtjWwuyl5GwXbKc8YNU4LuBFKqriNAatywxB9+dMzB3gMD0AnStqZhGvQUJ6AbwDR0mHoaubyDXfuOSH+tWNYJ1aiiXBpHIhZDNpOGVZd/ZCVFzjmooWRXZS2rENlQFOTdGPpKzRirplBydIx7Bso+Z/ITF475y9pyuKJ9HDFjOqDeeFYtIEOU4GfkUUkQh75+nsjwG2YzDIMMLCqfzJTbnbpSxPqUhLfAF9ZsqTIqPpqpRBsUdYpyQoBECVyMT+Rw8MgYmjOtWNrdISDpNM9TpVQHX+sgKe0vOObr72F0d/YnAdLG5QzHUpwyyoYJQ08gVwhwuG8Y47kSNFjgvoSF+5GHH374jOx1FjJPcR3M5ADpd7aZU8DqVe3QalybkokXJgYImD1tnUaJY4LRpyeZu5C6nu1jCcaVq7YkJSRjs7GVz14NbNeTd5Pvq2Wcq4RBSiJTojqUqo7efZFXFrY0lZCYgHvi9/ZELRKyj0OWvyTu1gCP9i4KhEHLbXOlQkUlHzGLYOhU8gLPLVV9mLqKDBexwqDn+UC+6IrySDpBAJ9g/RS4Gs6ntFTQUCjzO6QgHouh6MWwazyJreMWxp2ptmXtWi0Hl7blcV4zlQYqkljROJ8J8KrGoNTiGBgsYmhsAs3tSbRmLdiejapLgNSVhXWkEECZXkkuER9bgsOexAnUXBqalhCQNNoPcm95OuU3HSTlt3f79u2yR2/0ZKXK0CJIejoj49lzbgQ0XPsHwP93J5DOAHd+Avj8Xy+MoTUfkPQ3mUna2ONnEpw5GyNpkUl6Nlp19mv+4sfAW18MzAckffRXwMf+CWgJ84hPqTyTxt6JQNLowS55CfD//iOwdOUpPeqcJ52pthgbAf7uDuCHX5z9licCkM7U/U/2oBGIdTbAwUaQNBq/e3YA77kNiCdOH9CfswNPcED0zFGSzvAg8L4/A371nSkG5Kle+9l43ny+vXzu6H3lvyO1h//8KvCh102xdp/TICkbhmxSSo5FTMUtW7acdnY1N/mbN2+eJrPLgEQjQBoBbwT5omL7RaQ6p/sRzRzA3PyEMluU1WK2esgCKDZ4mnDzZpEpp6gS+Co5VXg1elMZwhBgaQRJ7/3pr2EqGrY9tRul2UDSYjEESf0ALhmlks0bgqSTgdOAgTILt912m8i7fvCD7xe516hIVjhliShzqulwHFv+nUqlBUhkqVbKsnHZfMFmrFq1RtibDCKycJP361//elISsREQ5N9nyvCejRef9aHXagTUpZqqSNUVCwf7a/DdMNDBjSjbgkHNiOXI5+cGTVg4dX87MkqjrF7+LgJ7eQ0C9gSaOWbmCk5Hz8rzN23aJOzcSNqZQTGCu8ViUZhTrAd9SunpSqD6XJdGWV32Nfu0o6NDAAv2Kev9kY98RH4fBcnCLPjwh0W1YjApq9vejezqDTjv8ptlQOt1+dyudRfXHyukjRCYj3zdzvXzPlfux9B1b1rFug5T/Dbp0UnwMCq9TTqShoIdQwQoQ8lOBrQJgnak9WlytdE5ItPbQX8ugpBTTM2EoWBju4HmuCqyuf2FukQZaliS0aQOuWrofxoBmzGthvM7TZH+3TbkYLiBzbpSJHV1HJnwp8nzNlsKNrTrqLjAjhEP9gzJ3KVNGjaIX6knkr/VOgt2RZOKde0mBos+djb8/rkyFs7WczaCpGllAnp1AKV8DocPD2BwYCT0KquzZ2bWYb5z6MnqfjKAVIKbdQ2upesvwJWv/yDMVBN0K45YukUuq5tzazwl9QDdMR9UpB6o6POSFz1Rnfl+XdUxis3ZIQFJWcia2T7ehidzXbCDMxscJwjUYVWwNJVHxnCQNmw0mVXoCuUkDezPt+HR0Swm3BA4Iuu7N1nBZe1FtBg+Hh7O4KmJpDD/9v7yh4jVymjTc3j4x99HzfeRF0aph0K+AL/uiS5MRNcVaU6WUCMjlO2MCj8bIq1Or876NySebkI8mYJhxsWeoHnJKpx3/sXY1FXDJWszWLq6W4L1PJwMSa61BFZVFPziF48Is2/r1j3w/BrscoBKyUGlamN8fAL53ISwohzHE6CUShzht5aJZlNAfmtrG973vvdJkty//du/4Uc//MFknVWNHp5MqtJEoYJrDkoB87rJpAHDMtDZ3gnLTGLlylCjbdP5G6EoFWTb4li2onvasGBrEPzkGpBJdDPHMoFKV5LffFmzkDHF5yWAQeAiDN5T3t5E4Fs42DeG0Vxe1iyUv2zKJNDWRm8+JrckMDZhY9e+w2DUfuWqLhiajVJhXOrdks4gWVdwUdVQ3SEIXJG5FKlLAQM1HC4244mxdozasZMCozPH/4pEGRtaikiYnsjrtpiUv2W7N4Iv9G0lGzHyHKUiSsh0UykbnOyB7VjYvWsPBgans8x5P66r1tAeoAZho1OumWuYVFrHWO4g4rFmxM0O7Nt/AH19/ejq7saaNauhgSotI9i2qx+aGsP569aiRh/GerKdPEsDSEopTkpyEnifWTgWmfQY6sOIEHY4z6hc52vQlThGJ3zc/9AWDI/ncNH6DWI5wMJkUDKpznXheOHeiGAp391KpYyLN6+CSgFYxQeUxuekP2zo6/psLGRac45JxCzZx52LwnFEyW+qAdEblEkXc3l6nrl6TQdJmZjhUJmIP7Vwb3RKuUE1spLJROUek+9xDQb9Q5lPXE/SKZUDOE4NiYQKwYTrnwfPV0LleKWGmKEhGQuTQwplD+VqAF2j8hEZ3i4ScfqUN/j/ymXCfUnVVVF2TQw7SRwuJXCkoGPMIbNzqvWaLWBzSxEbm8eQNKoCkIbfmCn5YaoaaEoMfcdyGBwuoK01g3SLAR9UJagnOonse2h3w7mSe3x+j3RFgyFMWg2FIINYDuIJHiXhnI4XafQUv+kgKRWUfv7zn8vcw+Tl7u5uUbyaD0hKxS+qMi2kLDJJF9Jaz4xjo6D4spUhSNrUMsUumQv4aXyC+QZqnxlPfXq1OBfgyOnUcBEkPZ3WW9i50Vj4+DeBl/3u7OdG70b/4al3bGF3mTr6mTT2ZhtnTMI6dhT4l88C3/w08NdfBF7zJ6f6tCc/70y0BddDX/w/wD/cDvzee4A3vQPo7uUeGmLjseMpYPtTwKtee7xs9Zm4/1wtczZBUj57lBATzfVRn5IBHH0P5qrjmf57BNxFIGkkC0yw9ERS7me6Dr9J15vvtzcCm3MTU+0YMeEXohpxJtvmGcUk5YN1Vw5gc6o4GeAka5JAKZl3p1K44aSc1IoVK2TzyY0fATwuxBsLgSwCWhEw5npVxDrKsrE7WQlBUl2CdfSx4eaaoGXV9+D6UwE4MjtZCKByE8VNAdkBs3ndECTVFRXbn9qDcgNI6jouCrkSHNsO5XZ9+id5dU8rP/Q/YUCrQc+so71dmIw7d2yX+4vMWR3gigBSwzAnZWYJjCWTZBByo1hDPJHEFVdcIRK7z3v+89Hd1SXXOXLkiEjERoX3IMDMgB6BtUYZ3lPpt/mcw/qTqcnNFYuiesi2uyKB1HeY2sNkHYQygycKqDfeJ2LB8NjoPP6OJQJP6R9DwHQ+rE+CsmRkcsMXyUcTlGQQlmMwnQ69aTi2uWE+FbbqfNrpZMc0yuryXXvkkUcExI2kdgngvuUtbxEmbiMw2iiru2TDBqS6LsDGm/+ACGjIrlZjyLR1iJRuVBhgXmSNnm6Pze/8pEF2ZyhNu2/ExZE8A19T565p0bGsWcf+MRcHc74EjxI6/UMNpCxtmlxtdJb4jnYacNwAW+lXWp/e0mb4+5QReotGMrhkka5rN8QPdf+oi50ENusxV15LJHUDYNsQmffhHxgA29ShozutY+cQfUWn5HkpBby2zcBwKcBeSgE3xG8JCK1t1bEya8i99ozRIyqMvC3JqAKeUkKY4Grkozq/llw86kQtEIGkI3sfRYs6BpRHUMgXxZOr79CgeD9WKpS7nN3Pez5A6Xzm7ah+PJYMQ4KjhmmguSWD7pWbsPGWt0GJN0M144g3hSmyZKeRETh5rsgcBuiwHBAYHbYNjDo6LBVYknBhBwr6y6cHkvL6BEk3No+g6odrAM9XsX2iDU9NdMIOTsyQO9VRyPcipvqI6R6Wp0pYlxlGUq+i7JjYNtGJnYUWOA3yg3HNx3lNVbSZHvbkYjhSmWJUlUeOoskbhDG4FcXhY3jk8ScRi2kiZVsuF0XxwrFdeYdL4pceMte9mga3RhAsfAr6UHOdITKGqWaYVgyZ5g6YuodVqzehGG+FmcxiWXcTbvmtLrRb4yg4NjxaCtRqSBgG4g19d98vHhWG5Y4de0X607dVDA2MyRqFhYFkrvsiGX0CrQTww7WTVwclKGlck7XOqlWr8M1vfmNGk1MGOAQwoudgMplhqojHySzV0NTUgky6BZZpiT/fTTfeCMtykW2zsGRZR11eOWRlMvAfMwieEZRs9ARkolsopxyKghBkmO4YGE3jYWIdPTBjsG0VJdsWOd6RkTxyuSLS6Zis5ZKpOMq2iy3b9iGZtLB+wzIYKlVIyoTpkaKCSCIJTTUQBDpqZD2BfqRlSejjOrYGA3vybXhsNIuSNw8DsIbW47hP6ZQIDrAy7eOCrIOMSblWu8FmovFNJBhHPwhO8MEkSDo8XMH3v/8DPPHEkwJ2l8slGUdUvOjq6cZLXvpSkfD81l13yd9f/YevxrXXXY1yZQyGkcRg/zjuuusuPPb4Y7j66t/C7/7e7yHbVINTHcOhvqJIFnd3dKK7s108eukHTM9ERSlPMu2cwKv7FoYM6kguWEBrSjDr9GKvSyerlLTnejh8TEM1MTxexT2/fAyqqeK83hWTkpBc/42Pj5/qa37K53EdxzU0E+NE8tW2cclm6nYFsp6eArLDPhHPWMydXHLKFXoaT5zIl+TuzZnkadeCb28NjnhJK5gpnxuuiTm6q46LHO8b1JBOJQSgpbT12S8cvPQDpV8196r+JHt0tgSAhdSHCTGuQ7CyhpCgfjzUats1AUljFln4IXudCVUVm99mFYmYIgkkCSMEFUfzDsp2TTxAmZBDT+BMyhC26czieDpG7TQOFhM4UNAwXDXEyqFx3kzoPs7PVnBhtogms8J0mVDZIVwdCLDJ9bKmp1Gxdew5OoikpeO83gxcvwDboxULfaQ5g9aEcc89fwSSEmi2yFqvJTBoZ9FXzWKjfQDJujoPE3eZGHu65TcdJGVi7s9+9jOJHaxevVriBpTSXQRJT3dkPHvOj4Limy8Fbv8bynUDX/tn4GN/Ojc7rrEV5huofTa03LkAR06nnRZB0tNpvYWdO5+xEL0bQ/3A3/5DKJV7qmU+9zvVay/0vJONsyj54uZbgT/7S9oFLPTqcx9/JtoiAuCGjgGf+BKwYvXc942OOBP3n+tuZxMk5b2j6//7g8DFV4bStn/9FiCZevpA0gi4ixIPigXgb/4COLh3ESSdbbzM99sbjXU6eESM9ogJvwiS1oGo8b69uDxTxsau+GRGLYEaAqXzAaZmdhDBT2ZKR3JpvMZDDz00jUXKoCoB0paWkGFCb56xykEYcaCzu+2kcwQDfbWAAYQAuh76zHCjxKzc2YLAzFSlzwu3Y2SXElRtDATznHt+8qAAoOVSGQf2HoLr+BgfnRAwtFwoo1qxQ0+kMmXBQl8t32MWayByciITLD9ipzOthD44DCZTapcBZVN+uDEVbxluV2uQ4FoiQVbESvQu6cXSJUtw8cWXTAZ16B1CoE+2lIqCK6+8cjIrfqYM71yT7On8nWxMyteG/iM1qHoZnsPAYxh8PJXCtmNQlcBo5HsqAW3Pk98xkESJoLmYnww8bdxINokijNynnnoKF1xwgQT1uLkl+yECZHm905VeWuizzpTVJVjL5AG2J9uVz8zg3Xvf+95p2e2hrG7Yti/+/Xej+9rrESSXHecBsyilu9AeOTPH851fktawtt3AeDnAjpHjJWbJ8FydNXCs4GPfeMhCTxkQT8+0k0LUAAAgAElEQVSUqWH7sIPRciCeowwWsS970go2dZgYKvriFerVQci4rojcbkdaw/5RD0fzvkjwdqZULG9hoEvFziFbpHNDF0ZgeZMm3qfDRQKX9I4LA1RkpRKo5TmN8rz824omHWtaDQwWXOyf8MWzlKcR4I1pwIZ2Ay1xVVikjX6l2biGTe1kgdWwZ8TDeDW8F2V7eY2ZjNQz0wvP/qtEIGka46gcpPqBLQxSytAV8jacqovxsQlM5PLyXZpNNv9EQOlC5m4eS/BK11Vouib+itdcdym6O9chccnLkFOboRkxxFJN4q83EyBlT6V1goMlrM2UBCTdlU/iibEUiq4uDGuWaLyfas8yCeHqjlFsaBkRyVQGo/2ahu0T7XhyrP2sgKRRXZnwtCxZxkWtQ2gzc8jZBnbmOrC3lEXVn747ZADZUn2UPH0agGqowPpsDR1uP44d2oUdWx9DOmUJmEbAqlIuC1BEb8Zduw6HShWKBr9moBKY8Ji3VAPimVa0dHQLg8hQNCQScSTTKRhKgNWXXoUimuCUfegZDRdlh9AVz6HqecL0oSQmVTv4ExUySZl8tn37Xig1E76t4+D+w+L1XalWUCgWEHhBHeCkx1w4Xjge6cUua7j6mimU4OccNT2wz2cJfcsJsPqyFmjv6EAyEUMqlYBpmWinKUyNHvW2SAjfeusrkMnE0dPdgmXLe+B6Ffm9pllih0CgNLI8iJLownVGBb5bhO9Xpsu+nnDghZKnZIEahoWxXBkPPb4LxwZHpG7tXc1obc1g8Ng4ypUKmprpQaqipSmOprSJmG5C1ywUSzZyefqAKmhvTQnLq2QX4Pg2ApjYOt6BJ8ey08bEfN8FYc6qAdY327iyzUGzSRldgo9zq2dETFLXDZmk/QMDOLD/AB555GH09vbisssuR7Y1K0zSHdu246tf/Xcwme3lv3MLXvdHr0NTJiWg+AP3/xLf+ta3sH//Pkn4e8MbbkN7qw67MgLXS+Jo/xhGx8PktW56tyZN1Go51GoEk8PxwPV72aVlhi2su0gBhuOe6/m4YcDS6HFvwnE0DE+UUaQPKfmltFYYHcfg+ASWLemA4nDtHQLO3JMwSe1cF46/KCkuWuNedH5oszBV6AVbZ5DWWN9nJ5M0V2T7K2hKhc8f7aGOlxo+cS8xSZVFVRx4tRJcz4US8D3n/FF/38H51kAAJpx5sG2hXVKrWZJ7LMOY5mt75scE60jP3yrcWkU8R7mf5P5xvqVxhhSssBZK4jLRRP5NaFhngursXFS+C7bDPZaCmMl28SXBxnYpM0CfUSBpWPI+sZQcwPUVpCyy6cO1XyLG923K15XHBYGCo8UUnppoxuGSKdYKUbJc9GwJrYZ1zSVc1DqO9vjU/MNvU4UAa9XESMVEweNaIQYdGlzfRTqmoS1RhVErQIMNS3Plm0Vmf8lxUPYcmR/4LWKickK1MOp2YFuhC6N2HNcrT03uJwmQnon93m86SDpzvC2CpPN9AxePO1kLUCjkvv8Bvv1V4NGfA8VjwIZrgWIOoJBMI9vnVLzTeG+y0b77deDeu4GtPwWWXgTcdAtw62tDIGNm+KlSBu7+fuj7yDqxXH0z8Lt/BFx6FSRZpLFwPt32BPCtfwd++t3Qg5Beii++FXjFq08uiToXOPLdbwDvfzXwtk8Af/ru4wGifA74yHuA4WPAx78A9IS25VL43F//F+An3wOOPAFQsvTlfxCyFCmBObOMj4XtdPd3wnZKdQOrzgf2bwVe/jrgLz8ynQHHgPo9dwPf+RrwwDfD4y+9Dnjla4EX3DjVTmzPz3wU+NrHgHd9Brjtz0N2XVSOHADu+PPwGT79FWDd+VOMvL//EXD9S46va/8R4H+9GWjvBj706SmwcOYzzDxzNn/E6JzvfRXY+yCw5nnALa89vu8iAIEMx3d/EHjofuA/vhw+O8/5/T8GXvma41mCHB97dwDsywd+MnWPl7Evfg/o6glrGY3vm34H+JN3zf7WRHXgX6P+4PUH+oAffx+47yfAg989cV9EoNFcs9JsQEf0rt71lfCZW1YCN7wCeM0fA2s2TH+PonFNVuENvw387L+Ab30lrBvH4WveAtz40qlxcDKQlO/WO/4QeOO7j2eSEvT64beAH34TeOy/wjpddRPwe68HLnmecEGOK3wvvvEl4N7/DvuC5yxdAzz1kylZ8JEh4P1vB8qF49+r6IJ8pne8FPhfXwjrlZ8A3vdW4PAB4JP/Eo7jk5VT7QuOvwN7wv6O5rTZnrtRAneu/p5Ngne+78Vc157r71SNeOc73ynJp1/60pdEWejpKNGYJcjbswz42hfCuXN8ELj25SEzeO2m42u2kDG4kPcieiduezuwZDnw8fcBpRzwVx8Hzr8Q+PyngP/6D+B3XgO85fapOX2+42O2Np4vSPp09M9c93zGMEkJPI0d2CqysYWho3jj85eguSkjgQUGsw4ePChyVPNhn0QPzQAE5WEjoIvBLbIfKZsaFV5/zZo1IMOPhfc6cHQXAiOPRDKOVCaFtrbmE7YjA2y2HQKU9FaZq0ggggAcJdOgiGxcJK8kUmq+h+HRMWx5ZJdIMB0iSOq6xGAxPDQC1w1QzJNN6srvyS5lAMilN1hdBpfb0hAsFUU7NNaKgT5hMojMbnjvmBWTwHHIbKSMXFpA5Y6ONpGKZTxy06bNWLt2o5xDcJSgdQQSElwmYzK6f6MM71ztcbp/Z/8RyGX/sX9DpkcIckbMR9Y5DIjaUmfWn16rUbCUYCVlfjheQobLFLhKdidBwaiPGBzlffizY8cOATtnG5O8BgFRMnBZDhw4IEBpJGPL83hNgpEsZGoSRF3I+D7dtpspq8v6DQwMTH5M2GYf+9jHcP/998utBIiw0lCTKSy54Erc/PZPnW4VFs8/Cy1AGV2ClvQdpbxsI2AY3Y6+n+vrIOrOUQ+OX4Olhj6hvc0GclUf+WogErWUwtUVYEWzhtWtBg6Me9g92siSJ4AaXo9BRgKzBCRrgS+Aa8zUsGPIxaFcyCjktc5r1bEqq2PvqFdnfYY1a09owjCteNPleaO/rWvXYarAeCWQn8FSIABrsxWyWVka/Uj5/+mluiKjYHmLBidQUKiGQAmDYv0FT66xWBbeAgzq57bfhx5rDCN7H4ZnlwVKONo3KIlDhXwJhVxZgBkm4HCxKslD4vu88PtFZ0TzM6dpztcMPhuSuAH0LunCtddehrbOHqTWXIMDdivURFbYiyxMBhKp1xklY7g4j8lZ2QJaTA87x1N4aLhpUor21Gs7dWbKCMSTdG1mZNKT1AsMAUmfGm+D3cDoPBP3m3mNrOngouwIVqRGRe1isBzHkUIGx+wMcn7suGDyzPP53i5L17AkbiNdG0d7yoFquChUJ4TZc9///EokBpOJJmSSbTCMODyuV0plkZRkB1nxBDQrLusN1fewbEkX1qxeIQKKOn03Yyk4MDFc8rF/NA/VG0GLZSOmuEjrxZCdVVfsiOp3332PCoNy797DcGyimCYG+oaRy41jbGwCIyMjKJeKiPHemirrJZaIScp/RyCpjBEBUbnurCdTiFRkGH3hWoBrAq69+P3kGokec3yetrZWSRTiMRyPV191NTQ1wIqVK3HJJRcDtXDOHBvPw3ZcsTWIx+LI5wsYHBySNUpnRxsymSQCv4RqeQiuW5jXUCBAWgtMjOWqOHR0GMNjE8gVKrLOJEDalEwgN1FATQ8T44YGx7BsSRvO37ACgV3D8FhOWG0x00DVdmCZBnq7WqCbLqpuCRXfxGOjndg23nxKEpxkky5JOFjX5GBZisxSMmrtECjF7Ezzyfe9wZNU02MwjBR+/dCj+M9vfQsXXHgBXvXKVyFGD0lFwU9/+lP84Ac/EJCUa8I/ev3rccnFlwgA+e1v/ycefuQR5PM5rFi+IgRJszGUC8NQ1QQCUJq3hIGhYbhuFd2dWXS3J1BDWeSHWSKQNG9XUWayozAFFbHNiNNPUjxmLSRiGRzuy+HowBhSyQR0VQ/9cD0HzU1pdLW1YN/+0cl1JdlTJ2Lcz2sAnOJB0fp5+fLlcgU+z/nrG+bHmo5ajX6x/LYS3Du1xMNTrN45O00SUB0Hhq6JJKr0dX0/xmQWJn7wZ67kHdnbeS4MrQJNd0RVge8TYUPuQyitTUa6rsagKhZHjoDOkuzq+ag69Etmwq2GuEXG/dz0hpBsrtUj3QQpfSgnBTzJ26zArZVg+1V4whSff6EEGkWSqJ6kaCocr4Zqlb6bCiyToGVNgoiNMrqzXT2oqShXqb7ENZon6gNKTYNuhIx9JhsQcOW+2K9RqUlFc5K2NTWR3+UcnUnokuwWFgW2b+HJkSY8NJJA2Zt9P95uuXh+54T4kGr1BKiqp2CoYok077FSDKO2IefzGTOWJioT7FtD8ZHQKV3vSlLVkmRFGLi5ahV5h/8OJXcpCmxqMewrd2HLeBvKnoGbtC2TSlWNScbzb/njj1wESRfldk9n/Dwbz2UQ/tMfBr7zudmfbiagdSogKSUu//rNIRgys0TeqZQFjgpBR3oKfu8fZ6/TTDCB8yvZsnf+bQjwziyXvxz48GeA5atmv95cIGkEBibSwEc/BzC/r7Hw/DffArzhPdNB1MceBO74sxAcnVle9Abg/Z8Asg28ki2PAn97O7D9ntnrOdNLcS7vxdd/EHjbe6cC9zz+o7cDv7wb+Mw3gOddE94nAlC/9xXgQ3cCN98Sgm0RMHb9y48HZ3leBB5/9OvAK/4gvFZ0jx9/5cRvy8wxdWAv8KF3hADbzEIw7yN/D6xcE/6lEUDYcAHwn589/py/+Bzw+j+bDmYTuHzfm0PwfGZpbNdofF/zIuCtt4fXIJD29X+eAuo4Pj/wNqCjZ6pdIlbXvTNFdeo3+8t/AF735hCQPFVgrhHonvkMBMcb+45/j8b1e/8J2L199ne8UYJ7NpCU79a+XcA/fhwYHz3ek5TnfPhdwMNTbiuTVWOd3vqBELyMAHmuv+75b+AT75v9veDJETjMY/lef/zNs7Pg2R4fvwPY8jDwyX8FVq2F2A9EcrvX/D7wjjtCoPREHKBT7YuT+bc29oVjA5/8EPD1/33i9yH6y8x5bSHvxdxXP/kRX/va1/Da175WDvqbv/kbfOADHzjdS57S+dGYfdW7AHpez5wLZ0uwWOgYXMh7EfXz9S8Ffv2LqXF+69vD78A/NzTTnXcDnDdY5js+ZhuXiyDpKQ2dqZOcfB7jAwfgey5KowMo50bFT+/3r90sQSfJOrVt7Nq1S8Ct+RQGqghItbWFX2wGxIaHh0XOJSq8LmVF165dK7/iRvXw0QPYe/hJqKaOtevCwMHJgNKFgqRSlzqblN5FlFzjRkykrnxPZHsIeI5R/uvIEbiVCkaGxzA+mhOJ3TEGs6oOqqVwc0sgVcBK8YFx4daZpCIDxNlVTMGmJGdDlkQYBGRgifdm9jI37ulUWgKV9Nxqb29COplBW1sTYjEVa87bhM6ulQKiMgOW7cigHgFGytM1NTVJPxGA5N9ZF7Y5g1ON3q/z6buFHkO5XWbDR6DnfDx9WHf6guZyOakv60lfJgYuGfwMmalhiYDR6HeN0n30v4oYtY31Zrtcfvnl8iseTxnbSGqXvyPLhZJCBFGjwAt9clmnc1EaGQTRMzIRgdLU0XOSEfzGN74RGiUB9Ri05lZke1fg1ju+dC6quHiPU2yBtAn0phQ4voK+YgB7lhg0gVTOsbYXoL9In7sw/JmNq+jNaIgZCmzXR3/ex3AlBDY7kgqaYpqAimOV6cBiTFewJKUgmwyTMMpOgNGSC0tXxWvrWCFAoa6Py2t1pVW0xhT0F8LrR4W+o5TVLXsEMP1pPqoEO7tTCtqTIaNrpBxgQJ6vhrTJ5+Ez19BX4Fw6vfHI4uN1WxJMggj/VrJrAiCP03BysSy4BTRK0VYPwO6/H7XqGAaPDWFkZEJ8tPm98h0F4+MFVKpVkkPkv0HgC7u0URWC0pgnA00bA9MRG4fgaDxuStCRgeQ1a9ejpzeNnu5OdHZlcf7FV2BvqQt7Kq0I6j6LBEjJ5JutUJY2rgVYlqqi3bLRV4zhSDkOp8FLc8ENNOOEJsPFlR0jWJ0eFfCKoIPtmeJJujXXfNZBUksNcFEr5X6HocJB1faQK6s4VO3B3ko7KjMYpbM9LxnbbfEaVmRcrErlYWIMRScnaxedXqLJVnS1roaupbB3zz48+tij6O/rkzWKqqlo7+jEVc+/SpQ7+o4ewc/v+Sn6+o4IA5IsYPqCXnDhxThv7XocoYfw4DjGKx56YhWsyYxR2FDAi0aoZtfugzjSNwi/5mP31kOIWWSi0o+0gFK5IrKG9FpsamqWRCjWhQlB/KFUsBWzRKXD81yRaRUP0Lo/ebSm4PqM30x+szmGCXz09PaitaUFdrUqy6yurk6sWb0aBw8dQltbO6644nLs27sb69avx+/8zstFjnfgWD9+8pP/EZD6huuvl3fivvvuw8EDB2SdtmRJD666+mqsW7cWrj2ManlAQI+5iq4nkC8G2L2/H/lSGR0dGWnPo8fG5N0iKDfCNaTnoqOtBfv39yMZt7Bh7QqMjublmZYtaUe2OYX9hwcxlitg3aoeNKV15CsVHMgn8fhYC4aqpya1yrHXm3CxJkOQ1EezQdUVel4SOA7BY0UhkD6VfCNrp1oATyYHVUAq9m08tQSPPLp1EiR95a2vhEEVF1XDz+/9BX7205/BpVduIY8bb7get9xyK44N9OO73/kOcsWCrPkyqYyApG3ZFMp57inqQLiio1yp4nB/H4rlEnq7W9HV9v+z9x1gdlX19uvcU24v0yeZ9EJJIARCCUV6s9BUEAWeoqLYnj7/FhBsKIIoPp+iAu8B0ouKgOADBBEkQXpJSCMhZVKmz713bj3lnv+39p4zc+fmTmYmBUjebL58ITOn7L3PPvvs/Vu/tVZIJAq6ro2cmUPOLAhmM8ERbxxybNAjlutpgx6qRgxLlm9BMpPFAXNmIBoMiUQRynAya9HnK+Gtt5JirLEsXrx4l6+Tq42h8iRRL7lw3hz6pFIhh40miMc/ex44yvZyLmEyBPdWhA79TLbhcxQewC5ylomCUxRjL6QFhLfstooAVs2MkLE1/JRtJfBZFEo/QlKWCUIlPn8qHpBdGoRBZnm/ohDnn0LRhebzi3W4B5IK8W3B0uz3eu5fxHCvSBUQfzAMQw/AtIpwSyaMqpK98lzTyqNgZ5G3KHntwDDY0tHCpIqoX6HgCu9dejVTWjyXs0RiXDxG65mSHC0jDhmfkNf1gUl4VOix4NcNRMNB6f+sKCIpmO2z7JJI7I3SR0IBikUHeUv6lpKJyi+CXVLQU4zgla4YVqaMIWvH8mdG1YhZsSz2r0uhMWgibWpYkwphdTqMzqIfRduHAbv7fhsdX/9YEdLnChBWbRzWmMQB9WlR/75iAb2FnPgOshhMAiJI2teEJT11Qq3hVGP5Tn/f/y+DpOXPlOtAJnQfdNBBmDJFeoJXK+OepCOtJHbv33NZfevvgGu/Anz4q8BFXwVapkpAgSyu//whsHrF8JKIownmej55f74NuPwXwFEnQHi/U1afcotPPgJ84qKhkqUMRn/mGOALVwMXXCx/R2ZOdyfw6APAgsOAOZJnIMqLzwJfOQeYsg/w9R8AhxwhwS0y+276NXDPNcAnvwt89fKtGag8fySQ1ANefv8L4Nf3AYccNXhvfmJu+hXwPz8d+jsy5choI1v0y5dIoIbbKQJsD94N/OYK4Ms/kAAS+7unG/jRN4CXngYuvhQ47RzZbk6RBCsv+zKw8JhBUK4cDDr9C8CXLpEMVv78tReB666SAf1KFijbesnngObJUn6zuUWCdt/6CFAO5LGF1UAor+Xe79auHMry86SdP3sFcP7nJZDAcfLkX4Ff/wg49oPA1y4fZHqyP678lmTlkRl68JFyfPD6BNN4DkFa79lVMvO8+xBsfmmRBFsn0Y/3dwB9GFlyWeCqS4GVS4HLrwHmzh/0qFz2OvDGy8C5n5Z18uRJZ8+Rfc1x9OsrgZt/CHggiAeIzjtEguJ8fmzH7dcDRx4HELzltfjseP2ffZdxUeCnNwKTmeNaVkYae96hHGdkXv7X94AvfQ844+OD44Ptuu5qIJMe+iy8a/MaZNl+7pvAcafKuj37BPDDrwFHnAhcehUQCm8b2DntYuDLlwItZZ8Lbwz86ZdA5fNe9BTwqyuAvhTwq7tkn7N44JGZH6wP3xHOB8/+HfjKqYMgKY9/exXwjU8D+x8CXHLlUPa197vDjx/6blcmfpx4AXDOhcCCw7dmGG/Ps+A5reuAh/8AnPghYNqswTntuaeAq74N7LVfdSnm0crtjvW92NEv0XuNScr2EBD15nMKBxGov/Nq4Ie3S0/Z8jlqLGNwLO8FfT+/+VkJ1p53KfD5/yfrce/PpRrClb8DChzLHIP/Ocg+397xwTaN5ru6o897V53/rjNJuWlMta9DIdWLQqoHyS3rYZt5pDo24cj9ZuKMExYOSFIxuEUgaSSZU2786UHK7GiPier5LZZ3JBmQ9MLwQCEGUh565G4Ew36EwhFMbGnA5OktIrg3bYZkmlaW7QFJKcdDqS5uuHVVE3tJbn4ZeMkzTQMKSpaCUsHC8iXLBeBIYPStlWvFRpL/ZhBa7ptLAijNZfJC4sfzVeH18jl6rci9qmDb0KtN7/dLQr/kruYTASPKhRn+IMKRCKLRGEIhA02NjZgyZZIIZk2ePA26QUatIrL0Kc1KAJos3Ur2pcfK8MBEgogE3EYLcI9lsBPQJMhdWYfRXoN1ZX+SbUKQkP/PQCjHDn1WPcCVxxHAJMvWKwKUtiwhUVs5JslOJuDIQpYoQWVPxpYAAQF/grNHHHHEwPir9HkdbRu25ziO+XJZXT5P9oG3wSSr4av/8S20btyEvU/7JFqaDsA+8xXYtcdtz+3Gz3kHe0CnF5SPTAgI5mS18BfnBDIyOYmUH8OfUypXUyWDn15OlBmVx8vZhFhntWvyvgYxUp+vX8bWuwfrMbQDeG9m8ROcLZcxpbSprLu8T2UhwEqwlIt4Sq55x/Dnms8VqnXWMMCWd66QShEskaFtfwcf0R5xq5BWwsENSUzV1uPpZxYLMCaTLWDpGyvFd0gpqWjb0olcgYFbV8jR9/VlYFMZQfhxUpYOSKUG2XIM1goJUkoTCuCk33eRPmVByfAxdAOBQBCNTbXQdA01NVFMnNIsfCGnTpuE+QfuDVUNYVWqTgA7lhrqD9rKqC3HQVijogOQdYZGcnWfC1Uha8S3w/K6lQ85rFlYUNeDfeLdAhBtz0eQMgPYnA1hUz640+9XeX8CwXvH+3BAbRvCviyKBRNF00Wr2Yzl2YlIWVszbKsNVF4nIjxOCVwmEdVSMO08FJ+GCbUzURObjCVvLMWDDzwgwKlJLS2CZWlT7cKnCml+SqRSOeGG669HoZAXoGkmm0XrhvWC5XfuuediwrRpWNvVjTfaLEQ0E/vV9MCn5AWbr7wQmFi2ci06tnShry+HTRvaoPt0OLaGjo4erFy5SnzbmpsnIBzyI5lMIZcv9vtsY0BBg993ygbz2xgMhoQUby6XF2sLMiuDoSAMw4+iaQoFD5lMZQjv3Ug0ikMOOVj8/o3XXxMA6jHHHIOOjnb09HbhvPPOx7z9DhCqDLffcZuQhqVn6bOLFmHZsuXYZ++9xVqK6hTTZ0zH2R/9KGoSfuSzG+HYZVkkw8wclHfty7pYvnoLgkE/pk5pgOVa6OrOoKM9JXxJCbh0dSaFRHBHRy8yfXlMmdSEAI+f1IAJDXExfy5btQG9fRnMmT0J/oCBVd3A6z0xtOUDOzRGObcnDAt7xy3sm7CRIN4x8PqRDscxVBBujcI6ol+6kkmFnBfIwosG6xCLT8PLrywbAEnPOuss6ARrVIKk/8RTf38K06ZPE4lo9AA8/4LzsXz5Mix6dhFapkwVajJBv78fJI32g6SyY7meZ1JY0baxuaMdyVRKjJmaeFhIS5PJnLOysMgsJXBeBQgia9RQY2jdmMKm9i7UJqICfK6JRxHwG8LP0CxlsXaVPbD2e/3118V4fKcLxzY9SbnWFXuQQgEHH1AH1w0ALhNKRmYyvtN13ln3IzgqvDgdR8je8mEyaZXrAsVHsBtCOpVekxx7lH/dNkjKUeogX8zAcvIwdB8MXQKQZIkWLRumaUsVIEo1qy401Se8N3WDc4zRnzRLL8sASg7XYFT70URyA/d+BA6J08rcV8l2FwmvwSA0n46+bEYkVcRCBLrLi0xGcFESPsN5Mw/Llr7Yhp9jfmSQlPdjkLRosUXyvhz//Nu0uGYEggEm/G476YzXsWmVUHKhuD74yW6nBTHrwiRdY2urlEzOEm2NhMgyVZA1fdiYCcJ1NdQEAdNV0V0AtmQNtGb8SFrDS0JzHqr3F3FwQxoNAQvLk2GsSIWQNAe/f14bOB8MFCHJLhWKYrqDhY1J7N8Pkua4Jy9kBagu5xFFAN09Zh3WpBNoz/txrPb2TmeOj4OkQ0e5l/Rx9NFHDwDS5UeMg6Q7a/Z8b17HA4Rq6oHv/hyorRus52gCtaM5huAHQaZH7gOuukECjCM5O5X7qn3yi9WBTa+m5de/+r+BQ44c2tce+Lhp/fBg72iAKo9Veda/DTIMeSdPEpSef+WSs2RZ3vTL6pKfHmjH/vvetUAkCnhtrsaCrMbw855dPAF87xdAXcPQdr/6PPCNCyXAWC7Ry33now8CP/wicNangZNPA75zMbDv/K2ZrbyixxYtByb4c8+j8oMfHcqeJQj0v38cZPZ5tSKg9tPLpZwvwVmPOewB3L+4EziiIlzmAewEP6+6HpjQMgggkJlXCeoSrPjZ9wAycssloss9EH/yGylLO1zxAFBKfbLfCFaRKblpHXD0KcBXLgNyGQmAzz9seEne8uuzT266Bvjvh4H9Dxp659GMvfJxNuOKzn8AACAASURBVGce8KVvD5VK5u+9xIJyNpt37RPOBy65WvafV7x28t/e89gW+43HnfElCXA3NMurkCH+5XOBYz8EfOMHW8tHeyxNyjtTJpXv/bb8kav1hQfEvvIc8ItbgNllz+5PdwA/+9bWiQusmydLfNeNwPMPyvpSQvwz/yGloyvluvn70T6Lbc3m3pz45qvVQfHRgqRjfS/em1+YsdfKewaVDHJeiXPaBQuHgpHbMwbH8l4keyVIapvAT/9bjj/vGXpz9ZJXgPMOHVqv4Vo+0vjgeaP5ro69Z9+ZM951kLSYSQrmaL6nEz1ta5HraEexmEWqczNc08THTl2Io49YOLDgpWQfmQEEp4YrZOfRC9Lz+yGTkfI25YxGBsIIkHo+pAyQ/fa/f4Xe3m7U1cfRMKERQb+GmXtPRSwew75zpTZCpdzSWEFSbkW54eWHPaQbYtPNOAuz5elVSskzbgJdsjocyhe5WL+hDVs2bkE+m0Pb5i509ibhK0lwtLcnPSDTZZlSCpbBr4HCTR0BUbGblWAHs3+jkYjIZGYwgMHN5sYJiMXIavQhm81j5syZImg3cWIzPviBU9DW3o4tW7oEA8iT6R3rECVQvWbNGpHJvz3+suX3Y+Yo69jc3P916weaPd9QArncQBK8ZOBHBDr9ftEmBjcJdnJ8eJn8vDaZJatWrQI9cPmcCZSS/en52RI04jXJOPXGAa9NgHHp0qUDbSLISvlh3otBCPqN8hqeJjrvQ69PjkeyTck6ZeG1+HNeb1cXMqi9+rBdDCKTDewlDHTmS3hBmbOrqzF+/fEeGO+B3bQHKEt7aEMSs+I9sJwiVq1uRWtrGwq5HNrbOtHb3QcFOjq6kti0pQ3RYAB+vwrTLIqAL+U/HdCoUrLthfJBf5GJPSrisaj4m/MtA7yJREywR/1+GSw9eMF+UFQRqcXRxx4qzuanTvWp6LFjeDPZjNZcZAjgHlBd1BoOCjbQs41g6s5+LAzOTgnlMCOWRr7kw9p0FCnLLxgwZol8lF1fGvwFHNzQiRajC/m8jW4zjDXFJmzMJ0bFJC2vYUB1MCeRxr6JTmjIQFGDaKqbBSsH3HP33VixYiVOOOF4HHLoYUjE4wKM4BqFiVj8hnJNRpB01swZ+MR55wlv9QcffABvvP4GzvnYx3DokUdjRUcfXt5sikwvsmAnBCnZPJRZKQEDF2++uRqp3j5x7No1G2EWfehLmXjlldeExGpLyyQhf8uSSucEIEsFjdq6Oui6hnQqja7ubvENpDpFKpUUEtGRSBQ1NQkkEjVCRrK9o1MAo3X1dUJCNRIJ4+BDDkZjQyOmTGrB3//+FIxAAJdddhlWrFiOv/zlIQGYnnLyqfjzn+8HpVVPP+N0RKMR3HnHXYjEYjj5pJOFssc/nnpKrDHOO+88HHDAPshnWoeV3KUacLKoC+Ay4S8hqPnx5ltt6MsUMWNaI0q+IqCoyFBSvCstkhW6unrBXJdcriAAmnlzZ2LqpGaEQ3zHmLjgw4rVrcgXithr1kQ4qh/PtxFEiO4QQFr+XtcYFhbUW5iTsPoTdfhbgqT0KKVkJZMIydSkZy+lueWbwTkgEqxDXc1MvPrq8m2CpEceeYRY06xYuRInnnSCGIvd3T046NBD8ewz/0TQ0KuCpLKeBKI02K6N7mSv8BElw49JGHX1UcRj9OFlPQnobv3WElAztAhKjoHOzjQ6e1NIpjOojUUxbWo9bGRRcAroXK+LhDwWKpIQ1H2nC+dSJiiQhSUSK/NZHHzAFIASu7thGUzQ7AfxqplH9UvpkqHoKpSHpQQ35xRHeIFaliMAejIiKePNYwiqByusOLbuHgn05/IZFBwHwYAKKmwwaStD9Z+iJVgxjmOiYNqw3RJUlRKuTCCS94iFwwjohvByJlOjUJRjEZSvz8q9FxUUuIEk2ChY76r0u2Xbk2npa1sTl3uKwZJHSSmIe+ZoO2IXxb6Q22jVR6C0euKbdz5fQdskKMtgpguqj2tiP6kgV3QE4BnyyzlkW4X1dCxFtJ/WMgSl42G/+FtqHBEgZaYdQd1+WXSH9yBAzHtoYs9KadxXu2vRkzcQ1V3h591TVJCzmXg3/LeU3+CJoTxmRHIIagraC0GsTmlIW/1S0v2g6PAgKceJgmnRAo5sTmJSpNCf4GwhWcghY0ngmYVrECgB5J0INmQSmJjZIvzSWXaWatD/RZC0cnxx7cgEE64naMnEMXb88ccLhavKMg6S7oaT+hiq7AWLGey98MtDTxxNoHY0x/CqnuwsfeVOPgc442PAnAOqe3Ly+HLJ1sPOAD58gZSGJVuwEmD1wJ5wdBBwrOyCW66TbNlqnn88djTgiAe09XYNZSl6YMYlvxiUnPWAW7IPt1UO/tAg+LctIK0aSOrV+dIbt/aI5D09SVh+F8tBSf6OyTv00rv9v4BgRHpBlkvalte5mu+oJ4N63Q+AGx4EDpAicKKMxCQlI9ADhsuP31Y/Ne0LXHePZGiONObYj/SxLQdJy4FhPQCcfgHwgbOkt2G/jffA7SvH05oVwF3/Axx4GPDkw/LZs08vvRg45pSh702l725lm6qNv9GMPV7HA4Pal297TJWPh9Fe27titXHGNQzbde/Nkk1bLk3sgaDlwGx57cim+/bngLkHSsCZhdKzwwGIw9W30nfUY+7SB5jA+JXXAQnp1LZV8bwh6VX855ulHDcZgQR7Kz2Bx9Jf1Txuy29eTRaWvx8tSOq9R6N9L7Y9Knaf327rGVTzCx7rGCSLeizP2bvn/guAb14BBILyGT50zyBoX+162zs++KRGmuPey0/zPQGSprs3oWvtKljZNHrJJC3kkU13I9vdDsXM4porLhNBKzJMuCBev369WAzz/ytLKBTCfvvtN+D1SJCMAQiCc9y8MDhHwIoAG4EiFgJrd951O57551MIRaMiczxRG0VtXRyTp04Qwaz5B+4LLRhAKChl4bwyZpCUgQjbEpnJiUAIhpBZAqxSCcxGpQyfSp/Tggz8+TRbSKExFrNhzXp092aQTmVgFy10d/WKY7o65d+5DL2TBoNKDKKxi5gLS6aoj5Jk/RXnRpN+mAw019Y0orF+smBO9Pb0YPOWNrAfCSQeOP9AHHfc8YLl4flolvc5gT4CzJ68LoMNnrcnQUL2d3nh77mhoS8sA5Db48FJUJFMTQZ2PLCS9SAzk2xVMle35e/Ec1g3AuTMoOd1PMYo28GxxfpxXBCEpeep52vL8cR+oCwvi5BJLhbF8TyPheAq//CaPJas0f33l9LRLPQnJWuVhZ65DJRxTHpjm+N7e/pltBMN67FgwYKB+ngsUgLCIojhOHjJmowuDH12o73++HHjPbA79gClRA2flCfe1f6Qu2P/VNa53m/i0IYUpsfoSVmA6QhRQKxZtRbJ3jSyfQVYpg/LV6wVP7eKecHi7E3yeAcuKBUoVAQHChlkg/8gO8WHWDQi5HoDoQCC4YD4/k6c2CiCpdOnTkS8pkawSr1C1QQxj7kK2vMNWNLbiI25wW822aJkRROcLJZG1ATcqY/KUFyEdUv0R8aSANc7VRggbgwUcVB9Fxr0FFrTAazO1qHdjAo5wLGCtLzeTMoW1nQgqvVBN6JorJuFlUtX47bbb8e0adNxwQUXiG8snzflRllUTROAkweSzp2zDz7z2YvEQuXee+7B4kXP4eyzz8F+C4/B4tYi3mgvQvip1ndiUohrhuGZSuvXbkIqnUEmk0dvt4Vsn4Nnn10klCzmzJkLTaN/u4W2th60tm4Qfuz1DQ0wDB0dbW0CAI3F46ivqxPrE45Vrj2nTaMqCWA7JbS3taOru0t6ygtFhnk4+pijUV9XL/x2n1v0LGI1Nfja1/4DnV2duPX3v0ckHBZA6eOPPy7sFD75qU9h2bI3cfNNNyMcCYu+YiIbgTyywj569tk49OD9kOsjSJoeGCJ8Rn2mhs6CgYypouD4UBuwMSVaQNgw0LopjQ1betBQH0UkzOQBF35/FNlMCV3dafSkUmKtSVCmPhYVErv+gALTzED1GTAtDcvf2iiYnHvtNRG2GsbrlK9MBoWqwM4olN5dUF/EgjoTnHNl4XyQg+lmRBIhpWwJYonx0p/cx3+FgrWor5mF119bsU2Q9Ljjjxdr2L89/rhIruCacO5+czF/wSH44x//JPxDpdzuUCZpefsEU04tCXnd3mQGHZ1pISXe0JBAY20UPrUggFLhs9z/9nDeoTSr6tOhakG4jo5kOo/Xl60B37BZs5uRsTLIF/NAOoEQNcEAsX7kOvGdLlzXMqGPa1C5ls3hoP2m7zYMUgKYQhhXzAlSjpaMQ/7NZ8FvgZgtSpTWlXLHZHPy20GbEUOTUrc8VxFJOvJ8HkuglD6ZfF8NlYC2H0G/9D2vXigfnUfezIn1Q9BQENBcFG0X6VwRVkn6dipwhC9yrsBvkA1NsQUAyHqEg0GE+m1QeGwuzzqTlUig1EDYH4LfX8mS9ImkWyYeMcmWCUT0My0vLrLI230oktFq0iPchuMS1FQRClD/eduzP4Oojq0IWWuCpAPjHQry9IGGi4B/5G8ZfUWpkkQVAwcWQoGA8Evm94DMZbckkwYUH6WApXQt29+XJ3PbQTiok8OK1ekoXuxMoKuoi+fPZ1y+jhjuCfHbPylUANcuPUUDW/J+AaxKX1fKVvQzR8V4EjIWg5cS4KeLoAYcUp/C/Ppe8XxFcoFF2d4CshYZrxJI5bXI/KVPt6kkkFqbHkiKYOIsv0k7WsZB0sEe5Hf94YcfFrZKjAFRpamyjIOkOzri3tvne8Hdcl9Cr8ajCdSO5hjvegw2E6x89B4JVNC3j4DpBZ+TzL5K8JOg5J/vAu66ftC7kIDpJz4HvO/EQSZYNWCnste9QPqOgKS8pseq9EAhT/J28d+HypxWSsIONwoqQdJKcK+878hmIhjpsUK9NlV7djzPq8PmDVuDpPx961rgmxcBS58EvnszcM6nqjN8vTb+4eZB2VQCsASoWMrZs/w35SnJvKzmzenJUx60cLBHPNBoW2/KjoKkvDY/R0tfAX7/W+Cxm+XdaqZLwPT8i4AJ/eKHlf328B+lF+cpZwDfvgj49k+A5kmSXXbhV4D3nyWvxXeJUr/VfHe9tu0ISFouEbqtvtrZIKl3r2xGMoFXvDEIQI8E+FWycnktgqTDjcnhwKtqbG2P2X3h1wYlq0eabSnPS0lrylCX++h6540FPPvbw8AV/17d45bX21GQdKzvxUht311+P1aQdKxjcHtB0vK5tzIRo1qdt3d8lM/dvG55ssfu8AzfdZA0m+xC7/qVgjma6+1A54Y1cPMZ9CW3oCQ8LTNoiOi45idXDoBiBHHIJq2UbyU4RzCKjDjxYIpFIXPK4wjMkanHYygpSsk3Dxh74MEH8Ic/3CP2R/5AAKFwEJFIANF4GJOnTEBTcyMmTW9BLBxCY0u9YLKQecAyVpCUm2/6joZ0P2qDoQG5LgaECJ7S04TXLORKItNW8ZdEcNFPEM0pIZ+l/5WDXDaHFUve7s/+pkQvM5QlQNrT2SskDKVkGf1eKKFpSMYNgNmzp4k9nGToAPFIE6KRRixfvhIbNryNSZNasPfe+yJfLCARS2DGjJni2uWFwOimTZsE65LAoednJPuEcpgyy5lALJmbDDSWszb5bAgUkvE5FkCQz5aZ7+X+oNwUEVgk2FcNON/Wi8jxQNlgyjN7QCivwXoRWOf/e56nHqOUG1NuyMhYZuExHFuUTGNb5s2bJ9ih/DkBUW/M8Vge98ILLwyAuAzk0UfFkwtmv1KGcFf6uDJBoFxWl+AynxGfj8hGtxS8UJoNew+WWtsdJufxOu66Hgj4KN9I71LJ9GAZB0nH1t8hzcH0aA77xlOIaRm4INtDfieoGuDXYtiyKYXnn38NdXURuCVLsGjckiO+Ta2b2tDROVRisjxUO3fu7AGARCgg6JqQDDUCfuxPSV1FQbxf/rxS4YGB7qytoqPQiFXpemzO77mykaN9ajHNwtxEBnsnumG6Ll7rbsCqVHy7gVoG9skKnBFNYXqkB/WRAOprZ+KfT7+IP91/P4455mh85MMfFslXK5YvR1tbmwgez5g1C/vusw+W9MvtBoIBHHPsMchmMkKRIRZLiPOiE6Zh0foMNqXyqPHTz7IbTYHUiGAuPUIJUq1Y3g6zaOCxRx/D5s1bMGvWbETDhjifgOGLLzwv/NenTJ2KgN+Pjs42rF27Hg0NjZg+fRrWr1+HzZvbxNpg8qRmNDXVo+Tqoo5MiKqtqUE0FkFtbR1OPPFkIbcbj0Zw2623Qg8E8PnPXyzG63333YeXX3pJSPB2dXbioIMWCKbsE088gd///ha0TJyIww8/HKGwBMyisbjwJK2t8SOTbkXJyQlQQgA/8GFjNoQ3eqJCwrHeb+Gg+hQmR/JCJrazx8Sa1k5EYwE01gZRcvPQDT80NQgVhgCACEBy7UuPvxIsmE5WvJuqLwAFIXR0ZoR/aSiiwR+rR2epGWv6gujK085hZCBkpPGYIAO9voA5CUfIbMpiwSz1IW9nxBqYrHImObBNflUVrDWOnWAggdrENLw2ApOUICmVYv74xz/gySeewMRJLTjvvE+gobkFt95666hAUsqT+lQLPpXAmYJUxkJrWw/6sjnEwxE01IURCjMZw4JTsoUEr5ClVwmSUlKU0qQKrIKCFW9tEV5QU6fXI51JoWDmoVn1CBoh0fpydZGR+m9n/p7rPqruePNnfY0PjXWNozGU3JnV2I5rcY9BjVbpgY4S1XkG9yiSUUpJfgKSBOClNC0BcyYyUJo54NcFoD1cIfRNGV6Cj/Qs1nQVkUAAvn42IOVhB1nODFpyv5VBzs6LsUvfd7+hiDrkTIKkzkDgnP1Nhd9szoJN9SB+NwmUUn6X9dI1AfCSIWPZ0uYgbAQRDYS2UjOyS1RnUAVL3zC0rQBSts9FBulCEpmCBR8I5sokIV3zwe8nyFodJOV4dqh0YJXEO6j3ywd7feZQNteRrNJh7L6HdC/nL8eSHrAEW8mcDfn9Yl5zS5R45vtgAb4clDJ/YrJVi5Yj7uNCxfJ0LV7rTSBrSRB8tPMSz9bZ164L0xWC/rJ+I+lliqC09FqdHjVxeFMvJkVy4lQPJM3ZJopMBhKPi+CtFyOgkpOO1lV9AyApwTruWXe0jIOkQ3vwr3/9q2Dkj4OkOzqyds/zt8VGHA0AOppjKnuG8pn0aXzwXuDx+4CaJuDqG4eyEcvP4Zy+YS3wxCPA/bdKwPRbvwXO/5z0i6T/4KVfkP6M5QzF8mvsDCYpr+exKucfKmVXkz3Ad74ALDhiqOTs9vQLA+/33DjImCyvfzUg2JOe3B4mKZ/BL38MPPO/QLQG6OuV3nrl4GX5/T1A6uxPy3ZSXvLzZwDl7Fnv+H89Iz1GjzwBWL0M+NcD0rvvpDOAj/wbMLWCsD4SyFE5fkbq22pM0sprEOR97Xng/juAJ24HKO155W+AydOHgsuX/wz47TXASR+SXqn0NaUnpwBMPz8IklLa9b9+DNz6I+CLPwXO/cxQ6epttXG0wNxojytv61jPGSnhoJLtTAD5krMHvVor+3k4JulbywYZ1KOpbzlzmZ7AfBb0Af7rH7aWdR5pJvZYqWST/r/vQ6iCeGW0/eUlCSz6X+DrPwEoOU25bZbRjM//+o/hWe1eXcb6XozU7t3l92MFScc6Bt8JkHRHxsdoxtB7+Vm+qyApNxedby9Fvq8b6fVr0LZuBTLpHtj5Pli5FHJ9acEqZQDnwP3m4jvfuXRgk0GwiUApM8RZCPCQ8dfS0iICQNwYM1vTy87mvwkG8RiyAwlOkeVID6jrrvs1VFWBEfTD0HQhexaJhxAKhzChpUH4OU2Z2oKGxhpohoHpsyYhGCSjRQNcSgdxV1RCwM+c1m0XbpTpTRPz+1FTxo2ntFjeYqCIG2kf8jlHgKTQ5d+sV1CjV407AFh6G1uzaGLTxi50tncO3rxUgsVNu+MIz5uw4WVMD5UMXnDwXNTVTEE4MBH33vsHrFixDOd87BwccfgR2NLegY0bNg4AegT9CETSO5NZsGMBJJmpzr4nsOjJIHsgIsHWbTE/vUYReCQA6QGkZHpyQ8TN5ljqUu0JsX4MqpVL6RIkZVvZz6w7gUUPWCfAy7Z4TFnWhfJuBAcIQrIw8EUWMz2fWGdeh6C9DBYPFnqDlrNZeV+PlbqzJ4/KPmR9Cch6gC+z5xfnW5BWZaLBeBnvgT2xB0KqC7/PRc5559mEe1J/khXWEsxjSjiNhlAKMV0m7LAE1QQ6O02ksxlMm9SImlgAa95ehtVrW4WMIb9ro2UvHvW+BeKaDHOTDUP/7oBGOcNBZo8AUqnMAB96CgbWpCLYkEsgadHvc0/q9bG3hX0zMZDHgoZuTAyl0VkM4pWuRqzLhASAsD3Fr5agKQ44BmbG0tin3oepDS1Y9MxzuP/Pf8ZxxxwN+kVSXn/x4mexdMkbaN24GQsXHo5zzjlHSNtTbjdbyAkfzrWr30Y0Hsc553wMhx92GLpzBby6sRc+FBDVi/CrWSR0GZgerkiQSjLEwpEJ2LAhjeuvvxFbNm/GyaecisktNXjtjSXo7S3gxZeeR8lxMXfuHGiaIb7V69auxZy5c0WQlUzPt95ajYMOnI/Ze00RtzQtRfysu6cXhy9cKLybX375FRx/3PH4yEc+IoL4N9xwwwBImkjEsfi5xbjj9tuxsXWjAKTY9oMPORSvv/YabrnlZgGMfOSjZ2PmjBnI5XNCXrOxvg5FswvJ3vWCcU1QhaANmV9Zy48tuTCSlh8h1cGMWBZ1QYKcOrrTDt5Y3gouTadPb4Chcz0pE+98igYfVMFu4lqEUteULnZdydiixCeB0pKjobc3J1RLLDWIUmwG2uwoWtOOkIXe0dLgt3FYQwGz445I4JPvdR7FUp/wf7RYN6ESw7pqKOZNlGyyyIIIhwmStuDNJSuEdPH+8+bhjDPOgE4JUJ8qvJGf/sc/cOxxx+PQQw/Fo4/+FffcfQ8OXXgYLrzw00hlMrj9ttuEpClZznUJP7J9HRX+m3Y/i42MQwsl10bRpk8xAVEdqVQRnZ0pWLaNSNiPeDyAUMQQYCrXsfQ09sFGoWCizzThU8LYsLYXhaKJffeeDENzUHSySPeSJhcWks/lPvU72r+jPZ9jiutpb+3HteAhlNrF6LyJR3ufXXKcj7Kr3A8xMZRj2BGell7h+KZsLsG4PJ+BT0MwYMCvqyJxYayFQCfZglQACgbC4j0sFnLCT5m+2AQ2OU4KFj1BTemzqTMRQRFJCR5IWnlf23ZhmiUU8hxjjvAwDQQ06IYnoyvPIP+UbEuOW2MA2PWJcZvJcV6S4CjbV5kwJN+vLNJFgqQmNAH6cy6RnqkETIcr7Df6onKsqz5bKA95hXUq0J/UdeHXpU/8tgofj1uSfqSObQrJ63g43M8iVftZpIzwbQ2S8rpM+GWyLiXBN+TieKUrim5Tg+P6Rj8vDZHvJsg++m+fW7IRUEs4qCGDBfUphHQJynNNQnY++8gpqSi5GnpSOXT2ZmERQXa4D7cRQHTAWoVJ20yGHUuCcLW+HQdJB3uFffGXv/xF7MHf9773iX13ZRlnko515tu9jvckPE/9KPDVywfZmZx7nnoU+Nl3JIg2HJtlJEBgpPnt2b8DXzhxdF5uvBZ9OC//kpQ89CRkPX/PxU8MMh3L79vdCVzxdSCVrA7M8NjRgiOVzFGyMenn+au7gLnzh7bWk8v81V+lB+JIZbjjCWje/Gvgd5cMlTr1PEEpGVvJ5uS9XlwEXHIR8MFzJKDrycoyTHr7DcDPvwz86E6AgC8ZkEzaYZ96jMry+nq+kO2bgSt+Cdx/J1DJnuXx3nFcT3vSlCO12/NiveSG0TECRxpzowFJvTpx2fyHW4EffRrwGLmeDyrrddHXgT/8HrjsGgnu8hn98wngk18AfnIJcPk1wGFHAx5jsmML8LObgGkypCkK+/s3PwVuvLw6MOaNva9cKwHo4T6xngctc/KqPe9q/Tzace2duy2QlMxugsRrVw16bXo+qJ/87tD5Q3znXYBs5299BPCA/HL/4Mp3hskOv/gB8OdfV58PyAL9Bj10zwQ+fB7wva8BM/fe+r4jjTcPJL34qqHewuXzwEjPwuun2gbgqt8BNWVSv14/EQiuNm964Oft/5ISzsOVsb4XI7V7d/n9WEHSsY7Bscz3PLbaOzESk3RHxgfvOdIc915+lu8aSMpsXse2sO6NRbB7u9C2ZqmQ2M0nu1DMpmAWsrAKOdiWiZJZECzKD591Bs4/77wBKV0uhglycnHsSZwSLPVkS2+55RbBKiUwRBCM7D+yBflvSq0SNL377rsEE5IbXUowhUIBkTEcigSF5Foo6kfLpAmI1URRm4ghXhtHJBRA/YRGxGJB8SWmtxezTEMhbZuZyRwIpsMAr4WIIZmkZMNwi8qfEyQl01QwSQsMYFFu10HeNoWkUFA3hGyunLDdAfk6/ptt5vED/8+NGQMFji28TxNchfUXjxHJfzJgkIhNQjjQgv999FH8/e9P4oB5B+LII48SgKjn/cq/KQlGhuX2emYygM2ADJ9VuQwvQVJuXrblU0r2LkFML6BDkJwszUrAcUdeNgLn9DGhPKDXj6tXrxbtZuCBmy6ySlnYH7w/wVOCvnwerBPb6IG4bBN/58nYEtBfsmSJGG+VZeHChQMJALz2K6+8IkDWnVlYN7avXFaXz9LzRBWgdS6IFRrl1sbLeA/suT0gfCsJP7hy/h0v298D9FSbHO7D/jXtqA8MzlmGGkU+p+HtdZuExOFe0yehvt6A7WRgOlJafqyF3zgqLvAbyu+aSBwinKL4xLeRgeS8reON7jiW9MaQs7XtBgHHWrd36njBpVHI3iHQL5krhZIq2EsshLHE+FZc+FUHAZ8DAppTwjlMi/aIn7+VrsXS3jhS1vYDIhMCBcT9yyYaFQAAIABJREFUDtryhvj+7deoYuHUBNYsfRV33nkH5uw7B+edd75Yc3V2tGPlyhV48KG/YPq06fjMZz8LflsJkjY3N+K4E47HM0//E1va2nH2OWfjmPe9D63JHF7ckERYzWJqJA1VydNFb5uQLnvArxkIGQEEgk2wSxHccftd2LChFWQXTp4Ug1ty0dFdENJ8S5csFXYK9PfjOrIvncYB8+cLOfpXX30Fy5ctxymnnor582YLGcWG5mn42+N/w+q163H6aafh6PcdiQcfeADL3nwT73//BzBn371x1113QfcHcOGFFwof0+7uLtx888145OFHcNppH8K//du/oaGxUdzryScex9+fegqBYBiNDfUoFIvCK/z4Y4+B4kujt3eDWMOReU2whYl5QSMATWXSFb33KO9agqESJNRRsHS88NrbQs51zr4tCAQg2PIcE37VFNdhH1Wb8wh6cJ3N11LXIrBNFZ15HzrQhI2FIDqz7gDrfkfGenPAxsKGAmbECCj2X0nJwyoVkSVgxCiMaJmC3p4suult7EqQJByOYe7ec0TEYuXKVf0qHzPgunkBEm/c1CWS5ihfzHUOJZXfXPomJk+ZIgDBVDol1mAEVPfffz+oSCGf3QK3RNYXQSfmPTJ5Q0r+EkT2ZFq5nvb5DGi+ALJZG5s6epHNkvGmiHVfNB5CXSKKQECBY2aRyWWRdx2EAjGYGWD9xi40JmowfWo9XCWLdLqI3i59wPOe60wC9Tua8DfaZ8N13yGHSPMtASqaOcyfO427gtFe4t07zkdPah2lkiVYpJWFICABUiaf0t+WYykWCgmZ6e0pQorYccS7o2uG2KPRW7tQoO+vjKCRSez6iogEgaDfJ4B+3p/jiCDrECn58kq4QD5P+V0m2mrw+5V+T1RFJDt4QUYxt6kGggY9S5V+edoAkmnuPxUkYgRvq7WOMB5B0jRy3Otq3DtKGVvBXlXYJmHrvVXx+fxQfH6USkW4pcEEKB5o2fQ0dcW5lT5oVWtBX1Oyq03O0QpqwoZI/hWgbpnULhRTJCd4nqRbPVtXQU9Ox7JkDBuzAWQdKTvO7yBVQbbNKvVmvtGDo979CZLW+k0c1pTBPomMmHOHFEWDZeto70yjtb0LRTKWCZJbpmhKLFQDvxoQcwX3gJyHvCTv7RmTPGccJJV7cSZLP//886I/qQz1wQ9+cGAfXt634yDp9o603eO8csbL5b8C3n8m1bskw+43V0hZ3OFkI9nC0QRzCSDd8mtg4bHShzQak3M0AbW/3g98/wKg0hP17v+hSh1w1AlAXYME8LjMIaPxx98CJrQAP7pOskdZPOnZQ04Dvv4DYM48yTIl8/M3VwMP/U7eg+BWNTGEsYBJHqvysmslI3btW9VBq+WvA1//lKzfxZcAx506WN9qo8O7bss04LvXSgCIXpBe/XlOuR9kuaQvWXGf/XegvgniW/XiYgk4dbcBP79lKBjjgafHfgj4xg8k4Pzog8APvwic8anqXo28twcuff1XwHNPbc2e5TEeWNiXAr5xBTB1JhCKbPt7xzZ+54vA8peAiy8DTjunuves12cjjblqICnBbEo3H32S9CHtd20Qvq23Xy8B6F88BJx8mryLd415hwB0erj0KnmOl1RwzAeA+64dBD09v9pnHga894jX4di47Qbg/v+S160mt+uB3VwXfPPHwKFHyfFeWRgG/e3VwP98Hzj9C8CnvwJMn139WO/csYxrnlMNEGKYnB7Bf7gN+P21wLkXA1+8RCZU9HRL+drnHgM+8y3gYxfKMc5n9ORfgV//aOskC28cnfwp4FtXAo3NwMolwK+vAp65V9b8q/8JXPS1oT3gsXXpAXz6uQD9cMkqPeSooceR5fyvp4HjPwBMmirnEW+uojfyf14BbFgBXP174NiTh5472mfhAdbtG6WXL5mtjiPlnG/9jWQnDzdv/ukOOed94CIJ8E6cXB0YH+t7UW1OGcvP+K3/6le/KmxzbrrpJrGvfjfKWEHS7RmDY3kvtgck3ZHx4Y1VylLvKrld4hhXXXWVSFA///zzccUVVwzghDv6zN81kJSeKJ3rV6D77WUCLO1ctwKptg0wcxkU+rph5nJwHAtOISdlY7miKJVwwfnn4eyzzx7w0OELQKYCWX6enCsXzN/5zncEoLfXXnuJYAk3Jp6HJY8j6EaZ3Vw2KzzO+Htdlz+nV00sTimtIOobalDfWItEfY3I4K1rqBGAaV1NDHUT6mH4/cjnGMRyEArpAyBmtQfDLRX9lgiGSuAyBL+mij02mTH8w+2sJ+HLv7n5zJoMIDkIagYCui42/J78mnefahmp3KQXbVt4VRGQrVa4QY1FJqAmPgNr123AIw//BVs2bcGJJ5084JdE8JLsRgKSOyOAQxCRgGO5XC0BR4+1Wa2ePJ4MYNaX9WEwiWzWHc3ErbwXAWTK+Xp142aWQDwzfykdTNanxwolc9ST4+V1yCIgK5NgK2VzyZTh8R5w7wGulXXmuCTDRI5BGfSnjDHle3dGf3ttFB6zBx44IKvrgbUeqJvMW1ik7L+jc8r4+eM9MN4D/4d6gF+jaaE+HFDXhrpAXrSc3zRNi8AsalixagPaupPYb/Z0TJ4YEbKald+v8u4Swpr9bLdKMMdm8JvrAtdFQNWEtCWLX9PFN5XB4/WZEBa31aA127+b2IOeBfuGgdrmUBFR3UFUp2e5i+6igZxDZYsSfIoDQykh1P97BnAInsUMKlhksSUbwpvJWnQVjVHLFFbrwlrdQlh30GOSRQUc1FzCkdOiyPX04LbbbkNXZxfOPPMs8Q0Mh4NYu24dbrnl92hsaBwCks7bfy4+85nP4rUlS3DfvfeiqakRH//4J2DUTMTTa7PYkupDUzCPOiOL+kAGEcFWHj61gWwvQzUQCjXCMBqw5I1l6E2mBPAZjzqwrTwUtRbr1m/Ciy+8gM7uTkTCETQ3NaNomiLxiYAaZXVXrVwlWKVTpyTEeYFwM5YtW4XOrm7MO+AATJ08GevWrcXrr7+GpqZmzJo5Uyic+FRtwG/csW3cfvtteOzxxwWL9NT3nwqdAXbFh3Q6IxilK1auQr5oCo++efvvh3nz9kPJ6UE2sxmWbYlAcLZgCsuEcCgoEuaYGFDOGlNVP3rTDpau3IRASMeM6XUi+a6jEEJIc9EU6BPJCcOBNS5ZWpYt2FqGEYTfCKEjr2NZuhbrszHkJeF0h0tLwMLCxiKmRyn7SxUYBUW7gI6eFDp706KOlHJmyWZN+HU/amJRZLIFUN6zvq4R9fUNiEZCwieSHo+W2QdNC0A3wv3sWOlROWReIZgpPAcpG0w2nQMz3wnL7On/t0ws5JpLgFuCobj1OFPJyFX9sEo+5PIm0um88B2lz2IsEkJzcxyaz0Q2l0aJ6+twDXxuAEuWbYCu6th/TgsUNQ+7VMS6tyDWk3yOTPrkmm9XWi2U98esWbMwefJk8SPec97cSVB3B4C03+aEfqSKYAZu7VEsZKVtycB2FCaLMlFEg9Evlbsjg9jzLBWWImI/wnU/k36YbGsiGCSYzjnXFACtl7y6zXuKJAA5PlWfi4JZEhLPhuETDGXO647twOcqiAQD8OsEalW4TgDJpANXIUgaqQKSihRclJQcUrms2H/KLQbrLUiOMiFBeKKSreqDzyfZoexWx1Gh6gGoKj2lCwNNEOM1L48JM/+WOGc/24IHeYRTkUAg/DklG5bH501FgKOJsDaYJCESFBhJpexw9YmG6R2sl0mGsK2gUAojbQVRcBSYjos+W8GGbBCdBf8I/qRjB0rFGCs5iBoO5tTkMa8uLbygmYDCdI6grsKnBtDW2Yd1rZ3wB3XU1tO3mMoXtKNR0Ntqi6RkMsfZDqoRMaFjR/awuztISlDzwQcf3GbiNffkJ598sojjsCxevFh8m6sVJr+fdNJJItZTrYyDpDsy8+0e5z72EPD9iyUgWl6+cDVgFoDnnh7KiPIAyW21rtwn0wPOqnlU8hoENq/4FTCZ+Ub9ZVt+fPSR/N6vpASqVzz52Duvql6rs74iwVOP8TVSnXiVY86t7uXpAcv5LECvRHqknnnu1vdlCPaPtwP/ednWfesdXd5PBJYogXv7lUOvRanaz3wdeOJh2UeeJymPWrtaskBf+d+t70/P1/+4EvjoBYNAmnc8gfCf3ghMnyXPK++/b1wHXPD5rcE3zxfy2fsAeoRWY88SoL3jRuCaL1Z/DvudAJxxLnDmJwAvxFrOWqaUcrVSDpptD0jqAR3Lnqp+/Q99XnqNeuPDk2fm0eVyxt6z9zxNPdCTbXjgbuC75219fY7XveYBzz9YHSQd7rnzSpVgIcFesjk9MLHybpVjdixgEK81Uj998HPAt6+UILZXCDxe9oVB3+DyOnHsfvMnMkHAS0gjY/TH3xz0hfWOJ6j48c8CTJA46fStQVIeR4D0K+fI9+mUT1dPThiNd+u/Xwt88ouDAKpXh9E+C77b118rwfXKMmshEAgL+KUqk5TP8LIvVX9ny0H0sb4X1Uf26H965513CsCMhaDZd7/73dGfvBOPHCtIyluPdQyO5b3YHpB0e8bHWL+rO9LlxPqYfE4LIxauKU8//fQdueTAue8aSJretAbpng70bH4bPa1vwy5kkUn1INe9Ba5dRDbVA9ssomSbAkRl9r/wBHFLAgA96qijBgAlrzVCvrezE5/4xCcGG6goAiil9w4BKOknquNvT/xNBJ64ceNGjh4wBCXD0SD8fh3hSFiwSlsmNSAYCSNewwxxvwBJE/Eo6usSCMZCqGuoQ6Eg6xYMyGuxyCAMWaH0I5EputK7xBLMgKgRQDQQEMxTbtlyDISJDPpBn1PWh542WbMgmDOUFgwSJBWZt1LmZ1tFZj+TSaqhhrPcMMWvR1AbnwLDqBWMi3XrNgyRtKVkMVm3O7Nw40Pgk1mfHvDJjQ9B78pCwJKBVtGvpZKQoiWouqsKg1YMjHpsV44pyuQSBPVkd1lnMj0ZECXw6LFzuekjSMqfMwDlga38OQNglWzZcoYsr0fGs9cfBFkJBO+MQgCWfr3lwDSBWO/flIp62Z6MbozL7O6M/h6/xp7TA5zRo1oJNYYDKqt3F9XRy7vtOd0wbEsIaEyPpDGvph21fgmSUqZPUyLo7MqhuyeFWDSKuroQdMOC7chjvOLJ5DKYKgPPBH8wwMAp/8oJyT0yuhQGYhlUlt9bJhCFDDIaVbzWFcfijjiy9vaxht7Lj0xTXMxJ5HFAXRpRowDDJwGCnC3ZNFaJkn8mNJQEe9TnltCWj+KtvnrBNA1oDjoLBrqKDCSPnU0z9Lm5iGpkabH/HSycmMUBE2Lw+eJYtGixWKhyDcIMzngsiq6ebrz00ss4eMEhW4Gk9O8sWhYeevghLHr2WZxw/PE49sRT8UK7guc2ZBFSLcQ1EzNifYIN67pbs8fKx5NYO/kTiEWaoCqGCM7TS9AsdgFOFoZRD82ICYAjXyzC0A2x5rHMogAL+P9MIuIaUShFOGnYVg5GIIGSawhmNNmIikaghswsBwqTnAw/bMsSLLdgMCK+92tWv4V7771HsM7Ov+ACzJ49HcV8JxSlBMOfEGM2X+Bzc0Wint9QAddEMdcBy0pL1RC3JABcJtJRnpdAMOvJ/1iEdKYWQlfSxBsrWxHyG9hr5gQouoq3034hA0xJZMUtDDC4K4PzBEm5viLgwmtzU9ueLOHNVDM2OxN2mkf5pKCFwxsLmBYtQdMU2K6NtRvb0dGdFKAnpUbhc8Qzoy9jJBJAJKgLGWWrqCCZMpHLF1E0LWh+FU1NcYQDhvBc9Rt+lBSyQPPiPRCN6C/la3Ep5+uK90SBLcYeExG5bifzT3oLcp6RPeyBPZRPFXMO5Yt99HoNQ1V0AWRvautEsieLxsYYIhEFxXwauhGEriXQ0UGf1yQmTWhAU1MQVqlPPLv1b1N9JDRg48C1Nhmlu7pwnTl//nzB8maRUrv9EcZdffNRX5+TPJNgFCgCsN4aDB3uUp4nKR8VbUeEVK6iCuUB8fjGILNaeQ8B1PWzQzk4NEW+j5pahOLjt60Es2QLmV+OpdGWcoY3AVJ6lvIPx2nAUERqv2laYn4gK5ZzlqLoSGcot+tDJKQjQAB0yLReggMbuWIBfdk8fBoTILw5Q45toc5QdOFYZK7KxFyDTCeyPosuVJ3yv8RpB+dcnmfa9HkFDJ39Kb/LpiOZ6kxeEh6mqib6Rr4/st/JYM2ZLgxVQSQw8jea/Z0zHZgWxF6a+16qKDBhmHMwC9uQtRQs7Y3i9e44+uxBSWXWJ2IAEd1G1nSRMjm/EowVKw75eEYYD2Ls0RNaARK6hTm1RUyNW0gVaNcATI6pUM0+LF+1Fn5a8kxrgIkCMmZOjAPWj/+pPQkBkrJ0d3eLBFxPrWm046T8uHGQVFotUTGM+9vZs2cPzKXV+nMcJN2eUbZ7ncM56aVFwA3XSiDnsDMk8Pe+E6UU6YN37xhIyiVF2ybgkT8B/3wcePmvsn8WninBkFPPBOI1Q/ssmwGeeQJ47H7g5WeB3rUAwYdjTgXOPE/KmVZOQWSaUQqVLNiX/yGvt+BY4MPny7aQ+eaVHQFJeY0H7gEu/7j0srz6BskGq1bYdjJEKU/73JNbA0nlICnPJ1jJY+/4LdDbDpx8DnDB54CmFgkssZ/KQVKeQ9CJAN1jfwaWPin9Pw8/Afj4p4FZ+w72E9mAvMbix4Dv/xY49YyhfegBqJ1bqvuTer6QV39esuCG839le3/wNSCTAqbuBeQzg8/c6yMyX792+SBQyp8TjLj/duDpR4HV/xramzsKknKMk9X50D3A8/+U/UQQmePjQ+dIRmE5L8YDLHjMDQ8O+uWyD+iF+cuvbc0U5PgjS/KuGyQA5o1X+pO+9iLwzQ8P70PJ505vRT5Derh6pRqjkqzVR/4I/O2hocfynF0BkhLkPeIk4JQzgSOP2xpY5H3JerznpsFnV972avLNHLN3/Tdwzw2ypadfAJx/kVyLXXqx9LOtZJLyuHKQejgvXj7rlUuBfzwG/Osfg2OPAD29g087W7KJqymBeO/gaJ4Fn9kDdwH33iTHK69/ylnAmR8H/nibfD7DyZRX9pf3vKsxjUf7XuzoV2d3ZZJ67R7LGNzVIKk3jsYyPt5JkJR7hCeffFIApQRMdyYo/q6ApOktG9DXQ4mrElqXLIJtWsh0b0axL41iNo1iLoViPgsrn0PJKooAFP8IULDkCKDz+9//vsjU99ij7CSy/a655hq8/PLLQ94vBrzINKWMKsEiAl48lhs2b7PM6xDo8gc1RKIRxGMhROJRka0eSURRWxcXwbKmCfXwGzomT2oWIGlDIyXSZDYzPUlZxGax33ONm8SARgBWZsEyEEPuaNwfkFnNCrNgHeSswQz/ciYpN8dZqyDAVW48CZR6gWGeO1KYkxnxIU1H1F/m5lwx+wT9CQGSBgO1eHvthoEgDTdvnGh2VdCGYCKBUm5wWAgSvvbaa0My6fmsyeogC5KFoCGf385kWFabjAnesm585gRHuZklWMq6EkBlvfhzSibV1dUNZOSzz7j5ZVsobcvCQCkB0mrSStzUeRmyPJdjhNdmIUOawHE1ed6xfkA4/j2vVPYdN9dev/Oem4oBvI5xmd2x9uv48Xt+D4yDpNt+xgRJZ0ZTAiRNGJJtoqshlJwAWjd1QfdpmNxSi5KQ1CwI/zh+wwiGMugpwE6fT7By+J/wTKS6gkVQyBqSClSNA0L2ja4aQhYwa/rxUlccb/bSa3PPK+zrfaIFHNKQQjyQF4xE/sxbB5Bly7UH10qc59N5H95MNmJlth626xOBakckWI20chi57/iUPJBU8bmYW9OH+Y0qGhNNKBQdvPrKK3jppZfQQcUFxxHrq2g0jKOOPAqHH3EUWjduxCOPPIKZM6YLqVqyLzdsWIsnnngSkXAQRx17PJZnoli8IQdDMYWs7F7xLObWUMGh0B947icMSrLSkEKg3q+HpDwmoTACG3YBqmtDUwNQVD9UVYemalAJOjKQ7RLU2HrkEHArOSZ8qiEkurN5Sm2adPUUY5hSzyJgzzGtaojHmuHYBl5+6WU8/fQ/xNrh2OOOwwc/8EGovixymU2A4vTXg0ytfmYY5V0dE65D1iTfFQ8Ykuoh9LM3RfIdFUV8KJF1VZJ2D7oviFIpgI1bkujs7kVLcz0aG6JYkdLRmg1hWjiLyeEkNF9Rjo9KlmTFy2U7JXR2ZbEmXYvNvunIukHBiNrR92pS0MaRE4qYFrcFwLx2cwc2tXWgoTaB5oYYFM2m2C1sgkI2pUot6D5XMMXZRpT8yGctdCfT6EymxBzBsaVDRTQSRENDDOGwjhLyQia0vHjrfa55OM8ENMrn+pCzJKDFPmFioVB1YUM9DKV/Xgpyj6DKhEpdDcO2dDgWAy06Un1ZdHf1Ip4IIp7wQ3GKULUguntttHf3or4mjgn1CZR8BE0K0GAgl3Oxdh3BYWmHQUYn9y+7kk3KPvDsSTjvcn0aiwQwbZK0mXivFCYawEfWHVl8ZOONHiQtb4PdD5Japi2+RT6NALciQFP+ze/OWAv3VTlbMkWZ6MokHUMrwIVUPuIYEqxtUuxZxnwLysZC+JU6ttw72iaBYiZtuDB0DeFgACF/AE5JQ17sQRWxB/XrnMdkUq5pESAm6G8Dri1ldSssWXkeAUiRiCy+D5zTyPrk95nBeO6TBU+0coaFC4LOvJkl+iLHJA4mG+tUdtBFv/A9o5+yx9BmZ6RytsApG2JMNBgeKGXiSN50ULToX8y5lft0JoTI97e8kF26vDeKF7vi6DXlHorJVPV+E/skbDSGHKTywOq0gS15VTDBvUuQUct3n+/1sIBpv58pZ8CY7iDhZ3ISxPdgRo0PU4wkSpl21MX8CIQVdGa7RYIz1ZzYpxwXvo64kAznO8j9HveP3Odtb9ndQdLtbff2njcOkm5vz42fN94De1YPlIOkP767Onu2sw247MtAISdlSD2mKnuC4NWbrwI/+qaUAb7uHmDfeXtWH423Ztf2gAeSrl0J/PxmYMZeu/Z+41cf74E9tQc8giTZpHfccQfOO68KDX47Gv+ugKRbVrwMyu32bnobfV2bBDBa6OtDPtWFYi6DklVANtUtmKSOWYTLTUZ/IIi7P27+goEAvve97wlPHW446Ad53XXX4bHHHqsqX8PN8MyZs5DNZbFls9Th8AImIjOfGbSGLqTMjICB+oY6wSitrY1CDwRQ31gzLEhaLMoNEFmf3Ggxy5iBSmarM3hGaTQGYli4zQyqmmCEeps8AZKK42XWcSVIWrBNscnllpCBZblV5SbRJzzYuMn3Al7lG0cex5/zfpTcrdxUyr27gpr4ZMQik7F5cztaWzeKDTY3tJS/pSTQrgQkKzPaCcgym94rBBAJ7jGYw8ARwUZmve/qwvuVe5BS85qeJxwzHHMEeFnIauXLSSk/8VRcV8gSk6HpydhSZpd9WVlaWlpAyTPei4WbZZ5P8NID1dkfZJTuSPHkfL36EMAlg8C7b3fWxEvq3J3GFNmRuo6fO94D4z2we/UA2Y0zYynhSRrXJUjq90VhWTo2bO5EJBBC84QAio5kxbEYKgEsDboiWSaVxVNd4LevMjQrWCn85pH15tCPM4hOK4ZeM4iUqaE9ZyBlSbbG7lA8adHRMjvjmoNJ4Txqg0Uk/DaahTcog9P83g96kxP02ZIx8HJ3A9ZmoyKIvqsKA8c1fhPzEkns3QDUROsFQJlOZtDe0SUSfZj8E08kEI3XQvMHYRfz4ttJGftAvA55s4SwAeSS3cjncwgn6vBGt4p/tVKa1BWs2Tk1lHXuhoacALX4c/5hoJ5rrHLAgwwmlko2l2Aui3WUBBM4FslK8o4fro84Dqm4kMxk0ZPJiOsaXDsKViEBBSmXqRsB1NfPhFKKYNGi57BmzVsiYerQQw9DU2MN8pmNKBZ7qt9GjG3JnvOKSObzacLPj5K8BC+zWQfZnJTODAZ1+P1kRakoWSocR0Hrlnb4VAXTJzdhbdaPFzqjCKs2FjR0oD6QHt4fsaxWXL92JzPoyqno87Ugp8RRcjVYJQ19toaMrY2Zjaz7gKlRF/tF+xApdSNfKGBzRzcS0TBmT2uG42ZhlfJCMjdvE3SRHrRkAPo1ynMS2DKgKVw/a+jLkMHZi75CXkp3KmTBGWisTyCRoAx0Hq5LwLM6tEuAi8+MDGzpXyk9Ub21ePlDIggeM0IIUX5U0VFyNGza0oveZB8i4bBg+vb1ZRGJBzGhsQb1ccqfqlizvlOwZae2NMHQfcgVCnBLjgDvN2zqQXcyiUS4biDhk2tK2lvsqsJ1IBMP6UnKfmGy3+xpLQiOgtW3q+q09XUVKDSy4rvgMHlw9IzManVkciolccUAIXtZqPYoMvFU1bbJPqt2PQ4nXpPqPzJJh8zJIkwng2KxAMu1UBLgYf/Z/exVxdOhHWVHioQhl/tbB7mCZNNqKhOGSzA0FVHBKKU3KxMoCHBq0oyl1A90guxOCwp9i3UqEA3VH+IrQ29RArK6Jitr2rS3kftQXVUEsFpNtYi/V9Wg+J1t5wUYyH0vjw4bfsSDITG3CtC4XymJCcTs90zOIWaLxkQAAb+0kCkvIqHYpk+rnONDAQ0hfwW6W9GHPQUNL3UmsDwZRbHE5CugIeDigNoUZscyCGn0egU253Ws7QsgY/N7wXHlQ6qooivvQ9buH3PVgHOCpLwn/xZ7dfFQpZVPQMXedS7mN+RRr/chlU+hO5tC1jJFHECMP9tGqa+EYGkC9H42KS1bCJRubxkHScfWc+Mg6dj6a/zo8R7YU3uAfo3fvgiobwauvA5oaN66pc8/A3zmGOBzPwa+9O2tJXtzWSkXu/iJcZB0Tx0nu6pd5ZLGlAK/+P9t2491V9Vj/LrjPbA79wD3CsRJfvnLX+LnP/85jjzySAGSTptWpne/Aw18V0FSepLahTwyHZuE1zGeAAAgAElEQVRRKGRgpnuQz6ZgZjMwC1k4lCsy83D62aTcIErZXZnV2tTYiJ/85Ccg2HTzzTfjvvvuG+iKbckpeb+jvxODaqqm9bNIDQQDBkLhEOLxCIIhP+K1NULeKFGXQMAw0NhcD92vY3JL0wCT1ANJGbAimEn/G5mpLjfP3Ih7krv8GTflAXqRlknzMjjD88QmkibwBUdsUskktSmh5/L3/CP/n4dxA00vNgaPGODhZpSbUg8MJUDK6+k+mdlb/juvo3hsTXwKfEhg0aIXEOt3jicQyc0bwcFdXSZMmCAkkbnZZDCVUrWUgmXWMKX6mpqaRH96Mrs74uEylrYwqHvYYYcNSOmS5Uo54HJWJtmh7CdK/VCel3WjH6nHfGU72J5KNiiBS3qfeqxR9vNPf/EjBEMGvvy5bw4xHSaLdXv9V8vlfNl2sgYILnj3zRWKeApSyni8jPfAeA+M98BYe4Asr73jScyr7UREK4pArOoLw7H82Ly5G4GAgaamAIr0IuXvyOCivCkVFqpQbETg3i0JhphkRQ4Wfq8IbHAO45yaM3WszzdgVa4WKVOy/N7LhXFeAkWWQ09VG41BEzGdII6KjryBzqImArwjFQKrfl9JeJJOCRcwO57FhFABGv3r+gv7kdd8vrMWq1L0aty1fcOrz450Yd/EFgT9XLtEEPJH4PrC6LMiyDtBFGwXWVN6PgY1ylRKZmJvwUGm6KAmqCFqyPYXHRfrek20pm1YlMtV6KtZxLyaJFpCVAIxYdmOYP0RNuB4IsuPwXGurai6wfHFAD0BTVdQaMvkV1WCj1IqM2gYMHz0xBu+cO3Vm8miszuNrG0hHPEjEQgIr3rRtZ4EtKojEW9BPDwJubz0E41EgtA0F8V8F6xiD0pl0pUDazGfLhilHAsu/QkJuqpMBnDR2duHLe1JZHMFwYSjN6dtOWJdSdAUigRG6JFZE4/CLlHW2sE+M6cjgxj+1UHvzhIObuhCXSApAvcjFY6fbKGIVD6PEuj3GYWu+8X/b85F8FYqMuZkhIAKTIurmBFMwshuglksQtNV1CbCCIf5XmTFc+Z/eUsy0zhf+DVVrGO9IhMlVGhKAIqigSOAwJdpumjdmBQstWlT64UEqVsisJwXc8rguyHxKzFW+tnVTFYcFiBV6DsYhF+NIJ9xkEoWkMnmCQ8hGg6J55DPS4Yu9wc2gSbLgWOXhNxmS3MDpkxsQncqhfbOHhRNMmW5ZncwoaEW6aQ1hE36xhtviHXkriiVqiKuW8R+ezWJceaQnQxVeJMyIbO8v7eDcLlD1afnKAstVnZGERK89PFUfDDtIgqWZBkHVH1A7Wcs95FTiZxPZFKjDdMqoGCSUerAp5LxTRlu7tckc5v+qNVK0dHElfw++qhufYSUxVWE/C3Z1fTh5VxPVSP6XIqauJToVWA5TJjwQSe7WneEdHelD7GXKMJ6k4HJ+UTXuOeU74NoT3/S53B9orgyYcH1lVByimJOtywblO2OBIKIhqR1CL/hnIP5/vHaRdNFPm/D0BQkogGE/XyHK1ihpoOCxX00k1h8CAaqJ1OV1623oOGVrjiWJaMolFTUGSXMqytin0QvIvrgPlbI/TrSMkFVOLYU9BYNLOkOY006JNcQZWN/aPv74w9iny5BZxbuVWMGML++D/vXJKG4OaSLOWQtOQ8TJKXkM9m27pYoYrHEQJuZ+Etlq+0p4yDp2HptHCQdW3+NHz3eA3taD3Dpu+x14NrvA8tfAn54PXDKMPZ1HkhKGeKvXAbMWyDlWTntU+73L/cB118JHPn+6n6Se1rfjbdn5/QAvUIffRD4+aXA9H2AK38DTB4X8ts5nTt+lf8zPUDVTjJGSY5kIV5044034uijj95pffCugaQM6HSsW46SZSLf24m+ZBdyPZ1wHRPFbAoWs3ELWVhmASVK0TJYSjksz+NFbE5KOOKII7H33nvhpptu3qpThgNKGXjixoh+R/xjGH4B0BEcFSApg181NYjVRBDwG8KPVNM1xONR8ScYCWLCxEYEw37U19XCNKV/E4NgBZt1ZJBY+imR3SCYAP0bT8Pnk6Cp2ITK/FzKvUHRRZDHdhjQK6Evb8IHDQG/CsdlJjUBrhJMbhzL0pPJXjB0VW7AxUaX7FIG/yiXRIkjGbzTKS8lsuYHN6M8lzKFtYkpcMwAVqxYPbBxW7Zs2U7zwxxptFLSdt999xWytSxkXXIzw4x3+n16/mCUnt0RaaKR6lHt92R60luUhUAlAUsCnPRzYiG4+eKLLwrWKX1vGQwh45VMTQZH2Y+VG2C2h+2tqZHGFQQun1n8dyxb8RpCIT8mNE7Dicd9YMBztxw4HmsbyuV8WTcyrj1pN/qxvWxORJevwkBjrDcZP36P6AEROPMJooUoYs4hq3xH9RX3iN4Zb8RwPUCQdFasD3MSScQNer8xgMggZBwdScCGD4rO72AKTYEcIrqLoE4wyyeDx/3ir54/OAO6BL5MEVgdBLb4jRYgGOfdYhEFs4QtZg2WJpvQblJed+eDgPKK5S9AdblRAjth1RJx0zzZKOD3tiRAGNPxicBrxPChIaggolMatYh6ow8TgjmEdAaDNWzoC+OV7jDa8lSekK2xStuWN+UxBEsnhQqYFMmjJmCh3l8cYJb2mbpg17zeE4VZ2vn9UzkmZoWT2De+EYrSJ54dwaOSG8DG3ASszzUJAJgSiiweQMX/J35puy4SBtmZQMZi4hdZoLQoGLwL23pATRr7JDqhoADbKiJHSUPBrNIRIdhJ6VuCWpohktRyZhGFYhG2aQ8obnDcCYBUV4VkZdjvF5K71Qpry+B2MpdDdyYDJ28jFPSjJkYQ2BBrOQL6lqtAVwICvPPzmsEY/j97bxpkx3ldCZ7cM99a+4KtsBEgAO4UKYqy1S3L0ri9SGNblmRbstxjRcyvCUd42qOZcYTVtns6wlu7w9Excjhsy3KPLUvj9qKxpaao0W72SOIiEiBAEgCxFYDaq96ee06c+72sDQWgCgRAEXyfAiJQlS+Xm1/m++4995xjmVRs4NouQeA3gJRM62ANSMpmOMrncg402iGmZmpoNv3uWkw1v3Htx7DNzC2iFQbYvWNUZGXZLFBrdBAElOjNMHl5HkmSinwqv9+P3LUPo+NjONtIYWoxthdb0Ch7LUy6VWMV4231j7kvPmtxFMOxbGl4oJzwou/h2OIQzrYUa2uzzx7XxeMFDfcP+djp1JElgQKT9Bhx5iuITtbGZJ+RgaWAFWHpdk9s7dPYRacFREqhGx4WliJcOD8n+cLI8AC2jVRh0086IaipVs+8n1xnK7CoK22aJhsySHlY07BQciuYne1gYbaJgqVkQoeHy8Ia5Vqb8stUpeGfuYU6ZufqsgZkI1qlyFzCxWK9LtK8lmFhfqmBStnDvokxzM830GymArZwbk5OTsoa+GaruFAB5aGHHlpeW3I9eN8RJU3e8QNhECqQ1IIOh1Cb5EaUM+a5iQ/urX+N3LIv2xScqzooQUB1IjamSrOpsElf+4XxfuX3TAGk9CmlGkLOJlQNG6sH2dnnmn2Y9l1sL7SxrdiGpQVXymELiVFHo5VA1zOUPPXdsJqdqjA7stotkQZnMwYBTDZRrAyCoopByhGnmuSrnq2aLTYzZG0YsZHDEPlfgv3yHmeDcEq/UFvmDJ9JNmTkDQqMdY1NL2GEvpKJQsFDwXbWgKTs+Wj7bI6A5L/KFuf6Z0Xwc9p3MNl00UlMDLkJdpU6KNuBsGs3fLd3yb6tyMG3p/vw/LwnjQKbOqCoWjFmPD8qCmQ4UG3gsZFFFM22SHizabojLFo280TKPiDL4C6NLTeqsvGWuS3zwK2OHki6tYj1QNKtxau3dS8Cd0oENvJt/Tf/CfjI/3h1Bh+9Jn/7fwf+ses1uVEs6Ff5if8IPPjWOyVSveu4VRHIvSPz/dNv9//4JPDQY7fqiL399iJw50YgB0mZx/7ET/yEeJLSVvNmjtcNJOVFzJ17GZHfRqexBL+xgKBRQ9Bqwm8sIok7iPwOopDFLR9pGEqnvHTECvKXrmIF5OzSlR8pgHRVl6+AlDyqkscRLxpJ+nXYjg3LNFAoFwWQ6+v3xGuUcrulchmupxK+kfFBYZPu3LcDnufIz/qqfYgCyvhkMAwl/cbDSgFQX5uYmboJehqZzNFZAGUnuZbKPm3LlQ7ciIlVnKDeCUU+zbZZVAzlnpNdsC6/Vp2/3eqR5GsEOUzVeS9F1jgDPXmu6CSWIiKLNTaqlVHU52MsLtTlOAT12Ml+uxibPCYBRnYBMKa5F2fOtuTvKRFLMPJmF42u9zCRHZpL6RIQfe655+QcH330Ufkoi2BPPfUUCEZu27ZNeQfFsRShKJNLGvj6OJI1y21zSd0zZ1/Ff/n8XyKJYwwNDuLwgwdwaNdjIofG/XAwkSYjlcfb7Fgv50tmAqUNl4/bdnHC6LUvbTaed/J2rqGh6gIVx0CBsmzyfgLaUYK5DtlfGwmu3ckR6V3bZiNAgLDPijDghPCsFI5OtmgGzSwi1gpohxlmW6mwKw731XGgr4U+R8nCEqxgAVEBIWwgUkoILC6KRF+cqOIhFRHIjDEsAR39MEMzcvFKexBnWpVNsS83cz1kedL70tQSuQbPiGHrK2zWJNXRjC00Y8Va5bW7Rophu4MdxYbIvtYiVwrVZSuCgQxzvo126mKwYMKIOvDSNvaPmhgoBNCznOGiYa7j4LuzfbjUNjHmUW7UwGTb3hS4ucIsjbCn3MGhvhaGvAityMDTswN4fqG4qf1sJkbX2man18HB6hx0vQNLC+EZvtTdJ1vDOFYfRyNWXnFXGyWL8VYgabgBgYySuzsLPgbcNlw9xKBVQ0aJyySGqScoWCYKwq7iWksBpgQV660QrUhHQnnnLIOZ+tCzUICuUqGASrEA+sfLOmsV2zQH1MimXGi1BQAY8Dz0FQtw6Fee6rLfIE2FyRq1qCTho6/PwWAffSY11JoBlmotdIIItm1ioOqhUuT6kdK4KXw/QqMVo9UJRYo1CCN5Ftg0IKBDBrGB4BqT3pZcl+7cNohS2UCmUxeTaz0DZmbi8uUlXLw8B9M2sbBQx9jQIO47MoEgoUVBIHOarKY1QE2mwA0OAnyrmwtFuYUgB7V+CSbZ9InU0OkkmGm5OB/0YTqqoBUXhJm10SB44Bl8L9C/kQ0SwF19AfaWG0BGKWWudfkOINig1F3UGmUDmU+ur7rAy0bH0uhhmTqYnW1ianpRmi12jI5g57Z+aEYkHrJsYuxEHbQjSvESKFX0uWutd23ThWMUcer0LKxMx313T6BcJGCsGIRr/DJ57gSOKcMMDZdna7g8tSTM0XLZxfBQWeLo+8r31HW4Tm/h1VfVupHXzvvBteZqEOS1PpvMde6//35p8svXrpVygh3jJbm3rU4bUUDWYTdvysjEdqDproBuJiWpTUMYgNxX/phIDrIZFOu1XsAVn+d5ct5uhmlK9iilZNU8plQtFQmEXdolBd4MkPTKS4yh6T6g0VNVeYNSQn41k7sVe/jewjheqZcx7Ia4b2AJO8mUx1o/Xe6bc7XZUp2vpSIB342vXTGtTWFWJ3w3WrxnK50QPhmpEZuEVS5KQJKyusxhFZP72oMpOH1MxbPUutKtVOZDV9p3tbIRY91oqO/zwaqDgsNmg7UM/jBSebQj53N9VYXVZyrva3q4UkqZvqVXA0cBNEMDC4FaT3SSAk4sFnG2qQDPzZjI5s88t/eMBKOej4PVBvaUmzC0oKsqpRQxcoUprnVierIvDMAyVHM2n3XmirRp2erogaRbi1gPJN1avHpb9yJwp0QgB0mf+Trw8L8EfvojwL949/UlTjtt4GtfAp74W+CZbwGLZ4DSOHD/DwA/9K+AH/nvgWqPZ3CnTJNbeh05SEpw9G3vAn7ul4D9h27pIXs770WgF4HXEIHXFSRdvHQGYauBTqOGsLkkyVxrYRoJ2aX8d9hB2GmJN2lKVgn9yVi0ScgIkJZnkRDLUzTpql0XDJW8K8BUPBjZkb4KJDVMXfwl6e1ZLLviB9nfV0GxXEK56sJxXQwMVFGsFIRVStndvoGK+MCUyvwcix2Z8h9lsngNaSgyFVgEZkIqnbhpihj0LWVCx4KELsUoFsOaPmWXNNknO563MkTml5Js9IKJVAGaiSqTOf6OAC4ZrlIkIF9Vt9GYNxFHKjV+6aWXcPmy8m29XWO1NymBUBaIKMNLMJGDHk2U273dg7K0uZQuAUoClZTYzencPNdvfOMb2LNnDyYmJuT0+DN6rZFFunrwfvKaCAZzsEBDT5r/7dc+jv6BIkbHRlEgKO+aePjRw9g3rrxPc+9Qsgvob7oZ8HojOd+cQcrPT9c7+Fp9XBVFdQNOWa3y2DjQG2+uCHimhp0VA9sqvPdkw6v3ABst2NAx30rw6lKCerCZYuSbK3a9q70yAixR8jvONtiIowmjsB2RFZlhV7GDx8cWsb1ID7NIfLpEPj4l61KHY7vwE1eKl+2QLBQyYdgYor6/dRhoxi7asYtWZGHK99BIry2Ter17xO9HgjcFI8a2YohBl4w2eiEm8MwIjjCBlL83/RjJOpkLPLQjBwUzQcVuY8T1MeCQpUcQh/7fZL2SVZOiEbtItaoAEJOXLqNi6Ti8exilUqZYPt3RiXRMtjx0Yh0VJ8PpehlHF7wtgZu8FoKz+8oBtpdYqAVeWSriQtu9LYzwopFgyCELMsVYoYVBp4MwzVALPZysD2AxdK53O2R9ogCyKwcL+MqxM0PVjrCt0IaRUdIwRMFoY8Buot+K4ThU4XBEMtQPA8w2NVzoDKCelaRwXkAb/WYDFaMBz0xQLhZR9jwBJ8MoEu9P3m/+r51EaHQizHdKiFFBf8nEcEFDxUoxHzg407CFHTxRSnD5/CRmZhbQ319GseBIcxrlJsVLU6MqiAL9FWufcrqqUY//4zmXCmxaK4hMrGFYyos0THDx8gLOXZxBpVLA9m1VgMxLYUYmXTCO0pEWkFoCBnGt9+q5KdQbLRzeP4FSWUOUNuQ5EmBodWgJklImk8+tZS4DXiJ7TeUS+hua6jxz0IKsQ4K7C4GO+biCDgbQTopoZ46ADkFKECrBoBtjyI3QZ4YiL23oZMEBBTNEyfSRRB2R6BRw1DCkEcK2TAGcrwZU+BFBB8XI2ujtQ+Yu2XkEcS5PNbAwXxffQ4OqLGmCgWoR/f0u/LSFKFYNiNcaBKZcu4jmUoLZuSZ2jPZjdKQEDZHMVfEoJNgq/oQ5yKvuN68hinVhifK6PU9DkPpyHpwT/AzZfpTtnboYIAyLy+s9NivSyuFmNQbStoINemwgUKoiHdy9r19Yz7yv0qAZRdKsmSFCkvqIRaLahpZZgKa8Oz3HgW0bwlQGLFgWWaZbA7OuF/PN/V4gMUDnO/Q6a5PMQKOdIIx5/i5saVZV57wa7N3ccbe61QpQmmaxyK7yuy+fvQFB/XgnGtmIAJQjTgfD5mWk8Ty4fT4oK21oNuKIa3YTDiVo14VdZbv06laNEK2OL42yjs3nSzVCcD53fHnaUXC5NZsgyAZlMDSRN7YsesJeo3GA0r98dCj7fo2+F85vlfPq0gzVCihBDRRsA8WCKRLn6wF2NjHwVFTOutVYX3v7INaxGLlY8C1Md0zMtG0EVHqAiWZkoBPT33qzc3kFdO63Azw4WMdd1ZoApFQO4LqGYG8OkipAXlngBFN8HwysaYJlvrjeluV6V98DSa8XobW/74GkW4tXb+teBHoR6EWgF4FeBHoR6EXgzRiB1wUkrV8+j1ZtVuI9c5KMRcDv1BHUFhCHITqtJSSBj6BZF/nZsN1CGrYFRCWzlEWbjEWShIkGk/icVcoEJ8+qVDc6R94hzASfEmuU26V8LjtYLduC5RiolEuoViqwHBtDw30oFsqo9BdQKLpSmKr2leHJNkVopg7XcwU0ZTE09yR1nesnV2sSwlXFKiXJm7NfNfgBiy7Kk5SFta0MyXW7LB0WoQuWjTILIdJdTJCUhRyVLgeRhmYzQdym0D6vJRCA8nZ4ka6/Jnp0klHKwWSGQN/AwID8O/cD3Uocbsa2LNzlUrosbr788svCdH388cdl9+wC/uY3vwnK8u7YsUMlwUki4OfJkyeXJZR4f3ktlNnN2aEsgn38f/2fJWkms6BU9FAsFVHuK2PvvgkMDO/Eo/c+ItK9+by5Gjt19bVuJOfLc+d+OOYW6/jiZQ8p54JpyzNheyX5ne0VxRdNt6/N+LkZse3t4/WPgGtqmKga2NVnoROnuFiLsNhRxZ+irWF71cSAZ+D8YohTC/E1AZv8zXs9FsIKx//617/ZfV5/T70tXo8IrL9//VaIR0ZqONhXR5L4Iqcp3/9BjEbsoJEOYDooYL6jGJQs4bJwnMvl8W9+Qt9OFvo1YXNeb77l1839kNHGcyDAZpuUvSWgm8DSUhStDMOuD8/0RY6UjVgiJErgM80QdKUZqQjhJxaihEzFBEWLDDnFxhGwp9uEJY1QZMlqHgLfxPFXzqEdBbjvwG6MDhQAzVdrl+7g9klKMEvDpU4RT8/04XybHpVbu3OMOdmtRUt54bH4uxmf060dZeOthRHclWzcUVBSwksBZRc1LEU2/OTmNeHwGskejVPFCCsaAfYW5rDLmYZrEiglU0cTBuflVhEvNXdgNq7IiRPA6zN9jJjzGDFnMViIUSkpdiileVvtjgJJswydVMOsX8XZ9jhqWQWumaDfIjieYSk00Uo0HK5GGDMXMXlhEpamo1T2BJzlWqtU8FDtK0hjHX1EFxYbsn8uTwkwFclkLXuolgsiNZxmgbDOdM3F1FwTl6YW4Af0Gi1h964RGEaIpl9DdEXzHEE6AlmUAHYxM9vAqTOXMTo4gL27h5CgiSS9kp3GeLD5kBNNpDvzNbRIasbyhz8nO5XNhNIwQNWTMMJiq4NmRBatBxhltFMFkpJDXbB1jBRT9DsxDLYDZmzYowQznxHFlux0yJwlyy6T2JdoeUF22VWkj3muImEZBdf0VeV8i1MC3gYW5jtYarTlGlrNlhxnz+5hWIUEfti+zrSnbLaFolPGyVOziKIEhw+OI4GPhFLBsqZW62qCbspegzxy9TP16PJntjzrccp3HtfzfJN1fWfl8wSFDLx4rA3XXWmMu1nNgWz2u+eee6QJlIMNf2PDFQz1lwX4zNVFciAnyygR2kQ7aMj95zUIvJYR6C0ImznwCa45Yt/Af68f3BfjtVpGVIBwSq3fsLSt+kZR58kmmhAxfAEAqQBwdVarhnqL7EkbJdeCY0uWpE45IyDP9e7Kvrkm53tXsZq50WsB7EhV5fPuI84i5U1JC5nu86ZpBqrVvSgUdkmsaDEaBXOo1c8gSla8NIuFEZQKo0KeJWCqW0otaP2QxmE24GYJ6q05LNUWoemReI6q2FHOVjULF1wVR/Udo5SKcrEaEjx5LusVkbglv+PaHeUdTqD1aoPziox+l+++JEWtTY9UoFIwxBaGz0g+kkzJXpuaaji4mYOX50c6zjULeKVewUzHEgUArjFWmi26x9z0sVdA0qKZ4C1Dizjcv4g0JTs+xSvHfWFgk21OiXKRHyYrn1LfbA5LMlH2yZtg2QBLq5mtjB5IupVoqboCx969e7f2wd7WvQj0ItCLQC8CvQj0ItCLQC8Cb5oIvC4gKaObA6VkkTamzknAw8BHe3FGWKPtpXmVBMch/FYNcdQR46qgWZNEg96kWRpDTyNo3W5b6cpOVFFTdXVTVnfljyKVatBNXTrj6S3KhN21HQwOVeEVbAwPjWFotAJDt+X35XIBxbKHoZE+VTyi5Jin/KuY+DFZ9FksyFK4zs1J7AiOEni9UZCUHcRko7LQyyJ0n1vAgFdQXe+rBovMYaijUU8Q+bYwWanxzI7WG/FHea1PDQFSAqUcMzMzIjdLJiXHd77zHbRalIy7vYPzJ5fS5bxjIksAmbJlHPz7008/LUAqtbBz308WaCmfRKCUn2MyzCJVfj2Uvv3D//SHePrp78I0LfEitSwDruvAdlwMDA5g587t2LVzN976lrcv+4gSxKYvKuV3rzbWy/lSqpjH52i2WvjiiTrmAjUZrCKLZKYwWjgK/dTz1qEZOgpV5RHbG3dmBEj+2FHWcWDIgp8AL89GmGsr7zsOzpCRooYjI4oRdWw6xNxKzW45KJTqJaDqGIoB0Ik0tKN0jVwmi+OObEdJVVWAbEXclsy7K+NLFmLR0uCaatt6SMApg2UoIMknw6U7KM/J7elhyMJjwdJhm6qQSgYj2QE9X9XvjzlM6c09lTYeGloU1h8ySpa6mGprOFkv4GK7iFZsivjmzRo8Zskko83HiNfGqBugYgUwjUS8P+mDyMotv8vz5qJccjI/B8p2tuMIlmbAo+xk98uU6wzHsOCaihGTS4bmn+N+CHY1WsBTz5wQRtvbHz0E1yJ4QH/KtZOf0/pi08PzC1WcbRTQSW5eHG5WPDe7H7JsOfyEPEku3zYPaF/vGARIxzxfnuvpjisgMEHwbW4D+wpT6NcXQGneNNPRiE1MhcM42xlFLVGNQvn7zUOA7dY89njTGCqFwuYUyXwqcNBPNrVwqV3B6fYIpqKS7G/1oLT0wT4fD/V3UJ+bxslzF7F7+xgO7B1DDMqpElhSfpsELcTtUbcFwBW2ZKYjTflHzQPxEOS6VjcQRBlOnrmEWqOJ7dsGMDpURckzhUHaDjoIkhVp1LXxIrDnIYpNnD0/B78TYu/ENlQqOoKkvgaYv16cCZ4SzOQahmxBUZrogghsUiTjthmE0NJMngnOVt51vtPJHrMtQ9bbGSVoqXCi63ANHZZBmckUYRDJ/vlJz7ZFVtgyyTZeG2eu6dWeqcCSSLMBmWlXG9J4EcdIdRO2UZC5x+e7sdTG+QvzGBwoYHjMRTtsXcFIzZ9hgle0o+D94hr/5MnLqJQL2Lt/CE2fDZyKhaokgg24BgffcGAAACAASURBVKVoFXAlTGEBSfnds3GXA8+HMVOMUzGXFDD1xaO1Nes9rseXlpaud6uu+fv1a0I2mz5w711Eu694B+U7SrIIYdCGH7UATUkDJ0kIz7XguS4CP0OnzXvsolAgG5VA6cr7is9REETKL5cfpqe0ZQmgulmQlHOEtiTq47o0GBKIjqlCENHfU3iQ0EC2NsF8+oBmch8Yf4K0nDsEqKKEDRAE50IUXLKXV0DSLKU0tgJKuU82lxLMFkC/21iq7nM3n1wjy62umWdCRrC+7FOpWJvKfyVAknVAFjTlorWM99yCIV6vOqqV7WjUgMlL57Ft23YMDpRQb15CFLUl16WiQn91F/SsivPnzqBWu/Z8KJUq2DkxAdvJcHHqNMKoAfZI8j7wXeOHSpLWs/m9t/ItJM8v11chAX0FklJOdwUsVrNDQFJfqeYQJM256eubonKQ1LNs+aZr+bHsm/eH++Y8sE22FGQIUwNhlMLW2TTK53+L3UHXeALov3q26eHZ2SoudjxprpIhAHG3uXrTDNLugfIGJ5kfGQ5UWjjgnMbiZADPcyWvWz3yRoTVP5MmnE5H8m3maGxQZm642dEDSTcbKbVdDyTdWrx6W/ci0ItALwK9CPQi0ItALwJvxgi8biApgz03eRJRU/lgUno3ajUQ+E1EraZI7AbiSdqWXInAKaV5UxZHolCS9SwKYKYhDIQq0VvFzGRSLclXN6nlMSoVFrlSAQ7dopKYGhzqU96jxSK2T4yiXC7BK3iSiJP5Z9kuCiUXmpkh1TUpojFRRqpDE1YEu2mVrv3NIt+9FpCU18dEnNfI4gxLNkOFIspdFuHaBE11DbebGvyWKhAQ2CNbMfeoup0PxWr/T0raigyyyK5BJG1fj3NiYptL6XJ+McliYYDAKUfun0pwl8xXbkMwl8UcbsfOYErvElQl6MtBk+HPfe5z+OxnPyPbKYYz4HqOyM2VyvSI0jE/Nw/G5Oc+9BE89thjUliVZ2VxUYBSAqarx0Zyvjy/v/zLv5TPkk0Q9e1GbSkDRkdhego4ZUHWslwYZN6QEeEV4BarUgy1bA92SbFveuPOikDZ1nB4xELF0fDKXITJBpkZa6+RQOWhYQsjJQMnZkKcWVpbmK44OnZUDAwU2GIhfSyo+Rkma2SQqZ2xHFW2MmwrGxgsmTC7ZKVWlOH8Uoy5lipz5oMSrdvLBkZKLCIr5sOiT1/URIDWJT/DzCowd8gzBMylTDCLmv0epU5VAW6xneB8LUEtuL7P1p11d79/r4b+XXsrTRzpb2PEs7AUFXGu5eJUTcfl5s0rjDICBEjHvTb2lBsYcpsCjhI84/c2S9qrJTvJCMtVGFZHj/hVJ45ENo/vx4JpiRS1zG2NQL4lbJkrZAPzAiwlBbMCnn7+LDItw6MP7oMOXwCxtcchW1XDs3N9eHq2/7axP2/1TOE94NO9Fdbvtc6J+xr3fBzpa2IhtHBssbwcK3rIDtpt9Bs1OBnlhjW0Mw+NrIqlmNLFV6p9uIgw4cxjt3cZRcNHoBflDxmq9dgVkHQuXFVY754c32P9LvDocAc7rRrOXLiExVoDB/btwd6JceKf0qyWpQSJ4mXmo6GbsEwLGUE8yjsaZBOtSEbHcYCEjYIdHxenpkW9ZMdYP5K0iVT2paQcuc4LE8VIywfnKn9HWWrLLKLejHBxch79lQp27WDTUwSCXwlleinzuhWVknW6pCn9gqNE1tQ5L4/AaZgkaEYxAjJQ+R62aP9goWjT15OgpQaLTNI4QRqTZUXA2IZjKi9ZsuQgINKqoYXQRFaV1hYESUPxM77ayGUuuQ6WJjDKX5sO4lDHqZPTKBRt7JyoohU21lhk8N5wO/6XnzMNG3OzdUxP10QGeHSkCrekoRXU1XWv8l10DVM1Tl6FiSYKOLQIIbOMgJ9BcGXlOvl3HvfipI9aQwF7HFQc4Xpvq1Kc+fuJMrtUMMkHm+Yef+tDyrYkIUit5MxXD64J6e8qEuOxLw0dvF5K8GZaLN/hlGgOAoKQzIts2Db9JT3o2oqkNkHOfN3OvIbNd3mDyfXeOwSOaBei3h4KJHUsG5ZpIEqibiOnWnfEWSAenmJgwvsSA1RSppUEG2GlCcGwkFH6VQ9QsLtSyflJZCZyoFRUA+IYfhKKyovIvgqTlI1etrzv1TEpec3GGd4rshIjRJEvcWVHqmOr55wjJYM0DmTOWqaHcmEEjt0HXTy4Cf56OHr0BJ57/mk8+NBDuO+e+xDHHWmYIPPQ9+tw7DIuXJjGPz/1LfFV7ruKERpzJ0p8P/a2t+PAgQlcnDqFZmtRvG9J0FYKB/TuZOODBofSuutuBp/hRqD8e10LcMn+lWtWsvj0eu6wx4eNla5qTmOcrO57jCx3Ycp2maQESXlfGh1KOmfSbKGaKig3Tdn5hJoRAqCyCWmwagPa1hSUrjaf/FjDVNvF0YUyXm0U1XfFelucrQKkPNgqkPRQdhqjqMO16VO8dbWEvLmWu6Va0bWaYFdfZw8kvd5bZO3veyDp1uLV27oXgV4EehHoRaAXgV4EehF4M0bgdQVJGfDG7AUE7RaiTgvN2csIgxbiTht+uyb3I2w2kSYxAl/JYrGrltvSNyVoNqClIRwjFO8wyryxOZhNoiJhkypfE7Lz6E/FLI9JW6JlKA4UBTQiMDW+bUi8RvuLBIcKKBQ8+TnZdfyfnlnQHQqG0f8mg2vaSAL6hwIW6xgsejDRvElJ3VZB0tWFXSamlHNilz2vtWTZ6HcpI3elbxuT5TDK0G7qCLog6VZ8L2/2A0MgL5exZUFIJNi6wOBTTz11BSh4s4+/0f4Yw9VSupQ/I3ibe6VOT08LcPrAAw9I9z/PmX6uBERZ5GKBiNdCAJX7oszZF77wBXzyjz4phTJhPLNwxLkmLARDtpGJLFKPmszT3/i3vyV+UnkCfunSJfFpzRm/G8n5MtH+vd/7PbAoxnNbarbhm1Xopon+sd1A/zaMjo7DFE8qE5ppwnILsCxHgFIWcCjD2wNKb8dMu73HYB13W0nHkVEbi50UR6cJAl0JULkGcPewhZ19Fl6eDfHK/EphmgDp3n4TgwUNjSDBksivaYiSDHOdFO2ux3HBzLCnqmO0YqEZAUudBBXHwHDRwFQ9wkvzMTrd3a6X/51tUnYS6PMMYauysHdmIcFkg8VTNXZXTewdMBWLNc7Q8BM5h8GiCc8ETs9HuNBYYcje3kj3jrZRBAiUHuxLsK9PQz02sBSZmGpouNB47YVRQp2U0WXhd9AJcE//ArYXlqBrnGTKE0zIPV1lietxNXOpXTKM+Nw4hiF/8kFpUEuK74r9Ip5qZOx0QViW8Q2thBdfmhK1gIfumUCatRDTY53cI2loUk1NbGt6YWEQT88O3jEg6Xp20Wt9Iri/ITfAqBuKt9xl31kGUrhvsnosLQH5yEmmIyZbU9NF8vdqw9MjDJkEVjvw4QlISkCV0s4RP7/BZwumhm1lHXuseWDxLDpBgH17dmLvrr3CEPPp29kh9T6DZTtwXEdkbbke4HpU1wggpTAtT2SZo5BMVhdp4sNv1kQm+OzklLArJ3YMI4kJ6HEOc2FLECK6Aiil7y8BHs7Egu3B0AqYnKxhenYB28aHMD40oBjPQvoLESdkUt7YM5dGibAECcpy/SJqFAwxzyFVXqxxwlVzJs1gFXpBcjth5GnQUg16RuZoScCk3CMyl3Zdc68oV6ozByBIyu8WBThdbYRJKsxvAqocyle0BL+RYfLCPAYGKxgZL3TBzu42mg7PLgKxiUY9QLtNFmSAer2FUqmAiYkRmHYGP1HPLq+D2FvI5gnG27Lh2ivXsX7eJyEBr0R8Xx3bhrUOTLF0AkfKp/R7x5owVzVecF1OVZKtjvXe9FxbckYePngQQ9UKTBDobAkoz5xKnh9RFnHQaLdxaWoG9UZD1pmUix4b7UOx5IntSRoSxCO4lUqTqkFFFKcM21bqL/lYZupd5+TlvSzplALOcgaqTSojGbfSlKLkjNXg9jTg5R+yepWvrt+JUWvEQOaiXCrCNA2EYaTyQlODRSluM1phki7vTgGlGdUNyCZPyQBPlD9y99x4z6gawGMlCGUeGHoGy9QVeO9TPppAKYFTQ/IX3m/+jvNVlC7cfgz278PCPFnNF5abHE6dPImTp17G/rvuwl37D3bvhY7t28YxNFCWtf/zR4/j//v2fxOGs2MrMJr3huenvGENacKst1p4/PEfwFsePoILl06i0VyA5zLXWFnjsSGO/sV8XxIoXT0oLR9EZJMqL92CZUncO91j0Wc0jXWYzK9FQYlMchMChvIeRKEwvleDpGEao9YKQAK4S7UPWt5oBvwwESle7qXlp/JslAtslojhUDrkNQz6fJ+uFXB8qYyZwEEnVtLsuYfwFaauWzyWky3isezMMji6vlGKgDXvB+8Rnz0Bh5lnUVq8VFrOb/PDsrGW27GxdjPPew8k3doN64GkW4tXb+teBHoR6EWgF4FeBHoR6EXgzRiB1x0kZdC1IACbUhfOHENCrxZ6dkShyPAm9F3q5nWdpTkk9PLIvZjSblKfhui32ygbPnQBKlWnan9fST7L4oNuWZLkD4/0oRn6hDtRGixicLgfxWJJijzsEKY3JAflo5a9ehIDSQCkRgbdSqUDPOwoOTGvoEuRSBVE19GwbnBGbRUkZSLLhDSXhSLjhZ3ALDZUXA/lbjKt5KKUh1JeYsgyA626hlZdgajnzp3DmTNnrpAgu8FL2dLHeM/e8Y53LCf+TDBzT9Lnn39eOupv92BCm0vpMtElMLlz585l2Vx2/fLnhw8fXvZ1+p3f+R28//3vF2CU18Q/BDpZIPviF7+IP/qjP1oGQPM5Rl9Qskhjsiu683rFHyrD0NAQfv3Xf13OhYPbXEvOl2zWz372s3jiiSeUnJRhoROlAnxyHvSNTcByXSmG7X/7jyp/tGJFsUpdylA7wma1iyUBSg3bgVvqu93h7x3vFkWAjMt9/SbuGjTx6kKEE3MbF5xXQFITL81EOLmgtqPELoFJskMvNyKcXSK750qBNDrY7ajo2DtgoR5APl8PUgEXjozYqAcZXpyJ0AzJUID8nKBssEr+l8XRPf0mDg5bwm54cSbEXLtbUEUm13Bg2JF9vDof4VIjEalfgqe7+01M1mOcWeL3xi0KZm+3W44A2ZwHqhHuHqSIpoHptoXTNQ3TravfJOWGyO03BrtsNj+ZMapOhEEnEqC0z/axjQApgq70JT0NKV9I8L37fUhJ/u734kZ7JhCiAEw16D2af4fmFy7NLnyJyraKWZcPssO0xMOpM/PCuDq4bxRR2hRPQ76bWZDnZzi4j7mgghNLg7jQKqLNou6Wo3vnf0DYqeIVq2QjX49BxjvfVzu1KWDxVVT7Krjn7sOwzAJOvPQSjh09iqVFetSlsl5gIxXXE8eOvYiJiQm85ZGHZe3ZaDTxnW9/GzMz03jk0UexfXwYfnMJUQKcOHVe2HN33zWBhCw1ATRpSsj3cIgUPvwuQ41zlOAgWc+cMyUW4q2qKIVMXppHO/BFWJrSsBM7xzHQT49Y2lco2ditDgF8A+WvyJ4ugqRs+CKQxPVM3jBA6Eq8KNkU1pXqJEPTgAtLK4rE7HVtAFeBpHxW2mGIQBiQGw8ySAkWc23e7YmAYxXQqWe4OLmIoaEKRreXEUZtAcOYUxCGI8g3eXYJM7N1VMpFYbN5noORkQoKBR1B1BHpU6612RTBe0twnKxaYckSJLXUmi9/RxDUlXvjhwLWWbaFYsGVxorVYzVI2gkyHH2xtmyTkFs9XLx4cdO3iUAMFU76+/vlM1ynMrewCi6qQ6PYPjICrcsQ5bsyYzxF1pbAlIHLs7O4NDUta1LeuCiMMdhXwo5tY7KOjAlU89qFOQm5ZjLpCNZxUCY3pmYr32vSCMhmkStPn4Aom58YJ94DyuUqOxXl2Xt1oCxQ7GJ5Fla+N8IwQaOVwDRdlAvOMhgqQCftQQ2Cdysyw8tqAgTuySgVj9LVg2xwflQ1LYrrik5gUs2vfI4JwMWmgDBCFCiGN8/fol+rvuJ9SZB0aOAufO2r/w3feuqfMTY2hoJXAO/txYsXsH37DvlDsHV6ZhoP3H8/3vWud8B1PDz33At49tlnROKYli8cL7/8koD5Bw/eLe8ZNmHUmg08+ta34i0PHcHkZQWSUulIwGyD56LYpHzHiKTuuksOE+XDzWeDkfUoC6xRrSMWRQU2HdiaJbm1Y7NJSPmLUkKcDbp+rKTAV4Ok/NxS0xfbhKJrouSQFbz2wPO1ALTALTiGyPy6zpXNvZt9AOh/fa5RwNMzFVzsdGXWuwApbyKfhdcy+jGPBzEpNYPcV5T7Y57H5llaxjAP47/zXE6ehW5zLHNC5ojbt29fVhni72VN0N0HVZ2uNXog6dbuYA8k3Vq8elv3ItCLQC8CvQj0ItCLQC8Cb8YIfF+ApKsD35ifhb80LZpA7NLlmDv/8pp7k7LaHasCCYtBzLsLVoLthaaApexAzYelmRga6sfo4IDqRjbolxdiZGIUHQKykuRm8AgmEhjdsFqjIYt1SSg1eqhYGgKfBQeyVDUkN9iJf7UJtxWQVHqpk0Q6flmcYiLLv7OLn7/zbEuKN4wSu9SF9SI+SDy6kjqrLyVoLEmftrAgmZjlQN3tfCjYWfvII4/IIZlc0oeJCSQHu2rZTX+7BxPZXEqXHb6Uz921a5cUO1mMeOGFF7B3795lMJfnTICU7NNf+ZVfEbncHCh98cUX8e///b9XTFFlj9uVg2bCrgoX+Vgf/7yQ88lPflKOx0SbiTSTPnYd33fffWvkfAmO/vEf/7HsjsVLypYJSG6a0CkXZphwvDLKg2PQDAMDY3swevgtIq3LfdsFNg5Ya6R3ba8Iy1OSwb3xxo4AJQ/vHjQxWjbEi/R8fWM2UcHScHjYwlhZye2eXlQQFeVtDw3b6MQpjs/EaIQbQzllCzg0YqFgG3hpNsJMKxGvUQK0I2UD55cSvLoYg0U5gg53D6mfn56LcKZGMEvFeaKq49CIYr0en4mWj+caGe4dtTBWsXFyLsSZxQRB1690f78CSc8uxji7RFbIG/ue3Slnz/kz7AZ4eLCG/f0hYrg4tlDB83MO6hvMI27vWRoqNv0IMwHbCYKvHsqPMsCBahOjxRBVi3KKBCf4He8vS51S/pQgachGFL5wRQpWg813XrcQfK04bwSGilffKhCV361KolENgqRGWsQrp2ZgWPS4HkMYN64KTqUwsRiU8OLSAM42SsJkvFOG8oeN4Jn0LNbRjMzva8Ys7yE98vhlHSZrm0B4n4e9DI8MNTHhNeB6Lvr7xnHu3JQ0KM3OzYksP9dzbO67//77UC6V8Nd//dei5vCLv/ivRR2C64L//BefRqFYxEc/+lGMjQyg01gUVv4LJ16VtcZ9h/avAknz2UAGHYHPjoASlN7NGZQEa2zdQMkuwLUK0BIbCws+Xjp9TtbB9xzci2rVgJ/Uu+zUG5thsk5JlIILQS7+kXBRSpNysiIpy/UzwQMFMHmODc8pQ9M8aFjr23fVs1gFkgpbkIxIMrGv4vepnskVOVw/SaDrFkwU8MLR8wjaPg4c2CH2GY5rQFRR5bm18cLRc4ijFPfduxsW8S0CS7zArjxx/g4QCWkq23QZovw3106mZSovVs2Qc+D6XGRrQyriBKIYUioW5H2zvN7rypXaXWlg3qNOALz0Er0kFcDD9Sbnymb8SVcroPCzvE9B4OOeI/sFiDTdMujGPDN9GY22L/MzjUMB5Om7OtBXkfMnWGnbhrBLW+2OgKKVShm2ZSMSdlyIjNYn9Ns1lDIK/xBYJROaDSb0ZuR/ybYkg3D1U0QWYdj1/6U8Pp+VVPIpxUykZcrG/qX0H213GaRXzppOh6zdDJ5HduXGTRRKPlixJTmPxPNUGmbUdWw0RCGA97T72RwAz71nczBMpKRTtU+JS9fDmvvMQdK//7sv4sXjL+I97/nvMDoyghPHj+PEK8dx+PAR3H3gEGr1BXzpyScwNjaO9//MT6PolfDss8/hxWNHcdddBzA2Pi5yv//1C/8VzUYTP/KjP4JKtYKZ6VkcP/EyjtxzDx5+8DBm5k6h3pxHTNWgdgivoO5xGMViT+BZq9m56qoJhpI1GiT0eqU/vC0scPq0Mn9OmAxnlPR2UXEtuLaCqYUBHNMrNmdnayJFzwbkVhhgoU6ZeaCvbKNMlu0qNjUh8oVaIDLO/D1VFzbrXbv+XtVCA2caJby8VMLltoMwZQOTus8KIBUZiRt76QHYl57BhF4TRYB8rjCvYyMvm4zpM7rZwTlCSWw231LxJwdcmd8xD6bUNtWANho9kHSzUVbb9UDSrcWrt3UvAr0I9CLQi0AvAr0I9CLwZozA9x1Imt8Eskvr9Znle5JL8vIHQauBqN1c/h1r3+Rb9DkhdpebOLCLRQXVNTw2Oiw+KTY9kTwd/YMDkqzVA1867hWLQ/mpXM1LSB2IElCUS+V27IhXFXfTypBdR2aX+2cyzQSN3edKlu/qYysgKfeSs1yUHJU6s/x47FanNCClzFQBQiX5+ba26aHTzNBY5E90zM/PS1KWA3m386FgokhGJgc7cckkzb0/KS9L1ubtHixQ5VK67NamhC07vzl4fgRvH374Yfk37y/9Pz/1qU/Jv9/znvfgfe97H8rlsgC8v//7vy/x/cmf/El8+MMfluJn/icHPZkY8w/jz2P99m//trBX8/0zPh//+MdF7pf3mufE4hmPIc9GEOArX/kq/sN/+H0pQEhRR5ipmvgzseLHz5n0zjEd2IWiSOwWKoMClI7f+yjsovIgLZQVA8HrHxYptR5Iertn3607Hj07jwxbqLi6gJwz7Y1B0gFXxz2jloBUx6dDka0lG2FvXw5ARji1sCJ9u/6Md5IxOkp/KWCmSck5ykBqKNs65tupAKRklnIMejyWkmt7cTrCQmcFCdvbR4apjcuNBCdm6Rem3r/qM5SC03BsOsJc9zpY/joyYmK8rBiwq+V5b11Ue3veTAQIlB3sa+KRoQUUzbaAZZOtKo4vVjDjO8ugGWvb/Dbjd/NokfLMlFsG5n1KyqvvOEpEswDfZ4e4f7Ah+y2YnI9k1cVrCrbqu7ILaAqomQnrJSQQoCsliWv55Yn0ufhJKgZPFPOzsWpKSuh1rqQZWWgvWI5Id9JrzjBYYC5herqOlB6pY/2I4hZiMkmFByl6jkqaPSZTLYChl3DRH8GpegX0VKO/b40ecW9woL9sRjhQaWNnuYNOrGOy7WHRV1LZ8h1HZ8FERys2xcNU3bMbL2ZvZj6u3sbRUww4Icp2ClfXUbI1JNBxoaFjqmNcEX/XSPH4WAsPj3TEt89yh/Hssy/hz/7sT6W56iO/8AsioUvJRbF3cGx8/v/5PP7fr3xN1gfv+MEfwJNPPomnnvpn/OiP/Rje/a53I+jU0WnXEcWZMElZiD+0fzWTdPUZB4DeQYpQgEOyK8mglLVtmorPpyceuiUYWRHnL8yI5O/OXcPI9A6iZGUdvdVYcXs+m45hyfPDZ4BrkZjNh8KeJFiq1pyRzzW6K7LDBc+F5xYEtNz00HxoOoEH5Sesnv0IIWU9Y8XU4uDxCMzKlOk2LvA82BhB1YxOAzh1ekoAvkqxILEollz0D5bEQ5LSujMzSxgermJ0vIJO2IJNv/hVzNDV5ywy2ZTXXsX3FkWX7ho/X2/L3OZajIxJqrxQXYT+q/wylTlOv9IMmTAvNfkObEcxlmaJPql1IsfV/OhXnxPfU1wfEoDPj8t14a5dHhzLhW2WYbtFtP0Ir56bBAHkarGEOAzQajXlSvbu2oHto0PCFqV3MtmljJ8mIK6Gju9jYakmIBaZngSCiQOaJteZOsIgImImzHnDsuAHZJXG8FxLrD94lUEYyXzh/gjEUqGH105gOQdbN86UOLFWz4eVq1frXaDdTpDRbqSwFmTltTHWfO8TyBNgX9FEVQ7YBUnFX1OaTrv3R2TRuTZX24t6kLASr/JClh8rQG79yEHSz//DEzg/eQEf/MAHsWP7djzzzDN49ntP4+G3vAUP3f8wFpZm8Zm//it5Vn7mA+9HwSVI+ixOvHgMI6Pj6AQdzM3N4Ojzx9BqtXH4nkMYHBxApdKHpaUG7j50SEDSucVTaHcWEQYaZufaNOrG2EgVbIBjw6y9PAdXZIXZQFz3laS1a+uoOJ747fJ6g5j5SYxWJxHFmYGyLZLD/P4Lokhim0clfz+kqY6GH8jnLEtD2XNQtFd8vGmPQD9SAtuuRT9Xyk5v+u2wZkM/NnB8oYjnFqqohZb6HrmJErt3B8ex02PzwMr7i7kgVZgIkt5ogzEB0vHxcXl2yQKX90KaotlsytzYaPRA0q3NkR5IurV49bbuRaAXgV4EehHoRaAXgV4E3owR+L4FSdffjFyS92o3icmEjhR7Ky3cOzCLqtUUST0WZNgBK1JYhimgKDtdW2EonkW5zN1G+2WCTHCRn2EyzUI/u+HTmN6RSmqL0k2mdXWJQCaLZHXymHQpsw0WrKyrMFbVWWwVJF197jkTVgG/uly3YyqGKQdleH1647DLmQwaQ/mrNpeYAOsC/B09elSKF7d7UIKOLEkOJpwEFB966CH5Nztpv/e97912X9KRkZFlKV12B7PARcYriwVklbKYww5gDhai3vve9y77hLJQ9qEPfUiA3j/8wz8UmV0mwvyzvlNdMUnXFlxYVGJxlccku/c3f/M35d+Mya/92q+hWq2uuUXc/ktf+hL+4A/+YMPiTS4vpZmWdLZblg3dcqQA5lUHUBoYQ7E6jD1v/WGR1+2BpLf7Cbh9x1MgqSlen5S73UjmlEXPHWUyOC00QggISUCTLNQDgyaGCgZengtxuXn1999dA4bI6pLd2Q5TUNSQxTDuZ7pFVqD6LN9OPNbhURuzrUSOlbMF1fEM7O63xF/05PwK56JmLwAAIABJREFUK3SiagjDdLYZC3ja7tJFKRNMwLXs6Dg6HSzL896+CPeOdLUIFM0Ejwwv4XD/ovgvsrgaphYWghIud4qohyyeZrB1Ft4JP+gYKrjos1J0UhtNFNHuKJ+vGAZMhNjmNTBRaaJiK983AT8p2y8NIhsXsvm+5XchWTNspBJJwVWMn/Xnz+9Teq7xO5XvawXUhOiEkbBrwowsaxaeDfSXhjFY2UYnRGFDk4nF71wOaYhJI5gmWUaGeFFSql/UCaIa2v6CsI1iDGKhnSLTLZxYyPC9qWBD3+A30kwrGgnuKrexq9yGaWRoRQqEoBII7zXfBM3QwHTHQSM0xau2FtrLgOmtulbKP9Mnd1vBx75qE0OeDjPREHR81FHCiVY/Ttd5z688g3v7Gnh8dAGDJQtucQeOnziLT33qz1EqlvBTP/1T4jHYV+1bBs5OnT4lbNI0SXDfvUekAN7XP4APfuhnMcImvsYCYq5ROxHOXZxCtVzCrvERJDHldtefQCQgqaaFst4lOEqQlAAi/854EvwvOVUYqYdXTl2U7Q7s2w7dChAlrRsOqTCwDeVDSLZ0mtCDPUNE+d8wkr9z8D9pYsA2Cl2PRkv8Gq9C8LvK+XS9J0VqmM8ZgaoYfuSL92smEtq0FdBh2GyZJPO3C4R1myOKThnnXl2E70fYvWcEvh+i3aI0aVvAL89jc2WMUsHF0FAZsebLtRRM5g5c82uirqEbXdqpgBhkLNJ1laoslsSBDMzVUp5kRiaUpBU/2UTAwVYnQKYp38qurAuSIEHQCRERhEsyZMxZ9AJq06k0weVrRDYMXkuGk/K6hw4dWvY75Jpx314ThaIF38+QRmzgKIOM9VMXpuB6Bdx7+JCwZU+/ehoXL89gB8Gakb7unMvfW6Y01mmagUvTU1is1dFXpp8s462AYV1X0rxaRvCU3ovdhhLOiygRIJTNAmQNMg6Mh2NuxNxcK6G7dlKk0PQQ0Ph5dW58l0eZYm/GEfcNUfwpeIrRnzMH5bsmJpCnvieuNqSRUDOWG1qV4hAB8bVS6jfy8OQg6d/97Rfw7LNP4wfe/nYMDQ7glZOn8MrpUzhw134c2LcftWYN//zUU9i7d98VIOn2HRNih0E57+9+5zvCCB4aHsLQ4DD27t+PerO5DJLOL55CGNZhaBY6foxm4ItErGuq5lmqDZlUWApSUZzhc0l1JMlZtRSeTWlcV1SI8kEWarNDn1oTJY8SxWxcCuW9QzldguKMGUFz13Toyi2xI/ZnW0qSO98fvxZ5bLK3Cy69Sm9MOUHJNmu41Cnh6dkqzrZujcTuw/pF8U3NB4HRl15SksevdfAZYhPuvn37lhsjmP/RWmWjZz4HSflMsaG2N64dgR5I2pshvQj0ItCLQC8CvQj0ItCLQC8C14vAGwYkvd6F8PdMwlwjxuG+ReyvzEKDkqhhFzgLmwQQWTRlokzPIkr3Secx+7bXJcxMrAVYFakoFkNZcFVFUPp4MhFnIcM0UxjXAUlZsM0liNipzKISC6lXT9B1BAG7qXW4ZDJsUs5XgaLKC4nXqTxiVgBSiVGXOStd0KKPRCm4DM2aizTRhcFIMJLdq7dzsChBydjcgzSXFePPWCBiQZxMUvq83K6x/pzIbiXblYOJK8+R3fq5HNrZs2fxS7/0S2tOj6zRX/iFX5DOYG53NRmva11TzizlHP32t7+Nz3zmM7Kf3/3d311mkHIb3rdPfOITAqRea27xd5pFoF6HZbsCiNJ3tDK6UwDTsR13Y+T+R3sg6e2aaK/DcQiS3j1kYVtFyeCeWbqSSeoZGQ4OmtjRb68BJ/nZQ2ShOjpOzESYXcX4XH8pBFMPDtu4WItEWpcF8yBW3nk5U4yfITY1UTFwcNjE+VqC47NKMp3v4UEPODzioOToeHE6xLmaOleWZulHum/QEl9VBZ6qZhAyYAnu8h2/Wp73dQh175DrIrCn3MHjY4sYcpoI4nBZ7pCF9iCxQC8x9vRQLpegEJmEnuWhYFqINA+pXka93sblqRm4BQ87RzyUjCXomnrv8buN39WqCH4VgFRk6hUbjaAEGaLXA0n53U/Aid/f+XucgFPL99Hs+MJI5YRlQ9Jg/y4U3XEcf/FlKW7y+2v9IEBG77mjx45jYWEeD9z/AA4c3IswXIJhuHj19GWcPn0KR47cgxlnB5483UJrvc7wG2x2EQj19BQlM4ZjpnDNFENOgG3FAJbOtRkleA3M+zYa3f8u3mKQlMzm3aU2dpc7GPBCYZIWbBv1pRAnTk/Bd7ehXtoj75314ednD/WHwiYdLqZwi2Oo1WM88aUn8M1vfAOO7Yjs5Vvf+pj4ibNByvc7+PKXn8SXnngC9VoNff19+PGfeC9+8AffgTjsiNRuphmYr7UwNz+PsaEB9FfLSGIW4dfPZ7LV2tB0X9iMnI+5FC3lMgkUshGu4vZjfqaNCxdnMDI8gB3bBgVcfS0gKQEWMqbFWzOzkaUetVVEvlcsILqIssj8a2ws6EqP3ihFTOa6GEx0GaX8PiFjlmxHJb1LVU0ej1BWMwzRjJTvL9c6Ra+K0y+r9eORI7sQJYHIBDcbEeoNH4Zloliw4TgGEoQIY1+Ydm5XhpuepuXiMGybqh1cvxP4a6PZmkGqaep3JhmyZtfXUz2c9DuNwjbanTkEwZLInNZbbbTDAJmYRKqGy7AdI/FjaQDhPqYuzguIO79Qx+Nvebs0xeXvHa6FaY2xPm9xyDo+dGjZh5TNjtPT51AuKtb64UP7YTuDMLQSOn6Kl0+fQbVSEZCUn52bm8Urp8+gr1rBvl3ja0BSZc9hoe2HePXCRXheATvGhhGFna6srCHzj+9sgufXlkrNaYKr5zP/roBTAuHKa/TKIcx7bW3zC9/3PlnFZIYmBoJOJj6bXlEBbrl6D8FRxXTcPCVfSMk38T2bg6R/+1/+Cf/8rW/gwQceQH9/Fcwfzp6fxJ7duzGxayearSaef+EFHLn3nitA0kcffRuO3HOfnNVf/l//GRcnz+O+++8V4NkyHQGxD959tzBJF5dOI41byi+UjRRhiA4B+SCBKTmmI7LGfsTmohRFRxdwMyGHXqdfqSn56oqAPNDuxKDtjVdgY4Bq8CTzueb7SJMMukjEpyJ1zBy6QCBW5JTV87k6D2JzQ72dIIpTVDwDLheY3SHrRTbXxakwWq8FoBIkXeyYOLo0gBeXymjFN1dil6f0TnxPfHcJZvKa5+bmBCDd6Pv9tUwZNucePHhwGShlXk6g9NSpU2t2S5CUuSXz0I997GOv5ZBvis/2QNI3xW3uXWQvAr0I9CLQi0AvAr0I9CLwmiJwR4GkjISeJdhXqeO+wRlYqEsRlAkyJfCY6bIgSlkr8eZcBhTpY3dlZzE/RxkxfpAeZsImVcKlyFIDScCKaALTXiu3tf6OMJkiGzVntuTM1qsBZiwmZSmPws5sdjBvLIW5/jj08ClYKhkV1kq3YLvRDJHyMa1dEyX/uzRLKWGVnJLFmScTr2l2beHD9O689957pcuchZ3nnntOwD521O7YsUP2xA56ytveqJzRFk5HNl3tkao8nQIpcnKQ5UrWLdmvTJiZJFNOl9J5q/1D+XsyhFZ77/Dz3BeBaCa//CxBTia73JZgKuOxesgc6srw8nh/9Vd/JfEhAFssFiUuv/Vbv4WLFy+qOXqVQuSyFw8Llmzrpq+uyOtq6Nu+G7ZXwLbd92Lo0EM9kHSrE+YNtH0umXtgyMJUIxZQsrPKtJO/31nScGDYErlP/j6XsrUJsA6aGC6ZeGU2xGRjhV2xvqB414ACSc8uRnhlboUdur5EKiBp1QDPZ7KmzofvKEodTvQZIrXbCFMcnYow3wVlHZ1Ar4nhsjqP8/UVltWuii7HnWutled9A92iO/JUPSPFW0eW8MBQDaYWdz3hlAR8LksvcogiYZsg7jYvOYYN1/akqGvqDqLAwvnJKdTbLezcPoqBPnqGt6RIn0vqMoAs4G7EWONuKcFJJimL+q4oPLCR6uph57vTNW2RL82ZYtxPGEVotjsIonBZmWJocBdsewRPPfVdPPPsM6gtLeHS5KT4P2/fsQOu4+IH3/4YxkZH8dnP/Y003PzwD78bH/zQBzE6OoQ0ifEP//CP+NpXv4af/KmfRuHg2/HkqRaab3CQdH10BTQ1UvTboTDZKL0sfxIDkfhc6ohusdwugc6Hh9p4aKgpbD+C9ablYa6R4vTlNiKrgprRL5Ld0SoiJ8+93+G7EDjc18agE8AtDMB2+jC/sCBrmO9+97uylhoaHMKP//iPC1jK7/czZ17FX/zFX+Bb3/oW3v3D78aHP/IRYZO1G/OIgo4w9i7NLAhQsnPbOAqOiVhA0g3GOilaBRgpJilBIwLuvq/h7NlpeK6L/Xu2wTDIsmwhSzcGojbz8smZ1WSKCUCakbm18gAtS+C+JlD0Wmci4qld0LR7HTpBNqq2KJC05nfgJxFc04OleXjllcuwbFN8gZtBXTEZDappsBmSzRUxojgUlirfG3zWuV7ndVVKo+iv7Eat1sali5dE2nRsbBi1xgUBZYveOBYWalhYpORmV/5XA/qqVQwPD6HjX8Zi7TyikO8LH50ghkmmpaGJFOnCZB01v46lhTo8q4jFuQYWF+uIkxgDfUU88tA7lsFPrhtpi0EWWx5nrh25XqZcJ4fyrD+N82ePY3RsAKahi4+lbVXgOiXMzNdRKJVw974JDA4oAJbvs2MvnRSQ+9677xJpfYK8WkbAzEQYZzh/cQq1ZgsTO8bRXykiiYINwa/NzKG12xAY7UDT83m+eWiS4Gc7CpRyQKaj0yZ7GfAKgGEqyXYOkTXe+ond1E/kIOkzzx7FhQvn8cB9D6Ba7cPR55/HsePHcN/99+Oew/ei47fxwtHnUe2r4uEHH4BtuXj+6FF89zvfhucWBaTmOHr0BXTabUzs3oVavS5Atlss4m1ve5uApEu1V5EllI02pXmIjM96O0S7E8KiXLZtCxuYDGHTMFB0DQE383yX+eFqgJQs4GaH/5+h6Kq48vdBArQpn8yfO2zCVGHjvMrjv1Eg+dwJaBuSxaqh4JKBrKSXOyFleMnCzsDH0LUpU02AUjVDCei66p2zFJh4Zq4fLy6VRLY99yGVvKcrnXyjN/NB/2mMlNxl4LJWqwlAejW/0Bs9Tv45PsdUVmJeyGecefGxY8ck78wHPUu3b98uOfIHPvCB13rIO/7zPZD0jr/FvQvsRaAXgV4EehHoRaAXgV4EXnME7jiQlEnR3nITDw3NomTU0YxC5ZPCDuduekzgs2y74rHC3ImdxZTeVdJ8a4ckeEzDugnfSnKmIfQ1Kcg6Lvd8dcnJfI8EStntzOSOjBTlf3NlVVYYpCLppwsDdasgKbvfNzN4uWlqCDOm3Ygxv6hAUoJ2Tz31lBRZbsdgjAkm7t69WxLq2dnZ5e5cdtSSgUGQkQnh888/f1NkjTZzXfv371+W0uWxCUZyMC70BmLHfi69u7S0hI985CPLLM4///M/F9kknvdqwJLAKIFMbs+kd8UzdKXDmp/hsXjtZK6uBlgJ1rJARqD061//uvydHcdkkBJEXj2uBcJzQmsiL2nAKVbFR6o6vgtOeQDjO+7CtoffIdJypleAW6wKmNrzJN3MrHljbMM3xIBHn08LRVvD5FKMWXbzJ/TiytDn6thRodxchlPzMS40yFJS18bXy66qgf2DNmp+jLOLMYKE8nTydKBFubvuq2NbScfhEQtRmuH0Av1HlU2XZwJ+BPFa5OBHx2RbG50oxakFMj6AigOMlw3xFp2sxzg6FcJP1PutbGuybzaFkNG64Kt9EfQgw3TvABmm8Rp53jfG3bkzz5JF1YligLeNLWJnSak85EMpOlAuj9L0ylMx9wzPZT2pCCFsuUyHa5YQhRlOvXoRruNh755hBElD2F85SGpohigpUK55/WChnAyW3FuOrDhppLrGYGNVwbIFpEVGyU31fSksMLL2RL5fTfxKeRil8hiWai0sLi3h7Nkz+MfPfx6W4+DH3/tejI+OYXhwEFOXL+HTn/40Xn7lFezZsxvvfe/78M53vlOK1Z/97F/jySe/LDKs1SP/4o4ESb9fZvqBSopDfQGS9hJSzQa8PiyEBpqxKVLh9EdeDJT/bT5IeOL7baIUohxegpe2hRk8PLwdpmkLUHbp0kV85atfxZNf+hIOHjiAj/7iv8bOnTvE+5GKEP/4j/+ED/zMB/AzH/gZBJ0m/OaSrPvIJD03eUnYWhM7t8PQKPVJAHCjQSnaCBrlR7sSpDlQSigjim2cObeAmYVFTEyMYny0gizpANnV9rf5u8KmgYJVAIRF6qwBSTe/lxvdMmeVrropWrAMsjEG9cCX7yLHKGFhvo2ZuSUMj1RR6TPR9OuytqathrBPRWVFKbBwbe6wSbLLIjV0B/3VXbDMAXzlq1/Dl7/0JI4cOYT3vu+9KJUJLqYIfAdPfvnLeO57z6JQ8OB6rjBKed8ff9vbYZhNzC2cQhAQpPKlAaTiusT08O3vHEOjFQg4O3lhCrbuYXGuKXLPvE9U9xwe2oZ3/dCPLq9DCc4QNOHalOtB2jpwzZn7oZJt+uWvPIEsTeV8du/chlKlAj0zxLfSsBxUK2Xcc2g/hgb75RoM08XU7AJqjSZ2jI+hUi4hSSJkCeeWgYVaC+cmp9BXKWLX9mGxOKHk8E0Zcu/4vbD1vIP3miApczmuJqJQB0/ZcjIY5vVzs5ty/pvcietUMVjdDaoNx0mIYrEE2yrgheePLXuSPnjfQ4giH7XaouzVMjQYpo3jL72Cb37z6+IJu5FBtW4oWdtMN/BD//JdePihw6jXzgJJS+Y4G3WpitQOI/hBCIMNQo4Fy7aELepYdrcx+OoXw0aRhq+UGGwjA60NdEsB7FyL5dYumwzH8mZ8X1IOmOofBEIpBy34qDQy5N/XmcRCecsC/MY2dcAyyX6lEoWGC80iji304WLHQSdW389cX7xWoPTd+tFlH1I2qFK5hxYst2rwOWZOTDsXkehPEnnWV/uTsjGC+R9zxPe///236lTumP32QNI75lb2LqQXgV4EehHoRaAXgV4EehG4ZRG440BSJkMDdoCJUht9dgdZxsQ5BLIWPK0l7BVHN1Hx3GVfEeVfRhCVXizKf1Sc0DRdushZQM3Lpyyk+OJ/RGYpE3FKUDERvz5QKh2zBG2TWPbJpJSFV/59NaDFIhk72AnOqkLx5ooGlAf2LGvTSao0XacGijZZOgZeOkkfUnWlx48fB+Vlb8dgpywBx8HBQUlmT58+LX6fHENDQzhy5Miaws96MPBWnCMZow888ICwPsS7zveXWaQEOXOWK4/NJPxTn/qUFLUprfcb//Y3pJCVg5v8PZNpXhNjuhUmLM9jz549IkPMOHHwfMhEzQHlX/7lXxbQdf24OkhqCFKlkzllGHBLffLR/p0HYBdKGN93GDvv+wHpvLZZwPFKIsmbb3cr4t3b5+2PAFkiIwUdewZMlG02ZJDJpdibxJWaUYrpRix+pR1Kl60a3H7fgInRkvqcAkVTLLYTXKinaHXr7wRDd1U0bK9YIknI7VjiIkB1oZbgUmOlgFmwNOwbsLC9Ysg+21GKTsiidYbBoolL9UTYqBQ9l3dDQcO9ow4aQYpj0wRP1QkWTA2HhhXT9cTMijzv7Y9w74irI1AwEjw80MT9w0soWBsX1glaCgtOGpuUD5xoKtAjTifDMEI7joX9ZZslTF5cENn7nTsGEaZthLHyWBQpcd3s+q5du2koV9rP+5W4NT+/iqCivEb5rjQ9aBlZc/QkW5EFVGoRFO5X89myXBQKVdhkv1oOTp46hT/90z+B7dr4pY99DLu2bZftjr14Ap/6sz+VJhWXftWOg5/92Z/D3r17eiDpbXx8+hwN27wUTtaGZliop64w1infzXdVmACriPbqHut8t+k40t+B519G1PaxY/sE+vr7BegsFIqybiHTi/ee0vaU49+/dw+iKMDf/M3f4u///u/xwQ99CO9770+g3VxCGpPZrOPizCxmZmcxPjqC0aF+ZFzDXpMDx9UrQaaOSJUq6V2uUW3MLcQ4f3EWhkW/uz44BXbHBQIuvNahGgfoOegAKe0E6Fm5uSa913pskWbV2HWz8i7RRIZVPYOMAdf1aWojiiy8ePK8eGXeddc4AjTQ8hvLEVVsNx2mRk9hBZISPGVDEH/nOVUM9O3D7Fwdn/vc/41vfP0bGBkews9/+MP4gbe/FbqhY2qmhk9/+s9x4vhxPPa2x0Qylc/1+Ng27N+3F2Eyi/mFVxH4IRr0L9Q1zE8vYGp2Hp0gxMzFOSwsLoHr8qAV4/LUAhCn6O8voVGvSfPigw8+hh/6oR9etnhg090LL7yA4eFhYZ1xzcn15ZkzZ/CpT/+JsAMrpRJcz0bRc2HbLsbGd8CUlhQdhw8fhOsS0I/x8AP3C2AXp7qw+hzHkvcRmfJhFMi+/YBywAHKpQI8x0AaU874JoGQWkvN3xsYBLf5nREQ0KU/KadFpsFyNPHV/H4apuHIfCIzlN8xZAoXvGGcfHlyGSQ9dPAQFpdmgLQD02Qjb4xicRgvv3QGX/jiPyFNEwz0D1xxWZyrbMoJowT/6kd+DI+85R4sLZ1BFNalCUA8i0U9Qb3XdIKkFpmjzHWpROQsSxNvFDN+x4VxglaooRNkMPQEBYeKDaoFmTmtUmjauAH4eveBkrtBpEDNNNPhd5WOXIMyyrE82dIDzCZPguFRLM0olaIFhxInfAvGJmaCKi60Sphs6pju6NJ4J+MG2aQ/mDyDcqGgminSVCT0KXd9qwfzPyos5Q26bIyg5QoH1YbYFJHbvfRA0uvfjR5Iev0Yfb9t8cW/A371p4DD7wR+90+AsW3A730C+MzvAP/DJ4D/6de43r7xsz73KvCrHwOOf3VlH/mxJvbe+H7fSJ888Tzw7z4ODI8Av/rvgO27Xp+zD/yVe/uz/wvwb34DmLq0cn/+zyeAd7zn9Tm33lF7EehFoBeBXgTeXBG4I0FSFuFtnR2uKUw9AQsnruZjl7eAHYUGXDOBbZkCJkZxLMVYJpAEJZkEdpJY/MVYACoRHDLJ6lQTQ0DSWHXjZtKxzP/XYNksylw7GRdwK4kFKJXj0atJwFJ6vlBaV4GlTDC1jMCsSvA3C5LyfJX3Kos8yhtt9cj77fOfshiTJPRItVByTZyf9NHuqNXm4uIijh49elvYpPRaYiJIEJDsSh6XkkK5vxLZmjlASHCQnbT8760aObM1l9IlIEoZYN4fMjcpsUR2a35OBCh//ud/Vopbn/3sZ4Vdmnfzc3uCukyob7TrmPsiSMrzWS3Dy31zTtGn9aMf/eiacFxTbpcS0iwGctJqgFvul+77/h13wSlVsW3fEex6yzuh05PXK8GyPdiltfK/tyr2vf3e3giw4DTgGhgqAAVLddvHCdAIIeypRrTCIF19ZnyHlB0do0UdZUsVpAlSCuOqo8BWDm7nmRkGPR19LgtolDRU+59tp2iGKyygfJ/bShqKNtAKgbn/n73vAI+rPLM+t0/XjJolW5IrtsEGmxZ6B1NCSIEUQgIk2bCbyqZuemE3CUk2Cdnssgn5SaNDwgIJoST0HnoxxrjIkqzeNf3eO3P/57x3xpZk2ZLBNm2+PHpMpJlb3u+W733Pe87J+NuKWQoytreFLcpthw0FDRENaYK5qa0yepamoC7Mop+C/nRRZHor47WNAOe2KZjDobNGMDeWEeB7qiHXUQkk9T1FS0Nk9eAzTEtM+rBVhb7+LPJ5F02NCWGQuW7GbwABQVUyofnvVg80bpLv+MlefuXdlN/HlKYcj5LybazChKoEJrBItxdVgmSqbmFkLINAKIxkMjUBJG2srZGvrl3Xil//+jJhgTU3NeGOO27HYYcdgTPOeAduv/22CpN0D122fA5GTAURw1cNSdsexmzfD3d7Q/xIq20c0pBBXKfvpAErGEdXdzeefuYZYfCxgL1582asfekl7H/gQTjrrDORiEXhOg5uvOlmHyR9/wfwjtNPQyo5gtHRJHoHhpBMp1Edj2H2rDpYOgvz22freXK9cziAmoGiEATx/XgVJYS+IRttXf2oroqhrjaElDsCeDZMucZf3eD7gk2HqkfAwoKlx2RdtGeAUnvL+e7oPlQQxMbOEazd1IWmulo0NyeQKowgnUvJe6vMVCe4Q5CUXprjZ533cizagOqq+XjwgUdw1113QVU09A/0SyPd2WefLXKpm7vICv+d+BSec86HsN/y5fIIERaYm8fQ8AYMj3XCztvCwuvs7MPYWAq9vcPCIh0dTiKTzmAsmYJjuxgcHEUuayMUMFAk+IciMukcVp18Oo455lhZH3PQl5DrU/5/zjvXmv/v8sswMjqIgMVnloZoOCzMVtOwEI5EhTlYl6iBFTCQqEmgvrYWoWAAixctQE1NnTBKBay18wK28xyYM+m6nx+QXVoo5H1N2xmPkueogNrbPv953fpM6KlH2WOa8zF+fsoNKtJYQwAQHlxbkDToBm1HXjuBXWFvOh7cAtmRbKgtydOO8+Xk8dckFmBzWxLPPv80VqxciXnzWtDTvxG53BioyKwbBmqrF2DThm7cf9+9CIUjaGhonDJQzAcGR4Zx9FFHY+WKJRgY3oBsdlgaBihBzXcofUMVRYdlaAiRhQlF5OYJihMsFd/QSVvPExx18tKoVPQ05LJsqS0iHCYg6se43FzAd6+wsCdJ9c7kUiF46zP2PWRtrke5lvObH3hvWsbWGObsAgqFIkKWD/T6g89LA9lCAEP5IF4cMfDyiL610W8ngdIa9OFArQ+GocvWabVCqWvmX3tiUE1on332kV3xWmGjLd8pbCxmbspB8JTWK2/k0d7eLrk9n598b77zne/cxnZm8vkxFlSXol8rawJyL9XUiLR9+fk4/jsVkPSNd4U8+zhwztuA/U4CfngZUN+wFUiUnHPSAAAgAElEQVS78GfAx//11Z3TmwkkpfDAjVcD6aQfF4sOCDMYv74E+Pnn/A/++Ebg1HfP4Eu76SPlYznnq8AXvg10d24FSa/6B7Di4N2042k2y2dLa18nrrjvL7jtuUfQOtgjteO3L38bfnXBNxHaTrD5vV/cdi2+c/NvZA//+b5P4aMnvOtVnQS3ua6nHb+68wbc/vxj6E6OIGpaOGzhMnzm1LNx+OIVe2gN/qpOo/LlSgQqEahE4HUdgTclSFqW1hlfqGES12BlsTCaRNyyEbVcxDQbBSe7pfuYHaKuW0DOKyDNopSiIGoFECFAVvJV4TadAplV9C4qwnWKIOakidbk9Mk4Cw4ESinPtzXpp0SR371e9krN533AwjQpA1YUwHMmhSe/G54yg/oEmUHpri4WpQDIbl8OFkGcggpDUxE0FRRsDZs3F6Xbll3rBAMpfbu7BwFSMkY56LHEznge7+LFi7f4K3FuysxMJlNkm+6uweRqv/322yKlS5kjyhqVAUn+PR732ZdMlL/+ja/i5bUv43/+53+3SOzyb4whj5MJ3M6wR7d3XtwvwVkCpuVBUJnXxT333IMf/vCH01wjinjiSfHIpGeQJnK6mmEiGK5GvGmhFMMal+yHRYed5gOpFYB0d11mr6vtUshUV1kwJmNKkZ+ZDH7KKDE1HI9uVNsfBBXoO1iYZvuGwgYSgqnKFtboTI6l8pnXZwR4bcUMB3snUti3OokqayLgI3BOSeqSkve+3K4P9BDgHC9Jz0Iv32N8HwaNGPr68sJ0ap6TgKbbJcadD2/KO7sko1t+d4q3lyhH8P27FTzn5yk9bmoEeswJPmcSVU8veS76hdLpBj0Oc04RG9o2o7qmTt6x45mkDTX+M/zl9Zvw68t+hRUrVuDEE0/ElVddiZ6eXpx15nvQ3taG++57AO/7wAcqcrvTBfw1+HuQzOj6JA6ozcHJO8jlVNRUN6Crp0/kdbu7OmXdQNCQsolHHXW0MIQLLpVNFDz62D/w0MMP4Zhjj8U+e++D9s3twhhk0b++tgazaquhisxuUVQfyEosD3rWijyqZkDljzCf2RCYJ0Qk8qhuIQtNNTAwnMfajT2orqrCnNlRpJxhFIVJWvL241O79OD2m/R2LphcTxIjsXN8bocRDPhA6UQoa+e2ObNPExTOQlHIsp16qJqJohfA06vbkcs7WLnPPKi6g7HcCNL5jDRDCtCr6WJxwaaKyUPTLFTH50HxIrj6qqvR1taOE044Ac888zRGR8dw7rnnybqsDJJ2bu6UAv/SJUvk+cOmOctUMDzWirFULwpuAevWbUIqlcXIUBqd3UMYG8tgaHhUvCU53yPDY8jnHdi5HAIBHblsRuRMmZ8wh3j3u98nzwteX+MHfRIv+fkl6Ohogy6AnCdMUa4dw6GQgA+mHkCiOiGS3g2zG+TrlFldtmwpDF3Hin2XIRxJiGdpW+dmAbvoqVtXkxAgteA6cFzKve6MzK4PkCpqbosk9MzmeOunOFdci3O+eO1yUPlHLCiK9NgtlJoDCJJp1B+AqhI0fe2apBwXcISCzqPxYBoadDY9TFIHqk0shJMPo6e3Ew2zGhAIGegfbhWQlPemrumor10A17YwNDiIWQ2NiMUiMg9y3qVzNPWgAOld3V1IxBOoqrIwOLIB2fyovFfJYOa/eWkAAQzT9+wmSMqrhb6lQc0QQNAw+D70gU4ClwRYCZKyaZdzUHBoWKvAshRhu3L4zw9aL1B5gcpGFqxJliOiVkSN6XGs7/Is8xpnfp13PJHPZfNwMmPLMykSYlMnm5lLfqR8x+/wYcX9mOhMm3i0N4yNKQL/BM3LufTMHnQHYQ2qtYLEhDkdZawJRO+pwZgyHy3nfWSPM+9LJBKSLxMoveOOO3DFFVfsqUPaZfvh/UzVKgKd471dyaDdEUjKvPuBBx6Q/Hpyw1sFJN1l0/O62FAZJD3mA8D3LwWiMeDSHwO//CqwK0DS8SdZZjJyn2StvtGYpGXAl0AiWZgzBUlfL0xSzkUZJC3PbX8v8LVPAI/8H/BagaR5x8bPb70aP7njGsk/x4/pQNLn29fjvT//CvpSo/K1XQGSDowN490/+QJW9/iKe+MH35kXv/cTOP+4d86oZvy6uMkrB1GJQCUClQi8DiPwpgNJGeMyIDUeVORC2lA9hDQHlP2bFXKwT3UW9VYOxUIeBVBSykXWzos3adK1YXsFhOldWsoAywAmmSj5QhG5HKW8PEk0/YRv+2N8kZZFDu6DRVoCpUzw+buyzB872p283zWrmz7wwGMgkDqTwYJZSDfEj41DyhOFgnQQ8xxEylfZCpKyAdfUCXbo6O8DMll/P+O9QWey31fyGSZ+LBCX540+L2SRNjY2iteK//sCevo60TirWV767BglkMpkcXeMlpYWLFy4UDbNpJj7JEDL/2YnKmXNyqDp8y88h5///Kf4+te+Ld4xZXbp7kqmuV8W5Agql6Wfyh6lV155Ja666qopQuJ31Su6749KvzQWXHUzCCMUEonlaE0DorVzUN28EPuc8D4omopQlc92qoxKBCoRqERgZyPAp05YL2J2KIeWcBrN0SyqLVek+cpjy/uv4EvrsuDLJDTr0JusAFNRpeGHLBGf3eIXOFkkN9UIunrTcIsuWmbXQFXz8Eq+jWwGkoJt6fPl/fleZr6HKN+7/G9uk+9WQ7NgKCHqQkxxquJ+NuMQKJqFodEUOrt70dIyV5iDOwRJV67Eeeedj4cfeRg3XH89ZtXXwdANvLxuXcWTdMZR33Mf5LVdF3BwWGMOtcoYXly7SZD5g1asQLyqFgMDgyBgxbUoC76cz2g0AjufkcaqQDCCVCqDwaEh1NRUI5/PiuJEwLKE8RkMmPB4fRZdeV9b4Rg0XZe1EH0uyVL16KepU+HCkDVRNpuBYaoCZImMp51CsZBD/9AInl+zCZFwGAvn18MppgRAlYYBWYsSXPJjR5DQLMnNzjSaZfa167hgc1/AiCMciG1R0yhvhwxAzQzI+fjDg0OmIrVRt9NeI2sv+Y7PmiQwXLBzcAk0y3ds349VJatrW1ajqlkoFAN49sUOWKaFlcvmImcPI5UdQdLOI+OQFef7kIZ0XZ41k0cwkEBt9SKsWb0Rf/jD79HU1IRzPngOHnvsUdx///049dTTcNzxx6O3v1+YpI8/9hjmtswVUMO0TBx40EE46KAVyDu9SKZ60NHeg66eflmA93SNon9oDB3tvejtHoRpahhLERjzkE5nyYkTYLDA55VjC4BOkFU3THz60xfK2rncPEhG6de/8Q309vZANzQYus+k5/USClNGVUO8KgbLCiIYCCEai8HUNcyqnwVFV7Bs6RJYAd9XlizEDe09eGndOpHHb2lqxl7z5yJg6TJfvC5npqpMfX2CqQTWykzRia1UvlCrrFB3eMnZRRd5h/Yj/nxxcO78BpuJ21QVQxoI4BE8tberHDDTa3ynP0dAuwBhkRIUNQiMFvjfFtinSBbu+COORhoRCtbLXDPvy+VGMTzaC08pSLNrsVBANFIvn+FQ1QJsJ4tMLo2xfEbyR/p4Bs0IglZE3o+c+3w+hWSmX/bH92qabFu3KH6ouYKNorI1Njw+aoorBcj7lizjkGUhZBoCwYp09bjGIs/T4Eh/QhGa4eezW0DSkp1M2LSk0dhkI4VcMD5w6RXZ9MF7d2KDA/NpAri0W5C72fPk2WQZKqJBP58lYJvOuRLPoPipUuVhe+15lNpV8fxQFE8OVCHp+P7BbATm82gm4zjlWQRNU45/T3iRTnVMzIeZ90m0OY/pNKLRqDTgkn15ySWXSH76Rhvr16/HvffeK/cnGbM8z6efflremTsCScnmJ0DKfJvPQCpxMB7TjQqTdLoIvf7+vm4N8PmPAC3zfZC0KrEVSNvVrMe3Kkj6epr1P10JfPvDWwFwsmO/9kmAYOlrAVzz2fTDm36LH91+DebEqvHds/4Zxy07EPFwbFoQMpPP4VOX/wAPrnsOhy9ajj8/9+guA0m/e8Mv8Z5DT8QRS1bC1A2kchlc+9Ad+PebLse8mgbc8PkfoT62rST/62muK8dSiUAlApUIvJ4j8KYEScudhWVG6fhOw/J/h/QiFlbZWBDNoz6YQdSgd2lOQFKPSZhjI+PYCBomTMOAUwI02SHL7mVyrnI5SjwWYVnsyJ8aJC37mpL5IiWdAou/JWlI2Y7/uxy9R0sdSuzEdfO+3K9O3x/PQ0A3pPNbPJKmKSbwgiPQShk0AdIE1PX3y+5eAqhk6AiT1KXkL2AaBGJN5NMKuvtYdKB8moMXXnhhSr/LXXFRE/Bbvny5dMRyMOEje5XFJUoJMQHifK3ftAabetbh4OVHIR6tlt9RbogJz65gaI4/l1AohAMOOGAC2Mnj5H6YlNXX14PywBwsTN7612sRCMRwwvGnieSZMI0dR45td3mn8hiZMJePg8kxO4tZLPvsZz9bYtkqW5knUhBQxH+UzAZV1aEHgtADYYSiCRjBEBKz56Nq7l7Y97izoGkmVLNcyNwVM13ZRiUClQi82SNAT9nqoIqYpYKSx2SoxI0cZgcGkTBS4nutayHxfGTh0+N7z04j66RYZoVphqCrujBcMk4OQ+khFPI5RMiCCgTkncYuWb8Qq0LVQujoGUUuZ2NB8yyYBsEEX35uulGWaCwUS4xTSumC2lQESLd6jU63ne39XdFMpDI2Wts3C+uH7//pQNILLvhnedf+8Y9/FIZhNp2WQu65551XYZK+0onYTd+jncPShI1DG210bNiAtRs3Y+mCOVg0fz6i4ZhI1Zcl9/1D8ISBR7CLPpGeomMkmcZYMolEVQzhoAHXsQXIErBPgMuSv20gBMOK4sU1a9DW1ooVK/bHXnstkb8TZH3h+RfEI49NY2Rf8Xpj4Xj+vBZoKiVaB7GhtQNdPQOorYujri6MgpdB3s0i47goUDK1hE/xHzK/2GCnKTu+DwTyEPUTssYMaRjMZHKASy/LBCwrNCEGXFcEowlohiWgD9crdi6NXJo+nFPLthLg43dUkX8tgjLY+WwS+czYFklh8SBVbJ+lOAkoVVWyz6J45oV2pDI5rFy+GJGwB9sZRjKXknW+zYeANCLSrkLbitdKTBQkqloQCc7BTTfdIj7BzU3NIrPbsblD/EfJKj37gx/EWCotIOkzTz2FvZcuxqy6OpG1Xb7ffthn2VLYdh+y2X60bupCR1cPstkcXn6ZTAAD61/ehGQqK8xR3VCQSqdRsOn/mZVY0XuR144AggUCRx6qa2rwuc99EYsWLRLQhE1yZJQR4OJ1ILLBogaiS8MF/yUIHw5HEQ6GBZwnO47gQlU8BitgYpkAMQqOPvIobNzcixfXrYdXKGLJwgXYa34LXDcPO5eRfZTlR3d8i5XZvmWJ3ckAKeAUXbgFf/7lua4q0MgCLaGwzJYI5PMzbPYkSDrdkEYasogJtrFxZlxjznTf3RV/5/uNQCSKCkyLDTu+vYqqBSW+BWlS2HoeZCsT0C8/K1B0kMrkYbu8t3zA0zJ18ZHltk2doGQBlMAdy+WRc/jMoMVKCdzkXLNJlk0Fwvj1hNGadgoCkmbJUvZsQNsKfBacIpy8D7TRY1cjk5Ns0pJsLrdN8LXc8Mv7RnLgogdN9+CpPmAtzGyd+zcRNk1UWWw09tWYqMjgFRkDngs9lHNih1MelKG27YIP8HqqeKtauip+oyXLUd9bNV9ALucKiz4UMmCJHO/Ug/FqS4bwaF8cHWn/OSJ3trCRp2eTHlt8SljYHGSQrl69eldcIju1DYKG+++//xZJbT7rmQdSQegnP/mJ5JwE2N9og+zRu+++W/J9NiYz/2fjyY5AUipJ/f3vf5dYnHrqqROUlaY7/wpIOl2EXn9/L7Mj9z0Q+NJFQCAIXPVr4AcX7Hpp2ApI+trPf9mD9uIbgNPPAlJJ4KIvAJvWvzYg6XNtL+PMS/4Nc2tm4YpP/QcaE77q3UzG9Q/fic9c8RN8btX7URtL4MvXX7pLQNLt7TuTz+Jjv/wunm5fjxs/9yPs0/QWMdWdyWRUPlOJQCUClQjsZATelCBpOQaTZVgmg6cB3ZcBbArnsbgqhbgxhoLne13S3yaXzwvQaFkmc11JSNnNLImgp0mXsKJ6Yho/eV/lY6CMFz0/BST1IF6mZHSWu6f5OSZ9BEopg1RmthTynhQiNJPyvkwafTlek4ViyhfNILkTb1PpRWdRxU8MCbwSJGXiPRVIamkGNrbZyNt+ly1ZnexU3R2joaFBJHVZLGOSRxYp40jglAkgR2d3O55d8yhybg6L5u6DZXvtL4VEJoTsOGX3/K4aLPixuDheSpcAKZN+Jsc8xtmzZ8v/F3+CtrXo6l2HA/c7UQBSngcT8I6ODmzatGmXA7jjz5NJJAt1lE/jKLNJH3zoYfzH978vvxPmFZkYJRYGj4/gp8HiJYsLsQRq5i6GomqYtdf+WHLsu7awEnZVTCvbqUSgEoG3RgQW15g4aE4AVboDFnkt00DE9ODlKTE5CtMiQFIjxVq+j9j047ijSGcHoethhEI1cGy+G+nBpmNwrAsDQx0IGxrikQhM1SDn0w+mQjZVEJt7UxgeyWDu7FrEIgpcN7uDYLPAPIk94nF7lNIlODpzpui0M6rqgKJj7fo2hKMxhALWtCDpxz9+gRSzX3ppLa659ho8eP/9iMcT+PgFF6Bm+bH42/oURvLTAwTTHlvlA684AmxSYwNATcDD8kQGDfowXnp5AwKGiRV7z5d1FRlkmjIRJBUfRZXXmIqRZEbYnfQoJ5jVUFeLmnhUWG9k6E1uuLPCURRh4LrrbsBDDz6ED55zjhSH+wcGxB/z4YceFGYUm80oyzo0PIx5c+fi9Le/XbzsCoUUsslhbGjvRt/QEGbNSiBaZSLrjCFjZ+R+KwOiIqUpQClBDvrb78CTVdUQkLWtD2jJ+paM1pwNBQEEzSpY5lagVDctBCMJdHb2YnBwAPPnz0ckHEAmNYTidlhQqm4iGIlj3bqNAgjvu9++CAd0pJPDvhTKlkGgNyu+xONZqUW532Po6ctgQ3sXZtXVYvH8BmjqGNL5UWQd25dPExVOH8giU5PAD4GigBUVFunIcB6//93vRBaSbCd6RLIxjY19ZDGdf/75cp8TJO3v7cPZZ78fy/beC5RFFgaw5yCV7pa52NjaifbOLmQIkq5pRaGooqtrCL09g8hk0sLWTKWSkgtkUjkBsW3HlmMik1SOtXTeiepqfPGL/4Z169bh93/4PRyb7Dyu+3xPWsrnSvMeQbaAiQDXf4aJeLxapFTr6munBEmPOvJIDI6k8dTqNQLmHrB8b7TMboRj54QNTSBzZiAp2aOclzLzd+KtJ4CXYyPv2nId+rYm/vU0ni1KYJRr6+kNTbZun9clbSMJsBqGLwM7Pu96xQ+BGX6xWPD9SInF0UfTUwgg+s8Az/PZtTsaxLxcl9vgDxC02JQg2RwClu+dTH93ySltMo3964O/D1o6IgGqCZVkidnAkCsg4/gqRnI9qQXwNVX0mHdSLtuVH7FkCejQS6gk40iglLmheIwK2OlJYy9z4qLje63SrpbXqg+S8t0fEJ+0kGlK3urnrGUmqeHLLrO5YRxImsv7IG6AHqMlJaTtsUTH0o5YMsRCbCDe8ZUxktfxxEAcq4eiyBd4HfDZwRhOzyY9Ac9sybMIkO5Jqd3y9cE8lM9ySsky9+S7g8fyne98R9itIn/8BgRJJ1//MwFJCZAyvz766KOlfrAzowKS7ky03rif5Wvwgb8D1/8OeOgGIDEfoA3kOf8ELNpbXpFTjp0BSYeHgJuuAW6+Elj/KLDoUOCdHwLedTaQKBH42Pt12c+A//4S8B/XAO/6wLa77eoAvvLPQF0j8O2fAjG/Bx/pFPDg3cDdtwIP/w0YbgWWnwCc/O6J+yjLEU83W2d/eaIE7yvxYuUab/UzwB+vAO66afvHxGMpb//cTwJHnwj86aqtsTrivcA/XQgcdPj252K685n8d97bF154IYaHh3H55ZdvUaLb2e1M/vz3b7wcl959I67/zPdx+BJf9W4mo2OwF+/92ZdRFQzhD5/+Hm594n588fr/2a0g6Ug6ifMu/Rb4b4VJOpNZqnymEoFKBCoR2H4E3tQgKU+bCcVUYGkZQOLfAmoB86JZ7B0fRm0gCQWugKT5vA2DMlyBgBRtmYxmXCZmBTh5BR67hAPCEdhuhAWUNAxhwPis0YJse3I3NIsF3C6lhJjMU4FMFnJ6ETmRFvMHGaVkt44vXknyKXnr9CUEkRUz2HlLQG9bJim3PTRio7uXe/NXkvRg2dWsSBZumPSVWaRk0DBBIkBKDyeO4eEhPPz4PUhnh0HTm1A0jCNXnoB4SUKCfizPP//8LgMjKffDpKsspVv2QSVjlMzVsgQvj41FrK6x1SLnODu+7xZQlx39PCYmsbt7sFjH4yW4W06cuc9zzj0fjhT9thYArEhcinU6KxkA5q48GpppQjcDOOisT+3uQ61svxKBSgTe5BE4rCWEo5p0bHzxWbzwwvOYt2AeDjzwQJhaFk5uFIHIbHRsHsSTTzwBTyli5cr90dw0C3l7GJZZheHhDB77xyNSsD30kMMQrQpgcHA9NGQRMi0osOAV2RRSEDDEMC309KfRN5jCnMZqVMcoib695y4lSi3fW3TC4DPS92netUMBAZ7BkRSCoagAHjfdfJMAFu884wzEo0F5Pm/u6seN/3cjFu+1GO8843QByBy3gIceehh/ufVWAQrOPPNMxBcdiDvXp9CVfOOxRXZtXF+7rfEKiZgKaoMqmsMu4k4nOjetQ0HxsM/CJtQlgtBVSoESdKcSgw+IULlB0XRhPHf3DaCnf1DUSJpnN6JpVq3Ib9JDdHtsSjIpCZJec801E0BSsoiuv+F6zG5sxIknrUJDYyPsXBZPP/0U7r/3PgEU3/e+9yMStpDLJqWYvq61TQCS2c3VKCpZ5G3fsqDs8ZgtuHAI7CmqrDUJbmzP9o+gCe/L8WtRFuopZV30dJhqDKYRlfUJz023ArBCVXjk4cewceMGHHX00ZjbMhvpsSEUfN3ObYZqBBAMxfCXW/+KjRtbceZZ70XT7Hpkxga3jZeAcZktICnXRGSmwQshmw9gY3uPrOX3WsCYJ4UVKZLbIl3swS3Lfec5F0UBaRKxOUjE5+Opp57F1VdfjeamFqxatUpUOajg8cQTj0sT4amnnoIDDzoYV1x5pfgEUjp78V5NSKf6USw4sO0M8k4KxH02tXWjvasbuayNl9a2CcjU1tGFgd5hZPM5BAwNqXRSjieXobSwK77LfDAWiIpN9bSSZMFv3pMffsjzoJIJaFLaVPHzGNOQZpNEVRyGZQlAT9ndiUxS4KjDD4Oimujo7kPr5k5hoM5vbkJddRWKbk7iMzO53R37xlLhJkufy0k+X+ULwXdVfWWD36Uiju3StxQieUtbkS02LF5JrveVbX7abzEvS2d9OfdwUEWx5BvK4+HvTH3HoC0L7G5BRdYuYjRlQ2euSoZoSEUw4IOk0pjAGLq8Zj24ridWLWy+qIpY0lDr3wcFpLLMLwFVpy88fUz9f5l3Mv8sUsrZobwz5XNV+eEgmB5ko2VBQ8H1m3dpMeOiKPmsm6PSkYZI2G8SlcZMVUPYMBG2rHFSu+WQTfQk9eF8RoTH71vQsNlkR36jPKeRFOWnPcQjppzvjoZdULBurAr/6I+jP8sHLs/enxs2mOxonKQ+J+9tDt7rbBze04MNrsz12FjMc2dO+vGPf3xCXr6rVZX29Dlyf9OBpHyH/eUvf5F3GeV4ZyKxO/48KiDpazGre3af2QxwyX8AV/1g2/1GCEReCpzyzqnBuZmCpK3rgW9/Fnjqtm33ccCpwHf/C5i/yP8bQcXPfhA48mTgK98Dgn7//5ZRZk5OBlHL3pxTRW/V+cA3fgxU1wJ7CiQtuD6D99J/B1Ld2x7Vwe8AvnPJVh/XMkjaNBfIZYH7r5v4nVl7A//5W2D/Q3bN9UGrqQ996EOysYsuugjf/OY3X/WGy8zM7pFB3Pj5/0R1tIRgT7Nlt+DiW9ddiqseuRO/+5dv47hlB+M3d920W0HS7pEB/OTPf8C1j92Fi9/3SXzo6Le/6vOvbKASgUoEKhF4K0fgLQWSlqWAxk+4/zvAUovYqyqNFTWDiBkZpO08bNuF7imIhcMIBCzQvJtAKQtc2Sy7cT0oZtlzZ+rLiEkYpctYcCKblKxQH2jdlhFSLmyweJq3/bSRckhpO7fFC2YqkFS8UlUNriS8fqf59jqmmcCSSUqWwPZAUmFJdmSQzfqJIRMydtATANxVg/6dlAnjKCd9ZEOWk56xsVHc/9Dd6BvqhRWgJ50iBZ/Zs5pwyMpjRD6MgxK4lN95tYNJMAFaStiKFGNJDo7bJUBcV1e3JVHmcfakV/tMX3cW6uP1WwovL774Inp7BWHe7YNyxJQpYncxB4tpPPYnn3kGP7rkUlihsBTiKasbCFdBM0yR1eWoXbI/apqaUdu8bLcfZ2UHlQhUIvDmjkDMKOKouUEsqwZuvOFa/N+NN2LpPksFLNhnyXwURfIwjL/+9XZce83VCIaDIlF5zFFHQVEcqKqFe+95AFdc+Qcp9n/4Qx/GsccdjXSqE25+wGdGbZHqK0JRs9L0MZp00bp5ENWJKObNTsB1M+LVOHGwoYkAKWX+Xr2U7kxnkuAYVAPBSExkEtva2wUwam6aDa+QF/CsUNTQ1tGOWDSGxoY6uHZOvKKT6Qza2tpFIWBeSwtsqwoPbEphzUABuYLPyfHZYlsHAYHXcnDvmrDxfDsCWtx5nm8z8GYYBAvrQgqao0Ao04mRjpfQ2z+AWfU1WLl8Pqpi9A7M+R66ignFs6CqYRoyiKxud08P8lxTGrrAJbNnNaAuEYXj5qDsoMEtFKsRkPTqq6/aApIee+yx+O1vf4NHH31ECkPHHHOsxPVk9Y4AACAASURBVJ2LWfqh/uH3fxCm6fkE6xYvRCY1JnKta9dvRP/gIFpa6hGKafCQg+eR+emvGNnAx/WpoC+KiqDGpjwCpdteW4aqC0uM609/EKQzoCg6rEAMuhEDfQu5BnHIPtR0mMEo7rvvfmxYv158PBfMb0FqbBBufurmBoKkgWAMN99yCzZs2Ij3v/8DaG5qmBokBZlp1DgtXXG0WKRsMTR0dCUxMkY1kmZUxxUUisPyufKam0fPxsUcmyMdW4AaAouU2g0H5+D22+7AQw8+iLeffjqOOfZI5O0sdM3CSy++jCuvvAKzZzfihBNPwp1/+7swec8554Nobq7C6GibAOBkp6qaz77csLETHV3dsHPAU8+uw8hIGt3d3ZIf5LM5AbGSqRQKtoN0NifgFRn2XJOW5Xa3mMiWb6ySX7MATv7U+XPGFIL+pIYutiEESSldHgwEUFdTj4AVRFUihni8apzcLnDEoYeIAgmZuC9vbMMTz7+IJfNb8LaVy1Es+J6kMxs2oJKtTO/LrcckCjfCIs0LI3F3DuY5LtmDpZSLMfIl2wn4+c/RmQG+O3eUBPBsl9YnKgz2TZSuS0ckZT1pnDVNX+3Fcf2/l4FTxidvs6mWICfgCDu7CNOknK4iPqfl4ZIl6jqSJ7LBhq9aXdcQDprQx0lm23mCxfT4JVzr57HMFwmgct8ipcsW4ZI/eLlviKxyUzfles1lC8J0DocNbkHUj7SCCkslcKshaOrCNuUzgeDqeHne7UWPTVF5pygNp6bhg7/TDckZbQK/rsj4U66c2+FzzG+A3nYL/fk4HuqJ4+WR0vOq5GcrzaQ72OkpBnM9/zsPP/yw5MN7evCcmC/TD7mcn5588skT3//baTTY08f6avY3HUhKgPrmm28WOV6CxmzgLnt/c44Yn0MOOWSLGtTkY6mApK9mdl7/3+Wz8trLgZ9/C/jUt4B3nu0zMwnwrX0B+O+LAVp+X/wrYHbztuczE5B0bBT43peB1nXA574FHHQERE2O4Ow9twO/+Hfg+HcAF34DYG8Ff3/x14HnHwf+8zfAgnHk5/L+nnxo27+RBRuNA4cfA8Ti/rEO9AK//Clw3Y+Bn94CrHrHxHMoA5MrDp7IGp1u5mZy3o8/CHzmfUDLUuDz3wEOPpyy7EBPJ3D5L4BrfwSc982t5z2eqdq8EvjMN4ETTvOPhGDrTz8L/MsPgE9+yd/Oqx27g0k6MDaMd//kC2iqrseHjzodf7j/z3hkw2rxs68OhnH2YavwqVPej4YqvwZXHvesfhzn//K7OOewVbjo/Z+Erum7BSQtA6/l/c6N1+IX538JRyzdf1q/1Fcb78r3KxGoRKASgTd7BN70ICknsNxdXe4gHs8uHc8orQ86OKJhDC2RlCTvlMDVPB2xUBBhK4CM7SCbt+G47AwvIu8WoegOFM2Rz24PmBT2JmWvdF0S0u2BpOWLTUDSPDty6Qnjy1EJ81Q6bP3kc0s3dEkajfJGZADkSwnv9lilAtpSSs3QodB3dJwnKbfLHybPyYyN/h4yFHWJX2dnpwCSu6JblUxR+quQscnBQjABv/LI5bL4+723oW+gH4pahBUwoBCQZLFH17HvkpVYNNcH95iwEpgkE/XVDCZc46V0yyxSAp4EUMuMVx5rKjsAJZwW4NrMz0Yk7DNfySB47rnnZsTofTXHOv679EhdsmSJxJIgKQe7bL/1yz9u+ZhmWjDMAMxQBPOO8/VeCPpWRiUClQi8MSOgKx4iOovmClKuSm7la3YiYb2IveNZHNIcQsw0ceUVV+DOO+6UhpN3nHEGzjjjdASsAHp6+3DVVVfigQceQG19Ld71rnfh5JNOkQL+8MgIrrziSjz44APiFXb4oYcK+BMIFJBJbaYGg980JPK4vtwu34+eYmHN+h7kcwUsX9KCYIDNIvR7KwOlZJBSD7/M7NuTcaIMoSHPXdMKIjmWlnMLhy1k06Ny/IFgVFhp8h7MZ5HPpaEbJqxgRMAmvnvp25WxXfSmXLw8XMBgXhNQzaBcoso4FOEUVKQcHUnXQL6gwt2DyCTBhqBWRNywkbBcBLQiHLAhjMekYcTWkXIpObonY7/rbwcePT13l1e7qC12obezDT09gwhaASxfNh+1dQHk7THx6AwYAZhaAOmMiv7BnIBeuqagsb4BgWAAHZ09CAWDmNNQg4I7USJ28pFPBZIecMBKXParX0kD18cv+GcsX7YPsukhkYElKHvD9X8UliOZpIcf/jaRp/XcArr6B9Dd2ycSoGZARzwRQCiois2E49rI2jaSDhmWPqOL68o4GaD6tkAp16D0GgzqBEbLfoMBqJTOjlRjdCyDsbER1NfPgmX4jDbdCu1GkHTbOZd1s6JgQ1uPMHmXLJyPYMCDVxwpAaoTv0NQlaAd19I8/3isGZFQE5568mkM9vfj4Le9DbFEAIMjmxEN18BzAnjsscfgOg6W7r032js2I51J46CDDkI0WkA62eX7yxYJbJHGWMTaDa3o6OqTZ9ITT65Fx+YeYTnS65OPuOHhQdl3MplG0S3AtenHacPOkwlYlN8RUnPl39KQW8uXQqWMOT+nUcGGTGANMIOm/C0UDsIydISDQVRF47DMIBpnN4pf6fKlS2EFLHkuHXn4ESWenYqu3n488exqRMJBHLxiGWLRIIqibjOTh4wPkrrFnABqIqNLz1FFFYAuTwB5D4A7Ikfq+mCcgGkCirGVo2xLUcbJPLlPNZIdJ11OZYuTmUr25vL+FgIWmYoTt8b8kcdDSWfxL2UeppFd6gkASu9dyjBTsl1l86vjCKDLuWTeMX5rZRuX4VwG6VweBdtne4ZDJizDgFfQwOkiaAvFg256UHSfPc3vMv4MB+dGbGFKFjDl0+fvCXoSYM3znCjHa/hesoxFxLSgsxkCKqpCZI+aMr/jc9QdPY3Fy1hkdhkrAq0zf0+MZch8L8p1ztMzNPje51OQQ3MufUkTeGKA4L8//760+Y5ld081X9zirUy/zNdC1paxpDz53LlzJZTMT0866aQJYd0Vufmuf2vu3BanA0n5vqPvMvPw7Y1wOLxdr9IKSLpz8/FG+/RAH/CNzwD77Ad86t8AbZJwzGP3Ax87Brj0DuDoVdue3c6AhT+9Cjj8uInbIPv/0h8DTzwE/OCXQOMc/+933wZ89jTgu1cAZ/pkRxkbXwa++FHgsOO3govTxbzMHP3CL4CPfHrip3cXSMrb7RffA269Hrj418DBR0zc79Ag8O9fBDrbtvqGlo+Fzgjf+1/ggEO3fmfTBuBLHwNWHrJzYO50sdnVf1/b1YYzf/YldI2xqW7qcUDzwglepcOpUZzzi69jiJK3n/sRmmtmyRd3B5N0MkjK/RC8vejMC/CBI0/doV3Gro5VZXuVCFQiUInAmy0CbwmQdPKkTQWSaihidgRYkUgi7vViNJlEKpuDk/dgquwEpmSVtB1LcsXu7qpYBDU1YbjII+umpZDBxH+ylC73b5Y6a1n8kMLADpgD40HSAD1JSz6o3I7fAT0xiWRCyq5klwxI8e3ZcfGCoC2Ph+xTr6hJQYBJr/QRl/w2mYiPjgCZpCVJJJMSysiya/PVDHZ77rvvvltAx4GBPkk6Z81qKO3HxiP/eABr16+BzgJzgJ3ThtTGdcuQgnp1vBrLFxyEWDghh0Jwcs2aNeIRtbOD50uZXTIyy6MM2tLvlOfL7lQOJqGZfAqqlYYZBrJ9CsLh+i0JNBM8MgL25BjvTcrrmsfOYty1dz+NdT0jFSndPTkZlX1VIrCHIhBQi6g1HbieggHbkH9fi2GqRSyuyuOAmhRaaikrG8EVV1wpTDEOPtfPO/98NDbOxpNPPoFb/nwLBoYGEAwGcOwxx+LkVafCMi08/sTjAq7G4zFhcA0NDOKccz6MFSv2wdjYJhQLY1J4nTjogxbE4HAOrW390swyr7kWVVEDhQIlId0Sg5T6VrugVfkVBdiX3WWTyssbOkQ+d/HCZmHW8fgow0rgVN4vbLQq0BNOhUI2omaiUFDQ098vRep4VRijOQdp11+DaCplUelH5sApaiVA0kR3JojOtIW0uz03t1d0Itt8ieX0qOGgMZRHQ9BGTcBGwnTAa4KgPf3iUq6BgWwQm5JBdGUM5Fj4f4MORp1M0kNmFbAgMobuni5sbO2BY7uYO7cRzU01UBU2KtGHUBOv3L6+JFTNRHU8gdp4lXjb0TqubXOXgEVz5zQA9AQk/Ws7YyqQdN9998avL7sMg0OjuOCCC7B4L7JFe2FaAXhKBH/600149LFH8d6zzsKRRx6M9Fg3vILPkExnbYwmsxgaTgvzrKG+CvF4EDk3g0wuiTTBliKfLbzGKLtrImpZJY/SiQfJ65J+rAGDPudhkRjWtLAwSbu6uzA40Id5c+ejqiou61L6st57770TmKTp5AiKDr0JS88wgmjiBa+LdzotAv50440zYJJOHUBVNTA4mkZf/yDqaqtRWx1F0R0DZK4mP1IIorFBkvdUAeFQHaoiTchkfTnkYMBCOjuAkXQXgoE4EtEm2HlX1rDBQFBkcdkIaRoqiu4QCm4SXsFv0uDpFbwMcoUU1qztRE/vGFa/uB5jo2OIRgMYGB7A6NiYbCszmhYAK02glP6PWXqSFn2QlBcQgbWSf/P4M6DMqWkayOVdWQdalgHLIqNdhaqrwmKmV3RNokoAtNmzm2FR0jhIoH9vyXNWrFiBQlEXIFdVPVlzt3X2IJ3JYvniRZjf0oCCk9spkNQuZgWAZ17B/MXPM3z27msxeKURVHMdAmX0C97KPmQMCDLy+cxnMtn/DHg274O8nNuZ9CQVCmx29aAbCiyT57sV1Ob+iXFzKvlDr21h31MNRiEDSZMmCk2lqk12h0AyLVpybgGj+QyGxzLIZ4owDA1WQIOpE4TVoBQNmLoGhdvzCnCK9P7mHnku9K71/2UOQcCRQPv4FYUwfwmS2vQ2taFoBOF9Bm6Isrp6AIpHxSQNiXBAvj/TIddBoYiRNEFXIBHWoU7jR1reds7x5FonyMo5i4bYjEwm67Z7LxZ1PDUQx8N9MVFj4Cj7P+/Im3SV9sIW/93HH38cqZQvUb4nB69BNvLSYqWc59GXevx4K4CktL2588475Rk5Z84crFy5UvJ31hWYe993330ih7xgwQKceOKJ20xRBSTdk1ftnt/XmueAT38A6F2z431/9TLgnI9v+5mZgKRkQf7ggh1vn1Ky/30tsPd+/ue6O4Gv/gvQPB/46g+AEJdKAG66Frj488AvrgcOPnLiNslAveMW4G+3AE/eu63E7YU/Az7+rxO/s7tA0tFh4GufBMJR4Fs/ASLRbc//t/8N/OQzwFX/AMhk3dGxlLc3u+X1DZK+uHkj3vOzL2Mkm8Z5h5+Cj53wLiyonyNy8ut62vGlK36GBzasxhdP/gC+9p6PybP5F7ddi+/9+Xe4/GNfx+kHHb0lULsDJB0/C/Qhvev5x/D1G36J4Uxym/3v+buxssdKBCoRqETgjR2BtyRI6idHPpBYLsxQbrclpqLZHAKSbcilk5KYShctVCkoBIOWyO4WvQI6uwahKzoWLWhCKGLCUwh85pBxssi6lKOaCFYyJWOB1O/S3XFhYDJIyqR2urGz3j1MegmSqp4uclAm6ziiQ7U1/6e/zVC/jqLrszxfrd+mSA02N2PevHlSeMhmM7jrnr9K5/3xx56CutpZePrZf+C5NU9K8cI0LBiWz3hQyGQwNCnyRKMhNCbmYMGc5dAoaQiIZ+i6deumC9M2f4/H41i2bNkWKV2yMZlwEXBl0sVjLV8veTsHK56Rdm7D8jDcpiASqZJriIzWp59+eo94kU4+CR4/GaUcZB0ROO1P5fC4sf9Ox6PyhUoEKhF4/UeATNKgStE8BbnC7gXDdhSNWiuPQ+tTWBpPIxSpgVusEpA0lRqDZVno6e4VNtuy5ctx++23Y926l6GbOrq7u3D00ccISEopyhv/9Cfcc+/dOP30t0PTDfz5lj/jiCOPwHve/S54xSHksz0lFhIZoZawbDS1WJJL1NHeOYgNm7rR2JDAovmNgJdDwSGDixK7vmz8azX4PteMAFa/3IahkVEs22sB4rGweJ8XClODYwTZCCilsjbaO3sQDYfR1FAtUpf+IKMnJ7LDgM8sIkOK7M1hO4CNYwRKQ0i6OtKOitz0S4idCg+vv4ZAHkuqkmiOZhEzCzA1Su3KqsqXRvbIHlRgF02sHwvg8YEA+nMzL57v1AHtgQ+zmWxRlYIWdMMd68Dw8LAw8qrjVRhLZQXMq6+NIRg0MDQ0huGxJOLRCJpm1yEaroLnevBkDahhfetm5PI5LF5AOdeANNiRcciZnCy9OxVIeujbDsRlv74M69e34p/+6eMgs9R1MnLvZLIurrrqarz08ks455xzsGK/JRgZ2QTHHpO1jaVb0NQgxlIO2jb3I5nMoioWRn1DDJZRQC4/Jmon9CelZ6R4lKoaIvQo5bVMOU2uxzS21ZG9pSMWaUA43MhTEGDTNIOyvrPtHMKhCBRZp/kLzMkgaS6bElBZU/11JgES3jNUxCDLmiz066679hWDpIpmwnE9tG8msGlhTkOdyCLzvtl2kN7Hv/mNjJrKBocICkUFBTYw0FmykEXezaIgSi8hEISl5Kmsn7nuJzOv6ArT29BNoMgmDZ4b7TCSyHtZKAjhkUfWYOPmTeLxmS3k0NPXg1QyjVwqi6JbhOe6yOdceY6JlUIRyOayJTUXyscWxYfScQrQVEXmw2erqgLcki1nWaYPuEVCoPIqhVbDEQsRK4D6umqZm4b6OWiob0QoGMKSxQtRXVuPrt4RrGvtANe8hk5mqidM0qUL56I6FkaB1+uUQ4Ig5+qD0PSPdmAXfZYymbqvq+Fr7/oqBfLoYhOqBl4zBO5sOw/6ixGolvktMC9RYVrTNCURgC1oSGXIZAaCARWGVhQG90RWKZ+Vfh5KZqlb8CT34VwGwyZUhXPsbFedhtdo3i3IfZrKZtE/mEY+W4AVZHMBhBXL9y39aCmNzZG1HWRyOR8kVdgoy/kig1WFQklo3nOGKU2z9O30LWl8CxiyUXkdumzs0Pzjom9xyAwgpFsIaPQgpR8xgWFVgEsO2ynC8UMBncA79zWp2ZdAZ1YUlCjVTv9VFdHAjt8XnBLH8TCWtmWbsYj/DNne7HRnYnhhOI7WpIbRvOrn4qXz257k7vHe05JTcexJO5Xx98l4axXGnLk4lTjGj9eC4bqr7+XpmKRUdrrtttvEluf000+XNeb4sWnTJtx1110itzvV3ysg6a6esdfX9mbqz/lqQNIdeYWWozEZJOVr77KfATf8Zit4Wpbhpfzvt3/qywKXx/AQ8MOvAX/51fbjuydB0pmAr2Vv1TcTSNra14kzf/olLJszH7+64JsIWYEJE/J060t4zyVfxpGL9pW/b+jdjPf+/Cs4bulKXHL+l2EZW3PP3Q2Slg/sjmcfxsd+/T2ctt+h+O+PfgVmyZrs9XWnVo6mEoFKBCoReP1H4C0Lkk6eGhb96sMqmgI51Cm9COtjYF2Hndj0XqLsWDhgid9U3imgq2cEA4NpKRZJwUj1/M7dkIqiWpDCkle0/WSSBZQZSVP5RzUVSCpJ/EzMWnbimlOhQuP/6F9Ukpei3BLl4spsVcf2MNDjS3BxUNaWjNKytOtO7E4SF7JIWchhovf8C0/hmWcfRVEpYs6c+WicNQfPv/i4FCRUmFJYMwUk1WAGTKLMUHQWD4KyWGmumY+6+Fb5ofXr14ss8EwHE08CjGUpXZ6T3zUOdHR0oKGhYUsSRglgNTEqksn05mGxqTgaQjBI308Fg4ODkkC/krjM9Hi39zkCpDwPDhYWmTjSy+o+tQKSvtrYVr5fiUAlAtuPwLxwFkc0DKExnEEg1ICilxCQNJtLY8nSxXjy8aewcuUBOPDAA3HrX/8CywwgFo3isccfwzHHkkl6Crq6uvG73/0WnZs7cNrbTxe52Vv/8hfU1lTjIx/5KJrmVCOf6ZZnWzbvwS0EhOmkqQ401S/Wd/UMobt/CAvmNmDunDqRFi0W+Cw3ZsT62Z1z7IkEpoXhZAadPX2yHqiJV6E2QVDKB1/KhXO+Z+lV6haBkbEU+gdH5X04u74GiVhwHDhBECILRQCdiYP8oLRtYdiOYsw2sCmlY8OYscuAUlP1MDuYxYqaMcyLZGEZLLKXZI2FseuDpMBWrbMBW8PzgwZakyrsIpAvarDfYKxSUwX2rfOg978Ae7RfGEvxqgiWLmrGEFmjg6PCCubaqeA4qKkOYU5jQiQ0XYfxCQj4wlita23H+tZW1NfWYk4jASoDkVBAQAWvUBC2l1JqpgtGE+JJes0112zxJD3pxOPxxz/egDvuuBPHHX+CFIQTibiwC198cQ2uufoqRKJhnHvueaipDWNweANydlIATq5ngyZlV4PI5IrY3DWCvoFRNMyqxtymBOBlkWOzn2MjZeeRtHPI2Q40DwgomqiQkI1oWoacL9emiapm8e5sbW0TYHPRwkXixclBJnXrpk3I53NoaW4RedrxnqSuawuw2tPTL9d685w5SGUyeOSRh5CIx3HwQQe/KpBUFvLiS9ojx9M0uwGqR//2qQC7Mrg3HkD15Py9ogPLIvDDhoSCWGzkRZqXIBUlcQtQi1Se0RC0TImxrpByEfTlTFUPdjENu5iBV7DQ3jGK9ZtaUfQySNlJtLZ1IDmWhEovy6yDfC4LHiIbD0ZHMvCKbKrg2tgfBB0pIcyGzLJtSCIWBRf0ZCfyWiA4FQyFEI2EEAjqyBeziCViAnYHdANL9l4gAL6mBnDQyoORqIrBsILo6R9F3+AwHNuG49iIVcUwZ1YdqqJBYbtPjB2fX6V4KYwpJcDLcfTZiXbRRc7xlXZ259jZZtGpjkUkeFXKgzOOlIGlJLAv4+oVPJF3JShNedypCJPCkuUzzmbTStn3lH60hgCEnrd91rgAhxIiRVifvB8IGPKdwceqyBWX8kA28doFShYTxC0imcqifyAN2y4gENRgWmQV69BMVUDPYMnShLLHlJQW5qFPb5bris8G7t/QDVhaUPZTVGyfdUq2p0spYl1Ac7GjEfY73zaKAKUE3qusCCzVgkapbpMKTGx48EHSVL6AvOPC0hREQ6bPXp00KLmbtYtIZfMS7+ro9A1OdoF5jytSu8HAJH3Nye9Gz5D34pMDYbw4bCBf8oLdUX59nPe0sHo5CLK1tbXtzkt4ym1TJYO5cyxGn2dP2JJnnnnmhM++FUBSqjvRk5R5+hlnnAFa94wfrE/ccsstoORuBSTd45fpa77DMkg6FYA4k4ObCZO0DJKWwcCZbJefWf0M8NkPAh/9nM9iXbcG+PxHgI/9K/Au3wVpyyjL857wIeDTXwMWLvFrdBw7OseZgJlTHe90503Q9quf8IHctxKTdCg5ivf89IsImhau+ewPECeVdtzoHR0Sz9KFdbMFJL32wdvxxev/Z0aXxLKGZvzfF36C2piviLerRpn9evC8JVMCu7tqP5XtVCJQiUAlAm/2CFRA0nEzHNAVJCwPC6JpNIV6oHlJuF5RilWqpyBqBVEVCkmiqCCITN4QBkE2m0I2n0aORYt8HqquoLo6gnDUkE5cFkHtgt+RPBMXn/EgadBi4qrCZEf6NnKDopCEvONIN7nrFUQSbKYjZBriTUpZMd9fBuJJE9R1YZlKcs7ke7QIOx2RZJiJNbs129vbd8p7kwUC+jRRbo5jaKgfDz58J3I2/Yr8wgk9R5lQM0lngVVVTZgWwWdDihJ6wJROZ+gs0lHCLob64HyEg3S1V4T9uXr16hn5k7IYsGjRoglSukw+mXzR94QJJ8FTfk7TNXQPrYOi5YVREYvVQNN0WMUaGAYBZAU9PT14+eWXXxO/GibOBCE4GAPGmtfEXcWS1stML4jK5yoRqESgEoEZRoCNRcsTSRxcN4SAlkUo3AhVrcGVV1yFTDaNVaeswn333C+y6XPnteCZZ57CgQceJP5899x7l4CkJ55wEp566klcfvnl6O3pQUvLXHnftbe3oaa6Gh/96D/hsMMPQdFNYWN7G7p6+mFqQWiaBbDYXJIp7R0Ykef0vvssRDwaRIGVU4ET/OLyaz5KTDk2WA0MjaKrdwA1iRjmNTVA8XwpT7LpKM3KgvLmngEMjYwgEgqhviaOWJRyhvSgLYMM2wdJed4E5OAFUfAUYc082m+hO7vV9/uVxoOhbAg6OKB2BItiSVh6mTVa9n2dmvlDj9TBnIKBHJnPCgZtHb0ZFVlZrrAY73uW2gQhiq+HCds2QiEdWF6dhzH8EuKWh1gwCNctYl5LrTRP5WwVYykb+XwBkZCBKPEqzfbXSWQ0KxG5HEeTKaxrbUPvwJDI8MZjERRcSljqqKuuFilUaVoj+FF0YYUjApJed90NW0BSSi2uWbMa1113nXj97rfvvuKpnsvlpYmNFgT8zAnHH4u8M4ih0U0+W7XEsgoalhR+KOnMtWx71wgGRsYwd04tauMWHDeNrE1llLx4SfKHYCDZdVrRE197+lfqXLMB4t1paHX4+9/ugmlaWLXqJBRFkhUwAmHc/8D9GBwYwBFHHImXXlo7ASSlfCwBqfvuvx8sgh9/3HHCirviiiswt6UZH/zAB14dSEpRUc3E5u4+OK6LptmzhYVefnbM5F4gA9JDAYZKyeA8oPjSxbJ2dl2RjfWKZFKr0khJyVYVljDZFcUEl7QE1Ag42Q5Z7orEPOPmUFsTxBNPP4mRXFKA6J7WHpFidh0XrlPA4ODQFqYj9zE2mhL2/VRDwFJVR7wqLv6buTzlf11URaOYP68O+QI9Z21EwyFURWOioNJQX4+58+agKlSNRCiBUCSGbL6A9W0d0BQPzY2zEGbeo1NCmIDZeJliVxjtZI1KK6hXAD2KyyxBHyAlgExgVVwghU3K2O3K4Xud8lpUUJDt7zow1vfb9Y9dZHoFAPWg52RxGAAAIABJREFUqypIzuTvffBSheMWYTvMm3x2KhV6dJ1xUaBoASgKrVpyM86dGKUyU5Tx0uU8fY4n2cu8/hhL8bBNZTEwmIFjFxCJmYhGLV82V6XXqQZT85//ZXDfFRsXX/pYzov6wx4/a8FQAyJN4Hh5uHDES9fJF2Q7uqlJc8D4ORRlIk1DPBBCXTgqErxl+5Zyb28qZyOVp2y0gpCpyzNSpJeneEGPpPxnVTyyY5CU2DFBVdrfMFeml+t0o1g0sDkdwVP9IWxKm8iXDLzFTmeKcUzhSUTCvj4mn6vPPffcjOdvumOZ6d8JBlJalrkd7yk2BH/iE5+Y8PW3AkhKO5lbb71VmpKPO+44kdUdP5iD0zeWErynnXaaKCeMHxUm6UyvuDfm58qytjX127IzZ3JG04GF3Mb9dwKfPBn4yq98sHOm3IXJzNG//Rm4+Wrg4l8Bs5snHl0ZiL34BuD0syb+7eF7gAvoYboDud19DwS+dBEQ8Hs7ph3TnXcmDfzgq8DDfwf+62pg2cqJmxzsBy76PJu5tnqxvhnkdm3Xwad/czH+tvpxXP/ZH+DghT4ZoTweXvss3veLr+HMA4/BT8/7An5/z59fc5D0788/hvN/dRHOPfxkfO/sz8zYG3zai6TygUoEKhGoROAtFoEKSLrNhHuIGzaWVPWiMdArsltSZy16CGg6EuEwQlYIGsIoKmFhfTD7dwpZjKVG0ds3gpFkWpikVlBFIhFDJBKEqlJKjcUCR/yOWOzcHruUyXYu7yfekaApnkGOo4j0HpPkcgGCf2f3LzubmZBqOguQWdnHTEoQQUMT6SgmzeNlsNgJz+3Sk4rFBibP+VEdiusDpZSWXbt2rSQqMxksxCxZsgS1tbXy8UwmhWeeewCjyWE4lAwrFTTIQGDXPIsd1AYju8DQFRiW6jMXTAMKP2NSDksVCcKoGUTUaIJp+EksJfDoT8pj3N5g/FhQpMcLB5NOJphkuBLspKQPkyz+f4LCvf2d6B5YL3PJYlsoGIYV1NFSt58kYdwe5X6ZuJZlnGcSl131GTJHDz/8cNkcz4NFFBYz73AnLuh21f4q26lEoBKBSgSqLRsH141gr9go3GIekfBsAUquvNIHSd/3/vfjicefkqIi5eHC4aBI73Z3dePOv90uIOlRRxyFW/96K+677x60tMxDw6xGCWxvXw82btyAo488BmeedZaoHTz13LPo7evHvKYmRAkcEbgoNdjweWeYBmLRkPi4CZXKf7q/PkBSHomoNOgUNsTa1g6RmV+yYK684wX8pLxuJitegPT/m1VbjYZ6AnAKigWCbeML/3lfancqX0VK3YrMsC9FN5QHHu6zsGZ0olTUK7mCCYwviedwSF0aNRaZRONZozsGN4WNVJIFpq/qUE7xQVKF6hsBDDsGulMe+rP02HslR7d7vkMcmASluhCwVyiNVPeLGBkaQDwSQfPsOrQ0VounoKJY0u5PL03ftyALD3lZP+VyCgaHshgaGUOhSG9DFeFQGOFQEF6RErd5mXvbcVGdiKOxvg7hoAXFc6U5DKqFO++8G0899bQUf4866ghhVvPeuu/ee7GpdZNcT2TS0Jf0lNNOw2mnnopEIoLRsU1Ip3v9tZystzwEdRMh0xJ5X0rK5m0Nazf1yTpy8fwGkd3NO2lknJys0bjGZdNc1nGQydNOwkPAomyrJcojiVgzdKUGN9/8Fynkv/vd74JJapfMt4Lb77gdfb09OOnEk7B+Q6uApMeyyD2/2bem8DQpfj/2j8dKqhgKnnnmGRxzzNE44x3veJUgKS8xE509/eIZSqaqrnklputMVsrjr6vJMtc+U5Ix5dpYWH4l0InAuKLEZM2aySYxmkwia7uiSsPYbSarXPUwpzGOrDuG9V1d8OwMcsMZWX/39w0KUDqWziKTysg+7EwWmsImzanvNUp0E+ii/Gg6l0W8qgqRYADzKUGuFBGKmcgVXUCjmguZ0NUiyWoFdCQiUdTGahCP1iJgRrGhvVMaNRa2zEE8FvU9nkvPVYK44yW/CY6SLUqP2zLoJoxK8d6kXLPvbcuchwxlUdrZpbergSE7hrRrYFYgjZDO5suZN4zu7KEwHyNARyUAnidzFTJAszkyi8nsJeuS7FFeDj5orGl8/moCkhYnAM3b3zvnPOs6yLlbH4jjAegyUEmQniDp8CD9S4Hq6iBqqiLSBMvGV2Eyl5psc8KAZs7nS+n69yhzWB9cNjRLfjinZBELQ1pT4OZ9NpNmeZIzTjVChoX6cFTAUjYLSG5VYhnz2cZmXLLXifFHA2S3UomJ6gnCnZXnJg9pLO3IMVdFjO1e63LcRQ/pnP9eDAeo6LTjmeSc5fJFOK6JfieG54dDorQgjTlTNCFza0erLyAsx6hKEyqbUMjk3JODYODcub5qEoFC+lAz5xw/XgsVo10dg+nkdrk/xv/RRx8VCeRjjz1WcnkOAqCPPPKI5P7Mh/fZZ59tDq8Cku7qGXt9bc+2gUsvBv7ft4EzPgF89DPA/L3kdTejMR1YyI10b/b9Odc8AfzL14F3vA+orp0ZWEqG6Pe+APzw/wE3XwvE4sCF36AH9cTDK/uenvMV4FNfAaIxYGgAuPWPwK9/DAy3Tg2S9vcCX/sEsPEl4F8vAladDkxSiJ0yDjM577Kc7sHvAD7/HWCf/cR5Cl0dwP9cDNzyv8AXfgGc9wn/93saJOW9feGFF0oNkE23rDnuinHb0w/h/Msuwt4NLbj0Y1/F0jnzZbP/WPc8vnjlz7BpqA+/++dv4cR9D9nh7mYit5vKZfDt6y7FlY/+DccuWYn/+si/YVZV9YxOY7wnKRvFrvvs93HA/L2nfAYyTnyO/uhHP8J73/veCpA6owhXPlSJQCUCb7UIVEDSSTPOpI4/e1WNYJ+qzTCUdMmPxoNWBMKmiVgwjiLiGHVM0Ms0aDCBouRQHuSOjqSy6O4bxkgqhYJK+SLK9XKxYiIY1GGYGgosF24nUWYSnM660BUVsXAQmm5iQ2sf+gfGUFMdFS/UckGGrFYWX1m8iFcFEIoZyDpp2GQNzKBb2+/+nl4OmPUGezgMrVR4ZbL4+OOPS9K4o8Fzoa8nEzz+t+s6WLP2MQwN90pftl2SKaPMnO9x5TM3WVShdxc7gwNhE6ahi7cOAVffgc3vqA5bBuCYqK1aAJ1FGM8TJig7Src3yBDde++9t0jpMukkIMrEl0An/U64bYKP7R2bsHHzapETCwUDsIJhmGYAVXELBy9ftUWelxJMra2trwlISqD26KN9g3gWHHnsLB7cZm+7QHqrPeAq51uJQCUCuz4CfO/tHU8JozBq+tKc0cgcmONA0g+fey46O7pw7bXX4aW1L2HVqlU455wP4emnnsQdd94mIOnSxUtx7bXXCunz3HPPRcscvxDY2d2JK/7weykIfujD5wrj7qWX1wpjZF7zHAQDhoBLk/0bWeQtTijgvn5A0vIskL03nMxh0+ZO1MbjaJkzS9YYw2NpdPX2oeAW0VhXg7qaKt8DURg/k5hRIrXr+5FOHp5HH0SCpCXmUBF4YsDEEwMW8q9S4tZUi1ieyOGgWhtVxq5gfBI8MJC2PWxOAT1uCD0ZYCRLHUS+6ck21ZB/lexSHqmlFWHSCqHI7dGPbmb3RdRUUB9SUGtkMUcfQX/nJqzd2C7ejCuWLURzYx2Uog8IshnOUzSkMx6SGbK6cshkc8jnHB9IKYFbk/34+N0yI4FAHv8ej8WQqIqguqYKgVBM5Gj7BwbR1DQHdbUJ35PSA/r7+tHW1i5WA48/8QT6+vvx9tNOwcknn4JAQEUq2Q7HHhFQi6w0NulZmiEgKaU6CYIEzAi6ezPiRTmvqQ51NUHk7DH5bLmJjWsrAispArq2LQ1iEZMWFJrYHgTMWfjzLbeio2Oz3NtzmpoENOzv7cE9990r0rmUQGxv75Bj3X///TG7cZbEjYxHyig+8MCDmFVfJww4KmSctGoVli7dG3ff/Xd0dnbh+ONPkDVwNjm8U6op9A1t7xpANpfDvJYmBAOlxgQy8aa6v3Z4aZBZRzbpOOBKJpDgGOeR1wJZjWGks5p40w4NDSCdySDn+BKlVEIhw6+xLo5EtYmR/DD606MwNR0RhR6PJtavbRPbhGQuh0zOFuZiWOKt46WXNk55hDzPUCiGdM5DOBzAvKYaAemClgbbczBvQQNcVUXatoVlns/Te7WIQp5cZRVVVWFUxxKoidQhmXaxvq0LNfEEFjbPEXDftfOSVug6gTfXl/tWuI2CyP9KA2jpyMpgKcE5MgvpXVuW3rXJvi0WZd+7YuSLQbQmazCUt7AkPoqG4IgAsbtrsG+gUPBBPQHF/z977wFkyXVdCZ70md+XN+0bbeA9QIEiCRqRFM1QBOhJiByOVtqN3Vir2R0TkmJXMdrdmInQrkKzE7sTo5FEABQ1FI0kitSQhGhEgBAJEIRvmPZdvurX9+kzN87N/6uru6u7qxoNEATyRVT076r8mS9vZr587557ztHIHIZ4wZK8ZhnUEDrz3FhQGyea+FCTybwZBhLZot0+qLwGvvdPirEjsMk1E2NOkLTd9OU+GR0qYLRcQsm2xQ5mfWPsu2G4JtPLv/H7/L1HJBQEVglOEvynxDPXqirS0JD3tGqSOZ0xh89uvH+rdgFDdgE2QVLyr/uFTINxhCCuYL4Ji39SKe41TVV8b7P1d+bPSgC64OhyPppyroep9JuerAF/Mn9y2+Ka8fzvJcrYNzsJolCHpjk43HPwZNNGN9LBUuONVAyuTl/Edt2DYWT3L5WUuN57pQpiOc4S9BO/YQDNZlMS22c3zpV+3hrX3Bz3XZdzmY0bz5tzx+3bt8sGBEHpS7q4uHjOFzjmMNfwjne84xwWKTfOQdKftztk6/09eTRjPX7/zzf+7p0fB/73fwdU+yqnA/DvQkf6N18G3nNXtgXff9/5W+Df/Evg5E83/tb55H4JKP7z/zIDVU8cAf7F/wnc9qZz90Ep3n/268DzD577t1vfD5w8DHz8N4Bf/x/O/DvzdPf9e+Bf/9fnfu8T/wvwT/+306DpVs+bTNj/+18B9/8fG5/zXf9tBp4O9TG9Vxokvf/++3HPPfdI5373d38Xv/3bv731m2eDb/R8D//9n/xrfOknf3/OXw1VxX/z9rvxL+/+NVEYvFDbDEhKZurdf/DP14qQ/p97/id84s3vOWe3333mEdz9B/9iw8MNO0X8/qf+R/yjW9+yIfhJz+a77rpLVFv4Xvn85z+/VoBzWQKW7ySPQB6BPAKvkQjkIOlZF3IAkm4r9HDN0Bwq+spakihz2aLPShGLwSSOtEswtBQlPRGJqZ3lHrYXPamsD2Og44eot3vodn1ElMSN6FWaeRYVS6awETdqnOjTu0VXNdimIYvH5w6dkkXZwQPTkhjWVEOSMVJ9m+potrtotZuojRTkx4u6CKMLA5hbvYejIEXcqkLte42xYovythdanA0PD0tFZyYTRFbmMdRXT4h3JyebTK7Tz0lA0n4CkV4/tmOLBJumaNANskl1WexzWT7w0iEQ2Gt04PcC1MrT2HfFNSKHy0am69zc3DkLWQKfBEgHPqTsO5MABHsfffRR8ThhXwnGzs3N4pGfPiiL+EKxAIP+PpoB07AxOlLC2998l2zL68VjEZiVvr3CjX2+7bbb5KiMKxfVYRjhW8l1r3BP8sPlEcgj8HqIwDanh1vH69heYBERpTgjVCs74JiT+Ju/+brIz3/gAx9E6EX46l9+GS+8+ALe//4P4M63vBWPPPJjPPTQ3+PmW24WT+cHHvg2Dh44KP6kA5uyBBq+/cC38PQzT+Gd73wXDh64EivLSyJ9T4BUpGc3xRR69YGkTJanio7Hnz0iEoXXX71PGG7HTs3C8wPs2bEdRbJLYzL2zseGCvtM0vXv+L4vaEowjqXpp5PFp3oKHl0ycZzygi8BKBUmaZVM0gAjGVH1JTWCOowFvVrbQYLiyJSwS3uBD5WAd6qhE2toBAqagYpGoKEXsYBq861qhJgsRhgxUzhaCj9W0QxVBBHQCRUsB/Rq3JiCRAuGyaKCIdWD1jqJEaOH1cYqZmaXxJ/xmqv2YM+2KaQCmAC6kaLn+Xjh6BKCIOl78m2c4L/YGXAuQUClUChh756dGB5iVo8etiHCoCf3BgvoKP2vG5YwNp96+ml89StflkTy3Xd/CNdffxUibx5hSJAUwq7jnIvzJAJX/Ex/QksvYnk5wEq9i53bhlCpqvCCrrDPBh6I/C6fczcI0SPIRlZZX152orYDw9U9ePbp58EkzHK9jkKxKCy2XqeNQtHB29/xS7jl1tvQ7XThuj0MDQ2jUHAQRxGefvop/Odvfgu1oSFMjI+jsdoQ5ZCrr74K1153nQDBrudibHQMaeLD6zTPLRy4QEDpBTu7uIqZuXlJZjFmlZKDqfERFGwT9EUd+AJf7Lpk2532Ec62p1VDAs3gtdZkTq6oRRw5Po8Tc7MYqjoYrhbkkaTfqufFKBULGBkyEKRd1L02ml4XlmZirFAUaw/bMIRB2PR6AmodPXQMZcOSosvzNV0x0QtSHD62KCzlO++4CqNjfRYoUgFpu6GfMYI5903paxnB7QaI3Ri2rWO4VMB4bQwKCnji2ZMIfOC6Kw9guFZCFHhiH0KQVNW8vidy33OU/qVnjVe8f+h9yp/1DEgel31ZD6pePO7n3yJKDXRCB16so2y4KBtka25llNj60QnmcbovLGJVlXUfFQ1IsqXyQVbMebpxhEgSReR4CVwbwkK98HEJkvIe8ER9KFMXGjQCpC79fFlYqrIww4fb9eGYBiYrZYxUSijY9loh5+B7HFfcMEJP1l4hQgEnM8CaRRAct+TcyA6OMrlwWZ2RIU/LVDKRqdYgICo9V1UB/GX8UxUUDAcVy5aCYgKcmfxxFguOF/RH5bjAcaTjEoTNXlVBGomfKldQpsmiYwgbnQxk+qkSgF1//qfPJ4XrJwKUOpZyhi9pL1TpkIuiQQiUDFig47I+2RI7l+c7Fp5o2FKIw6KBkO+BDS7Ku7SnBCRlo4IS1YpeKVCSqkYDViTXqr//+78vY6yMOuvu8YsVLG/9Dn/5v3EpICl7xdg/9thjIPOUigocW6rVqkgSDxSiNup9DpK+/Nf01XCETjtjXX7rr4CHv3pmj14qSDrYG0HAL98LfO9vgRcfPvMY5wNJ+Xr89/8X8G//Z+Dd/+T8ksB8rJ97Cvjjfwt8769pWQC88Z3ARz4DUEr4n/0G8M4PnAuSshfkLfz9t4Ev3wc8+l2gM5f17aWCpBvtm7+75a3A3fcAb/6lMxmxrzRI+nIxSXmOfhjgyw8/gD/4z1/A80uz8i66c/91+O/e+0m88cANm2JibgYkHTBJP/+jB/D2gzfh9z/zTzdkkp4NkhKsvXJiB+6+/e341Jvec0GfU64NyCD9nd/5HbkvfvCDH+AXf/EXXw2Pbd6HPAJ5BPIIvKoikIOkG1wOLiIdLcL+yjJ2FhdgCmMDsDUNOquvYwvPd7fhUGtYFlYESJk83F3u4dqhLsZsH4riCfgXsOKYq76EUj0Rms0eOm1PANPzMT1Vep7qBggWplGAMIgkiTo5MYTJ6QqiiEAsfY8yTxdW/caRhpMzK6i3mpicrKFSteBFPQFKzyfru9k7UeTE5CSAsKdC8WtQFU0AQVbU0p90I3CwUCjg2muvRbHv59LtraLRPib+WwPGY5BkyRIuzrlwFr8djQkHmnKpSHmeBr1/VJE89oNAto2DSFgBvZaHeqMNz/VwzcGbcfXB68TTjosoLmTpITNYSLIi9YorrliT5+GCs9frSUKRACcXbAQcueBqtpp4+Ec/EB8qk4ZSRoqi44gHqW05AnDf/f575Ny4/Su9cF5/7dYvolmRS99XSvd9X7t5s5c43y6PQB6BPAKbjsDNIw3cPEI5ej/zlE6B4eoO1Mo7MTMzL/6Hu8RfVBc2fqvdEr/RsZExLC0tYWFhDqMjo1IAtLAwj4mJcYyNjsLtNqUPTqmGlZVVKVSZnJzC+Ngoeu0GfK9Hs8ZNqSRkJ/NqBEk1aLqNZ144jiAIcc2VV8j78MTMrABD9ACMYx+4IAgs3J+z5HYp/c9ELgG/M7PvnIfMuQoONS3M93R4kYJAEuFiPSeJaSbGLwYrcK/TToDbxzzsLnPes+lbZsMNVd1CFCs4cvyUFBzt3DaJOOH8gKntTDGCcywCp81QwZKr43hHw5KXSSSy77KleAae2Sw1xbjt4UC1i51lH0Wdc6VM/tWP6Q+pSiwONR2seBa8hBYDiiTThSOmpBgvqNheiNCdO4KS0sHuyRpW2200mi2iBdizext2Tk8iEQ9csqIidFwPz724LIVsZ3uica7R6XRkfsKCJs5BeN6cm/C9Tfbk+ibszZjMrVgkeMdHRwU4SJNQPEvZRO7TMOAUq+JH+eyzz+H4iZPYv38/du+cQuAtI/Q7/aeBTFKykDNf0QwkjWBqZRw50hB26rVXbUOUssjOFWlYAhtslFPl9q5LJqmPUEBSRVifQ8VRTI7sg64U8eKLh/HMM09hZWVZfDqZvGZh2sErr4IjnvSJzLuee/4FzM4toNft4sjhF2Qu9cvveS8s08Li0gLa7Q7Gx8dw9dUHEIVt8VqMQrLMgi1L5ZK93QtiLK/UhXHnE6DpdrB9cgL79uxAHHlbYqaeczOrmsxZ224bM3MEdEPYVkE8lFUtxY3X7cVozUaaEuxSxUfRDz0EcQedoIdO6AvwTG/b8UJJ2HiMPb0fW4EnDOCiYaJKZuB5vBPZJ55nGBt49MljAkbddO12xHF3DVAmYCWgWxQIG5ifxaMyjJBE9NkkoKRjvELweAjPPj+H4ycXsW1yCvt370S1ZCJJCUqwSIPMNTJHyVAO4YVkp55+CvkMGWQsExRbp4PKPlBB5mybj5c2ksiTcJrFetGR7KUfLTtiv/UllgdrjfONo0mkoOcm8vwVCgQeL9yPzJM0QksYvJkPav+tJjHvuD7ikD6wqvjU0u9zpFTAVK2CarEoz+ZGjaxO7pdgOdnk/L9I4yYKvDBTFoqSAC4RcnrtcuCk3GwYwXPJdGc/+J0Ehq1D61c3EbAlQ71mZ0Ap72EWVvBac5wy+sUZYikThXIOZJUGUYIQCbpenM0ndPoxh/I8lE0bJdMUoJ0s6oFs8PrzavUitHshTI2sVAMq2bOce3SL8OMUV1S6qBiRAKmur8AySgjUMn60bOHpug4yTDMLHI6n574/3xQ9gkp/rcexm1KFZHS+3I3vj+uuu26tqJfj5noW6XqQ9EJszJe7nz8v+89B0p+XK5X3M49AHoGXKwL0bb7zzjtxww034M///M8vmzTxy9XffL95BPII5BH4WUQgB0k3iPqATUpvm6uqcxi26lJV62g6zFSFF2p4obcNhzqj8Poya9yNo8UYsyLsLXewo7QCQ3WlWjeI6U9jSAW7oRoIwwTtVg++uzHTk4s0zaAcV4okChBHKWzHRLHigEvJIHJFhragG9mimdurNqJIx6nZJbTbPUxNDqFcs2Rbn6DkJchaMYHHymhZlPeTH4EfQg2KMNKaLCa5DdmkZ/uTMvHHxR0TZGy+30Oj8yLC0F+rbOaimVXMLL1mBToZspQO5oKbi8PMWzNjMrBKnwlGbt5uZAnKXquLRtPFSr2FTrcL07Dwtje9C3v37JNjckH51FNPiR8e98Wk4eTk5NrxCaBywctqVPaf7FFux+M89PAP0Ot2YFr0QVXE/4RyYXbBgmnxR8Ovfuw3JKnJ8yDAyoXzz6Kal/JC9KxhG4Ckja6Hh/SbfhZjSn7MPAJ5BF7DESCf/43jK7hmaAGdIPMspKJBuTCMWmkSup5RDPl+kByw+PVlYI4AOjKea8K+ydg4/DuTvAG8Xle+WyjVYJoOGq22JGwLlo6g10IUblUd4dUHksr7Xbcxu7CMlUYLO7ZNiW/g8Zk5UUvYPjGKNNkKs21zN1uUAo1QQ8NT0IsUAUrdBOjFVL5Q0Q4V1ANNmJYXAkuHzBC3j3q4qpbAuIgH3MV6RoZfkqg4fmpemDrbp0aQ0irgPD0g2LvkqVjsaegQcEiYYNdAj9NlX4Mr84UUFT3GjlKEg9UOpott2PoGssQAuqGOZc/EqmuhHhREdlFVEuhKDF1NMWprMqc7fOhZ1EoWbrruSilY63TbWFyqo1qtYXJ0CHFImcoAnt/GzEIA/6zblMAoJWbpGco5ghSe9VUnBs8F5zwECsfHx8UTfT3AygQ+ZXEdxxIG4lC1jKJjC5AucrEKYJJ96JShsair38LQg9dtIV57bkKkSg9QAnkOCVQQsLLUCp56dgE9z8UN1+yG4/B5DemguFYlP2D/0S+36fbQTTMFEFPTYBk2RsoTGC5PwDCKUFIFAX3hkxSWbYuFQkJgzPflc7Pdw4MP/hDPv3BYALSx0RHcdtutOHCAPlIp4ijsM2Xp9eqh155Dt9eBHxgw9SIszo/7XosXu8eysYg+9ry2mYc8R5xHHj8kwMgt1x8AEoIylyrPSlalKd6hp+bm0Ot1pcBRGHaKgqFqARPjFZg6zykEmeRuFKPtdeGGrgCVHEMJQBNEEpDUyUBSgku9kIUo9JE1hJ23EUiUxUCBbjiotyL85MmjGKlWcNPVU4iT3hmsW64FON9u+z4antuXAM7GZ7KF0zhBxShipDiKwFfQ6gTo9iKZn2eMWAvlMqVXqcISCLAu4DmBPLEYHrAKNQFqeX8MPFR5bBZFDpiRm7l2r6VtopC+pSymABz7/ExSUczpe90KSOp78g4laMjGv9EbuF7vwW1TyluBaWsoFwrYNlzFRLWUFXdeoGXy2RlYnfmRpggjss3pKZfCiwMBUgV6VvieToT92e2FMjzz2UkQw7A0sUphI4BPFvSQ7aBsWnL9s/1nPswEbamkxHuNMrz8G4/LscWNInT8CF6YwAt8xGkIy9TlnidIWjLvEiMFAAAgAElEQVQsOCZZqJRKP9MipuuGAoDy3mPxSxCliKDjlFcVlYBrR7qoqT78EMLQNg0T7biMR1aKeLZO+XVZUpIb23+SzmSUDqGO27TZNTbp8vKyrPde7jY2NoYrr7xSimgYf65pP/e5r6wdloz8Qfva177wcnfn537/OUj6c38J8xPII5BH4BIjwMJMMvB/67d+C9/85jfxm7/5m/i93/u9NeuxS9xt/rU8AnkE8gi8JiOQg6TnuaxcQDpagH3lOnYW55EmLZiqDgeaVL4uhGN4tjuN5YDeX2e2aaeLm0cXMGG3MlkrrowlhcHksC7SSAQ3+7mETd1YxCiZSKHUGlkFXCgWDEPk+rh45sI2UXRQNWx5sYVWq4eh4RLGxiuASok1D1F8cc+SNTA0yOSdssVwKowXJrtFZCkBzHgMplqUvlPuhkApgUI2Jvf27NmDbdu29f0xIzS7xyj2dca5Mh5hnCBgYoaFyky4macX9gQsWchMBilZDUyuqPTo6bnodTpoLjOBrmBpqY5W25U+OnYJd//KRzA+lnldMTn5xBNPgItNAonsGxebBEgJKB469Czm5xfk95lMbYgHH/q+sCVYUGxZpsibqYaGcqko21A6zjR1fOpjvyb7FbA3DPHTn/5UjvdKNh77+uuvB2WN2biIJqB7pJHikHP1K9mV/Fh5BPIIvA4iQD9SgqT7KwtoeF0Zv8kIJYPR1G0pCGKjBBDds0lCYcLfoq+0khW/kJUi7xKyFxMTKmwoZDQScGUxkuXIfp554UXZ98E9O5CEmdTj1tqrDyTlTEDTLbS7Hk7NLWCoVsXk2AiOnTwlMdkxPQWFcp6XDNpcPEIyn0jJDqRUZpZYbgUK5nsqZro6Fv2NJWg515hyArxh1MeeCtUfLn6sC20h0qT0i5xZkKT5zukJKYi62LlzvsO+06uUfe9GwExHw6qvw9TJII2xrRhh2O7B0JhIvjBHNoosdKMSvIR3LBmyZGcBpqrCMUw8+8JRhFGE66+6UuYEp2ZnsdJoYvv0NCpFE3HoodVtYH7RFTYWm4AKrouTJ09iYWFhS1L8fIdzDsX3OgvOBo3sVmF5RQmGaxVMjQ3D0OlBHsozRTsAFh8MGgEszhkFAZCWMZDFz1bJfCEJwJlGGfMLPcwsrKJcKmD7VAXVkooooooKmasEZwhsBOj4bdQ7bTRCH7GSCghGllfRLKBkE8B0oKuU2qTkLOeLlPOMockDT5uJIUBzsFJfRbfTkfnKyMgwCo4lHq4RQWTygxUypUMkkY8g7MD1evB8ymaSIVcUwIjgwcXYeKfvv6xIQ9EMAYOeeu6weN1fc2D3SwNJVV1koU+cms88T3eMo1hkgaMnQCntGggmyjXqN8pJt3xX1gaijCJAYwhDof9tCdViSZi+ZPmRoUlQiDHmvbiRny13SxZpkph47tgS5uZXsX/PNuycKiFOTjNJ1+4Lkd6NsNLroO72xD+TawoBzbjA8RQUVBuj1SFUShX0XAX1ehuu70phJKWmt0/XUCzQ4oHXJ4AnPqcpBWAEgKdM6nqZXR6bYBkLR3mcn7fGp1oAamGjZ/6ZW20y7kbZ+GDolN09dw8i5sxxmX7BCX1HGTP6mDKm2VjAgom262F5vod2PUShrGFktIDJagXjtQpKtrUpCUDuiwBl2w3Q8nzxCLUNWpwAbhTKz+BcWdzjBhG6XTLRuV4Tx2wBJoUlqukoGhaqIrWbAZoE/QcsVd4TmU/t6ZOW0UzUDGLxyW0HAXp+jK6bKSDZNj1GIWzSISkcoK9rIvdo1AeR118FTkOELepx/AACxUaiGKhoEXQWY6mGyPEWTQMN38ajyw6OtA0pdg4otStr3I2B0jf6/yA+0YPn7/HHH5d15MvVOLYRIOUaU56dMMThsITD6p61Q3ZWqOaRtf/3nhtfrq68Zvabg6SvmUuZn0gegTwCW4jAgw8+iDe96bQBLhUJ/vAP/1AKMvOWRyCPQB6BPALnRiAHSS90V6QJhk0fV1VnUdZnpBKeVbBM9gQYwqHuThztZkzJ9W3MdkWKcHuhAS+KJRHCqtv17XyJjgt25wwpKy6YdflhE9msJIGpO9ASA0uLTdRX2yjSd2lqCLqZoOvTP+78npmUa2Jij4viiPJbScZ2YFKEjZK7IsnEfxMVJW0KtlGSv5GtSXlbmoGT2cgfAoo87543jwRt8aZh0miQryRrlBXtkUKvHRWqyuQxq4yzz1GYIPCyJbDvtaUvbS7Q4wS9Zg/NZgu+F+Dk3JJUQjfrTfG3Gh/dho9/9JMYHh6R77JPZInSj5RJ9pWVuvSXDNKvfvUr2LdvP0ZGRuTcnn7maSwtzksihGC2ZlAaUYXFBb9pwik64jNWcBxs374TH7n7k2tJTEoPDxZhr9RgQyYrGbs8P7l2SXaNvhvvQ4BzAfxXql/5cfII5BF4bUbAVhO8YWwF+yoLaPodSXp7fihSfBzbOW6quireaAVVk2R/0bZRtCxhmgzefUmSeWgq4p9piVSoIknVrPBmtdXBC8dOYHy4husO7kcc+Zv0IV0f91cjSJoBGn6U4tjJWTiOjenxMRw9eUKYNju3b6dpGrAOVHkl7iQyTf0IWPYVHG4bONLW0QiMdRKWQFlPcHXNx3VDISoWvepeYpP7wcDRU3Myz9izY5swObd67jHvGWI7sSK+traewlQyNiSBNhHlFXnQDeY/qY404bvyTB/X7MwyQHtuaRWzC0vYMTWFbZNjeOq5F0T6/+r9e6ApCVabLSwstxCxI/2E9uzsrHiVX6oMIosJCJJyLrVehteyDGHvrdTr2DY1gd07prNnY4O5HQsOdFEl6QO3ZIzRN1GPoev00aTPIBnfKugAsbTcRr3RwvhoGSPDBSQE9+jXF2UABxlwYeKh1etgsbOCltcUgIPPNQE8giMWC85om7AODMmkVzXYWhGWOQzdLMvzfrqRPeoj8il7y2tGIJdFddl8hgMLZYe7no/AT6EkRThWGbZNb8HNIfWyG87pVANzi3Usra6K3O7oUPm88dvM3S3PcpiKpzDlhHdvG0OcrCJGVwCoQf8H03cpOozoCRqcA5JSHHW8WMZQHyQlmEi2L2NPgOx8Urv09iVAOrvQwuJKC2OjNWybHIKu+mLPsVGRAOf5DbeHuXZTfErZhMHIOb+XIHFT2Jou51Qg+K3biFMN3a6PleUmpqeGcfCKCaRp5p1Mv00Wcoo4jEpPSVZYZjLUg0Yg2IuoCLN1gHEz1+JybkPQmPcx1ybrlRB4DIKUIdnHl3AeEqeIzx6B0nVPAKXDhVWZynqG8taZBG4mjcu+ECTkMcnoZGHo6oKLwE0xOulgz/QQxkoV8dg9P9v43AjxSiy3PTRdHzbXOgaQKincMBaZZ2F7KvQeNYQF73muKLpTYWdg5cL7kwDpsFNAybREYpnKSZt7MgmSZmzkLn/cGF0/FjarYaQwVAUVy0HFztYzlKWml6pINktxVnaHZWvTVAprWaBVKuowNRWWZiClgXKqIYaFVkjVBBOzro2TXQPd2ECcUmp98DbLAHAZv85Csd+pPiFrLbbV1VVRKiI75+VotVpN7GpYJMP+sAjh79IbzjhUDpJuLfI5SLq1eOVb5xHII/DaiABB0g984AN4xzvegU984hN473vfmzNIXxuXNj+LPAJ5BF6mCOQg6QUCy4WJqSS4sraI7c4J+GFXqnkNcOHs4HBvN55vj4kn1vpWMQJcO7SC/eUVJGkgVcBkf17uxoQJq/i5Ts/YPLHIGFp6AYZqoVFv49jJZYyPVrFjxxB6fhu+SNmd20IBRfu+owFltDLATQBR8SQ9U3qXC0MlNTHs7IRlFGQbLhrp07Jz5841qbieuwQvXIJhMP3Dyul+FbWpg8fsBhGNraRDZGfK3/v+PpL4EQJrApdSi/y31ZOEHgFRgqSrjRYWFldlAdludhAGIbyeh7179+Mzn/41lIoZiDtoTz71JB588AfYvm0H/uIvvoie74r00o3X3yhSeEfoNi9yU2Q6kWFhSMW0YxvQTAOOY8Kx6U1qoOAU8NlP/1drksKMyUMPPbQGKl/u6332/hgrJlB3796dSaX1F+td18UPjNte7sPn+88jkEfgdRgB+m9TUv7q6iyMtI6m7wkrCXHGciMgQ9lYuy+Rx0R7wTTlZy3JnxLosYHUykAaAiaqjla7IwwzMpOYcOf7bHpsDMPVkgAZ5/PxPv9leHWCpDxXyswSHKR8q2Ua4s04PTGG0eFa5jl5CRL5l+t2bAbAs00dzzdM1ANdFBuqRoR95RBX1UIM2+lLZpESgFR1E54f4fipGWEU7pgaF4D08p87mZausBPJXj7t26oCCeWhNwJIs2iKz2Oi4Jnnjwjz8Kp9e/HTZ56Vgq/rDu5Dp9vCiZl6n01NZl2Ew4cPY35+fkvs0fNdOxZ3kVE0UIvgFIks0uV6HX4Q4bqr9sM2yCYlqHImCGwVKjDsAnyf585iLyuz6dVUYcaSkUowIE0jSf5HLOrreTBkLpZmwIxliwQrv0jwJqQsrKGj0ZvHzMoxtPyO/N5kMYRpiXcm7SBEVrs/l+O5cY5iqgZszYGm0JuUMR+gROK+2PfY5RhC4OHMOTPnmARSOp0eksiGYwyL/DD7crGWAZUq6IHbandxYnZOWGHbpyagpJn/4aU2yot33EBY4ZVyGZNjVfjhEoIkKwzs4zhreIvMp/tA2NlMUvZyvFjCeKkMk+CObJv0Y7lxSQLZ2IZexMxCCydnVzA9OYzpiSEoIHvVu+CzRLB2ud1Gy+0hpE8lZZ1TAp4pEi9F0I0R9AioqygXHYwODWNqbBIzs6sZk3pqRMB0XodWy0W77YrnaqFgola1YeiZJK8w9PrXj6DvAFy71Ji/3N/jCEH1A8rFZvcw/Y8JWMbi/cm1iDCANyq6uEjnuC/XzxiUVMwetGwdl0hhbZxmACmPrZPhS2C9r6IQhjEajHXTR+DGMC0V26eq2DMxiorjnFGcsH7fUd86hc/mYMk6UCFa7fpy3W2Tyg70KmVxa4yQ3s300VXpS6oiTkJRJJKCzHXgN0HZquVgtFBEiV6kBEg3T/GW+4EAusg2+zE6Pa4LE5Ekpsw0JXxZZMFt6Ic8YCNnsrsZQMrz84MYvN1YSFItWSiamacp5x486RPtMp5fdTDfU7Dim4ihi8ULfarPbAMQ/8zfv119EpY+sIKJ8fzzz8s4/3K0W265Za04hu+Un0STWMLoGYfKQdKtRT4HSbcWr3zrPAJ5BPII5BHII5BHII/A6zECOUh6gaueVZOmoDfpvvIplPXlTCI3TaGlCk66O/FMZ0cm07OuMYm8u9TE9cPzKOmZTCyrgi+lbbxUy/Z0utL1TOknBUyamHAMGydnVtBzQ+zePgHokQC9ZycouAATdkGqIuQik04z9JEhcEr/Ikrt9heiYRCtfZ9sU0evYLSyG7qWVdcOGo/Rc+sIonmpKheJRfY4K8nOZJcYTFWRamD5rGQgKiuQufhlQk1JuG0Cz3Ul+eh2sn/ryy0sL69gtdnG/GJ9DSSlZ6rnepIIvP3WO3D33R/OknxpiqNHj+J//Ve/JyzS7ISyCuRMBrlfkdz3rGJCEZRKo4eOoaJsGzBMBZZjCau0UHBQKNq45cY78IbbfnENFH7mmWdEWu+VaARqr7rqKmHBsglwraj4QWcKHWvolehCfow8AnkEXocRqBk+bhyaw7SzJBJ5TBhTQp7j+ECtgEwcJjgHXmJkwTDpi/UAqTD1DESJgpn5JdQbDRQcG6VSEeViAUXHEmZqEoeXwCLtD/KbpbO8gtdxIDN75MQs5pcWUbAdjI6MYGqM7C8WKF3+oqqtnB4T9q0QONXVsOJnIOmwFWF7IUbFvBwAaeYTqRu2+JGuNBrCiKwW7ZcEWJ3/HDOZWWGVSkKcRVvZnCQD6i5wk9AeQbfx4tHj6LkuJsbGcGp+DtVyVeSBXzx6co1Bynfwc889h8XFxa2E+6LbDqQXR0dH++BDimqljJXVVRQLBeyYnoRj6cL8XA+UFioj6HkRfvSjf4BTsHH7bbejVKqgXl/FI48+It6fnMuwMOHggYM4cOCAPG8EeX/8yI8xNFTD7be9QeYYtBJ47KePYXFpETffdDOqwxpOLh7CUqcpbEc2Sm7SBoLPOlVXKImrrQNLOL8js8vWLQFKpVBC4k/kljKeGXv0fI1s0lanB9elZUVFPBht+/wStGfMSRVNYnFsZk6kZffumJaYiRzxReSYz3+B6ANqY7HewFJ9FZOjY6hVNPSCRXhRT4BoP4wQKxApXTLcOKcU78Q4U5lZL7dL5ulEsYypclViebHGQkJNsxFDw2NPHofvh7j5ul2wDM7hyQ49fyy5b86zyYju+Z5I+1JetRX48Ai4JykiN4HvZkC6rmdswfHqGGg8strsoNXpCLhWLDgC6hJMZSGpH4SYmhzGtokawqgrdhlkxZIRSfnYV3sb3Ke8jweN14ZqCVwXsWiA/49BRigllTP/2c00vgN7skRJUbBZoHCaVUuZXd4TgxgRfCzohhyj4fXQ8Ty4vQjNhofAI3itoFa1sHt8GJNDtfP6kFLCNogSOCYl8TUEcQbUm5oCP6SkLyHPCDFl3snW9CM0epRPztaDiUJv4gwkHrBneR58jjKfcVXAyNFCCRWyu7l+2mIjO5QgaRgRoKUUOFB2DBQt3leaSOw2PRcNz0PA+UA/blL+wCLRMEUYJuIHzMLWgmWiZtsoW7YwWxPoONEpYq5roxHws41uxPfAWY3s735Rx9nvhd04gQNac009iIXBXPORYXs52/T0NA4epD9zBgA32m08ZN5+ziFykHRrUc9B0q3FK986j0AegTwCeQTyCOQRyCPweoxADpJe5KqzYtbWYhyoLGJ3aRYaPZJYrR+nWPCmRHK3FZ4JEHKXNcPD9UOL2FWqI4wDeJeYGKDUEuWXWNG/Ptl0sZuVSQ3HtBGFGo4dX0KlWMDkdAW9oH2G5C4l7tTUEBaA77F6WRFZM4KkTLaRgUBPJDJ7MjmjTK5NT22Yell84yyjiIJdzqre+5KvQeii652CokSywB8ApVzsChCqZx6gqiSMWCmdiNQuz1Fk3SjDl/KcdZF4W15cln20G20wf7y8VMfSyqosHk/NLsINfLSbPZHb9Vxfqr35/Xe965fxy7/8Phw7dgx/8O/+Pxw9cbLvtUqGLCHwTFEpU2wjUMsqa1WqpsliUnX6vqoo2AaKjopiwQAtwsqVMkzLQnl4Ah9974dRKBTkknDR/OSTT74ibNJqtSpSu2tyTJ4n5/Md5aaL3R753/MI5BHII3DJERi1PNwwNIcJe6X/biMAoAu7hPKbdMpWyYRJAEenV2FFGPtZo6+auebRTebMyblFrKw2MD48LHKmZOwJ2CNylfz3UuUZX51MUkUzkaYaXjx+Unykd2+fFhYa35fpJrzDL/nCbeGLhFeYqI76LBsWf5GEtPX093kOqmowDAdPPvuiADXXXrkXutK/3lvo5+Y3FTHRPjjaf99v4stkGhEkbTTbmFtcQbvThWEo2L19G7o9D6vNrOiKnnFMwlJm9+VonGOQUcr3/qD3w7Uy5pZW4NgWdm+fFOlm+rmSVcpGkHR2fgWf+9yfojZUxK9++jMiU/vAA9/Ggz94ELfcchOqQzV893vfx43X34APfvCDwjb92tf+Gvfddx927dqJT3/607ju+htx6tQp3H///Wh32/jUp+7B9HQRpxafR73XEpabFN/xcSNjtA+WZhKxZ4JHnMtSmtdUzYxJng6A0qjvlUrAYePnnXPMHqW4G5SjLqBSLAnIKzYOF2iUFSZI9NyRk/CCEAf37katXEBEIHHTBQmnzyPDw1hcp0PVLByfnRGgn3LR1VKMlruEjt9Du0dpYl9YxmS1EUCybFPmugRHyYzLVGCyz0qaYrJUwVi5cl5p3cFpEiBVVQfNboBT88uor3axbXwEu7dXkaZkdF4YIB3sJ5N0pawvAd0Abc9Dm76h9JvMakLJwRWmXrfhI+6qGCkPi1TbsZl5NLs96IaObWOjOHjFtMzTXzgygzCKceX+nSgXDEQpgS0XEeWbN9mvl+MZ2so+M6nd9f6ZfSniOEEURAIEU4aWKgCmaZwJksrtKw/DOYccgKR8Tgo2x9jT14lfI3hOsJr3B7dxNEOKDeq9LhabbfRaLASNoBsaSiUDE7UipqpVVAqF84KTHTeU+79kG1L06YWpSNrSq5hCPhzPYiWSYgf2pxNE6Lg+QrL61YzNfHbj+opFrHxHa4qBmlPEaLmAcl8C+2KQ8XqQk/vnGCLSvlzvQoUfUDZXl/7SC9VLfLSCHrqBL8DtenCZ400UsLgohW5q4itqGxkDtWSYUrQBRUOU6rLvZmjjyXoFKy6vW4pmaKLXB0zT/nhA6f+N2p3pY2IfMADFX3zxRfGdvlytWCzihhtuWJNC9HwfD5wlszs4Vg6Sbi3qOUi6tXjlW+cRyCOQRyCPQB6BPAJ5BF6PEchB0otcdS7EmBzcU25gf/kULLWTpW9YgZ1UcLy3Dce7VbgRF2anW/adVVxbm4etdmXReymNviussGXFLhd6/HezjezOolnGsaMrksDbvWcUEVipGyAVKTMFCOnhZaLV9NBu9xAKY4fJrqzC2SmQ1RnA9bK/FdRxVIojMI1MJ2qwUOS/6xetIryYJOh2m3CDJSRpT2TRMsBUlc+UYzSlSloR+Tf2iAkHSvtqmi7eUUGsCYLZWFqCpWQM11azi5XVNuaXGljtdFCvL6Ox2kEY+uh2XDkuJeOYcKL/z7ve/T48+czz+IefPC6JGyYGMmlh9nHAYs2k4STxJeAt/fFU6KYNhRXymo5qxUHZiUXGySEoapWQONP49fe/FbZty3mRSUKv06Wlpc1epkvejgApmSVsPK5Um0cKfphcdcn7zL+YRyCPQB6BC0WAb7o9lTaurs7AVJqsF4KpcrwmNEo1AIKjKpRYhZKyiKaEolVdY1/QjI2Md5EIjxOcXFjEUr2OqbFxTI+NMh0vDLfL016dIKlIyUPD0ZMZoLZ313aoVHCgpPAls9ouT8Reqb3wHtB0WySHW5029u7cLqyhlyJ9eql99ygrmZDlyHv5XICOoDYVpY+dmsOhFw+LLPBV+/bgyIm5Ne92JspZjDWwLbjUvlzoe5QkvvHGG2W+wVYs2CiXipidX5DCs+nJCdQqpTWgtFAZxqnZJfzRf/gPqI2U8PGPfxxHXjiOr3/jG5icnMSHPvRheV7vvfdeVCpVfOYz/1jmY/ffdx++9e1vYXpqEnfddRfe+rZfwrOHDuE//tEfYefO7fjsZ/8JNK2LpdUjaHtdmaNmjMjMU5GscjJKySQns3B9y/xJdQFKdcXs+8FS8phFaj4UtSfyv9yPCCP3C+cG++BcdqUewHV1FOwCKuUiLIts0vNHTjNsLNfbeOzJZwVIvvrAFaiUisLEI0hKQJHzV9YDZA6UZ7W+wsjgt9nYRVlQD92ej4WVZQGJ9+2aQKUYodFZwVKridWuhyiMpbCAhXYVxxY1El6rgeSuR29F/oQhbKgYK5Wlbxec65OVqhfQcYGjJ5fQ7fYwOT6EqfEKDJ3j5/mB5vNFicxIsl4JlLpRgF4fsBrUp3Du3Fz10GulKFtF8aFudHrYNjUiIL1laKhVbJFsbjS7qDddAdwpAVssUR1Ah6JFiBICuD9bpvxWnk2e/6C0gveYeIRSsSYIxEO6aFuZLYf48Gb+mowBC0q5hmDB5fq2BpLKPaEII3V9E89RerdKYS0lqjU5Tr3dwWK9Dd/j/ZqiWDRRrToYKRXFC7RgUHVh4/WhF0RwgwS2qQublO9ssksJ9NIJRdFSOR5BUoK0XT9Cu+sBSgLdyqSG2W8WlrJIVlxRoCIOqWIUw9Qt1OwShgqOqD/YJqHITFI4CClRnMCgJHg/PlzG8t0/8Ozlsy7SufxCynPWEYScTWS2J42OCz/1EaaeSBHzgTrtRkrHFg1JRD/cBApNqRUIezQrxtBlPOIwxGcqU7yg37aDFbeARb+AEx0HrZBmrDxaxpyWgtkN2hCauDE9goKTeaRy7fXYY48J0/6lNt5DV1xxBbZt27ZmodIMEzysXL/hrnOQdGsRz0HSrcUr3zqPQB6BPAJ5BPII5BHII/B6jEAOkm7mqqcJRiwX+yorGLfr0BUu8pkIMuGnFRxpj+Jop4xeRIbM6VbWPVw3tIBthSVE4rO1NTaMuDSRGRlSJg6y4KPXy2YbJY+KVhmddozZ+SaGhhxMjFUQxD6CKKs01xIT9RUX83OrsC0dqR6LFVQYpOh0ewJYjo1UYVsllOxhAS+32nje3V4LXjAvXlNcxzOpZWv09XQkiUY5OXqf6aaJouohSC20QhsrrgY3MZD6XaRuC4YSIOk1EIcuji36mF1sQPGW4DYXJSnhdj14vos4TOB79EIC2j162KhSOS1eS6TH9CWVCKhK0p4JOS1L3jMDoJn0y1NgCvipwXBKMHQFVSZ7iiZgFGCURhFoZXzkjQewd2pkDQQgQEqgdOARutV4bWZ7+pOx2piN8eUCnYnTJ4IJzGvjm9lFvk0egTwCeQS2HIFh08f1Q8vYXlxBmlJhAMJ6GoAZSqJCFaWBEkyjiDTJ5NbJDmWinYn1RruDhKwVggNRhPHRMUyNDgP0YiMLbovvyvOfxKsTJM2KcSwsrqyi3mxiemIc1VLhdQWSMgaabqHZcTEzv4DhWg0To1UkAhS/su14V8Wyq2FXKcaovQFrStGQKjqOnZrFT595Hvt37xI2Uc/L+koJfypIuK77snd8ampKZHGl4ExRMDU5Al03MTM/D9f3sW1yApMjwyK965QqONkHSYslEzfedDMefvhRlEolYY0ePHAA3W5HGKK0CSBDlEVif/onf4JerysszSv2XoG77v4Qfvzoo/jyl/4Cb3nzm/G+X/kQmu0FRN4phHFXZDK7YShegRw5LqkAACAASURBVASROB4QpCiapihxnA07EoQgy9Q2LCiJgzR1srkXJ5/0jVVcmacSiCTwQ6bYAADifKfZjNFqQ5RMCvRBLNjQNiZ+yfUgGN9se/jJk8+i0W5iYnwEDllmhQLGR2uolAoyz8vcIPr+k7SgoFWEosp15phFxiW36XZduG5P1FAoF04grFouYKRGv8IuVlsNzDUa4i8p8sNWpkhCgIYs0sx+Ihvm6L1MBl0cxrAVDUPlEmzLupAAtDBYdb2IF44tY6Xexr49ExiqWEhTKt1kHqCX0gS4TQiUhsLYa/m+gGe8Xow/wS4tdRC7GhYX67AdC7VqIWP/aWRTezB0HUOVYbHgoLckmfK+56HkUM1mCJaTeeAOfG5FTUauvSIy42SbhrGXvQc22TiP59yeoCSljDfCy7kN8UhFy9RqNtMyIJv+mwoMjfeyDjdwUW+3BEwcKpYxWqpJwaemsA/ZOo/vtJ7ribICGZ/rEfw1ud2UcrvnlsScCZJmRQKMzcpqB8v1jqyfyJy2bB2FooWCZaFm2ajaDhzpx5ngnhvEIqlLKWTH0EQNQPqY8N0bCkAv60xarEj8uX0M1yUYG0M3+f7mtcnqd/g5I41ncU7VRK55zSygahVQtAiYq/B43CCG28vkrC3bEOsZAq+KAURJJApCAkJT2pm20akOyyCQq0uxQkJpYj/CastFmAZQjKyAin3kfaNT1kdJkRKQFm/zTMaY15fjCwuLxVFWJIGzK879cjyxDR3NsILH62M40ipmigmD5+Yi98dIcAq3OKtnyO5eDgWhs9WBqLBwPhYpzyUHSTfzFJ/eJgdJtxavfOs8AnkE8gjkEcgjkEcgj8DrMQKva5B0AFpebMGcsUkTVE0f2wptjNtLKGhdGGoqckBuUsCJ7gjmexXxJ3VjHW6csWp2lxrCuLE1Jlg2J381uBF5XEpgeVEgCz0BSdd55GzmhqUvqaE6WFzqoL7SloTGyGgFusmK5wiBGwnT1PNC7NkzgTgJhJFJvxvPj+B1NIwMjUpF+NlxarVa8DxPwEBW9zNhRLCT8q9MwlGOa31jQtwPOvDCOdiWlkmyObYkjqDqeKE9hJW4Akdx4aUmmr6BlpcigIEk9KExseKtwoSPxOtgtRtjpd6A6S7BDheghW14Xg8uQdG+xFngx+h6Ido+4DHnktB/J5R/mfzK/FmZtIkl8cQKY40xFsarDsOyoRhMjhjQ7QIspwDdtGCXqtn/K6NwimV89pYhASkZI8biqaeeQqPR2Mwl2vI2jPG1116LoaHMd5R+OIy5G4T4TrpxxfGWD5J/IY9AHoE8AmdFoKDFOFht4MraEoqav+ZHxsSjkPRjHYZagGmU4YepeB22CIgyOSlMm4GkOSTZSYBmYnQUe3fthEYG32WXmj0NkmpklVgFDGT0JNnKgpotHlPTDBhWAeoG72JK9UW+J+/QizFC+X7xoxTPHzkG27JxYO8upLH/M/cjfSVvek0zEcQKjp+aE6/vHVMjSMRL8ZVtLzQVvNDWsa8UY281AQmGZzddt7BYb+HIiZOoliqZKkW//Sy9yKtlB9umJxCGMU7MzKLV7mJqYhITozWUqzWcODUnTNKlpQU4BUee049+9KO48y1vFoUMzh/+5utfw4MP/RDvec/7UCoW8OWvfAX7DxxA4PsCBt71wbvw8I9+jJ/85BHc9cEPYve1b8DTsysoq4uYdBoIIx9+FKJDf8vAl+fdJkhqmLCpgLIBcMV5H0FSU7WETaqgzyalL6LaQ5D0pECQ7DCCrgSoTKp8KCq6HaDTJSJCT1B6xNvCXjtf47OWKgbmFus4dPiIACtDlWofTIslDrpOFnMinpMipkL2nKrIfUlQhgosLJTjfDGKqHqiY2x0GMPDo3BsR5hyikIAx4Xv+2j0OggCD0XbESCXYFcGAnLcpDdpNj/mHNTzO+h266Bgeckm4Huec0kpQ64LSMax4+nnZwSgu3r/JBJK7IpU6DqAlCzcLT5K7I/I//o+Vntd1H1XADXO12nhUbaqWF7sibzv6EgBXujKPcf6yUqpgu3juzBcGYVJZiPvr9DD3PycsA6np6dQKBIQ76vRCozIHmdAulh2pBnb1PNbcL1VROuLJgScI6qWqcBI0WOaKcPwM4EzqtSI/PK6E2dhZBgQwARMK2N9DuSIs8LIrD+igLMWvhR+HCNKVBi6A9u0RS2h53aw2mwiVlTUimU4ui1rs1KB0tJkkAZiWdL1XAGbyWxcv3bifdB12W8Wi2bMU/H37D8jZ4Okg8u3tNzBSr0Lu6DDcqh2wyITesBm8tWjTgFVpygys3xGBqff7JLlnaJayFjdjD39YVnQwB/xiZV1USZ3S/BXWNypitDPFGoIRtLKRFEZY4KJXDPxUSDvMhE54FGHjNYiCiY9SRUIOBuQVZtk0sEqi34DeGEM6ERbs9+z8CAKE6ShBoMe5gVNZIENlZoVlAUO0eqFmT+qGorPL8F6levClEW7MVQ9gqGrMLRM0YnnLhY152HWOjq9k000wip+sjyBY51Cv4i5/+1NgOhvSX4ihTKMD+8/qghQTeBSlQSoEkB1IMrtsnEdeaKn4ZB19Xmf4Bwk3drgloOkW4tXvnUegTwCeQTyCOQRyCOQR+D1GIHXLUgq0lr91TAXsJsBSkV+Vo8xbrWxs7iEYash4CkXYhEKWPSG4UYOll0bs64D1pyPWi5uGJ7DhLUCP8mYjBkwd/GWgaShSC/xGFzUcRHIlvmTZhXvF9ofq4oJlCowsbLYRqPpQrNMVMs2qjUHzUYb8/NNFAoGRkaL6LgdxIEPJdGhxDUYGivsT1cmE+gk42BxcVHYE/z/+lhKIpyeVKaJWq0mskEETAeN20Y8J/8kdDNBgZK7holEK+CJ+jCe64xIdbPI3Qp4OYhVKkl18Rxtr0iCJKZXaqeFsNuAlTRRiFbh9Zrwej1JYHpdFx2XfqpAmCrwPSawApHjZWPVuTBKma0Q+Sj+TofhFEVil8l0JskouWsVytAMC7plwTAdFEfGoKk29IKD6uROXGPEuGF7JCAxGwHkRx999OIX+RK2oEwemSRMpA08YLmbH0Y70ULlEvaYfyWPQB6B10sEMhE7pha3lj63tAR7yl1cU1vGmO1CJztDpRephjTREQYGUoXJRhXNDtlUHUlMM3nJ8ZzyepRXr1XKqFWKMr63hAFvoVy0kVAi8hIZUOe/dqdBUqdUg26VsLrakAKecslBp7UiQOlWmuWUYRYqaDRaIps5MjIiXtT0DqtVyYR04XWaF/UEFHaLbuPZF47B8z1cc2AfTB1bBm230vdX3bYq35cGTs0tyrt++9SYyC2/0nKcqwHwbEOXuctV1Qg189w5GoE2N1KwvNrAynJdgDW2er2OJ554YstKIS/lWoyPj+PgwYMy3yAetGfnpAB1BPhOzi6g0e6KDO2uXbvkPiVIeui5Q6iUK/K8vfvd78a73v0uVMr0r0zx8A8fxBf+0xdx/Q03yj381NNP4W1vfweWl5bx5JOP44133IFDh55Ds7mKT97zq3AL2/G9o22UtAZuHllGQe0I8BLH9NYM0AlDka4lsEb1E0vXMpnLdSfNz5awSU2oBEgTyleaa5K7BMu4Ly/0Zb+cA5csMtQNYbl1epTKpbcxveJtOM6ZRXlnx1c8PHVTmLXL9VXs2j4FxzYxv7iEZjvzlWWfCBByn2QkZkBaCodMvXJBgFEy6GzbQbFQgFMsAaqGhYVFNBrNbG6uaahWyhiq1cSrk63RbKHb64k9QqlIxifQpCRtfQW1WhWFooJW8zji2JV4bbwe0cSHVVEcaHqMo6cWsFxvYveOUVQqZOlTpvjM+5b7EfZqX958K/ecAKVBBpSu+K6wDEtWCRWziiNHl0Rud9vOCtygDdfzoegKdozuxp6xK7G8vIq52TmMjY9h564d0FkAkyrodH2cPHUSlVIJO3ftguu5OHL4MBaXViT2BDhZ/Ldj504UixbqzaNodxbE55qNc/WMEZqBpLIOEFWY7LwJDnJMVnVNrt+gxVEM3w8krlSx4XuLv+P3NYPbqnKPCUDeXx/QZTdIUxh6GRWHMsa000jQXm2h2eogUQw5KkFRspJ3T41juMpnsIso9gTg5/pt7cYSqdkMjG13Ynn/Wg49SEMYamanQv9eAoe9vuztoP9c57HQdbXeQ6Gso1DJ2MsEC3kOjFvNcTBSKGYSs3oGMjICrkc1IhYCqFJIoGmKFN72hC0cCDBKBJNevXzWaDOaCQyLajeUVIeq0PYkRqrGmaStsDOz1zVjz2OOOEUM2YU1kHTQd54ypX6DOCugaPQYWd4OGTArvqdJAkM14FiU4dZQsiz4SQHtQIet+bBU9pNsdX8tpkmkIvJJq02gm7EwUDertGT35b4X/CE8vjyBGdc+EzTfxINC2d3b9ZNraz4WC5NNeinFsRzHCZByzSxxTxIs9wL8WL/xgj3JQdJNXKh1m+Qg6dbilW+dRyCPQB6BPAJ5BPII5BF4PUbgdQmSrgf1Bhd9PRB4vhthkIAgMDppt3GwtoghsyUSS/x+OxrCojuCWbeIZd9CkirYVezgppE51EwmkZKsMpnA4iaAUh5PvGlYwT7wcOqDkDZZm6om+6Rc0tm+NuvPgYkDS8/8nzw3QaPpodvhIj4ST6WRahFjoyVEqYuu30YaKjCiYVhmeS1Zw6pWJgOPHj26JUk5xmViYgI7duwAK2UHcRZWabgAw/KhajaWo2E8u1pFPSojEdmkbAUuXqeSWeDCMUYSM4Gawu+2JakeBZ78xPRM7S5DjUOEnov26pJ4TbFKmnkKt9NcV2CfCtNH7e9XJLp4TN1Yk9slQOqUK1BN+vwQmFbgDI3AKlYFJDWYjChVYZdrkngz7TLeZj6DWvl0zJ577jnMzmaec5erEXy++uqr11ikvC5sDdfHj8xbL9dh8v3kEcgj8BqMgKqkqBqhJE8bIZkYmwNKi3qMPeUerh5qYcJxxbdRiougQ0lNiukBShGNroe5hUUZp6uVCkZqNRTtM/0ChavRT0SnwughM4gyu5fXp07k+ExbAFo2yymi3uzg+9/7HiYnJnDHL9x2SSCpUx5CmKj47ne+K36Qd975Fvzw4YcxNzePN73pzRiqFuG2VzfFCKXk7vxyA4srKyKTOlIrZWDxJuYHr43bM5MdnllYEU/G7VMT0NQESC6XJ+3mohSlwItNqlno2FaIcGU1ROEsOimBhk5sCFDSWFxYA1MorT83N7e5A12mrc72Jt0xNYRy0RHmXpRQmrMlBQjbt+9Ap9MVkLTrdnDHHXfgmaeeQavVxMc+/jH8wi+8UYrUeA5//Md/DMu2YDu2eCx+9KMfw8lTp/DVL38ZY+Ojwo4ka/IjH/sknm2Z+P6xHizVwxsn6thZpLQspV7pCzgo7svAEGFjUt6SgO5ZDC2CdwRKOT9VYSJNOQejvUR2/el1SkYj7w0p+DNNAcA8L0AQcNwoQEltFJ2Lg6Qica2bwm47dnJWVEx279gmhXJBSNnwJJPPHUjhsgOUW6WSi9JnqQlomtEOOf5xLKg32vj61/8GTz/9jHhHcjyrViu47bbb8Qu/cIfIrT7wwAM4cvQY3v72X8KNN1yP5ZVFfOc738HK0jLe+ta3YPfu7ei1ZxCGzUzOVI6dsUYHTVEIiJdArdJ6o47nDx8VIHz3nhEEcUcYqmePGwOZ3IyFS7Brc+P94JhyLcMQTa+HpudB1xx02ynmTq6gMlTC0ISDdm8VYUgpVAV7xw9gorQT3/zWA/jO330H+/btw69Q1nn/fpn7P/PsIXz9b76GXTu3473vez+WVhbwpS99CSeOzaA2PIKe2xOVl5tuugVve/vb4BRjrKweQRRlhSwCjF6kkEbOUBiTp8+VxalccwhjU1immbcm90ewkeuNKIwQ+LyHU6hkFasaEkWDpljwutkazzIN1OtNNFuugOO2acCkz6dtYGJ4CNWiAz9sI05cxJSTJaDbH8sJOodJiiAAWt1Q7D2cAvsYCbhLdiOBTb/vDcp+DBrXeCv1DjotX1ikhbIp/WZ/oyARRmmlYGO4SCYnGdyWAJeMAX2CgyAWD1LW2BomJZ5ZgBDBJ1CsALqioecHWO30ZC1JxiiZnpSg1vhMphoSREjUcMO1Kwt4CdBWLWdDb1SeS4fMZNeFF6UIfco6h4iVEGEaCuDK+97RTVRtGzW7gEZQw9OrJYxYHvZVGgI8d0Ifbd+TNTFxc5H21xVhcXOM2Yg5KoBsP5aD+58gqZ+Wcbg9jqPtCtoRn7Xs2c6knzfXrus9im1VjrvZd6is9MgjjwgLdLON12jnzp3YvXt3n+Gcot3t4u/1i6/ncpB0s1HOtstB0q3FK986j0AegTwCeQTyCOQRyCPweozA6xokFQBusHg6jyzPRjcFv2MqMXaWuuJTWtJXxZvNT2yc6k3iaGcE7ZBVxgqurLZxRbkBS/NQNjxhMrr9ZNJG+87kh+jTQjmmbCFJqSQmkrgQHfi+Ffp+K1z8MzlFP5kLNSZLxBdOs6ApNrrtAIsrbURRjPHREhxHQ71Vl0pqM6RUFqv6s0ZW5PHjxwUkfSlSQvTSmp6eXvNxIejpRS3UFQdHWlUsRWXhOGmUi2KSIsqknrh4FWmtmFXefaBUYpQg9LpIQjJMA/FP9VvNrIq73ZTFvN9uIWalMsHVMANY1+S7SDLqJ1KEVcoF8kCqyqBscCalZJVr0BQddm0Uum2iWBkTqUVdmKU2rFJW/cv2DuVx8ZNiY1Lx8ccfF8bt5WoEm5l4YhNfoSCQFMyFfGsu17Hz/eQRyCPws4uApSaSTAwSKghsLdk96LWupCgbmexgK9ocSFrUExyseLhuuIXRQg+a0pekSw2kCWXYHZGyXG60cWJuSRKGu8iqqVBBIMnGXh5w0GXJ/Q4SwGf88rIG13RYyFJDyliR1WZaOHLsOP7szz6PK/buwYfv/iB6naaoEwySp1JARcBWEqanW1ZYlf2uUBlBtxfi3vvuxXCtik9+8uP46l/9FV584Qg+8tGPYce2CfRaK5sDSVVdktfPHT2BSqmIfTunXwZfUvrAMWnLwiP6pm/dV/yyXpizdiYg6WJd3mUZSErwa/NJ5svRN96eMz0V/7BkidTkG8Z97CqeBil4/Ru9EIueBltJ4DXqMk/jO/6xxx7bUuHY5egv93HNNdeAjFI2Sn3unB6VzwNpWYIjxVIFM3PzApJWhoq455578OJzR/EXf/FFbN8xjU9+8lPYu3cf6KN+772fw5NPPQnLcnD77bfjox/5KObn5vAnf/LHOHHyBMbHx/DGN/4i3vrO9+KhmRgPnXBhqAluGmnghpEGlJQ+ogRRyJhLEYS0igjBkkCCP5QBpRLK2SMXwc8BiMfCv2xOlsVeQNIgkHmnSZlrVZV9Mu5pTA9KizxSOEZZGLJrAON5gqwoLCwETswuoNvzsWfHNtQqJfFvJXs5Ww9kx5Yha11ns6XC6XuCABLHgpMzC/iPf/RHWFiYx6233ipA6zNPPy0x+MQnP4krr7oK9993L5544knxfOU2337gm1KsceP1N+J9738fKpUS3PYphNFqX/dVFwni088q5XlNeEGC2YUVrKwuwzZVTE0Owyqm8KP2BdnXtAUheMb4brVxHk2QjkzDKDXxwpEVNJZb2LlrElZZhx+w4LInHrJXTB/ESHEbPv/5P8Pffv0boMciQdJ/9IEPCIv5kUd+jPvvuw/79+3Fp+65B7MLM+J/qyoW3nLnW9Fut/GD738Pq40G7rnnV3HbHdej3jiCMGhvtdv97c+5gGfI8K7faQaaUqaVTFMHQZyi4/Uwv9hAu+1jZLiMUtEWyVgyW1mQQIDU1E0UrYIA+LqiIk4DBFFbxn/LyLx2w8SHG7pw/QSel4pHqGlpcBzApnztQDWH7/c4Y2sO2kBRqOP6iMJYAFHbYjFBil4vROCGAvKWig4qRQcl00SFYKVJlnX/WYwT9LwIbhCJyg5ZnCTxByFldVPYti73a6PrigcrJW0JitL31NRMpJGCIAnEf3SjAl8CsvREpbw2gU6Lz/pAXp8wcBJj1e2hyec2hRSu+uyL4iOivDbvdFUTD+MRp4SaU4AX2TjUKCJTsFhFGHnoivexL2pD8jRGvJ9VmKYCnURrrpv7bqlZEVf2O0oI8x1PuW4pbtB1zHsTeHx1Aqt+xuzOnm3OFbY2t7oj+BEqhcIao3R5eRkskOX7bDONShRUBaC6hRQABwEOYQwz6fRFv56DpBcN0Rkb5CDp1uKVb51HII9AHoE8AnkE8gjkEXg9RuB1CZJmCZCtye0OvrN+4cqk9a5SFweq9CitZ6zOtIJZdxJH22W0QgPDZgBHj1A0QuyvNFAzmvAiVxaNZ7dB1TbljwQkXZeQYRW4rdPzhl6ZKgiSsjL/fP4157+ZFRiaCcdwZFHHBLLve+i4bbi+h7RTgaWflsclMEqWAZNSL7Wx35SKveKKK9YWlJS4emRVw0wygiTNzo3sTS5kKW8rzNEkpvWNyO0OmKT8HZMQGQuJvjeBgKqR382AUMpmCWhal6R3SMZpGKyxinguXrMupyQ+RlZBKqqFbcDkR6EoErsChDr8mwKnWJX1c6k2gZRV31Lsf2bC+U3pYygaRj+2KWZmZnD48OFLBpfXx5yyxTfddNNa7FzXFcB5LrDxhJoBp3nLI5BH4LUXAQ5NNSMSgLIZ6iIfPmhkhxriDUaGyPlZEHTrKumJyPx1oouzJbh91YixrxLhylqAcacLVXOBlPK6BpCyGMSAoptodj2cmJmXxPGu6QmRz005XlOv72fU7FINmukIm5+yl9u3bcexE6dw/+fvx/69e/GRD9+FMPAFVBowPwikEiwZ9HvAKuF7h+8QSrxTQaBNkPRzf4rhWg2fuucT+MpX/xIvvHgYH/vox7Fj++SWQNIwTvHkc4fFl/Sa/bsvP0iq+CJhKi3hNTP7bLif0YU567CvBpCUXeqECp5uGDjS1nF1LcQ1QyEGDndkoZ3sJFgJdAyjC7/VltnZysoK6EdKqcVXuhEgJVDKpqvAgb1Ta10gGJgqKorlIZycyUDS2kgJv/Zr/wVso4ivfe2v8eBDD+IX3/QmvO9970fBtvGlL30RX/jCf0K1NiTg3i+94x3odDoCanH7K/btxT2f+hR2X3s7/u6wh8cXfXDsmXY83DrWxo5iG0nq9T0NE5EzJTuNkpoEQW3LFCnUDBLKpFH5QRhzaSogCcEWyhgLuNH3xez5VBtRpY8EW3uuK/KunOcRHFJVC7pSgmOWxebhYtYZnHM2Ox7mFldk/ktfUQKllN5VxN/y3CKJja7tGkh6al5YuPSk/8ef/SzGx8bwjW98HV/84hfxnve+V0DQe++9F08+8QTuuutuKaL7+je+IXPhD33ow9i1cwd8dxW+Oy++otn42pce7kPKHIdi6Dgxs4Cl5RUpbJwc5/w0RS9oCQh3ocbYZnYdl14gQeGVODWxsNLD7EwdfhgJS7ZQsuFUKEMcYnpkF8r2KO6773488fgT4jFZrpTxkY98BLfdehse++lj54CkvL+2Te8WANk0DXzhzz6Pr371L/GhD38I7//AO9HunkLgt9ZYytks/UzO7NmlNhnrlsxZnm9WaJmk9LUMhTm84fXkd8ga9RXUV1w0O224UQ+uFwqAVSyawqrVjQSWTauLzDeS5zhSHgV1ahv1DkqlIqpDujBVk0AXVrZVUNHxmmi7ZEXTT5PrDA26nqJoqcL29DiGqKfXhQMGJAFLVwDqWLw/yVbOwO7/n733ALPrKq+G1733lNvv9KIZlZFkFVuyseVucAUXsEkgwQVDSP8IPzXgP4EApuUDQpKPBH5CIIbwg8EYbGzHBhdsY8C4yUUu6rbq9HJ7OfV+z3rPnGma0RQVS+ZuP3o01pyy97v32efsvd61VhX5QgWlkiHyt2SX0yMzqipIRnSRnyXYynUp3zEVw0WxYqJYprqOA1Wn/K4KVQUUlc8RpX8d8SctlUxJmI1FdQF/LZtAvAknOJrwNCWAHFccX5QMJqOTQGmU66DR5GMCv1mjJJ7FLJTkL5ctlJ0K2EUEMHk+maj1kagwYZlkXLA8ZnYQZZSsCkr0T2WyrM+ydRU4dgABkQL2PFWFCSuM0HGQlP9GAJvzCxM14qqOPaU2bBxqRdEKCvDr+aXPDyD1w3ARnhNvYC+ptypJxfQonY31zPnqjDPOkHmLheOpx1LxYnDNnF4nNZB0TmEaO6gGks4vXrWjaxGoRaAWgVoEahGoRaAWgd/HCPzegqTeQs3LCp9tU8U/duKCR86pVhFVHKyvH8KSWC9styIAJIIp7Co0YUs6joLlbUpoQTJPSzixbhjx0IgnFzRFUo8yvCXLFO+fqYWLSGaDcxHKRR4XoOEQ2aqjkryzMEmnXo8SstzkITLoUJbWrMDKqQg5qbGFHjNiCZAe7g3AiX5arBdlfx9ON8HUUiKTxS2Q0KhUlF9v2zJGd0Wq4pkqfeIzbn3fH9k28LxLuRFijzJMJ7a9RBle8Y1SZEE83veUYvN8UCmlG6A0mbAagtCjdYikUnOeH8gm1Uc367jopU9NNuv5VS20kJ1Azxr6NbH4m/pks9RYpAuNau28WgSOnwhEQ65MjyVnnEnK9097uAxNcdFbCiNjeptt05WkYqEzZiNvKdhXYorHzIXgULNuiz/jiqSNlFZFMMh5l2AQ3xs832MlESTtHkwjVyhiaXsbElEdjkUQY/rN6KMVcYKkTjWARx97XADkN5x3HoaG05NAUibScAt2y9Yt8t456aR1wmZ66cUXhF3X0toqLI/GhgZJ0KFMu6JqSGfyhw0kLVUMbN+1F4lE6ggxSfk9QW1CbsxTpnEcJBV1hlkAPiYI8X3JTX157zKBi3Gb5zfHTP1+rICk/BxMmwG8kFYJq2BdnYVogMBKVSwSNmcVFBDFitAIyvmCNKevrw/bR15I8wAAIABJREFUt28XKc+jXZLJJDZs2DB6Wxcnruw4oApkOg6l8/ifu+5CKhXDVVe9FfX1zdizZzfuv+9+AT4uu/RSrFxxAp566kncdeediMXjeOtb34oTVp8oiWi/+fWv8Iuf34Nly7pw1VVXIa2144GdRQyVvTZrQRevqy8LUBrRSrAcz+fQosJJxZSENQI7mk6FEA8kJajCP/yM5jcMFVEIfBBUIchCsMEHSeVbhyoomkoFUBj0ouf4G/WmFG/foI6IXoeonpxVLpPqKYSpSmVTZIkJfPG7sbmhAc0N9QiKf6Ytdg0HKzOBpFRMufe++3DLj36Eyy+/bAwkfebpZ3DiiSdhJJNFPBHHH73tbThhZRdsK49KkfLNVBzRgGoUVXcy4zMUUjGcLWJ/bz+aGlJY0p6AiwIsx0CRfqFMJjxIZZlkSRDKs45YeAnQhzMQRiZnCMOyzP61LYTUAOqbYljauRJBNywgaff+bixfvgIvvfgiOjoW4frrr8fg0NCMIOm1116DUrGIH93yYzzx+BO47rprcdnlF6NSGYBtFWDaBipWmZzLsXZ4jhkENz25VLI4mSCgBKJwXKrglIX1H4/TUzYMNzDKGAYVe7yfZb0RVKEFY5L00z+SQU/vsLQroAEhhe/bKgjWVwxTQEVVC8IyKeHrIhLR0NbUArtcxb7uQQH/F7XXi5zzyDB9uR00NdUhEldguBXQa1cJBWCbAZlXotGgJIGaNtmdntQt78dEWoKWwsiuWKLQwOQjqgr5689ixUChZMB1qtBUHfFIBFpAga4GoGoBWAL6EyAOidVKxaqgKhmnQalnNKpA02lp4jFEeT8ytS3LhVG0EdF0SSCw7AAMx4AVKE9iufojSdZNoZAk8kpChIw3jznOQrCW/qf0WmVh3/C9R+Y5gfaIqiKh6UiFo0ho4UmyuQQ46WXKtbEPko6N4Cp9YgPsTTiwYJC5PsN3B/1eI2pY7pPQY9iSbcWTAw0wfdsVOrUvECStxzA2BLtl3cfCOYvJM0wynqkwwZVJLv6aju+Q3kwBm2JnzfkBrYGkcw6VHFgDSecXr9rRtQjUIlCLQC0CtQjUIlCLwO9jBH6vQdK5drjPOp0OTNWDDtbVD2J53ANJufCMaWHknQZs7G/E3mJ4jLVB2aAViQJWJfuhBullyo2NCb4zti0LwZkWeeIAFwohQhYps5O5mYSAbEiZh+jnZhYBJ58cYykS1CNAWiqV5hqmeR1H2d3ly5cLE5LxHagEsdFaDDdEJgA9gg5kOnmgqCub1Sy+jKO3WcZtcG/zds5FNte8RTwBUhaCo5KBPFoH389uztcEcKr5NJoj2pisMOV2CZSS+bmQwg1Dyuz6njXc9CCzl0zgLaUU9ulLFnLZ2jm1CNQicJxFwGfQ+H8vjpSxti6HrBXClmxKZN49OVyyfridPF6oatAcsTFS0TBojM533kzqzX2BAGjDGAnZaNFtYZB2xV1EVV+hcOLVxhkXAUVHz1BaZMWXtLciqinC7H81Clmh9JZmUpEeiSMQUrHj5ZdFPnDVCSvR1z84LUi6TUBSYO1J69DT0ysgx9bt2xEJ61jc0SE+0ARLmxqboKgqBgYGDhtISu/IV/b1ob6+EcsWNR9+JuloR/DdFo7GJQGJoBQTb8xKUfy9D1qCQURiSYQUnkefuiBMeoBXPNWGQy3HCkgqT0IV6CkHhE2aDFXRrhYRdE3YroUX8nFYShxr1eExkHT//v3YuXPnYYnDfONIdtu5557rPcHVKk464UB5xmiiAdWgju7u/QIyLmpvl+8SMtc4htOZtHjGNzc1SyIX20MwnKxrN6TDrgZgFTPo7elGPJ5AU2s7Hu918cjuEkaxBbn/ipiBs1vLWBQrA4GKMPYIWBim5XlBBoPCIuX3K7+RCZ7QP5DftL5qimERnLG8ZEDds5bwAFQv2YLJg5WylyCn6QQTIXYR/BMiAKLXQ9OSNGw4aCi9MeslDFC9pFAqo6e/H+lsHvWpOizpaEU0rKDqHHwOmwiS3nTTTchk0jjn9edLWzc9+4x8oxHoW7N2jTBJf/nAA1AUDU4VuOrKK/Gud14HXQ+glN8H08whGFLhOARIw4LVBEblf3kf1nPX/h6Jz/KlbQhrZdhOQWIndhsiATv9s8g4hymBOvptO99xNvX4YFBFMMh2hMD8ily+hL09A+KxedKa9VBCYWkv59ErrrgC27duweOPP4HLr7gCrW1tuOuOOybJ7X73O99BJl3E+nUnIZfPY+eOncKuvfa669DVtQTZbB/MSllYs5ZbQrVqixIOmaL0Ei4bDkoVR+RdCQ6SHZzOVrC3dwBDI1lhdHI8LVvUhubWhMRMZUIk/TWrFSAQhBKMQQtGULZMDGZGkC8UJaZlSgmbBkzTYy8S89P0IO1IYRpMxKwipITQkKpDVI3AtRyRWRWWZNmEqqtQlZDI2qbqEkgkmZxpIxhyYVmU3bURiQSgKSosE7CrFtwQFRiqcKq2PKeW4cCs2NB0BalkVIBIv5i25yvq2gF5XsI6xy2fMc97dEzmvhqAaQSEjUrwlKxKGWMBrkDHk5k831SCsy7K9GF16LeqQafCQrCKkpMX8NbjaPrF06UWOdvRRF6uUQl8+kxSHlm2LAFJ+fxX3QBK9FOtOtA1rpnpo6oJwzOqeXYlsjYmeOzaKJmmMG3LNpmiVBAa/b1LX9YqSmUDAc1FQPHA5amFkt6ixiRM9RjK1QZszTRiV86T2hXFiAUCpH27XoJbruCc1AhWLW4dY4Xye+jFF1+cdg3NOYI+pEuXLh1LCBnJZHD7K6qsfTs7T4CbTM76qNZA0llDNOmAGkg6v3jVjq5FoBaBWgRqEahFoBaBWgR+HyNQA0nn2Ov+Ro0HoHkbO/wTU228rnEEXbE+kdHlQpqbETbq8MJIC7bnPJ9Nv8RCNpYn8+iIjUAPFKAELARADxr6/ngg6XSLPP98Lk0pGcQ/npwQOQ+eh+mhlHJ/DErIW5xWKhU899xzCwb15lIPLhIJ+hH848/MyH7CXIx0IDHr6X5bKX0oS2XKrk1pvz3KNp3uYgQ+fVbM2O9HQVluBAvDlL9Y4KKZp55jb0RdNCptY8lkMgKULoSVW1dXJyxSgqIsvAavu7eo4CV11azxqh1Qi0AtAq+dCAjXPsA5D2jSLDRFDAwbKgYMHVqwirYw2RRAf1mFWR1/95DxRU9SUyR5A9AVenNVEQu5CIcAJRREXK2iQbXQHLbRoFehC7P/4IX+0QRJs7kcFre1IB7WXhWQlBudWiQORY8KsKJS/k8PI5fLiK92KlWH/qHhSSAp1QZUTRfZXYI5kWgC5UoFe/fvx8hIGtlMWrwGmeASi8Vw0oknCWBKGdLDJbdrWg4279yFSCSGNSuWwLEqU8QkZ+uBuf0+pOmIJxsxODSCvv5+dHYsFi9L+qcerEz0XhwaGsCqVasERCrm0yJ1f6jlWAJJ2RbLBXbnQ9hTUBAPmliklaDAxAv5BIacGFYrQ4haOWk2ZRV37dp1yN9fC4khQe7zzz9/9NQqTlx5IEiqhmPQw7ExH0ZhDjsuQuKp7iWkic/7VGCBrNqiKR6sUKNQg/zmBTKGgxf6KtiVmSwvnFQtnNxgYW2qgphahKoQtKPMp/dtSwCFgAnBisnJhlRk4Tesx6ozDUt8RTUtJICUX3itQrkiABTlP8N6RHwsLScoCRABtyoe8gToZjSdnBJktp1JFfyWoj/iy3u6kcnlsXzZYjTVJ1F1Di5hOxEk/fa3v40dO3ega/kKSbyLhjWcdfbZOO+814t/JUHD+++9Dx0dHfL91tjUhHdefz3WnbQGtjkCy8igWHbRP2TAMF1htNYnYjDpwVg2kMkVkc0X0NJYh862CNxqdlQWuArDsVGZIblSkkXEmsMDnQ9f8WwpKGdLaduhTBndvRl0LFoq86wwSXt6xQOXlpvf/8EPJJGRgPELm17AqhNWjHmS/te3v41dL++T9UAimUR7exvOPutMLF3Whb7+PvT1dUsfU/o1FgshGtOECWkYZEg6KJTLIvce0SLoaG5CoVjEvv4BlKjWIzYdLnLZAhKxKJqbUmP+ts2NCdSlIjBMR5QRNI2SuCVkCnlki0VkCjlR2BFJ5xDHigeQkkXKBQIBUst04ViuALaUuk3REzSWQLFg4eVXeoW92rmoEf2DeZgu0N5CCXi+gwuy3uOY19QAwmoYpkm2agWGTXlpQNFCkgTrmC4s00ZICwmTdCJIymeL68tAlUA6k25dYahyXaiQActkGIXJtWSLUiI4IOAr2dJKiOdOXjf6/2fYHFOWxJnfGbFIBKFQAHnDY9Az2YHFB+Y5tkIClHpgJD0/KQ3Mf/MLQVKCnHqIiVxBlCwHtmvLc+6BqjxPlfMl5XV0TUeWNNfFRYtyukyS9RInyPCvEky2If7Cqg5okZDEdWLxZbyjqo6Kk0BvuQ495RSGKzoMIRJ7SbHzLdseuVNOMc0SA4Fc7x5csq4Nrz/jNJFnZmHiCdd9vvKPfw/6kJJFyjlc/K6zWXzjh3dBWXSiyKSruudlm1qyEm1dnqT6dKUGks6v12og6fziVTu6FoFaBGoRqEWgFoFaBGoR+H2MQA0knWOvj7NJPW+4tpiJaIgLviqWJIpIKhnkjZLIgMm6MBDDrnwrNmcaUXEp2+oBq1y1xxULDWETKbWM9lgWTXpeZJ+42UFZIS4mpy5e/Wr63i3c+DhcpZwOImTTb5OLalfk43p7ew/X5We8Dj10CP5x85klU7bxaGDdgu8rkrzzLLJJNnE3bp7nz3Q4AYmzzGeQiMXG4kqPmr17985rQ5Wsj9NPP138rlh8FikzvX+j+FJ7h6nStcvUIlCLwHERAcrhciORG9D0BSTjy60GEAm5WJbg5isE5JkIkvoNE69RPYimWAjNUaA94iAeJIvLhOI6cg1ek4USdeGwLoAjC5n8hmGiYpKF4x3DjdHe4TSKlQqWd7QjFX11QFLO5dFEPQqGiVd2vYKG+gYs7+rCti1bsHnrVpx40jpoengSSFou5aFpYQynMzI3d3QuwdIlS8fGQLHkqQCQBbZt6zZs2HCa+OuFFPWwgaRktD39/GYBV05dtxqOXZ7XO2KuA1bRIwKSPv3sJmzatAnnnH0OVnR1zhkkffChX2Pz1i0i2bpscfucfVdnq9+xBpKyvvQnfXZEw558CC1hE+GAg30lDQOmjq7gIFYqI8LW4ncSv5f8JLrZ2no4f0+PcvrZeWV6kFQUMULjAIDn4V4V+Vp+9/D3fKbp8T61VKwqtmU1bM/r4nXM+aZsV1EwXAF8JhbOF426g0VRJlgYaItU0KiXoanedSczzyacSf9NehtX6WnpAyNkK9OOgiAXEwABm9/GRkUATUqKKrSacKNANTKasOjltM3FOuPAPghAVXWks0X0DgyioaF+3iDpTd+5SWS6L33Tpejs7EBdfQNaWprBPiJblyDpxqeewlvefCVUTcF999+P1avX4NprrkF7WxOyuUFs37lHZGyZrEJFFII74jeteUBkLBJDS3MMYb0Ex/EUXtifZZssu/H52G8fYy6Alcjszh8EmutYpbwtZYKzeRvRWDMULTIGkr773X+C1SesxIMPPoh77rlbRoJRKWPDaaeOgaT///e+h2gkJd64DQ0NSKbi0JQQBoYG8cruV1AuFSRBsFQxBbijxyfBw1EuIcJhTznANB3oYR2mYUjMUg0R2LTdMBxYFbIyKSkrH9HIFylRXBVmIVG6eERDMhkWtmSmUEChXEA1RDARHkAaoupMQABHjkGCf1R1lceJfp9lUxI9U/EE6uKN4mna1z+EhlQUTU1xkf3N5kw0NtWhoTEGwy2iaOZhORbCChmOOsplG/ki5XgdYY2Gw561Cl/FBFPZFk1VJoGksmZzPBZkMEgJYY9VSl9bnkgmKr1SZU0apMytJ6mrq0GEyYjlM0MgdlRuV8JDdrJlyXrUe78zwUGTsWa7puc7qtDqxfMwZdGEIc7jKLmrSEIE/9+HSFmNsm3BdF0BSalxweuzviziY0p53mBI6iiJwqMn875cV5dt+qsGxEaFoKP0ZrAqbbMJIoeCAiyzThzvwpF1XUkQaIzG4ATqsCPbjJ25GIqOIgCycMq9BfuchjuTrfK7X8BI7x6YRS9RZvCVzbCsClx+dAF43zWXYf0oAMr7d3d3SyKNL8lOmXQCpP6ajglY3/nhT7Dp5T4B5Cmt3bB0NbRwBCFVB5Oblp5zJerYN1PYpTWQdE7dNnZQDSSdX7yOhaN/8TPghrcDJ14EfOW/gLZFwD/fCPzon4A/vxH4wD9AJNBrxYuAUQG++3XgJ98B3vcJ4G3X8R12/EVnyybgC38HNLcAN3wB6HgNCKbteQW44S+BU84APvZZQPe29ZBNA594H/DILcCH/g/wVx8GNj0FXH8m0LoW+PotwNqTj24fchz5z9l1/69X374er/6bHwa+cR9w/qVHt07H+t3Yj//2j8AzjwJ/+9njNz6/vh/41xuB084DPvQPQMpzeTuui/88+c+X3xj/3/n/Nz/pPZvf/irwbx8B3vxXwKf/BYjPzt06rmNTq/zMEaiBpPMcHVywNesGTmvKoStZghaqQuViFBZylQqKpiFyRdw4qLhJvJJvxu5CEmWbW9PjhYtTAmn0KKVcr8JNasdF3jRQoMfQDPK5XITSW8j3epln9Q84nEQQaySOIL2QAAwPD2PLli0HZL4e6n1mOp9Sb2TmsDC2jxVbkFYaj9Ttjtp1uQmwPrgDLdWyyC9xIU75tW3btkmM51J4nkg8NjXJ4WQg8BpkgTxXXYJhvAbeXHMJRO2YWgRqEZhTBLjfF1O8zduS7QvpTj5VDbhojQXRWadhWbyKJTEHjlFGd/8gMlmPKeKXaFRFR2uzyFDKHOTY6B8cQd9gepIPYzqfE0nDE1cuR13c8yQ92oXMJoKkw5ksfnHvL4TRdOGFF+PZpzfipS2bccGFFyGVqp8EkhZzI8LaePmVPbj/gQewZu2JuPCCCwWc6R8YwIsvPo+XXtyMHTt2SHMuuuhCXHLxJShXDPz4lh+JEsL111+Hn/70p9ix82Vcc/W1WNzZNmcAkcCu5QAvbt2JSDiME1d1wbErRxQkffTxp/D0xo248IILsGZV15xB0rt/fh82vfACrr76GpzQtXjObZxtHBxJkJR+qj485GH6c1PcIAb4UlrB44NkH5HRRfYX5SoDaHNHcEp4AErw6H8vTYzlxG+nULCK1csPZJLOFvuD/V7Y6JUgXsroeCWnImcdHEjgb5VgFZFQFU26ic5oCUuTJbRETIzhtARDq7RToDchAVAFINg5+v3p1Yd9ZKIaqMC2K5K8YY7Kd0ciYeijDFgfJD2UNvrnKoqO4UwB/UMjaGlqFN9P3vtgvqRTPUnJHvvTP/tTNLc2oFgegWsbiEUbYJpBAUlfeP55vOtd78a69etx22234dlnn8UVl1+ON73pUhRLBezes08A4FhER+/gkDAiY2EdDfVxJGJx+Y4MBoqowkuqZPH9Gqey5/g7Ak4ESOkReaQL1zuU4I3E2lCsKNJeMkkJkp6yfr0kE9x666146KEHYVsm3vLmK8ZA0pt/8AN0LFqG6955HapBE7nigACd+XwJhXwRAdtDIwtlE7kCZYarCEd0YSqbpoWWpnoBTfftH0DRMrCorREtjUlki3nkKyWR1tUIvo0OrRiVDkwX23f1o1CqYFFbPRpTUYQ0Tbxdc6U8QroLLRwatfHgJnwIUV0TmVrfN5cQIt1tmWjg2FXx8dRVHZm0ge7uDKIRDan6MIIqUU6gd39OPFwXL25Dc0sKdqiIgpkTIJugo2U54l9KQJgeq2RujlpcwnbpJ2p6IOQYIhDwZHarQWG48rmxuKCTKS6AaoDJD1T31UYBXsrUUsaXLFKPXUqZaoKSFXrajvqXGo4zydtTQESHPuS0I3EFwOaYEmlexx6rk8j9joKd/JnAKNex4okqDH2CuOIAK5Ejo5WFxwrjOaSI1yzBU4LCBEE91QyPxW7Tf5Qgr1URZrH3S1YKCLBzeW0yZlGFY1U9cFvxlJcaIkn0Vdrw7HATRkx+II1mecyRQZof2I/8UD+G921DOTOMSj6N/GAPTKMCxyqh6rieBL1ZQmtDHT76/vdi6ZIloypJjigO8E8ikcDatWvHEoMpyXvnnXfh9gcehqZFhNmuRr2k4Ui8QX4Ox1KoX7wSlE6P1DVj0YnjybGvJZCUSWpPP/00hoaGBED+gz/4AxBQnlgoB3///ffPqshEpu6VV145xuj1r1EDSY/0m+DwX9/fxD75TcCXvwW0tI2DN1M3vA//3Y+/K/pAHIGsC64F/vc3Xl2Qg8DR7T8E6OpB8M8HBmeLrA9U8Liv3A5c8bbZzjgyv/dB+pmu7oP3S5fPfv+ZQNKJgORHvwb82fvHQdL5XH/2GszvCL8Prv848NEbgd7ucZDUB5Tmd8XX9tETATcfWJ7reD8SkWF/3fZ9IJkC/uRv5naHiWORZ7ya/TxxDpiu9vOZ32YCSf1ncu9W4Nt3A+tPGwdJj4U+nFuv1Y46UhGogaQLiKwWcLA0XsIpjXl0xCvCJuXik5JABDnFV5QZs4oCw01ga6YVL+cTqDDjl4tCZrmOyvWuTOZxauMg6nX6VXrXSJeL8vd0HkO+dJBkGC+g7lNPsc0grJEYFEWVhQdBPHpVHa3CBfDJJ58sGeQs/cUqNobWHq3bH7H7sG86omWsKm6VTQ8yQlkoF/fUU0/J3wcrjAvlx+hZ4zN8mT3NsbPdqsfuYOcRq3vtwrUI1CLw2o2AzyRd3RjAyY0ENAD6AY6ksyiWJvsm67qChvok4hFv447vtUyugEw2P8ae4/xEP62yUcHKpUvQ1lQvAMEBEp5HOKRkXcSS9cjm8rj55h/gld17sWbNiRgY6ENzU4MwIAlI3vzDm3HC8uW4+o/fjkq5AFULY9v2l/HDH/5Q3oFrTzxRmFw5kVs00NLcCqoejAwPy3ub76piqYSe/ftxwQUX4MKLLsStP75lYSBpSBfAuXdgAJ1t9IasgyuA0NzAvPmE1GeS/j6ApASwKANNn0cynVnI0HJsemRac5IJ3l8K4okBHXuLmngf+qXezeL0cL8kuZFZRKbxbO/z+fTTXI/ltwF93Vkof7yss3mup875OLY7bQaxaVjD5owKQ6S6Zy/8/gmHHKypK+G0xrxId4PgCEFRloAh3ozy/2SSYjoqiA3XNVAxKzCdMnQtgDCBQpEAJ5MvDFQJsB76lzBB0oGRAvZ29yGZiGHxojboeghV2xDwaLoyUYb6e9/7HsK6jj95z3ugx230Du5AyLHR0tiFkNKIH/3ox3jxxZdw/Tuvx4UXXogtW7fInFGpGHjHH78DK1auQLlUhDpqjUhWYiDgQg1RrpgsUYJY/JlzAwFmb0AajiU+mpyX/UL+Hpl0BN4Olw/p7D3uHRGJLYJhx/GzO+5Af38/3v72t2PNqtUyrz7zzLP4yU9uFcb+lW+5An/4h29H/2Affvaz29He1okrr3oLBot7sX9wp9e/TghG0YFRsFApWV6bdMriaohFw+gZoA92GUvamlGu2NixqxtaVMXatUsQDDgirV4xTVRFarYqTE+WhlQc9ak4BgfzGBwqoikVE3ZnsWwinSmiGrIQT3HugPiB0uM0FY+gNRUTCVkyfekbSVYkfb+DAQ3lko1crigKC3v3Dgltc8WKdrhBA4ZVRjwSR6ngYngoL+uBjvY2ROqqyFSGZH4iWMm/2V9qUIVj81kJIKQ6qMIWdSECrLpKWV/dk8m2g6haAcQiIYS1IMqWK96nwm4NOJ5MMALCpIzqBCA9kJTrSgKYHEEcNwRIfelfgp5kbRJ8ZyF4Sf/QKsFYPvohD5SUf6fNSYD2MpqsdcX7lr6f9HsNBGC5XM9aIqk7+tAL67VccRAKuVB1j2nqy0CP2cdQptv16sH6E5Rle/nupgcr/aHpSzqx8N6u6cnvkvVr21XpIzUUhKZoULV6vFLswI5cCpYIOrkeu30OICnn+H1P3gfXsWCVCujb+QKqtoXcYLeArcK8LaSlOlWHdXCwqLkBn/j7G9DZ6a3TyCLluE+lUqivr5f4kEF611134fu33gZVi0p/sUpkjvL/Ob9osRjC0TroyTq0rvSoRImGViw74xL5+XgHSRmXzZs3i7JFqeSx42UeiURqIOlcJ93X+HH+5ra/IZ5IAt/4CvDNj4+z7l7jIZhX8441JulMwOBsjTpWmKRHGyT1AeEdW4C//TMgEvUY1HMBYWeL6Xx/74NUfjLCYD/wib8BHvvZqwuezbcdR+v4Y41JOhMwOFs8jhUm6dEESRkT/zm77QfAje8GaiDpbCPltf/7Gki6wD5WAzaWxMo4uamAzlgF4ZCLim160lej3ivysa/qGDIasGm4GT3lsCxgfZ9KLjJTqokliTKWJ/Joi5aBqoGhUgGZcmkSm9S1PS8WLq50TUVE1yRTfGHyYuONNgsKUE7IdY6GF+l04W5vb8eaNWvkV8wUfqiyAlbQY7Yez4Wyc69rGER+xx7QV5T+MyzpdBovvfTSQdm63Ignw3YiuMo+2p0PYnt0Zo+a4zletbrXIlCLwNGJgB6s4oxmG6c3O9BJiTuEEgopGBgawdZdu+UqKzo70drEjcAq6IE4xto4hHtMdyrnw5AWhqLqstkaUjVo4aiwPrnxns8XsKijQzbWT15/Mk455RQUimU88cTjaG5qxOkbzvDqFwjg8SefxC/vv182sMnc57VT9XXoXLwY7a0tqEvViY8nATG+J3lcS3MLTj31VDQ1N2PjxicwODCEDaefgURMm6NfJ+Ubdezc24dsNoPVy5cgFoscVZB0/bq1MMrFg/YMv1e0cAx33HnXccEk5TjQI3EBvwk0lMueryBZiOxvo1IUhhiZxz7A5roWLLOC6qh8JANSdiBys88Maxg2xvUpGJmMAAAgAElEQVTKIm4FZ4f3Ixq05R1O/3Z61B7NMjW5rLEuitam1BGpAr9Zu8sBvJDWsbegIW+RrTW3ktJsrEkZWJGw0KBTVpPADc8mcCJil+SfTgt0luwqRkxP4jcSNNAUoe/kODhSrWqAG5kBYJ1b/fyjCJLmSxb29fYjVygiGY+js60ZiagKx5khoS0YRCxRL+c99dRG8Wk844wNKNkDGBx+BWo1gIa6TsTindi06SX09fVhw4YzcMLKFTAqFTz//CZs274dJ520DieuXQOzUoRZLggARHAoEKgAgbJ4TZJ55xcf6GL8KLNrUGp39JcEi9SgIvKnZOUdXh/S2WOqhZsQUluw8+XdKBQLWL3qBNSl4gJyFQoGNm/ZjL6+fqxYsRxrVq+WY7Zu3YpEPIkVK5ejP7sbPcN7YFk2ymZZQORK3oZRogQ8oChBRLQw6pIp7Nk3JMet7urASKaAPT2DaG5MYemSZpSdErK5rHARNV0XaVUCppRxjUfDaKiLwTGr2LatT5ipHZ31KBRKKFfKCMdCUFR69XrtJTDfWhdDYzIqkq5kp5N96XIkV3WMpCsYGs57MtYBYHAojUK+hKVdTUg1aiiZZVEJSITrAFvBwEBGmHKJhiAyleExaxVfGplMVbghWCYlrm04MFAsV2A7rrBT45EwlIAKywwIszUZVxBwAUPkXukhGoAj1Eoyu4NQFXqIHphIQGYnPUIJkBJ8FAan6wGpLAQRSdTkK5KSwiEliJDqsZdZmKhL6Vy5B9mwIY47Ar6eGDKZ6AR3CeSPFTeEXJ6eq1Uk4mQDU3Vpct3IEPblfnktMkHZzrLBsW6LxO6ocPLYZUV8mdUmm5SStZT7pS9rgJLFMaStZmwvNmPI4D1H2zdHgHTPY3fDMQ30bXsWjkUJcAf5oT5UXRsGn1daD7iOzBOO5c1r/H9KMn/nv76F5ubmA9rI98ajjz2GL3/5KwiMWucwDqoeHfNIDSeSCAQVROqaoPPfCfAvXY14Yysa2pei4+TzjnuQdOfOnfjVr34lY47KCNwLIMN+JpB0thmICcg8n/sJ437d42fVmKSzRfDY+70PFi3pGmdF+pvnrybD8NiL1LFZo4WCpMdiaw61LTOdT+FAH/j3x7R/bHPrq8cG9sEiHyT1ZYEJlr5awO2xOC6O1TotFCQ9FttzqG2Z6Xwf+M9mxse0nxhRUyo4FkfC0a1TDSRdYLz5UU/ZwpaIgaWJMjpjBhr1IoIwBdwkE7Ri09OGG0pR7Mg1Y2u2UaTbZPnpZ+KiCjXooiNawWnNOSyK5JEzihgo5VFiFjR9VRzPV4dAKQsXq+GIhoiuy0J1vhshsiQdvX+hV4OuxuW6ZJASvDvahQsibjZTrowL2E2levSE2o52NQ77/SLDvcju+zWSZh9OOXGDMJC44Uz5KUovMbN4Oi+zaDSKdevWjUkykaXCTdje/gH8fKeFjvWno66uHdVRn9LDXvHaBWsRqEXgNR2BBs3Euc0G1tRxG/nQmFhBJgKls9jT0wfTsqAEAmhubER7S7N4n8ElI+xAz8NDDTCZFpFEPUJaRJh8fCenR9J48KEHMTQ0iIsuuhhdXUtlYzsqoJnqbZZXSjLvBoP8f0eYpg/+8gFhDF18ySWgVJvI/4UjGBjox/btW8WndOUJq4T9YZoVj/WjR0SG0ZdSJyuCLCezUoBRys1JMjcU0jCYzmNfdw/ampuwqK0Zjk2p4rnCUHOP4nRM0tNOO02kLXk3ev054hPnCgjMf7RsS5J7NE0XFtixIrcrXptTNtclEtxUjyYRjiYwksli03PPYce2bVB1HWwrpQ5VheCG58/HccP28d9Mo4RKKQ/XHt/UHzGC+N2gji2Z8aQtftFtCO5Gq+ZJSvNd7m++zr03Du1IyhDSz53jjR3VtbhJEueOVLFcIG0FsT2rY2tWQcZgFGafN3hEVHHRrFtojzril9wa5jfv7DXdXw7i+REVI5UAUqqL9Q15LEsWPH9FAUVUgGzSSVK9s1/3wCMCCCpkqKqoGBb2dPdgOJNBV2cH2prqZnweJWExmoQWjstzwmeIHqL96VeQy/dAdYFEvBVNzSsEyPXmBxWURuYawHWDyBdKMv6ikTCMUh6VCsE2zpUWAsGS+LISlKJEKucsUaDhmmAU6OGzyt+HKAPLcSxMxPmvCRYStenOCYUS0CItCIiHpSsyy46dl2dVUevgVkNSdzInlRB9aOlRSlllC9VAFbnCMLKFYbiEBh0DZauIStmAafhsxKrMTaloCvv3ZkQud+XyRSiXTJHbpa9lY30SUCg7S0AtCJegHdmVAq65o/KwChzLwQtb9iOgBLF8eStK5SKcqglFZd8w3kAkrKEhGUVDLApNDYlsrFvl4PV8YofTBvZ3p6FpQbQ0p+TcYqGMkUwe8UQIkaSColmSPKGYnkA4mMDQQF4YofHGEHLGiPQf38FhRRUpXc/Lk6CyLeCoC0ukhRWd87DnMauHdLgmAdAAkjENnLJ4DNnWfD58IF2uNc1jKuxH2xKQlMAjfxYf0AlFJHMtrj95vVF5Xo2S495xrAf/eGxQjwWrKyEBB+X5FHl+RxihJmV3hXnKMV8Rdmo8FkYgOPmevv8o68O4EIDVAhpcuyqS2+xDgqQzvR39pnJsRRQNmhJGxmzCy/lm9FUiMB3Py9bT6D34/EWJ3b3PPyYM0vS+nSKvS4C0MDIIxzZhlvMCkPJ9LeApZYUZLD6no8/qmWdswEc+8hFZ+/nvK84DG59+Gp///BdELpre0B6pNeQl7hB01iLChNWicYQUDQRMyShlWXLa+fI3gdJUx8qxHvvmu153uB7jo3YdskcfeugheS+vWLFCEiZ+/etfLwgkpSf0//zP/whrnVK7vjrVxMbUQNKj1rWH7UY+WLR+A3DD54BwBLj528AX//rVlWE9bA18jV/oUIHFYyk8h9qWg53vA//ffxw49SxP2vbj7wVi8VcPJPXBoi/9BLjyj4FCHvjcR4HdO2sg6bE0Lmeqy6ECi8dSGw+1LTOd7wP/FJr54n8A9Q0AmbTvu6ymVHAs9f+rVZcaSHoIkfclc/WQi0URAytTBTSELQQDJhQU4biUCXPEDyfvxLEr34ieYhJZS6OTzRhQyuuQiboqVcSaujz0YF68agpGERa9WRwXjgCk3tKQC24CpRqlp7gpwqxxWQzPvmnF45hlzlUZvWey+3WEdWbjQwDSoym164eemx5kTXJzmgvpl8txbA8uPoSeeXVP3fPsw+jf/jwyg90IGUVEAxUEzRw+8qG/FUYp+4kLZcZ7qj8pmaPc/KQsEws9SLu7u4WF8MN7fgVHTwhDhjKC6y+9BpGGdqSaj39A+dXtsdrdaxH4/YkAWaRrUxVsaDTRoM/+zpgtMgGFQF9OJHgb6+uEjTM4nEY4HEFzQx3qE3HwlVMd9T2b7Xpz/b0Pku7r7scLL70oDM9CPodcvoD160/G6887F5oagFkZlxBWVFVYkdu378Rzm54Xv8NyISd/bzj9TGzYcLpIW1pGWVipI+kcdu96BW1tbejobBffMb6P/cJjWbhhLu9mAhomN/0PLqcux1JmMUTwpIrnt2yHruk4afVyOFblqIGklLrfsnWrtGn16lXiHZgeGcGyri7YtoMdO3eira0VJ6xciVtv/fExAZJyo12LxGQjeWphEpKi6RgaTuO3v31U3rHcsC4WC2hrb8Nbr3orTjhhlfg9Pv/887Ipm0omsOG0U9HRsQilfEbYQf63VtkJ4MlBHc8M65Mkd9ucQWyIed7i3JT93e9+N8mjd65jeCHH8fuBUruU4+fPYS2EJYsaoSjjbNeFXHcu52StoMju0q81TW+/eRTKEy+LWVhTZyOpecxA+pdGQvw5gJIdEClMMk0pY7q7oOE5gqRGCEqgitc1FnBmc1E8l70SHJXvXXi7OZboA8jPa/ocmpaD3fv2C2i3ekUX4hF9ZiYpa0ApT4JngYow5kpGBflSGnAqIHwU1eNIJJugqpQU9sCrqmOAHp6KmsDASBkj6TwilJCNUBaVbSEoVhRPVpMSn0xcGJX19Fl+YxEIkDkaEoCU3/W+tPQ8uuUwH0rZVX6f+p1EH0ov6UMJRRAIUSrWk2plpgK/Y10ngEyuhKFMFpVyBYVSAXpUQV0ijgq1AxUXQTUkayBhHoYo8RpGZqSC7v2DiCXjaGmpQyaTR3ooJ5KrfKtRapVDxBkFCkXNNOR5ipJhTon5oZEc6hpi6Oioh22XUaUEdICKNlTtIbCpoz4aEV9T/ptTDaLqaiiVKMdeRr5gCNjb2BRFQHMk4SSIkDBebUpF2ybsqg3bcqCrZJPWIzNYkfVbXaOKvDkiSbW+jYq3NpM3CnIFA9lcWbxJI1EFquYlhrC/KclLud2IqiARUURml2OY7ztJnGVuUnWcFTq1k9kWkfB1KOVbGWWhTj7K8yL1GJqBKkH4AKrB6hhISlCXIKmfpMuxF6X/K+V2J1yKa9iSgLCeElKxaKJiuAhHVKgqAfPg2DW4/iOrleOd12MVjDJ9SB2EtCqITxPqPlhhLGOajpgaRsFJYEu2DXsLSfGT9uimXpLwbKVn89PiQTpVYpdAqFHMwrUp3+4BpJRx58KcY28sIUxA4QDefMXleO973yvsYY77pzZuxOc+9zkYhjkqZMC1u9e3AdrocE5SvO8UBjIcT8p3ghZPHCC923W6J7vLcjyCpFP74FBAUp9Funr1arFBmK7UQNLZRv1r4/cEc+75KXDPT4BnfgHUdwHnvgl4x3uA086WPISx4m+ek8F3yVuAh34B/PS/gcfvAE67Arj+vcAb38w9t/FzmEDzzOPAT74H/O4BIL3rwLhNZCHx+F07gPvvAh65D3jxwbnViYDZoiXAzf8JPHAnkO4HLrgK+IsPAqumCIpNJ015MCbUQmRkiwXgtw8BD90z3u51lwCXvQ34w+s8gIFlojfjwUbUVDnLiX6q/nmzeXJySn/pOeCn3wcevMPri+nqxOv5fovsj498Gnjyt8CPvws8+hNg5dnANX8JvP36mX1T5wOSpkeAO34E3Pczr7/j7cDydcArLwJXvRv42Gfn7s96sBhyTvvQhz4kCnU33XQTOP+9WmU+fcE6+mOQvpccz3f8ELjzFi9e570D+MsPAaefO/l1PTWuU9s6dbywz599EvjF7cCTjwD7nvP6+oLLgWv/Amif4Fy2kPEx1cPTr89MLHcflHvklpl7aepzy7j2dXvzx28e8OYmjqcNFwJvfxfwhjdizL9+tufav+vUe0z3zM7m+cm2P3wf8LObvWdopjrxnv6z8yfvA85/I3DbzcCdPwB2Pj5zX0+M0HxA0t79wC03AY/c612f8//ilcDzD9SAz1drbjhe71sDSQ+x5/xNC+YYJ1ULcdVFRLXRGc2gJZJBwDUE+OPmnelGsbvQhO3ZOuRtdRKoyevEQyZawiaaIgU060MIIje6SeJMyvLlQoxFPGdk0cwMXnrlHNynVDbURj1jeAUukkf2h6GpHgPh6aefFo+to12YSb9q1SrZiGYc9ptRPF9derSrcUj3Cw0PoNcBttz+7yjnMiiXcrLZWhjsRrVC5pGNs848Ex/84AclS5aFm/rcxPVjzjh0dXWho6NDxguBVH4A9fT04Ps/vEU8lgIhBfG6duiJiCye61u6UL/8FCw/51LwqjV26SF1Y+3kWgRe0xGIKQ664hZOqrPRHnHnxOiaLSATQdJFLS1IxCPC4iO7tFguIxGLorO1FZEwvdbIuDg8rFIfJKWPIGVwDctELBrFkiXLsHLFCkTCCkr5EQE8/eKzKXfs3IXnNm0SdlYqERdvx66u5cIoLI6eo0USUPWYSLSS1eHYFWGJTpRknS02B/s9WaRkJfUODGPnnr1Y1NqME7oWH3GQ9ImnnsFTTz6BN5z3eqw96STcceedAvS95c1vxnPPPYsdL+/EhRdcKFKW9957L045+WRcduml4qH40patuPqaa7B8aQdKueHDwhAOhnR0D4wIq7OzvdVj2rkTJBqnBNHvd0psZrNZdHZ0Qg+HsXv3bpGnr0ul8Mivf40dO7cLWL5m9Rrs3Lkdj/3uMZx97rnSlo1Pb8Qv7r0flXIZVcfCuvUn4Yo3XwE1UEWlOM4CNl3KzGp4ckhDwRrfWQtVXVykbYdgWoD4qtGD8WgUtpHMGyaVsTTWx9DcmCQedFRK2gCeFo9Sfc4epX7F9CDQoNuIh8gyDCCmumjQXVFlGTaCKDpBhAIubDeItBGSf/N9ULviFZzbamDRgdj4AtpNj0VFwDzDdNHb349sISdgZrlsCBtxSUfbKAveZzHOdJsyKm4GeaMkHoz8zo6R/aXwu1wV8PpAtn4AihJBJhfE0EhBJKHpmdnR3ojmRh2GmYNhV8Sb0aEE6jS3FrZ7SIU+xj6cHfiZehmfk3eoagIL6AA5hWBxMKihbFSRyRswTQcVw0C2WPZAsir9sukLy+9lE3X1BESTyOZKyOcN9A6MCBu3a0kr2lvI+qX3aFVYoqZJJintSQjMkuBnI6gEBcAUMFnQPyoGKFA0B47L94TH2i3bBKqriIz6uhK0qziUhg3DKIYwNMw5wkU8HkM4EoRZLaJil6Sv4HrrMrJRmTvDW1GuNqyGkQzXY3ioIuOhvklFwUpLIiwBR67hfAFqjqFC0YBhVhENhxFmMhM1dUdZm6w/lWe5niOwXrFdGBbrqwiwryhMvjHgzDCPkkVPFmnRMlAyjUnWLhP70htRBEu9NtGT1JfbJRhJ9ijXnX6SLuPFOrD+XKYylmSTMoFA2NDVKgzTRola5kGAS08+JwRWWTy/VIKLHjuVP+fyZVE3UMOhA9iuU8cd6xhWNSQl8TeJnflmbM8lUbRVD8QU7vKo8e8sg9YHSc1iDn3bnpOjM/17me2FSiEH12YyleejKSApQXRqE7MwGcIHZAFce83VeM973oPunh586pOfRG/f+LtCvEhZK453ruGFUUp2qSdzr0ZjYimgx+KIxBsQ0sPoOOlMuU0NJPXC7bNIKWN82WWXyV7CdKUGki50pj5+zuNm/Gc+DDz1PwfWmZv47/sUcP1fjYOe/ub73/0HsH0z8LOvHXjeRMCDj/W9dwKffR9Q6J05LhNBiOnAP/9M1unGbwCX/8E4GOTX6Y8+DNCbc/PDk+8zHXB4uEHSy/4c+ORXxoFP1uBgHoGX/ql3fEPT0QNJOd2SVfyNz0/fF2dcBXzmq+N+nj6gxfiuPRm47d8O7L+Pfg14z99APMmnlrmCpC88DXz+hgP7zb/e4fQ6vPnmm/Gud71LLs3km0996lOvysM6375gJX1A7ws/Au6/A/j1jydXvXUt8M/f9Zi1LCNDwBduAO7/75mbOPXZOBhoyCSIz/470DUqyLCQ8XG4QVLOB5/9JnDZW8fbOBuw+rGvA+/+X96cdrRAUvbFl/8BuOdb0/fFez4NvP/vPE9dFv/Z6VwKMG99tr6eetW5gKScmx++F/jKJzwwfLpSk9B9VaaH4/amNZD0MHWdzyrl5bjJ1xouYU1qBM0RZjZXRKaHGcBZux4vjLRif4lZouPbWt6CqopAtYrGcBnr6wfRpA/BdCjba8mfqVnkftW54OZClQvt8UzkAxvGhWt0dDHO39LDZnh/eMwrk2wIMhePdmG9Vq5cic7OTmnjgB3FRuf4AUm3PnoP0vteRqFvPwb3bIZZzsEplWEYBWmPLJyFQWDhmquvwbXXXjsmpVssFrFlyxZZ5JEdwj8ES7l5v2/fPjzzzDO49977sGvPbpEwEx8+SjyGgojH66HFktBjDWhbcyqSS09Ax8p1SLV1He0urN2vFoFaBI7hCGjBKpp0G8sT/GOhUQeUqXvqZDYSOBhNs+aWopePc3DpVwINZI6OZHIisVsfj4xujlbRPzyMnoEhaKqOzrYW1CViCMARP68xVscC4zYmt6tGxt5bispNWyaYmDBKBdhmWTaz/aJoEfERpJ8c33XCzFFVYd84joVKKScbn5y3CaJMTB9nncmGPRyF4ACCqsStu7cPkUgUixe1Ih7RDspcO5R7+wDx5s1bce8vfo66hiYs7erCrx5+SGJx4cUXY9crO7F1y1acc+45wtR7+MGHsHrNapx99tn43W9/K+zg6975TtSnoijlRl5VkPTJjc/J+/H8N5yPlrYW3HP3PVK/+vp6bNn8Ek4+ZT3OO+/10PUwntm4ET+/9z6cfsaZuOTiC3DrT27Fvn3duOTii7Hp2WeQLxZx7XXXoKUxJRvg/rcWffX2FUN4YkDHvpI66UlYW92L5RFvk5xZ3ATqmdh0pAtVJqg2wXFLO4e25iTqEqMr0SN9cwCmC7w4omDjsIac5Ummzqf4YpwiwRogk5TfzPRHDMASgAnQQkBM876PcwYBHaA5bOK8ZgMnpA7OJJtLXTh3IKihUCyhu68fxbKBVDyGVDKJsK4jEtaF/c55JDBh/pj22oEy7CrVX8qo2IaAMMKy0zRoQQ8wmq4IQBggu0zFcKaAl3f1oqkxia5l9SiUMzAcT0J8+nMJkCoIK5ow8RZaKLFKtRvx+xSZ3lFG20IvuKDzAsKU87xpySNWMJItipQu5/JstoRstoiyYcANQqSJCZ4WChVUTBvD6SxKlRLaGuuwdFEbVnS1iweoUXEE1KsGuHayhFlKyVwy9QiWEXizbReWa8GuGvJOYrRN20HeZHKrO2ZnwhjZbhUxPYmRAQcj6QLa2uoQiQWRK6dRKOUF9FM4cAn0ceIQprHHhgwFQkiEE9ADMfT25BBSQqhrVJC30nIcGZkEGgmY8v3Ln4sVyqAHkYrGoAXJsqZsfQCONS6hy0QDAo30VbXsKsJKCHFdg5eAYyNApQOR751cfJA0b1YEJPWBz2nHGqWhrapIOgfVoHjmStuCZC9r0kdk57LOtD5Vg+JmKnxPxoxx5B8ySckSFaC0QvldQNWDCKve2nW6Qh/WQtGEAwchNXDQevJ8juGopiOlxzFYacLzI00YMDwGJ78D5FmcgxcprzUTSGoaBTgVL9lrDCQVuV3Hs0+ZApD67frLv/hz8Ut/5Ne/mdRUr04eSCp/K+okkFTGR6qhBpIeZG7xWaRMMn7Tm94045E1kHRBE/Rxc1K5BHzpH4Dbvgr85eeAd/0voKnFYxA++jDw758D8lng338InDSqTj2RQUWG2V/fAFx0ucfy++0vgc9+GDj3jcDHvwhEY+MyqKUi8LefAc441wPUevYB/9+XgGcfA770LeCUM8bDtm83cPdPgDdeCSxbCagqYFnAYw8DX/w7YNU64PNfB5KjtvIT60TQx79Psejd4+YvAZ/9PvBHHjZ2QJkLoDDdeVzefP8/PaboRPDIP/bW/wYSdcC5FwBJT/0bQ/3AN/8V+PFXgH+9C7j0qslXniuwOLU+EwGrmfwvn/ot8IGrgSVrJvcFWXc3fQ245Z+A93wK+NAnPabdVEDLHyMEdjc+Ctz4QaCT3rf/AdALdGqZS1tGhoHPfwzY+Ajw3o8DV13t9StjS8brP7wfOPuC1x6TdL59wdhOBPROuQz4wCeADed4WwN33wp8+t3Ae78IvO8G7xnzZbanPtsP/hz42ueBC98CfPiTkxm6ZDoO9AAXvxlobPZY5Lks8KObgK99FCAo/mfv93r6UMfHxDbN1y95105v/F38lnHA0x9/rO/3vwmcd5EH7nNu4njavAn4yqeoZgR8+VvA4mWTR+xC5wEflOXV/vc3gFT95OsyF/Bb/wf4+g3AW/8G+H/+Hli02HMKee4p4Otf9JJU/v3nwMVXeOdOTBRZ/DrgA58CLnmz9zv2679+cHJfT3325tIW/x5meXweJ0jLuZYM+A9cXmOSTv/GqP3rTBGogaRHYGxwQaYEXDRqZbTHCmiNZBEPZbksh12NYXuuAztzdbCrB/pqcSHXrBs4tWkIreFhlG0DRS5kuQibsGHCRTgZpcFQQBilLFxoRukRcxApIXoWEShVglxwVtG/Vx/bFKcXyNHY5JsactaXixsChCwESZ+ylxyBnjn8l9x0938j17MT2UwaI3u3C0BqFfPCzHG5YepQ8mryxum73/1uvOMd7xBGqfjopdPCiFmyZMkYYL1//3788pe/xBNPPIGdO3eOVZxZxl6adRBqOCwbFcnGxdDiKUQbmrBmwxsRX7YSLctOPPyNrV2xFoFaBI67CNAnrzNi4eQGE0vjLqIzqFNSOpIyl9l8AYZpSeINy8wOYF4oyN4YHB4RhsjyJZ2oi+mwHVtYWgQChrIF9A7Qx8tCXTKJlsZ6YZXyK/9QvEolYUQLC8tiYiHz0yL7SJJT3FFJO+8IMvFFrpwA6IQyH5ncwzEAAiF69oWwfdceeU+sXrFMWKyU75sI6h6Oe/nXCKkaYokGZHMF3H///di8dZt4JJYKBViOi6bmZvHjHOzvR2NzMxRNw0BfvwBGsXhc3jXnnHMOzj33XDhmCeVC5rDUdd5MUkVFPNmI3zz6BG776U+w8oSVaGlpwa9+9YgwcsSzMBnHeeedJ0yvdDojAOaevfvwulNPw+LODjz80EPQwzrOOutsvPjiS8LKvPrqP0Iipk0CSRm7vBXAM8Mank/rqIinnVeSKOFsbY+AAnzfUypwcHDwcHbZtNciQNrU1CS/45hZsaRFwNKjVYg9PTui4eVcCGU7iIIdQkIh0FaVn33m50LrQ5XUlmhAPF+Jkw5ZOvYXqsI2PaupgvUNlvz7oRSCcoYF7Ni1B9l8DsuXLhFPYLZBGGfiAWrPbXwHykCw5CU0WqaAQQSUyGgjkDnd97iARpQURQCqEkah6GL3vhEk4zG0tcVQtnKw3ZkTI2mzQWCNoNBCC9voJWB60uCsc4jsQKrSHMJ1F1of7zyyPAkSeR1MGXP6V9KTlL6Ww9kCSmUbdfEoyhUL/UMZYYxm80WUSmXEomG0NTcICBnWNLS31qGqlGHYRWkfk2E8V0oPvCNYOPH9xleSr2IAACAASURBVCVW0bKQqdAPlqAjEyOq4ttJEKsuWo+RIQcDg1k0t8QQitgoVLLCAuZ7kKDodIUs0oZoA0p5F93dQ6hPJRGrDyJrDgvILes2eCCpLz9bpoxrtYqYGoEeUGE6HJcBz7I24AqIHwxVERCPW6+IN20gJMcRc+N4VilBPkFliOAkQd+KY6NgVMD7HOwdLxCrFUSwqiCgUNbXG5ehkCKeyPT8hlP1gFKFhErOBZPtX8QD1fKSfXmcWSZzt4poTBN/1umSe5lsYJouigTHA2SeTu6r6eLM/o1rUahKHXbmWrElk4RZDYnkuownSSiY21x5OJmkB3smakzS8egsRG6XCcZ33323JHpdfvnlM7JIeZcaSHpos/OxfvaW54H3XwtceCXwsc+Ms5j8evugzIe/6knWcivF33y/5F3A338JaO8Yb+V0YIG/EX/RFcD/+uhk6d6NvwP+9Ly5e6X6oMxLz04GOfw6TWW6sWbPPgG8++yDb/bPBVCY2pc+Q/YbBGC/6skSz7X495sIOPnnzgVYnO4+s4GkBD6+9o/APbcCX/o2cMZ5k6/ig5Xde8b9MyeCYBPZdzyT7LavfBogC3QmUHYubfH9DKdjpM7l/LnG/Fg6biF9wfr7z+M1NwAf+sQ48M7fTRcrMpl/8VPgn78DLF81HgEmR3z5k8Bg79z9W/3rn3o28NEbAU2fDJIuZHxMbNN8QFKfIdvc7oG8PvtyLn3MmNz0T8C37wbWnzb5jIXMA7zCbCCp75ebqgM+/a8e+DyxcI762J8BF181ngzgxzufBv7xPybPL7tfBm74C+B1Z82cPDCXthzMq3ou588l3rVjfr8iUANJj2B/i9do0MGqVBpd8R6EAlx4a9hVWIQt2RZUbG+x5jN35OeqgxXJIk5vSSOlFmQDI2cYyBtc6DPT2ZPxsQ0HjuVK5rIyqvnGjRMutg+WWS5yRIoqMk38QNy/i/45XhYvszELBfpxHd3C9lNut729XdrWY0bx3HEgt7v5lz/F8CvPoe+VrcgO7UO1YsG2DfG3oyQjmaN+mcoI+PjHP47zzz9f2CATC4/jRustt9wiWcdkmY6X0QxyyQxnenpIpJfIPGXmeLypE7H6Bqx/w9vQuPIkpDpXHN2OrN2tFoFaBI65CMQUF6c1GDilwRLW1nTFY6iH0Ts0gh179oLJNMl4QiQx51JK5QoikTCWdbQjolIK0Nt4J7AWEEDCwuBIRtimfIe1NzWKX6k4jPlg5lxuNO9jKKk475OO+AnCZAto2NszICDNssWLkIpHYR8hP9LRzkA0Xg89kkBfX794rY4MD4rse7ZQlg3k+mQcA/39iMZiiHEF5LooZNMiYXnahtOxYsUKhMPaBBnjg7OM5xLI2UBS3zeSdDduzKt6WPxi77/vAdx++8+EOdrQUCceqqWKgZF0WsDR+rp6AQ/DmirgT6FQknEoAAylN0XSMIRYPIlzzzkbp77uZFiVAozSOJOU9ScpbE8hhMcHdHSXx9/XStXBulA3OjSPTcr3Njd5CZgeqdLQ0IBTTjll7PKtTXE01iWO1O2mva74tA4RuAyC9rzEbNamLFDKe3tOw96i5vn/LbAQAF2SCiGW3wed8p71S7BtxEXFcrEmZeCsJhMN4YWPuyoZrIqOdLaIrS/vQV0ygdVdixEMuHMHRie1jd6CJqoBUyRyDUpvMmnxICApZVn5PU8GH0HSfL6Kfb0Z1CcT6GxthFOlH2kRlkt/4smF3/cESPm9fygyufzWZPKlD5LyLuy1iKrL9Y+F4nk1jr+0RCKZfwIKCiUHO3b1yHzU3lIvzz5li9O5ItLpogBjSxe3INGgIm9kxUuTCQ3iTTrjS6EqIGnO8BQIyJTkO8pwbPm5LtyI3p480uksmtviqKqW9JEP6k4XMwKXiXASqUgD9uzpR2/vCJYv7YSeqiJbGRJmK9dtBAoJinqerZ5nKMdHVAlDDWgiJcz/uFzzfTknkoh5H4Lyhg1JegmGCAy6IhnsS+CSPUuwlV6kHKfsewKzMxV5f9OH1QZUqDAtjllLPFUJzgYVylYHIK/7agC6zrUIxiR4/esSlCUYS+YyFZVMMkldF7GYLnLR4hM7oTAGjh1AxXSE6euQDTyLogXHrqaoIrVbcZvxwnAL9pYiHnN4NMFYkkznWA6HJylvdTA2uDcMZ/Ak1aMiFx3mdxgB6Xiq5kk6Td9t3LgRzz77LBYvXiwsUq6HZyo1kHSOg/84PcwHXb5xH3D+pQc2gozOv/tr4KRTxzfj57t57gMEMzFJ7/oPYOr9Of3s3ALccQvw6AOeT97EMlUi9GB18sGGN70V+KsPT99R820Tr0KP1Rs/DLzv7ydL/068A8Go++4CHrgLePpXB0rcTidluVBgcDaQ1AdyYgng0/8CxKf5DP7u14F/+QBAz0sye2e7JgEntu1QQNKDgVYLjcWx/jgupC/YJv95nSugOBuTdP0ZB44F0wQefQi492fT+wdPlD4+1PGxkDbxmfrqFzyA15ernq6/6bNJj1vf03jqMf4Yn/jvC5kHeP5sIKl/3Y9/y5Mun1rIfP3U+z2Gq89EPdjY9+9H/+WZvHpna8tMCSd+3WY7/1h/xmr1e3UiUANJj3DcudhtF+ndXtRpw8Lg7C234oV0OzKmt+HGBeFYtnnVxeJoCae35LEoWkIgYIkvKTN+RyolWWgyA9fh4rFiC0iqRjxWDBef3NxgNu3BiscmZbZ4EHt2VqGLf8vR9dWaWL+JHlvMOH65HMf24OIj3DOHdnkCpL07nxX/0f7tTzM1G6ZZBD1RqjblJGcGSHlnLuQ+85nP4Mwzzxxb1HExPTIygttvvx3PPfcctm3bNm0lfXkm2UCiRJpOabgQwtF6ROuakGjrROfJr8fStRtqQOmhdXPt7FoEjvsIdEYMnNNqYCkV3mdqzShIum3XXvE+XtbZgWSM7MG5gR2cu3RNRVhTJDlkEkOU7zeRnVSQL5Wwv78fxWIZrY2NaG1uhEb2jXtorNKZO+nYBEm9d4CKYsXG9lf2CKNzVdcyqCH6ms3sx3mog1HRCDDGEaKkXzCETCaLnu796Bsahh6JoCGVFJn3xsYmJFIp2JaJQjYn7Ex6k1JE0agUYJoVT1vnMJTZQFJFjyIcTohiBoFcgibDI8O47bbbMDI8gvNe/wY01Nehrr5ONvEHh4YEMGVhXBvr69BQXy8gad/AgAAQTY31cB0XuXxRGLTtba3Cuirl0yLRPLWUyJ4cDuPZEV2kX/3SUs3gdeF+8TLlu//FF19EJpM5DFE58BLsg3Xr1gkozBLWQli+pOWI3Gv8oqOuhKPTADf7KLf7UlrFphEVJTuIZQkTZzYZiKlV+TeybsUDcIElHAJOag4CPS+Jn2F0yTpsSweQrlRRr9lYkzLRlbCRVCmv6YGlnqTpNBLi09SBIJtTDeHlPd0olEpYuWwJknEdrof0LKDWhKxcBGCgGiyjbJVhObZI4TIhcTomKedLfsvTqzEU1OFaYezaN4xMNof6eALtLY2IpxjrvDAe/SI+pKPXFY/IQygErAiSsq4TS0TRRLL02CzeWol+rrYbRTZnIRqNoLGBOoX0wayKD3Y2m0NPTx8i8TDaFzXLGop9y/cZn3/Oa2WjiIKRQ8UuC2AnqqejbE6Cooy7SBDzrRkIIKLEoSKK7du7xZeytT2JklNESCcgOTO1OapGEFdTMIpB7NnXj1AogGVLm2GFSsgZWe9ZZszV8bFCMNManV+5rlOCiicZS3HrCd1OdqsvkayTMRoMoVghCGpBUThuqpIQ6/udEphnn/Nvgo9klXIdQX27iZK7ck1KH7sQQJM/UP2B8rn8j9K3Av4J85p/KXDtKhQlgHBYEfaqP+75RAkga3nMbLJabYPery5iUV3qJh6uPpApMtwhlMoeUAzFEWD2YIUhYSJMRFWR0iPI2Y14brgV3SWubZlYPNrOicEbvZ8oN8gafHIf5gf2Y+/zj8F1LKT37UR+sEdUgQojVMUwYZbzcExL1B8ckdtlkgU9aV3vZ1/5aQa5bv9+XrIOWa70IlU8lSDNA3fVGFmxGvREnQCkLEtOO1/+bmhfilTHqJkagG++a1Q/9Nh8cOdUq/kySX0Wablcxhvf+EZRYzpYqYGkc+qG4/Yg3zNzOsCAjZpuM36+m+ciBfpT4ONXTx+m6z9+IBvsgbuBz30QSO+a/pxXGyQ9mNSnX+P0CPDlTwB3/+fMw+NogqRzARx9EO5og6QzAa1zqfPx+PDNpV1T+4LtnC9IOtjv+Q0/csuBUaKE61SGIoEzSr9+93MzR/XVBElnk7f2a805ilK8U5MrJrbqaIKks/WbD1j27D36IOnEe06Mz3zn+ePxOazV+fBHoAaSHv6YTroiF9+NehlrUz1oDg/LRo7hxrAjvwi783Ui3zYRJOXCUws4WBQzsCxBud4KmnRmk1vIlIsYKhVQsixYpg27Yos/pQ+SEoBlFjgzzKcrXPhyIckFt072YRDY94oDVfFAUi4g9uzZc4QjcuDlKdlECblkMikLy5fKddgbbD/q9ZjPDX9z0+dRyecFKPUldgUgncAgnSmDmPeRftY03HjjjTjrrLNkDJDR8+Mf/xiPPvqo9AWPmVk62WOVSmY0N0fCEck2TjZ2SsZx54mno/Pkc9C5nt5ytVKLQC0Cv48RCKGKU+orOKvZRFw92KZ6AEFVx45de1E2TKxduQK6SvByfkAYNwlnktDlXBVSdJi2i+7+AaRzuf/L3nuASXKW59pP5c493T05bJjNUSutckQSEkhagUAIBAbJNjY+tnHiOIL57QPmgM/5gXPA/DZZgAkCIQklQCguKOwqr7Q57+TQOVb+r/et7p2wMzszu7OrXdPfdc21YaorvF9VddV3f8/zwK+paGyIsJqLVKtkkTu/drNnLiRlRZukYWA4jZ6BQbQ2N6GjJQHBJTvDk89dnO585yxEWYYvEOZB2UpZR8Uw2DZRUTWUykXO8aTJVPR9bNFANSma/H7oxSy7JcxnmwmS+oI0QBxBb28fenoOo1gqob9/AEPDw7jgggs4k5Ry8bzzbu6QqwZNDL0MkwBp1Zpx8jH2lGRWkx4pUl2830pwcL50CI2Kp5zO5XJ46aWX5rM8R9fV2trKjhueUsbFwo4Egv5TBLPomULWvEH76kS+2nMLHXt/3sZzAwIGyxI2xCs4J66zQm9HRsTWER+y5okpESknuS3o4MIWEUqhDyOUOxlegAMFFUNFKrqLkGyhSXUQ87nQJIKTZCkKNKguwqoLVfQyNmuN0Aetl56PaTlB0pAtVHDwcC8SsSgWdbZWba6PvddZ1X4+Jr+ZnsgdoGzT8zxQsQgq2Yj5ChCQ5zxRAl+k4psSktbAkWXw6SYKGrJ5CwPDWRRyJXQ0NaNrQQMsFI5mFBNIUiUFPkVhW9WTbQQCy6bO2Zzj25kNSb09leUwtEArTEviXFk6J+n9hgBcIOiHokjI5bI8EYTuaTQpp2aJS/cKVVPgCg7y5RSS+SFkSinoZgWOax9166Gu9yyIKWPWD8nxY3S0xHblDRE/ZNWBLpSh+KbuCwKuiqQi6ouilHPQcyQJTVPR0RmD7LdRZEBLuaPgia08wbWqdKzdxWbC4Jqk8PsenRv0bkkD+PkywW8LiuryxA/6HU2IJZUqwUqC86TsJDAnugIk0bM3tmmiEh0/gVCb1JcibNOCZZmQFBEKORbVJkuMu88yUHVIcSrAp4lQZcp9Hdtzx3FRNsyjilV6/3RMgevv95OKlJZ3YToWK01pXxVRRrlEOcUGRNXLNJ2qUY3pPZay1AkGB1UfJDGIEb0BOzMx9JV8/FlWDteumaqdtrePgpePXp3INXkbdD8//NxDsA0dg7tf8WCoayM/Osif08sFBqWUR0r5xVQvhrIO1dGD1FTPyfnrbPtbrRFlkNbusQqpR6vA1heOsMuUL9oEzRfkZeILVyCUaGFA2rH+MhSSQ0d3+bcRktZUpO3t7Wy1ezwVKRWqDklP9lvjzP48wcu/v+1YJWdtr+dDSVoseNaexRwQigBbnwZ6XgUuuw141+8AV79tYiYiqar+x8eAZ34OfOx/Aje9BwiGvD2aTrl2OpWks7X6fOLnwJ/fCJAt8Uc/DixZMWY1PJv9JSXndCqxqc6qmVR9BG3/4Y+9vM8zTUn6o68B//YjLz9yfJsNTDyzr7Cp9+5E+oLWNBNsm7y15zcDn/lb4LJrgX07gOfvBwiOXvdO4NY7gIXdEz9BGbB//gGgYxHwF58ENlwAjgSgNlVfzHTOzaQ0nssxzdbempSw//dfgO98GviTfwVu/zAQT4wd5/EmhpwoGJxJSVqz/D4TlaR7dwCf/Y+JtulUrROtxdl4Pdb3ef4qUIek81fLKddEkLTVV8DqWD9iSppfwOnFtmDHsT3dgp6if0I26VFbILgIyBbaAwYWhMroCpXgk0ooGDqKpgVdt1Apm7Bo9rpk80uppmgIa0GeTUuNBv9oBjW9/GqKH9FAHH4tzAMH9GJr6gUc2Ecvex4kJRXjtm3bprUHOlWlCoVC2LBhA1vP0vvkc8VWZORqKvyp2uhJrrcGSXt3bYFtVGAUc2yz5/JsafqZfrB2/O+amprwuc99Dh0dHayMef7557Fjx44J2bBTg1Ke9s79yJDUH+BZ8pHEQiiBMBasu7AOSU+yj+sfr1fgbK+AX7JxaZOODXHKVDve0UyEpCu7F0OVvFy++WoEXERJZfBC34vpbI5Vq4VyGfFoFJ2tTTzASioNGmScn3bmQlI6PlGkwXoZB4/0o1iuoHthBwI+aYJV+/zUYfJaKM9VY4Dg2f17yiDvu4a+uyaeLNQfBEstozLvAHc2kFTRQnh922vYtu1lhh3+YAiLFi3BmrVrEKF8wlLeG8A+QUhKubA0wel4kLVkC3gtpeKVpIZiNSqBqhqzM7g4MHj0+iIHiP7+/nntNppQtXr16qMq0qBfRWdrzMsDPAVN0fzwBaMUqc5N1TTOzmVgIpFaTceLfSUcyLpYG7OwImLBdN2TgqSy4KI9YOGcRmBpTIJZyuPVfUeQFBIoh7rQlyfrzbGDpeVl0fsPAkRR1UVEJotUAi3jchrZZQWIqDba/TYSAR9GUlnk8nl0trXwRI1cpYIiZz566ydbVtMRMFqRoNsSAorDQJayHslK2LTBeax5C6DzomSQos/FsmgencFRCKhU1YHqtBPdSMFJqj76IQtUikzQ5CBGhopwLRcdHXGIkg7LKvJZPR85pONPFYKjlBFJcIr+XlPj1WyCT8FpNW+rlBSyHm3HwQO9eObZZzE8OsowUFFkVo2vW7ceq1atgqZp2L5jB5597lmk02l+XvapGppbmrB27Xos6V4CGzqG0j0Yyg6gYHhZsLVG90MClyE1imLGQTKVR0M0BNXnomjlWeXoZUoe2wiQRnxROGUBPb1J7sOO9iaoATp3yNLbZihIilHP5pj6X5m1OzztG0H4WnQK7QGdRwWdXG08dbOsOAwRqdGEF89il46PdKIEQR2OW9F8PlQqOixT5/PVoUxT/k6wwc7wkpfjOvmthjEjLevKbJur0EQsVrwKVfgvsPNRRTcZitJXjSQokKBCkgV2kbBMWt6GKejQLYMn8sIS2OLdpWtOOBaQspq4qpyl/lFlGSFFgyQG0FOM4VA+hBFdRd708lmPym85B9hBULYgS0DRUqFbtbzSqScXEyjt2fpLVpSapQIG970O1zKRGyFFsacYrRTSXGOX9pn6lJwWjjYPklImO1vHs3J07L5N54+iBrzziBTx/L1M73MS1GDwGIvdcLwFiy64ltf+2wxJi8UiHn74YZ6Y9Ja3vAVLl46paqe70dQh6bzdgs/IFW3ZDHz4KuDOTwJ/8Y/kJDLuKnQ9KPO3twLjB/fnOnj+wm+AP3sv8O/3AedeNHMZajAm3gR89t+BWHzsM4U88Nl/AGhgf7zF62yg43zY7c7W6pP2uAZjPvcTYNN7Jh73s08CH7lm6pzU2vGv2wj8zacAnzfcOGObCViR3THV7tnHgC/9AFgzSUifHAE+9TEgmxmDJjOtcyYINhvIWbOE/dIjwDU3jB0m1fpbXwb+/e+B8erFGQtxFixwIn1BhzUXSEr1+9wnaILc7M+j2vr/7PPAR/5q7DGAtr37DeCv/wC4+KoxeH+y58dcjmk29ta0vhqwHB4A/vc3gUXjUtRIifqVfwW+9o9jltLjT5fafWSq4z/eaTUTJN27E/jY7wHL1wD/9AVvosL49sIzwN//IXDTe4E/+wRASOJU2+2Oz8WdfD8giP+Ffwbu+/Lxs5zPgkutvounuQJ1SDqLgrPNUXUAcXpl39QrIlDZ6c9jdawPITnrKQj5pS6A3lIjXkvGkdKV6uzRsZft2jZpICioWFjSUMG5LTaaghoc0ECyA9NyOGtnIHmEM+A6mheiMdJ8NN+FXnAzxWFki0nEQi1oSyzlQa9SsYiAPwjbLuJgzx5kk14uqmEYeP311/ml43S27u5uLFy4kDdZNh08ba+EjVMz+DdfxzUdJHWqL8fTQdKp/v+SSy7BihUr8Mgjj4Be/Ohncjv2vKva4JEFIQTIVWvMOiSdrx6ur6degbO/Ao2ajsuadSyPzHQspxiSknoEIvLFIkqVMitHCEiUdR19oykUCyW0xhJY1NXJuZgUgsYKj+NMNpnpiLzfn9mQ1CVLPVnDcDKHkWSG7YfjDf6TsP6cXVW4MgINlHt/UmPnxGlAusDPQNV6zn4Ts1pyZkhKQCSKVDrFGaoEDBsa4giR0kYAKqUcjHJhWgXzrHZiFgtRNmlvScaWEU9NOv7UXI1eLPZ5ee66ruO1116b8nt8FpuZchHKW6sNAtNkqPbmKCKhWY42ncBGCZCq/gje2L6D4TjZ/A4ODmJosA/d3YsRjUZweCSDnryIpoCLTh9BUge7WEmqIUnPtHNoZFfc6jexodHG0gYZousiXyhgV98IUoihFGhDb85mq9/pGgMbwQXpbOnP8Y3O84Bsoy1gYWmDAg0GT2oLBILIVFz0FUwUSDBdU45KAixbQMoQUXFIpeZAEz1TXZshqQDDob8DpDb1QAzQHSzivMYhJHxFhpo0IXK6dwZSclZMHXlDZ3cYeo4L+aIwCxKGhjNojEfR2hSE4dDzuM02u5Q5Odd3kOnqxbpcl2xdHbY1pvrJsgRFmKgEnOrzjMvYwnQmreMcToI5LKr6GqFqLfjNr5/F3T++Gz7Nh+4li5HLF3Do0GG0tbXjfbe/H8uXLcOjjz6KBx58ANFYBJ0dbchnixjoH0AsHsemTZtw3nnnIV9IYiB1BBkjjZKRZVtZvidSTSQJETWOzIiFbCGPpsYQXMlA2S2NZ10TzzdBQFANQ0WIFaR0DS1c0AjJBxTNIkTBZvWoYVmcC0rnHdnO1uyZGUhyfcF2v+Pr7J3npKCUGJAqEhsCM8CsmCYqtgPdAENGVfWUlqSmNG0TBgE802Grcc+uWYAoCZAVBaZBNsQmg0xB8pxqeD+q19JU7y4EnW3DgeDICJAKUrIId8J1BM6jokZKUmqSQgdE25U4V5aOX4EMo0zbsOEoVftpgex4vc/KmssgeXKjz5JSm3JcCRQHFQ1lJ4BDhSj2Z8MY1tWqIcBEQBqUTLQHymgLFBiS9pXCOJQPomKTPfD075xkvZsfHUKyZzfK6VFUChm23zX0CmyzBNd2YFRKMI3S0UlENnWCS2YcFCUw0S5YVrx7t6QqnDtKTVX9Xl0CnmrUH4rz3+leHOtaikA4Dn9DE9pXbzxajt9mSErfsVu3bkVjYyNfxzTJeqZWh6QzVejs/n0qCXz6r4Hnfgl8+G+B9/2eN4BP8OPxR4AvfxoIx2YPJKeqxnjwctsdNIHMU4ZO91VYyzAd6gX+x5eA8y+jezPwxsvAd74CPPY94M2w252t1WetBjX49zt/D/zp3wPhCEAq1IfvAb7+vz0r4ansdski9eN/DBzYBfzlp4DrN01U2k53xs0ErOhztb644GbgY/8MrF4PntTT3wN85XMA5cP+9y8Dd/6x9/8zrXM+IOl49eInP+8pbilPsrY/tN/zCUnpnvYXf/EXPAnsm9/8Jo8lvhltrn0xvv9mk0laA3f5LPDXnwIWLgECIQ/ATdc2Pwr8yduA638X+NvPAK3tACm7n/ol8K0veva1b4bd7mzsrWvHRBMpPvXfgc0PAf/4JeCGW7zfHNwLfPerwL3/1/v3VHa7NZipEFj+F+DCy8eUtMc7R2aCpLXr6If/CyB78T/4c6CxxTMee+FZD0gmB4H/99tjE0lONSSl46mp3Wv93dwK7H4d+PJngc13e0c81T3qRK4X27bxjW98Ax//+Mdxww034POf/zxaWlpOZFX1z5zBFahD0ll0DqlexkPSuQwM0CBEh7+ANbFBRJQ0K2jojTYoayg5MbySbMbBvN+zi2JFx8TGy5PNjs/FNd1+rIwJ6O/tQS6TQXtHF+JNcezt3Q7dKGN511qYZYst6SjvbMGChbClPJLZHjRGF0CT4tiy9XkMDw3hggsuQnNTBIcHd2N0gGbVKnyMhw4dYsvd4ykhZ1GyWS9CqoRLL72UM8+o7S1o2CMvnvXn36wF50tJOpv9rytJZ1Ol+jL1CtQrMLkCnYEKLm2mPNKZBrNPLSQVZBWZQgVH+vtgkRWlNvZmQ999lBdp6A7CoTCaEw38oyqUb0qw9GRUpWc2JKX+IlvTTEFH3+AwZ4K2tSQ8uz4Ck86ptd49E66YmSCppPjYbrCW3Ub7TLVhZSPZhRqVUw5Ia3UqWAJeTfnwakqdkE0acHWcpxxBVPb6ra+vD/v37/ee906ykdPGueeee/QZKRRQ0dUWP6WAiiyORSWABx56CJVyGTdv2oTtb7yBXTtfxxVXXoGlS5ehkMsiV3EYpIQZgEjYkxXx/JCAoZI4a00vwceOgIE1MRPdUS8K4sCRPgyMjEIOz47gNQAAIABJREFURGGHO9FnhxmSjleSnkhZadJh3C+gNShBk0kB6mCg4CBDyrvpZgjMYUMJzcD6WAad4SL8Ij3nu1DkY11F6BwhSFoydRQNA2VSmUFAQA0hIEVx5FCSLbCXLm5BIEB5mcZRW9Xxu8PXAWVtTgJpc9hlXvSog80M0JPtt12yVPeOibInWfk3Q6PP2WTFXgN8NEGDbEWn0E16gJD6w1O2H2MtTArKQCsUrRlPPv4E7r//flxy6WW46aYbWR3805/eh22vvYb33X47rrzyKvzq0Ufx5FNP4Zq3Xo0rr7gc2Uwer7z8Cp588gm0d7bj9tvfj0gkiOFUL4pWFjk9xTbENOpNE1rZwlduQHKkgmQ6g7YWglcOCmZuWuW6IikIKQ3IJi309Y+ivTWOptYAsnqymldLNrkSDLY8Nr2cT7aZlbgmDug+QqDShSRQRArFo5Ba2VNQenEpniNQtQO5XmXbgmW7MExygfAAq+16Nrpev1HmNdWWlMs0YEa6Sq//6f3Tc7X13lFpfWzjS9vlfYLXh+Nmh9D2XcuBZKtQJA0mDAaeriPxNlzBYnUlvedRjinNxPGyVcmqnGx6RVahijJNNjBgWhaDQjj0PkgvxVW4yLGpdKYTUxQYJtdyXCNsDe/DjnQDXhxtQM6QQVcFNZ4GxLTXgQwb3RF6Fx9FQCpwtvWhQiNeSzUibx3PHrw6Sbpqp54/uA3pwSPQS96kmJEDO2CSVXM1B5syxcuZUZ7kNdPdn62GRRmBmJctzdnKksK2uipFqJA6VtWw8JJNIG8lJzJxttvZDklpQvbPfvYzUKbodI3GBq6//np0dnYeXWS8ivTKK69kG/rZtDoknU2Vzu5lSKH1iT/2LHAnN7Lm/Jv/CVz99jGoOVclac9B4BN/Crz882PXH1sMXPF24I4/Blas9bZBMPI/Pu8pCCe3pRcD5KRN9+qTUZLWoMZUWY21bV51+1g+IP3fLx8A/um/AYWB6ft7PLwi4PJ3fwjseebY5c/fBPTsB27/CPCHfznx9/T69p9fA/7Xnxz7ucmwsAbajncGjt+nmhL2+5+d+hPv+jMPntbUuycCSWfap8mAm7bxf/4F+N5nJu4TnXsf/hjw2ENA16K5WQ8frx7f//738cEPfpAX+dSnPoVPfvKTb8oFPNe+oJ2ci5L0eOcRrWvttcA7bwdu+QDgD3glGBkEPvFR4NmfHluSjTcCw/3A5defnJK0Bv92PDl92cef56Rq/Je/AX75remXH3+t0uPW/T8EPvk7U99vlq8Htvxsakg63blIa5oMC2tK8eOea1sBss2mVgO9U90HQ23AX30GeM+Hjm9vXNvWVFnR9LuZ9mnyPW262tI1+v4/AH74DeB4Cvy5XDj0DPLRj34Ud911F3/sC1/4Av7qr/5qLquoL3sWVKAOSWfRSSelJHUchBUDy6IZLAqNQBXKbK9EM8JdIYrXMy3YlQ7z4M/4bNLxu0XbDygCrl4SQheG8dD99+L1bdtw9TXX4oabbkLZptwiCw2BBH69eTN+8fNH0BBtwLve/R4sW7UI5UoGQV8ce3cfxFObn0KisRFXX3UtEvEIsoURHDxAM2K917lkMomdO3eC8jVPR6OZF2QjR41s9B7Tl8Oil+QzvM1HJulsDrGeSTqbKtWXqVegXoHJFSAgsKJBx0WNBhIzRgSeekg6mimgb2CI7Qqb4jEe3B/fyB2B8t5SmTQkRUZXayvikRCD0hO3/T3zISnZbJIyjcBQxdARb4hyvnQ0HETQp7IVIU3RnC7r9Ww/82eCpDzUTRPIxtla8jg9T16baRh6fqtDykHOJh3S+M/xbQFGsFrzcufp+YlcObLZ7EntAMEFymuPxWK8HspTXL2iG7at83UxZSOwI5OdJakYPYhCEQBk9+hYdC3NPOng+JD0SixbthyVUoEB6uBIknOMHUFGElEcNBrQX3BYYTlTI0C6MGhgfcJAe8DhTMGKYWP7nv0YSaXQ2tICqaELO0ohHMoRuJlpjTP/nqaLECBVRQG6TbByHlZa3SwdD4HSBs1CSLaxNFJEZ3gMALDdpkjOMSIqhomCUUHRKHMshiyp8Cl+BOUwhgYzONQ7iMVdrejujMJB+RicWAOtpLSj/GCCblNBx5krMvMStC3aDmVZ1kAZwSrO0ayFPB1nNQSEddOoAl3KrZRZOTl+f2kbNiseCcQxTuVjmrx+gmi+QBsUNYEnHn/8GEh670/vw969e3H7+9+PCy64EL/8xS+wefPTuGnTzbjurdcykMxkcrj33nvwwosv4NZbb8Mll1yEZLofmdIAkqUkSmaF4Sjls/oUHyQE0deXhmFYaG2LwxQLKBr5aY+Y+lG2g0gOFjk6o609BlfVUTA8NyECnAQ7CTiS7fJYBqmnCR1/Rnp5oyJb8VLd/JJ8NFLFtOk68yAeZY5S/ShLlFSc9E5HgNQicFkFzpw3SttXAKcKLKc7CIKj9J7K4JYteCk31IZO95DqfZenXlEWKak6RRW6abLDESDDlSxApElOnn07Z8Gy1SxYqWsaNAmIJgB4kJZyOlmZShGhlJWqEJSl+5Vn9CtItIyn7KV+Cas+RH1+VlgPlwN4cSSGA4UAAwfP8HdMRUqIt9VXxLrEKBrVLCo2ZQFLOJBrxc58C0yX9ecMU8ds56uTB6oW9J79MCmoiT5L2LP5AS6dYZSYK+cGDiOfGssIpd/ZNEo5TRNkyoKdOMGgY82FvDTZnVPNI11L0Na9btp1/LZC0pqKNF5Vg5Ot9mxaHZLOpkpn/zKk3PvRN4Gnf+GpxQhGXvV2L8+vbYy184HOFZLSJf31LwL/8XGAQIs/BBzeMxHKEhD7zL8D513s1ZIA0v0/AO7+prc/BHTe9i7glvcD93wX+NUDpx+SzgQgaL/HA0m69ZFF6bf/DXj6QUDxAZdeB9x2J5BoBv7uI9MDCMpV/PVjwL3/Cbz01BiYPVlI6t1/J66b/m/jW4B3fxC44q0TLZdPBySt9fe93wf+8/8D0kPA9e8FPvQRoKXDA2TR2PxB0jNFSTrXvqDl5wJJaXlS6f7zXwKFLLBwOVAuAC89MvF+RcrGv/zHMVBK94JvfAl49B7ArIydG+s3eutqX3B6IelsoOpk+EfnOKkkf/BVb3LG+PvZqy8Af/PuqSFp7VykrOZf3udluNbayUJSWg9BSQK4tO43HvfyYS+5Fnj/7wNLV01U15+IknSme9TkOtX26QdfB370Ve9I3/Eh4IN/6D3e/cN/8/JsJ0/kONFvPHrH/9CHPsTOUX/0R3+EL37xi/D7T53D04nuZ/1zJ16BOiQ98drN6pP8wgUXDaqJzmABbYEMQnIePpFMiYLYmWnBvlwEFtkTedOsp1QIECR965IQGitH8M2vfx1btjzPCswP3fm7WLp8KfuEpUZH8aMf/hAPPfQwWltb8Qd/+BGe9U+DYnqlgte2vYKhoQGsXr0O3YuXc35PqZzH/gMHkU5mebvzNbg3m+JMHgBMlh08L3jA9ExvOx67BwP7XkE5l8HQnpcoDAiGUeT6uRbNpB6DzPOtymVwyueJCIFmk2saz9T2BWIINDQi3NqJzvWXY+GqjYh2jjOwP9OLWt+/egXqFZiXChAgJfvK8xIGFoccqDO6l596SJotVtA3MIBEQwM6Wltg0WjoOMjFA7GOgFQ2i96BIVa9dLa2oDHWAFF0PVXpnKHYmQ9JSdEiyipS6QL6hgZhWjSASwpTBa1NTUjEIjzALBDosk/P5KV5OQlnuZKZIeksV3SaFivbAl5JaZxNWhrHKRXXxDlSL1pUzyuSZprSS9TxVDLH22UCw2Szu2jRIobEdH0sWNCJzo52GBWCLxbn+9ZyVFl951isRKrZOVo2QQgBEtlnEuQwKtArBTicSzjW+FlCVvg5gl4mNS0IBwp+9uCDUyhJPUhaLuZh6AZ6B4fRNzSCiuiDHelCQYqiL++gQBDkOAeoii4WBHRsaDTQEaAYCk9VnS/p6OkfhN+voLO9BVlLxvMDAnalFZjzoPY81adJzfZXE11c0JjGeU1ZznemwkqyD46jMUgyTBNlyiN1SbXIGjnkMhVYFc/Kluq6oL0Z61e2ebmkk+59BC0pz5Tuo6RI86kEquZ3giGnRToO28ISIKO/13rVU/QRRKQcTc+pwPvdRFRLQI32k/IwqdG+BhSVYRfbkVbhGx0PKx2rikGFFHaKykrGieeqxEpSWWvCk48/jh/84AcIBkNYtnwp0pksenv7sGb1atx223vR3NKGRx5+6Cgkvebqyzln03FlPP7E4/jxj3+M6669Hrfe9i4MpQ5iMHMERb3k9RWrZOkYgzDLIo70JuEP+BFrUpEzUgzwaq1qWH60Aj4lANEIoOdQCn6fjO7FrbBFHYZj0Jq9DE67At3S+Xhn08i+merh2fJSPwuoWBaso2p1r/qkKy4WLVQqJmTi8TIpOuk9lL5u6W2UvhOnShgddz+A4G1HUSYoeQnEUj/Sz3hFqWd9KzPgtiyCn4AjknLYm5DBtsWixFCdvssop1Q3KTKG3pVYy8p2qaqiwLE8wClIDiqmAdtyYVk256LKCoFWGWHNA6RlJ4q+QgADJT96iz6U7XF5nzyTho5VRFA2sTaWxNLwCAxbR4nU26aCfYUFOFJuqqpN6TW6NoFkzHmj9r7FWas1Fe04FfTgoR1wymMwlCx5ay3ds2/arvWFY/A3JPj3NSvd2sKdHUthh4P8Xk/veNP5Op/tkHQ25/18LlOHpPNZzd++dY1Xdf31vwEf+qOJ9pXFAnDXVzzV6O//01ge329fpepHXK/A/FagpgqtlDzb6sXjIqjpEWL7K8Cn/8azef23HwGr1s/v9utrq1dgcgVKpRJbXZPt7qc//Wl84hOfOKUOT/UeOP0VqEPS01Dz2ouVKjpo1CpYEMqgI5iDLAI9hSjShh+WI2K47EPWJBvCY0FpSBVx3dIQEqUjuOuub2PX7l1oTDTi5ptvxqabb4YoSnjuud/ggQfux549+9i28I47fxfXXHMt+vv78NKLW9HTf4RfSP1qAKvXrsXqNWvQ39eHLVu2oL2962imx+joKA/unerW1NSElStXso0cDY68ZrSiH+NS7U/1Dpzk+gmUJg+8isEDu5Ad7YFbMWFZOkzTgGvbcMcNaM8PKPVyghiQ0rADWVhpPs/KSlIRauxEMBbHuivehcTSNXVAepL9W/94vQJnYwVqgHR9zEB32IF/ZjdEz5hO0bD34BFWha3sXswD+yeu4JxUOVFGxbBw4MgRhINBLO7qgmnqEI4OSnrL04CgJKsolnX0DAyhVKkgGgmjKdaAMKkqeYCbpCKzVX+d+ZCUjpstBgUJxXKFMy1pUDiVK0A3bKiyiMZ4A/8IrjkrJeDZdN6ebZCUajtUkfBqSsH+nIKiNQZx/K6OK7SDUKr/lclk+FmK8i/n2hoaGlhFWosioOcKQy/jwgsvRCLRyM9MBIUGBvo4p7W9vQPBoJ+VV4ODw/yMODoyCsowbW5uxorlK9DUlIBplmFbxoTdIVAvKwTvaLKXzlmdBFvu/9kD00LSYj4D27L4HC0US6iIGkZ0BaMVASlLw3CJ8kFdzvMkDEJuKaYrguBoUHLQoNlYHjHQFaK8TwpfJAWsD5lcAbv2HUBDNIAVyzphWDZ2jQh4JRnAiC7PSqE611qfquVXRQu4oDGLgGLy9Q05glxRQDaVhGASjLPIdxSC6CKvu0hmLZi6A02TQTlCyztjWNwegGVR1uEk5b3jcJ4lWbaSAo8A2mxUnXM5VgKXBHIJfk1G3vQMyranCtkUkA2vp8Lj+9m4dxj6bMUyj8JAUiaSKlKiSZm2DZ1+T8cAl9WV/D1AGY2ywnmTdGyTHVV8gRaoWiuefOIJhqQ+fxBLli7lCQnJ0VG0t7fhpk2b0N29dIKS9Jqrr2BVteMqeOLJJ3D3D3+Ia6+9Hu98zyYcGNyOZG4QiuCD5Gp83ciKAFmQ0duXRjZbRmtHDIJG6t8xFSntK9WdoCpBZE/ZqyEgNuDwwTTK5SIWdLVw1qdpko2uhFBIgeK3kTey0Cddi9P1jyyScldjSEjbovqPh9a1z5EwulA0WKksy7V3hnHqSi7xZB+HiVutZbGSYpPyP738Ug9okyqYzgnadq3V7IDpnlSLEndFD87WGqlSCZLShA9SI5Mi1bC8bFSVsnDZQtiz9qVJG94kAJ3/dC1v+9QfdM7F/EGIYghvpJvwRioM3a5iap5Ayt683qQCQYAmAl0hz2Y3JKWR08solAyk9Qb0mkuQtMjCllSi9FwxDljzeTdmZ0wWvp469fgzzshCdq5tKivd2v7wPkyzzToknVul65B0bvWqLz2xAqUi8Nl/AF5+Fvjid4Dla46t0JbNwIevqkPS+rlTr8B8VqB2XX3kX4A//btjszVr1+azj9Uh6XzWvb6uqStQywAmi2tytLjnnntw/vnn18v1X6wCdUh6mjq0ZtlLY0FRRcficBGLwzTDnGbk0sunjP35OHamIyjbZMk18UVsPCT97ne/g1Q6CUEUsHzZCnzog3cgGA7i7h//iGXfZKtWzJfwgd/5IC697FL8/OcP49dP/xqLuhehuaUFe/fs4c9u2vROhAJB/PAHP0A4EsE552w4OhhB60mlUqesOjTwR4CUQCm1gulii7kEFXFGX8hTtk8nsuLXHroLuf59yGbSSB3ZA6Ocg1nM86AoZaaBBpcmgYC5AdPqIEd158iSil+YRRGyzwdJlBFJdEINRRGIN2LlxrcitGgpmhedHYrcE6l5/TP1CtQrMHUFCJC2B0wQIF0Umi0gpXWdWkhKg9y2K2DHvkMga7RVSxZPCUl5T2hwUpJhWC7SuRySmSxIEdfaGEdzPOZZ4tmzzeo8OyBp7bgZlrKDocDZcelsEf1Dw5AEF4u6OhAK+mFbpFScLSQ+86+UsxGSkpVsf1HAC6MaDhXVCXmWLU4S5/pHuc8IGlDO+5EjR+aU806qKnrh8vl83IE+n8bK1Bdf2IK1a9fi6mveilIxjyeffBKvvvoqfD4/Lr38ClxyySUwDQNPPPE43ti+nSckkGosk8li1apVnO0WjUaRyZJ1qMGxDKVyCZZpIdYQR09vHw4dOoju7sVobmk9LiQt5JIwDZ0zEwWJcKiEg/2j6MlYEKMtsAUJAVQQVDxISiBDd0SetBFRbYQUBxGlCkjp/kOTI0o0kaIXPf0DWNDRgrWrOiHARKYo4EjBj/15GX0licH02XAFxBUD7UGdQTFd067gYytUySigXcvzuwCp82gyStpQUUKMMwrLuslK2mXNDlr9BTjjnEnGX9GkQiSVJwE9UpFOH89wYveBmk0uqRWngqRk/0qAjKAXQTPOHqVbLs3hq7ri0KQWAmJmFaoRCCWVKNlS0/6XTBMGTd4kC95x9qMEzGRS2YuUX+rlddZUpeMh6X333YeLLr4MN9x4I08wee755/D0U0/isssux403bsJTTz5xVEn61rdey4CwXDZw/3334VeP/QrvevetuOqay7CnfxsyhVGoCGGwv4RsNo9QUIOiiMgXSohGQmjpCKNgZmCOmwDpKSQVrgMB64rpWScHpQYcOZRCf98QYrEwGiIhOK6IXKGEWEMY7Z0hFK00isb0lqzje41goqckHcvznqpX2YbZIvjsWd06BBA5c5Qcyj3LWkEmK9vjK1ip5nRcDMJJsS7QNezBTYKkBC9rjadtcl6qBMtw+L4nqfSdP7YNAqT0Q+eKB/fZF5cteAn80udrGai0XgaylslKWYl22BVZER9WVQhSCH2lBHamoxjVFU9xyQc2Zplbc2Vq1HSsj42iLUC1LiBbLiGf0zFkdGFYWI6KW7MlrypFp1CLTrbvPbGraa6fGjNhnu6TdUg6t5rWIenc6lVfemIFaiDmvi8Df/KvVavZJh6OASVUvfGyZ8W7+W7gS48A19xQr2C9AvUKzEcFapD0vBs8hTbZ5Wo+b750ahR48MfAf3wGuOwG4J++AESi87HV+jrqFZhYAZqISdmjX/2q5+dLgPQrX/kK3ve+9837+1e99m9+BeqQ9DT2wRgccxGQbCwKFbAkmkZCLUAWXQxVInh5pAn95YCXqFKdvUu7OBmSSmQ7pKpIJVN433tvR7wxjh/+4PtQNXrhA/btOYD3f+CD6F7WjW9985sYHhrGpnfchM7ODry49QU89+zzuPHGm3Hzze/Alq3P4cc/uRvXXft2RCI0qxagWRJvvPHGCSkgZlNSUknQYB8NBlJd9upR7EX7bD56xi2z65mHke7Zj8JgL0YO72BQapfK0PUCHxvbStLIEdtzeS++swKlrBitNpo5LtIsbLJskwBJhC8Qhz8Uhi8UR+vKcxFZuAwdS9ci2rr4jKtRfYfqFahX4NRXIKFaOL/RwIqoxQqKWTdBhCRr2MNKUn3elaSe5aeKl3fuYdeDc1evgGVW4E6bj0h2ezIvW6wYODIwjGw+j5ZEHB3NjVAVie1GvXvq8drZA0knHgXlcBJ8InCkY9/BwwgHA1iyuItr5jpkPUwTcPjbZMZu5gFksmYXCGYRlPFyTmfz2RlXfpILnI2QlA45qQvYMqJhd1aFNc4GVoKDpRhAt5bnGFUCN7t37+a899k0eq5bsWIFGhsbeXGaMLdy5TL4/UE88LOfYXh4GO945zsxPDyExx77FSKRKPL5PDSfH+9+17sRj0Xx4IMPIZvL4YorLmdl6K9+9RirSMmCNBZL4Ne/2YzBoWFccfkV2L1rJ5KpUVx15Vuwb99+BrEXXnQh1qxZh5898CAqlQpu3rQJb7z+OnbtfB1XXOnZ7RIktXQvb5MAIF3fubyO3Yf7oQTCWNTRDJ9gQBJIhejliXqmsoA8FhdYLQk912joGUjhwOFeRMJBdC/oQDSiwHXyPGHAsDWkDREH8xJ6iiq7rlSqj1Z0JjtnoBUvmZt6x+rZ0PolG+0hA4sjJhZGTERlstZ24QoydJdUyRLXqWSIKBkumv15JHzHh2g1eHkq8ki9zEyH4Z/J95yqhWntsdSzNjmaUekpDT1gSsCrpkA0HJsnutADrff/BEDHLHrp3ypD0DGbU9oE/6sK30hVWlPKjoekDzzwAK58yzW45ZZ3cf7nb575NX7yk5/g/I3n49Zb34PNTz+Np59+Cm97+w3srEPq5917duHuu3/Etb7jjjuxqLsT+we2I10YBkwf9u0d5UkJjYkoX78+v4rOzgRcRWcVKR0nHQeBWwJ8bB0MMCAl1awma/BLEfQfTiOZyqKlOYGmRAODvMN9w9A0FQsWRFFgSDqWWXu8+wN9h3oZqWRvfPxGYLFCVr4OCZW9dyxXsEG535QhSqJmu2qFO9WaaFt0bLStoExwU/HOy6rVLsFLzo4d9z5DOauq7INr0zsPZRQTNPfsvr11qfwnnUtls8Lro9qRrS81gq90DtO/CYZ79wzPJpggqet4wNwWgugtJXAwH0FGl6tQvgpI+WZUBbNV9eWaWBobYoNw3QqylRJypSLyORt95jKMSN3eWTbuXdu7oU3xnTp5mdnczE/xMnVIOrcC1yHp3OpVX/rYCvzqIeBTfw6kD05fnTv/H+CjfzeWi1ivY70C9QqcXAUo//JfPw48VM2anGptlNX5T/8HOPeik9tW/dP1CkxXgRok3bp1K2666SZ8+MMf5kicevuvWYE6JH2T+pVeWjXRRqu/iGWRNNqDZN8k4GA+hh3pOFKGNsFiZzIkjUYj6Fq4AM8++ww2nnseQqEwnn3uOVxy6YVIJkfx0guvMCRtiMXwjW98HZlMGudtXI+GaBip0ST6egdw7XU34B3vuAWZXBp3ffvb2LNrD95z23s9OyTbxp49ezA4OHhKKrRx48ajQFa3HDxtLYeJ+c1TOiU7Ps1KpeQwBmxg571f4pzScikHvVxAYaQPTkUHDyfQLHsaHGBg6uXwHLfRbHxFYyBKg9s0QEDgINTQBi0cgBKKItG8CPHu9ei+5HpQXLRbVZ6czmOvb6tegXoF3vwKkIqU7CsvajTQ6JsZnHl7LECUCMZ5g6Bv7NrDVq9rVyyDIs6f3S4PlCo+vPjGLr4PXrh+LUy6F84AOT1QqEA3bbbfzeTyiAQDaGlqRDgUYEhKwHB6+92zFZLW+kZlZdm2nfuQSmeweEEbIqEQQgEfZ4rz4C5BU7IhnvI7hWCrzOuo6CbyxTJ/LhzyQyRwwzmAby4sPVsh6ZCu4KVRDXtzNPA/8fpXXRMb5cOIKx7EJ9XmCy+8wH8er9F1Qi9cCxcuZLhAfbpq5QrE4zHohoHHH3scu3fvwvXXvw39g4N46aWX8Pa3Xc8gZ+vWLbjk4kuwceP57CjyyquvIhQK8eaKhTzOP38jzj33PJ749t3vfQ8HDh7CbbfdhueefQa9fX248447cPjwYTzzzDO46qorsWHDBjz44MO8D+94xzvw+rZt00JS3ghBeFFFz8AIhkaS6GprQXNjFHBmVn3zJArZhwM9gxhNZbBs8QIkGkI8kcJxCCKRXa13TytZApKGD9mKjJwpIm9KyBoSRnV5gvXxm39HnrgHBHta/RWsi6ewIFSAJpGhsQeRZElju1G+l4HyGkUG7z7ZgSTO9l4+tj3OORYpkLKG07x7ubf+2TW6ZygyKZFVGDZlaJLrDfUl3W9cOK4N06pAZ0tU2k9vWwS7SMXo3cEIQE0/KZBAI8FPUivSxxnmTdo9SRBZPUk/Neiq+Zuhai146smnGIi2tXfhnA0b2G53x47tIJvrm99xMy679HI8/thjePjhh9Hd3Y3lK1aA7FAPHNzP18TVb7kGb7n6GpT0AvqSB1C2s7B1CYO9eQT9PrQvaEQ2m2HnHdUvsj2uZZvcV/zDE08IEruc2UrH7tntygipIdgVspYV4A/QBEcXoiPjSG+al1/QlUDFyaHA0HXmXNIaQGTL2hmAHd87XPoRIbqeSlO3KihWil5MpywczQutlZtFoGRDAAAgAElEQVTWL9FcGsFT7NKxkeo3yApQBcRXCZIalsHq55rVLx2LB41pUhM9R9B5QYDW4u0S2PWrGkNwvhfano0u9TRZ8NK2CLhSbi3VgY6P/p/eQ+kzBFJp3XlDRUbXMKhHcagQ8a51VpCOs8CdBEgp4ub8xiEsjwwhq+soGwbyxRKypQD6rSVICq1jlrqzuyzOqKXqkHRu3VGHpHOrV33pYytA8ycO7Qfu/z6w5dfAG497yxCg2Xg5cMvtwJpzPXVpvdUrUK/A/FWgXAKeehT45b3AS7/xJiqE2oBzLvdU22+/BYjG5m979TXVK1CvwG93BeqQ9E3sfxoQINUBgdJ1iRF0+PPQHR92ZBqxIx1FxRmzz5oMSUmJec1br8bPf/EIhgaGoSgq6P9uefc7sWXL89j63FaGpIl4At/45tdRLBZwzdVvQVtrMx+xKMlYvGQZFi3sxpHDh/Gd79zFg2p33HEHGhq8bxlSk+7YsWPGgb25lrC9vZ2VEtSoBq8XI+iRO+a6mjN2+cOvPImhPduQGenjDDFYNkYObodLuUy1bDIa0OZBbW+QrNZqClOCod7LP2XlAL5ACFqkCeFEArLfD1lUcM5174Xc0IZwU9sZW4v6jtUrUK/A6alARHFxfkLH2gYD2qxySCnWWGG4MZrOYmA0iUw+j9ZEHEsXdFYB2uwH1Y93lAxBFB9e370flm1j/crlEBzK15zF+sl+VyQFpIhMvohkKo1SuYxYNIqO1ia24HMtT1l5bDs7ISkpjqhvaJB7OJXBoSP9PPjMYJi+NRhKyIiEgmhKROH3+zhv3GEbYq8OBJhpHbYjYiiZwvBoikE4faEEAxramhs9O1bXgj1r++L5P5fPSkgqSsjbPuzMqtiddpEquzAmcQ6/U8bFWg8CkvcLep7avn07TPJlm6aRdc/q1avZYYP62O/3o6kxgW3bXmMF6cFDh9DW2oZ3vvOdPBnukUcegUyWmH4fDh44gI72dixbtgKpVBKvvPIKUpksO440N8Wxbu06NDTEUSoVsHnzZqRSGaxbv47tgLPZLC668EKMJpPYu3cvzjvvXCzo6mJl6Zq1a3HDDTfipRdfPD4kJShG56wj4nBvP4qlMhZ2tiMSDsC1DS/zb7omyrBsAbsP9rAd58rFC6GpwrhcdwOCWAYEqh3BEU9pplsqSpYfaV3C9rSG/XkF5hmoKKXDpqe8tkAFGxIjaPdnSH9ZrQbBKQ8EkvXofChCJSUMzRdnaO09Z1sw9AwsI3v8fqg+kzPAUmPwBVqhGy7bMWt+DZIsVj/vwrJ05AoDSOaHGHCRVS6DXpdUvzbb6x5VEgoiCRiPWvJ6QM6DYD5ZZsUiwVACjCbZxFYrMxUgpV+pahyqvw07tu/EE088xqrPQDDEykl6F1q2fBnOv+ACNMYb+bzd/PRTrKim64SOLRSOYtXK1Vi/znOz2XNgNwpGEoGICssQ0HMkyddNW2cEhVIOLqkiRdo3gwElgTzuK7JFd8hO2ORj9mCnUAWoNDmFrHHJOp0As42QFkNqyECprGNhZzNE1UbZyqNsFmGMs/Cd7jIh+Oopaqf/gqf7vl/WIEDF6EgRQ8M5RCMBRON+6FYJjmCz3S453FgO5bN61aZ1erCaJmWOqYADlA3Ljj9ApWq3y24E1euZP+8KsBwBrBh2SB1NgFREUFUR1XzwyaqnDmVlso0yKZOrIJ22XYOkdO3TdUDHqCkqA1qyGM6ZfuzKhNFbCCBjKChzRqmXXTpBBToJksZVHec1DqNZG0K2UuFt5gs6BkuNGHKWoIgQTyA6W1sdks6t5+qQdG71qi9dr0C9AvUK1CtQr0C9AvUK/DZWoA5J3+Re9xSlFtbGRrGigTJAFezOJLCdIan3Ek5tKkj6/g/cjqc3b8ZPfnwPD1zceuutuOnmm3DvvfcchaSrVq3GXXd9C/v27WXrqY3nbeSZ6oZVQTjcQDoiPPzQQ5zZs6h7MVu3rVq56ujs2n379qGnp2feqhQMBnHOOedwLh21lA48566ct/W/2Sui3iJFF9knB1MD2LtvK8qFDATHRnpgELl0Enq5CKNUgF4pwNErPIO+pirlQWwAja1tUGQNsqahuXs5CoaGaEMAixojOPf8SxFraUPBlrFzxMBIeeZZ6G92Xerbr1egXoFTVwG6hSwJWbi4WUebfypYeOy2aaIMDWz2Dw5jeDTJ95p4rAEt8RgCqgzLmgFszOlwvMzT/Uf6USiVsXxRF/yKODtIWt0OgVIa0DRMCwNDIxhOZxAJR9HZ2oSgX2PFmjNu4NX72NkFSdm2lLwQyX7TMNE/lGRIGg0H0d7cyCpQVsLk85yrR44P1PfhUBCtzQmGn6QOZSURRBSKJQwMEfwuMGBtjMdZdThKIS4AmhJNaIw3sH2xQLDUtSFMZTU4p76e28JnDyStqXJJpSdBh4pDBRn7Mi6O5GykK9XvYc6Y9K7BFjeNcwIpaKzKdlipSfmknup3YgsEAhxBQM9I1MrlEtasWcMQ89HHHgNcG10dHbjgwosZpBp6Bc9v2YLnn9+CPXt2Y3R0FF2dnYglGll1GgoGsGDBIn42PHz4ECq6weCH7JpVReG/02QDv09jFWA+X2BVOeWgKqoK23bQ1NiEq668EkuXLcPrr7+Owwf38fNbe0c7ivkUbIPycceay3BfRaVi4FBPL2+jq6MdsiRyRquXTUzZfyQMHctrJ1vpkWQWfcMjaGtuRmuiAZatQzgKVunByAAYlJItZ7W5ZMPph+loOJgTsTWpYbCscFzFmdj8koOV0TRWRYfhl8dq5ykuNZhugBX8Uc3izM4TbQQ3RbkRAwPDsC0Tbe2tkMQiKqXBKS3O6RwhYEbWugSfyDo1HGqDojbjxZdfxfDwIC644AK+3776yiuQZBnr1q2CaY9iKNML3fTUlRpJEQGGnayqdB0orEr0/p8zTi3bA42yzIpLUg0ShCPlYNk0odP3DqFwQYBPUtimdbJyUpZD8Ac7UNFdjI6OQNfJkliELKvsUBOJRqCoBJxFFPJFvjYIktI2fAEfgsEwZEWFINhIpkawa+8+iKqD9tYEikWyNx9AMOhHU1sAyewIIDhQfAQmBVY2EiStKWfpWGm/yUaWWg0A098JJHrzUrwH+6gvgUpWRG/fCBRFYngZa/DD1UxWlJL68nhNkRQEVD9UrqcLSaT9oLxOb5IQKS5lem8QVQz0p9E3kOJjpusuHPEjEQuy1zXrdTkTVkfZKsGwDT4m+pl82tUgKe2X7VDmrAc6OfOUYal3PRumw5bMpPim11Y6H0KqD6GqEpUALFWDbJfps2xNzKDW4YkRBJlpfaRe1STlKCA1XT92ZBJ4Ix1CyZK9eyspSOm4j1HUTszxXBQs4fymIcjOCIZynk1yueyip9iBYXExLEGpQ9ITvcmchZ+rQ9KzsNPqu1yvQL0C9QrUK1CvQL0C9Qqc5grUIelpLvhUm6PhzA5/ER2hIsqmit5iAGlDBQ041VpQEXHNkiBajT7c85O7GWZSUDDZpH33u9+BblZw5x13Yt26dfjpT+/BSy+9glvf/R5ccsml+M0zm/HLX/wciqyira2dbVvjiQact/F8FHJF3HvfTxEOh3DLLbdgYHAIgwNDaGryFKdkzUaKhEKhcNKVopf1JUuWoKOjg1/aTcvGi0YXUqKXg3o2N9I5aZKNiGIgpppo9NkIaxbCioWg5NmTHRkc5Owuxw0jEWtDSHSRHB7E0NAQKuUyVFVBU3Mz9xHVvae3h9XBsYXr8fyBHLrbI9jQaKO3t4cHgpxAMx7bX8Ke1NjM+7O5hvV9r1egXoETqwBl3V3YqGND3II6C5snVmYKMgaGR9E3OIzGeAwL2lsZltUsWGug58T2aPKnBIiyit7hNEZSGSxsa0IiEmCFzVxbTf06lMxgYDQFRZbQFIsiHg3zwDWD0vFw5SRgw1z37aSW50w+BabtIpXJIZ3JsEVuQySCtpZGaDToT8dFylpSXdk2MrkiRpIZFIoF+DQFbS0tDEwLxSKSmSxS6TRnxLW3tbJylPqXhpHzhSL3falsQFMVBqixhjACmgfRPFh6eibfnC2QlKwkaWCerExlWYYNEYNlATtTLnYlHSRLlgf9x+XEOkYFy7UcVoWKDHoIapOadHI+KanZ6NktGo3yKUTQhyBNZ2cXA7+BwUEEAz60tbRyhALZ9lKWZSabxauvvorHHn2UAcPVb7karR3kyiEgEY+xspQARG9fPzLZnJfvJwpoTCQYhtLn6dlPkUSMjCYZjkbCYZTKFVR0HYl4nNdDx5vN5lAo5NEQjUKWXBQLaVZwH3Ol0/kpqRhNZXmdBEoJ7tPzH6vUCKapKlRFhCpLvE2Ccod6+hjkLlrQCXKSdqzJ1sR0hGU4bpmPXZK8CAK4Pv4pWS52ZBS8mtKQMeSZwgxO6lI9mQ83ahUsj2TQHsgjKBuQJQElS8FgMYSC5ceCUBkLw2Wu8Ym2QKgT+aKKRx5+GMVSATfeeBO6Opth6CkP2I2HS2SdauuoGAWeNKMqAaiKBp8WhWkpuPsn92D33t24/b3vZRXzgw8+yOrLm256O3x+F8VKjq8JT31IKnfPhrdcyUE3S3wItDkRAkPTsmVxLi0pSAmIeT+emq9sUaanBYXsbRm6ks2u56rCP1WERxbiqtoAWY1AlH0QBBnFYpnvXX4/gbQyLLPM9q8SWwZ7kRWeDa2LbK6AwdFRuAIp700c7h3miQOtzTH09A8jmc6gvb0ZWsBFMjPCyktfwMtEJahL4JYyVel4WBlpGqwmnanHAkoIihNEKllCLpuHbuisFG9pD6FoZTirc3IjNS2pMOm7QZUCUKBAlUWoigybo6U9VSeJS11bgG44KJUq6OkdRTDkx+JFrayeHE161z99X7IAUxIRCauQfBbyep7vAaTanNzGQ1L6HU3kpD6i7FWb4Lptw7BsmsPB6ya1MfW3RBb7kgz6fEjVEFA1Pkfo/KN6UV9Tfi2pO0l17Lqeupj63qEcVdCkAQ39pRD2ZCJIGaTK9YKNJ1jsTthhArZ0x/RceFaEdVzQPArHHEBvKo2KaaFoRNFvLUJGaOSJRHUl6YneZc6+z9Uh6dnXZ/U9rlegXoF6BeoVqFegXoF6BU53BeqQ9HRXfIrt1fJJVdGG7sgwHG/m7/jmlwVcsSiANeEy9u7cDs3n40E1sm8lm1yagUwZUuFQGNu3v4G+/kFWISxauAj5fA67d+/E3r37UCyUIEoiFixciLVr1iKXy2Lvvj2cgbVqxSoUSkW8+uorMHSLB0KokU0cqQhogO9kGg0A0j7TeumYe3U/tuHsDjymXvJJNpq1EloCRTRoFTQoBho0Aa6gQLc9WyzKnpKECoKainjDYli2hq1bX8Bzzz7Lg1g0iGgaJrq7l+K6669HMV/AAw/+DGvWrsP6y2/CM4dy6I6raCgdxgMP3I/lK5bj/LfciKcOGNiRJCuvk+mZ+mfrFahX4GyuwMKAjktbdHR6bqwzNgKWpg3sP3QYsqxgycJOtn90SR1yiuAYwc1kroTDAyNoijegszlWBSFzvXl5Oao0cl2sVDCSyiJbKHgZck2kKlXZpvNo1uYZDkkJeNKgP9keZ3MEL0dgmCZCgQAaE3GEg362y6Tj8cAlKRoJM9TsBkVWlw4OjbJilEbAacINfceS5WlnSwtnmZIVL8FPghW0Lcqsy+fLSGezKJaLrPBJNETRSopVWeJzwbNDnmv/zHj6TVjgbICk3EeyD7l8iScwkeKanmNKhsWTlF7oMzFQpvxBb5DeNkmFXbWxhImLIlm0+j3oXKlUGJRSNiI1gn2LFy/myWPUrzzIL7gIBYMIhsKINURYDRgI+Pmc33/gAH++VCyholdQyOehKio2nr8RF150Mfw+FaZxLGyZW694S9O9wLY960xJqtpSkp2qUYahl6qRAceumeCU7YqcIVwoFFlZSGCTTiUvw9Dh89l1XCiqxgpnArF0L4rHohDI3pTsSx0LlkmKUhcSQRZR4ExIWhdf1o7BkEaR/JBUH3KmhMMFGcMVEQM5C/156xgb5BOpw3x+hpxGaDJdk09HRNFB81JypoZkWUF70MCGRBZxn3msSG4OO0GQdCTp4K67vo1sLo/f/b3fw5qVy1HIpz1gKCn8XE/nGuXd+nyKp9wFPa9KyGSyqJQr0Hx+PPKLR49C0mVLlmHHjjcYtK9cvQY+n8bnB9ndptMZyKKAWDwGzachVxxEMtODkuGBUoKesiAyEKNGy9YUop5trXsUnAXIgrcKUQmgEyhUZZn/rLVa7ioBeVH0Y2Aoy9dmW0sUokCQtMTwVhAUnnBKn+XJmfAjWwLSmSQkqQJZFnGkP82WsaSqP9w7wBCxoyOGXCmDbD4LRZMQCGpeXqasICCrDCpJBVk0TeT1Cip0zc9wryRQG1CCCGkN0PMG+vqH+RpPtPiQN9Osoh3fKFaDltdkDZIgo1QwMTSU5YxUOs5iuYy+/hRMw0aYbK1dmmBhMPANBgJINIUg+xw+NrpcC3mdVZj0PTCczKAxHkFHZxR5PQNRcNj2eHKbDEktx2VASoCTrr1SxWDLYU0hi1yFYW2t0aSIgKIgovoYktZea2sWxboF5E0RRUtA3vDx+68ikW2vjIKpomDKSFcU5Cya9OD1fQ2ATn05ePffWlZpS8DFJc1ZRKU+9OdGkSoKGDK6MOJ0oWJX11e3253DneXsXrQOSc/u/qvvfb0C9QrUK1CvQL0C9QrUK3A6KlCHpKejyrPYBr3YeYNj3ozpyU0VBaxpVnFeuwq/6Nnp0UAoDapRtgyNPsk0iOUCkmtBdCpkbASdZlMLEvxamC3ebMvmF2waVKNBPvoswU9yyaKBORqQsB0BB/YfwvDwCK+fPkeWb2S7O5VN3CwOj7O1CJAetZIzHTxvLkJJnOWo/mw28iYsE5RNLAnnsCiUQYNagSI6hEORMkLoKYSRM8jSi2bN2+gKZrCiKYR4pAtbtr6EH//4Ryx4uujii9Ha2oxCvsAK4fXrz8H+vXvxta9/jZXA1932YTx3pIDuuAJxYBu+9rWvcmbYpg98GJsPWXhjxKhD0jeh7+ubrFfgTKiAJjrYENexMWEiOMt4LbIl1C0Xh3r7EfD70dXWCGuewMp0NSEQWDYd7DzQg2DAjxWL2uGYZDl5YhCOwA1lN1Nu50g6i/6hYVamdba2cA4i3VxdhnynRxF5IucC2bZSbp1lA8PJJIaGhyFLElpbWhAjZawkeKCyat861TZqkFU3HfT2DyBbKKKpsRGRYBBDoynu387WOGxrPDjzQCltnxQ8OYKsw6PIkS1v0M+Wp5FQCKLocg1PpQ3vREjaygo6gtynovGzFR23QIraqi3uuNoe++hFQNoD8pbtoqd/gBVKizvJDQPQjTJyJR370w52ZiQMlASYJtlGgp+rCAKSkjMIAxc3VtAc8AbmCSrt3LkT+XyeJ6jRD8FSaj6fimg0ws9zlK/o2BXoxRwUvw+qL4w9ew/iha1b2Co3EgmxunTtunVYunQpP9eVixmYleK8le9oTvqk7PTjT6bwrInZOYPi111PQUbwgkBWqVJBSdfZTYTuRY2JRj5mFoq5lNNO2ZIK2/TatsGfk1UfbNuFoRtcK0URUSnlGdb6AxEoWpCtuA3bhSupOJBx8JvDRQwUzrzrXxRcqPy87UIWHHYbaQvoWBkvoD1QOSlASh0/FSRd1NWOZ36zGQODZPWqYWCgH4ZpYMnSJbj88iuwoGsBn48vvLAVL774AvRKBfF4gvNlHdh4//tuR2fHAmze/CS/L1x51dUIhyJ47bXXeHmCrnTPXbZ0KS657HLEG6PoH92NkVw/gy0Cn6QKnWiI6p2mXr4s5XPShD+H1Zr0QzCWQKoiSgzZZLoWj2kCJCmAIwMFViIv7mqCKpuwrPKEJWkbBN2OFBuQNkJoVPNoVIdBT+w9/TnouoPmRAzDyTQkScTCrhZPMW65EBVSj4uwzCJMI4+AqiIcTECWA2wTS9bCFbPC+07nfe0dzjINzmwtVLKIBGOIhZqgyX745ADMio1UKgVXsGBKJWT1JL+P1UArHXdQjUKy/chlSmxnWyyW+PyXVRmmafA7G2FDx6LrwoQgSUgkGtjCNxhS4YgWSmaB60vblAUViuRDLlPh78umRIRBasnMMiQlVe/kRv9H2bG1RpMcCHST7S7tU1k32I5YU2UG2eOtkel9kiBruKok1W0RaV2GT3JAk4IPF/w4nA+gZErIWQorqiXBgeUSTPfmYNDVy9rQcYB8xpsbffdTlI0kYFmDgWXhAcAZQU8hgr35TuTt0FGr/7qSdMZq/pdZoA5J/8t0Zf1A6hWoV6BegXoF6hWoV6BegVNWgTokPWWlnd8VEzZt8IloCkogVWmt0cx6sRpeRLZLNEjR6HfQ7k/BNoeQzCZ5QDASiUOVVR6ApXygyRiWBmJF14amaJwpZZk2Dh6kdXhbooEtUpNmMpk5HxgNNBAgJetYagRan6t0IjNPNrs1wEzr9hQ2p6eRImBJJId1sWG2TXNcCZYrY7QSxN5cBP0lv6cKBpDQdKyPp7CxKwHX0vC9734Hr732Kt717ltx3VvfCs0nwzJpcEyGIvuxdcuWo5D07e/7PbzSV0BXVIXV93odkp6e7q1vpV6BM74CBEi7AiY2JEx0BR2KG5tVE6pK0sN9A5xJuKA5AcuamC84qxXNYSGGJqKCl3fsZqXihpVLYZuVo4q7OaxqbFGyeKxmlWZyBVZh0ncVAZcmUkiplFlYU8eeGIw9of2a4UM1sGk5QDZfQjKdQ6lcQiigoaO1mVWDDgEDZ3aw0FP6VbMYCTIxeHVA/SsTOG5phOuQSunYGtRALYGskWQao8kUg0Cfz49YNMR5qAQrbNqX48DaE63TeEi6oL2Ns/rINvNUNKpTWTdRrugI+H3wayoc8omsqj7HT1KrwcFyxUA2X0S+VEKlUkZTPMHnFikhSUVHas6KaaOvABzOi0hXgIJhwzBMFE1SxwG2ZSAqWbiizUHcT2DaZaiUzWaxYMGCo4DUsvMIBUT4tQgg0AQrEbapMzggJaUvGIHjSKxC1TQV4UgI4VAIwUCQlcJ6hSAKKTxPTf1OpE9IzUdKPqotWXByo3+LEjRfAL5ACOlMFtt37MD+/ftRyOe4HmQJvGLlSnQvWcL5qoZh4fU3Xse217aho62VlbMBP6lmdfiDEfT1D+HFF16AZZnYcO65CLUtxhMHdLwxfGrvaydSk4hsojWgQ5McBkZtfp3/HdWOryAtWyKKpsSfCanT9/FUkLQ5HsE3vvkNvPzy61i7djWam5vR09uHgcEBvOuWW7Dppk14+eVX8J//+T3Ow129aiVD7O07dyEWb8Cdd/4uIpEYvvXtb7Fa8Pd///fR0dqBZ37zG7y27TWeANnf14fh4SG87W1vx7XXXYtU/jCG04cZ+pKStJZNWqsZ3Y148qbrMmg0quct388EgaEdAVK/rCBIts01NfOkostyEEf6C2wTvXhBMzTFOgaSGraI3lIALw6F0V9UsDhcxNr4MKIaTX7I///svQd4HNd57v/b3ZntwGIXHSDBTjWSIiVRIiVZlpu6bEuyKKpbsuWb+J97b5qd2Emu4zj+O+0muXFuEluWbVWqWJJtSZat3qlOs4i9iARB9MX23dmZ3b3PdwZLgCBIAiDYrD3PQ0Ekppz5zpkzM9/7ve9Lb1+KutqQYt/Ld8QZp80nEmpgYCCOkc0SDtegeRzEEh8qieRIzUxy2RL9ff3K5zQSqVGgaiyWIB5LqDU8VF1FZ2w7nbF2ptbPorG6jXgsSTyRoLY2gpAY93TvImHEKGBgFLLkrKwCSr2am6AeJtpr0NMXVWuBkTNoqg9TXx+mq3cAXS/RUCfMaweJREYBilWhAFbJUFLHVtHEwrb7EFan8pr11JDos9TzZkpLLZrHhVlIUSyN7VmjQl+S4gWxTBFv0CI4hW0u7GBbdlnd4jgQH1JhBMv4Ccg9YLhZG61SnNCQnmdTPMiujF8VUdjHlSu3i4XLa7Ki9U6gqSKOUgm/DtOqErT5++nIhNgUr8OSoo3yXBsVeJ/ACY/BLqn+7r1n/a+bFh6DHpxYp6yApCfWeFV6W4lAJQKVCFQiUIlAJQKVCByLCFRA0mMR9SN0znKlvnhizg93EXbvJppIYZqW+hB2aS71ESsV2rr4OQ1jBogUlcgiSSJDmlQLJ5IWmQG/zaQYlIl79913Mc2xf0zLx64kAadPn75XSm5Lxs8W17RJi4JctyRa5FxHEyQVb6mz6vtp9mXoSPvpM3zkCgKSuhkwxE+nnCyAKt2kJZBlaVsNpYEefnTnnfj8Xr58x1dobq4lkepQHkoeTxVBfzPvv7t6L0h67U03097fS9jvp3Pb1gpIOmkzp3KgSgRO7AjMCOY5szZPs0+S7eO4FpeOWXTQvqcLr9vNlMbIKB6A4zjeGDYVkFTXvbzzwXqVQD3z1LmYhwuSDp7XZpXqGHmL3miUvoGYSqhPaW4gHKqmVDQn5H86hssa9ybyPHW63Kqvu7t6la+oz+ehrqZagZKa0/b1s5l64wF2h2R4FbsIpxpfOcLUlmZxBBSjxwP0dxBslkS8WWQgniaRSiqwRDwlmxrqFVgqsvFSUDWZkswCkrZ39rNLzUWPAnUHMctxx/ZQO8grz0A8wUA8RqQmRE21FG6Jioe9pyKairGisEyFkQgkEjH6BuLkC0UCPh81VVV4PW4l7xypqVasaHn/EOnn7Z39rN/RS8FXjbeqlp5UnmjO9tsTydwpwRLnt2r49JGJ/xKZrMif9tp+h64glHwKdBFWm7zbiCytzxdA93jwuH172YYCKosPrwA3Ao6Wwd1DxeLY/t6BS/cQqAqTyhg8//zzrFz5Bj6/X7GghYXb1blH2UpcfOllnLN4MaZl8cjDj/D4Y4+qd8pbbrmVM89YNCjdW+LXv36aBzcktnoAACAASURBVB98SM2f665bzuILPs0r7SKFPDnSw5MZL7FkWBBJMq0qQ1AvENALys/zYE1qIHck/OxI+plRlWV26MBs4QOBpKJCsm3bLm686UbOWryYNWvWKlB0/mmnsvz65Tz1q6d59plnueSSi7ns0kvVvfLQQw/TF+3j1ltv3Q8knTltJtFoH1093QrE3rxxA88+8wynL1zEDTdej2H1EI3tkuVIyXyPZGqLxK5REPZvQX1zjJSrleeE26UpJmKVx3NAkFTXA+zuSpFM5pg2pR6ftzAMJHVCSaMz4+WDAT/b4jrxvJNmb44zG/ppCYonaYLNWzuUx6YwmFub6zlz/kLymSLPPfcsu3Z9yNIlSznv/PMpFKNi/onf38Irr7zGiy+8wOw5M7nooouJROp49dWXeeP1N2hpbeXTn/4MNfVB+hJd1FY1Eu/P8Oyzz/Dh9h185qKLmb9wHus2r6Oru5tIpJpAjZOUGUdzuAi4g7gdftp3R8lbJvW1YZLxFKlsTvlL19ZWYRYNclaafNFU33PCKM3lDUoOUQwqL2r2+qOiWyoR8FSRTzjp700SrPbQ2FiDx10iXzDUuq4Y9sKIlWfqyHLaQd/ZkuVEPgPVeqmVQJ1rUAJ7cBILwO3R5HtTvLY9gIddKT+r+kOkLRceZ4GUpZMtyHpvs73tlXfQc3S/Ut7x3oGD6kwKKLVoDWTJmBod2aB9oOGL/ngPfZxsXwFJxzcQFZB0fPGqbF2JQCUClQhUIlCJQCUClQh8FCNQAUlP8FEfLtNbTo4F9SKLIl1M8e9hIJ1RsmYlZ0l5kUpzycerS1fShPaHsFQAawok1YdlauRjNdpvkU16bSlfoK+vj02bNpHP7+udc6Aw1gob4KST8Hg86gM9mnfyXmkWJmPUhRzD+BxKqngMh5jQJg3eLKfUJFX8tiaC9Oa8FErClijR4M2hOUt0Z71kCi47xo4Sn54doDq6kR/84L8UQ+LLX/k9ksUC3f0dBJxJaoJ+akPTWb1qw16Q9OYvXk880YHPE2LThp17QdLLr7+dlz602NBX8SSd0ABWdqpE4ASOgMdVYmldnjPq8gdlkI4KOLnEM9BBe0eXSgoLSFoSWcsj2IQ5pulefrtxiwIBF500W0lpThqoo5gyIvHpZCCRYldXt/J5bmlooLGuRrGfDiVdewQvf1DeVlMJawFG93T1YORN6utqaawL4xbgrFj2Uj38njicbjq6+xQbbGpLk5JTlOMfvA2CpQKimwX6ogNKflL+P1JTRWN9rWIeQ2EQkDt8KdMySLqzowuPW1fA4JFsRj6vpCo9wkzT3fudyrLy9PT1q2sWpmkmKyC2j5qaiJ3BV7YI4HG7aG6ox+fxYFoi72nSvqebbZ1R0s4qCEToSRXoy+Rt2UixRSiVmBN2ct5UeacqA6UlckaCZHqX8mn06j40ZwCn06sAPykAKIOlyrdTfP+cLiVtqQrDNBd6GUjVbQuGE6G5vQF8wRBvrHyL++67n5pwDddccw1z58xV75dvvfUWTz7xBG3Tp3HzzbcoSd7777+P5597Dq+Ap5dczDXXfAGfz6+kY++77z5WvrGScDjM5ZdfzgUXXcZruy3e2LWv7OrxEBvdUWJ6MMMZdQmmBLNKdvdQTYpafttXzdpoNYtq4yyqtz1tpQm4Z7MFRZ7WOarcrmKS/uhOorEUX/7yHZx22mmsW7uWO+/8Ia3NjXzuqqt46le/Zt26D7jp5pv55IUXkkqneejhh9m8ZRPLli3bFyS97XaCgSDvvP0mm7dsVT6xyXic9es/YMmSpdz6xVswi33EEu2jXpotsWuRtSwFyh2oSWGneFqGvF50l26zGIsaxuB7tVezpZh7+pP09cVpbAzj9nvpThVIm8KwB8N0syvtZVdSI1twqtu41p3jzLoo02vydHYl2b69E7NYIhyppq6+ijnT5tK3J658XdesXs3HL/w4N910Cy0tEdXVaH+KH//4xwqcX7LkHG7/0pdobZ3Cigce4Oc//zlNTU1cf8ONfOyCjykwUzx9X37hFXW8nu4ebr/tS1zx+SvYvH0jaz7YiM/vYfbsZnAVBIOlZDnQNQ8DA0klh97aVK+e1Vt3dJBIZRSQW1vrp+BMkzZTStbbEgZ7zkLTXQQCXlX0aoOj0mMBP0u4NS96wUdPb4Z4KqHUC+oiITw+HYmMyFg7nCIVXlAgqUj6lvF7+T/LEt/Tooqr12MD3/bstaV/bVlcW9JcvjXTlk5XJkAs76U366bX8JIvlpmj9rgPSTA7bOR1Mtsgo9Sn2/2T8VdwbHnOTZCpOpldnOixKiDp+CJXAUnHF6/K1pUIVCJQiUAlApUIVCJQicBHMQIVkPQEHvXhMrPqQ3MwG+7XS5xa08f0YDfFQoaMmcOwzH04KZJIkQ9oqdJWnjOajk8ScCOkeBVQ2lvCyHj2MkF37typPEoPldwWBsrixYsVE0WaYRZYac4gfYx9SEWSUuTKfC6bVSPeN0bRhVF0ImQsSQpIQmrfuuj9J4rbWSSoS4JHvI50JeEkLagVOaM2ht9VYHW0mq6cZ2/sL5odIBLfyA9/8AOVUPnSHf+NAWc1GzvjuB1JptY4mF5bz4bV6/aCpF+8/WYy2ShuPcDa1RsVSHrWWWdy2fLbeGm7wfp+8TGa5MTCCXxfVLpeicDvcgTkTvfrDpoCcFZdgdlVB5ZdlBSkJEZHNmEzihzrh7s7FeAytSkyBgDt8KJacoiPoIcN23ZgGAanzp6uCkoO9RwZ71mFserUdFK5PLs7e8lkMlQH/cpvLhjwTioQOZa+CWjrcoj3qEY6ayhJ23gypYqWWhrqqa2pUsykyWZoujQvHd1RsrmcAkl1sSwfIxAuEqni9yqgcyaXp72zm0QirsCp6qqg8ksVJqWjdPjM0rLcrmHkVT8FKB0fg3YsozD2bUQpY093HwPxpO0Z6XLR2FBHpKaGXM5mJQrQWhT2W7Go5J3Fe1T8HeVdoDeVZ/MA7EmWiGbypA0bcFDvawXxky9xVrPOoilV6qktMrnx+A5yZkpJjPrc1TgcfuUvKoCnqHy4dG0IKHXKfWQDpPJuJT9Feld+KhD1CIPMY4/kwbf0BWuU/PaDKx7k2Wef46prrubSSy9D3ry8Hg+ZTJa77rqLDRs3cNtttzF//gJWrFjBtm1SZFEkHI5w880309Y2jffef59f/OLnxOIJ3LrOeUvP5cKLLuOV4xQklch4nUVmVWc5vTZJs1+A0oMXHMg73uq+alb1V7MwMgSSCsCYk/d78WDUdKUWcyAm6V13/Yh4MsuXvvRlTj75ZNatW8eP7vwhzU0NfP7zV/HU079hzdq13HTTTXzqk58klUrz4IMr2Lx1E8uXX78PSHrzTTeyY9t2Hn74EeVdes455yhP01deeZn58xZw6223YB0AJJUnklkQD1IL6yDS0AL6ChMx6Pbi0/wYRR9p00Pa1OnN6bidDmq9UszgUut8d2cn3mA1ZqCR7QMl4qYAdUXEC1NkiiVGCsRzgN+VZ3F9gpPDOSVdu7Ojj7qaGuoaq0kaMVrrZ5DuMfnpT37Mzl27OOmkuQp8X7JkibrXXnv1VQUg72pvZ8H8edx0401MmTKV+++7l1dee0UVYFzwsQu49tplVIdC9A/0sWLFA7z4/AtKivsLX1jGNcuuVgWSW3fsoLunn5qQMNP9au2JDsRoaaonFAywq6OL2nA1U6bU092bYOOWnYp9edrJ06iJaMRzA+RME7NgYeXteRTwe/ALK13k6B02J1TwR1nb3S4vBdNJLJGjP5pW65bPa9uxiAywPxAkYRTImgWqPQZhT14pHGSNElmjAI4SHr2IPkzfX4qujKIwQ/3EDD/ZgqzjDmJ5jT1pD0lLHkDDKPuD36zqy+UIA5X7MlUH58DevpwYRSWjraYVkHR8T6MKSDq+eFW2rkSgEoFKBCoRqESgEoFKBD6KEaiApCfwqA8HSeUjuPx38Q+r92Q4KdRFnbefvJUnYxoUhM4wrMk+XpftGSMfx25h+sgfl+0HVG6yW0+nSLkJgwQlt7t+/Xqi0egBoycVz1KpLlX90gqFIm9mm4lp9t+PRisn31Xy0FFSoKh87Nd6Lap1E59LGJhFcgVIK68nTUmeyYd+VzagKqAn0ryuElP9OSUn1ZHxMGAOHeei2UHaCh1IskqSOpKsajt5PrsGTAzTIuwt0lztYf3qVfzwB//F/NMXccdX7sDrtiUIRcbr7rvvVrJfV1y7nJU7k6zqLpGxxqO1OZGrquxTiUAlAsdDBGR9bwo4qSlE8aZ2E3TaDFApfPF63Uo+Vy3fZbm80v4SnLIminxlfyxOfW2E2VNbcJQOJMU6OVddBkl3tLeTTKeZ2damPEMPLAE78fPa8rua8jqLxlPKZ9PIGwoobWqoOyKysaP11u6HW4FoXT299EWjaJpOKBSiNlyD16NRKkwee3R4HwQk7Y0m6OrtV4zH+kgVBcuWVBxbc1BSEvYSR0imsgrczWSzCiQMV1cp/1S3W6dUsCYM8g73JJ3aLGCu+MUd2bl4sOuXMROv2FQmR960FHjg8wj4VCKbtUHSrGFI9YECSAXsEdBO3ouEAZnOl1gXdbE5WiJrWlimFDENMkkHTyzAziem+YhU+UjGuikWU+SLGQUieLQgLldAgTkCgmrCJFXAMSrWApx6dPseF4UO9e9ej+3heAKBpP7qWlJZk3vvuYcPPljPzbfcwvQZM0gnE8yYNlUBNSKf+8wzz/CFa7/A0qXn8cgjDxOPRfEHAuzu6OSzn72SRQsXKTbfps0bCQSraW/fzdKzzznuQVIZN5+rxJzqDKfXxmn0Zw8quWsUHKzpC7FuoIqFw5ik+aJFLp9XQJiAYlL0MhGQ9IYbb+S551/i6V/9ik9++lNcccUVDPQP8MAD95NIJ5UH6XBP0uXXLePN11fy9NNP8/mrrubyy69g5ZsrWfHA/SxaeMaoIKkC/J1OJa+bzhvkhF09SpNiTTXvXU7lZ6m7vPQZIXYkqogZmmKIxiwXukOsLIp4NQd+rYiViiF+22mthj2p4hBjcZRziJ/3GY0W0929au7s2tPLrOlTaGkLEU32MaPpJMyYk7t+dCcerwdRxZk6tY2rrrpaeRE/9NAKPtjwgVIuqA5UsXzZsr0g6dr1a9U9WR+pU2DoySefytvvrORnjzysvECTyTQXfvyTfO4LV7K7d5sCo/t6kgzEpVDCScmy15a2qS1EIiE2b9+B1+dm+tQ68maB9j0DpDM5Tp7VRn1dgHQ+TcbIkswmSGXSai2StSLo86o5IcWwosatijJKwjyWnyLJ7iafg0wmR87SyJUCBIJhHJ4adicKxHLyTWIpv1zdBX5njrA7ha4KTKWYVCNluUmauioUTVseYnmf8h7NFexvEpFUVpzUfXxGhxd1Ho0Cz0FwVkk6T5ac79ieokdyqwpIOr7oVkDS8cWrsnUlApUIVCJQiUAlApUIVCLwUYxABSQ9wUd9uB/n8EvxuixOq+lierALsyAgaV5VGQ9vioHgEn8s915/Ukm0S1JCvGTk01WSfgKS5rJFkjE/umazQtPptKpCF6BvZJMknnhGTZs2TSX0JIG4Iellq6NFbarJMQ5DEm4s8rqSCPY4CgTdlvIDDbuzChgNe/OEdBPNKY5txUGQVGS5ChhWSTFps8UwG+ON7Mn6x+UIV45DWVpXfoov6XAe1ydnBZSH4C8e/ZnyMjrnnCVcetllhCN15PKmYpmEa0K079zJj398F9mswbXLlnHqKSeTTMRVAmvV6tVcdfU1XPiJ89nV18WHUYPOjI/urFRxa1hFB2bRlhQ7UBMmrd9lkSu6KgDrCb4GVLr/0YqAsGdaq12YXRsp9m2jKeRTiU8BVUQW1O/3qoSoyLra8ovKdXG/IKkiEgdMbW2hpbFRsd2EzSiyoAXTVD9dwkxye3C6dJXkVL8XGb5B8ExYKUrGb3C/omWpBHJpREGOOrnDgUvz0NnbT38sRmtzM6GAl5J15GR+naIJ6NDIGiYdnV3EEklamppoaaxToLDI/R6ZZoOLAgwLE1MA0lg8pvwshbXl9/kUOFwoWTiOkAGnnD9fgC07dispzLkzpuJ1O8d1zeJnLpPEBuc05XMqbNju3l7iiSRej4+GulrFLBVPzGLJBkvHc03DQdIpzY229OghZYGPzKjtfYYLs0l5sQvLSGnlKnC5zCQtg6QKIBXJUAFN1fuSeN+W2BqDVb2QyDspWnIvFfa5B+X5Oy9SYGYIHDIHHQZmIaXeR9wuD7oWwOGUnzouVwG3R/qh4db9e+V3xVf+RAdJ4ymDu+/+KVu2bFWel41NTeSyaU6aNROPL8Bjjz/Or371K6787Gf52Pkf42c/e0SBqKeedhpvvvOeYvedt3QpTz31JHKvNzQ2snLlmycMSCpzJqAVOLUmxfzaBBFPfj+gVFZueacT64b3ekPsSbs5oy7OoroEurNI1sorpRgFjg6CpIHgFPoH4P777iOeSnLjjTdRH6nmnnvuJpHMKj/XuXPnsmH9ehV/KRy55dZb2bFzNw/cfz8DsRhz5s5R3wA7tm8nXBdWTNKqqjD33nevklpdft11bFy/kZ898gh19fXMmjWLWCzGtq1bOeusxSxbfi1mQTyXbbldmxUqNh8aKcMglsuQPwCLVL5BxP5Dba9rZEwfq/ojfBD1kyvKOrMvsCZK5bU+B2F3CSki6jegOy3v9wcG4AK6Q0lfB9LbiXdvkacYjY0RqsIa/YleZjWdipVwcecPf8D0GdOpCdWQSMVZtuw6spkcKx58gKpQNSIjH+3t2wck3bh5I61Tp9DfH+WCj32cT1z4CR5/7DHWrP4trVNa2bBhA+csOZcrr7mMrZ3rMPM5dAKkUiZFo0h9TR2hmhA+n1etG+s2b8Qs5GhqqlJP8kwK/L4QM1qnosu6q3pfIJrooivaSTwZp1AyCQbchDw+fMpKxaX8lgW0zCmZY1NJ7usuKbDw0ZOL0J2voVB0ksw76M3KdkVlwSKqOSLXvrAuycI625M1X3CwK1XFtmQVA4ZOpqBhFl1KUUfePcpytnuldBVbdEhY98iu4Ic+uioWkj9SyHSEmayH7s3EtqiApOOLWwUkHV+8KltXIlCJQCUClQhUIlCJQCUCH8UIVEDS34FRH41RWu/JMS/cRcTTo1ikIsUkH4W27JJd1auSFpqG7tL2EWsV4LRgmIqZUCzI5zfkjTyKPJGvxe222QvxeJy1a9eqquXhTSquhUXqEj8c8SHNGLzUV40jYHv5yEepMFQ0zYM2KMU7nmEoA8Mq8SLywCM8bJTsmMOkNRCnxZ+k2p0joOVxO0eXpZSEQTqfU9XtPs2N5WxkY6yF9oyApJNb5Xx6k5tPzfIR3bmNJ598gl27PqS+vkHJlUmcZ8ycxtKlS3G7fbzwwnO89OKLeDxemptbMLIZunu6mTVnLldccSXNjSEyyV3kzRQxQ6czo5M2HfTk/OxMCRN2dHapgCZh3STiMYnmNfqN/X3ZxjMelW0rEahE4OhFwOOC5oCDfPdmpvtyLD5pulIJkPVDSc2KP6GkVhVyajNMR20OYaB5CQSr1P4CAInUqUiv5zJJ5dvo81fh1N2KOSjbeD1u5eUocrk5I7835SleivLvqrDGyGLmMhSs/f0vpUAmmszQ2dNPbaSG+nDVEQVJJSnrEMlS8WAtwubtu8hbRU6ePR2P7hwns3JsY6wSrgJQmiWi8YSSTpRnZENtDU31tTZoPYneowfqVfkZK+ykbR/uIlITZsbUZkpFKXyyn4Ujn53DjyXYrRTpyOPV57Of+WUZXnmHEIZuV88AVsHE79UJVVdTU12NqL0Ks9RmrB7aa/F4BEkPFNMDgaTWXiapLXvambZY1avRkbRB0pFMUqdD1CYKnBo2qdYlUW9gWElVlKZrLnyeAJrmtZmkzjJI6kTT/TgdHjy6ME1PbCaprypMzixx//338/Zbb3HD9Tdy7vnnKvnh6mC1Yujdf9/9vPLqy1y3fDlnLz6Hhx9+SIGkF118MS+98jqmlWfurJmsXbuO+QsW4Pb6ePbZZ04okFTWzJDbZG4ow5xQijqvgfhNSzMsFzFToz/nZlfKx/akD8NyMjeU4uz6GGGvQdY0yBeswfd5UYbREZDUMIO8+957au1efNZign4vb7/9Ftmcwdlnn0NDQyPdXV289fabSkL7nLOXqMKAVave57333lMy3U1NDeq+9vt9nHraPDweP++88w4yf8VKQ5jVb6xciYAPuqYxd84cXJqmmPLzF8wjne3YC5IKg9SriYS0g7SRJ2FkMYYVbsqaItvId4d8gwTcblXAKeBvf9bDW70RNsV8e20tht+jEkMBPas9It/uIJ6HjHnwtSeoO2gOOggVozR7B6itKmAWTFJmmlg6xqzm0zCiDgWSnnLqKcyYPoM331rJhZ/4hKqbePW1VznzrMWqAGbXh9v3AUm3bNnCmWefzaaNG6lrqONjH/sYTz/1tJLSnTNrFk88+STnLLVB0s17VpPLpan2REjG8vj0ANNap9HT10sul2Va23RiqTg9sU6cHinqKVLjqaelbjrpVIaNGzbi9Xk5+ZRTcLgK7NyzlWQ2DS4Th8skIP6kuhuvruHW3EqRRlQkhMWbNUskTY2BfIhd6VqieZ8CDkWx1yzJ95sAiRLpIuKje35znMWNMXKWg460j9V9IXam/aOMiS2jfzSkdMf2VN5/KykKUyCpkiM+MSV3KyDp+Ea/ApKOL16VrSsRqESgEoFKBCoRqESgEoGPYgQqIOnv2KiXJWZnBVOcWrMbSv1K1qpQLCgpXWEfSNJcAFJJkEpCopwoFcanYkJYRTw40V1O0umMAkrLvnZG1k2Vv1UBoLJ9R0cHO3bsoFCwk67V1dUKIBXvMpXkMXLsTOVYHa8hWxTJJye6JN6FSSr9cDrQ/dWKrzFWdulw9qwCfUeApPLh2+xNclJNF9XawCHlBYVhm7PyFIR96gowYLWxNdVI3Jx88LDOB0vbAixo0OnrbFds3M7OTgqWhcfrZe5Jc1i4cBHBqhB9fT1sXP8B27ftUIxdTddoampiwekLaW1pxMj1YmS7VcJdqs0NSXxYBXpzfrYkwkRzXjIF5z5+qSrRLZ6GWhGvs0Cm4CJbODETBL9jt27lcioRGFMEAlpJgaTFTA8tviKnt9XjdwgDSZKSdlHHWHw+HQJs+oOUnC7eefdd1q79gAXz53P24rMRHrqAXx5vkJ3tu3j7nbdIpVIsOWcppy9YyKZNm3jzrTeIxqLqnF63hylTp7Jw4Rk0NTaQSQ5gpJP7rb0CkqYNi/Y9nQSDQVrqIxQtm4V3ZJoNFMt/XLqX7t4YH7Z3UhMK0jalUYG+Stp1kCl4uH2QZKvT5SZvldi1p5tkKqWAw9pwiKDfjUN5j8qz8tDg4eH2xX6k6rg0N+s2bSOTzTHv5Dl4dQeGkcWyCrhEWt9le9YpvrFiJMszFcU+zect9VgWJulQk9/bcsaWBbFEgngiQSZnorl0GutriISCKu42WHpgz1zVR5eHjp6oAgiPFybpgWJfBkltxmhB/VGepKUShipEk5iZ9KZN3u/T2ZWwlTSGe5KWWd1BrcTsaoPpQQuPlscq2pKZqshL91ATDCp/TafLoTxIRUrX5RTVDz+6YpSe2J6kHl8VujfAE0/9iscefYzzzj2X5ddfR21tnbo9tm7dyo9/8hMymbTyJJ01azYPPPCAAkm/8IVrWb1mDW+++aZSNRFbh6uvuYb+gRi/+tVTJxRIWn4nC2oFWgJZpgayVLuFwe0iZrjpzOr05XQFZom3prRGb45zGmJMCcTJFwzFQJY7WGRVfW4PPl89bk8DOUOknkv4fX71ri3vkQJ8+bxede+LDYaAofI+7vXoqrimUHKSyeQxrQKBgB+XUyw2coPFkcIkTyumuAD4AogaeVPJtQoAF/B7yYu1h2Xh0iGe3kMm06fWE/nmkG8Q9V1giXpLHqMwVEgjYKjXpaELUOp0qIJFAUllrRnIeXi7t4b1MT9mcfTCRflX8bi2fbgPXdzodkLQ7SDiLTK7eoBWXx/FYo5UPkfSyNLWcArpnqICSRecvoAlS5by4IoVNDY2Kg/gnGFw0cWX8Mabb40Ckm7lis9+lm3btrF+wzqmzZjGQHSAxWedTW1NDffcc68CSa+69nN82L2JTDaFkSmya1cvs9tmMW3KFJ548gn6enu56nNXU9ccZnvXRuWVKkU2sxtPoT7UpgoCnvzlk0TqIlzzhS9w8sknsX7zerr6uqitq8LtEyaoRUDX8eqDoLMUqUrxquHkw4SX3WkvvTkfCdMzyAIdfI9QFi5lkLSE7ixxTkNc/RH8eVVfNe/3hdU3xMi21wP0eAUfS1JUJtc5jN16vPb1IC8CFZB0fG9JFZB0fPE6HrZ++nH42tVw6ifgH38ETS3wT9+CFf8At38L/vtfgD4xZ6Tj4fImvQ9GDn7y7/DIj+Gr34Srrh8URZn0Mx3ZA25YDX/7Z1DfAF/7W2htO7Ln+10/+up34Maz7au8/204fTHc+a/wf/4ILrsD/tf/hmDV0Y1CfAC++VV4+UH4n/8Cd/whlPvZeAr8+4NwyoKj26fj8Ww7t8PXvgzrXxzqXXk9nDbz+OtxeV6V59nx18ND96gcc7lP/vTb4LEhjd+5Jvfg//kuvP86/PG34YKLxn6JG9bA9/4cdmyEr/8DXPZ5cGlj3/9E2LICkp4IozTGPpYZpeKJObs6yfTgbigOKCkuYQEJa9Sj2bKJw1MIkuQrWkXla1SwCpSsAg6rpD4fJQko6VwzL95aIs8EbmcDkXCzSqzI73fu3Kn+VFVVccoppxAIBFSPJbmVTO4kXvSwOVWrPsSdmu2l5dI9ODVJAGroXp9iQDnET8t96JVoJAAwEiR1UWBWVT9zqvdQLCQUeHiwJgkmAUhLaOQKjezOTqPHDIwpWtV+TgAAIABJREFU0TLGodm7mSQ4WoNOFjR7mRlx43UWKeTzKmkh8XS6xcvHQTRTUD6kES+UZFwKgxKXuq68fmKZFP5SB0FnXEltSctblrpW8a6ShEe24CaTd9GVC9CdrSJd0CedGTve669sX4lAJQKHFwFZ3xsDTsVAE3nuOr3IdH+WiKdke5GOsSlP6mC1AsLuvucefvHLpzj/Y+fxxS/exvRp05Vkrlko8uvf/IYHH1yBkcty2223c9VV1/DC88/xwIMrcLgcNNTXE4/GSWfSnHf+x/jsFVcqQDCTiO5lLJa7JCCpSPh92N6hWDVtTfUqAX/kWhkkRXmDGibs3tNDf2yAqqAf8cCsCvgGwdzCYYGltgSxTi5fZGdHJ6l0hinNTdRFQrgcxQl7dh5ObISNJ4oNvf0Jdnd1UxepobWhloJIdBqGAvCGmv0MEkBUABQBSeX3Aq6ooqYRrexX6nRoWIWSYsz29PWTzWUIVVfR1NBAwCflVge6dnuyyjtBR/eJAZKK/LDISUsr+5OWgVIFKgt7uihM0jyr+nR2xqWYzPYEFvlqaSLPayfoIeKxODlk0uI38bhF8t8gl7eBLL/PS5UApZpLsbtdmqhmBHC7girrJcCpcMZdiiGmqfc68YIfbawOZw4dqX3lHTBQFWFne4fysWxvb1fsxJmz52Dm86x6fxVbt27mggsu4HOfvwpdd3P//fcpkPSGG25QDL777ruP9R98wCWXXMwNN97EBxs2Kuld8SQ979OX8mp7gbc7skfqEib9uJqjRECz8LkKFB1OcpZOxmI/pl6dx2BxXT9twQGsQWlq2z5Dt6VVNXnXFiB9dDURpSojXtWOIRadeCNDAZxuXC4PzkFAs1Aw1by0igX1HWGJx2SxgGHKv5VUgYzP7cOjudUaZ5g5VfBgFvNYhRxOLGVjUW5ScGmrt5jqmAKeCiiquVz4NR23y6UYpT7doxil8iXSlw3yVm81m2PuUZmkEx0IeV66HSWmBdPMj/QS1lMqnikzT2PtHGKdpgJJT1+4kM9f9Xnuu+9e1q5eTSAQZMnSpXz6MxfzxFNPjQqSXn/jjaqwSOZ2dCDKWWefydVXXc1A3wA//elPFUh6zbVXs7t7J919PXR29inFgcULz6TKX61kkLv2dHLrrV+kflqYzR2ryZlZqrwBTmpdgJXRlXzylk2bVHHqknPPVQozm7dt5v0P1tLSUkdzczUuRw6vhvr2E9BZgOpiycnmWJC3e6qUkoxZfgyMBhQqOfiS8kueE0pzblOMep/FumiQld1h4uYIhKK8vaxw43khmeggTmS/si+3AMZlVYXB+T6Rwx2rfX6XQNJdu3YpBntfX58qsv7c5z6n5vVoTYqVVq5ciewj7zHSRHq+paVFPUNqampG3a8Ckh6rmTrx85ZBkwWfgb//ITQ0DYGkZWBl4kf/3dtzOKDy8eXw//8HhMLH7jolCf/YA5BO2iDYWMGGMtAiPf/Hx+DSq47+NQyP5R/8I3zlj/YFnE8kIKXc110b4c4nYf4ZQyDp9V8/NkCQAPrlgoc/+T7c9gdDIOloIOBwoHe02XA8A4eHM3srIOnYojccdD/QHmNdS06ke3ts0Rl9q+H31HjWgR1b4Vv/A3I5+Iu/hwVnHZvX/XQKnn0Snv0lvPeSfY1nXgif+Sx85goIBA8nOlABSQ8vfsfV3mWQtMWX4eSafoKuXox8UoFnkuj0ut12Mm1YryUJmkllbU+bQpF0ymYyFA1LVXTLtpmMnWSSpLkkAnOGSSQ0i4Z622NUkoTysSISW1LRL8mabDbLh7vX4nQYuL0BeowqdqWDJAp+0MQzz4lDPtgFKJVkiN8GVh2SJPHa/3+wNlJieDhQqmExq6qXWVV7MK0EuVFkH0ceWxI1GauWjtw0omZYJWLkz5FoLkqEPA4aq92EvNo+HlSikBnPWUTTeXxujfqArjyHyk38zpKGhbOY5KTqHhq9SQXwCuwtySerVFRV+sYgs9dRcpAueOnO1dKVq6Hf8JCrMEePxLBWjlmJwFGJgC0tCDUeJ6YAWQWLU6oNTgtbBMdRUV0GSQ3D5Cc/+SlPP/M8rVNaWH7dci65+BLF4Onq6eJnjz7Cr5/+tQJ/vnjb7cqT7ZlnfsPPf/44CxaezvnnnU/nni6efOKXat2//fYvsWD+KWTi/fuBpA7NjSksy45OxWaa0lRLwTwaTFJFWcTlErlBJ30DcXZ3dqvnot/noToYoC4cUsl6cXhTvqrlROohR9VmVgqokMzk2NPdr56ZzY31NNVHBqV1D16oc8hTHMYGAtzi1Nm+czepTJrZ09vwe91YZg4B/QxDwAxbil93a4olJaCGDf4J29SFJh7lB3gc2teuKWapsCg7unoYSCSV/LJ4r4arq6gK+hQ7uTDIKnUJeDOYkBdPv/bOnhOCSSrDUAZKhYUnYJA0eY8SgEPeS6TYLG6UeL/fw6ZoCccgaXhIflruWZtdK8y3Fl+BGdUF6gPgdeYolrLk8lmJFoGAj6DPr4BSYek6XUFc+NDEI3bQNkGSw2Xp3YPJJx/GFDoyuzqdBIIR3L4ga9es4bnnn6e3t0clu8U3UeTC586dzSc+cSHTp88km8nym9/8mmwmzcWXXELeLPCrp55k86ZNXHTRRVxw4YWs/eAD3nj9NeadehpzFi7h5Z0mq7qOZBHGkQnNoY46xZ/hjDp5/0uodUpYmAIsinWGgIz7lkEe6mgH/70UEWbyeVJK1reAkpYuFMiaefV3WTP9AnjrtpSuKUDqoAevrCMCfIqCjXo/lUKCgkXSMJSXqvRTijflu0Q8M33y/y6XYsT63eKV6SRtutkYC7G6P0C/IW/Pk91K+J2WkjA+LRKjWs+StQwiNTPp3p3dC5LedvttCoC/5+57qKkJ88UvfpEFp5/OI48+NipIesNNN9HY0MCdd/5Q+eQuW76MZdcuY+P69XtB0ksuv4wNW9bT3dvNQDyBS3Nx3lnnEAqGufvun+wFSevaqtnUsQbTMmiJtDG7aR7r127ikUcepq2tTX2b5U1T+cZKUeyLK1fi8bo4ZU4LAV8JzWWqNV08azWnh7jh591eP+sGvOSLwiwVlNQGNe01ZP/FXhQXqrU88+qyzKzOKfnnNdEq4vlhLx0lKf8YYqJO9khNzvH29UWtgKSTE9WJHEXeMdavX8/q1asVy73cfD7fAUHSaDTK008/rRQERmtSpH3ppZcSiQza+wzbqAKSTmSUju0+5SRuGfCrqob/+Ef4r28Msc+ObQ+Pr7Mfb0zSiYINxwOTdDg4dcal8Hc/gJapQ+M90Ws7FjOm3Fc5tzCyhYH46H3wrZthPODIZPZ9OEhaBq+2bIA/vg18/qF+ls/5UQVJh8e8HDOJRXkcJ3NMJuNYx4pJWgFJxz96E2GSRvvgb78GuSx843swdcb4zzsZe8ia9td/CO88MfrRJqOIqgKSTsZIHUfHkGRdszfDaZE9+ErdxFNp8qaF1ycyuT6VrCg32TaVyqhklP2zqOT2JNHtKjkomAUlm6USgFYBM28qqd6iJZKBRaZNOYNIpG4/uVtJFq7ftpregV2Egn408Tx1uEm7amlPhRjIu3H7qnC4nGgeHy6nzc8WGV5Nt+UBNa//oFE9kC+p/LvuKDAr2K2YtFYhrZIyB2tKpkzYNkYbW1Kt5Iv6mCW7jvbQC9OgyZdlbiihpNY8TpFaG0obyf9JEkv+2AKKToyim3i+mo5siN2pAMlhXqVliTI5REFYKZTQXaiEm1koKW+iSqtEoBKB4ysCIouoO6UwAgqlErODeZY0GjQdmoi/90KGg6R3330v76z6rSpaOeuMM7j55luoratj5Zuv8+yzv2HH9h0MDMS44Yab9oKkTz35BBdc8HEuv+JKxZS55+672bhxI7fc+kWWLF40KkgqGoxW0cHuPd2KsTi1IUKhYANNR6YNMUnl+GVAD4dGLJmmLzpAMp1UoKaAnJFQiBbx4Qt61TNOmFGHAksFhBRVhIFYit2dXYrJp45R5Yej4D16qLjZPqJudnZ0kUylmTG1laBPV3GX56UAoXKtSmFCANFBgFTAQPkj/y6epAKUHvQ5OgiWCns1nc0pZmkqnVYqFFXBKpob6xQgLU36IZ6mliVyjiX6olECAa8CcF3Okorb8dwEDC77ug6X3lXKG6USMaPAOz06m+K6eqcS5q76n8Gm1DCEYSoKH26NsLtEna9Esz9PvUf84OW9LWVLHXvcBP1+3C4Bmv243bbUroDZZbsBkT49cQBS0V51qftNPC7dkg3BQW9fPx0duxX7TjyEpeBuypRWqqsDg7KYTjo79yh545bWVnUv7+noIJGI09LSSl19PdFoP7293dSEakhrYZ7fnmVz9PieS+Od5yKrPiOY4vRIF2F32vYidbkV2Fi20RjvMQ+2vbBGk3mDhJFTSiVlawcBSaVAT5oCOHW7CFORDgehzDJIKnNTAFUp4MuY+b32FgoM1T14dR2PgKODQK/8XX6XtzS2xEXWNUiPoR8RdRe5L0USvFovcFI4x0nhOD5HlnBoGkbGyauvvsSUKW1ccMGFbN22lddeewW/38/5511ApDbC2+++zUB/H2efdQ414TBvvbWSnp4ezjnnXJqbmnj1tZfZtHmTkqqfP28B7e07eeON15gxczbTZ81i64eb1L0uLPTeaJzT5syjqbZ5VJBU3tdnNp1KY3Ubv3riSVavXsUll1yins2vvvYKl156BWedvZj31/6WbTt3UBepZkZbBL9PvgQKeDQPcVMYuVVsGnAxIKDzINtYrU4ynlLAOpJRWiohCj0+zaLOZ1HvtcgVnfTndOJ5jYwljF/HICtTFC2kCObIFJke7twue2Xb1yia8IPr8nHa34Nd74nOJBVJ9Zdeekk9M0XGurm5mVWrVnEwkPS5555THshTpkxRXr+iYCXvL93d3bz22msMDAwwb948zj333P1CVwFJD/fuOfr7l0GTthlDrMhyEn6srKCj3+vKGcsROJGAxJGjVu57YwuIzfcV18Hnlw9tdSJdW283fPP3IR4bAtfKUtaTASZMZMaLiEO54KF8L5djWt+4Pwu6DJIeq/5O5Bone58KSHrgiJZBUtnicBn0J9K9Pdlz7EQ4XjYDf/cX8Oi/wlf/Hq69FWrrbdfGVBLWvAvdnXDVDYd3NRWQ9PDid9ztLR8bbkeBtmCUNm87JXOAnJHH7daUrGAZJJVEUzqdVUkOI2eSNwz1fZw3RNq1iCXsEquAZVqKHSIfIZYpcoS27JL81DUvc2eLtI3NHpUmScLNW9excfdaBd75vB4Fkvo8buWj1ZuvpctswMKN2+vDobmUV5wk56X5Qnb151iBUrne4b6k0s8qzWBOdSdNnk7yhRzmoJzSgQZLc4oMcYj2XBtbErWqsvp4bX6twMyqlAJKy9JnRtGpgAcBUL1aAa9LfIikYl9YpDqJvJd43k3K0pU/qVmyeQa17jxTAnkCbklaOdmT8WKWdMJeJx5NpN4EHDdwlETC10Xc0sgXNCW5bIsFVlolApUIHA8ROLnaYGl9njrv2Hk2+4Kk97C9vQOfz4uVN7l++Q0sXHg6Dz38EJu3bFaXuHH9BpZdt3wvSPrYo48ya/YcFp2xiD179vDmG6/T1NzEDTfcSEtTPZn4/nK7ApIWcdpgosPJlKYG5Qkq0o9Hpu0LkpbPIcxHYVcWirZvdndvP7F4Uj3bHE4nzY0NNNXXQkm8J0cDcW3fTodDo+TQFCC4c3en8umbPrVZycwWi3kFhB3rJuxZq+hkx+49qvhlWmujWtOHe4WWn6PlvuZyhpJhluepsPrEa9DrHZtHt0o+K+lCF0Y+T29/jL5oHJdIM9eGqa+tZdvOXYpxGw7VqARpoWjRWBdW4DIl8Yg9/oEtZVOggPSiUusoiXf7XpYdvN2tsS6mD7Gp5bVpcD4Uh3kxSszlXhDFiIi3xKlhixZvllJxgEIxq8BpKSjwe0J4tRo0t0cB2QLGi0+pkukfRQ75WM+7fc9vA6PKy1YK7YpgWhaJZIqBRIpAMMjU1ibFPC4D9gJgCEveMkXdBDTdu1c+NmWW6Mw4yVrD3tXkfhx0+5Wfu5MWG3pMEr9jlV7ynjcnFGN+uJsqLafYluI3KdK0kw2UK6/dgjUIbJqKIZovFkjlDcUkHd5ExlWkfgXcLM9pr1h8uFyqUDGVF9leSym7CKNcUwxUL363G5+mKxnYEm40AXxdLuW/KkV9IuvakXUfGYBU9VRYy1IkAlV6keZAnqBmMrchwtz6INlMXHkD+wNVqmg0mxVg2onPH1DxzmTTihnu8wVwusTPNa2+g/y+ALrbTSadVlL0Ho8Pj9uLKbHLZRTQWnIU6Y/vViCptG07uqgPT6W1sXU/kHRzxxp87iBzWxZgZgrcd+89qnD12muX0dnZycMPP8S8BfO55ZZbSGaSvLJyJfm8wYLTphLw29cYt6rZGA+zPeEhnXciBS17AdHRWKCDXrcRj8mUQIYaT1Z9W+iuopIplu+APZkAm+NVJPKaXVCk2KjH7zeU+tCVdgDG7PG1bh68Nyc6SCrs0RdeeEHZ9MyaNUsV2b3yyisHBElFWvfJJ58kHo8r9QABSoc3YaUKUCrsaikeGNkqIOmJNLvtvpaT1fPPhK/9DXh9cP+d8L2vHDsZ1hMviseuxycy2LB37p0FjU2w6QP41j9DdWjfuXki+BaWAST55v3ef0I4Aq88A1+9+NgysssFD/e+CYvOgc4O+Mbv2TKZI4GuCkgKFZD0wGtZBSQ9duv80T5zeW2O1A+tZ0eiDxWQ9EhE9RgfUxIbfpfB7Kpumn2dFC3xuAKv25a9kjS6kTVIZbMYeZNkMkWp5EB8PhwiF5czB5NTAoyaSo5PWKWKvWlKcsOpKo5FyjXgr+GMhR9XHiLy+y1bP2DrzjXkRHpODDjFz8zltJMKHg+Gs5Zeq5mcK6z+XfcGVFJa/KlGSu96gqP7ihwsvJJga/MPcGpNO5ojqRI54nt0oCYJJr/bT54GNsWb6MgeGS/SyZoSHmeRoG5JzbYCcyX5bcqfkg2S+lwWXq2I7pDfO0grYFNqyPcFNWXbmcEMp9cmafBnlHzanowPs1SFOJcWTBtYd7kMCsU0GVNjIO8laXqU/FnctEHXsUMykxWBynEqEahEYHgE5F5eGM6zuC5PUB/7HTkcJP3p3ffQF0sybXqb8lxbumQpixYu4rHHH6M6VKOSxC++8DzXLrtuL0h6/333KeZ/bW0tu3fvprG+juuuW8aiM84kb2TIpWIqMbtPUwCaxq6ubiXd3tbSohgujACNJm+ERwdJ7Rypay+jTVhtskKmMxk2bt2pnkUnz56O7hKmZV4lfUV93ZY4dQ6ybRxKplYAwK7eXty6m6ktzQQDHhtYPQ4AUrlO8SQVL9adu7vw+71MbQof0gc2k8mRzdlMU11zqf3EA3M8bYi161Ks3c5uW1LX5/PzYfsegn4fC049SYG1ai56pKBKgDE574khYVD2R5fkraodkyeiKHNk87zd62ZV1GbOFi1birfMsDtQHJ2OIvWeIqfXWUwJpCgU4vZYOaA6GCLgq8XjCuByaYMSyMdzsZJ9ryjgTvkgOkincyTTKduzUgrwLPF4LSm56+amWsU0LomOhyLaFikpZq79/ib3q4A60rYnnLzdqzOQF+DVoWJrbzMUj3xBAL7xzNgTY1sBqU4aBEn9rpz9bj3JIKlI7EoRnrwXSpGhsEklwvL3VD5vs0pHWbOlHyLpKs0rHphip+GArGkSN3Lqp1m0lV3k9wG3h6DbluotlHTa0yGi+YACUNNSuJfSieaPEIN0+HAPY3kPTiRmhFyc0ZCjxhOlVDJV0aeKtUgDD8oHS8JRTdbB/+YLpoqRNFHI8et+jGyJ/mhCSbjbxQwOfF434ZogTs0klY2Sy6dxa142beyiNtTCrBkz9wFJp8xqZFfvFqp8Ydrq5/D+O+9x110/kvIKTjttHqlkkjVrVtM6tZU77rhD/Vy15reYVo5pbTXoWh6j4Gb9QB0fxEJkC/Ikk+fYQdaPkpQzyfdGQSnXzKzqx55v9n3mEnl2TWN3poa3uiN0ZuxxP64B0r0jpXo6NANOUDbpiQ6SjlxxDwWSyvYitSvvm8IWXbp06d5DyLe/AKybN2/mzDPPVH9GtgpIemI84w63l8Ikeepn8NQj8P7TEJ4B537GZpucscRmm5RbGXgRJtunLocXnoaf/RTe/DmIxOqNvwefvkwK94f2kc+a99+ER+6GN56FgR3793g4202237EFnvklvPwbWPf82PokwFFLG9z/A3j2FzDQDR+/Er70P2Duafuec7iHZ/k3B2PclVmEB4r1aP6O4v/22gvwwlND1z3vU3DxVfD5623gTdqhZFHL5xwp8zoR70VZuj/4LfzsXnj+5/ZYjNYnOWcZYJLx+KP/BW+/Bg/9BF5/BGYvgeu+DFffOOSbOhzgvep6+NYfwtf/Fhafb1/BgQBgOc+qt+Hpx+Dtl6H9t/bxP34JLP8SNA+r7ZBx++1b8Ff/Gx6/H+7+F7jyZviffwlr3od/+ZZ9rm/+vQ0iDm+du2HFj+y5IeeQ+XrlcrjiC7Zc7WS1X/7yl3z9619XhSff/e53EUnzY9EmCpJKnH6+Yujem7oQPvM5uOommD5r9NcgAdx+/XPb61DWAllDPvV5uPHLMPuUoX0O1qfy/BB/RPHjHd4GonaffnEfbH3Tnh+fu2nf+2i0GI8VJB3rvXo44zjaOijXIU2u6f63QQoIJuO6x9LPiYKk5bH4zeP22hxshpnzYPs6+178028PrQkHkxIur6mjXbfE6oNV8PgKWPn8we/X8T4vyrERduVLz8CTDw/5c553CVz/5X2fe8NlrofH9VDKDON5rkqc3ltpFzp8uAXu/yG8/msIN8KV18NNX4Hq8UM8e7tbvrdEfl+KPhqaxzJD7G3Gs25WQNKxx3VStxzuqTnZLADFCqFEgyfJ3OouIp4BTEk8DvL/hAyayxoYeUOxTKN9cXVtRi6HKNPKvzmFiWgIWFokm87ZrNK8afuTOUF32LJ80kLVDZyx8GP09nWxYdNbWJapvDHlPE6XQ1Wei/ir+JB5fEESjin05sM4PQHcUn0tfluaWwGlDpeON1iljjtekFQ+kgQwOLVmD7OrOshbeVUBX5YEG20Apfo+5K0iVaxnXbSBPVn/RwL4E8m2sG7S5DeYGsjQGkigOSw0ZxUDMYOe3n7qIzUEapyk83E1lmZJEp1uzJKfrckw25PVmMXjOUk7qbds5WCVCByXEfBrRc6qNVgYMfGMg8AxEiTtj6f5zEWf4vVXX8Yyi0r6bPOmzXzqU58mnojz+GOP7gOS/uyRh5kyZapiALz33nvUhKq56eZbmDZ9BpnkgA2SjgJ2KenXzj4FkExvbUZzFo8JSFoeTAFepFhGmigY7OroJp3JMqNtKl5PmR1j+3Mrf75MhmgspYA/S9hUDtS1N9fX4tFdY5LoPZoTSUDSnFlSIGnA76O1MUzBOrhPo/jUSnGUNF2kMD268hucSFMAtEvkfUvEk2kG4im27minsT7CmfNPomAJwDgINJRE8v/EAEhHxqLs4SqgiXgvvtvn4fUOAU6H4qaucyQgM+xAUjAm3q1T/HkW1WZpDYraR4pMNquKyqoD9YQCjRMZhqO0j0P508o7rbyFytjLPOrpHyAas/0z1Xxya6qoQJijVUG/AuIpiezzoeWt5UI2xDXe6PESNQ4uAX2ULvqonsZmkiZYEOmmyiU+fg4bkNQnR3JZvhOEMZqV93gBR4fNVwEAY7mcAknL/sLDL344SCpepMIslSbgaCJvKCapHEPWUZEHFpA05PES8vrpygZ5qztMZ9aWkxYA0hp7zc/kjMEwsEz8N08LdVHr6SBjZhSjXuSMBdQVOWAloz1CQjtjGqpAVO54j+Yj5Kuhc3ecRDxHbV0Il0uKBsCtg8fnwqEJG91U/xbwBOnvyVEbmkq4pnYfkPS0BaeSMRLqmFhOVqxYwQsvPK+UHBrqG9QYbd++ja6uTj5/9VVcfMlF9A1005/qwucu4NUhYQZZ1VfHjkSAokM7pByuRoF6b4YWf4IGbwy/lraLYxVI6sQnqIEzqNR31kWrSJg2U3w0P9PJGZzJOsq+nqRy1BPVl/SjCJK2t7fz/PPPKw/whoYGlixZohQVXn/9dSW5K0V74kkqkr0jWwUknax76Pg9zsF8yiT5/dW/ghvvGAI9yyDHn/0nbF4Pj39//2sbnjyWJf/Xv4BvfxVSnQeOw3CAcjTwr7yn9Olb/wGXfG5/4OWaPwTx5lz/4r7nGQ3AnGyQ9OLb4S//cQj4lB6Mdo5yzy76or19pO7ogaSSrxRW8X98Z/SxWHwl/PW/2v6b0oYDTKcsgEf/z/7j9yffh1t/3xbDGQ6CfvXP4F+/A5KeFADT7T4wSHowAFqAzG//G8yYbZ+7DCbMWwj/9c2h/vzlXfDYfUNjf9kd8L/+t31+aQLS/8Xv22DLyDZ8LA73ThX7tT/6oz/iBz/4gTqUMPXPO++8wz3shPafCEi6YQ1847/ZoN3IVvY5DoX3/Y3s870/twssDrXPREDSHVvhW/9j9OOPnB8jzz9WkHSs9+qEBkLe6TPw4+/Df/75gY8wEiw8nOseSz8nApKufQ++87X919jy+UYWckwEJJUxu/s/4N/+ZPSrGAlOjvd5IUcVBvbf/Tk8f9/+5xj5vJgISDre56rE6ZcPwlnnwdMr9l+fD9cHebjc7md/H/77N/ctPjnQfBnvulkBScdy5x3mNqNVuZdl2iQZIAmlIyGTJbK7zYEEM4O9BFxxzEIOqyBSV0WbHZq3FPg5IFXOVpF0IqOAUZHV1d1Ocvk8Vr5ALp1V20nlv0jmSQbArqYWHxq71UdayWQT5DKJIfaAyO86SqoS3RDvsaIAqgHwNtKZbyDjDKu3Qk+w6rBBUpU7iMJoAAAgAElEQVR8o0CjL83s6k5CelQlK0Ta62DsDUkuhbwBcsVa1g40sSsd+EiApDJmZT/S6cEMZzX00+jN4XIG6ehOsXn7LuUh19gaIJEbUH5JMtZS8e/VvcTyQfpyQaJ5Lx1pYZhWWKWHuUxUdq9EYEIRCOkmZ9XmOS1cOGyQ9JZbbuL9997j+RdewMzlmDFjpgI+f/vbVTzy8EP7gKTiSXreeedz4Sc+wSsvv6S8pS644AIuv/wKXE7IJPptEHFEc2oe2rv6yRo5pre2IATFkng2HpF2YCbpyNPZzFKdD3fvIZszmNbaqpJvIhkr3pqJVAqbMSiJYjsZLB58tZEaIjUhxTotHDFG7MSDIyBpOmfSvqebYDBIS30NxYJx0AMKy1feUdRzQr2jCCtwYiCpHKOkmEc2WCqqFe+t2aSAsUXzZg/KqR5tNGTi8TzUnvK+JwUAa6Me3uzzksqL56EdSxXTgzCMxdtWmtdZ5KwGi4W1GTyuFFkjqQCmgDdEwCPl+vZ2R7fZEtPlJl6GZaaoLeAv+K+8bTkVoCSFBv0DceUxKveFsLNrQiF1r0jxgUvmlPBGVTwEHB/7HNiVdvBGt5f2Qfba0Y3DsT2bFLiJ5cLpkW7Celq939ogqUeBeJPRBBwVFRazIB6kQ0287m2QNDuqQouApAqsBUaCpGmR2VXy1CX1DSJ9FbCxxuOn6KhmdX8tG2JBxD7imDU1B+WPg+nBNItqO9FK/fRn03ttO4QpW75GYZeaap20WaY5UxibNlPWrwep8oTYvHEPTjTmntyCUZCiBykEsDCLeTX33eLFqml4NS+Oko/GyEyKlkuBpFs2b+biiy/ipFNOVuMs3s79PX08+rNH8fp8LF9+Ay2tLep8a9es4aEHV6i/iy+4N+BkZ89GnBgE3G56cjW83xOhI+vDIXLzh2hht8H8ml7qvb2Y0u9BwFwk28VCxat56M3Vs2agjt6s254nx7PMrlqgylK7+84xkfy3u3/ouBwqbkfz9x9FkFTi29vby4svvkgsFtsbbsmjzJgxg/PPPx+Px1ZwGNkqIOnRnJ1H/1zDE6df/hu46b9BXYMNjr3+Ivzb30AyDv/2AJy20O7fcNajsKC+8jX4xCU2c+i15+Dbfwjnfhq+8T3wB4bkQDNp+OO/hsXn2oDannb4v38Hq1bC3/1wXwZV+4fw5CPw6Stg+mwpPATThJUvwvf+DObOg+/8+5CM6/A+SYK7fJ502j7H/X8H374Xrrlp9BhPBEySI8mj694f2EzR4UBe+SwP/xSqauDcjw+xgPq64b/+GR76R/jnX8JFV+7bp4nK7Y4FDHrnNfjvy6Dt5H3HoqsD7vo+PPgPcOtfDYGaI8GB8hwRYPfd123gaop43/4niCfmyL7LHPr378I//Rhmzj0wSPrib6BnD3zysiGfvEQcVtwF3/8TECD2tj+w41QGXYTd+N3/tIHymwfZeDd+A778P21wdsv6IS9RYUJ986s2W/QP/hxOmmeD/nKOX6yA//s38Ad/bRcDTMYr4fHGJD3QyjISeCl7nj5+D/zlP8P5nxq69z7cCs8/BTfcMXTfyXH7e+Fv/tgGm2R+SAzrGu3PNgGiXvoNfPa6/e/V0VjbozFJZYy++3WbWS5sZgGRZD2QtevFX8P3vwOfvHJozo681rHcF7LPRO7V8azY5UKAT98MX/njoTkobMMf/Qv86Fv7MkkP97rH0rcySPryg6NvPRIsjPbDd/4U3n0Zfu8bcOUye1xlHRR2+l/8ASz5+OExSeWTQmL19WtAzj98zCVWwjgXsaQLLhrq83ifFzJ3/umv7TVYAMPf/xq0TrOPJ/NZ5uySC2Dq9NHjUh7LAzFJJ/JcHQ7SS5/+vz+3Qcxtm+A7fwLC3v3nn8CcU8YysqNv074DvvcNeOUhm/170TK45kaYt2hf5Yfy3hNZNysg6cTHZ8x7SmJMEkBlMLTMIi37gE02k7TcMeVP6ixQ585Q540TdCXxuVK4HAa5bFolqQX8TCUzlAolUnHx0imRy+YoYjNIS1ZJJYklySfsEnkZVLJT4oHpFKFEZVCpPuBFfklzONRHvzBO5brkZyon0lwFBaqKL6rINw4UaukqNGO6AjjEj0gxSd04NfchmaQjk2nyd/HhbAummFHVh5c+clZWVawfiEUq6TlJ/HpcIvnlJWXV80GsWSUQPkpNWAkt/hxnN8SYFRJZSS/rNu9hx+4uZs1qIVLnJZGNqeSPJMgkOSSV/x7xknW46M/72BYP0ZPzklISvBqW6FJWWiUClQgclQh4XQVODeVZFDGJjJ4bGrUfozFJb7/9dgYGovz4x3exdfNmrr/+BuUx+sQTvxwVJL3ggo9z2eWX09Gxm3vvuYd4fIDrb7iR+fPnkc8kyMvb1Yim617au/tIZbJMn9KCV3MoSdsj0hw2QGfzQO0mkqiO0diKTvH00+no6qU/FsMnWRIgb5r09kfVM642XEPQ76c2XE0oGFAgqnqeF8W79Pj00RSQNJ7K0dnTp0Cq+kgVpUOApEdkLEQc0qkpb8n3125Rp1g0b9bvHEgq12UWSmyPO3m730tXbvwFRAKEza02WVxv0ORLYRTjykPeo7sJemsFgjlSQ7TPccseosMlpgVAsgoWhvKrt4vnbH9WWxpX/j2ezCpfRpFo9ug69ZEQ4Zpq+36R7Yricz8+LVyps8sVIFuE7oyLNVEPHdljARYfldAf8CSykklB24JwD62BGCLRLO+x4u0pQN1kNAX0Fy313ieAdznRJgzphGEQz2VGldsVP1Kv5lbfBn7dltuVfYVJmrUslbEr91CeP+JDWiTIh+l6NgxUk7SOg/EcBOvbghnmh3sIuGIkjSTpfE7E1vG7PVS5PUp+Xb4xbEuPoroWKQgVYNnldBFwhyjlNT7c0a3kpJumBonnoliDgJyMk4ylfBcJq9Yp/tYlF9Ma5uJxhHj88cd49513qKurpSpk00emtLZi5S3Wb9jAknOWcumll5Arpu2iHVPj0Z89QldXF9d+4Voammvpiu7A5bJwO51sT1Tx/9h7DzA5rjJr+FSu6tw9OWikUbQky9lrY4NzAmeiIwtmMWGX/XZJS9qPJS2wfBt+YAMGFrCNscE2YMs5JxljS7ZlWTnMaPJ0z3Turlz/896a1gTNaJJkS3ZfHiF5psKt996qW/We95yzPhXHsEmM4+kZ2M1aGWsS/YiISRRIXpkVSrqQR76ZZDGM7blGbBqOMeuPg5KNPRiTd9JjUKGKz+JnxT4T7pMqk/SQBX5WB56J3C4dkNQ8CCTt7e0dJ7Xe0NCAs846C5FIZNLzVkHSWQ3HEbcxMcD+5irgrEuAz//T/pKjlWTw3/2HL1lLj4IKoHjudcCXvgc0tYxe9mTMpArwcfa7gU98brx070vrgI+cPnOv1ArgQTKM379pNIld6dNkrLKXX/BBtANJ6c4FJK0wZP+LANj/8OUZZ9oq5xsL/lX2PVQgKYHMP/oOcN9vge/9FDh5ArmxAoD0dI6Ci2NB0s//GLj+E6PJdL0M/OD/AsQs+8HPfPbpxL7nc8DXPuODbQSe7d0DfOGvfEB8rCTnVHGrHO/4U4HPfR2QlVGQ9FPfAz75OaB7r39MatSPxmbg/33dn6eVfv3hduDn/wH8v5/54NTYRuA9AQd0rWOZpzMdy8N5u+lknCeCpGPnyHd/4sskTwcaV54RlfEYK7M9WWxmyyStAPv/9mvgtLPHH7EC6hJg/93/Gf8sqmw5U5B0qnE80L0607EncO+bnwMIaK7MybH7Tsa2nO91z6RvswVJK568Y9nj0z23ZsskzQz7YGvfXuD7P50fKHig9eITl/sg4T982/fznU2bDiSdy7paiRMVevzd10bXYlpnbvp3v1hkMlni2fSbtqUU49o7gd/+L7DlKX/vUy7312YqQBgrrT/b5ybFuwqSznZE5rD9VCApHYo+2ObD0JiuOz6g6EHhHcTEMuKKjno1DdHqRb5E7FKHJd9I8VAv6YztaRom8yrVdZMxTsmXlIBROpZtkYeUC0M3fXB05Ocs+SGQRw0PlRehEuNQlViCumzZKBkmS5BFAyrq4jFIoRqk9DByXBw5U4YpBBjLRJBVKIEgi8lEud3KuUj1jzw3abGjxBmBcnUaydOl0KgmMVTyExqT8RIoySETECtpoIQOSQdzHtBbqsXr2UaWQHg7NYl3ERZtrIiWcEKDiYAIPL9hKwq6ieNWt8NGGVkjx6rITYfkeAUktCC0EX86yxVQdiTojoyUEcSuXARJnXzFqkDp22keVa/1zYsAsbHiso0TayysilFCdGZ9YSBpMML8ih944CFk8yVccsklUBWZgaIdHR245NLLcPJJJ+Pxxx5lEmfnnnsuzjn3PLz45z9j3brncOxxx+G0005ngMe6557FunXPYvWaNTjjjHdC8ByY9MU2oZGses9gGtlCAQubGxFSxH0gKQNlRAG8MJrE9VwP3ggIw/ECeFEEV5F+pTWI+Rr6TJD9TyZAVgKsCKfSKNHLmH0jC4Rt6bBNkp/lIAgSyoaDbKHEgB+KEUlPdvX2oyYWwarlS/Z5aNJ6xjNmJLHhSIHBZB6K9FYmUsHPpKwUWkPJ49tnpL4RjUDSVDqP5HAadbW1iEcCVZD0EAeeis1SRQtbsjJ2lILIWuQFP7s1sUa2cXJdCUfFsnBRZMxMicAXNQ6eI0+g6YGOuV7mPj9ZAn4sB/liCblCCYWif1+QFyIveBCpII4nYIuYdP4HieMBHV19CGkqjjt6GTSVig3IZNS/7/x5P3PWKF1D1uLRXRCR1IGCwyFvUIGWiLIzu5jONR6H235B0cKaWAoroimIvF+ASAxHej87WI1Ynz4wBsb6pG8AUmYh2VwCSQkcnNhoOwJsidnqsyMl5i9KLGjan8BDNk9Gvn1MR0VHoQbbcnGkzRE24sG6gLkeZwQkjSkO6rUiolIBQSEFOEOMicgkglWNxaRkWexbg0BS8illPq6smDCEkBxDKpXFYHIYjfUJaBEeeSPDim2YVYlH3y8uQ0rFEdCOijoX1i5Fa3wpOjq60NnRCYfdb36Lx2OQZZkVuC5ZvAT1jQl0J3eBFxS01ixGR0cnBgf6sXzZCpRtHTs7d6A2oqE2HsD2rIIXkzEW52kzhQTEyyWsivUjrlDRqcHe/6lJPM8KS02vHhuHG9BRoMqswxsk9dd7+macop9VT9K53i0Hdb+ZgKTDw8PMl7RYLKK2tpaBouRRSpYPJMFLfnkkt5tIjBgkjulhFSQ9qMN12B2skuz9r4fGM3MqHSWGzj/cCKw+fhTUmi2gSGyyL38SmIpJes9/AxPPT4+XnVsAStI+98j+0p8TGU6zBV4mDsRsr4n2JxlC8tz89JfGS/+OPTYlpB+6x/dpXP/k/hKKB2LTzRRIrJxvOjCoAogEw1ODgb/4MfCvnxlNxk93TErs07VNBZISqEk+kg/9Efj2jwDyfZwMJDVN4LnHgQd/P7ln7VgwrwImkP8seY5WgFRiln36Cz7jeCxI2rzAB4f/9xsHvv1OumRqoO2wu3Fn2KG5zmuSJSY/XwKRLv8QsOrYyT1bK6AqMTpnynKb7b1K8tDfvfHAF9ywEvjx7QBJQk9s083hyvZzuVdnOAz75uhYsH/svpMBifO97pn0bbZyu9TPn/8L8NO1wJoTxp9hquKO2YKkFYDxyg/79/NMPtFmu15UYvvzp4BTzphJpMZvMx1IOpd1dbZxmn2vx+9BnyebXvY9pmkNpja2EKZyb8/muUlrfRUkncPIjGUyzhTgrLBG6XQVGTv696EGSSuXV/EplTgXDVoOjWIHHLMXnm3B0A0ms8tyeJYDATzKuo4i+ZayhC6l0ck2zoFjO0yK0Cj7XmzkWcrSVCMgKXnuqIKEsKb6/qWSgJJJ3qB+wjkaCKCxJgZVUaAGwjC9IIrQkHM19vFuSHXQXYn5k4pqAFRnToxPPyfuISqZaNJ0BCWTnZcYjH1lFY2agaPjgwgJGaTKRZTMyeUEZZESHDHAFuB4CjQtCNc1sC0bwpZsjV8RfRg2Ynxqgg0CNW2Xg+XxcL3Rv6frsiY4aFINaKKLgs2jZFPVO8k8ewiKlAwycUydC80t4rmXtyGoajhuZRtKVgZpPQvbcX1WLschImtQJYVlRGkM6A+BzYan4PV0HV5PR8bFUeZcqIINgSN4AiBglRLGjke+UxwDaQ7U2DmYD5Jv50b+qNVWjUA1AqMRIKC0PWThHfUmmrUZgm+U0NbCzBd6YDDJGGHNzS0sCdvX1wu9XEZTcxNCoTBjpwz096OhsRGNjY0YGhpGKpVEPB5HIhFnz/ZCPs8q+0VZQkNDLTzLmBQk5UimL11AKp1Bc10NEmF1H0hK4KISjIAXRFaYQWoE9JQh5QNLL0JSglACIbie75VHv3ctC0YpD8fen8nJSyqC4Tgr+ikW8oxhEAyFoZP/tutAVVTo5SzK+TQLpi8tK4J8Slkinxegmy627twNTZGxbPECOI4JWQ1A1UKkn8D6QdKh5KdomQZb92j9IllZApHIl7Gsl1mxkaKqcG0dJfJrnQrYPYgTm4qUJFFF70ASw9ksWpuaEQ4q8JxDxNydpu9vFyYpzYli2UTe4pG0NWzPiYz1SGuu/yYzffP91Uv4i/o0NCHPgBE4QEAJQ5GIKUPA/8EGCf35T19ytu1hOJ1BKp1lcvsjkiEMaCDpXE2TEdRUaKoGWfJ9SOn+ITnOnR172Tvk8sULoSrCyFyfyVXvHxfTBbZmZbw8JCNj8synku6tuR1t+rgfCVuQesCaeBIro0lIvMPAUU2WIR9EuVDyDWWqMVTICQJJXeRNk0ntZvUySpbJfja2scIb0QdJidVKYGCl0ETmeIQUhQG6NEfoXXtXJopX0zWsOPGwGU9W+EnvrHQv0JrgoC04hAa5A7xXZGB0TNUYKFokr1V6trsOFNEvmKEiAU2MopR2sLuzB7zoYeGiRsgBoGBmQY4lJFVLcS3bJGk8nlFdH2pAe/0KiHyA9G4gj0iHsvdgts44sB2T7Z8vZjE43A+Bk1Ebb0CQSshJDp7n0T3Qg1c2v47acARHLWpE0pTwwmAIewvqtO/cNKZxqYyjYyk0BdNwXIMxYFlBEBQU7Sh6y7XoLIRQdmiMD8/vJv9h60LiyF/VRFyxobs8hgwZRYsMWjhWasIEv49ABZy3m9wuqRM8+OCD6OnpQVtbGyvaI49raqlUCg899BADT0l29/zzz9/vUV4FSY+E1W3ufTxQYpaOWkmiN7fNHSSlHAQxV778wcn7OZE5Q1s9shb45t8C6T2T7/Nmg6QVr8BzLh7PrhzbW5JH/P5XgLW+NeWk7Y0ESWfCUK0k9yuMpekApulAUhIXIlnlL30C+MhngCUr9gdJ6Rw//i7wi29OHafJQNJKHydKtE7sc4VZ+pt/OfB9UgVJR+NDMSXA/MHbfWC/Is15/Y3A0pWjNWPTzY/JIj5bkPRAXqGV488XJJ3rvTrTJ+9kMsJj953sOTzf655J3+YCko4tihh7joMFks4F2J/tejHdujdd7KYDSac7/mTr6hsNklaukdZnKvj51meB/k7gR7/1GeRT+bBOjM3Y5ybNgSpIOt3smeT3+9iTcwQ5K/tXANaZAq1z6Op+uzAJXs5CozqMBrkHTqEPrm2iWCyxxLMo8HBNAuIclHQdlmmxJDX9z2EsUg+lss4keEXR/w2xUKkxGQOefIZkJrlLSTNJFpk3aNG0IEgiYxfEAxrikTDbjmSoXA4oWh4MMY7ucgJ9ZhyKFmTgXVSxEBTJAw6QBQJ4TdQqJBmsswTOsKEgpasIiDYSMl2DjqxRRtnyQdKKV5Yv7SUhpIRh6xzSqSLEYA3kSBsylouOHIcB/Y2RsJvtOBKkmFAMLI0UEZFIutiF6XEwHQkZU0HapKSFDMPhp2SrxGQTx8TzIP/Rsisga4go2wKTDAsIDlTRRUzlIVgWXtvaAXLmWb28GZAsDBYN5AzylPNYQs5yA8g7Ibg0xpwHhfMQV03mLbg9G8f2TBgmDepICrdBLWNRKIegaDCA0/ZIpplHzgyguxhA1po6QUap0KDEISTzDIgwbJJ7c0GJ02qrRqAagdEI1KkOTq8zsCwyBatykmDxksKetYJ4AC+uSvZ6CjyGmC60rhCzssJQcR0bFgGbkxSrcKKMTMFA/+AgamJRNNRE4TBWkgdR0RCK1KCzqwfbtm9lgOzyZcshCoBRLkALhBn4tH3HdmSyGSxuX4wFLc0wSjk4JIc4RluDXpbI/5SKcda//DJeeXkDTjvtNKxZcyz+/OcXkEwN4ZRTTkEkpDD/1MkaAUamw2Hbrk4fJG1vZVKhWjgGkyrXXt/MAOOjVqzA4sXtzGOREsbdvb3o7u5C24I21Dc0YOOrG9HV1YXjjjsWLc310Et5VmA0EeNiTDvmced7lVfiST93HYepHozQsEb8IEeS05S8Zmzb8WNPsoqCpGJPVy/yxQIWL2hhfpCYsN0bdR+9XUBSiqdh+eCHJDrYU+CwcTiEtKXA9XiUycbAmR4srVUsnFKXxsJQCgYVHRgWRJK71MJQhAB4jliaB4s9yDE1D9PykMnmkMsXoJMCiCAgHA4hEtYQChAg6q/XvnwlMbT8xdgHiDzGxs7k8ujqG0BNLIamusSIB+7sYTA6xYDO4cWUgp05uSrlP3KjKryLYxIprIolIXAWs7ogGVhicR6sVikGrXyfMODfNJAxysgbBko0HycUehAwSgCpLx/rLxjElrTIT1eQUBsMMWax5SjYWwjglaEwukuHocUFYzyTn7Wv9FOnlrA4sIdJz9L1RRQVqigyGeG0XmYexMScJVDYckm5J4zB3iK27+xEQ0MNlixthIUSSlaBbUO2FfQ3MXPLxNYlluPIwAXkIBKBBuSHbCiyggULGpk6bLlsMAlrVaMCSZvJ7vb0pjCUzjAZbp5XkEhEkajR2LecaVro7E4y25SFjQ0IR2LYq6t4bUhGSpdg+wvJlNNF5mw0amU0B0sIS2VoQpld22A5jJ5SAkOGwt7zmYDydBp2B2tSzuU4ro16tYxV8QxqlCwDddNmGGkzyAo2Zd7DkKFiUK94FRzswpO5dHpm+7zdQNKhoSHcd999TM3gggsuQGtr67hAbdy4EX/6058Yi5SpojAVg9FWBUlnNq+O1K0IvPzSB/Znclau52AwSYk9+P2vAcUcEIoAf34K6HoFOP0DwJXXAmdf6PuZVhp58X3js8BzDwCf/Wfg4vePyiFOBcrMFniZOF6zScwPp4BvfwGoaxovizjxmI8/APztewCSJf6br/gAYeVzayb9PdhMUgKCvvwp30NwKlnZg80kpXElSVSSiySW0VUf9dm3Y6+NvAz/9hqgZRHwf/4ROO7kUUnfyYCXiWDCTEHSsfK7R+r9Ott+z2ZeT3ZsYldufhX44x3Aw78F4g3j/YMr9+MrLwA/+DmwaMn0PTxQnzp2AV/4GHDBFcDH/84/1nSA03RnnAmQO9d7dbpzV35fmaPkc/mZr/qeqmPbgUDSgyGxOlU/5wKS3n7T5KzduYCklfVn7DVW5sdn/hW48e+nf1Wey3oxkY0+03GsbDcdSDqXdfXNAknpmujTjdi13/vEqP/zTO6biXGrgqSznUkj21eSBxV26BsJcs6xy+N2Yx6evIWElEOIzwDlYWhcnuqDoevkb8OhUNLZhz+xB82ywaqmqZGHKYGklO4iIFQieURwTJaXFwW2HVU7U4KEJUkInJREGMyrh5g7MmrCYYRkBQFVgUZV0gIHNaAydkDWDaDA1TFZuYTmIa44TCqYmsR7UEQCcC0m9UXSVpXGcb6fHCVkCpYJcyRBWVFXYgwHiLAMFz17hxhDqHXhEgzYddialZA1uMM2AUeJ9xrFxKpYDq2hYaicznIS9IFPHk5ZQ0NvOYKuYhDFKTydKKnWFNDRHi4xNmrWHGW1VGJIibaILMIY7oVTTGFRaxiGHMLOTBBDugRitsiii6IpI22pcIltRcAp5yIqWxB5F2lDHgd60u/bg0UcnRhCTM6DwaPEQPYEdBQS2Dhce0AWAUmH1gd4RCTywTVgeQJ6dRF5c/YJ14Nx71SPUY3A4RqBes3DafUGloVmwRJkzEmf7TPX5lt9ESI56jdHxyIQcFJJWUFEybDR2dPHfD3bmhpgU1GL5+4DSf94z724/Y7fYOXKlfjQB6/CihXLGAjIixJe2fgK7rzzTvT19eHiiy/Fe959EaQRhg0911ned6RPPOevR7+78y7cf/8DuOqqq3DRuy/C4489hr7+fpx77nmoiYdmBZJSgjoYTqAvmcavf/1rvLJhPc4+52y8973vQ3NjE1vznn76KTy/bh1OO/10nHTyydi0aRO6u7oZSNrWtoCxXlkBz4Sw+2AoAZ0kX09rmr8B/bwCRtP10I8JcKwweEiSWC/nYZYL42JeAUl37OmCrhtY1t4CSRjxZ5vrgM9jv7cTSEoFZdQEUUfZNZEyIujTY0gbIpIlB0Nl8n08cDBpzV0Zy+H4miREJ8ckd9m7lyRBlVSochiKGATPzZ9VyvNkjyCiZyCF4eE0ggENsWgEsTDJVQvs/qzcz76vL7kzuOAqUpUjl0LMaYfW9+4+9rGyuK2FrfskST3bRvHZkhHwYkpF2jxAIcdsD3yA7aMqj6DIIWO4KFn7v2fQO43M+0xWArrfjEZ9WBXJMc9IiS+yZ0lYURnL8VA1esYTqJfRS8ibBvs3FUAyhZGRRv0gVisBgP43AM8KLsmnMywpqAvGUEYUnfkwOvMaBkeAtkPV53kdlxilrOiFgyaYWBzci1atH6rEIyQpDCS1HJeBxqSWQ98+9E1kMFsKDZylYPeeQebJu3BRLcpuFiWryGJC2wojsTEp6+p5jGHrq6aICIox7Nw2CFLmOebodqQZozvPVIjisRCa6xIoFEroHkhCk1REgxHkSwYyhQISNdjqGVsAACAASURBVAFEEipbf/WSh0y6iFLJQFtDPRqaatFdBLZmAugpqjBdWi+nYIESI5UDNMFFVDIQlkh9AUjqKvIOfa+N7DePd4d5jc8MdxbgYEkkgxXRfngOsWJdKKIGjpi6nIiSrWJzugadRQLraW09jFmxE6757QaSklIJsUVJrePiiy9GTQ35c4+2ilxvFSSd4c3xFtvshaeBj50J/OU/Av/na4A8ZjmkdxFKBn/xfcCXb/I9JanNFnipeOv99+99edTpWiXZnqgDvvvfQHyMCjR5+5F/5I7N4739ZgI6nn/ZKPAysQ8zvSYCjf7j20CyD/jaD4BE7dRXU0l6f+93wCXvH7/duieAG8+Z3Ce1cv1rTgS+8E1AnWFN1HRJ7Yr35rpHgR/eBqw+bnyfhpLANz8LZDOjsrPTHXMmTFI6CwGhJOF6w98Dt/7PeJC0AjhMBops2wR8/q+AU88cZTLPFiQlr9SKvOYP7wfOefd0M/Ct8/uZzuvprpieBc8+DnzqvP3nbCW23/o1cMXV04NaU4FglXvr198df46KD+aXfuI/g2b7+jTdHKZrn+u9Ol3cKr+vSI7X1ANf/ze/UKHSyNP3W18ANj8x3nNyvtc9k77NFiSd6j6isfvfHwH//SVgos/tVIBkhY2/4YHx112JFUl1f+fHQF3jga9kLutFJbYz9dGd2IPpQNK5rKuHC0j6jVuA913nX/Fsn5u0PleZpDO586bYZqyE7jwO8+bsyvxZXJAUquSWofE5BKxh8LDAeyYkbxi8k4duGrAdm8mtkh8pY8HC9yYViKVCn5UesQxHs73SiF8l/U1yf9Q4gR/xN+KgSCLqolGEAypUSvapCksGEJuJpKVI9ojkuAKSCIX86SZkki3PhW6RTNUoa0YWQ3BtGalsFtlSkTFe/RPT//n+pYZuYyiZYz9bsXQBojUNeC0VwuuZ4D7m45szGNOflZJiJDXcHs6iLViAIjq+7K4jskRHUg9gVz6MzAE8VekYIZFkjynZJe4nb0ZJrTqNQw151/JpJIIWussBbM5EUbAlPzFP4Mck0lQ+g2p/GTwKP/W7TtNZoonnbMiMDgUMlEPoK4cYK3aqRlXeTUEBUcUDHBO2y6NPl5A2qlTS6WdNdYu3UwQaNBun1xtYEnqTMvczDDYlIUl2dHtHF1RZwvL2NliWAY6UDEaYpL+8+Rbc/KtfMs+pa6+7DldccSVbE0jC84/3/AF33303SoUSLrv8clxzzbUIBgMoFgoYHh5CvphnMrp1tfUIhyNwXBt33H77PpD00ssuw47t25DL5bBsOckaOnMCSTv7UvjZz36K9S+8gAVtC/CB978fF15wIZPUffjhh/DE40/g7HPOwRlnnIHe3h4MD6XQtnAhamvrUS4W0d3TjcFkyvekE0TIsoSmpkbU1dWjXCqjq6cbyWQKAVVlx6dYkPQ8SR+XSmWEw2EGZpUMA22tCxDSBJRyw0yOsdIqIOnr23cz9sXqZYvAwV/H34z2dgJJ/RhTEQKB+zbIoWD3gIkBK4YhLoaevAN9BrdqXDZxbCKPtsAQLD0zws72GIgeVEOIhmshCwGQJAeZH9DyOtmHtz/kk4873ZOCqCKVzqG7fxCJaATN9TUQeALUCeCcnY+oIMjoTWaQzubQ2tSIaFiDbdM9fuB1m2rbirb/p+wAOUvErryE7qI0aRFbROZRGyBmrotUifwg5zer6R1paZyYgjx2DduTvmdoItAUonMCfYV5nnAe3V2glXFcTT/C0hADo+OqhtBYCss8jj3ZrvTeT8zRTNkHSRlD1PG96ulv+v2+5w4Dm+i7wAec6A0vpmiwuVpszzeisxBgyifTWS0c5EuYw+H8axI5F22BQSwNd4P8YAmMJpCU1GzIo5UkdwkYJsld03HguB4CYgSppIGhVA5NjREoUaBo5tg++4qS2PcU1RcRu1RixaEuGZ44AXTuGYIs8miojyI5NAxNU5jMdT6ns+1IcSASVrGgpQGy7Mtj79gzgGyxiObWuM9m8ji4Fo+O7kE2FquWNEPTRHTkA3hpMIKUoUwNko6Nlkc2LP5cdwgcncrbcw4RPtS7UJHtyugAFoX6UDLzDLQPSAoissK+P/cW4tgw1MAKQX3mcBUkPdRjMtXxp/MkJSnde++9l727NTc3M2UQAkRpfRoYGMCzzz6LdDpdldt9swbwTT7v8BDwrc8Dzz8EfOyLwIc+6ifwCVh47H7gR98CwvGZA5KTXc5YEOwDHwYo+U0q51OBHZUk+UA38I0fAiedDpDC+qYNwK/+E3j0FuDNkNul9NktPwEev8/vV/vSAw9eJcF87ZeAv/4SEI4AxEK9707gpz/wpYQnk9tNDgBf+RSweyvwd98ELrhkPNN2qrPOBAyqjMXJlwKf/Sdg1TG+5x9J4v7n93xvus/9CPjLT/k/n+6YMwVJCUT53leB1AAw2Ascd8oo6FkBLC74CPDF7wAkj0vssCcfAv73330/2vnI7RJIuuVV4LMf8SP3yS8BZ180Hqg62LfhPffcgy9+8Yu46KKL8J3vfIf5Pr8ZbbYgKYFmv/gRcOpZvg8pzVm6T2n87r8b+Pr1o0yzyvXs2AL8w8eBZC/wyS/7BQGRmM9O6+sGyK/0sg+Nxpu2/+xH/eKHf/xXYOlRQH8P8KN/HvVGHHtf0DG+8mlgy0vAJ78KXPpBvzhhpmDpdHOYrmOu9+pMx5Q8d/+/bwO/+hbw2R+OFpxUnrHErGf9+LNfQEBtvtc9k77NFiQdy/qmsSN2PPWz8uygc04ESe+61Z83ledgKAxQ4cy//pMPDE+8bnrO/s+/+oDredcDH/8ssHy1z76lefjS84DnjHpoz2W9SPYDX/0bYOM64NrPAB/8CFDX4M8pekYTs5hYvwsWTR7F6UDSuayrhxokpblG9xk9+wh4rrCZCdh8+hF/raf2b78EVh7r/3u2z00mJvS5+3vfnGzZTGZ8dZtDHoHRZKkHgZgCVhm8U0SdkkGTmoRVGoBFrE3HBrEH6APf0M0RSUBA4AVIPHkPkfSqnxipNMYoJfldlfzZPJR0k/mcBgIaQiEViVAIIVVFLBIaYcaM+HUxhgIRTP2Ka0ogMGGokUNTH8gfh5I0LAnJiVApITGsY3dvD/sIZlKFrI3IZgEYGioycHf5sha0NNcwFubGoQT2FMJHhB8NXX5ItJBQTCaPSzKQtkusDQ6Gy6NgEWN37h/47Pgyh9qAgKhsg3dK6CvyGDB84PpgNWLHkHQv9due5rgkNRyWOSQCxE7gkDddpHUCeauPrYM1HtXjvDUi0KQZOK1Bx+IgFY8c6P5gLsKHwM9wZnFkPtyCjI1bd4InpsxRy+FYOjx3FCT91c23YO19a5nf1AknnoiPfOSjaG5qZhK2d951J15++VWYpoEzzziDgaTEdFu/YT02bdwI3dBh2xYWtrXj9He+E/V1tbh9DEj6novfg0cffgg9vb047/wLUZsIzxkk/dWvfomB3h524XU1NbjuuuuwavXRePzxx/aBpJTIW/f889iyZTMDTNsXteP5dc8xdqkoScxDixJ8zc1NuPDCi9DS0oqXXnoJmzZtZB7glABsaGjAGWfSvgvx2KOPYuNrryMaiyOXzyIUjuDss8/GwpZGdh1jQVLKDJAn6cubd7A1+/hVS5inahUkndlcnftW9O4jsMwMufiVjQJ6+pPIZoqQaxZir9eEHemZycYTcFevWFgRLaJZSUNw0jDpPY2XIQghSKKCSDCEgEJ2ARIDRirvYTR3GOexkvgfwwatXBuxQ0lmt1S2sKuzm91zi9uaIQvefvLNM44HL8IwXezo6EJA07BsUSvzwZ0oBz32eMTK7C7y2J2XkDEIJOVQcEQGpk32nkAqE21RAUsSEoZKLramLBQmYX7OuM8AVAFYWUvaUR62pOxJQWxN5NAQ9CWTB4pvHkgakSwcGx9Ea6Aflmszn0z6Q+/Lh6qZro2ioTMvToOBgeSP6cCwbVius49VSu/uVNRS+ZtYzy4Xxc5cHXblo9CdgyURfaiudN/dwf5B6ictWgbLI12ISkVozHfVLzQkyd2C6XuEMnap6zKlG5FXwdkqOvckmTVJ88I4DC8P3db3PX9pJWbfUIIAZcSrVeADyGeA7q4BiCSjHNIQj6lobIhCEmSkkgWkhvIIaAoa6iJQAxwcT4fMq8gVXOzpTcG1XdTVhSAHfEndUtFE/0AaIS2IxQtqUOYjWN8fwa68wvy336qNnm0R0cQxiX40KH3MT9f2XGiizAoKAqKMvcU4Xh5qHC0wnWm28jAI2pHOJCWw849//CPK5fKU0SQbh7HSuq+//jqef/75kcKd/Xej4rELL7yQgacTW1Vu9zCYtIe4C+RHRiy/SqJ+7OkWHAd84Z/9xGrlNp8t8NK1B/jqXwPEGJrY4u3Auy4CPvwpYMXR/jnGJsknbr/0VEANApTK+sHPAALAqM2WSVoBB566fergnnkV8M//BUTj/jYP3QN8/ZO+R+NU7Qd3A+++0v9tBTza/tz+W5OPW9cu4Kob92e3Us3mrTcB//Lp/febCEBUkvUHmiJj+zSWrTfZPld+xgdPK+zd6QCmmYKkdK6KpCn9e+x1VACLdXft36MT3+ODqu+8YH5MUppTd94C/PtXpx6/sXGazy1Hz+a///u/x09+4pvRUiHK6aefPp9Dznnfyn0x1QEmFhtMd18QuP7NH44HjwgYefCPwDc+PXlsJ95HNKeIjX3Ld8b3inxPr/oUsOF54F0XjN4XdHwCWn/wlcmfUXSUicUGs70v5nqvzmZgaCy+dOP+10D33PJVwPc/NR4knct1z6Y/tO10403bjL0vpho7Wic+9lng0bX+3Pj8N0YLO6Z6/tPcO/NCHwydKClckTR/+JeTX9HYPs1lvaCjHmjdm3hfVNiqFVB3sl5NfDbPdl091CDpdPcE3X9f+jfg0vePyp3P5blZBUlnexe+xbf3faY88MYw8/6sEwcRFYdhmEXkSyU4tp8UouR2pTFZLfahP1o5TjKHvmep3wjY5CURhaIO1yHfKh7hcBC18SiiARXyiEwiVWBTsoW2H7EE2ifdOxamY/XXHpj/FcnNyYKGzu4UhjIZ1NRGmISv5ZCkocv6JvAS9nYNs1zhUUsbAN5Bsqzi9XQT+vTQW3xUZ355lAxSBA4SDyZLRYnL6YDMmR99bltSmlkW/cSv5dD8mNtxqntVI/BWjkB7yMBpjXk0azrAHeAmcUXAI/+tg+dfN5u4MoaRpGL9a1vYPX3SMathmzoDUMYySQlITNTUMP/r977vvTj7zLPxzDPP4Mknn4BhWIydSZ6iDCSVRLz22mvo7u5m/mxbtryOPR17cNnlV+Dcs88eB5JeeOH5uOmmm7Bt23Z8/MZPYOniBXMGSW+55WYmvdnY0ID169fj2OOOwwc+8EG8+uor+0DSU089FWvvvx8v/PnPuOLyy9Hc0ICf//xnUBQVl152KTo7OnH//fejta0N119/PWOK3nvvPWisq2VSvd09vXjhhRdw4gnH45KLL8Lae+/DH+5Zi7b2dpxw3LFYunQJli8/CkFN3g8kHcvcpIT+8UcvgWOVqyDpbCbsLLel9w2OpGvBITmUQXI4Bcs1GXBREw1Di9TilUwAmzISzBkWNRFQGpcdrIiUsTQ0BAlZViCVzbnIZIq+8oaiQRAVmCaBm36RhAeS8nSZdG5zYwMS8TiTKqw0eseyCTR3XaSzBWRzJdTUxBEJKrCNEiuMEyUCY+lZwTEpaIsKGiZ4UU4MEd3XvKCgo2eAeSaS5G48HGAA/WSN3jtTZeClIRnb89q0yh70Llij8WgJ86yAqmC62DnsIK37z72ARO+i5IfpQRP9d1XahuR7VYE8zv23yYJFHsA+9dZ0gKjCYWmNiILhoTtnQ5MEJqlK+9J7EO0VkEiC1EPR5hiblNqBjknvxWQVQX2hcQpKPGMaVvozy+m1b3OaEyujGayI9MDzCghLMmoCQSbbeqgaK5Ic8dEkcFB3bAaU0rsisUlJepdAWpmY8YIAkePhcAoyVhw9pRh6ihryFt0bR0rzpcl9kDSPFdFuJJQCA0mpOJQaFWvS2FJCnEBhikPRNgFPgCqGMTxYwkAyg/q6GEIJCUUrB8Mus7WPGKGK6LNSmfwuSc7zGswSj/7BNPM/q6+LoCahQRZ931KBk8ExqVsPLkfFogS6OhA4ES49GQo2dnckmYd2Q0sElqtD4CTkh00MpjKIhgJoaGpBj12HjUMqivaRIZs7lxlDIGlcNrAm3o9auZ+BpIZlsfGLaUHG/E1bEWwcbkRX6cj7Dnw7gqQ0D6io7MUXX0QymYRlWb4ktqZhyZIlOP744/fzIq3MnSpIOpe76Mjbh9hAt/8ceOpBn7lHYOSZFwFXfQxoGm9jO2u5XUqs//Tfgf/5CkCglxYCOrePBwsoyf6d/wZOONWPHYF5f7gNuOPnfn+OPhe48EpfzvPOm4FH7nnjQdJKEvtAozs2eU/viiQXSz6fT90LSCpw2vnAB/4SINnNf7gRmEoCmJhnzzwK3H0rsP7JUfBpviAp9X3iselnJ54FvPc64F3njZdcPpggaWoQ+NpngGd/uz/bjObfz34IPHwnYOmj/TnmROCf/g5obpsfSErXSONBTLi7fw08/9j+YNXBAknpXIcbk3SqOTsRDKIYEdvsvruAZx4G1t/v73nqFf5cveiK0aKBscek/chP9A+/Hn2G0D19/uXAldf5XqVja6lyGb8Q4N7fAOkB4PSLgKv/ClhyFPC1v/aZxhVP0sp5CKi6+5bR4489/3xB0vncqzN92lfOQc+Rh/4XWHkm8MEbfOYtMSs/feH+YCEdezbXPdO+VLabLUhaeTbTPXTrf/ljd8EHgetvBBpafK9mKioZC5LSPttfB37+Q/85SL62NC9ovAf7gGv/YvLrpjXgyYeBtb8dfQaSj/UV1wBnXQBoVOM80ma7XlT26+8F1v4OePReYNNjABXtnHsF8L5rgdXHj3pIzwUkpXPMZl091CApPfdJ2pmKVdav86+XPfvf4zPHie3dvGB/hvZsn5tVkHS2d+HbZHs/MeAi6g6jURtCVEwDTh75bJ55owkix2R4/TYiK8eckfzkk6LKCAYVSCShSwkAnmeyXIWyDsof+BK4xDKVEYsEEVJlti9VYVMSxvG8fb5GtPV+nnkjCKomaoAjoas7g57eITQ3xLB4aSNMz0TJIH82SkyJ0OQQdu8ZYp6qi9vjcKEjbUawJdNaBUnfJnO6epnVCMw3AsSCppdjkro+nBK95Dl8Qk0BJ9SloQj0gKXn93iv0X1FJh4Pz9UAj/T4xrJICCwg38DpmKjkTzhT7zvmsjY+7CMg6atbdjDW44mrVvhKBRNA0lde3oBjjz0O27ZtxarVq3D55Zfh3nvWonPvXjQ0NGLD+vUMRCSQNBAIYDg9jKFUCoViAa++sgGPPPwILrzo3bj+uusOHUh6868QC4cY0+Hxxx/Hrp078f4PfAClYolV3JLc7kSQNBGL4ac33YTFi9txww03YOu27fjNb27DggVtuObaq/HwQw9i7dr7ceopp2D16qMxmEziyaeeRFtrC6695mrmdXrX7/+IC9/9Hnzwgx9EJOyXok/mSboPJN20nY3D8auXwK6CpPN9DEy5P8Xb4yQGUmbzBXT19jNWcyIRRCQsQ5Z56IaLrZkwXiuEmZrFTBvdRY2aiVPr82iPlFE2HOzcM4hy2UA4FGDvNuS8Tt7s5LXH3ptIGRMeApqK1tYW1CRqWXLFl/ykjyYBPJPUdWEa5PNOSSUZVANn6iUmoaqowRElCXpDs1EuZmHppWm7TZK7huVh847dUGQJRy1pAzySeqbnk8UYtuRD77kik9HvynN4cUhDj6FN+2yVBaA9JoBYncTCkEWgM+MiWXZZ3xdGRAQlAvRcRFUBecNFd95jyiYtYQFhhQBfkvV1YTseU6hIlj3UqBza4xJM20PZchFRqUTLQ0/OxmDRf+I3h3kGkvYUXBQt8gIlsHbkmCS/qhNg6DE/02HdQ0zlEFdI9cODTMWBil/w1Zd3mFzvfEQxWgNFrIz1ICQMIyCKSGghJtt6KBvNHfIjJbYkk9qlAWA4sx8fWnd8ZRkBJUdFTzGCnfkohgz1sFs3ZxInUjgg5ZNFkQJWRfuQUHxp3cqqVnkPoJ9QwShJPxdJNxoOJFEG7yro78shky+hvj4KNSigbOd8uxNBgCrJ0ETyI+WYnynVoSqCBsem9ZuHKFNBqAl69yCwluJKMWY+1Uy+2lf48Zm8pL4TwO49w0zxp21RAmW3yO55hQugkDMxMJBlBap1TYuwqxTDjpw8okAzH7UYb0RdaMxbEb1/MN/t+Rx3JiM0xTZMX9xDWLKwJt6HRm0AeV1HSdeh8gJqQ2FWXKU7PHpKddiSrUfWmul7zTz6dRB3PdJB0oMYihkdqgqSzihM1Y0O8Ej5w2+Af7wW+PyPges/McpSoV2KBeCX/+mziW74OvCZr47KAFaDWo1ANQLVCFQjUI1ANQJHTgSqIOmRM1ZveE+Z5yo85iUZE4sIiiXwVhaSk0NILkEWfR8iqiJ3PZcxRD36MwJqyrIITZV8oFSSWFLBMC3GJiUmECUSiZFK0ruhgDoCpJJ0lwXXc1iFNUlQTQRI6VxU3U9/K6IG3lGxc8cgentTOGppE5Yvb4HDGSgYBSYFRiBpUI2ybSzbxeIlNbDdInJ2rAqSvuGzqnrCagSO3AjEJBuy4CJrzk/a+mBGgBKnCwIWTmlIoyGQ8+XGwUPkJF/yk0EnVCxCmWwCJohdRp5mKuCNsI5YgtsBx5sMKK14T4/tJyuBYcbDAjxvBol4JqVdYa2OTZRy4CUF2/Z0o1wuYvXihSD/6rEg6S9+dTNe3rAe73vf+7F58+tIZzI46aQTGaOyoaEJTU1NeOCB+3HSSSfj6quvxuDAAGNq5nJZVqBDjNI//+nPuOyyy3HDDR+dF0iqW8C2XR0IaiqWtbfC9WwEwwmQJ+ktN/8K8XAI13/4L9G1dy/u+O0dqKutRTwex549HZOCpMuWLMFtt/0a3V1dTEqYJOfo3yRhdOaZ78Itt96CtffejzVr1qCxsRGWZSOTzWDx4iU455yzsO6Zp3HfAw/iqquvwWWXXAJdL8AyynAsY7zULrGOBIkBXARIS5KCNSva4di67105Io8/MYdNU2GsZWnl977IhA+oHVjOeerZ/Vb3JOVFBZmcjv5kkvnGkrXAwpZ6hIMeDCePQjmPctFFb6kGrxUT6CdPwFm0gOji2LiOkxot8I6BLdv3ghM5rFjaDJEDXEeEKoXAi36y33+HAyRFhShr2NvdjS1bt6JYLDFLgmAggOamJubhJisCXn99M0olHUevXo1YLMr2HUwOYfOWLQhHIli+rB2ca8AsFaftNfnhipKK3V29SGeyWLywhb0PFk0dRYfkWgkQ4uDadO+L6NcV7ChoyMwAOK7VeCyM8ciU6T2QQ0Lj0ZO30V8k5ijHJHMTGodkwULJ9pAzKP48msMCYhqPdMlhkv01AQERhcPenIO9WRv1QQGL4yIDSVNF//22JSIy4GtL0mYM16VxARIH7EzbIEuJhVERUdU/pum4iGkEfHHozTroKThoDfNojYgomh6yuv/e2hKVULaAzUm/f3NtcVnHqmgvGtRB9q6c0IIIyoce6CFwTrcsJvPLiLgMHPVLJBmLmOMwZASwJZtAR05DjrFH3ySwbK7BHdnPc23IvIeV8RxWxwcQYEVIfqtcqy8rLBBMiu6ijFRJQFzNI8CXAF6Ga0no6U0zy5GGhhi0IAGcBmOjEqhNYClFh+ZP2bZ8qxFRYc9pyzaYbYgi+NYmFNuJjdirJSoudYGAHEZfdx5F3cQCkvh1iygYRSbVG5bjyKUt9A8Oobk+ATXRjM3ZILoKGnRnPgzkEZCUFa9WguMDyZXvwf2KpeY5LtPt7q9TQFC0cUy8H62BAeQNHWVThwwetcEgBEli8ba8KLbmFmBH7shik1ZB0ulmwfjfV0HS2cWruvX4CNBrz3e/DGxYB/z7r3xvuYnthaeBj51ZBUmrc6cagWoEqhGoRqAagSM5AlWQ9EgevTeg72O9yyTOgcobCPBlNAXzaA3lERJN6JYB3TRZJbPtUBIesC2H/SFZXUkSmH+Oqsgs+1rUDeQLZdgmedAJ0IIKgrLCqrPJ54hAUjovSXYpIyzUyqVWZL2ogp3AAJLRDcohCJaCoeEi8vki8+lpbIoyGSrd0lnldUiNYtvWPpaEWLgkAdMmkJSqh1uQNLQ3IJLVU1QjUI3AkR6BiOhA4l3kbWHGUpmH8popCUkSkcfVmFgVy0Pg9BGpche5vI7UcJExPIKaiNpYGPGIyoBQ5g1IjFL40pu+byElFf0kvsn85sZL9jJQbZJEty8zON6Pmo7pe0nLI2AsgUH7sqcMJO3qG0QqPYT2lhYkIiHYtglZURCI1uAXv7iF+XJ+/MYb0d/Xh6eeeoo97x3HwSWXXMoKau6443YGkr73ysvx8EMP4elnn8PJf3Eyjj56DbZu3cYkay88/4J5g6SFkoGdnd2IRiJYvKBpSpCUALH7165lfaXYBYMhvPs979mPSXri8cfhzjvvxMsbNuColSsRTyQYsLrm6DWorU3g5ptvxoMPPoTzzjsPJ554EgTRT15HolHEo2Hc84ff48GHH2Eg6QXnncMkdh2HGMDjm89qFNHdO4DBoSEsaGlBQ00U8HzvV1GUfdCb/RmzL0NDx/z3yO8o5+yDpOSTasEiiWS7oiYxs1n+VgdJiT3Z2ZtEciiNmngMNYkQwiEi+hZQtooolcswdQ8FpwabCg3YXdZm5PdN0qqV1qy5OK3ZQotWxNYdHbA8G4sX1SCkEHgXBDzS7fEHjY0XB2jBKARJwyOPPYYHHnwY4WAAiXgMQ8Npdu+TV+7JJ5+Ap556Gq+88iouuvAiGDGe4QAAIABJREFUnHb6OxnD+5FHH8Hjjz2OU97xDlx4wbkzAknpyeE4xFYVUNYN7O0bgBIIQ47WYW/ORsrwpWoduiw2r3jonsQ8SKeT9ycp3SUx8igH9mQcqKLPDk2WHHTnXURkDkfViYx1tz3lYFj330kbQzxaoyLSJZeBoqbjYXFMwIKoiI6Mjb6CwwDPxhCHnqyD7gJJ5LpYVSMgrvHYTB6lFnwQ1QE6sw47Jv0ZLNK5/e2XxEU0hUXsGbYwUHLRHqNj8ujK2OyYJH9MIK4s8dgyOD8fVQLsjo71oi3YD4EjYC6IsDJyX8/slpzTVqykxiWgjxiTpEfgzzd/jfD/3pyO4/nBBNLGke15SWBbVDJxfE0Ki8PDTGGHyd6SxQhjYhNz1vdfLdkC1g+G0JFTsTyWwYLgMCv4FAQVxQIxvwcQDgfQ2hqG4+rM2kIRaS77rEti5ZaY36svIeq7ihC8zEEUBMYWpm0nNhoL3SYQ34UmhTDYW0KxbKClLQGX15HX80wGmBiqmhBBX2+GMX+XtDch7ajYmg6huxBmhQQjAzm7eUFex/sUf8YsJpWiGvZ+8EbOg0oxD4d6zcCx8X5EpUEUDJ19X1LJbo1GICkVQFgoOXFsybaisxB885ivs4s427oKks4uaFWQdHbxqm49PgIVkPT3PwI+/f0Rqdk6X8bQsoBNG3wp3qfvAH54P3DOu6sRrEagGoFqBKoRqEagGoEjMQJVkPRIHLU3qc9+gtSXfIpIJho0nfm9SJwBmSsjJJUhCwZjmhR0A7l8ibFgCCgNEltU89miJdNEoUzMFxeCyDPJ3aCiQeIlWCTf5VBFNAGgPJPqHVs5Tcn7smGyhDkpRTLvU15AQApBhIZUqoBsJofG2jAaGmOwvTJLXBFIunVLD0sULFxai7xuobfcgl3FOpSdUY+uNym01dPOIwKVBDIxSqqtGoFDGYER6OGwYMUQc6wuKGBVg4KVCSAhWfsogIatYyiTQyZbYgldYnCFgyqCigBBMCGKEgTGNiO5Sge2mYVt++ww07Whm5b/jB3bppDN28cimvB7ShpToYvAKeAY83Tk/iS5XUHDUFbHnq4e1CbiaF/QCM8pghdFBMPN+MUvfs1A0k988pMIaBpuvfVW/OmFF3D6O0/HDTd8DHt278Ftt93KQNLLL7sUv73jdmx4ZSOuueYaHLXyKDz22OO46847cdlll+KGj86dSUqgVzKdQVffABrqGtBaH4ezj0k6NI5J2lBfjx07d+DWW2/BuufWobV1Aa659tr9QNKjV69iTNLt23cwEJT8TGtr4mhbuBC1NXVYt+5Z3Pm736G5pRXnnHMOwpEwhjM5NNQ3YEFzA27/zW37QNLzzz1rPx9SGjICI8kXMzmURVdvH2oSMSxobmRSyqIgQQ1EYJgGCvkcA9UntkAwCC0QRLlYQpkyQwSEk8+gqkFTNVb45NgmysU885OdKbP0rQySEiBIoDRJ7NJ70sLWZohCCYadRtkqM1ULAgwd0wXHxbG11IRN+RAMd/p1q7LGEZRSF+CxJm4gqHchNdiHUFRFfZ2GgOwhKAfAuUEyPBg3pGowBl4K4J61a/H440/gjHeejpNOPAHbtm3Dgw/cj5raOnzkIx9FoZBnrOvGpmZcdfXVKJdLuOXmm5HLpnHddddj9epVKBXS08rt0vUXdYuxJy1BRapgwXAl5PgQ9mSBvM3NCByeOC8pUm1REStqSRLXQbJgQ5HIY1RAN2ODOqgLcFiSEDFYdLEzTf72BGgBi2MkwcuhI+MgY/hAF7FC60I8dg7ZyBoelifIHsLDtpSDguU/sVbX+uzTzUmSM/bQFhXYtiSVS/vLgodtQ6Pb08/iAQG7hx3mO0p9IU/SHcM2ihYQlIAVNRLzJd06ZDPf97k2VXCwOtqHRcFegPMQVVT2hwC1yQpa5noe2q8C1o09RsX5lpXZeL70seNxjJX4ynAcrwyF5nV98+nvQdvXc7EknMfxtQOISaV94KgoUlGCwEA1evc0HQ5dBRXrk2EMlGQsjhRwdCKJoEDevgJcR8aOXYOIBKNYs3o5wNnMN5f++NL4FDuPfaOMXXtd10W+NMz8fGPBBAJKiAGoVMxU1jPQjSz75rJdn5mtiCGkBnQMZ/Nobk5ACQJ5nXxQTXbsgBRGIeOgvz+DutowmpprUfJUdOZD2FsIImcIIC0KptU9w0aSxNQ4plwxvjFGJ5P3pmNO/6yb4SkPvBlTy/DA8TwWBktYk+iBjDQKpgHTthkjNywr4ASBFWrsLTZhc7YZZdsfzyOlVUHS2Y1UFSSdXbyqW+8fgUfWAt/8WyC9Z+ro/OX/Bf7mH8b7zFVjWY1ANQLVCFQjUI1ANQJHTgSqIOmRM1aHTU8rYCl1iD7wNcFBVLbQGiqiLZRHRCpDN0tI5UheTmcbERAakGXmCUVMUgI6SZqX5MrCmgZVSaDoRHwGjliAhBJ4EBDKEdFgXyPAs2QY7GNfU1RoUpDJ9tJ3uCIEGXNhYGAIpVwJbW11CEaInWogrMawZXM3A0zblzejM61ge74eaXuMW/JhE+FqR2YaAZl3UaeYLEmVNORpWSgzPW51u2oE5hMBSqZTipHS6oeiMYndsIiTWjUsqRHhFrNID1Mi1YGmaYjGIggGgzANC+l0mj1nY9EIXIcYgGUEw1GUdQJtdMTp53YSeqmXJcJJRpHYFWNVBOZ6DcR6UUSSExxb7MKB42VYtoSOvSmUdANL2hsRC1HEBATCbbjrrrV47bXXcPU112JBayvuvPN3eOLJJ3HpZZfhyiuuxIYN6/GHP/4ex6w5Fpdccgmefe45PPzww6ivrUVDYwNSQyns2L4TF5x/Pt73vvfinnvvwRNPPInLLr0MZ5zxTtx2223YtbuDgaptrQ0MaNy/cRBEBbv29iKbz2JZ+wKEA+QFZyEQbsDAUBlr71uLSCCAiy+5GIl4Arph4JlnnsHatfcioAVwxZVXYs0xx7Cfbdq0CWeddRZqa+vw2zvuwObXN6GhsRGhILH/HLS0tOKMM89GNBrGE088jtc2bUIoGIKqaQwQesep78ApJ5/IQK116/7EPElPOfn4/UFSxm6SMZTOo7uvH5FQkIGrkkDsPguSrDFW4abXN+HVV15GqVRCuVwGJeNp7kiShBUrj8KixUvx2sbXsHP7VqiKyhitvCCivqERxx57DNrbF8O1TRTzw+zvmbS3JkjqS1WDlwBOQVdPPwOeF7XWgedzKOhp5uFI95Zt2rANGyIfRY/VgA3ZMIbNGUhXjwRX4sFYk61yEUqxiyl5BKMieNGAKgIRVYWAEOARUDraxoKkzz7zDK64/HLmo9vd3YWf3vQTDA0N4+M3fgLt7Ytw9913Yf2Gl3HhBRfCskw89thjOP20d+DSSy8DgbWlAo33/szlsecjsCdZdLAtIyLvEWNLheUCad3GcNmb8zodkjksS0iIawKKJvkYk4w4B1Xi0Zt30Jmx0RLmmYwueZQOlnzwhhh7y+ICe5ck4JRYpJoIrKoTIQkctiZtBlAtrxGYDO7OYQemC3+bWgmCwGHzoMUkfJvCArpyDtJlAlUFBsJuG7YZu5S2X1kjsu23pGy2BpB3atHyGDhLyrr1AQ6LExKGSg52pUmudu5rBL3/rIiksDjUw1QEApKEsEzvxTIrHpxro7lKz3+ax5V1gLopkjrAJOCZbvPMc3RYJ2Yej6ylMMAwZcxHwnWuvT/I+3kuTqxJ4YTaJGORqiSPS0UoHAHDQN4SkNRlJEsyOgsa+soqU5moVXQcG0+iNZhmbFIPAQylTNTFm9HS0IThoWHYzv5MfHrex2IxmIYBXS8jGo2haCYZGFoba4Ne9lAu6UwO20Ua2exeOK5fWEr9EQUNpi6goysFSRbQ1ByDy5HaTxl5s+z7kNsqBvsKyBeKqKuJoLkhCk4JYqAcwu6chgFdheGSvzHjBU8b0AOBpPu0299I8NG1EZEtSIKAiGRgWaQXQX4IZdtm35j0c1+6WIDphZmi0O5CbNrrPNw2qIKksxuRKkg6u3hVt94/AvSM7dgF/OHXwAvPAJse87dZeipw4juBK64CVh/vs0urrRqBagSqEahGoBqBagSOzAhUQdIjc9wOm15XEij0GR2WbDQEdNSrJdTKBcjOMPJGHrrnMHCUmEXkW1osmjB0m1XlBwIK1FA9hu0W9JdDoFRCQjaQkIuIK3kExTJsjzxKfaiUkjYktUtV+CE5DKPEY6A/DdOywAuSL/flAbznoaU5jkhC2geSbt3czfZfsOIobBmOoLfkA6zkCUVeU1M1kfNAf5gkJauo51iSbzpZuMNmkN7CHYmIFhYFDSZz1lFSq2PyFh7rI+XS6EkSEBwInMvkI+eTBJ/qmsl379QFGk5pkdG3Zweefvop7O3qgm1bjOl32umn4Z3vfBf27u3CI48+zJ5zZ519NlYsWwbTMqAoCp5//s/o6OzAuWefg7oaHqVCF8hrrmz5jBNi8NPzcjKmIfWLEozgyXOU5CztKUFVAkolnsAIYsuMyjLKUhBDWQud3Uk01EaxoDG8DyTduasHqWQSK1etYgnjHTt2MJ/RZcuWMf/Enp5ubNu+DfV1DVixYjnS6Qw2bXoNA/39UAMa6urqmIpBU2Mjli9fhu3bt6Nz714sX7YcbQtaGUCYzuSY96Iqc5ODpLwIywa27e6ALHNYubQR8MpwPBOq1ggPUXR19TA/1dbWZvCcBWKe5vMGdu3axZLWBCTW1NSgr68Xw8NDqK2txZbNW/HSSy+ipbkJjU1NbIiJ0bdrzx6ce865OO/88xmjr2P3LgwkU2yti0Wi7NobGuqxd28n+vsG0NbWhngsNB4kZQCphMFUFj39AwwgbWlqgCLz8JgkrwdJDkBUQti1ezeTJU6mkoy1m8/lcdJJJ6F1QSvaFy1CIBzGnXfdjc6OPTjxhBMRj0aRTg+jt7cXNTUJBpqtXHkUA0n1cgHcJIzUyvwlFpHPbiUms4T1G7exXx1/9BLYVvmgAPJv3vOBfHwNNvaOF8SevQOMxdfeVgcgg6KZ9S0E6P3FcWHqFjhPgcHX45VsAjsK6oy7TsURCZVHe8jC8nAWtWoRObMA3SpCk0SEFBUKHzkgSProIw8zdvOxxxzL7ounn34aixYuxPUf/jBaWlqwceOruO03v4Gh6xBFEfFEDa760IfQvmjhyFjnDzjWdDGGC7yelrA+JaPkiJCpmo5+7ngMLJ1Lo2tviwhMujZZdJEs+e9jisgxf1LD8rAr42BBRIAiALvSDgMnqZEk77I4Sfl62DVss79bQjyW18oYLrnYkrIQUyvgpYvdaR80pW0WxSUMFlzsydhoj4uo0XhsGyJWqIelCZH5QO4apndUArB5LKVjFp19x2yJCGx/kgKm3pDEL/mc0jl68vOgkbJnsIe2QB4rIt0IiDmoAg9NlBGQZKiSPKl/5UxiT+sAMe6I0eg//wmMFqCRAsEE8JWuu6eo4bXhCPpKCsoOD9Ph31LvYscmhnFS7SBjAZP3a2UdyxgCtqWD2JULsGKHskPeq9Q4yJyNpZEMVsUGofIleNBQyguor2nFYN8AHnn4YRQKhf2GY8HChTjttNOQHOjHno4OJoVd3xKFZRURVGrxwp9ewq5du/Gud52Bxe01KBb2Mql6KsQgJR6OIzZ0GKmUjq6+JFzOQ0N9GNGoiryRQ9HSIfEqZC6ITLqE4eEck/BtbowjFAsiqQvYkq5BdynEWJXTyuQyqV36KpqCKVpZF95AkFTwLCyOFNEQoPcwG1EpBdHJMDliKrylp5Htiii5USSNOnSXIshZh97Ldyb33my2qYKks4kWUAVJZxev6tbVCFQjUI1ANQLVCFQjUI3A2zECVZD07Tjqh/CaqVZf5h3UKgaTpoJbgsdZULw8JDfNGCdG2YNlAoKqgQvUIsc1IamHUXB8RgUBkppgM7C0IZBHvZKGzBXgcX6Sib65ZVGBZyvo6soilytAVUl7lz6IJUiiwqQlY3EVnuBL80YDMezc3o9MtojmpcegJDeiZPGwCSB1TJQtCxaTzOJhuQSHcqAq/ZBkIibrrD/k4EeNhNpITixjasjbMgqWDMOtlg0ewmk15aFV3kVYtFnVe46ksqqtGoE3OQJM3lZwmGobJYwPBUgaV3mc2R5Au1LA7+/8LTZufA0rjlqBSDjMgKyVq1bj7LPPwYsvvoif/fQmDA4mcfGll+AD7/8g6urrWJL3V7/8JV599RV87GMfx5LFcRTzncwTmp5/5CUqMC4//bcBjgpdxjCI/GIUBR4oEU++hzZsYtNN0ioedQS6jpVOl3kVmayF3sEh1CeCaK7X4HECVK0e4AOM2UhS7UyGcMTrmicQUOCYz6ptk9ebwMBXJnnocswHkRXkkIwesd2owEUQYBODxHEY6EO/s+h3Hs98OY1SHkY5N6HnFgRRwMBQEf3JIca0aazTYFkl6LYJQQhCUwkEk5j8PMeZcKwcA8oktQaeJ7DVgh/xfGWMN0FgjNC77robO3ftwMXveTeWLVsBXTfw1FNPYv2G9Tj3nPNw7rnnMnlQkkH25w7FzfdYo5gQGkPABV0nsYLNcoH9jlQUOFFGLlfCnq5eaIqM9gVNjE1EUo0VEJNYfeRRyQkiA897+vqZ/O9gfz+uueZaHH/cceza93b34Be//CUM08T111+PZe3tyOdzeOLxx/Hggw/iHe84FVdffRVEgWMSrExrc7/GgcaMZGhpbEzTBws3b98DRZYPY5CUeknzh7x7Ga/O9/cc8d0bO4852oazIYoackUend0pxMJBtDZGYDlZlKwSzBGQlA5A422bHgJqDNtKjXhpOMKYZ/TeQ2264iuZBxZGHJxcl0ZCSiFvlJnXuioKCMkKFCEAz9XguSLzS6R7dSyTlGSoib0cDoeQSqYYe/TKK9+LY449lo1JLp/HXXfdiT/8/vcIhyP4wIc+xBjZnGehmPff4aZrJYfDnwYVbBiiZ8TBaQRQLY37zMSdaV+6lposACsSBFwBHVkHrWH/3iOWJrE7/W04tq8mAZ0Z4ve7WBARUReWsDdjYduQhbaIyKRxh4s2O47Ie2hPkHshhx1DNpPOPapWgiLy2JK0GNi7osaX5yVpXdqe/E1rgxI60xa2D1tM4rcuyDNgdrDkgZjAy2skRBQe21MWhvQ5IsZjQhqTDKyIDqBJHWCAkCpKjFGqScoEBv/Mx4HemUumAWuM5LoiSL4aDBU7emDSpCTvSuvFpuEINqXDKL0VrSs8FzXK/8/eewfZcd3pYl/ndPPcO3kGM4PMTIJBlChRIkVS0oqiRFF6EoPi7it7y68c11VvXeVX9h9+Ze9z2S6/erZXu1QmuUsFiktJlChSIhUoSggkCDABkzB55ubQt3O7fqfnAgMQIDBEJvpIKIAzfbvP+Z3Tp/v+vt/3fRY2p1vYkHDRpdJce2zcb1Y07C6mUPNonR/zHSAMkJMtXNO1jH6thBAqlhZsBpKqgojde3aj3qjh1Vf3YnJ8EldeeSW2bt2GfHcPNo6N4ncvPI89L7+ML95/P666bis8z4IQGnj8n3/I/Ky/cP8DuOlGkr8+hMCPQNK257B9ikBQAQaKZQv7D0xCMxRs3zaIkHNQadcZm5JUeESoWJwnNmoLQ4PdSGdFuKGDQ61evFXLw/aj509UFBpCpmcrPfBWv4e5QcjAdPpOdlhql/0HHUGeqlRAdWaldslmgLpA9zgxs49XmyOGDi7P1nFZrg6Ft4HQhus4cEmWmANaDof5dg7Ldg/qngHLJ4WI1fvjHIK5p35HHv/IGCRdXwRjkHR98YqPjiMQRyCOQByBOAJxBOIIXIoRiEHSS3HWz/KYO3K89F1T4ugLewADDSS5FeZd6vscbF+BLSZgcRm0fJ19Ce9UZ6+V8zVEH6OJKkaMJch8A15ICQqFeZAWl5uoNSzmPSqIAdq2yZKClPimJG8QEPhpsgR6zsjAagZo1h3o6TzsUESr6UFPJqBr5MFXg+VzcH2OJSxZYo36LTtIiDZEggtWK6bpd14gwAl0JhE83cxhvm2cNLl5lsN+yZ6eAARKMBOgcLIE8yUbpHjg76kI5DUeHxnTkW7P4Vv/+A+QFQV/+Vf/Gv39/Ux2l/bBbC6HX//61/jmw/+IcrnMmIefvPtu3H77R6GqGv7+7/8/JrfKZDbHcqhUJ+EzRr2GRsNBq2UjndaRNGT4nofAi8CiKP3Jo1a3sVKqR1LqCR0Bt76EPx/yKBdrIKm+0ZEMEolIKYATFCbHyxKxoCQrAYDkxkhlKh1f7Oh5IfHkSU2/4cEJJOceFUrQZ0KfkrdH9ylkQC35jhHjUgNCGpsbAZJ+wOQPuTCAKNEzoY2pmRUmMzs6lIckuvB9G6brMLBT4BXWJ+oHTwU6fAhZIKaVyuRuQ0gIAwlYVSlQ9CQEWcNLL72EF//4BxiJBHLZLjiOg8X5ecaY/egdd2J4aAB2u4HA95i8beT358FzqZ+UcCbwlWCekKiJrO90DEkDW46Pqdl5lkEeGeyDqogsgX5UHChm7BlJ3qRJLJeq+Pa3v4WlhQV8+ctfxlVXXsFiOD27gIe/+TCTqP/aV7+GLWMjLCNNXqr/+PA/srh9/etfx9johuP6otI5iNXqeCGq9TrqTROuR8UDHEvKd+dz2LihD753ITBJSfays1Yi+VySqAzCqMgqYlRHRVqkiCEKBGpG4Dzz5OVJiljHxKEi6g0LGzd0I6GHcNw2k64mhlenObaDpmkxpl8VfdhT6WHylikpYHKeNZfY5++8XW0wbNzcU0ZOLqPJmN/E9MMqOCYjdEW4jghZ0iDLylEgKUlBDw8NIZ1K4fXXXsd1O67DAw88gK5cFzzXZvfQzt178A//8A22Rr/+9b/E1i0bYTY6XqRv71wEMBwBeUs2jz+tKHizfubYWXktRK8hoGwDi83gcIxo3MQwJeCkZAbI61TsBsbc7MSRftdvcOhJCnB9MLldAlvIz5RYqYfqAYaSPLoTHBw3YO8RDBASQsYCXWyFEHlgJBN5GJKUL911g0megaDEYqU5oGMEnsdSiz4TYCxD3occJqoBGgSMi9E5KF6TVR/W6RFJ2SKhd5+RRA2bU7NQuQYrRFFFkbFJdZmA0vX7k9J6pX1urTcmSaZLgshYh3VHwcG6gbItww14LJoyKs6Zm+sL6mG96qlJ/q/dqo9u3YcmOKwAarqpYMVSju/fyUDFANd2LWJrpoQwVDExVUE20YVrrryMyZr7no/HHnsUz/7yWXzx/gdx9yc/wYbeaLTw/e99F7v37MH9DzyID9xyE9vnLdPFo488gt27d+P+Bx/CDTduhdmYAQefeR535oz2WCpCkoUU5hdrGJ+ZR39/DzZtHAY9A0mNh45x2g4W5pcgyzo2DA2BF+n56qMd6KjYBruPaL3P1z3ULBcDKRkZPSpm9YIQk2UbB0s2LEIraT9k8swBw0cZA/Uwi/T0i0jZm4kYIqPyUEWeKSzUnRANm+S7j14xxCTdlKrjmnwJSZFYvITXhpHnaxBgoW1gf7Ufy3b68Ac7z8iTMmcvoMUZg6Trm4wYJF1fvOKj4wjEEYgjEEcgjkAcgTgCl2IEYpD0Upz1czDmt/vZhVA5FzLvMJamG8pwwkiKsgOOHtutzjl0wcGWVA0jiWUgbBB8CasFrCxVkckYyBYMVOoVmK02Yw4JEg9FlcEJIUt6kzdTVs8go2eZNNr8Qgm1SpMxKfL5JHiRwNRWlAwlf9M1HaG+kVIcJQRIMo+AUmr0hZ0q9mVJx2I7j8lGAU1fB7dqREEJM/sMJMDOwVRd9JdQCMyWXNi+iFbMJr3o5zMewMkjQJKbHx7V0YsyHvnutzE/N4u/+NTduP76G5mka0canHw4H33k+8hkMxGTUhLx4IMP4YorrsI/fOMbR0DS0R6UqpMEtcE0Q8wulVBvtpifKPMs9TlYbQs8IQurrVprotFoIJNKIJFMnLzTxzmCAMJcKom+3gQCjvZgb13MM0rca5LE9vhI0pUk10+ckKXf2baPctVEvemjbQO+S15uBIDRs4hASPq3D9exoakKhgZzyCQlhGEENhLDihg7axtFhfpAIAL5nRGQxhFIGlJCOeqPpGRgJLvRMtsYHz+AufkF5hlLDNNsNoOx0VH09PQw+dl2q8ZA3lNtNG5iMk0cmkejZWJsuB/phIaA4nkMULz2nHqqC5WGdRRIetm2zeyQuaXyUSDp2GAv+3mxXMN3vv1tHBw/yEDVG3ZcgVZ9kV3r2CaJSSyX21hcWYGiyDBIPYLmChxSSQOaIjAQtwOwnWy8NH/ENu40ArQpqX/ajbMA+rP6bA8QwA589tynPD/zZ4xS7eCZlgT9ISCARsIxFmnb5nBwfBEJXWegv++3mOTyEcnSqJfEgK41TOb9KylZlP1erDhJtD0JNU9Cw+1oVpx4VFvTFt7XU4LBVxlI2nQcBnwYErEUVXABB8cKoMsZGHrmKJCU5HX/4hOfwJVXXo4fPP44Jien8Nl772USnwQOE1NwcmqGzT0vyQwgH+jJokm+vcdhC1N8iKntuj4s8gZ3ZCZ9f6gpoeqePjjSiQIxSVWBYzK3a8FFmgdDZmKfDPwkqV1SBTFXpXY7n6efpxUOmsQxUMd0o0I4Yss1XTAwk0BOaknC+0IODScCNwk0pa2PjiHAvO5EK1alc6ocNJGH6Qbs+vR2aHpRX+h4Yo/WnJC9exILOCVHrDwCeM6UykBKcrA9tYI+dRFe2GZ+i4YkM39SQ1GO6yP6TvfM8UBSVgxCTwhewng9hz8Xs6g6VAxyCbRV8I9iQGtEBIHkNI90r57YqoMK+Hbki7giW0Gp3Mbe/YeQy2Zx2WWDyCQySGpdIGZ3ByT92F0fYsG0LI6BpOS1ffsdd2LHDTewnzcbDTzzi6dxaHoaD33py7ju+s1o1KfZuqJGICl9T6FG97EiGLBtATv3HkQqlcEHb75eifcmAAAgAElEQVQZs4cWUKtVsXnLZkgSh1K1iISRZet9amoK6VQWuWwGE+PjbO/asnUrLCGFmuWhJyGgvjyHRr2OgaFhTJoKfj3ZQomsTqmtsu7ZPnqKfqanunroXus2OKSDOszKCgQtAT7RjRUbqFkRq/RwC30M6SauLRRRUEgl4sgvCVwdb+TwSqUXdVc58hH2nFxlvZ6CD+up9vtsHheDpOuLbgySri9e8dFxBOIIxBGIIxBHII5AHIFLMQIxSHopzvp5GPOxoOmJgNHjdY2SvGnRxfZsDcNGkSXBJidKKNcaGBnrA6/4qDXLcG2SxwN4YnlIArhVHyzyaMrqWUi8hoXFCqrlBnK5BLryKYSCB9drww9Ims2HzaSjDusuMSlHSsTTzygxTlXIEXuJEr08ZJGkBHWYQQ6Wl4bpKrAIxA1EFNtRgi1uZzcCxFRWBEpG87Dei3JvZzd88dlPIwKUHmWyqkwinJhLHGOYnO1mSBw+NKLhum4eL/3ht3jqqaeYLOq2bdtw04034IorrmBJUWKS/tNjj+Kaa69BMpHAr371LG563024777P48c/+hGT2yUm6dBwD2q1eSiCjIWVKkq1GlK6gUarhbliCZqkoTuXhqKIh9ONxMyQBR66Jh0uDlnvuHlBgKpI4AUHdtB6R0DveOcm1hTtxbIgQ5U15jPWtiIAU2L+eRHTs/O8Mds2FpcqaDZIYYD2bpLTJIA1AC+EkCSeMdJcl8BLHr3daeTS8mGAlM57PJC00zdKTBNASpKE9G9i9AqcwPrBw4Aod0FREwwoJJZbhxlKbDiEETDrWibzmIvaiRPwnWsyUJiXMb9YxPxSkXmQ9ndnEQbHMEiPE8B3C5IS83RicoqBpDuu3cz8bAPmeXqksQIjMY2ZeRPNpoWRoX7oqsyetWxkBDyeBMRdez5iQMmKwf50mu9acKzmKpt2vauvc7wL8Cb80GKAJ5Oo5Q3wcorJBDOeMvPnjbz3ELowzRWYVnUVKCUwIoWpQ1XUmi1sGu2DqgVwfZN9VuBl8ASrECs1tJlkcsu0UbNsxvJTxAQgGpg2c9hfS8H0Or6GJx7PpkQb7+spIyVVUbPbKLdNZhlA7MGUokCmd5SAg6EkocoEkhbASwaefOop/O63v8Wn77kHt91+G3b9+SU8+uijyOVyeOCBB7FhZITdKwcPjB8FkvYV0mjUlhAGNmM1U2NQcUiKGjJKbR4rJoeqK2LJllHxiGHYKdV4t/Ny9Oc6d8KJ3qg6e3Hn7+NdNQK2I4JbBGdGbe2/2dpc/cWxjN7j9WHtOTvXPPIGeeT8h+/XNdc8M5FhXHMMai1sSs5B5qiYkFRQZGQ1DUlVg0ze0etoxwNJD99zvoaXy714pZp6R4BwHZe7QA89dhbXzO7hBfPO+zN9d7mhu4YxeR6TM8uo1S30deeR7hKRS3ahJzOMH//4x4dB0js/ehO7iOOqDCR96qc/RaGnhxXPRD93GUCqqSpjeF+7YxPqqyApPQfJT5zk4JkiA1mGiAYcR8DuvQeRSedwy83vx9M/ewa7d+3E3Z/6FK697hr4vgtRkPHiSy8xn9SbbrwZg0P9+NEPf4C5+Xl89rP34dYPfxSirCBwbfzyF09j5tAU7rzr43AzI3h2oon5xvpUJN7NhFPBAUlpBysHsXToLQiygfzwJgTJfsw1g7cVRXTJNq7pWsEGo8ye76tu6IxN+nqtC6+U+9D219wXq967qzTYd9PFc/6ZGCRdX8hjkHR98YqPjiMQRyCOQByBOAJxBOIIXIoRiEHSS3HWL8IxE0iZkRxclmlga9bF/MwspucX0dOfgZLg0fZah6uFKblNCWr6DCU8E7LGmKTlooXZ+TK6e9LoKiTQcpqw3DYTcaQktuv7zNeHkqHUmJeXKEETI3kpxhLgREicTIRVluiWpEjukcgw5WqIaktCkOgDZ+Sw0Ayw1CRXv5Mnui/CKbnguhw5kREXJo73BTc578EOMfYgeUWuJtXTssfkaqvOESDxbA07I3v4wJCAG4aSsNs29r26D7t27cLBt96EIPL46J134tYPEwiyk4Gkt9xyC/OQ/OfHH8fc7Dw+9/nPY//+/Xht/z4GkiZSKubnDqErncNyqQzbc7BpQx9j5s8ulyGLMgPeCEgkll2nMdHXIGJivttGrE0/dOCvgi+ncp4ImCCJTXH1jwTHDrBSrqNtuVBEkj/lGXvWcX0GmMqyyDwxacKyaRXZpA5ZTUESE+B5kjolJYK1rERifznwPeuo8b0TSLq270yGlQGmVEwjQiJ53lCDICgQJIVJ6UYwks8ATc91WH+jWBKSQ88d+vPO+xknSGiZLsan55AwdGwcHmBAXhAcDVoeL67rAUm3jo0wgG//62/gmw8/DEmW8bWvfQ2DAwZqtUNrrhcBxLKowvMkTM9VwHPkjzoAgQtZUv5dNV6AnsgyOeZikZipCjLpJNrNCly7Q2Va75npQW7CRRO260DgBeblqKjdEKQslpaKEAQRg4NDWFxchGmaGOjvR8ueR7k6Fb0ngIcmZrBv/zy7N666YgSuXycBTAi8BtMEfCdE0hDBi1SE5bN9wvRceJ4NIQihKjIaYQ4TjSwWTQklW3jHYou06OPGfAlj6SJadgtV22LvLgSUqJIElReh07sLSe1KOnSjD6Kcw/PPv4Ddu3fhto/cjpvf/360Wg38/Gc/xat79+Kjd9yBm973AUiSiOmpKTzxxBPgRRGf/sy9SOsKyqUZuH4LbZL1DCRYgYymp6DhaijaCgNIqUAklrxf7xo8M8eTD/amxBJ61Rl4fpOpAOR1AznNYO+x62nvBJJajoE95V681kiu55QX17Ed2dgOI/Id1AneaWBh4OH6Qh2D3AwOzS+zYoSefAY1u4Rcohv92ZF3BEl/+cwz2LJlC0Y2bGCXsWwbr+7bx6TXv/q1rzOQlGTy6T2EnjH0HcbxXeY5SjuTxPyJFezZNw5NS+LWD3wQO/+0mwGg111/Pe6997PQNR1mO5L33bN7D/Ol1hIqvvPd7+DlXa/ghuuvx5e+/BVceeVVsG0bP/zh45ianMC9994HvnsLnh1v4lD91FUP3u1CSEgcBpI8+NY8qvPjcEwTmb6NELs3Ya4RoHkMc5yK1q7KlbA9vQKZ95jCA8WEGPfTLQN7Sz0oO3r03W7VYuWIPPDF8R0iBknXt5pikHR98YqPjiMQRyCOQByBOAJxBOIIXIoRiEHSS3HWL9IxE+iZk13c0OODq0xgcWUemawKN7RZUl9SOciqyJKExPakamqBF5FQDBhqElMTK2g2LIyM5eHyFqpmnck7EkuEEtlMNo4S/qtgGzGCNElmCXdqxAgJfQUrSw3U603Iqsq+dHPkfccJkEQFspaFp/ejwWcw3/JRNCMZx7id/Qh0yZSUDlC2pThRe/bDfclfYS1ISsC8ykc7B3kbn81GZx8wXNw6zGN7b4r5ifl+iHKphJdf3o2fPPkTKJqGr37la1hZXj4Mkn7uc5/Dy6+8gscf/wF6e3rQarVQLpfwta//JTKZBF59/VU02j5kgUNvTwZ9PSnmtdmRiw1Ckht3D++P0RgDxlp6u7z62YoAB44nXzwZImQEvoBavY2VchWmZUGWZSbjqsgCo4vVaiYq9SbSiSRy2SRkmUcmqcLQCJ70gUAEQpGBweAIvDtaupUArWMB4FMFSddGgHz8yK9UEcnHdI1cLK0YkvcNiYUcybkyWUuSlA1X5XoZWHp8Jhj5R/KCgtmFFdQaDQwN9CGpK/A9+5QkbE8FJCU/2i899BA2DA1iZnYOz/zqGezctRsfve02fObTd8P1S6jWZw4zRKPkvEbQIebmK6hUmxjb0I+erjR8j8Z6ZPzrWSWcIEJPZlGttfDSS39EvpDHjdffwPxbbZMkFdfbKN4OfDTR9kzmG0pzZCg6NL0HbVfEr555FrqSwF0f+zheeOG3WFiYx10f+xgkxUSxMs4uSCCpIqbx2muL7P6/+ooRxrgkK1rX5TE5U0SxXMFAPoeBvhwEiUOlHsn7k2csyT2T8oWupRBwKVZkMVkHJupRwcWJQMdrsjXmd8jBZIl/0/OYf2zHq5eKu8ibkpQwkoleJBIE9K5gZWUFAwOD6O0ldhqHxYUFTE9NotDdjUHyJeQ5mGYb05NTZLaKkZERNFsNjC8UUXQ41H0RTY8AUZmBpcTGioHR9a69M388FYn1ai2MJWYhY5Hd/wSS5vUEYxivR73lnUBSx9Owu9SL/fUjfo5nfjTn94xU+MPR3k8Cw2ShcRog6dZMC5elSpg7NA2ekzA41AXTq6GQ7mUg6Y9+eGIm6Z937mRMzg98gKSwyau0iR/84HHs37cPDzz0JVx/w+WoVmdYX6PvMCThHPl2s72JmPCchN37DoIXZdz6/ltQLTfxne98hxUlfelLX8bI8CjeePM15l0uSjK++tWvodao4ofEJD00zwp3brzxRvyrz38BiWTyKJBU6NmKZ8cbmK6dfZCUJIVzGlBQXQTNIjzbBpfIoxomUG4T0Hn0miFFiGHDxI78CvIqFdHIkHmKj42aHeDVSgEHGnl4JE2+BiSlMjDmNP0u5/xcrtwYJF1ftGOQdH3xio+OIxBHII5AHIE4AnEE4ghcihGIQdJLcdYv4jFTxfTGDI+MN4e0UEdKCTCzNA/TaUNWANWQYOgqq5ynZJ8qGRA5jcn9jY8vQFcVbNrSg6bbQN1qIWBJcAI33i7iRpX4hqyBEtzMg1TSsbTQxPxCBbqhEI0MrhtA4gQkDQ29XTmIehcONFOYaMioWeSdFcvtnqvlVlBcqIKPZVuCHcvunquwX9LXeSdpx7MZmOEUh9vGNIwkOTi2DUGSIQoiZudm8Mgj38Py0jK+/OWvodVqHgZJv/CFL6Jt2/iXJ5/EC8//BsvLKxgaGmQg6djIAPbu34vphRX09+QxNJABeAt+YLEiEmoRO+X87WckWytyKkIorGClWrOwsFhi0rSUzzQ0FflCCpohMMBT5jSUSm0UK1V053PI5TSIgse8BRF2vDrXAtqnNrZ3A5JS/Kjohtg+xFbsJLM7zBV6/kQgKbFPOQZsiTwluHkglBkbqANWd9YVMWlFUUWp3sTE9AwyySQ2DPaBB43tZEnrSBJaT+VRbVr47ne/h+XFBTz40EPYvjViLS0sNfCtb38bE+MHccVl22EYBpaWl1EsFbFt+2W4+5N3Y2iwgHJ1EvXW8mEwOQINU5hfaDH21EBPF0aG8lClyPObgdJrGgNv2M+OsGZFWYWkaIf9ZT3XZgxUzUhjcamEX/zyFxgY6MedH70LnmvBapNXOc1rEDFaj+OP+vb70UPIm7C8NpOopDlRBAkJ1YBuDKBu+njs0ceQ0FOMXfXkk08xz74v3n8/EinvMEhK8yKLSbz1Von5AV6+dQP4AGiYbZRrTbTaNvPL9D0CMgS2Vk2rDY+S8SRJ6wO8yEOWJHRn8xjo64MvKJhr+HijwmOqJcEmxPWYtiXZxI78EhJSk60duj9t34Pl++w2JYCU/hB4oslJpBK9kOUU8x5k3q50HEG8AkkBR+AqMYV9z2Us7TDk2Dnrro83liy8UQxQ9WUGKHhMavfsFoOczf3zvXpuQ/SxJbmIbmUGYWgjo6iMSUq+pLT/nGp7J5CU9t895T7sKWVO9XQX3XHM55gkaylm64jbsQMlJmlOdnBddwuSOYu5+SLyXSnk8hry6TyyyX786AcnBkl379mD+x94EDe871omTR44HB595FHs3r0b9z/4EHZcdxUqpQV4Pkl5+/B98gYmCxEfHM8xH+iWaeHA1DzyXRlcf811TN77X578Cf60ayc+/enP4IPvvwU/+9lPGfj6wQ99CPSe8NbBN/HkvzyJrnQezWYDMzMz+Ox992HHdTvwL//y5GEm6bkESSm2BHKSr3Bajt5EyNe3ZhNAeuxexIykoQghNqZa6NfbbN/rMSzk5Bbb7/eWC0w2OgJIaa7pI9yqPzmVttLcr33Du/D2uxgkXd/WEoOk64tXfHQcgTgCcQTiCMQRiCMQR+BSjEAMkl6Ks34Rj5mqg7s0Ab26i27dRSKswKwfgmVXGZOFSCqCIEBXVSTUJDQliVKxiYXFIhpNE4auY9NYDySVh73qh0aSisREdX2S2vVZkpoS1IyBqhhgbB0ArbaHN9+YhSZL2LxtCG5gwwvCVc+5EAlJQtvTsauUwYF6Ik4inuN1JnMBBD6ES0ncOIF7jqMfX+5cRqAvIeC2jQkkWnPY+eeX0GiZ0HSdyZAeePNNbNm0CZ+973N468CBwyDp5//V5yEIEt566wC+891v47fPP49rrrmGye2OjfZhenoCc0tFpFMJxiL1wia8gBiJ57+RrC6xE9stoFJps4TwcrkGz/ExOlhAPp+ELAnwQHtyG5ScloUkms0QiytVZNNJ5LpkBGGT+TWS9N56mFUUgU6K1PJ82H7ENqH/BSSXy0DXk4Os9Gyh6x4GSU8QWpJNpSIdAksjVin5Yh8NctBzSZB0HJhcxHKxhG0bNyCXVuC6ZqRw0DFWPO41KCMsQEt2w/ZE/PZ3v0e9XsMHb/kACnnyYAXMtoTnX/gd9pG8o+9BEkXG0h0dHcGOHdejr7cXLXMJtcYsbJfk7qNG/VWFNMYnyyhVqti6cRjpjAg/aDK/12P7RcdLvMqkiAkoJVUGPZFh3qPNZhOiJEGWeNhWg/1sLUh6150fYwlux2ozxhd5wTp2FYFnMaCv05ibqO8g8J0jBVGcBz+0YZLMcRCwe0ORNGiSDiPRh2rDwqOPfP+4IGky7aNUGY9WACdAkVI4OF7C7EoRvYUs8c9QazRRb7Ux0JPH6FAvYzUvFyuMtGwYGizXgdmymTSxadsMqDRUDZlkBrlsDtl0AkWbx0tLAiZbpI5w9EQO6G3cUFhBt0rvPhGNqgOU2j5x2zloq0xSiosi6dCUBEReAhniEkOYkAZiIoMnVQwegR8w8NT1Qziej5obYrwp4c26ioqzPsnW879rXHo9IG/sMaOBLalZSFwVksAjpahIyCpTRGEMuVNo7wSSSoKCVyo9eGk5+x59xyUm5plhE7LnEB/i8pyJLakyZqfnWMHm2GgBw/1D0LXc20BSujZ5kj7y/e+jA5Jefs1GuF4bKp/BPz/2+GGQdMvWTZiYfAu2Y1FpDFN2oHvYDUN4ng/HdhnznoDe0eFeDA0MoK8wiNdfex2P/dM/4eqrr8ZdH7sLP/rBj5j8/gMPPIBbP3Qrdr+yC088+QS2b7kcg4MD+MkTT6Arm8WnPnUP9rz8MqYmx/GZz9yHcw2Sdp7DyurWbkf1IG9vjE0bFYGoIocuxcFwsoVNqRqSIqkG+JhuprG30o2yrSGjWMjIDlquiIqjou2tPmsZRrp6hdMAy0/hlntXh8Qg6frCFoOk64tXfHQcgTgCcQTiCMQRiCMQR+BSjEAMkl6Ks36Rj1kTOSRkHhIfQOdMZKQyCtIKdK4FJwxYJTX5vslSEmViEpWqyKR0JJIaGk0HrZaFVEKFKImwLBuGIUFPKvBgsYpsWSIfLw2qpKJes9BotBF6HpomyU0G6OlOI5mWmaepH5CfXgCJ55FVVZhhF14uFTDdNGKZ3XO8ziifQZ53lNOIfUnPcfDjy53TCPQYPD4ylkCXX8SfXvwDpqanGfhDbNJCoYDrd1yHLVu24q2DB/Cnl/6ILZu34uprL2cAle/z+POundj50kvo6+nDrR/5CJIpoFpewhvjy/ACF9vH+sCJNtzAOqfjOvZi1F+RUyDxOhpNF3NLZSbZKsjkIe2hL5dBd1cCTmAy6fSQsSijpKYoKOACDTOzFVboMjSQQ8AR685mrKr1gKQEZJFUosAR0MrBXwUsI9CBpHJdeCRHHNirydnTCxvby44CSo8GNyL1AwGylMD0QhX1ponRwTwkyYPlNFfBuwgoJUUFAu0iH1caB/sXEPKQtS7IajcaTWJqekgYKix7mY1J13rZz1utNmMqioIATVNg6Ao4zkPbqqJlFmG7TeLBsgHT9WReAx/qmJhaRrlcw9jYANI5Ea4XsT2PxW4ptopAsvYaEGjgeRVaIgvbDbB//z4kkils2bIRnmtCkvRjQNKPw3Uc7Nv3ChvX5VdcAVkmRiSxIUUEjC1JGAEP123AaZfYGqG5DDkefhDCZcApsa7SUOUk8yCl6xTLpROCpNksUKtNrcZXgCom8eobC5hfLqGvN89iRXPkeQGymSSyGYX1KfQjn3TyTfdWGZ/0/tBotcBBhBBqMNsB2o7L1Cm6u3KYbcv447KAJZssBI6sg4zkYkdXCWPJEsB5h8F3AvGbDhULBAwY05n9AL0vEZgrsbXgeB5Cb1VaOiRalgEOMtqhgEYgoOVwaDshig6PGUtDzZXPI4f89O6lS+3TedlhMswFdRmWR8UiAgxJYZK7ikg+zidnlJIUdNt1mIzzsY3Y1m/WCvjDchfa70nFjkiuNpJcPTVQ+URrjEBSgQM2pk1clasDVgNzC2W4ro2tY2MYG96Iva/ux+v7X8ONN74PWzf3se8gHJ/Gzp27MD09hZtuuhnZbh2O20RK7cGePXsxPT2Jm256P1JZA1OzB+A4UZFFwAWszzwvIXQ5JnVeqzUgSAIEUWSs9Wsvvwq6quFb33yYSX7fdNNN+P0Lv0NXVx5f+epX0dvTi10v//kwSHr77bfh1889h+d//RzzMSWAsbyygk/fc+95AUlP6X5eA5JyvICCauOGfBnDiQo8P7IMsHyReUAvWzoG9CYKmgnTo7XdhTkzyb5HEEOVhPmZEkAHjT2F++eU+ngGDopB0vUFMQZJ1xev+Og4AnEE4gjEEYgjEEcgjsClGIEYJL0UZ/09MGZipEQthM476NFMZGSL8XrInyerivBbNZSWlxi7pq+vC7IioNV2sbjcQLlMCVsfAsfBdXwUCml0davMm46HhEbdgm26qNZbqDeIJRMyuaq+/jxklYPlNtByOol5kraTkFZTWLL6sLeSZ0nFuJ3bCMg8gdU+3EA44jF0brsQXy2OwDmJQE7j8YFhHVd1S/DtFurVCmzbhqqqSKXTzOOQ5PYc14PZMmFoBkQ5gGOb0NU0c95s1OsRYz6ZRLO9gFazjDcOFOF4Nq7YMoCQs+H65OVF2cE1yWLKHZ/VUUZJXo6XIlZ/qCBwRbw5NYeGbWHr8AAMTUEAD4JI6c42PN96G4jDZGv5JFZWHBSrFfSS5G5WR8hZDPwl1YDDLJHjjof8T0niV4EACX7AodHy0TIdJp1qWiY814OhqEhniX2oQhQJMG3DC5zVM0Zs0+hJdYxp2nGuyST+VsFGAjNI6p1YpcQEJNCLEuH0c/KZ46Awf8+FYgWVWhNDvVmkkgKadv3wlNG1I/Yq45ZGoF7nb56DIFCxUBIcT88rAvUctK0aOC6EqqRYsRGTnDzcomNsuwHHM1d9SI9weWjeJC6J4oqJ2cVlZJNJDPTnwMtr19LbB05FSSmjAFnMsL7Iigbb9nDo0CGomobBwX4GMgq8hJnZBfzil08zud277vw4Y0Q+/8JvsP/Vvbj5/e/HDTe+j41zcnIKr7z8MoLAx9XXXI3R0Q3wvRYCmhtOjhQieCGSa16VLl5YXGGg6+DgIGqN8glB0nwXD7MxwwZC5wg5Fa+8NgfXCbF9yxBCjkBaBnWvAugtJvFM4DzzDCSImyRvEcJ2XDStNuDzyOk9MPQCak0TC8sr6MpkkcsXcLDG4ZUSh2WLh7sqLSlzIban67g8t4SUHAH/XhjAdFyU222mjsGkdgURhihBkwjkF5jHoO8H7N2HfPpCT4IXKKh4KmYcHUVXhuXzzKvPCgT275NzpM/qhhCffB0RoPegHfkSNqcW0LJNtt4IJNckmbFK6e+TNQIJ254Dy3PfxpAnkHS8kceLyznU3fcWu5j5T9MftseeHEw+eRyJkQpsSLRxdVcZKdFEq+li6tAKMnoSN1x7HdvfbKsNTTfABQ2mBKBoBbhuyMBPRdXQsmhfaiGbHILlhHBcC6lkGq7fRLk2A8sx0bIttF0LbkglgiJk5tstwbGpcJSeWxaK5Sou27Qd2zZuYd7kL7zwAvMnJ8n+D33wVnzm3s+yIo61IOk9n7oHc3Oz+N73voPZuVkmu17oyuPe88QkPVnMo4ftESYpPcPTkovRZAtjySJSkomGK6NkG7B9HgnZRl4h9QXydAVW2klUXQMi72LR1NAOFOiCj5rNo+LIpyW/fEp9X8dBMUi6jmABiEHS9cUrPjqOQByBOAJxBOIIxBGII3ApRiAGSS/FWX+PjZmxaph/ELGOQiZvNZjikQ4byPBNdGdF+JwFLmxDE+k4CeW6xWSpEoqK/W/OEhcImzcXICsSGjUbC/NlltxIJXWIsgBe4JBOaxBEwHJNVu1NVfa2T+yhgIGkspTHwcYwDtZTMZPxPKyxWG73PAQ9vuR5iYAscBhNC7isoKBbc6H4LYS+y+S/zbaFeqMGm2REfdrvBOiaDlHw4Tgm0sk0unvy8OHCoyQ4AphWBaEfYHKyhLbj4LItQxBFMBlV17OOYtQQ6EYAS8TGjIZ/mGRxmtEgCE/kVYSBDMcNIUsyBAg4NLuEg7OLGOgvYOtYL3hibYYeG4MfOlFi+ziNZFwDT8HsQgWmaSGdTCKb1aAZxCJsg6TWT9w4SIIBz5FQq1po2xYsxwMj4HGRLCl5TzIQUiKZdxGFTJpJy5IqAUWFZIKJtcgg0k6fyS90TX8jIFNkwLBADMdVL0gKKhfSOXgIooCA8yKgkJPgugIaDRelSh1tx2Jekv2FLvT3p2B5TXg+MVpPDMrStDFGGUfKq9Hz80w0km4VkcDE1ApsYkuNDEGSySuzFoHSJ2iakkY+twmtpg+rbaHQ3Q1JIk9MlzGCrbaNWq0K3UigXK6sAUk/BlmWsbS0yLzybNvB3Z/8FCRFxs9//nPs37efjW3btq34xCf+Av39fcynd2JyCq81i5wAACAASURBVMlEEvl8F/PXS2cy6O3tx9NPP416vYqPf+wu+PBPCJIWCCRtzrLR8LyIlsXh4KEyVFlBX28SLbfKgGaSJiVwlPmkngBqJKC93DYReAHyWh651CBkycChhWVUqnXmp2uk0liwBbxWAmZaItp+BL1vSJi4Lr+IbrXFpIzp/m85LkrtFsg7l+5ThROQ4mWoEgHrPEJiR3Eiky4OOAN1W0TF4jHVVhlr1GYefXG7mCNwWaaBK7PzQFAFSS9TUwWR+ZPSO++ptEhyN2Ikr20Ekk6sgqS19xhIysEHH5KAOvlar94Hh+VWO1FYf4kQ+ZJuTVfQpxXZd5RS0UajZmLzyDAG+/MQuKj4pW1TcYMLVdagSCIr8HADD5ZdB+eT5HoSC8UaNFXBYG8elltBq73CCptaroO61YZFTMkwZAUSiqBAElQIPD2HeLi2h4yRw9jgFuzauRff+uY3sbi4gB3XXYfPf/4LuPKqq9gg9+zdfZhJ+ul7Ps2ecb/5zXN47JFHMH3oEG688QY89NBXwPdsxXPjDUzXTuaBfSor7gweswYkJdBXFz0kJQ/9ehNZ2cJC28CCacAQPYwkqugzTFRtDQ1XRLfqsIJbOwgZq7Ti6Oyzy22Z/WHtDADoZ2K0MUi6vijGIOn64hUfHUcgjkAcgTgCcQTiCMQRuBQjEIOkl+Ksv4fHHMlkAUmFR17jkSBmD7GGAguqYCMjuyhobaTkgCUwRaiYmikzT7DB/gxjYB2cJp+1JkaGC0glqXI4ktT1fZcBBv5qspeSy+RnxpIaooSA78db9WHMmOStFrc4AnEE4gicvQhkFQ6bczzGDBOGV4Hr2Fiu1DA5u4iW2UYyocNQJTQti/mgEYOMikFGh3qwZfMgQt5B2yGp1MiDTZUNtJsBDs0WybIQA/15JhMagW4EJkbJYUodU+KR2EmddDFBbASakgfeqfrevT0y5AWtgg9JIreEmYUV5HNZ6JqC2fllKJKCLVsGoScAj0BhAhtP0ljhjKDDsUSsLDcwPj0LXuRx9eWjSKclOF7jhGAiAUqqmMbMTAMr5SryuQw0XYGqcBBFDpIkMKYnsXUbLQelSgu+66G/uwuZrM5AwXq9jaWVBpO87etJI2GQrDuB2e0IOOM4SLwCidPQtn2sFBuoN9uRZCIJ/fkBk4RVNAmFfBLZVAIIOByaK6FWa7E+JJMay9m2mhYG+rPo6jLg+jZc14LjRVK556oJggyZT2F2rspYbCMDvZBlD7ZXf0c2oq5mGUj60osvY25+Hh+57TYmAW1ZFSSNPiwuFLF3714MD48imUrjmV/9cpVJSiApAcshdu78E37/+z/g2muvZ+ys3/zm1xjZsAHpVBqvv/EGrrnuOnzwlluwuLiIJ554AkODg7jqqivxi6d/htHRjfjgh27FI498H5VyEV+8/34WW/rvVDKH+++/Hz/5yZOYmppiv1sLkoqihqWiheVyE9lsArzsom5XGLDQkbplQDo4uCRzSyxS4YhfKoGktXYbgR+iS80ibXRDVVNsPSyXaqg1GtB1FYVCHhVfws5FDhMtiUnvDhttXF9YRrdaZ/NMBVtt1109XwCF7kliJENBM0ii7isIQhF+KEMQNVichLrNo+YSS0qEvcpSPVfr5Xxch4royK6BCk3ozmh7gOkEb/N8PR99O1PX7NeIubiEjFhkjFBqkiCiSzMYm/RkjdYoFQGS5G7H77bjpywLEop2Ci8uZjHd0k92qovj96t7ZJ9OhQUhFtvqYV/7MCDFAaqG6bBL1w+SEjCaVSyMJUro1+rwLBezsyVkMzo2bchD5AJUHQOHmipjN+ZVB8OJFgSOQFOPyeLKYgrVsoeZuWX0decx0JeBE9Thr0riU4FEw3HQdCz2nYRUB9jzmikJ8IxFLvIyNFnHSPdm8J6Ghx9+GM89+yvc8+lP44tf/CJSqQQrNn31tX144smfME9SAklVVUFxZQWP//M/44c/+hGuuPwy5mWOwhY8O97EXOPEBTDnZQGsAUkVkcOGRAv9WhMCH6DlKZioJ0EAP/mQJiUXGcVj+/NiS0FaIUC7CIHz8GYtj5lWgu21bV+E0xlmDJKel2k93YvGIOnpRvDcf/7nPwb+5l7gso8Af/cPQG8/8B/+HfDo/wZ87d8B/+Z/AKT3lqDBuQ/yKVzRto7Efe3hf/cj4OOfOf4JXvkz8MCN0e++/yfg6huAb/yfwP/1XwOf+Cvgf/zfgUTyFC5+Bg+pVYC//Wvg+ceA//L/AP7qvwI6/ezZDvzHx4DtUa3QSVtnLJ2xHfsBitk3/yPw+MPAX/8t8JkvAvyRV/+Tnv98HjA9AfzNXwKv/fpILzr34Iax89mz41/7ZHNx4fX40uvRhbgfXHqzEI94PRGIQdL1RCs+9qKJADGclNVCcI/lCkjeLoQuusirFroUE4bEQ6UEusODC130JUJwXhMHZubBiRxGNnSRc00EJFASZTWR0gEICDht2jYDSsn3yeMGQCDpXPvkSaiLJpBxR+MIxBG44CIg8EC/IaBfbkBrTQNWHZ4foGG2mNweJTvz2RSyKR3Nton5xTLabQeSIqE7n0ahKwknNOG4ZgRekSSjqECTyce5hamZFeY/OTpM7HofLZu8PI9mFB3r6akIIjQxksh9N40SubKQxOx8A7MLy5BY5oPYNTYSmoZNG/qRTAmw/QZCxsw7tUbnVYQUPFvCrlffYjHaceVW5HM6bL+OMCQ2LTEqj070ErtTFdLYt3+e+Udec8UYfJ6834glGknfErjMEtCCDtfhMTtbhNV2kEwm4Tguk0ukeaE/gsijK51EPpeErJI3aPTZIOCxvNLEUqnC+kBghiLJh30tyT/SoaQ3iaMKImP/0vn6CnnkuxJQVKKDAuOTy2g0zdX5TUPXRbSc+qpk8qnF6nSOovVAzFt4KiZnVthYRoZ6IEg2XI/A+BO3Dkj6kyd+gfGJCZaw7+42mO9p0ujBxPgh/OY3v8HWrduxYWQDfvXsrxhIettHbmcxrlTK2LlzJw689RZu+eCt0HUdzz33LMZGR7Ft61a88LvfI5nO4I7bb8fk5AQefeRRDA8PM5D0pz99CqOjo7j1wx/GT3/2cxRXlnHffZ+FJEv42U9/ju3btuG+z30eP/zBD98GktKYae6n5+uo1S3ku5Nw0IDpNhnYQOw9BpQKJHMboNVuM0Kpqsjg6CYGmGRzy7JpASKlpJDU81DkBGMWB6GAUrXGpIszqRT6ersxWQ+xuyhgxZbQo9m4obuEglyJ1ojnMyCW1isfEttbgAsFS1YGU1YWFU+BHwirABDx5jgGDhJ7+dxB6aezyk7vs+RnP5DkkNNpPojBHcL2Qsw2AlSs4D0Tg5Tk4ursCgb1JVgkRc6YhQK6tAQy6snfTzuepMQm7awL2ntkUYLI8cy78cWlHF4up05vQi6QT9M+LnEBrsk3WY9eKSXhMt9pLiqiWVWqWTeDsPPMJNUFhBg0WrgyV4VsVXBgYhHZbBLbNnax3+2r5PFyKc0AubGUiWu7SBq2Acv1YPkeZDGBWtmB2XIw3NcNVQujZ+Hqc4vmiVi/TSeSSSZwm55RbuAfBroJCCTf8qH8KEa7t+ON1w7gzTffZF7OWzZvguO12Dqp1dt46623kO8qYNOmUQAkdS5j+tA8du/ehVQiyYpO5r0kfj3RwpJ5ge0eDCSN/FklnsPWjIUb+lx0GTJMT8VyW4XpC4xJSt8PG7YHhffA8QpTBujVW0gKNczVHcybKQhSFrIYZbdbjofxko3F1vkf83uJSUrS+rt27UKxWGS2Effccw9SqePvL5Zl4cUXX8T09DQcx2FFe/l8HjfffDN6enpOuKvEIOkFsuGuoxudxPpVdwD/698D3b1HwLoOyLWO0523Q6nW5tmfAb//NfD1fwMM0bZ6EbV3A5J2gLZDbwDfeAq48rojIOkX/3vgv/ufgFOo2TqjUVo7jv/2/wa++l8cAUnXCwKeDJhbCzTe+gXgf/lPQDp7Rodz1k4Wg6RnLbSX7IkvxP3gkp2MeOCnFIEYJD2lMMUHvdcioAoBFMFjnnyKKGIoEWCDXIZdnWfMoK58AooOtOw6LI+8TjkmX0XsKfKIoz8EkjYYSGozYMAP+/BmfQjTMUj6Xlsu8XjiCFxQEZAJJE0K6JOb0M1pcHYDfgjGcMzmDWQyVJ4bMmCGEuSOQ5KfASRJZNKthKqRlCkxS5mkn+ewhKoiadDkBBotE5NTS0indAz0pdAkEPYYYDKS8BMYM47OQXugKgqQyOvxXQCl5DdJUq179s3A9h3suHIL7LbHfKFJ9jydFpgH2ztL5B47TVEiU+BVCDCwtNJk/p0JTUUuo8MwyPuUokCJZJKo9Val23mInA7HFvDm+BySuo5NG3tg+dXI0/KYxjwtBQPtVoCFpRocx4emSEgnFeQyBJj6mFupwrJs9rwhsJpAB3qukIpBvWFCUWT09aaRSqmrfpZHLmLbLoqlJmp1kyUFewo59Pem4YH6TEU6Gpo1H/vemEbTbGPjSD+GB3rASz4DgiO517PbRPIj5VOYm69jbrGIgb4CBvpy8ECSzQQ+nDip3AFJf/n089izZw/uvvuTuOLKyxkDl/z0/vCHF7F7927cfPP7MTQ0iOdfeB69vb0YHR3Dnpf3MM+8WrWK4cFh3HHnndBUFc8++yuMj08wpun4xCQURcXmLVvQqFUxN0tepzp03cDK8jJUTUW2K4dKpQqr3WYsUwJJSWn09o/ejut3XI8f//jHOHRoBvfeey+6shwscxEhR2xkYGKmBNf1UOjWYfkNOH7kB6oKAlOZoHuCwP5Gu83Yx7qqMkYzNQJJaV2EfghD1ZE2cpBEun8llrAnYGZ+pYzllSJ6C13I5vKYbvKYNGUm6bspWUOPXITvteE6LrvPfU6CHxIzVMZSO4m3miksOyoDYC7VRnvmUErAYFpA3Q6x3AqY9Clh1RULqK4BSQk8pXa8eFEEaXsjtv2F2siXdHu6go3JOYQhse6pSHAVJNXeGSQlRrJFvsOMjXhkkKooQyc/U45D1RLxh6Uc9lfPMQ3kLAWcADXyndxRqMPxOexaIcsMktw9zftlDUhKXU/LDq4v1JGw5vHmxCK6CxlsGc2xUe0uFrC7lGbqDKNJEzcUlpGRaC/x4FKRjaChUfdQqrXRl08z/2nXa7HPktQ2NZotOtYNouc+AaTEBiY2cYcRTM8cktwloDSp5ZjPM7HYG60GPI9Y6xo0NX34GRR4LVgkNc/lEPKZwzPgBiHeKraxZ8FGw7kAb4bDMskchpM8bt+YQK9iY3l5iUm6UxGLoihIZ7MQ9SR4QYDgu6iWiozpn8ulUG8vw4cMQ86iVi6zn2vpLF445ODFGfv018dprueLHSQldZPXXnsNr7zyCkyTfGGjpmnaCUHS+fl5PPvss2hTwdExjaT3b7/9dgwNDR03sjFIepoL7jx8vAOSdkAmUhj5T38H/L//9ggT8Dx0a92X7IBzNB5ixF6IbLz1DKrD8H0nJmkHFKHzdsb8w+8B/+4h4EIASTt9P/A68N98FdD09c3NyUDSi5lJunYtXAxr92RzsZ61HR97diJwIe4HZ2ek8VnfKxGIQdL3ykzG43jXEaAk2UgywOWJOpJeBTIxTI0AdtCC7dnwGQDAswprkSf2QZSRoO/gNvNtclbleLvxRm0I4zFI+q7nIv5gHIE4AiePACVF8xp5knK4PNdGkmvBcQAfHtqhjWK5juJyFRYZaB6V6A2ZhCuBKwRAaZKEXD6JRFJlACGBnqKogCr1D04uwtA1bBjKoWnVmOQuJVgJFCXwRpMMiILE/tsnf2avzc5BwBABgOttoqCh3eSx/80ZKJqIK7aOQBbpej5L+PohSZ076/TPXE3esv2b/Ell1KsOas0G868MvJAxPHt7sih0Gaz/JKfOQYBrc5hbrMByHPT3dSGR5OEQ2LeGccr8WUk/KSRnVx48rwAesWkFJDQCuQiEJo84Dl7Ao9l0UamTvymBYgG4kEPABchmkijkDHCcy5hf3hopYVagwxHzVETgk6dkNHcBR7K9kfepyOtQuAT2vTGDarOBrmyaXbOvNwsjGa4m089uIpv8X0U+hX2vzzA/ze6uDIb6CyjkNbgBMZFPDNR2QNKDB2bx05/9FIHnYePGjVBUDfV6Da+//jpjinzmM/eiq6sLE5MTSCSSDPB/9dV9aJst9HR3Y9PGTejr72fMkrm5Oezb9wp++9vfYmJ8Elu2bsPI6BhjcVJ8qBiK/HvTqRRsx0Gj0UA2m4EoiqjV6pBEnoGwm7duQ8IwsH//flRrNWzfvhUS30attozFYh1LpRpsz0d3IYlURkTbaTAvUMa8E4gdLTJg1HV8BjwxJQpRYH9To/XVMk1W0ECM6WwyDUnQEIbRPcTzAls7s4tFlEp1DPUNIFfoxYHFGhabPjLpBBSxDREmRNiwfBEVm5hSMixfwoqloOJ02KPrvSvP7PHdmsOkRAPyTnUFlBwFpndu9McSEofLuiWIfIjXl11U7GhsHYCJQE+S4M2pHNIqzwDCkhmiahMjLzo2KfMo6Bzbl+p2wAByKk5p2BeWXC+BvKOJOral56BydfZ+Su+wGUVDVtMZgB+9w9K+dbQnsetTYUXERFzbqDCQwH5iRS+aCSa3O2W+R+R2ESIhudjRVUfTFbG7mELInpunCZKuCSAB8prg4Zp8FRuUIt6aWGTratvYAAxDw5+XUwwkpdat2diWriElmfDCCMzPygF4z8fBqSJkjcfocB4u+37iQBQ4xvClLtNSjYRv6JkZoO25aDo2aF4JGPQDD+BEaLIBXUnAkJJo1RyUazXkMgqSKZmeuId7rnBA09Mw0ehByTEO/4auQfdAxaYCozO7T5zps41mJAaSNuf24xc//xlKKyW2/xLo2dvXiw/e8gFcddU1mJ2fxzPP/JIpEXz0jjtQ9UVGHpbMOn71zDPs57ffcSf21jQ8M95gHs+nDaSfxmAvdpD04MGDTCGC1ioxQPv6+liR1IlAUtu28dRTT6FcLmPDhg2MOUqqHQSYkpLEG2+8gXQ6jbvvvpud49gWg6SnsdjO00c7ANbw6BEmXgcQeSeA7jx194SXvRiApvXE7FRA0pUl4G//c6BWPQI+dj53vljAxOjtgOyd9dMBbwo962N7XirA3MWwdi+VuVjPPXqhHXsh7gcXWozi/lxYEYhB0gtrPuLenKcIqEKIYd3FZdkWurU6iSoxphV9eaN0AUuVMF+xoxsl0qhSm+SwHK+ANy9ykJTGR0lElaSnKIEbiHAuAZ+y87Ts4svGEXhXEaAkeEHnsSXHYVgpQ2hXYLZsxkqsWSYomSQKPASZmJKRbCD9nyr3y8UqwiBAKqXDs10QuSydSiCdTYALQ9QabdSbJlrNNkaGujE03A3HJzlQD+xgYl8JEtqmj8WlKpOVzRfSSKYkeL4JhSeAaL3ABwEPSZSLHqbnFtDTncVQbw5uSPtwhGZQOn/9bS0wSICmAoHT4LpAqdTAUrGK2aUi+gtd2DzWj8ANYOgKS4ZOzy2jWK1iaKCAFI0taL1N5pcAA0WUGShGSWgKsiZrEAU5Alx9AgY7fSDpRgI66Vz072g0osRDFuko8o11mDIBgWnHNuZqycBS+myUAO+cm7xcVSGDfa8fYiBpf28Bs7MrKOQz2LwpD9uvndB7df0xPf4nBE5kssalko1ipYlSpQbDkLFtSz94gZL0b2d+dM6kygl0ZUfBcynsefllBmzOz83Dcx2oqoYNI8O45ZZbcPnlV4AXiBlN65vWtgDXdRl4TywSq22iVCrDsh2Y7TZmZqax889/ZozRv/jkJzE6MsoKBAgIZQBRQP+WGPDsei6LL90ndH+IxCwiIieieSWmKAFHBFC3WlVMzcxgfqkITgDSGR2ZjI6Qo3Ha0IktLNAfAaoUSZTSfNMzlYEYVGjA5hGot1qotZp0WyFh6EgZBiRhrckWD1FUYXs8XnltGrWajUJXDpZtQ0pkUFcHGbOUZKMV3ocTCMxvzw0I6CMQ78KQ0iWg54quJi7PNkAU3bIlMSbirKmdE4arLnHYnpegicAbRQdl62g2KMly9iR49OgCOD6EJHBo2SEmqx6aTogujWdMVFkib9kwKjThOAakzjZ8OISWXkAtr7RxWXoJeYWkr6P9JCHLyKg6iBVKgJlHxS2+tyod3mHIRt62x2s0XmKMTzRy+NNKFyrOe8QMLgyZDcfl2SZW2gpeqyYiqd3VvZvtC6fZSAJ5JGliY7KCnOpgudjC/EIFwz3d6O3twp9WDOwqRvKixAQm0FbmIwl48iwdMGxsSbtoFlcwu7SEQncWySztC1SUAZDcPXmC07Oo810lkuD1YbouY6TSmBwCwT2fqeGoogGZMzB7qAjbdbBprABJIfYp7dUReK6KCkpOD14u5VG0FcZsv9jaxqyEOzYlMfnKb/DYY48gl8lj27btWFlZxmv792NsbAz3P/ggK5r59re/hUw6ha985Sso8t1sqEL5IL71rW8ik6SffxWzYRq/OFBD25fAHgDnqV3sICmxR5977jls376dFUURyPnCCy+cECQlT3BikeZyOXzyk59ctWSIgk/vtk8//TQWFhbw4Q9/GJs2bXrbrMQg6XlaqKdx2Q6AdeUO4G/+Z0DVgO9/A/j3/xqIQdLTCOxpfvRUQNKO/ycV0fz7/wfI5oAXfgn89V3nlwXcAdS++0fg2puAhTng3/5ngJGIQdLjLYsYJD3NmyX+OIvAhbofxNMTR+BEEYhB0nhtxBFYjQAl8fq1Ni7LVtCr1yFyEUjaqSY/kjI5ErK1IGnN7mZyu/OUSLgIGyVw07KLfsNCj+owaeEFy8BEXUZrNWfP5Om4kCU13UtYuu8inN64y++hCEgkt0sJfSOA3FqAZK1ADIj948MNPBhJGfl8CiJpTDJ0hgBCEY2GifGJRSQSOkY39KBltlEqNmBZDlHWWIRIdrdp2qiWm8jnUij0ZGEYKvjQZ58n4FUUBays1FAp15iEL3mg9vdloOmkQ0ny43RJBuuxvztsrbVTQPsNsSN5TmZgFxcqWFisodpoYUNfN5JJHhZJxa5hVa5/Ct8OXJA0LjH1ZF5D0wzx4p43UK83MLahl3ghUGUV/d0FTM7Ow0eAy7f1wyMm5HFkdinRrIgd6dyod8d6tb69zwR0SuBXPSlZzAOSQ442WdOxmTziehqdTxXTWF42sVAsM+bp4mIR+WwaV10xBJ9rwV0Fm9dz3vUcGxXYKBAFnQHRk5NLKNaq2Djay+aSWLgd0OHY89LaTOh5pJKD4EIZi0vLODQzC9uKmJ4joxvQ1ZWGbTfQapfg+cTIFCNQk4RpeRWammNyuC+99BIDaOnZ3W5bSCaSuPnm9zH53iBowWyXV9cksYsV8FAZcllpNlCp1uF7IVvv3V1pyJIHz4l8Csm7k1hdfsAzpvbUoXkkEip6+7MA58FxLViuzVh6HKfBDnQYEoeCFkIRjg+gUWK32miibrbYfWToOnRVgXIUSMpBlKK1+trBOdQbbSQMDYVsGr2FHuytJvDHJR5t/8yx3tYz76d6LHu/0m32fkGFWC1XxExTRtmRzwlIKnLAYIrHUFpCywkx33BRtkI4q1bEPQaBoCLqToCVpoduQ0BWFzFddZmc6KasAE3i2X+TXC/JnfcnRQaQTlc9uO+mhuNUg/cujlP4AMN6FWOJWWhitIZVUURCVqCJMgPwqRiD/CsdP4AfEiOdQFDyzzy6sb2amHccAfAa9pTyOFBLrnrbvovOXUgfYYWQVCTZRkFzMNtUsWTLjCXY8fv8/9k7D3BJqjL9/7q7qqtzuDlOZoYcRAzgCiuIqCi4ugZQMWf9GxHXhIGVXV3XNeOaMKyuuivgmlZ0V1cRRJA8M8ww8ebUOVVVd/2f79StuX3DzJ07A8wAfXzuw3i7wjnfOXWq7/d+7/vK+2nlrNK54hgZbkSzODmdY318koC/jmXq7NwzRcIIsXbNam6bifHnyf1IITsOcfGZ7ayzKV7hvrvvwabB4IZ2imYGHw3Xyzqg7ZO8V/vQbFGG3RAwXApr1C6tfIllnysXapSKJtOZPMlklHXrOqlTVgxVaVL4o/uCTNb6uCvbQd6SwpSVq0Q87NMta9nXIKqLCoWP7kSE89bH2XHn/3Dd9ddx5pP/ioufe7Hyn/7Wt65ly9b7efkrXkFXdzff/ObXaUsmuOwVr8Jo61ddH9u5mW9+4+suSPrKV1E1AvxuR4Y9xRS1hgClR2bvfaSDpAvXxXIgqfe5AKBPe9rTFi0rke79/e9/zwknnMBZZ5216PMWSPqwP4kP6w09MKdagfdeBffdAdd+CW77X0h3w0vfBH9zqSur6jVPzlcA13OfDb/5Ofzom3DzdfC4Z8Klb4DznoUqmGtuAt7+x7fgV9fD3jtgw5Pg7Avgxa+G3gH3SA8U+O33DxyGpbww5c+2e++AH30bfn0dZHbCiefCM54HF7/EBRwXNjln1wNw3Xfht7+A7Te7/bropUufI/H6n1/Cj78Lf/ghxHrh9HPgb14Kf3UeBIP77/fBgKSHM/k33HADl19+ORdccAFXXXUV0Wj0cC53WOdKzdjtN8MPr4WbfuXOhcRVmsT4u3+CU86Yu4UHwjbfdDnmbKUMv7wBfnWDu16lnXUBvODlcPqZi+dC5nr7Zrju+/CHX83N9YUvhgv/Fnr6Fg/5YNbsUoFaDiTdcT+8+1XQ1Q8f/xx0uLVF+5r0VQobrn49fPZn8LRnzn0mClj/dyP84JvuGkyvhXMvhktfAxuOW/xqXelcHMrEFwvw0x/BT38It//c7dOZT4e/vQwe96R9qRJkzj7zcfjuJ+Dtn4FXvnn+PrF3J7z/zTA5Cp/+JnT2wgfeCuUCXH0N9C2hCi/7z9ueBVdcA5e+dm78mRm47nvwyx/DPb9ePKql9pDRIfjeV+f2KNnPboUdmQAAIABJREFUniPr4wXz90BvfiW27/gQ/On38O/fcOdD1vmLXuPumwv9g2Xu/vAb+MWP556Ls/4WLr4Ezjl//j0OZR5a57QicKQj0AJJj/QMtO5/VEUg6HPoClc5LpWhL5JVQGmxHqJghYhrJgld5B7tfdygZpB0T6mPzflBKvUjV1l8OMGMBBqc0Fbl+HQFqXqXhNhQOc6tkyGGi45KiCV1i95IjbIZYKQaenQkyQ4naK1zWxE4AhEQ0DFp+EkbDYxGmc5AmdXxCnHDlhwolYYwEquutJ4jX+o1QnqEYqHGzj2TKiG6drBNeXEqVqIN5bL4cTYIR4PKi3FoKEOlbCqmY6lSxanXicfChCJhytUadatOT0dCAa5jE1lCIY2e7qgCw4S9oliP+BW7RWRHF/LwNX8Q3RelWqszkSmQy5Ww63U6Um30dSZAK2M29s8+PLiwLw1OCZCp+yM49bDyhts9NM7a/i46OpJMZwqKWTg5PaNkcE88ro+anVuSySrXEUDSBUtFVvXw9/5DAUklgS9s0oAvQrFos237XnL5El3taQb7O0ikfNQaxRVKFR9chJuPUgKVfpGZjTE1VWPrjiF6OtOsW5PGtAsHZAOLN17ISBIKioyuMN2aGUvC9KxQqWSomSLdOx+RMgJx2pLryBdrbNmylVK5RCQcIZ1K09ffT0dHG41GkZnsLsrVLEF5HoJhTFtnaCSvZGyL1TKhkE5EDykAe+1gF+mETr3h+v4J406AhqrpZ8euKcUsXb2mg0CwQc0qK19eSQaIrPN0tYOhSpL+iMnxbUViwVkkbkFIhb01lc9TqlYJB4NEIyFCsyCWB7YHAkHMus4De6colSqs6m0nETdUXr5sG9w+GePOaYPaEVB8iGoCotQp2vpBfRcQBrzuExamMFz9DzuwKCxSAT+7YwHlRTpZbDBSrGPXHY7t0EmFAwzlpNjEoTOqKSbu7pxNSIOBpMZEsc7eXF0B5oPxAIOpAGMFm125OUnelT81D90ZsYDJMfEJBqJjBHymYr4KkBbWgxiBgGKjV22bii0saWENBpRcenOhh+zbAqgGNQHXdO7LJPnzVFIBZo+G5jSEVemwNi7S5bCrGJlby/t8LVfOnpR3qbTmfey4VJ4TU8NKGrveCDE8XMBXbzCw+hg2l9u5e8q3dMGA4+CnQV8MTmiHyQfuxNfIs2p9mlxtRr3nXWaoriT0I+q/QfU76YcA4I4TxPFpivE8PJxlYiqPYQSIhqXYJEA0ZmDEBBituJ67DVkbFroTZNJaxT35Tsq2yM8e5SCpowSkiWgOXaEaZsNPPJzg3IUg6UUXk5mZ5tvXXsu9m7fw8steQWd3F9/4+teUgsF5T38GHaK/KGti1w5+c+OvWD24SoGkgUiNP++dYHO2h5laRBV5HYn2WAVJRZb3Wc96lpJLbm4eiDowMKA+X9haIOmRWKUP3z29ZP+OrXDsyXDtxxbf+zUfgTddMQc6eSDpe78E998HP/7c4nOaGavySvjvn8DH3+6CZQubgAof/ozLUDxUkFT+HhNQ6Ysfg+Lo4nuc8Ry48jPzfU3lnJ/8CK5+59LnLATpZqbgH94PP/3K0vNz2YfgLe/dP9DxUIKkIp/9jne8g2uuuUZ1Tgoflip6eDhWlgBhX/8cfOmK/d/tcEHSfM6di+u/sPQ9Fl5fjvq/X8HfvX7pNbjQ73Ula3apHiwHkgpY9i8fh//4KnzuB3DGU+ZfJTsD73+LsP3ng6jNIOPC+wpg/+EvwgUXzQGFhzIXK10jAiRf+Xa49SeLz5Q+vemDLnjpFU3Ic/Tx98BNv4TPfB+e9FT3PG9s139zbhzyew8sXooFL+dc/X64+1b41Ndh3Ub3Wt49/vub+x/NQpBUQP33v9Et4FjYzn8FfOCT0NbhftI8v8edDP/xL4vPedfn4LI3gvdVR+b8K/8EX/67pfv0SGL5r3SNtI5/7ESgBZI+dua6NdKDjIAk8jqMGsenZlgVzZKxwmzLt6P7YEMiS0ov4ve5rB8PJC1ZdbbmB9hWHGxy8znIGx7hw4RxIAzSNVGbDQkTzcwxMZ2jio4TH2TUTrA331BMlf5IlROSRaarBndno5jOypNHR3i4rdu3IvCoiIAApWFNkt4+YprNQLRESq/i89uEfDk0Cji+gGJr1us+/I5GpWozMpYhFg0x0BejbLmApqEZSkJXmDOSVA0GDGxL2H+u/+XY2IwCDgVw03SNfKmCyFOKTK9Iloo0rSRWV/WlVZK1bIk/qSSJfYQ1YbeIT+d8tkXQH4NGmM079jKRydIej9ORTCpvR023MBvlRWDYyiduPkgqCWvNZygmp88nyWGNXcMzDI9Ns26gS3mTFgtVhkYm2bpjD+sG+jjlxH4qdvaAAJ8ACZKUlp/DbeJxXbFmDRNXcDGXIRulWvaze9cYuqYR0EUeVKe/L4pFYb8ymiu4zUEdqvvD+JwIt9+1k6CuccpJqzHrcn8Z1/5lSRXzWFjFS/gBytqUxP1S5wuTNBXvJRzpwHECs3KTjpLKdRpVBbBWazlKlaxaU2EBIvUwNUvjL/fuYefuUXq60mza0E+lZFIqVVk72EE0JpK4Lqu3YtlYjsbeoTzjk1n6B9uIJTWqpkhCi5SlyyIO+g1ydhtDpRR9EZNjU0UM3X0W1DGzEZTihGK1wkQmR9WyiBlBIuEQoZBBRDf2+UYGAmFGpyqMTubo707T3RamZpfJV/2MV1M8UIizqxCg7HbhYWkBHNqClhpbPGixtySehWFK9tEPnAk4mjb8rEn7SRgBtk+7crrHdwWJGX7yVSkWcahaDqPFBtmqw6qkn6juZ2e2rjxKZQ6FWdoTD7B9xmKsuD+O9MMyHfu9ifSzwyizKTZCe2gKn0/8qGWNukUdsiebto3ZaCjlEJFJ9xiI3kWFWRrSg8pbd6picPNEmq256MPC/n04oifvqahmsypWddnNJfEyFPUF+W47nw160P1RoGTD3Ydmiz2MQIPT2jMcEx+nYsnfEFGmJ2sUS2UiHevZU+9ld84tRlyyOY5ipq9O+PHldxGpT9DXE6TSyCl5XCnWkX0jahhK7jsWDBHRg8pztl7XKFf9ag+ZzmaZzIjnssYx63pIpqLYDYuSWcasV5Tqg6wBkeet2SZBIoyba9hS7FF/AzwY0sMHHcdDOXAWnA4GhL0rDG8fvYkIT58FSb///e/T3zvAiSedxMjwMHfe8RdWr1nDpZe+jGKlwlf/9Ss8sG07/YODSupdWrGQZ3xslCc+4YkKJNWiFe4aHmdzpo/RauyIxeSxBpKKF6l4kpqmyfHHH89pp52mpHkFVBF/07vvvptisUgLJD2UB+eRf46X7P/eP7qsyEvfCi95NbR3wvYt8LF3wfAu+Oy/wQmnuuP1QFL5twCcr3sP/PUFLmvq9zfCR94OZ54H7/sERKLgseYqJXjrB+HcZ7nHzky7bLhv/hOc9Uz48Kch4VpMq7Yc0NQc/Vt/D299Iaw6Ft55JZxxpgtOjA3D1z4H3/9HuOyD8P8+MAf23voHuOK1EDTcfskYhDEr973vTtizCy56kXsX8eX8yj/D598Dz30jvPkKl9Umv7/jVvj8J1yQaCHrr7mPDyVIKvc5Wpik3jjPexm87p2w6UQXIBO24Vf/Gb764cVM0uY4eevrQEzSW34Hrz4b3ng1vOwN7rqRP3WmJ+EX18HpT4TjZ9erXLtcgk+8D7beAx/4R3ctS5+8ub7rNnjxq+aYf4e6Zleydr01+4p3wuveMQemec/Y6y+C5s8EuP3+1+BfPgRv/hBc9BJ33AL2y7g+fzUU8/MZl4c7F8vtcB5I+R+fgdd8FF76epcVK3H9w//AZz8Khdz8/cMb3xWvg55BV665px+kr5c/H979eXjZ6+dAVW8uTjoDrrhqfhGC99mTnzb/2fbkxRf26dc/g899DM55Nrz9A3PzLQzSv3uTe+23XDG3ZgWMv/578IWPwluunGOqNu+bMh7vPgKi/vkP8OG3wYB4Qn8JZuvG8LyiH/dkt5iiw60nI5+F3/0aYnH462csF/HW560IHN0RaIGkR/f8tHp3BCPQKR5FqQzt4QbDlTbGy2HajAp9kTxtRh7dJzJlFmWzykzNYEtuFSPVJTRQjuAYlru1MEYHomXWxGr0h/2Ui3l2jmeZLvuwjRR6spe8E2Gq1MBsQG+4yjHxErW6n7GqruS7pFK7ZAep2n7qi4TalutB6/NWBFoReDAiEAo0MAI2UvRwUnqa1bEMtqMzky0rGVGnEVCJbZU4b4sq1ki2nFOMKpFhbGYPid+jrgmYGFDJV8dxmaA+f0OBql6b5YoyNpkhny/Rnk4SjxvUfVVMJdnnEJplLnnX91LAIssqIOm9W/dg1xucvGkdIcOH1RDgtroIIFUsxQVAq+cZ3Rw/AQsFGPbN+qe6bFnxWA4QCIRwbJ1C3qJSqykfyilJGIeDrBpoQ9fFDy5IKW9z15YddLe1cdzGrmVBUrm/SKQKG1CAh8Xu1Qc/w8JYNG1hswkD6GA0PEVKWSegwN8QE5Mlhkcm6GxLychVfwZ6o9i+hwYklT92JRGvcIVZaWWRsRWP1K33j5ArFjlu41pCUUfNrTMrK3zwEVn+SAX8aCGCehR/QFiWPoQhJhLJddv1ehVwVOIp7CoBE5TnaCDCVMZkywPDdHekOH7jIHfeswOzZnPisT34/LVZv0ZH+fjZ9SD3bh6h4WtwzLG9lGp5TNtloEmT+0pRgBQZVOohQpqPZFCYaq70pRRVyfMk0qUitSseeNO5AhXLIhzUiERC6IZIJweVl6m7jkLsHhbZaYe1qzoI+C0FqubNKGOlBJOmzp6in4myK4P/UDWRyw0HXEApEbRZG62wPlkiGqyzNRvjD+MppmuHXyTwUPV/4XUH436O6QgyUrDJVxts6jAwGw4TBZGgdcjUHMqWgIc+NrW5wP3W6TrVuqN8TY/vFHZ+gM0TItt7MM/pwzWy+fcR2dHVkRnWx4cJa2XltClN1qHhF1DUh98f2LdGF8K9Ao56oP2eYpibxtLsUUDiI795bM+wJqC/SbXuY7rqyqceFhioQFLXy9hjGYYDdQZjZQYjGZJakUADxsbzVEWuNb2R3ZU4U5UDP8MaDTqjfsWQjJMjFcpjNSYo14rosq8FDaK6yCm7ssry/1VzQuweK7N7ZFzNfzCk090VJxrXKdcqynNc3tcy93IdYZ4KeC48PcdJsqO8il2VdvU3wFHdvPflAt9U8SQ9f4Mrt/uta7+Jz/HT09Or9uDOri6eds7ZnHra6dy7dStf++q/kpuZ4YwzziCVSqnhjoyNcvvtt3PcpuMUSKpHq2wZHeW+XD97S3HXX/wISO4+1kBSmYs//vGP3HPPPQdUxWiBpEf1U/qQdc5L9v/k23DFp+E5L5gvf+mBLB/5Njz/pW43PBDr3JfCFVdDr6uwrZrHBJV/C/iRTM/5of7jf8Aznzf/sW++/zXXz5dgPViQ1LLgc1fBT38AV/8rnLFANVrA2I+9G4Z3wye/6rJJm+/bzGbbX6A9D85kCj70aRdEbm5/uQXe/Up42nPg3R9ZLLMpxz7UIOlDtkhWcGEBQj/6Lti1fS7Wzad7srpLMT294w4GJG32ab3sTQeWOZbrNvfr77/gytIeqHkg20rXrHfNg1m7AsB95J2Qz8wH0zxA/odfnw8uTk240rPHnwxvfu9iOWsPOP7iL+Gp588fs7fuVzoXy0395rvgLS+Gcy6Ed1+5mEXtrXmR1n312+aefXn//+J6+Mib4HmvgvOfA3/3Bjju1PmMTbm/B8Te/kf49DfgmKa5+4/vwCcvX8zGlXX28x/NZ5d61/qHD7hyvt7+JL8XCeavfQY+9VUXIG1uHsAuc/qhf3LBzGaQdCGoK9Lln/wQ3H3b/GdgX6yeDe+60i0gabVWBB5tEWiBpI+2GW2N50GLgDBKxZvz1PYqYZ/D7pyfqj9EOqrRH8mT1ApYjYqS2puotrGz1M9kVadsNpQc29HWJEnTppcJ+Uwa4r7n02gPV1idEC8mP44Fu4emyFgG9cQaMvUIRduv/LdwbNqNCj3hEp3hGrrfxm44SM7EtDXylsFkJcpELUK1LjyTVmtFoBWBIxEBefpO78zz+M4CU5kC2/eMKQZRLBZD0/xEIxq64aNkFSmbFcUoEgakx/SUZ1dYo8LDk98FAuLdqCnARhhzjdnkr6BiAqIaepS66WNoZFqxMFcNdJJoC1Ku5RWbRnml+QMukDbLpJPrhvQ4hi/B3tEpbLvOQF8HaBVsu7yYLejzo4vfpTBAm4Iqcpiub/RcEzlA8SGT34scmySFG46FX7i1ZZudeyeoVmtE4wZOo4GmaXR0xomE/Vh2FT2gUy07bH1glPZEmo3rOqjV89SX8Ub1+1wmlniUHo7srpI/dhqKySOJ6uWAUr8ApESZnCor2ePGrKdmT2cbhVJFxauvJ7xikFTCqmQam2Ib8ImP7NwMCHAnvnW2AgVcBpIbgwihQJJMpsyOvcMkY3HFvHT8JRr1OVDxoX4+PE++5vs0+8jqWggtEOXWOx/A5/fxhNM28ac7tmLZDU49vh+7UaIupc1q3eqUqz62PjBOMKwzsCpBsZqnvgD0FZaeMKdFolRYWbqSutaQ/L0k5QWclTUnrFjbtpV0db4s8psNQmGDoOGuHwGn5MdHiKHxogKz1gx0KetggV/ylQZ7xisUGwmG6im2Z0Xy9fBBUvHuFGA3oYuUroBp4jXbIKxZxLQaCaOu2KNJ3Sas1bEbAe6cTnLLZJKS/chQlpAxrkpqDCY19uYsCjWHYzp0stUG909Z876/GQHmgaTynac/BuvbguRMR4GkRevo/cajvOb1KsckxugLTyBf9GwpwGg0CPsCpEMRwuGQeq5lr7HqssfP7dWyn7nvBz9DpRB/HEsrSdqjd8QHv6s4swxwkaPX/Q31TIq37KF5kDbfV72Y3F/MAnby90TQ32B9vMCxyQK5qUly+TKh9nWM0cNQ0U9lWTa4yMj66IxAe9imQxtDc4Yw7ZJ6R6tCHZkvTSMRjhEz3MxVA41tuyeYyZYY7OkiHNKxKFGpF6lapgJHvflU7x/xIlV7UJShcif35drI2Ya88Q8+uCs5cl+sDmf/ctT7XFQ1AgEf5SYJ8GaQ9Ac/+HdWr1rLWWeeSSKRoqtLZPbbCQYN7rr3XuVJmorHednLX05Ht4uYbLv/Pr79rW+RTqQUSBqKm2wfG+beXC87cjFVLHokJHcfiyCpzMe9997LXXfdpVijsl4Nw6Cvr49EIsGdd97JqlWrlJfhwtaS213JQ/nIO3Y5MOfu2+G1F8KrL4fXvt0d38GAWF4kvOtvuw8+8eX5gKp3jEjxvvO5sFBucrm+eed7wGw0PgdiLJyJb3we/umtcwxGD/QcXDvHeD3Q7Hljft9XXDbZwiaA1wffArY9H3xpPu6xAJKK9Op7XgOnPQne9WGXpdvcHiyQtFlO9YkXwd+8zJVtFSbfUrU3zaCcHoLnvgye9TzYeAKq0Le5Hc6aXbjuZd0sBVB6x3lg7Nd+C0+clZ31wNDuvvnMSQ9kG9984H3GW6MPxlwst6N5a9oDZhcev3cXvPd1cMJpi4sH5M/EL/8TfPtfIByDwQ3wkc/C2g2L77qU76gHMgsoedXnIdXEt1mOSSqsVA/w9Iosvv6RA4/28RfO7WHL7U2yzsUrt3num6WSjzvb9TE+55nQ3Tvn2bpcvFuftyJwtEegBZIe7TPU6t8RjYAwBo5JOvTUx8hMj5Kra4TCURKaTShQJZXSiUV1Mnaa8Wonk9UAY8U6paMgaSZJGUkYSGLGrPtJ6BVWR8YIkcNULKsAsSC0R8KUijbjkzlCfp1kRz+7611syUiCtkFKr9EXKdIbKahkm98nAKkr0SZNErMicVhzouwpdbCjED9s2T3xLQsFRN4wQLX+ECVmjujKat28FYGHLgLrEzZP6KowNbyDXCnP6sE0jiYSkhXqjoVVd1nwKsGkucw6SYJLolSS5KZdV4ly8aETEPVAqcuwHlL+nlu3jTMyOsWmjavo7o1RqQn7ra6uq/xJ/SIH63pN+h2RwotRzFvsGR+nI5mmpyumJGG9xLVEx0vcCkBK3aBUqmNakgQFTRMQSpKTfvwCPKEpD9SqWWMiM8NkTtg6PtqScdJtCQWWjoxOMp7N0t/XTne3sERETlgKRsS7taZ833w+nZrlY/feKQKOzvpV3eghC3sJcE+NxefKu0qT/ugClmriUyqSvnN7l/KGa7h+1i7bVc6dH1mVrBY0zWlQq1tUTPOAIKlcQwvEyOfq7B2Zola16Egl6e5OEw4FGR7NqPv194So+1xp5eWaHC/+hFajjtVo7Mv1y3lBAUE1YReLd56DWa8rT0MBV4RpJ0n6mB4j6I9iVhtUKiZD45Poms66NT349SpW3fX4PJJNWHQC3oeCUfyE+fOdDygf0jNO2cRdm3dRNU2O29hNwylhO8IEDUEjyPh0gbGpHJ0dcRKpAKVaYR7j2V0PEoeA+lFFBn6/iovImbr+wC6TVK1vx0F8SbOFIhWzhhEyMAyXjanWkrC5nSgjozl8foeOtiSZbIlKuUrZNAloOt09q9hWbefP4xzQF3SfzG9T4OU9226YdEVNxUCXedf90BmqkzJsBEwUNpnmF9DEVj/y7PnEV1Rdx0fFCnHbVJLbpyJUj4Av6sGsI5Elbwv7CAbku4qwvqEzGqBWb7B9uq7AqY3tARKGn/GifF9yXCC6Jntmg1XJAO0RP9mK6z0aNyAV1hgrNtg2bT3s3qoHM+bmY4QFvDqWY1NiBJ0cZaumQNK4T6MzGicZj6n1Jix2Ac28wgxVzCKsZs3dy0ZLEW4eT7G9IIDZ4QBaKx3BQ3O8967xfDaFfa5W9UPkMRnVHE5oK5Gy9jI9Nk4y3U05to7NmSA56+DiKUcZAXluLVbHJkjpkzh1Uz2jUkih/EiDIRLhFEF/SBUgmXaDvWMzDI1O0JFOsm5VJ46/TKaSUwz5ZlFhRcZ0NExfnEmzjV2FhCr+lOdGvc8eFMakByLL3yEu619uIO/yQ5Y5VkCreMuWMTTYmY9Qa7j7bDNIet311/HkJz2F51x4EbYPLDOH5qsQDrVx//YhBZK2JRNc9opXUQ33qPMrY/fzzW8IeJpQIGlRN/jL0BTjUhhaNVyFjgXs1Ydmxc6/6mMVJN1fbG+77Tbk5/TTT1c/C1sLJH04VuWRu8dyyX4PaHn6cw8NJF2KWbpwtB4AeaggqdfHU85YnsXpMRgP5pzmfi4HcHpxHNnTAkkFJG1eL81xfLBAUrmmsEN//G/wb1+e85EUwPSS18FfnbeYXSqvu3tuh29+EX75dbdX6bUuYPrS10LvgPu7w1mz3liXe6684zy52KecB299vwvYejK8f/81eNoz56LXLHN9oB1jIUh6OHOx3M603Hx6sexbtfSzuXcnvOe1cM+v4YNfhxe+YumvSx5wHI3NyXLfewe87RJ45dvnZHC9/k6Ouz6pv/3+4hEMngpXfQke9yT3s4XSufsb8+GCpN69/vu/4Fufh82/de8kgOkLXwUXvmD/fsbLzUPr81YEjpYItEDSo2UmWv04KiMQ9ENXLMBGfZqkPUKuWlbMD5+wQBwHTQ8QDkuyzaAY6MMO9zBe9jFd8XhTR2ZYkvDsClUZjBWV32imKsyVMnH/GFa9iG3VqVsNErE40WCC8fE8pmmztr+bZCLK9nyEoZJBMlihM1QiFSxh+F0fVmEhVBXbYE57S1hmkkgr1dPcMd3DnvLhaS9I/6OapZIcVVu8sxyVm1H/lSS+I7KcAnv4kASgAoMDDYq2RtmWtG6rtSLw2I1AyvBxbNIiYo4RMcq0Jepky1mKtYoCypr5gQLiKOabsD0dqNqmYjFKUyzQgOtdJ03+MBOP0mbfOvF29DdC7Nw1pbxJ16zuYe2aDsWyF8BP9glhuYhPZd1yqJl1DEMnHU0wPDLF+PQ0awf6SSdlH83vmzQB4RRb3XGI6HGmJmpMTuUIhYJuHlXp77ojEdBRcwL4GmDZJpZtM5Urkc0X6G5PkW5LUSqXKJfK9Pa10dOfpuGYWAJaNhxslWQWEDCgwBFNi1At24yP5WlPpensCGLVC4sWVCTcRizSoe7vtbpdxjILhIIxQiFXrk+aZRYxrTJ+LYymhwnIOQoQdZPyEmKJlVXNYJriM2dSta15c7WwA1rAIODE2Ducxa7XWTPQiRH0YTsmjbqfoRGXaTHQF6XhL2HX3T18qSZxFuaogCdSAKPWyQKWroCywlQS+Vj53ANIFc9SCxL0GVhlKBfrWKaNU6+TLZQIBoNsXDuAVMe7rNzFYK0kmSWOPvxKKrmh/ifg9aFrPC7FJFVjF3DZH8Kpa8zMlBmfyNHRlmLNQA+7hsbJ5AusHmwnHBXg0caqaUxOltgzMkE0HGT9+m4IWlSqxXnzI32X9SggclQXNqmbpBdWaVgLzmMYK6lo8b40TSVJXLMsxSIVVoywWt1uBtGJMz1ZJlcoENACCvSYns5SqVqccNxa1q7qY1dO55ZxjdGKhrkAqFTexQGHVNAFPc26SORLcYBDV9hkXaJEf7SKfNep1wXkFcabPOdzXEHVG3m4lHZEU3OCVKwot0+FuW06dNSCpBHdR280QNKQogp3XDXLYaJcZ6bi+kB2hP30x/wEdR+WDSXbYarcIFdrkDT89MR8yHVMG4qmyDb7KJgOY6VDX5/7fRgfgg9Suslp7RP0hMaYqZRUoUoqGCIZDhMT70Wf+O6a1NSe47ZmqV05YKwUd0HSoq7eFY/0JuCc7LtSKCTjM+tSFOL5kR7u6Ob7mcqzNxh3WBuaojS+jZihE+/eyF3ZODsL7nfZlbRQoE5/pEhcKxELVOkM5QgGLCK6eJEmCGphxicyTOeKqkilUjOZnMoSCuqceGw/yUSAXCVPxfYKd+Q7dYCiGWa6FmN7wn+QAAAgAElEQVS8JuBohIoowyjwWL6DzxUEraSvi48V1qcAo7LHuXum7PMeCCvfG5TU+EqARyVl7nBqR1Ex3++YTihbEGkeSLrzrt/yk5/coEDS857xbMZLRWqlXbSFTNKpdezaneFb37qWVDLBy19+GdP+NlchIbuLb197LYl4jMsuewXbrA5+s8P9PiDM44Ws4cOLzcGf3QJJ52JlWZbyK81kMpx//vnKl3Rha4GkB7+2HolHLgfmiIzsy4QV+Dl45VvcEa6ESepJTz6w5aFjkmZm4H1vdP0ZPXbYwrlYyCT1QNKTTof3fBRmrZT3O4VeHFpM0gOvci+uwur0QL/mM5YD1Va6vuR4+dN7z0648afwn9e6gOnlX4SXvm6+z2dzP4SFeMct8J/fgRu/DY97Jlz1BRBm8eGsWe8eyz1X3nGmCf/ycbj3L+7z0d0DX/wk3PMX+PjnXH9Pr63kuZNzHoy5WG5P+68fwRV/C4fCJPWYlb/7OcTTUMjMBy+b7y3fKYQd+vkrXWndx58FX/ss/OyHiyV15bybfwdXXQ5nnQvb74ObrwMBR59+ETz/5a7k9krnqrk/y83vUkzS5vOFLzM+Cv/7c3cNCmD6svfP90ldLvatz1sROBoj0AJJj8JZ8ZJnwsxY6MF2FHb3Ud0lSTBGdR8npyscl5zBoUyxYoJiYvoolKqUyxXlYRaM9VAOr2NHQT+iIKnIbYrP6HHpGbpDRYxAnbzpkK9WqZTzFMtVrKok+TS6OzqoVh2VcO3rTRKP6IjvkdkIUrYl5VsGR9hnc0ltSY41A6TeApAEesAfYUexh+0FFxyQtI/udxDGivJCCoj8ZoPpapDp2gLtkqaVFPQ16A5XaQ+ZKmmLI8w2SWgFqDV0ZqoGM2ZQ+aEmdYtNyRJJw+T+bIzdpcijek22BteKwHIREJCjPQSdYZu0kSeljeFrCGtE/PZEbnE+SCXMOpEBlXePyKd6IKokKgUUbfbYFClQ8TAVoFSaFghiBCI0bD/3bR1W++JJxw8SDAroKhKGwnAJkMtV2bFrXHmXrlvbw4bVAwwPT1EqVVg70IcREenuHPWGSHi6P4rJiI+4keSBbdNUKyYbNwwotqkAuSJrLkUbfsePEtZVTDiNVCxOJpfngaER2tuSdLWl2bl3BMffYMOGXgiYlK2S6pvXPK9IydyG9Sg4BnuHp4kaEfp7ItiN4qKwt6fWEvC1s2XLVjKZGTZt2sTgYC/F8rgCWmemquzcuZO1a9cyMNBFvS4+rUGmpjJs3/4AExNj1O06oXCYVasG2bBhPY4j/q57XSbnLFi9v/kOBmLUbYO9ozPKf66vJ6p8PwXQCjgRhkZELrah/FadQBnLLi+SyZQ/2GynoUBWiaX825PbXOq+Mv8CAkr/9sly+vxEjDgzUzWmpookomGS4ahiNNVqJjO5HJquMdCTJhStY9alH3MggpJS9gtQI8Cxu94cn0hfCqhfWQSUKvauX5t9wzT10hHQ21af6eLRivjrmdhObR/gK+8kLRDGcUKMjufI50p0taVoa4tgBIPk8ya7h8YIGhq9/Sl0I8CePZNMTBWVTG5bOkxPTwKzXlJy1c1NmJiyLmUtJYwQYV2fldwNoAuQ7/crCWhJ6AqQL2CosLaL5Yryxw0GdcUmFVar+wL1o/vC2JZGvlhV3wcT0Qh79064Pr7HryYUDFCs+hkqBLk7E2RPWac2C5SKEkZ3yGYgWqM7UkXeq7W6j2pdCo4aSjo/HbTQRFPXCeKIP+KSYI2gGfKsLARJdeyGwd0zOjdPhZQ8/9HYFPtOE79YHwGfFACIHKfM1Vxv5Rj5PKy7vpBVWwB9+bfESth7PkIBeVYEaHZ/V1f/fmSghVJM9ri2DJsSw+TNvGLdJw1DKQVoAXmWBPCxVZGE10Rq11UZUBUpjJcT3DKR4v689qgASQXcEvWAmOhK+6BgKW2BB2UJu36nAiy6FT0RDU5ur5Oq7cQqzzDQ28deu5s/TQQPSa7ZZZTWlVLM6liBYxPTRIJ+QoEQDbOupPanpjOEQgadHUn1VMv7U96PnR1RIuGG2r+UvDJ+CnaQ4WKEPcU4k7UQlbrM8Sxwu8/r010HD0YTkFT2alUgtI+5K0zvBsh7WYpmDpbR68j3BJEidnh8Z06x4O+ejjNaDqlCy7UpnfPWx3Cyu7j33ntYu3od/es3sX0yS7Y4oYonVnX2EDBtbr31zypmj3v8EyipQiHQTIvbb7tVvR+e8IQncEcmyK+2F2eZ+4ullR+M+BzMNVogqRslkcm++eablQyvyCc/61nPQl+oOwm0QNKDWVWP3GMOlOyXr9Lf+AJ85u3zQZCVgDWyLQno8+X3wWd/Np8ZJ1EToORTV8L//hd8/vtw3MlzsfT6JmDWJ78Ga9YvHWfPM/CmG+d7OHpHT0/CR98JuewcUOt5VAqA8g//Ot/ncKm7bNsM73ylK8/64U+7gGxzu/UPcMVr4dkvXBoclGOXY6M+clfRXM89GeP2rsVxEo/Gj70H7vufOdnjpca8kvW18Hy5/wfe7ILezZ6T+4utfHX74bXwsVfNyT0fzpr17rMciDZv7fwe3vpCEOboSY+Dv3sjnH3BYnbkgWK71PgejLlYbk16PqiXfRD+3wfms3fle4Cs+cufDwuLC2Rv+fY18Km3wMe+C6c+AT78NtdnVebNY/U2399j3Z5/MfzNpfCht8P6TYvv63mYatrBFUDIPTx53qX2qKVisNz8LgeSNl9TAPur3wfbtxxYmnm5uWh93orA0RCBFkh6NMxCUx88gNT7VQsoPfITJCDdiek8p7ZNKFkmYTAK80DyRioBUvfjSJJeCzNcTnHHdISZ2pFjMwoD8+T0DBuT02g+FxApCzhiWRSKVbIzFaqVOm2JBF0d7cxkK0q6sr0rhB/xHAtTsBPkLYgGcjTEl82TIVMJZkn4utXfniyjl/AWMKTaELnd+Czj08Hn2AT8dfX/Da1OKOBjpJxkay5NwdKpO7OV5Epi0CGuWfRFyqyJF2g3yjiOpWTgFNOJCMOzkr5yruX46AtXeWJPlrhe45bxNrbm4kd+0bR60IrAEY6A5H2DAUc9F2tjE3SHJnAaLlOoYlvzCh2UbK3nnSbpcwFz1AYn7DIBq+aY41IMIexSSa4r6VBhc2tBokaCqekKwyPTxKMhJctZMxt0diYVELhz1zhV01IMw3gsTFdniomJrJIlXbe6n1RbmIavQtUsKRlXlyEqV/cRMWIM786RL5TYcEw/oZCPmkgHzyZsNQXyagqEEodOYTQWCza7hscV+LS6v5c9Y5OU61WOP7afhlOlYpaWlJ8VT9JYKMHYSF7J1a4e7KK7K6KY+AvTwx3p9WRnHL773e9y1513cd7Tn87z/uZ5pFIxBRbf+N//w0//6yc8+8Ln8OxnPxvTrHHf5s385je/YeuWLcr7LWgY2JbJCccfz0UXX0wi5ZDJ7lLAhNrzFPN3cfP7dIxAgkzOZGI6Q2dbmnSboUBF+d6gE2ZirMTETJaerjba2oJYjQJ2w9x3McF3BOyUeIvE5kLm6MEuYS2gq/nfsmUM06pzkoB3AWFrSqFNgGLRZMceYWGGWLs6Td0nsRdWq7CSRVI2TD5rMp0tKEZlo96gt6uDrq4ItboA53N99vuDyitPxi/vn32gjgKzGupHkv6WyFc6PoIaOP4qdqOmCm0CPo2gP87oRJHxqQz9nR10dkSwKc8qSYaYnC4wMjpNJBKip7eN7bvE1xeO3eh61NUbFcqmK18s95d+SHPZzy7LMBw0CAtYO8sslXUsIKgkbxu2rRK7ApjK8zWVK1A0q0RCBrFwSDFG930HVM+jroBf99kLsWXLiIqdgKROozzrMRlkoqazKx8iawoz2acKJVbFarQbJUKapd6vqshpFgcL+F2FBhwdpxFWAP7+m4xxPkgqcS5aPu7O6NyTCZK3XLCt1Y7OCKyLljilbZSgf0YVoMjeKyxn2TeXgr6kEEb8SAM+AcMDTFZj3DaZYHtBmKQPDlh2xCPlNAiqAgAwHWFKPjggqcsuVBq16lkVpvIpqQp6fjuG1iDa0c+fJ6NsywcPi70qz3RnsEpvuEpHLEQECzM/ilUrkI6HGexpJxzWcJS8vrznNXw+m4pVY6biU3tF2dYYr4YYKoTIW8EDynY/aPOlmPSzYGhzzNXvxRj2ICVsZ4+PaA1Wxasckyyh+R22ZmPsLESo1gP0RP381Zoo61IBGralil3Gy3DbUI6RQlWpaJzcG+FxvSECUmgjxWEBP6XyFKajYYQ68NkWsl9KUcotQ2V+t9ukUvfPPgfzWcMPWoyWudBjHSSt1Wrs3r2be+65h+npafVuPffccxkcHFwyci2Q9OFamUfmPl6y/+bfwoc+Bac+0ZX8lMT99d+DL3wUznomfOCTkJ71/FspiCUszHe/EuJJeNdH4UnnuPcQCc3vXANf/RC85PLFcpzNYNUrPwSXvXk+s645Yh4AecZz4J1XwvEnuyzCkb3whavhhi+5bNjL3uj+Xl41130PPngpnPIMeOvfwWlPACME4lEosqx7dsFFL3Lv0izJeen74DVvg45utzbl1pvg01fC9Bh86htw2hOXnsuHGiS94YYbuPzyy5W38FVXXUU0enjqZIeyIj1m5LUfg3d+ds6/9dc/g899bE4W15M9XuoeB7O+vvdVd66eci60d7rgmgBvIsH68ctd79uPfX4OzBZZV5HmferTXaA7MhsaWeff/jJ86Qr49A1w/nPcHh3qmvXGsxyI1jxuz1uzfxAe/xT4yNuWBvsltl+8Gr76YXjuG+FVb4W1x7hjX6o9GHOx3BqYmYaPvRv++EvXt/hFr3RjLuP35lxYogt9Wb2ignMuhHdf6YLav7gePvImuOgVLqMyvIC74Y1H5Iif++I5VukZT5nfS0/it5CDd38UVq+HSGyx92zzWZvvhHe+wv3NG66Av75gcSFE8/HLze9SIKnEQ9bhuc+Gnn63P/J3pbCgP/kByEzDP3wFBtcsF/XlP69UKnziE5/gmmuu4aUvfSkf/ehHj8h+sHxPW0c82iLQAkmPshltgaRH2YQoJmSD0zumOTE1qQA7SSiXxLdJGEzKa0/8mtykZNESqdoOhspx5QPqJfEfrlFJOqY3VObk9gl6w64noDDHhN0iCVwBKfL5KmatQUcqTViLMJUpEY7ohOIoMFPXOrgv20XeDLApOUlKn9qXWJcxhgKakmGTxI+wzqr1+YCLMI1EklGSbzXbpmybTSweV6rTaoQZq6SYMaOUbbdqXb7pR7QqPeEC/dECcd2k4djqGsrzTrGLQgyVe7g/1658TyVPNxCpcnJ7XiXH75hKsKf08H+Zfrjmt3WfVgRWGgFhEPWFC6yLT5EMZqFRpbxPVtFRPqHiKyqMUMnpOo0GjbrI4TmurG7AT6VeVn6mXjGE7HvCSBE5URdgFVAoSliL88DOccbHM0TCLuASCocwLWGUNhgc6MA0LUZGZzCCOsGgRt2W+9Xp60vT2RmjZpXFGRTNJ58JiOPDCIWYGsszNj5DT1+KeCpIuVZwk6mzzfWZDKi9yQgECQXiVMs+duweJhRygaeJbIZYMkR7OkLQgLJVVj6hzc3QQ8SMJHfftZtSqcrJp64jqIs0oEjyCnDpeknK/7raNjAzWedrX/sqd95xJ8dsPIaLL76Ipz71bAwjxA9+8O/88Ac/4G9f+EJe+MIXsW3bNn7ww39n185dnHDC8WzcuIlINEYhn1Nf+k888ST8Wp5MdichXd4rAga7hS7zgVLxV4xhVgPs3CusVY11q3qVXG6hJDLHdeXRWimb7BaguN5g/dpu0u0iaVzcxwAVyfilZHUPdo25rEwdQwtTrTjs3jVJMhlhcHU7NbMEjvhYChstyfhkmemZHAM9bcrPU8BaeW8GAmGyM6byixWvaxnL1GSeVCLOiccO4FM+pmXVJYlHMJAgFEiq+M/kXSaozEmtZhGJhEmlouQLZWayBQX8RAyDdDpMJOqn4RMVCJ1C1mbvyAzJeIRVIr3sF8aqy9SUop26o5PNVJkczSkgUwqM2tqjDA6mqVhVTKum+q/kcm33HSUtqEAnV55afrSGSN2GCAUjav1JElcX5p6A+Upi2Y9t20zmC2TNClEjSNyQAoMmL1scLLuGbbv9ixgJhocLjE/kWTXQQTItgFVVMeJkLuy6Qa3uymJGNQhptmKB7h/SEga2AY6ApCsr7pL1szPv47Zpg7GqoQrIWu3ojUBbsMbj2ifpCU1Qsl12tacWEBb/6aYMlcyk7P+aP8hMLcZQWYr/QoyUggpYW6k87NEbFdnP3ffIg+4rOStXLu+N3piPVXoWvbSTzpRGXu/hTxNxMjXx+3TBVFc5aOXPkPRfLCq6oxpp3STWyNGTcOhP+0kEbaVg0GjY+P2aYmcKi3O4GOCumTijpaDaL8p1/RH5/MpYZOzHpCqsTZQp1jR2l0QyOKjsNwTMF0Z9f1yjIybMfje+0yWbvXmLsuUoGfI1SYcn99v0R22Ktvu3S65SY6oSJiwyFz7XjkD3VdmRrbMn53pAV4Vx62lPH+L8Heqz8UgHSfP5PNdffz2SBN1fk+8DzfK5N910kwJFF7ZIJMLZZ5+9X4BUjm+BpIe60h4Z5y3nxycypO+7ej7D82BArObRN7PGlorKU18E7/uEK3W6sMm9rnjdHLjmfX78X88HXjzpzu9+Yum4P++tLnjqAb1y1HLn/L9/nvNhleN3bnfZbrf/fPE9Yr3wjqvgBS+bA608uVNhTu6vLQUOH8rKkf3gHe94hwJFpP3+97/nrLPOOpRLHfY5+5szmYONx8M/vHE+k9QDtZbyj/Q6c/aL5zNDPdnepTorPqMf+iw8/cK5T5ebiwtfD+/9+7n1cShr1gPBDxTAhb67cqwnJXvD990igM5euOKqpf0pBWT7xPvgd/++9F0Wxmmlc3Eok3/7zfD+Ny5+RuVaInH7nr93QUfPmt17jqpVFxRcu8G9a/Pz+O7Pw8tevxgA9vxai6PwjFctzeqWwoXvfAX+8U1Lj+bEc+GiF8PFl8zFWOb7R9+Gf34/yLWXas1zdygg6YHWh+wfb7kSLnn1/iWiVzI3o6OjvPzlL+fGG29Up8l3huc+97kruUTr2FYEDikCLZD0kML20J7ULLcrd2pJ7j608V7u6gIyHJPMc1J6ioReUZ5eM5UGpi0Vy5aaHyUNadnCYcLWe8jaPWTMqPojvWg6VB8mSTaRtF0TKXBK+xgpo6z+0K8pEHOO6WKK4ZbjJxlLUchZTE0XiSWC6OE6/kCICXOA+3Nt2I6fY+MzrI6OgK+0L0zCMPP7A4pBpuQZlTTW/NSOJIrF389s2ApIXdgkMddwNCzHwHQiVGxdJXFCgSoxvYLmnwUuZsEI73xJcNQaCSZr7WRqEbJmUMn5Jg2bqu1nqhqkYAt3p9VaEWhFwIuA4a/TYVQZiGbpMGbwOQWsurDzfESCURxLVzKppVJNKZ7KnqakSut1kokwibYgJTtPzZ5j9KnkepMkfCQYI6IlGBnOUKrUGOhvJ6QHKJaqOD6NRMIgGgpQNeuUyyItGiAS0qjV6mx7YFz5ix57TB/hcJCpmSKTkwXFQBXQ1h/wKQC0VKnS2RGnozu6CCRV70rFTAwohlQ4GENzYgwNTyvGa09nmulChh1D4yQSMVavaqNi5rGUBK7bpMAjakSpVfxs3TpCIhFhzfoOyrU8AcRbVZgjrk+qvKf7OjdSmEaBpMV8XoF06fZ2XnLJJaxft2EeSPqC5z+fH//4x9zwk59w5plncdFFz6W7u1sl5kX2V0Bk+Xe2sIeZzE50v/h8BjAtl0nf3GR2DC3Brr05pjNZjlk9SCqZZNfwGDO5ArGIgU/2fMdRMcvmSvT2tDMwGKdiiw+d6RadLMlRPdjnRliaBpFghGy2xuREnlBIp70jRiAo78eKipPAfSE9gq9hMDycJajrrFrVpsDpTKZEpWKRU2oGftau7VbszcxUmb17BXAN0z+YwBdwQT7ps+GPYvhi2NhkC3kl3yxM5/GpvHovpdJRpmcKBP0a6USMaq2GaVu0paMK6CwWa4yOZYmEQvT1pAioYpyqGrTkuoVlXXcCSj54cjTPA9tHicYM1m/oJRSFUq0wBzI3GsrH0fPwFdZdRG9iYzYcOuK9dKZXK89WJV0tsvRNz42sI9O2FaPXBaXEm3UOKJF1USiNUyiO03AsdC2MZWns3jutWNn9A20YYYd6varWvcguC1gr1/XWqVxPnosl4ZeDYpEuvSbMBtw9E+DWKaP13j3Yx+YIHhcO1DmlbYrV0TEleS1Sz7J2ZR9IhcIkhc4wC44KiC9e0mXb4M7pFPdl403MuSM4iEfQrV0vTwjrAfpiPrq1PG2+SToTFrurSW6bbCdv6WqfXhl7crY4SDEw3XeR8h7W/MSCPmKaQzpkcWwyqwoO93lmzsbOamjcl4lzy0SCrHkQ7G/Pm7ppXzoqpmGWBTwQrTIQq1FrBNhZCDNZNVYE4qeCJsckymxKFYjpdSbFDqSqM1MLKgC2N2IyVdXVtat1vwuMOvL9x1Fyvi2Q9NBWw+GCpOJ1nkwm2bhxo/pZSmK3uWctkPTQ5umRctb+QFIBEp7xPLj4JfOBRRnXSkFS9T2xAQKmiLTpTb+CzE540sXuPS58wdKAkJwn2+j2zfC9r8Mffz0HxCwESeVYYZr9342ux99t/+vOwOnnwN+8FP7qvPlSoN78yDm33eSySr1+CTD87L+FCy6GZHr+TIr/qRz7yx/DPb92QaAnnwsveRVsOG4OCJKzlgPm5JgHCySVax0NTFJvzrbeAwJk/vLrcNzZ8MJXufMsINebnnH4IGmpCL+7EX75n3Db7931tOFJrkztxZe60szNr15Zfzu3gQCRt/yfO3cCTMn6uPCFcM75i9fgStfsoYKkEjNPSvb+PywtS928CkUq+qc/gl/d4HptNreFIKk8PyuZi0Pdt0aH4Ptfg9/+ArbfPDcXL371fOncmSn4+Hvgpl/Ch78IF1w0f548AHVydGl/Uo91K+tqf/7AMgZhFF/5dijmYPVGqBThtp/NH50wwpsZqxIrOe8/vzt/r/HOOlyQVPba2/4I1/873HWLu5d5+8fzXgInnAazjkyHOg37zpPvt7/+9a8VUCqAqTBJP/jBDx72dVsXaEVguQi0QNLlInSEPlcV3kfbH6RHKBZHw21FwrY/UmF1pKSqh6eqGnH/FEl9GhGBlSRtuVzDXw+QTnXi0EaulqCkp5iqBpgoixfYgUfi+nc2CChJPJ9iUwm2KhJZB+t6JfX9g9ECp7SNEdMKikWqEqULrqBr4pcWY/sDY5TKJn2DKXwBkxpxdhQH2V1Kqvv2GWWOTQ2TDE67CW+Rv1QykK6HnfJf8wu7R1MJ2H2iU5IEliT8EvdujoI6SkACGaOwRcV/dDa9IQlvXcl5ur6Dpif569PAJ7KSBkUrjNUIUKkHGanElc+p1ZiT7z0a1k6rD60IHA0RkIReQrfoDxcYiEwT0bKzzMsIe/bMMD6eJRINoRs6QV1TCadioYJZrdHdmyKS8FOo5THrIpO6uEWDUUIiYzqSxzB0xRqtOzXlJyxFE3VHCibEY1iS78KeEalSG0MLkS/UGRvPUDNNxXax7boCYOPRsMpIZPMlte+I/3NXV5p1GzooV3NLeiNLz2SfChtxdCfMnr3TirW6erCThq/B3Zt3K3nUjcf0YNoFTNsFyKSJ/2jD0tk7nKVu1envS6NHoGoV3QzH7DvZk6Vd1XUspRmfAkk72tro6enm9zf9kbPPOYeLL7qYn/3sp/uYpBdc8Az+9Stf4e577uXVr34NZ555JqZpUi4WFJtQ4h2JxZQv63TmASyrpMahfF29JPXs2HTx73TC3HP/EJovwGnHbmB0JsMDwyOkE3G621OuN6dXHFNvEDR0AkadoplVIOmhNuVP65N3VQhDi5DPVRkezRKJGPT3JSBgKylkUTHwmowjEkwwOV5lbCKrgHAF4pnCbvKh6QElyyySy1ajpvxEJ8ZLTM7k6exMKPlmpNhGsIFGgEZD2MU60ahBICDy9zbbd46xd2gK/A7xWIRj1vbRnoorH77h8RkmZoQV6legeywaYrC/Ez0o77Eyut+dWrvhKGl6SXrHQnEmJyrcu3mIjo4Ex23qp+4TmeY5b1oBN4WVLUoH0haCpAJm97Wvoz2+mnvvuZetW7eqOfXa+g0biCfibN+2DUkYKya3Koxzj1izeg0nnXQS+ArM5GTdVnHEfTcQolSqMzQ0QygUpLcvgc9n4sdWQKkAoiq+sw6L4i0pz+D8JrEQgEZAXflZOYNNvtP8ZUbnz1MGFWGvttpRHQG34C/LsYkRcaFURXTyPU6+HwqDOR0Kq3WifqQgpBHg/nyMP00kZ4EnSGoW3WGTct3PRDWE2WIP73fOPYZq0O+jJ+bnxDabwVCGhjPNrkKIO2a6maq5wLQ6Vv3dN7sZHWgl7VNQcL91u38vuuepYhIftAVNzurJsCk130tbvmtna1H+LMD3jIEUOux/AN6Hs3vD0fQ3qdNQhUv90RrrEmX13f+BQlSBmCuVgl4VLfGk7iyDsaoqthwtG2zJxSmaAU5MFxAQdlsuyl+mE2StoCoviuoWus+hZGuYDW9PX/keejgbxiOdSXo4Yz+Uc1sg6aFE7ZFzznKMqEfOSFo9bUWgFYFHewQ8kHTnVvjU12HdxsUjnhyD978FqmX4yGfnmKpypADf9/7F9cYVeeyFPsiPpvhNTk5yySWXKDbpd77zHS699NJH0/BaYzlKI9ACSY/SiWl16+iLgACQSc1WCQjTge5QiQ5dfD8zYOcxK5JsNYhG42SmTGpmkLb+Dcz42tmREyne/Y9J/rROBWsMREtKZtaqC/AnVfx+ynaAgm1QFnnZA4RFKp6TQZPBSJbB6BSar6SSJ8IIkDSYyANLwmxi5ZAAACAASURBVF1AilAwRj5nsWXLEG3phGJLWXVh5BjsKvWxvZBWXj5yvZNSY/SHJxBpPUnwynWqVk2BJYJpCnMmYgTV7z0g80Cz5ybZ55I7Sx0rLFRJ7AqzSyrkReK4ORntgasC0Io/quUEma4l2V1KM1KOthK2R9/j0+rRURKBsL/BxmSRTakpYrrN5HSJ3XumSKVj9PQlFVvNK6pwbL/y5hT2eX9/GkczyVfz1JsAMG9YET1EVE8wNlpSBSOrBjsIR31YtiuVqiCbJrDPO088QIWFWqrUGR3LkctXXcnW/hRhQ1jhPsU2HBqe4YEHhhgc7OLYY3soVrP7BUnl2gKSak6IbdvHME2bTRv7SCaj3L99mHyuwrq1nfgNm5op/fMpT9NwMM7EZJlMtsBAbxuxmEbJLGDvBxhuBkkH+3p46tln86P/vI5cLscll1zKjh0PcN2Pf6zkds8+52yu+fKXGR4a5vVveAMnn3wKW7Zs5tZbbmZyYpJ0OsmZZz2FNev6yeR3USxPL7ligoEwvnqEyUyJkYkZutvaWD/Qxe7RSfaOTtDb2cFAbzv+gKl8P4UdKXuoxL9WrymJYQFH5F2wXPGNvCukWMXzRlf6AT65nrASDXKZqpJWDkVD9PUm8WsmFXM+QCqDkP06Gk6SnbEY2julpGeNUJBUNEg0YqAFA+iGH6tepWZXkSKegC/M1HiRfLGCrmsEFCvVLRgS1mXNsomGg8Ri4unaYHI6j2VZRKIROtujtLVFlC+uMEpNy8fQRJZ8vkLE0Em3RYhENWp2BQGOQgEZI0qWWEBS6XHUiDM6VmTr/cP09razYV0XFbtIxSq7DGrxdqqLgoF4/bmRXASS+vz0ta0jqndx7Teu5aab/sDq1WsIitYz8PgzHk+6vY0/3XIL46NjjI6NUSwK67eHZDLBKaeeytPPezrhcF2tiXqjprwkRdbWHzDITNeYnCoqtndXZ4RgUAjZlipM8OZW3v/SL3mXNhfeOY4GDTHKOZAP6YE3rUodbpsyuE3AlvrDCxAcJdvpI6ob8vQMRouc0jZBNDCj1q5KtojVQUAnHY4oJrIwmqUJYPTnySS3TaUUY05au27yuI4s4aDNPTMJhkuRfZ89ooIxr7OzT8tcld+DMxSPIYpDR8jhyT1lBiKTFGpFJmoJNmd7GKmEXVBvn0enFA4uX3Cg/DzVvjMr07vAS7UrVFUg6TFJ9/3rsuT9TFcNdhcSbMtHmK7tp6CwqbhRPdUPlk/rgxNV8QRQ8uIdhsXxbSX8foe7Z+JMVl3AeaVNZKhPa89zbLqI4XfYWQxz60RSsXx7IzUigQZj5SCTNUMVyUrB2UCkSG8kT65mMFSK72PSP+iSzQcYTAskXdlMt0DSlcXrkXZ0CyR9pM1Yq7+tCDw2I9DsI/zGq+EN71raj/WW38Grz4bXfRze/N7Fx5RLrmTxTTc+OkFS+dt6ZGSEz3zmM3zqU59SstsCkq5Z8yCYnT42l15r1CuIQAskXUGwWoe2IuBFQJJNRqBBxG+S0IokG8Po5hihYADxtBsZyRPUw6xdu4Yxq4N78jGK1hyDpDmSQX+DzlCV1bEcg9EcMc3GbvhV4qloORTMAHkrzEwtyZQZpWQvTqBIoncwWmJ9PEtMz+NzXD+4kPKZEnDVBUklwYp4qNYN7ts8xK5do6xfN8DGY/vxByzqdYucneLeTBdjlQj9kSInpidI6XksYaY0GhTLZQrlCkE9QCoUImoY6EFdJdzEn205CUdJ1rqepmDXXZnB5mS9Yh1pOkHNZadKE689ub4k9xde35P9FG/YrNXJqNlLrRFWSW95wWYrdTJVRyU3Wq0Vgcd6BMR/azDucEIiD8Uh9o6NKRZgV3cci4piVgqgJi1mJGhU/OzaM006HaenL0amLMn1OfalF09hH6VCaUp5h23bh+jsTLN2XSdVM0+jYSnGoPiGRowY4VBCsUmludK+fsV+ExapqagtDRpUyZUz2HVTeV6WSw3uunc3bekYmzZ2LQuSGnqYUCDG5Hieob3T9Pa3s2ZtN5lMgQd2jpGMhekbiFGxBfTyK2a9ECyHhjPoRoD+viRVWyQp9++X1QySDvR1c+mll3D7X+5Usrrr1m1A5ODEQ+v5L3gB55//dK655svcv3Ubr33d6zn99NPZvn0bd/zlL9x88y3kczO86EUv4q/Ofgq54h7yxbFFS9X1hE6QzzvsGZskFDYY6E4RDfkxTYfhsRz5QoWBnnblVVmxS5j1mtoLhRkm7y0BRFwv6borlb6fJlKbhh7B0FzpQvGOFVZmtWZhW3VKJfff7ekY7R1RHL/5/9l7zyhLqjNbcIePuN6kd5VZ3lJ4DxIgvJBBEkaAaKCbfuut9Va/H69n1rz+0WvWev1jZt6aN3/eTLdMS4AkCgESnkJ4ROGhPFA2s7LSZ15vwt+Y9X03sxwFVEIBVao4rJKqMuNGnPOdEyfifvvbe8NyzKMC6ORrGFHjGBuvwjZt9Pa1QKM+exZ82v+JLdug/jQBRwJhVdkAPBn1usfPHZJMJpUFiYw+BQn5ognLcmCoMjw/YO/QlpY4IlGFPfhIRpnOS+OGICMQZV5nxPokaXfyFKVrUkEOPScJ+LRmQc+mDHUctilgaHgKkYiK9s44KnYJlmfPgqSk9DArNz8bwyNBUnrWEZNUF1vxy1/+CtPTE7jxhzcilW7hT6RSKX525vN5FAtFvPDiSxjcuwffueIKrFy1in/f2toCy55GsTzcBEl9HyY9BwVynTVQKtqYyVdgRFR0taeQjKoQggb8gMbn8jOUi41ESu6Thzr5/dJaUL80SDpjAW9Na9hR1hmECduJH4G0auO0NPmSTnLRBL9fNRrQBQnZaAwx3eD7veZIzBQl8GmwEjnw/pRSXJzVMo0FsSJm7Ai2F7LYV42d1O9XTcZn05+16R1xfN4VWW6XgUx6P7dwdnsOcSkH0/PhBqR8kuACyLxtYNI0DqjNHAvQxn1mqwuRfUaPbL3ROoOkfcyOFDBlathfI09ZAzOWhprf9Ng8rB0oYmq+ZX9Rj9Sv9C6YldjtitoYSFgg++a9ZQMjNeMQRuf8ekCgZ5du4Yy2MnqjJnYWo3hnOsUgKf2O2qHsVPrZwlgRK1Lj7N++s9yBfdU4f2cTxGOQL55f9z716BAknV8gQ5B0fvE62Y4OQdKTbcbC/oYROPUiQPvU+seB//6/AQPLgX/5n0f3MKbIzIGkJJv9n/4JOO0sgFwx6FWN5H6f/APwr/8CXHTt0T1NT+bo5nI5Zow+99xzPIxly5bh5z//OS699NKTeVhh30+iCIQg6Uk0WWFXT8wIKEIDCZTRowyhI1phBszwUA6CKGLZoi4UgyT21JOouMQMVWA1iI8DGJKHlGoho1XRETFBld/MTqHfCwEUgeRsKcHhoAEZNS+GkXobpu0UAijsc2p5JLMVoF23sCadQ4dR4MQzMVwoqcxgI9FpWM6LjtVg6BkIQhQT4zlMTE6zNGKmLYbe7jboREWBjEkzjqk6YGASCSkHIXA4sWOaFqq1OidQMtEI0lFir8gIBIG93OaYCZ81U7Iow2CWqMCgJ31uDvik8WuyDF1WGFCZa5TY/zwQlhI6itqKaGwxVCXe1KIQROwtuHhv1EbBDrO4J+YdFPbq64xARBHQHZfQjjxQ2QtVcZl154sOymYRrk/3Y7PF1AgiYgy7dk3BbQCLl3QgEOuoO+Zs4UVTqpEaJZhTRgqaGMPmzYMQFQErV/fAcmrMEIwbcbQlOpCOtUNTYvAbYM9RgUAbmUBSkfcoYgMSkGN7NUzkB1E28wzWyVIMH388ynvj0iVtLIFLoNqnNQLaiL3YsEQMDk4gFtfR05fla4zuz6NattDdm4akN71AzUqA8bFi02u0O4NoUoTJ/pOfrkd4JEh6zz33wPUaeOihh7Bx4ybez2dyOdx088248Yc/xAMPPMByMTfe+CNcc+21DKI6to3HHnsMr//lFXz/+9/Hty77NoOkxfLIJ4ZGwLImJTAyXkauXEFnZxLRCFhmVZEMeJ6KkbEZVEomWlqTiKdVNOAwuEYepypllBkUCXjfPdLrdO6CtJeSp2vDkTE2UUKtbrEEMzwqtgFkiQA3IJWJMCvThQ3HtQ6T2OVnzuwJDSUKRYjgo53jvE5WruiGJJEiQROU92d9EQ8dMM0JKTPIs2B683fkTUre2SR5qBGhCDLoeSoSDopAdHm9ma7VlK+cXZnN/2tCIAxZzAIX9GMCDlnWXRBYCYFiQ+NXJR2aFMHkeKXpzduqoOwUP/MZdyRISs8xAkkVIYtf/OJXsMwq7rrnHrS2dHCXaP6Jud2gYiE3wB8eeRRbt2zFLTffhLPPPh11Kw+bxmOVYNkkL03vBD5MtymjT1LV5FFaKdsseUz3TWdLCsl4FKomQBDJ65b+0PFNIIjuM12iZ6wBMYjSE/cLbT+OD2wvyHg3p6JEvophOykiQAV1A/EylsRHoYllvk88vwFDktESiUFXDIybOnaXo1CUOFLRKLkx831TtRvwnCJalX1oNVwkY22oNNowXo+wNUS+1vROzkQPAkVTFQ+7Cw6qJL9ygrZ5Sd3OYwxz56WM1ppsBWdkp+D6JdgcbxWypDD4RgooWwqtKDkqsySb+9XRiyoPuzypAcxZsxxx/OJ4FRd05JFSfOwpRbC9GGcm5KfK0bKyAAHFs9c9TkDxPML1+YcGDUQll8HRhQkTti9hRymGsTrJBh9DvD7jCiSd2xW1mDk6WVexv2Z8Avin73qy2IAq+uiLltAXHYcq2MjZaewo0XezKBr0IPqaWgiSzi/QIUg6v3idbEeHIOnJNmNhf8MIHP8IlArAf/2PwKvrjv3c//A/gL/7z8d+/Bc5cs7/eO6z5OH5L/8fcOb5n3428g3+P/4r8NS/ffox5F/7z/8PcMZ5X6RXJ+5n5kBSy7Jwww03sCdpa2vridvhsGd/dREIQdK/uikNB/RNRIBSSGtSo1idziOAjk1bhlCvmVizsg8NVUYtoGSIgoKjo+IZLPGXVEy06BUYUh0xReCEJ/lqDlfjnAA1JBcxqYy4UoAsEHAhwgpaUHTaUPNjqPoKSpaLqGRhUbyEnmgBQaMOk6QhAzDQSH8omU3nI1/PqJZBS2oAnifC9zyWPNy1dxCVegErli5DRCcZ3hI0YofqIqYLwyjVZlC1TBSKddSqNmQVSKejyEajiCgKRElkhirJ4X4aM4kS0PRnNvvDzBaSASQmKbF3DgAtgsDALvV7rlHfyfuUWKpz3m+fNseJWCt6W1egOF3B2OgoevsWwNKzeHFvHXsKzQRe2MIInMoRMGTyR5PQrlTRpeeQ1OuwfAt1p8Yy2sQqovuY7jVVUhBXE6gUXewfK6K9NY2u7jgc12HQxWlYDHTR8XRPE0gqC1Fs20asNxfLV3TChQW34aInuxD9rUtRrVjYtWsnRkZGUa1UuchiQf8CrFq1Gr4fYOvWzchm0hhYvAAjud0oVsehyhp0NYGpiTLK5To6O1JQDJJcbUoJHq0R0BXVk6iWfEyM5tDWlkS6leRFA9RLHqamykhmYognZSYODQ+VMJUrY2CgHZm0DrdBLNJPMmYPvdbRQNJoPIVtW7di3bp1eO+997hY5a6778ZNN92Md95+Cw+uexCKouLyyy5Hb18fA1vPP/88tm7eiB/96EcHmKSlysSsp2QTkCQ2pigYME1g1+A4AjnAgr4UM26JYanIJKkagWV5s8Cmi3hMYxCTK08bNhem0C5MzHzbcz9VHp2Aw5iexPSkic1bB9n/s6+7FZoisjSuoansKyqpArNtbQZImwn7gyBk87lD8xDTE1DECHbtGkOtbqOrM8sM0CixHhWfJY/Js/ZYGwHgMoMMMqKyjogShSCRrDz5oZIUvMfAq8fzJ0BSdJYNnmvMXPUc2J59GNDOPtiSyixnKuaRBAXjI0X2yE23aSixn2uTfXe0djSQtDu7EPIsSLr9w+04//zzkYgneF2sXXs6BhZ2wiMKc6CzVPMcSLr29GWYye9G3Soc0m/w85ILiyi2EHjedTmCStlFPl/j5zx5r6qazMB21FBgRBSIYoM9gGnsmiggqujQxDiVa83bj5QAsbG6gLcmdQzVv7hc77HOd3jc8Y1ARPaxLDGF3sg4vVXyPUvvXWk9Aq8RxQe5NLYW4rhoQQwXdomYmZpg32At2Yrp8hSqld1IGAZ625ajWnJQKZfR2dUJV45wQYFfyWMmN4OWbAumggReHDQxXv0s88vjO755n21WXrYpLSscJgv/xdmUByV8SRqX5FxXZyZguRV+Xmqzvq+0F0+YGWwrdTflYmdl0I/5uofIph+0sgBWpus4M0tysAI+mElg1KT7/CjtyCKgYwFn5x3g4/GBADJ8LE3WsSxdQ9mS2Td00mpK4B6PRt/LZJH2VdLSEFjWfI5BSldo0evoMkrQRBNRuY6YXIMk+Kj7Eewud2O4loGHz5dKPh59pXOEIOn8IhmCpPOL18l2dAiSnmwzFvY3jMDxj8CJDpISOHrBFcBP7wEWr/j88Zt14JU/A8/9EXj/daAwCMQ6gbUXA5dfC1zzAyCZ/vzzhEeEEQgjML8IhCDp/OIVHh1G4KgRoC/Xq1J5rGmpgWQK39/4MXzXwYoVnah7FQhiA7qswg0UOA1iSQZQRReK6DOLxVA0VLwEtuSzGKxE+cu5IgZIq3UsiE6jXS9AlTxoagJjkw0U7TikdB88r45OPYesVgYCk1mnlHQhwIK8Quncc16hxEDJxDrQkhjA1i0fYXR0BOeeex5UTUe1VkZXZydGR8fw9ltvYsmSpTjr7NNRqk7CdKowLReFQg226UDUPSSTOhJ6FIqsQJE0ZhG4DY+TsJZdQ80mhkKAiBqFrtJxGmRJQsN34TgW/EBgXzZKSjclv0gG0gfJk1Gfqf/UCGghZpkXAP7szzxKbHs2NEmDpkc53vRZz3NZ4rg11Yc3//Iu+79dfvkVWHLGudg67WGi4iEik+wgec8FKFseJqoeyiHDNLyrT6EIEOAWVQT0xX2sSM3AwASqTp3BE7pniUlH+wiz0QURSSMNz5KxfdsQGr6PltY0Gn4D8UQEmZYIPJio2hUYqoGoksLEeAW7dg6zj+TyFV2IJOhej2BJ5xpYNZ+ZlFu2bEYsFkUikYBVt9DV1cn3arlcxW9/ez+WLl2MH/7oBxgtDmKquB+KJCERSUHwFIyO5xCJ6EhlFNTt8qfOHPtgalGYNQHDQ9PIpOPo6k2TaSOqRRs58nJMG4gmSI5VwuBggce+dGknXI8A42ZMPqsRSGoWJfzmvt+gp7Mdt93+UxjRGFzHx8svvYTf//73qFQquOeev8UPfvhDlMsllt995bW/oFgkXz8ViqJgemYayUQcN990E9asXYF8eQiFyuSsDzT5aqpQpShKRQdTM2UGAbMtMSTTMoPbxFSSSU5XECFJJKOqMmg2NVNELKIz47QBG57fBH1pnr3AZxDz0Nb0ehZ4T41ocUyOVbB77zj6+tvQ39cK1zNZkp2KYghEdwmIJOYxgY4kxz4LNsydt8lMEmAoEST0FKyqg0K5hkZDYOnetmwC7R1JlsaleLu+cwj/9PNvSmJitcbbkIm3Q5YjLDvZ7EcDPoHAbo24otDUGMRZRYXm+H24jskFQIXaFBzP5n5qqgE50FAsmKjWHIiyALNiIRo1kG43UDILMGdjeLTekY82PXfnCoI0ieR2F0EVW5hJ+sEHG3HGGacjEYvys+/c887HqtWLOKa+r+LhR//0OSApMYCbIOlco35LBLhIOoSGCMvyYVoey1a7HjFUm5LKsaiKbCYGw5D4/UOTRBii1pTdDago6dgZUBVXwMacgi0FDab/5Rhcnz/L4RFfRQTatBpWpyfRoRf4/Yn22LiqY9pK4c3JDEZMA1ctjmKZmsczTz+NWMLAd666Gnajhsn8LsSMBIOkr7ywAR99tJ0rvZctX4mJ8TGsX78e5VIR37nyO/DSi/DSkHVig6TNTYH3Ht4R52TIqXqG5Gy/AHA4J+HbrBpp4LRMESvSE/D8Gu9P7GssiPx3N0hgb7Ube8oJlmyde+4c+3WD2aIJ6nwTMOyOeuiMuJisi5gwNbiHAolzXqmz7Hr+wBcY41exLj/tnBSTlOpgacrk/Wt3KYq8Q0z84wOQ0nXpe1yrZqPdoO9xLibNGCbMKOKyizajjja9gqxWgO9XYTkOJFJnUGQ4QRS7Kz0YqmaPG2B7LLENQdJjidLBY0KQdH7xCo8OIxBGIIxAGIEwAmEEwgicihEIQdJTcdbDMR/3CHCVsWZjYSqAZOaQH9mDrkwc2Y4kynYeAhzokgBVFpjxMpfKoGS0iwhyVgLDtThGawbq/sFKZJKWbNPqWJ6cQisBpYqO4X1llMoNZHqWIRYNkFGnETRMmB4xOan+WZhlkTaTngR2UFKVksetiU60JRfhL6++iRdffAFXXnUVvv2tb7MkHyVk1q9/Dhs2/AXfvf67uOzyy+B6FlyXGDk+AySUQG8IPshSlCUOIUFRdPh+01OOWKVew0K1nuOkTVRPcfI2COhYAYRzBsRmYd8n+sfBpA4l6kg6mMBUYiNw3go+M17J56c5MvocAaIOFEmBJGmsqksehs18FiXEDTz5+FN48YUX8L3vfQ8XX3YF6g0RjuuBz0IJIlGC6QF7ci42TViYqpHUWNjCCJwaEaD9qlV3cEZ2Bi3qJOokTzp7B9A+YboOy4oSmy6hpzEyXMGHW/dCkgJk2jJIxiKcU862pJDOKqg5JZZphK/iow/3o5CrIpmKom9BKxIZBZlEB3rSi/HSiy/jT3/6IxYs6MN3v/tddHV3MwsJgYCenh7s3LkT//av/4pVq1bijr+5DaPFvRjJDXECvz3WjriehWk2oOs6IjEZll1lFiMBbJIgsB80AbuUeCZ2oggfuprC1LSHwA/Q1ZlgSdaJsRxyuQqyLRqMOIGkKvbunuExLVvWibpb+VwWKa2U3tZliCod2LJlC5LxGJYsXch7pq5FmfFKPy+Xyli7di0GFvbxHkkFJ7v3DPFYa+USJFnigpHu7i6sXLECuiFiIr8LhfpMcz8ndr0ShQQD+/fPwPV8dHdnmR3qEIvTsz/h6awQqCpHUS7amJoqoaU1gXRWQ43lg31ItPcyo5Tka8mvtCn9SBUkAiedBRAONzKc52QwyRRLqo+6U+XPNBpNQJTifGDnDA5ADJ+4iVj6WI0iqkYgCzJcO8Dg0BSDeAu6WxCLGZA1Yu5YHHfq47G0VLQF3S1LoYgGM5P37RtB3bIYcB5Y0IeOzg72up2ZyWHv0BBIvoeS2t1dXejt64GHOkZmdqJmlRkYjmoJ9vgcGc3DdckHNUA8qqKjPQtB85Cr5eGQUsMR7QC4LIgsF08S902wWURXZiEMiTxJ/x2lYgE//elP0drSyoy1eDwBWSGJXxeeJ+PhRz4bJG3emy6zSY/WB2bCyiqD6ghEuB5QKlsoVUzYdlNhImKo7CObjhuIqioMldQgSL6YvEzpCUlK9XS/0DUOLRJogqFUwDVUEfHujIYxUw2fm8eyUE/AY1Sxgb5YFStTeSSVKherWY0I9pSzLGFq+hKDpL3eCH71y18ilY3hrrvuBCQX08VBxI0U2rNL8dv7HsI777yJe++9F0uXLccLzz+PNza8ibPOPhNXX3MtRpwYXtxbw2TtBGaSzs7PAXncw1Y1yVZ/AXbgHBBJ91AABkmXp/NoNMgj2gZ5g9Mzixox10tuGpvzWQzXIvxOS31hNul8wMvZohfiQZK8Op3fpQJDmlwq+JkDfA8FSedz/m9oHc/NS0z1EZUbMD0JVU9ufo84Do2feAIVpTpYncqjN1qAIPgYqaWwq5xBm25iYTwHWSTlAQemQ99xTN7DY4YGSTIwWO1kb1KyS/m6WgiSzi/SIUg6v3iFR4cRCCMQRiCMQBiBMAJhBE7FCIQg6ak46+GYv5IIEEOrxZAQtSeg1KbQ0d4GT40hX69BgoOMWkdntApDDfjLNR0vQMH+Whqb8ln2Czpay2oWVqem2G9UkhTUyx6GBicRSWTQ15+FiBIzcTy/6Q9IiRVdIi9SYlgGqLs2A6hBg0DSdvS1rcCuHcN44IH7MTCwkHXe0+kUJiYncP/996NerfPPSKp2//792LFzBwqFAiKGjoULF2LR4iWIRWPYseNjjIyOcII/n5tB3aqjrbUNK1esQltbCw+lUChjx44dzFolRisBISuWr0AiHseevXuwe9cuOA6xh5pt0aJF6OntxdDgECfgFy9Z3GSbmSZ2fPwxZFnF8hUrIEkSxsZGsXPHDkzPzDBrbcGCASxdugzJZAKPPvrIAZCUGGrVaoX7sX90PzzPQyad5n5GWzrx+j4T747asIkOG7YwAqdIBAzJx0C8ioWxCWhC0++Q9g/6z/H8pveiICKlpzG6r4TBvWPIZhPoG2hDJp3E6GgejuOhqzuNQCQpVxkNT8BHH+2Ha3noH2hHLKmz3G53y0Jofgr3/ebXGBoaxO2334HzLziXmYkeswcBQ09g+9aPD4CkP7vrdoyXhjBRHEEqkkV3uh+JSIY9P826yXubMiv/yl6VJCvuB+xzSnuS5eRQN3NIxDrQaMT4M/FoBA3Rxs49OzGTK6G1VYceoeINHbt3THE/lq/sRtUuwZ1lF/KJZxmSRy6NlmQ32lILDki5WnYFpfI0F2qkEu0MvNE+T82yi3xOTY2zj2RTTrHZKIdN4yEmfqU6hVx5DKZrNgHIAIjqcbimgKmpCpJJA6mMzgx/ZnF+CkxFDH/yAR0ZLsDzGlgw0AJBbsq0yoLC521K3ApoeCJqNReO5wEkMeg3ULdt2LaHtrYEs4EL9SKc2bn6IrcIgdf0TNIVHYYYRTFvIV+sQxbIDxSIJXRkW6KARJK59c/0gp27fnfLYmSiffjg/ffx2muvoVQqQ1YU9vo8Y+1aXHLpoxK7QwAAIABJREFUpajV6njhheexa88enkdi/3R3duPbl30bnb0ZjEzvQMUqQZN0BpYHh2Z4XS/obWtK02rkdQ2UrRrKZpVZvEfGnMaliDKzlMlLu8nqpWe8yJ6kBJL+6pf/zvK/f//3/wFtbV0HQkhrhhQWXE/Ew4/88ahMUnoy0fpwfbovP192nvpARUQkSUwsUwEyylUL+VwZlhVAkURoigxNUdmHXFVESALJ5oqIx6NIxOhePnwO6Bx+oGLCVLEpp2JvRWHWW9hO3ghoYgNdkTr/odefibqBSSvCACm1o4GksuKhUB5mOe5sejHu+806BklvvfVWOI6LV159BQsHFuP6G26AmurAO/vr+GDcOqE9SedmkJRMqDEoykAi/fsLgqR0olkfYNpz12TqaI84qDgeOowiMhrJpDev3NwrdGwrtOD9mXTzvppVdmAvZX5WzAMQPMLXtAkyHgKSnmRL9rB5Oc59p3sgozmIKi6yqokFsQLiislXqXkqCrbGvqMxpVlI5jZ8tgmpWWRN4COia1BlBaP1dnxY7ETFU78Q8/iLDCsESecXtRAknV+8wqPDCIQRCCMQRiCMQBiBMAKnYgRCkPRUnPVwzF9ZBBKqiC7DgxrU4YsK8p6O6VrT4yajmliVmkF/nFgrTXlCSkpO1dP4INeCUfIjOqJRWqRDq2JNZhJthkX14ZiZLmFwcAotrRkMDGTg+lWWC6Ss91zindgzlHym5Ezdc1BzbE6Kx/UYFnetBpwI7rvvNxgdHcXP7rwT55x9Dt5+92089NCDWL50OW666RZm3TzzzNOYnBhHW3s7cjM5ztNcdfU1fPyTTzyOp599Bt3d3WhpyaBYKiI3ncOFF12M6667nkfy0ksv4v1330MylWQggSQmiWFwycWXMliybesWBi9Gx4gFNIyrrr4a5593AZ566kkGT3/04x9jYGAAU1MTePihh6AbUfzkpptRqVbwzNNPYd/QPrR3tjMbzbJdXHrJpbjooovw7LPPHAaSEkj77rvvIF/Iw7Rs9itdtnQprrnuBux1k3hpTw0198RnOnxlCzc88SkZAZKRW5maQn9sGo3AOVBoQcwTYpMSMztlZDE8VECpWEV/fzu0CCArGop58qKroaM9xaxOx3ZIExtDw1NoeD6WLOlCQ3JZenugYyVqMwF+8Yufsx/j3917LxIZDZP5vXDcZkKyPTOA/Xtzh4GkueoIMyWJjUeelnt278W2bVswOUksRBcRw+DCirPOOhstLVls2rQRO3ftwulrz0Rndwy12jTi0S4M7h3BRx9+iDWnnY7ehZ3Y9tF2TOcLaG8zoBmAIuvYtWOK8dDlK7qbjMuGC4VYNoLASVFnToLxkJVCMuK6GoEwx8z0XdiuyeCYoUZZNpyY8QSaNbiQxWU5XGJtNt1Bm81pNJgdSAw+igeBqXOgGLHwibU1M1lDre6gpycNSbJhkfRtQE7VAvuaUqMnChWj0B+Sc0wwuCpi//4CUqkIevtaUKvZGB8rsAR8pjWJet1FbqbMbCNNU3nMnJIXBcQSKmQDqLkV9qv9NEB2PjcPAXjEOtYkA4EvMKu0VnFRLJbR3pZEZ1cSNYf680nG5pHXIblj34zg/vvuw9joCC6//DJ0dXWhVjO5WIYKal5/fQMef/xxrFy5AmeddQarHpD37eLFi5BIqwySVq0yy0X7toxt20aYwbt2zQBS6SiCBq3hCmpOHXWHGNYHi3qoPyzTKyswyJ/7EOCbfkfzTiCpLjaZpEODe3DFFd9BPJHiofT19aGvtwuyLMH1AvzhkUc/AZLWrAL3h+TyCaA9UiL5s2LP6g2iyGC9QmCpKMP3JFg1F5blcMEQLWuak3KphkrdwtKBXvT3puD5FWYNUyMmtypqyFlRbJyJ4+OSDtOfB2gznwUSHvu1RoAkRsmjtBGIqPsHPRipE0cDSVXVQ6G0HxE9cQAkffmVl3DaaWswPjaBtvY23HzzLch2D2DjuIP3Ri3kTSrAOQnaAW9SrmCcleD9slK0VOgSoD3iM3u07ARYnChiaTKHmNz0N24y0TVsL7bgg5kMrLnig5OM8fmVzfCcLPwR++uXvR6t/Z5oDcuSJSRVC5rkQxfpuRPA8iX+3iYGNurs3012BA3IpLQgBLAbTbl6er7T961puxXbC+3I2zrvs19HC0HS+UU5BEnnF6/w6DACYQTCCIQRCCMQRiCMwKkYgRAkPRVnPRzzVxYBRQTSGpDQRGYm5i1icjaT1ySd22PU0ROrIqvVkVFr7EkaBAa2FtqwKZ+AE3ySmZGQLKzOFNEXrWJk/xR2D44jk0li+dIeRIyAE8qma3GSm5O0RFRlnzJi6AiwPZdZYfQzYrsMtC9BT3YJnn5qPYOR11xzDb73vRvwx8cfw+t/eR033ngjLrrwYrz88kt4bv2zOP30tbjkkkuxbdt2rF//LFaftgY/vfU2PP3UU3j0j4/giu98B1dddRVmcnk8+vDD0CM67r77blQrNdx//32IGBF8//s/gKKoeOKJxwGxgdtuux2d7V2oVSuYnprC0888w8zQm266Gd09fcw4sywLd911N5YtX84J8F/96heIRGL42Z1/g61bt+DhRx7G4sVLcN111zLY+8TjT6CttRU/+9mdePe9dw+ApJSUrtVrmJqa4oRxuVLFY3/6I6anp3DnnX+DRtdaPL+7iqoTgqRf2Y0RnviEjAAlCZcmi1iTnoYqkqdxk5HuNQIG4FRJh2dJ2LdvBrF4BN19aVSsAjRZR60IFIsVdHZkIIgBhgbH4do+VE1Ga2sSLW0xlq0l4G9hx0rMjJj4t3/7V3T3dOPev/8PEFUbw1MfMWuQGgFek8O1w0DSupVnT2NdTeOdt9/h4od8Po+2tjYYUQPlSgX9fQtw/XXXs6/po488jBdefBE/+vFNuOiStbDMEqJGG5555nk89dRTuPFHP8blV12CTdu2IVcoobPDgKo3oKgG9swySVet6oXDPp/eATlEkis/1AfyWCdzDqTSJZJgbe7HR2vN83u8RzPQ6TfY45lAMVnUkNDS2Dc4A1ESsHhRCyp2iUFLr+EzO5MkXqlRUQwxDWnPb/rJJhBVEti6bT8ajofenlbMFCuo1x24DZvFVElqlyVYW+KIRMgvm/irJNhIYqse6izp6xwXgHRu7BwXYlxKEoOluhzH3p0TkEVg2fIe9j0k2XYaz2c1WjP1gohf/eqXvG7vvPNOrFi+vAk7CAKDj+seXIfn/vwcbvjeDbjqyqtgGAbLKhMImy+PYDw/xGuQQFLB1zA5UUGxVEUgiByXtrYkjKjIMa9YdZ6XA4jPLJaiSgSSqsxSPbQRSNpNTFK5HevWPYxXX3kFqdmCITru0ksvwVVXXoFYLAayDn3mmWfx4ccf44bvXo/ly/swU9iDilmE7RFI731uPD4rVhQPjglLK6ssuSxCRhAIqFRMDO2bYjB0xcIexOICHL/Gc05j0NnfXMFHhRjenEwhZxPrNGx/7RE4OkjqI1/aB01NoCWzmOV21z20DrF4DJ7r4Zqrr8btt98OT09x8dmmCSr4OIkixSxMRkibnZ4vi/NThjq3NdCellQcLEsWsDCRR0Ry+GoVL4IthXbsKiUO97Wc9Uqdl+zuSRTuY+tqU1GhOR8H/ufYPvoZR1GR2JpMDgOJCkqufsCT1PYlDFViXDTQrpUgg2TWLQiNAIYgQZJluGLTB7bZGwFWI4pd5S4MVdPw8PVI7oYg6fyWQAiSzi9e4dFhBMIIhBEIIxBGIIxAGIFTMQIhSHoqzno45q80AgQ8EFjqBwKOxN0U8twUGug06lidmWHJrQZU7CylsDmfOiBzdmgH6XwLEx76IgXs37EFtWoVq1b2IZPVmLVkOQRuOE1WUSByospzfciSyH53gUTJ7llHT0FAR6IdS7vXYM+uMdx//2/Q3taOy6+8As8+8wwq5Qruvudv0dPdiwd//zu89tqrWLv2dPQPDGBmehrvv/8eFgz044477sQrL7+MV155Cbff8TNc9u3LMDU93WT0jI3gjp/9DCP7R3Dfb+5Db18fzjnnHAYoN2/ezGwq8mU75+zzUK1V8dqrr+DV115lMPb6a69HvlDCb37974eDpCPDnAiPROO49ae34eWXX8aTTz3JbNBVq1ahWqvh3XfeQSwWZWD1o48+OgCSfvuyy5HP59gDsFgsoGZaeOett3g8d/7N3yC2/JIQJP1K74jw5CdyBNhLOV5BWqsjItUgC/XZog4V1bKD6ckKFFVBS1sCvuzAtCuIawlU8i5Gx3NIpRLsWTw5noNpWujozGDZsm6Iig/HqzEwSGBWacrHL3/xC+gRA3/7d/eirT2JqeI+mARIEpM0tQDDe6YOA0lJRleTDQwO7ueCi0KhiO9850qsOW0NItEIiqUSdE1HX28vA1TrHvwd1q//M2659ae48qpvwfNMKHIUjzzyGB577DHcfMstuPr6y7Fp22YUSlV0dcagqB4UxcCuHZPss3zaqgXw/Br8RpPl81k+kPR7Gt+h4CclTmkvPrQR+BSRFQacPtlEOI2AveOoiIVYjqZjo+oSUOgirsXRsFWMDeeRTGrIdEVQYunbpuwrgXMR0oOdBUnZs9Jzmd2SMlKwSgF2751khmgsqkJQZbS2pXh/nZwqspdqS1sUgkzzZcMPmv7V5J9KDEZ/TrrxK1rE5FeaMjIojJsoFKvo7EizTLOsEiOWJA0/6b8515Xe1qXQkMFjf3oMb739DnvZXnDBBVi0aDFaWlogyzI2bNiARx59GJqm4YLzL8CKFStZ/UBRJUwV9mGCQFKvzmxLTYlAlTRYlofpKQJL6zB0FR3kZat4yNeI1emiQQ/2ABBVAr5J2laCrnxyfudA0ky8H7t37cXg4OBhUezvX4D+/l4Gc8kXdGT/KHKFAhb0L4BueJjM7UbZqjAY/nmA8WdNTxOsJ8aTDIJGad1Q3IkFbdsNjI3kuciqv7cD2WQEXqPelMEOfKjkmSvKMD0F70+n8EEuFsrsfkX3wol22iNB0rvvvguy4mIiv5dlwztbluH39/8Bf3j4D7wn27YDVVFwyy23YNXas7Bp0sMbw3XkzJOpAG1272ZWaVMKd15St582iQdYoXROEfTcXZ3KoS9WgCJ6qHk6dpZbsaOUQM1TTrSl8M31ZzZuktBU5KHvVSDlhuPAKm3VLJzVMgNdCbBpJstgfmeErDckjNQ0VD0FPUYJA9FR6EIRUhCwlYmskPR4s5SICPWe33weDFa78WGlB87XJEMegqTzW5YhSDq/eIVHhxEIIxBGIIxAGIEwAmEETsUIhCDpqTjr4Zi/8QiQH2BvtIaU6qHuy5gxVczY2uEV5LO9JJC0KyaiM+JANkeRUmvQIy5qs550lMSmpDYxQygZaps2LLPpQSrKIhRdgqRInMyVRBEJI4pF7SugSRncf/8DGNy7F70L+vDhhx/i9LVrcdvtd3Ay9b77fo0Nb7yOM888C709ffB9D7Zlo6e3D2effTaefPIJvLnhdWZ2ksQuMTUfuP8+7N8/zMApnZc8TpcuWYIzzjqTvdEoMU8eowSadnV1M+PzT398lCXafvKTm7Cgrx/Dw8OfAEmHh/bgV7/8BRKpLAMgzz//PP78/HNYvmw5Fi9e3AQyTJOZpOeeey7eeOONAyApgbwvvPgCe6gu6O+HEYni3bffxuTkBO688y4kV30rBEm/8Tsi7MA3FQEJlPhrIKE4SOk2Og0LbYaLan4G49PT0HUd6UwSgeKi7lTRCDwktSQEV8HkdAWm7UFVZMQiCianSojGDSxf0g7LrbJXMjUCSUU3yRLfH+/cgVtvuRXf+tYlCASPiyao6UoUW7dsPwwkJa9h8m3+83PPc1EEMdp/8uOfIB6PfyJctlVnkPTZ9c/hxzfdxAxzNBrsr/nII4/iiSefxC233oprr/8ONm/fhEqlit6uJCTVhyQZ+PijcYiBhLWr+2F7JXiBxdcgmVOS2yMJ2yMb7anarJzuHIeQWLgsnXsIuEhyphFFYTDtMK4hSdsKKvxAhuP6sC0PM/kqZEVAPK0xC1eCiqG9Odi2i4GFLfBlk/f+ORiWmaQk3ytQCpn8ZJsMVIMAvyCKif1Ffi5kW+MQJZ+fB0TZZJ+3YPYzDYtljclj7XhI6s5nLVPfYloMsm+gUrBRLNegqCq6O1OIxkQ4ngmnQRK3n6SjtaV60ZVZjP3D4+xJ+vHHHzPYN9Dfj29dejFWrVqNWt3Em2+9iTffeINVCzKZLC6+5BKcf/75EGSH5XbLZp67TMAhA4ksT6vCdYDRkQI0ApY7k6i7VVTtCuy6jYYXQDMUZk43mbGzf8SDoDnNd0usDcl4G0ShyfadA9TnZHNdx4JtWxAlmYHSgClnAepWAYXq9KyU/nwievBY6peuRRE30tCVCCRR4UKApvNwg4sbxsZmYNWJZdzNnsOM4wc+GgTCBz6EgLxpHQyWFLw7FcOIqZ1czMAvFrrwU0eR2yWFkGjMQKk6BUXRkYp14L5/fwCvvvYKbrv9Nn7HIxsEeo8jWwQl3YHX9taxZdLhQpCTozUZgooAJJQGvKCBskt+w1/Sf3cOJJ0NAhVSdkVMrM7OoMuoQhBklFwDg+UEdpeiKLghW5tC1fQjJUb77L7UEBCIypcGSenJtyBWx9psEZOmhs25NNwGeTM3n4AegbH07hKpYk16EimlxL6u9B2KCj59x4fTkOFJIhqBBcsJsKPcg71mFxqzn/2q13sIks4vwiFIOr94hUeHEQgjEEYgjEAYgTACYQROxQiEIOmpOOvhmL/xCNDXb0VsVkbTF2r6Qv5pKSSS6c3qAtpiEtKqg6Q0hsAd4UQ5JVrnpAspYU9f713Hg2O6aHgNCJIAVVeg65Sgl5nJpMgy2im5nF2CV19+nX1Hp2dmICsKbr31Vlx91dUwLQsPP/wHvPHmG7j22utw8YUXNRMDfoMZOSQP+MAD9+OtNzawZO35F150GEh6x8/uRG5mBg888ABOW7MaN/74x0ins8xOkmUF0WgUIyPDePD3v8fMTA4//smPcdaZZ0NVVYyOjTGYQkzP2++4A2vWnIaNG9/H/ff9BosXL8Vtt9+O1ze8jvXr1+PSS7/F/SXGLIEhBKrEYnGW9X3xhRfwve99D13dXfjt737Lsr+33HIrX//hPzyErdu2MiM2BEm/8dsh7MAJEAHak6ggozMWYGGkDq8wCEmsI9sShd2wUHeI0dYENDVZQ1SNQxZ0OLbPiUPys9y1a4TvwSVL22E5JQZAaV/qzi5CNt6Pl19+BY8++ghSqQy+ffm30dnVwZ7EumpgyZIl2Lt3z2EgKe0HngusW/cQNm/djNt++lNcfOElmJiYwMjIfriuC0WV0dPTi3QyySDpI4/8EYuWLsHSZcsYkGx4HkuFU/EFMce/e93V2PLRVhSKJfT1pKEbxO7XsG37GB9/2up+WH6R5V5pfyX5WgI9j8bkI/CTvCjVQ8BPYpgQm9P2DzIgCcA0ZAUkuzuriM77vihq8D0R45NFTE6VUa2b7Jnckk1hQV874lEduVwJ+/bPsIRxW2cUJbvAgOZcO7j/N58hBM6SF2pcTaGS81Cu1Nk3VokKsDwCrl24Db/pOwoBJK5L+/LXDY4euuSpvxECdYUoqmWPwXaKU1dnCpmMwUlo26P5OByoThhpfo7FIy2sgrBz1w5sePMtbPpgI1atWI5bb7sNCxb0o1avY9/QEDZ+8D7efPNNBrwJqD/jnDUYmf4YherUEXegwD6dES2GasnH+HgRhqEhk40ikB1U7Soc14WuyFBVmcFGyyR/zwBGRIGmNQFRXVYQUTSWFZ5joxFISkTjJks3gO95zMBmYJ0AUpEkcQmsJflkGm/zzYDuI5YoJhCWJJmDAC4VAXwG05cKDzrS/UjFO+A6PiqlEizLhhGJcLES+c6SZDW9E8QiUdTrNVQqZR5PNBZDMpGAoogomzY2DLt4bxKwQi/SE2C3/nq6cCiTNBJTWQEkm21HI/ChqRqikRh+9ctf4Z133sS9996LJUuX4cknnsCGDW/g8suvwNXXXY+9FQUvDVYxVTuJ2KRBA6oYoE334PoNTNoEyh0nn8kDYGkATQIWJ6s4I1tDWqUdWIDtK9hTNrC7oqLqkhoN/Uw+agHl17MKvsGrkOS/4CGluly8QfEwXRGeQM/RLydpK1DxKReE2Zioaxg3jU8MVBEaWJ4qY21mErpoHXhGEt5fqhPbNAVREdFmlDFTV/FhsQUFL85M4a+jhSDp/KIcgqTzi1d4dBiBMAJhBMIIhBEIIxBG4FSMQAiSnoqzHo75pIuAKgIxVYQqNZCRc2hThyAGRU52M0NUkDhZSonlpuSuD5eS9EIASZERUVXoMiUWmtXRqWgLelqXY3qihAfuvx+vvPoqs2vuvvse9PX1wPd8fPDBB/jTY3+Crhs484wzoOkaLNvGQP8AVq1chd/97refCZISY+fhhx/C6Ngozjj9THR1dTGTlDwJFy9azOzOh9atw4K+Bbjo4osRMQx0dnUinc2wN9tfXnsNa9echsVLlmDP0F5mf15w3gXMXN2/fx+DuDTOs885lxO+tmOio7MDK1esxnPr1x8ASfsHFmDdugdRq5q4+OJL4PkeNrz+OianJnH77T9DxxqS261g2jq6X+BJt1jCDocR+BIRiKsC2nUPKdlESrWhy0XYzgQc32SgcA5Mk0WFpXB1WYOmGMjnTIyPz6CrM4OuziRMpwrXs6GIItKxNrRlF6NecXmveffdd9hfM5GMc1HHwIKFIO9gAmgeeZi8hhfhuhuuYblU127gd7/9HXbu2cF+w2efeS7ef+89vPrqK3wPE/vxuuuux0UXXMAg6bp1f0BLewcz3qkRG3N4cJCltu+6+x4GSfcM7cbI5BRaM0m0ZhXIgoQt20f5+NNW98HySiz1SkAWeYUS4Hk0kJSZerLMfw6V3CVgte66h8RKZJCUYkHgFomfE0AqChpG9s9gcqIAVVPhUVJYU5tSt46PRCyCSr0OQ1PR3Z2GhToqToXH/GlNEmQktDgkX8X4eBmGpiHVpqPikrdlkx17IjaKJa2niBqDazYwPVmF6/ro6cog2xKB6VbgHNH/lkQXM0kNPc7FLzRHo+Nj+MXPf46R4f34u3vvPSD1Tonreq2GPz/3LIPuV155JX58yw8xmtt5FJC0GSFV1qGKEeTydeRzNQZOk5kIInEZbqOOIKB10YDteLDNpvl4NKZB05rMXoPWBrN8D0acgPe5deV4PhzbhVm34fo+RE1kZip5nJLM7dyaUkWJvWepUElixmoTJHV8kiT2+T1gjpl66Ny2JnrQlVmCsfFJlqMfGxtnpi2BtlREcP5556O1Ncv+3Js3bsKOHTvYvzuACEVR0NdHqhHnINvRjXdGCSg1Q+/uE/Hm+Yr6RCBpnz/KRWsjo8Os3GEYUZbyXrR4Ec499zw88fjjeO+9t9mH/syzzsGuXbvx4IO/56KFm26+Gen+1Xhln43dhU+Xzf6Kuv+lTkvlIxHRBe20lk8g6XEEvmaBUtojsnoDZ2RdpLwpuGYVsYgOUTNQF0julVisDYzWoig4MfgBKRsQy/FLDe2k+bAMH11GDYsSJciSh7ylYrwWwYxlwIb6pcBIKj5t1y1W0Ziy1KNKHDc928s4LTOJmNS0IeB3igDYX0tgS64dhN4uileQtzXsLkXgBSIE8csBuMc6QSFIeqyRah4XgqTzi1d4dBiBMAJhBMIIhBEIIxBG4FSMQAiSnoqzHo75pI5ARrGwLD6MmDzK3nMsn+cTI7XByXRdUfnv9DuSXaTWZOqoLPdIjJaoGkNXyxLocorByLcJgLzwIlxw4QUoVmZg6BGooo73338f27Zvg+3Y7JsWiUZx9lnnYO1pp+P1v7yKnTt24NuXXYFly5ejVCqyV2huegqXXXY5ehf048OPtuPtt99EsVhiyV9FVnDG2jNZBvH1DRvw9ltvIhFPHJDPXLJ8Mc444wyMjozj1VdfRaEwwwBoOp2BWa+hf8EAvvXty9FoNLBp00Zs2rgRNavODNRIxMDqNatx+mlnYuuWLdiyeTPOOfccLBxYiHfefgubtmyCquloybawfCABthdeeCFa+/rwzlAJHxZ0lLyvJ7lxUi/AsPN/1RE4WJABSIGHhFxAqzYCQyxTepABGSo0YL82CJAlBQktjfH9FUxM5NC/oJ0ZgIoqwPFtPoehakjEOpBO9ME0XWb1kTw37St075IHMvkek5z33j17kEwl0dHVwoylwJdZLvfdd95mT9HLL7sCw8P7WFqVCjm2b9uKH/zgh/jud69nkPTJp57GVVdfh8uuuILnyXMdrH/mad5PfnrbbQySTk+PYWh0jPfLvs4Yy5J/tGMali+hZ1EvCvUaTNdjxqHTaEARHcTkKiQ4hzEuqUCF2KHaIYAWXZMYfrbX9PQk5h8xTQkgpeSq2wggiCpcW8TMdBWTkzm0ZJPo7s3A8h0uerFqHkbHinAtB9F4BG0klav7KNmlA2zeoy1CkouNKDHElDjGRguo1Wz09mTgqzZqTvmoQNqJtpgVUUGCQE9fx76hHHRDxqJFHXAadZg2yQwfRAhIxlkNMhjaN8RSn8lEnMHwRx95hJ85d911F3RDx0wuh87ObgYr337zDTz/wou4+ppr8IMfXoeRmR0HQFICLYinSTA2Aa70b1mi56YO1wKzfT0vQHdnGrLhsz+v5TosyUxen6zUwNL2s0zUWZbxXIxp/ulYejabrgPLdeGYHnynAVESoRsKS/jSeeYA0gMsZCpyOmKy6HwEjtqey0zUIxt5thpiK5544gm8+dZb6B9YiO7uHlhmHZ0dHSw5nEjE8NKLz+O5555HPJ7AosWLISsqxsdGsX94GKedfjq+e8MNKIhZvLinipHyyQV2nWjr+2TqD4GkaxMmF7UMDu7l9y5qpBywcNEiBtCJ/U8WC+edey5TWy/1AAAgAElEQVQ6uvt4D/9w+1bs2rULy5cvQ7RrKV4ddk86kJTo3lQAwYWFxxMgZe9okjpv7mPtURELkwGE8hCC2gRUeqaoCrP/Y3EVNdfFVD2KaaeFJXjJ37VEdsF/7UBp0EBaNbEsOYNOIwcEBFgrKDkJ7KumMVaPwwF5t36x4kYCQFt1KuLyMW3pMP1PvvsTkDoQq2BtZgJptX7g1qXQT5pxbM63Y8Y2kFZd2F6APDOOj49f6rHsEyFIeixROnhMCJLOL17h0WEEwgiEEQgjEEYgjEAYgVMxAiFIeirOejjmkzoCWc1hkDQq7udkK0v3mU2mUyIRQVTTOI1cd2zUzKYso6oqzCalZP2c7xqxcNrTAzDrDkqlEpLJJGzXwYe7tyKZjGLF4jXEJ0E+l0e+mGOPU5Lfa21tZV/PQj6PaqXKHm8kd+t5Lup1k0GJVCoF3TDguh5K5RKKxTxM22LJ27bWdkQiET4vJbIP5DiCAPFkHNlshhPVxUIBM7kZZr1ksy3MriI2UDKVAkll0bnL5Qry+RzLbhLY2tLagkgkinKpjEq1zAArSQPXa3VMz0yx1GAqlWZgxrZtxGJRNIIyxnPT2FdJY9ROoOyJKNsEMh9cJgfFkA+XRab0DMmAiRCaDLG/9sTVSX3nhJ0/1giwFOts7jEqueiNFtFlTEGXavB8m/cJjxK9szKgcT2JhilharIMy3YhyjIzANtaI3A9E0LgQ1d0xMgbUU9CkSOUauc9hSQ/Bb53yAexwcBiIBDIWGNfyLjRildefg2PPPIwzjzjTNx8y60Mojq2g5dfepHlwq+88qoDIOn69X9m3+Krr70c5PcoiRoeffQxPPbYYwyyXnfdNRifnsGu4RFIkoRUWzvshoRa1YXTkGCrMUxUXNTcg3CcIXnIalW06jOIy1W623nsmiQzQ1SkMRwSXNqTm/tB0ATMZn/vNghmVuCYwL59OVRqdbS3ppBtiUPUiCEoIhlJwtASsK0GTNOGqhDw5sNumHDII1IQ4HsuKmYJZavM/04YScT0BDQ1AkOOoVysYvfwEFQNSGZ0VOwS3Fmp5GNdA9/kcYaiIaWmMT1eR75cwUB/G5IpvclO9umZ1wRrCCStzAR4+umn2WM6Fo2wfGytVsd5552Pq75zOTZs2IBXXv0LMi0ZZmIW80W0trXi+z/4AQYWdWP/1Mco13MM/BCQTXNARUYsZUt/iFdJwIViwLFEjO4vIpE00NYRRc0uo2rXmZ2pKwqfg58J7FVLXrESMz/phwcAUp/Adyo08FmWmWRw6XMk20tFTJLUPMdco78Ti7TpZ3s4INB8/gjMQiXf3CPZzhQfr27g17/+NUrlIm677XasXL6y+SwlOWBDx77hIdz3m9/wWrvllluwbNkyjtPU5CQeffRRfLRjB2655WYsPetbeHFPHR/nnL9+gOabXPwn0LXP79VxcZ8O0Xf5/W4OmJPFAIYqs7oIsagtx4eoaBirNl/nOqIBfDL0lSRM1AS8vs/EUOlkBNfnXugO3ne893ABhfjFfTGDZhEGUc/bIgK64hISYhVZMY/ALmP/2CR8P8CigQ6kM3EEvojRQoAZJ4GCkMZwmZ6TwXEHb0+YpUeS8YKPBbES+mMjkAKS7vehysSyNzBmtmFnsRUlT4PAJsrHBpTyUUITYKa/a1JTztz22b78kDkNWBWAtu42zcSK1Ax6okWoYlOth1rdlbG90IaPK1lmj9K6IAn9r0tql/oQgqTzW7EhSDq/eIVHhxEIIxBGIIxAGIEwAmEETsUIhCDpqTjr4ZhP6ghk1CZIGpNmQdJGAJf80LwGg6TxaNNbp2bbKJfrnLCNxQ0YqjrrdSYzqKcqOuKRDHQlzseTL9rI6ARGZ0aRzhro7+lFXE9BkQ1IEiWACcygRIAHQVAhNGQGKijd4LgmPL+BeDQBRaXqbh/FShn5Uh2JeAzJpA7Hd5vSgL7T9Cal/yQVkJqp36Dhw2e/PDonoEgGSDqSGiUg2Esv8Pj6PjHURBnkSaeIOipVi5PRhiHD8kxmW1FyG9RfgiVEhcfBCZVGwF6JToOSfiRrWULg2xCQwoyVRt7VMG02MGkGsHwZqughLjuQBfKQI/9YSqiQrxzJQ8rQVQ0NQUbBaqBkU3xO6uUVdj6MwGERkBAgKpMvWB1ptYS0mocqVPg+9mbBFlVWEVHjkAIVlYqNkZE8FEnAggWtiMZUAA5EeE3QSFIhSToEkVgXAoi/ETQacL3m+Yi96YH+30PcSDHjfXI0j4ceWofBwUGcedZZWLZsKQNLxCTdtGnTYUzSOZD00svOglkrIGq044kn1x8ASS+9+rvYOVHDWK4AvwFUxCSKroCE2vSBZKYO38eHJ141sYG+aBFLEuOISVWWxmU5VfnYvOooMdsQFFimiJGRAsrlGlrJczMb4aKNRCSNZKQFsqCgXrfgOC77u0ajEaiKBJfYh6bF+6Sua6g4RQxO74Iiq+hvXQxViMB1yJdZg+O5yJfHUXNnUHUqqDkkFXjybEw0t0ktxcD7vpEpLpTp6cwiGlchyA3Yrsnrg0BAYkpu3rQJe/fuhm1bUFUNvX39OG3tWrS3tjDjeOPGD1Auk89ps+Bm9ZpVGFjYj4o1g7HcXjQ8k0FNeoawZ+wBkLsJ2hPYHQgiFCGCvbtmoKgSFi/tQNksomJVGfAg/9E5sLwJkMoQaIHRCSWBGcS2T+zig2ARJf7p/CRfKh8Bjh56E9ITsslyPQIkFUglghL0ARzylT2CXkZMUiXI4MEHH8RHH27HZZdfgfPPv4BZpIbRfE944aUX8dC6B3Heuefh5ptvgkK3KzPoNLz88qvsK37ppZfg+pvuwOvDHrZM2iCwP2x//RFojUjoTcrQlcOlZhOyjxbdgSzRXqmg4CgwXQFjVVI2ATrjdC80CwNKpo/RiseFZyd7awKkNA4qfGjei3xPHqqnPa9BBiDlhqRG/qcBFsWr7G+5d2gE+/ZPo6OjBalEhAv6ylUbsVQ76tF+bJmWUPPmALljAwjn1a1v9GBi8AZo02pYFJ9ATJqA6zf9wTVZgSHrKLlZjJqtmDZ11HyF38upVPHz5sGQyXcdML05yeLmM5H3zUOBbwaxm/NMvrEteh09BilqWJBl2us9aIKPnaUWbCm2oe7N3h/HmXH8edMQgqSfF6HDfx+CpPOLV3h0GIEwAmEEwgiEEQgjEEbgVIxACJKeirMejvmkjkBE8rEsNoJWdR8s32a2C4Gknu0zSJpMEEsLqNYtlMp1lu5KJiMgIIOARUq2UlKAmFsslynIcDwPuVwV+XwNkh6gpSXKYKsiKAym0mfV2SQufU4SVMjQ4DGhis7icj9I8pC84QhU3bl3FJPFMhYsaIOs+ag5NQZByCOQjmUvVVFmKibxMwkoYS++wOX+y6IK8RCQlJLi/mzygoBS+nzCSCGmJTE5XoVVs9DRmUCguHytuTH6gcfXIXCGq7wbAfehyYQLoIgC4loccFSUayL0eAK2EGCi6qDmidBEH0nFhiLR9UUeM1Wdi4KCuBGD54iwGhqKiGKwLKHmHkfvqpN6pYad/2uKAKUhDclBp1FEb2QculhimU+6p6nRPaZKGiJqFK4ZoJCrwfcbaGlJIp4UETRMKJLMABT5JXuzbMCmp7LIxQwEkBKLb64RANidXYJUtBs7Pt6JNza8hvHxcQSCxEl4x3UQj8Zw7TXXMii2/rln8dabb+Pqq6/BaacvRKlSRDzSzj977bW/4Oqrrkbn6ovw3kgNZYdAqwbKdsBJU222WMPxg0/1fIvLLpYk8liYmIEh2uwNSX2nsdCexvKsh0ilcgKWSkaokKVBjMEIpqYdjE/k0d6WQDylIhAb6M72oSXejfGxSWzcuBH7hvahXicZcQVLly5lYIvi/MYbGzA1MYmLLroIy1cvw+DEh9BUA23RPmz8YBO2bN2Cnp4eXHDBhZA0H4MT21EwC1ygcqI3koQnD1DaV32WHSZPzyhs00etXEfdchGPR9DZkUYgWDCdOtLxdrSluiEJGgh79H2PfWwlRWQQn54BiqgRfZfXCu3/5LXZEDyYThmFyhRqVonnngD8o7U5SVuaR0WJYdeOabieh1Ur+vg5UnXrcBoWEByUtifwnEhKDc9HQExPUj6YA1uPAKvncM0virM0QRpah/Qsb0o603qksXek+tCWHMDWbdvx7Pr1GB+fQldnJ9aedhrOOeds9PT04k+PP4Ynn3gC1157La67/lo47gwanoV4vAcbN27Dz//t51i5ciVuvOMevD8tYdO4Defkx7tO9NvhhO4fvYOSxKgkBqi4EiquAu+IopITegBfsHPBbIGDIMpcNEdAmsdYmvgFGYRNkE5CAzHZw8p0EcszdRTzFezeOwbT8dnf2LFspBMxLFzUiboYxfZ8HPtrcdj+bNnE1wzOfcHwHdPHKKZRfs5Oo03dD9er8Xt/8zuBwIoUkhiDjziqjo5p28CkaaBgqwi4mOTTwdI5kJRUYmg/ZssA3niPAJrnmL6zhSmkXBMTLS6WVGQBXdEaWnQbeyop7C4152GufRXyzJ8WuBAkPaYldeCgECSdX7xOhKOf/RPwjzcCKy8D/q9fAh1dwH//Z+DB/xO4+5+B//RP9F52fHr60Wbgv/2vQGsb8I//DejuOz7n/SbPsm8v8I9/C6w9B/gv/zug6c3e2NbBON76vzR/NzHWPPbDl4H/9zng0qu+3p5/3X167c/A//3PwJkXAf/wT0Ay/fWO96u42uZ3gdvOBf7hfwB/958PXuH/Z+89wOSqrnTtt6pOqJw6dysnJAESIhtsLCOyCSZnDDhMujO+95/w3/EE/+MJnrnzzPz3jmc8Mx6iQYDBJmcJRDbBJCGUc+eu7q4cTp0K91m7upRooZYQIOTaPP0gqU/YZ+199jlnfev7vvq/y78sfbM2H/7rf8P/+R9w3nfgL/8J/DW+RKM1ItCIQCMCjQjIl8EfPtn3xaEXNIasEYHDPAJ1+VYR1pOmEux7yLgKk3ReoJ+gq4dcKa9AhWrJIZY9CtgM+D0KAI0n0yRTWfxeN+FwoAaSOmqsk5KwMSs1X0EBMlKpPKPDeSXxFYoYRCPCbqp9eZguHc+Yn6kwcaTVOC21Cnrl3UZlx981h7yFm7y3ZrOSh5w6rZlEfpS8nT3oo2e6DCLeCBXLyZZtMTTdRWdXCIdLqtElN14ib+ewSrt7CdY7oqQMNYOQO0Ji2KZQsJnUFaXoyJPIpRRYIg51LofIq40tlUqGy4HX8GNU3fT0pjA9XiLtbfRlnQzkfCSKBrnSb0bi8KAPauOAh3QEpGigyzPKFF8fpiOFVbJ2JDGl47rLJOgO4aqIr+EIpqnR0R7ArorsbpUyVcUorycma2qkO5lywnisSxHKHRf2Ntf8k/UQyUSCvr5eYiNxtcb5vF5aW1sU8OPxeOnt6yMWG6azs4ucy8XmoRRTm6KYdprYUIzOzk56S0FWbMkptmi5RiCZMMdS1ouwYXFUZJRp/lE0h7BfKxTKwnytSeHqDieGJh6kLsV+scsVLMWgL2O4/IwOWaSyBSZ1Rii58vh9YWa1H8lQ/zCPPPwIq1d/SFtbq5IFz2Rz6vrOPPNMsvksd9x+OyvfW8mll13GtdddS5m8Aqfjw1nuuWcpL734ovJ0/uaNN9HcFmBj/yoShfgOIPtAJpaAlZpTV5KvEinxuRaQ+5MwU2tetiJF61LxkzngN3yKDVsuO3E4JYFdVuxKOW+5DP2DCTJpiVsUT8BJxkopBqbHcOPRvei6RxXOqD6WLPJSKFMBt+bG1N04x/y4BUgt2Dn1I0CqjJdHFx/QfTGyHBiaj1isQHfvMJFwgPaWZgzDSdlhkbVT6njiT6tYpJVahOxqhXypNKZs8EmitvfRqwHKujpvzfdWwJsyQbl3mmbjcrrZtGUzb731Fu+/+x7xeFz5cV944YXKq/TRxx5ThQZfP/9cikWR+rQJBQV4/4Cf/ud/Mv/IeVxy3bf5dQMkPZBb6LDdRymAHLZX99ELExa/FPSFzApT/HmktKcna5IqmtgiuTqmXqKeaPvjZVqt4teKHB0dZnYoRdGq0tM9SiZfVHK7TmGqew38IV2tWwnbR2+uVflyynvmwfZM/XyGtILHWabZtGj3pgnrg1TKo+p5s2sT2XGRY1fMfYeGXXUzkA+zLR0gaRlKOl8coseLSd1GQAqa6p7TE47dGFAr4xo1LPx6ibilkypqu9wDY07tn0SKeT+Cf7iApIODg7z88sskEglVbOZ2u5k7d656l5Gipj2bbLN69WpWrlxJNlv7rhS7mBNOOIHp06fvNYINkHQ/Jtchsmkd3FlwJvzDT6G1fSe4tycQ9Em7XAeN5Dj/+CCce/Hej5iMw4P3QDZdA6Pq4OMn7YPsXwc2BazcW9tX/+r77Q0kld/Xr/faP4U//AH09+4ESetA2sG4nv05xmfVp10BWenfvq73rVfg0fvhihvh6GP354r2ve2u8268rb96FfzdTyYG4u4NJK3Pg+1r4b8er11D/bx1kPxgzuF9X3Vji0YEGhFoRODQjkADJD20x6fRu9+QCOgOCLqdRD0u/IZTSVVKkwS+VRJJszLDuYryyWt3F5gX6sfj6CNbzCsJ2ZZAB1FvK4YuzE8X6dwIW3q3MJpI4ve5iYZDmEpHT0BX8UOrSd8WS2Vy4kmasCgWyni8GpGwB7/PxDHWB6+mE/QE8XmbMQ3/DnAjX0iRycWoVGoMHdMI4HGHcetBSiXY1t9Dzs7gNIskcpKoP/hsJkmUBN1+Au4go6MFevqGMXRNJZSquPB5DUxvVSXUC6WaP+vO5kB36fhNPx6Xl+3bRhWgMW1aK/lyilQhsdfZZ7jc+I0g8ViWdCpPZ1cT/qBLyVzmy14SxQCDhSBDBQ+5kiRR9pWA/w2Z6I3LPCwiIEDpJO8oU7wD6I4EVqkmhydNALCgO4hXD9DbM4wu/qRdIYqlrGK4CRYl3HGnU/yRa8UWdtVFsSIAj4j7yjHEB7KWyBTgJ+qNYjgDyvtOfCeFMS9FHqpARDHTRV5bEqYe8iWdbMnF2pjF1niBmU0ms5uEoehQrJ81QxYfxiwsQUgPoDkdVbo8ORZEh4gYCSyRHS4LqLfzeLJmCvAmEqs5W9i2JURY2HT5ifVnlY9fa2dIgWvt0Um0BCbz9FNPs3zZchYuXMgZZy5RsrDir1kulWlvb2PDpo0svWcpK999n6OOOoqbbrqZo448klKpxOtvvM5jTzzBmtWrmT1zJt/+zndp7Qyzqf9DEvn4AfuR6k4Dj+5Gw6BsiVKAA6fpVAoGxVKhJmu+h8TrniEVhqjEXljCEiEBdaW4xXCaOGS8HVV1XM2lMzSQIRHP4vV5FLNTNxz4/Dpu00MslmVb9wDtrWHaJ4XIFAWULHxEYbEOuEs/agCvKBbsnd0v/RPJ5DoDeG8rtSTHDZcXR8XLlm1DDCeSmIZBKOCnoy1I1ZXHKucUo3PX89UASykiEkZxRcni7itmE52WckyJpzzHvKL4IPL1yh9bZHyliCBKNDAJt+FXvuG5XJZ1a9dw3733kUgmufGmm5SP+P0P/IJjj13EVVdcjulxqhcPp8vLiudfYOnSu5Xc7nmXXcvL221WDhYbcrsTHaDGdodXBBRQVqXDU2Bh0zBBPUd/zkdfzlcDy1RRXY3NKD+FiouMrSnPyn1JwQp7clF0hEm+QeU3WrJdNV9MpeZeY61KwZ9dsdCccswgPflOtmXCFCqiEPPFVDARJWe35sBwlmkyLGYE4vi1GOlCkrxtjVuMI2u28m+W7w5NQGKTVClA3ArQk/YyYnmoOHUlrStNih3rH1T153TNn/QAYibS63W1C2Vuurv0cv13++OVOuGbZA/ZgcMBJFWFO++/r8DRPdvUqVM544wzlHd8vZXLZZYvX862bds+sr08o+Xd6Etf+tK4IW2ApBOeaYfMhnXQpw4UBYLwk3+E//jTj7LlPmmn94dJ+nHg4yftx2cNktbB5tggfP934FcP7Rs0/KTXuLf968DdZ9Gn/WGS1vu1LzD1QOLyWYKk0j9hZE+dAb+8G35wPTRA0gMZtcY+jQg0InC4R6ABkh7uI9y4vkM+AuJJNCOicWSbhxafJDurlG2LUsnGMN1UnToj2RJv9uRZN2ITNYvMD/UTdPYokFTkbed0LoCcwdatW5k2bSqBiJMP1r1LX2yYUMhDU6QGksoHvHhxWsUiBatIoVAim7aVl53hcREeA0iFwSMJCEkcC0gR9DXRHJlFLJahv3+AyZMnEwi4GE1swrLTOJ0aoUAXbr2ZkZGEkt0Nhn0Mp3voGdlCxsp+IubR3gZRGK4+3cRUbKEAsViSrdsHMdyG6pOAxp2dIYrkSOWTu/VBpD99epBq0UV8NEdPX4xQyM8Rc7rIldN7BUklCS9erZWCi9hQklDIR6jJTcZKKvlFwyWykR5yFT/9uSjd2RBJ22wApYf8ndjo4P5EwOMq0eVJ0uEexnCOUi7XZPFk3Qh6Qur+GBxIEg37aWkVUDOvACQBrgoVg3TJS7GsU6qIv5pGrqxTFBahgKj1HypE3A5CmotsNkc5n2Zqi4emJh1L2IBlSFkGCUujUHGTL3vI2DrZspOUBTm7gl934jccYgupkqVpq0rWrgF2B9q8WpmF0Rgz/ENYygO5JjksTbHMNV0Bb6ICUCiVsco2hkvkyz2KISSMx1CrW8m+TmudTdUyuPPOO8lkstx0001MmTaJRHaEgp3HrXsI+5pZvXotjz76CD3be1WMzjnnbC684ELsUpmHHnqQ9Rs2MDw8jKFpYyBphC0D64jnRyiWC/t9qQK+BYwQ1aKTWCyNlS+pGHo8BtFmP5rHQb6UIV/M78Yk3hEH8XPTPHgNr3qOqBhVRTJRx1F1kornGBxK4fHWlAsS6QxDgxm8bjf+gFdtq6TkSzZVkSsuVRgeTWHqLubM6SIQFl9WSaTnFNCuAHeHyOaa6C5DgehF8Zp2oNio0oeatOLuTe3rrDGAJfEuP7ttpeSgDQQwdjoMLAs2bO4jlc4okN40dObO7MDrh2JZvF93b7vmtQX8sEolLFFx2Ae4vK8BEzl6UzNVEUK1qmFly2RS8t5QQdnk6hWmdM0k4m8hk8kRDAbVTyaT5tZbblE+rTfeeCOdXZNZunQpycQol19+OYuOPU5d0+YtWxV4Ksnoq666itmLTmX5xgxrRwQY31fvGr9vROAwjUC1SsiwOCI4QKcnpu73XMkgX5abTtYKKQrRcCLFJCbbMgH6C27KVWE37r1YTnNUWRgdZYa/W9lFiCe2FFPUPIxrIGnNbkIKiGSd07EqzaxPddFXCCi/5X0BsYfKiMi1SrGRPAfl+d7sqaK5JK5l2oxeLKuHREF8p/eu6y3MfykK0RwGFYeJjZ+45Wd7ysdI0atA0rqVrl3eBdgce058RGJ3osGpg6Rq/RZU3LXLc0UMrWtjVZP9PQAQ9uP6cZiBpPK+8uSTT6pCr+OOO04BnNIENBW/eWmnnXaashyoN/ndm2++qXzcBQydNWsWtm2rfYRZ6nQ6Oeuss5TtwJ6tAZJOdJIfOtttWAP/z00wZfpONl0dVJoom/LTuJpPEyTdtb91xqOAxXVwa3+u5+P6WQfJ6oCksGO//7sgYOmBnGt/+rW3bQ/FPklfP02QdNdY7I0JOtHY7m3/OgCeTOwc27qU9cFmZE+0r43tGhFoRKARgUM5Ag2Q9FAenUbfDvsISMpkelTnq9N8TPFX6e3exqpVqxgc6EMqZr1eP3Pnz2fanPm8N+Lind48QaPCEcEhInovaUuYpC5mth/JqjfX8vhjj3Lueefw5dNO4MMNq+gfHiHa5FVAhVSfC8MkXyyQzeWVtGxFJQ+cuFxOvD5TSfOK96hLJSA0JRkpiQC3O0xTeDrLl7/Ca796jXPPPpdjj51PJttDtiDSlw5CwS4SI2VWrHiBaDTM4q+eRrY0zLbhTcrzVMlojo2oeI/WmWD1QZYEtpJvkyTEBEdeZLdCniBuzURzmYwMpxkYGKW5OaxYsvm8RUdnhCJ5kvnEbn6HPknel90MDWbJ5Qpouk5zc5BI1CRlJckVc+P2QpJgQXeEpMjzWjadnUEFwqatjEqOSAJL4ibsnjKSsGlme7aZRNGjfLsmem0TDEFjs0YEPrcIuJ3iTVeg2UwQ1IbxuNLozip+M8jQQE6xrKdNacbnF5lvAYfcjBZ8xCwvIwUP+bILu+KkWBFpWgc7oUZJN9dyvk1uaPXI/jZG1SJqljH0Ai6H+IpqbE0HGbXcWFWNSkX8QT/9e0wSvPNCSY6ODOAkQ6EkTFGxV3aiO50YTpdaQ+t+pAIQOh1+nE4v2UyGKiWKzrzyY57TeTSxvqSS0u3qnMQNN95AvhJn6+B68nZegVwzO45ky4btPPbYoxiaTiIep6m5heuvv175Yz784EPq3MMjw0qSWJikze1htg9tJGXFldT5xFdVAamd+EROvOyhpydOrlCguSlMtVQmnc6pBHC0KUC4yU3ZUVT9FN/TGkOy9iOgsE8LYefKFPJFTGH3V6vE41kKBWH1CwAgMubChqwqSd1gwEd7a0SxHgUQKBdLxJNZrLyF6TFVMjo9mlH7tHVE8QQ1CuUcVJ1oAk6Ib3bVRWVMsrdQzpIrZRW7S1QHdPn9xwEVTmH71qSSBTityQJ7cOGlaFUYHIkzPJokkcyimyLR61THnTOjk0DQoFiV61JmpIgXdl02un6D1ueDzBeRkRxvTGpPwZqQ6bi/l+eLy8Ct+SiXnIyOpIin8lTsqpKzrrNYq84y8+bMx635efmVl4mPxgkGAxQKBT744AMikQjXXnst06ZOY8WK53ni8ccxPW7mzD4Cw9DYvr1bSVufeNJJXHDhN4g7wjy3KcO25O7yl5/b4nOYnlhZAChm9Zjf5Nh1yr0ifsnS1O/3Ig+t5JbLVVWgsed29WM0QO5PMHlE3SoLk2wAACAASURBVMBZZkZggGm+fhwUFJhXk3KVYo0ai1T+rzndxK0m1iYjDBY8VBRothegtFplsi/D3HA/JsNK+UStEbsUU+y6dsl7pk/z0m9NYXWyhUL5o2zSj1Mw0aUwRJQBxroja3exVFFS3TUrjU8O8MmhdRdoY2uuzF63y0HQlHWqqv7d68xTTfaRTSXobI/Q1QLZwqC6/lr/6zEbA4orIthfUd8nJUKMFiKkbXmXMEmXajYXdbnd2vdEbT/VDtg7do/5Mvac+zhP0/r5PsFM2+euhwOTVMDQ5uZmpkzZaQAp374Cnor/vACkixcvVrHI5/M89thjpFIpJRcvXtm7ttdee019P++6z66/b4Ck+5xSh9wGdZDv6OPgj38Ibg8s/S/40Xf3LYn7aV7M4QCS1kGyv38Azr8MMmn44R/C1o2fH0h6KPZJ5tEXHSStA+DlCvzo3yESBWHS/u7ZB5+R/Wned41jNyLQiEAjAp9VBBog6WcV6cZ5GhEYJwIirXvqNC/HdxhsXvMBTz/1JN3d3QSCAQzDxLIsFhyzkMVLzsYywoxkSgqECBsZfK4sRZHvKxeJ+JpZ/tQL3P/ze7n00kv4+gXnMZqMU7RLuD3CqJRkiAaOKtlClmJRWEGGytdIQlrUCCXpJsnXWoJHkhi1ZLmSEHOZeMwQ99//C1Y8/zyXX3EFp532ZSqVHLYwqaoOJcU7PJTi9ddfIxQKcPJJJ+M0qqRzAk6Kd2nNl02OX7RyxJIDyqtUgFvDpePW3SrJVCrXpAIFRBVJ4F0TxQL0iixjvXk0D6bTQyqVU4ClEKb8pofO9mZ6BocYSaWUFK7mRskzWnZeHa8mCRoml6yQTGRpbQ3jD3qpYFOw02SLub1WsSsWmHiYjpQp2SXa2/3kyim1z65NtlPJdpeHXLmVIauN0aKXTMlJYYf+V+O2aETgix0BSUS6XSKVl6HNkyRqFgh5DGL9cYq5HJMnNVHSNEYLJjHLz0DOS9I21JoxkWY4qwQN8OpOxWAritdjxcbjsimUnYxa5oSPNZHzTXSbZrPAUZEROrwJNIqKZSlApbBl5b9y1YFdroG2dtVBwgqB00vEY0NllFRuCEN3K5C0d+uQYpLOmDaT6264lqQ1yPah9YpFFAm0MKP9KDZv2M7DjzzCjGnTyOfybN6yhSuuuFz5eP3qtddZuHABa9esYWBgQIGkukejZ2gzhs9Bxk5jl/eUGx//SkXK0KP7cbt8xHqTpJJZ2idFCUbcitlZyJUZjaVJZwqEAl78ITeG6URz1zxYq1WRky0pFmk+WWagL67WUpchILaAoWV0w0k44iEUDmAXbXLZnPIh8/jEx9mmWBbvP9T6Kf2pgwMChFaKDnp742QKFu3tYXxek0zWwi6U0A2NbMEmmy0omflwxKCk5RUjV9ZjUxNp2pr8796a2k587zRTKQKUyhrx0QJDI0liiaQCGYNejwJJC1ZJeY+2NUVoiYZxaDXpYLfpRNfFqdumUrF2K86RxLrIMxdKtpLerTe5RmHZai7xDhev1hJ2qaCej9Inl0vkI10KWBef1UzKJhZLYVk2Mvn8Xl35kYvcfLkkEr8lJnXMRMPLihdeVCwbu2ih6wZtbW2cdPJJHH3UUXg9buLxBG+/8zbvvPOu8iuVMfL5fCoJfcrJJxNom8Svey3e6CmQsvbO7provdPYbu8R8OoO5jQZTAkb6h1MmryDDWRKrIsVMVxV5re4CXt3SlDuerRiqcq64QLxfIXZzSbtfgHPalsMpG3WxorEC40xPOA5KExOxDszy7SAFCuOYJdz2PZYoYwUYuCgUq6o+9VtBkmU2libbGKkWFMUqa1ne6xBCtQuMy80wjRfH6VKhrxdVF7W0nymH78nOAZe1hiLbkeFoUKQtYk29WzxGTuPKc/KkXyV0ULlI8xvkaGdFtGY3ezGrdUmWd6usHYoz5ZEUf3dIeDkx6yTE4lf0HAwK6rR6jfU1dbk58uUShYVK03YKEMxxbrVH9LX3cO8uVNZcPR05XMuliDyrWDbFfVNIEUrmubApVXAUStGLFRE6jjK9pSwSHUqTpnr9ftizNu8bgNwEH1Cd0jqjgMkq5Dth8/5ROK40/l39zlzOICke7v+OuApjNDzzjtPbdbT08Ozzz6L3+/nggsuwOPx7NhdgFOR4RV2ajQa5fzzz1fvFLu2Bkg6sdn2Rd8qn4NnHoVlj8LbL9Su5tRz4LIb4LhTwKg5D6k2nrTt/K+NDxLWWXr7is948qXFIry8HO6/A159ACLTYck34Npvw6x5e19q94dJGh+Fh++FZx6CVc+BvwNmHAWbV8EF18Mf/dXB8U6V++h73/ueele89dZbOeKII/YVkk/t97K8b1wDD98Hry6Dja/DrJPh/Kvg/MuhvXP3U483huN5fu7pWfpxFzCeBG99LB65e2efLroOvnF1DaDcW9sfJml/D9x3K7z4dO0cMqcmz4KVyxrA56c24RoHbkSgEYHfmAg0QNLfmKFuXOihGIGuoMaSGX6aqnEe+Pl9rF+/jsWLv8qChQvRdJNsNqOSlR2dXSq52bN9O2vXfEgqlSQYDDF33pF0drUredsHf/ngDpD0sssup1p10NvX/5HtOzrb0Vwuurt71O/lQzMRH2FkOEZLaxszZ84mkYizceMGlcyZNXMWc+bMxnR7ueeepax4/jm+9KVTVaI1X8jR1dnF3HnzFTNlYHCQd999G7/Px6JFxypJpO3d29m4cROpZAKv18MRc+fR1dnJULKbzUPryBUzylM0nyorWcWm5pACcyVJImCpVI3XmQ+mJolDAUlrFfB2oczIYIp4OoPbY9IUCNMRDRLw+ugdTtAbH6JcKtEUCWIGHSRyoyphXQM6o2RGy5SKNi0dIYrVPLlidsxnb+9JREmAhTxR0vGSSlB3tIfJVzLK93TPpphIThdBT4Sys5MRK0ysYNCbdZKzG5zSQ/GebPTpwCIgbqJ+3SZsFGkPuDBLWapWHt3tYdA26MsZZEsGxcr+M1SEkykgpNyVUnBxKDSRDGx155keSNPqqXljFssOimXxV3Uq6WCrrFGsOihWHCQtN2V0mj02ne4hPI5+TN3N9LZ5JGIZbrv1VoKhCN/61rdw+zUSmUHKZRu34SUS6GDNmg0KJJ03dz4tzc288MIKZs2eqRIV6VSGr593HitWrKC3p0eBpBVnlXUbVxNtCaB5K2Ts5MfKF9Zj6tG9+PUwiZECsVictpYwoeaatK2AnQLQiYfzaCzPaFxYnVLYUlHeotLcpkZL1EfI72fL5gEKRZtJk9uVzKyworw+HZcphTBWjYGl2Fc1IMiuCEBa88uWpsBBkckdAxScDhc+3Ue1qDEcz5PN5inbJaWE4NY1pVhQrlRx6wbFok0g6KW53UuhkiVvi+RwVXnFCgtpvLW6pmYgxUIiNRxEc3roH0owOppV/qOa6aTqrODY4a+qk82WyBfB73GhVaTvwsYq0xQN0dEaEvhBgSjCjK03iYMwtvKlGvtWCn90zY0LjXSqiGWVCSrwWdi2AhC4cFadFPIlcjkBlS3S6bySPm5tD+FRgNlYUdEuj5VoqJOmwGS1fSKRpGhZuDRNPauDAS95K0mpnMfvieJwmAosTSZTCgyX945QtIkcJuuGbVYOWAxmBQA/FO6+w7cPbT4np8/w06Gn2bRhHYV8gTlHzKXia+OFLRkiHhdf6tIY6d3K1m3baW5pob2jncGBAXUPTZ85m7VJF30pmxMn+XBmB+np3k5HRyeWu5nnthbYmmyApAc8g8YKQUTKtcmdZ4pPgNIYRSuDZZdEfVWtabZVpmJX8LhN/P4m+qwu1iaj5Es1lubePESPCo8wN9St7sucbSmgVNqUlplMaZ41VnAhUrUuyqUs64YK9OZDTI+GafVXleWDrBelskv5B783YJHfoyjPq8GXp3pZ1OKgZ+tGNE2jfeosXtxe5PXu/BjzUuDcTwaUTg06WTzNS6CcoJDPE2lupTev0T86RG5kC0a1gBQFbNzaS3f3AJ0drRwxZyqZdI6ReFIhB5oo2piaKj6plkpKml2KGkVRgaqD7qzJqtEQQwWTsmKd1nzRZV9ZZ+t/PuDxHmfHvYGkhrOiCsbkPUAKuA4GG7d2+rFFd4fcbu06D2eQVJikAoouWLCAk08+WV3v2rVreemll5gxY4byKq03KSx+4YUXFNNUmnzTXnTRRUpeftfWAEkP5l1waB4rlYR/+DN45N/G79+egNZnAZIKaPu//waW/uijfRIg8wc/gXMuGh8onShI+sHb8Nd/DKtXjH/dB9N3UuwZrrvuOnWiH/7wh/zFX/zF5zYZXl4G3/8tiG/5aBfGu+bPAiTdshF+8AfwzlMf7dOx58Jf/QtMnzV+yCYCkspjYMXT8I/fh+73xj9OQ0L3c5uSjRM3ItCIwGESgQZIepgMZOMyvpgRmBnROXNWgNiGd7j3nruZOXMGV159DXij9CVLKpHa6tPoCGps3rCOJ554gk2bNyuJ3WqlzKxZs/n617/OEXPm8MADD+wASa+44io2bNrM4489xoaNG1RitFqp7La9HOvRxx4jGAjiNg1iMUnKV5gydZr6KI/FYqRTKQVoXn75FSxcdCz33nsPD/7yl7S2tuLz+0klk7hcLs46+xz10bpl22Z++ctf0NbczqWXXYbH6+b555/j9ddfV4lvYQxNnjyJiy76Bs3tEdb2vU8iM0zYE6a/O8O2bUOEgj6CIa+SvpUEkySR5RwiX1mwygwMpbAKBfV32y4rCcWWpgChqB+v4cLtEhashl11kSoUWLe+G1M3mTqjiUR+RCXLTZdBwAiTGCqo9ENTu2fM325i3n1Bd4h8CrJpi7b2MA7DJpmvMab2bG7Nq7z98jlJ3HhxeFpZlfDQnRFYqdEaETi8IiCzWhL5nT5w65DIV+jJVMlJcvgwa8K4D2o2QUOkU8EqO5V8sFVxKcBCMejHgF1hlkqTROrsYILp/gHcWoXJzTNxlU3uvnsp69avV/6PJ554osqviiy5NNNws3LVqh0g6YknnMCjjzzCho3r1Vp97LHHcs4553LfvfftAEn9YQ+vv/Om8ijtnBIhW0ruxnavA4JSxCE/Nf+7smKRevDT3R3D4XIxeXKEfDlNupge88MTKV4vbmcAIadaVolkKkc2V1s7pdBFktPCqJUClbb2CNF2v2IHSbPLxZqPa7VUy/3uMi0m4tMpqgM+3Y/mcJNNWiTTeYJ+twL9ClZBsXl9Xi/Dw2mGh5M0t4QIN3mwK0VKIpWpC0vURVUAUSXFWKols0VpYWz5Vol5p0l/f4JtPTEmt7YybUortlMkMAtjyXeUJ2jODhHPa3gcWcxKinzRIp7KkM+WiIZDtLf5MdwCXoi36k6pWin+Eb/assOF4XRj5cqMjKYZTeSwihUiYR+dHSEMU8MulhVrNJUUtQKZW2WCATdtnWE0vUyhJP59tXjuqrzgNnwEvVFM3bMHKFPFti0KVgpHtYTXDJNzthOzgljlnQMisq2DGZueVIlMsdoASD+D9WtKUOP0mX4KfR9y3z33sG3rVq648nKWnHsha2Jl/KZTFdXJe9jLL73EMYuO5Zxzz+att96kp7tPqXxEp8whXYB2X4Xnnn6Mt954k6+ffz5tcxaxYpvFpkTjzeOAh3IMJJWFS949m8ws0wNDhF1D5AsZ7LIApQ5KdkWx2+VuCgd8FPXJrE93ElP+pLsseoqNKOoItcVnbjjJ/HAfjmqWTDG/AySd07WAAM28+ebrDI/EWHTMIo488khWx3KkbRdHtwfZvPpdfv32m0yfMY1jjj2J7Tkfr3VnyRaraM7a8UsVYaI7OGWKjy4twUO/+Dlej48LLrmSd0ZcvN8v3uHCRJcCFnmGuT6i1CCyzbLWyDv4rmRTKRxySREJUK46mRzUOb6tyub3XmXLli18bfEStJZpjKT60fJ99PaPkMuL1YWGy+nC0HUlHy9FP3Jgee9XCgNeU7i5WLkc1XIVj9eHL9yGw9PE5rTGppTIrovqTU3q/WDJBe/vHJFnu0gxW+Xau4B8px3UtotssBz3cAVJ616lUqxzzjnn0N7ersJYZ5eKd6nI7Up77733ePvtt9XYz507VylpCKt0PF/SBkh6UGfjIXmwN16Cb30Vfufv4frfhmBI3qNhJAZPPwzHnQTzjxm/6xMFJGXvicrtypIkbL//85fwe38JF11d61O5BOtWwb/+PWRS8Pf/CZ2TP9qvifRpdAT++o/g1y/Cb/8pXHDFznN8+B782X+Dk796+DFJc1n40Z/W4vjn/wuOPEaU0UBitvp9WPk2XHXz3tmzdQlaifrf/QRCkb1P6YnK7QpI/7d/Als2wP/4Szj+VNB1EKBcgM0f/zWcfgF87893ZzTXzzwRkLQ+94p5+O4fw9fOAY8XbBteeR5+/5wGk/SQXJwanWpEoBGBL1QEGiDpF2q4Gp093CIgIOlZswJ88PKTPPbYI5x19tmcde4FvB+r8np3TjEqT5rsY36oyCO//DmvvfYrTjrpFObMnatYp5IYO+XkkxSI+fTTz+wASc899zx++eCDvPLKqxx/wonMnX8kG8bZ/o7bb1PAqXxQlkolnnrqSQYGhzh9yRKOOvJI3nn717z11ltceOFFXH7FlQoAvffepSxceAxf+cppZDJZnn32GdweDzff/C1KZYuf/exOJnVM5vobvqkYKxs2rCM2PIRpunnn7Xd46603uODCi1h85mms632f0fQQPtNL1dLZvDHGUCyBz+8mGg2pZIsk7wXElT+nsgWsgk3AZ+LSNTTNRWtLgEjQxOkSj6MKTiS5IwkKN1WHyYdre8hbNrNmtZIrJUkXUoiXaUAPK99EOX57Z4BCOaN8SAUo2Fer+ZmaxGIZnC6dllY/NpKMyu3mIaU7dQLuCIVsmdHhBO1NUcLNzXwYD/JhPIB1AKy6ffWt8ftGBD7vCBhOCLkdeDUHqSIkrY9K/n3effw8zi9rmCSShW3b5M4R0PPMb48yLRLl9V+9zi9+8Qu8Hi8nnHgC4XCIkm0TDIaZN38+3b3dO0DSs886k2XPPMP9999PJBrhhhtuYMGChdxyyy07QNLm9hBvvPsWiWSGKVPaMX0VkoVaIYfhMhBWvtOh4xAv2GJZgbouw4VpeKAkkrYjeEyDSKtBvDCqGJ71JuxOYZTqTrfy5RR2v8i5KzZtvsjIaIZcvkTAbxIMmxSqOfL2Tjny/fFHHW+cBNSV87s1jyqIEXUAkZcVCUb5UWzHspPhgSyZXIGwFN4Efei6RqFYxNRr0r8uVxW/T1f+3JmMSOOWRbeAqsg8FqtKit3K27Q3R5g6uRUMm6yVUueSa/UZbobtDkYKfqb6EkoG36qWqcq5YxliIxlMt0FLk5+mkA/xAVTwiEMiIL6kFXJWhWSyoPx7RVbS4zOVf3g6k1cghJCjUqm8ksAVb/GA343bo+P1GVQcNgUlDb//PqEybh7l06qRsP2sSbSwJe2vMaAa7XOLwPSwzhmz/IxseJuf3Xknqz5cxZIzTufmb30Hb7RDyaxuWfO+Kop77913WbhgITfffBOr165h2bLlSppyyRlno+kGscFebr/tFoZjI4qhrrXN4rlNObanGyDpAQ/wLiCpgGCynre4s0zziTqAMErTVB01VZRioUSlVME0dbz+JnKOTgbyEYYKbrL2Lt7ZqlijBu5F3DazgyO0u4coltLkbfHmBAFJM/02t97yX6xevVrJid5wwzfJ6yHlP+ux02qspXhm8ZKvcPO3v0uwdQb9qRq7XoBPWXUqVbm/narwspIe5M7bbsHr9XPDTd8mhY/RXAnNKQUzNZC0WnUqufhdWyInnstSDKUpGdx6k1iIFLFUm1TR8BkaUbPImvffpHtbNyef9CWik6ZiFbN4XSWGR5LEExnCoQChkI9sLs2H69er9ayzs1nJ6koTf2fpi8dlUMpWSeerpPQ2hqsRerPyjiHbfUZFWDvYnHs/nxSxqGV+h/TvAc+2j93xcARJ5Tn31FNP0dfXx8yZM1myZMmOGOwKkp5wwgm8/PLLbNq0SSkWffnLX0akeR9//HGSyWQDJP10ptwhf9RdfRa/+bvjA1F7u4iJAJL1fScKkg4PwZ//PsxfAL/3/9ZAvF1bHdT9yTNw2lkf7dlE+lS/5j/8MXzzd8QeaedxJtrPQ35gx+ngrh6qf/dvNdni/WmfBkj61ivw+1fAPy+FU762e28ktfSTf4Rfvwo/+g/o6PpobycCkn6cJ+9E9t+fGDW2bUSgEYFGBH5TI9AASX9TR75x3YdEBOog6dvPP8yTTz7BhRdeyFfPOJdXe2xe3ZbDbbg4faaPVqubO267hVKposDIuXPnsX7DBm67/VZcjqr6t3fffX8HSHrc8cdzxx13UrSK3Hzzt5k7b+f2zmpt+/fef5977rkbAVSvueZa5Q13yy0/Zfu2bUquceExi1i27BnuWXoPJ518Mtdee636AH3yyce55JJLOe+885W80dKld/HKK69w7bXX0zmpfTeQNBwJsWXrZjau36BYp5s2buKtX/+ai75xMd+44gIFko6kB1VSOOD24ywJeydN3sorFqoUTksORhL5sVgCq1hkxow2WtvDiokk7FRJ6Ei6SeTP3JqmGEySBNJdfkZHi2zpG1Syi+EmkYxMKH86JYFrhsinqwyP5mkRoDViKpZpxspQLH08o1R3avjNAFYW+gZSREJ+oi06yUJCJdBVggSn2kauaaB/FNN0MVn8UXUHW9NRVsabSdk7/VUPiQnZ6EQjAgcpAsrXWNiEilF5kA76BT+M+Em3usWjEkYsQyWKT2gvcdLUEMV8WRWkrHz/PbK5nAL0BMybc8QRfOmUL5PJpHj1tVeZPGU6J590EhvWrVVFLS2trZx//oX4/T6eePIJhodinPf189F9sHHLWsW8lyR5W3sQwyNgYhHD4SGfLjE8mlX+lZrDiVjfSf7c73dTsIoMDiaZ1NlEe5eXZDGOPQ4QJ0l9AUxrAKnI4oq3tQvdVQNNJdltlQpY5SKVscTxwRrCnecWZmV1LJFek8sVVMFjeNAqHtIpS7FKCzlbeaG6TVMBg8JSEYlgp0g5O50KyDBM8fysIgzKcslB2C/ApsZoPIXbY9DU4qPkEPlcC/H18xkmG1JtbM94ODoSo8WdVuzQChqGyySfKzM8miOTKaDjwDB0JEpet0Ek6sPw6PQPjZJM5giHffhDJqZRk+IsWhWymSK9PcOksnlmzeqkrS2ALUxW8eyuVsZ8uz8BQOp0kip5WZtsZXM6SK50kJlPB2uwf4OOU3sn9DG4/h0efOghNm/ZTDQS4eprruarpy1WPvVPPfm4eo8a6B9U0tvf+va3sUtF7rr7LqZ0Tea6664nFA7x0ksvcvfddyuJ7muuu56NeR/Pb86SLjYW5AOeUnuApHIcAQcjZo6wnsasDONmCFc5r9ikApY6NSeRoI9oIErJEWF7JsDmlKyrhvLpVC+69bdGh4M2d5ZZgT6C+rBi4It89+zOoxVIevddP2Pdho0cveBorr7qSmbNXaD2fPuNV1h691K2btnMyaeeyA033siMqXMYHhlm86aNDPT3q0KL9o4OjjhiHk1NTfT39XLbrf+lQNKbv/0dPG4P3coeY4Oy9JC/z5ozk+nTZ9Df18/mzVuUEkxT1zTlkVzOJVXxpWmaTJk8mb7+fjZt2kihkCcQDKvvlI72VlatWkVfXy8LFy5i+vTpDI8Os3HDBnVMKc7sUH06QjFKV65dRd5OEowaZItZdW1SuCKs3ag7SNgdJl4K82HST0/SqQqwRE14b/LFBzzOe9lR1l5pIvGu+jae/P8Yo3UHcPsJvV33dg2HG0gq81N8Rbdt20ZzczPnnnvubr6jdZBU5HaFLSqM01AoxJlnnql8SGVtlG9U+d3ZZ59NZ+fuhoQNJunBvhsOveONDsPf/DE8ewecdBFccj2cfBpEpeZiH3UUEwEk61c8UfBxzUr4b1fB4JqPj9Wf/hSu/c5Ht5lIn4TleOv/gv96HI4+dvdjTLSfh95I7rtHssw+/Qj81e+C7oYLr4fzLoY5R9bYm/tqnwZIWgcwP+7cbfPgX++DebVH925tXyBnfT58+C78w09hsgi/7dL2tf++YtL4fSMCjQg0ItCIQC0CDZC0MRMaEfgcI1AHSde8/iwPPvggX128mAsvupitWY23e3OUylVOnuKD4fXcfvtthAJBbrzpZqZPm8627du4447bGY0Pc+ONN7Fh3cYdIOm8o47iZz+7C7/Xx02y/fQZO7YfGaltv3HDRn7+83u5+JKLufLKq8lmcqpKfWQkxre+9W1mzprD888/z9Kld3PsomO59rrrFJC7fNkyLrv8cs4440zKJVtJ8Ip079VXX8v0WdN2gKTXXX8D27u38dRTT5Av5GlrbSM+MqqkkS666GIuveZi1mx/l9hoPw6XE9PQCXlDpOMVEuk07W1h/F6PYtxQ0UjEcyrJE4r4sBEwM6VYoLqwmnRdsUO9mo6m2DpOPK4wa9YNkMynmTm3k0I5SyIX3+EN59bd+FxB+nrTpDIFmiIBwiEvLrdN2hKwc++MUjmD3/Tj1UNs3DCg/BInTQ+TUvvVktbCdPIZAQZ6kor9Onlqi5JdFGC3P9/G2mQbCdv4HGdf49SNCDQi8FlGoMksMjlQIFHQ2Z51q1PPDuY4uQumRCM4cTE6GmcoFsMqWHg9Jm1trUSbmikWC4yMjCqpwWi0iUI+q6TlPB6vkqMTn7TBwQG1X0trCwPpboZGe6naGn19caUk29kRJug3SCcsBgdTyifUMDR8blMBqcK6lPXJtktk0haTO1vomuInZcfJl2reePtqkoeqJazlTyK9K6yiz74J8OnVvHi1gGLyr1nXi2UVmTOrC6+ntu7atk18JE0w5KO1LYxTq+JQ7CWBMkUC0oHpFCn6DCOJFG2tAfwBB3al0p81WQAAIABJREFUoJ4zHs1gUyrK1oybmYERWt0pCqUShXIZl8OlfEYdGIyOZMkka8U5UvAjmIio2gpLrFSy6WyP0NziwyrnlByx4TTwmH6SCYvu7iHCYQ8dnVH1eyngmYgs8d4iXmeQSl9Stpt1qRY2p8MNgPSzn6LjnnFXkFTeq4rFoiqQWHTsIq666moKuTz3P/AAyWSCVDKlLBIEJG1pbebuu+5icCim/MIEtLrvvnuVh9+ll17Gl752Ni9us3irt8ZMbLQDjMA4IKn6mHYId7KK25mlxdVDqNKDo1zzSHRpTgIBD1G/D5/uoVj1ECv42JIO0pvzKmlWYcPLwMjaaTjLTPYlmB3sx+1Mk7OLTGubT7LPUiBp3pI1vpkTjj+es88+j6Jd5Of33cu7776jJM47J3Wo9/WZ0+bw5q/f4rnly1SRohTfyLq8ePHXWLLkDHKZNLeOgaTf+vZ3lDG02GMIAC+s9kwmQ0tLlAsuvAArb/Hww48oH+xLLrmMaKSJX//6LR568JeqkGfOnNr3Qmx4GK/XS6lUZskZZ/Clk07k8UcfY+UHK/nGxZfw5S9/hffef4dnnnmakeFRVfgosufSn1NO/QrbB7pJZodwuC2lfFBv4iMdNL2E3BE2Zlp5dyRETti4e/h0HuCoTni3OkgqoK0UgtkVKdEcB32ReTJ2p30avqjS4cMJJJVvuxdffFExQ0WBSNSN9vQUFQa1FOTW7jeHYo6efvrpCqSXlk6neeSRR9ScaHiSTnhKH3YbCsPwoXvgnv/Y6dkogOk134WvnLF3dulEAMl6sCYKPo7ngTlewD8pSLrsUfjHW2DqjN2PPtF+flEngSz/q96BO34Cz9xWu4rI9Bpget13oGPS3q/s0wBJ67K8HxfPgwGS9m0fXyK4AZJ+UWdyo9+NCDQicKhFoAGSHmoj0ujPb1QERFptyawA+Z7VClz0+Xxcc83VdE6bSaLgJJWzaPY6yCcHFUiaTWW56eZvMX/+fNasWc3tt9+qpIYE1HznnXd3gKQnnXIyd955l9r+mzfepLZfu3YNt90m2+s7tq+BpJdw5ZVX7QBJ4/FRJGEiwOp4IOnjjz3KRd/4BudfcAH5XJ67775LMaCuu/56WttadoCkl11+hQJVX3n5RS78xoWccsqpvP/ueyy9+25OX3KmAklXb32HWHxAeThJtX3IE6CYdZJIWbS1BDC9DrJWGpfTwNS9uBxOCqUa27NUriXt5d88uqGkD726MSZp6MTtCrFqdR9W1WLWvE4S2RFShbQCVqU5HU4C7gDlgs7QUIZ0OkdLU5D2Di8ZO0nOrnnojdckkRV0B7FzTvp744TDfkLNugJJJdklfRLf0mIOhgbjSjo4GHUrqUbxXhopdrA+1Uncrn3cN1ojAo0IHP4RaDItAnqZYcsgY9d0t7xamXnBJLMjGcJeN17Tj6abSqpPErJ2yVLsT0E5HVUnVZFNVAzI2n9KWXasMEOkZyVdWyxZ9CV7SeXiBM0g5aJTMUMF/OtsjTCayFIsFOmaHMFlyP62KrMXmdiSVUFsOkdG0upZ0dThIVWMU5ggSHoojaIqZjH8hL1Rtm4awi6WmDevC82Q5HrNP1XYXvL8qTjLFO0CjmoZlzBNcUGlTED3U8w72do7TCTko6vDS7maQxcPPZdGvGiyKenB7czR4ZX1v6wKbIQhJufQXQaGLrLEOi40gV4pFEqMxDPEU2lMn4uWZj8lCgoAdTpc6llXspz09oxiGA66JkWpOmzyIue+C8QlzxkBPXdKTUrSvrzjGbfnWNQBUul3uuRmfbKJ9akQudIEyu4PpYE9jPuyG0j6+ONMmTKZeDyuCs2EIZqIx3l22TK6Ojvo3r6NZCqrQFJh6In1wTPPLlP+8EcdOZ87f1ZTE5GiuGpkGss3peluSO1+stmzF5B014OGXCm69C34qv3Kh1gTkNTnwWuKxLkTzeVCrBjiRT/duTD9uQCjljF234rPpwOvy2ZhNMYM/xCFkkVH8xxi3VnuuP12Ojs7FBCpGwZXXHGlkhddeu9SJe0tMgVWMa9A0lnT57Jp80bla+v2uBkZHebpJ5/G7w+qbwC/z7sbSCrfEsLwTCQSmB63Aktfe/UVTj/9a5z65VP5xQO/IDEa55s33sjMmbN45OGHefW1lznnnPMoWBZPPvE48488mhNPOpFS0WbypMmqyGfp3XfxzjvvKDbz6acvYfv2bWzZshldN0inUzzz9DM0NUW49trrqDgrxFNDZKpxkoXRHWEVGXWvYWLqLaxPTWJt0l9jce7w6VTlOZ9sbCey99j56jLD4zJJ68epA7hjq7aM68Hs4+ECkgpA+txzzykG6d4AUgnp1q1b1XYCgi5YsIDjjz9eeZDX2/bt2xUTNRwOKzlqmc+7tgaTdCIT/PDZRnw/t2+B5U/Ag3fWANM/+Qlc993dJWnrV/xpgqTf+//hO/99/2M7kT4JMHffT8dnJx7uIOmuERU/0PfegAfvhuV3wbHnwt/+G0yePn7cP02QdOmbsPCE/R/vfYGc9fmwYfX4kr372n//e9TYoxGBRgQaEfjNjEADJP3NHPfGVR8iEWjzuzh9hp/J7jxPPPowL734ItOmTmHuvPkYphurUFBJspmzZ7L8ueWseG6Fkk6bNXu2SmaIjNVXv/pVLrn0MiW9eP/P7+XSSy/hgosuVOzO559fwRGz56rtN23cyKpVH3DaaTu3PxCQ9J6ldzP/yPlKgjebyfLySy/R3NKsGK6ZbPojIOlLL73A6UvOYOrUabz3ztuqWlgqyi+9+hus7XmPkdQgjjFfo4DpxWGb9PemlERua0eAdCGhEvSSXJKfUsVWbKd6k0S4W9Pxm258ulFj68i2VQ/rN8dwaFWmT2shmU8okLQoX05jzXDpeA0/hsPL4EASu1yhszOIVcmQsbJKhlESygKsyo/mEnaRCCe68BheerYMky/YTJvZTrGaJmtlVDpEvPL8RojhwTTVSoWWthC5coZCKav8APPldjZkJjFk+RqsjkPkXmx0oxGBTzsCyrNNsU9q4Ga9TfYkmOrbjMeZxtTduFyGWsPE26xUFlnxkmL5KBaiygPX/OvGHC5rLKSxwg/5v0ixFstFtVbqTkMBhZWii61bh9F1HUPXMXUXTe0esqWk2k6OJRKxUtxhZSoMDIwSDPrxRJwqWS3H/CI202UQdkfZvGEYl8vF0Ud1UbCz2GXxuasBEpJ0lRiIJ+muTRLzQTOA6QiwaeuwkoacNa0Vn7eC5qyo50Ox7KA36yGWcxLUc0TNLE6HePaJtHEFS3SMlRSxyOg60BziYyjyxC6VLy87akB4UUDoahVD9+ByeBjoTymm66TOEJoh3qU5yrtIFgvgKc89kUquN5lTAtAKm3XP8ZLtvbqu9imUPaxLhlmbCJGyjcYz6BCa2HuCpAsXLhCXdd55521O/9rXGBwcYsuWLSw+7cu88fqviI0kFEh6xBFzWPn+Su762Z20dXQw54g5LFv+HAuOXsAll1/FuzF4dXuerN3gkX6y4ZbqirEYqnfS2p93BcuECdqsj9JhdON1xtFcIv9toGsu9R4pLE1ZO6SAolz1MFRoYkOqmRGrVqxQL4SYH05yTNMArmqO5ugs+relFEgqRY8CJonU7dfPv0Ax6Fa8sIIFCxcwODBIbGSgxiSdOoeBwX7WrVvH0NAgyWScX/3qddyml+/+1m/R2tKyG0jqdptKcUZsMZKJOBs2buT9lSs55ZRTuOrqq3nzzV/x/HMrOPPMszn6qKN44P77se0iV1x5Jd3dPUoNR2TiTzzxRBYtOobp02dSEEuOPUDSgQHp01piQ0MkE0neePMN5UsqqjfNbc0MjG4llhsgU8zsNlTyLm5oTWzPT2ZjKoxVcX72IOmBTJ7dWKWCk+6n7/NefFAPB5B0V4ldkcwdj0FaD7kwmx999FH1XBQ5XVHQqDc5zrPPPkt3dzdz587ltNNO+8hINUDSA5m8h8c+/b3w578Hbs/4DDy5yokAkvVo1MHHo4+DP/5h7bjjNTnvn/42NLXCD/4ZgqH9i+dE+lSXeP2XJ+H0c3ceP5+D234M//4/4eo/gT/6KzBrAjaHdatU4IE74a9vhn98EM69ePzLPRCQ9K7XYdFJew9f3R/2f/5nTT55XxLPex5pXyCnbcOP/xaeuB/+5R448pidR4iPwj//f/DQj+FAQfnDemI0Lq4RgUYEGhHYjwg0QNL9CFZj00YEDnYEPJqD47rcnDLFQ2aomxdWPM/7768km82qPIzIDS1evFjJ8MYTcZYtX8aqD1Yp8FTXNObNP1J9LM6YMZNlzz7LM888xRlnLOGss8+hp7eHZcuW88EHH4xtr6vkyll7bH/6GadzztnnkssVeOihh0il4lz8jYvpmjSFN996gyeeeJx5R8zn61//uvLEe+HFF/B63eRyOeKjCULBIOecc7aSyhL/rMcee5TWFvHJu4CNG9bz6GOPkUxnaI5GCQYCKllz8pdO4bQzTt3hSVqPq6kZBI0w/dtT5CyLaTNa0TSH8rQrlPI1qcFxUrqGU1NV5m5dPEmlUt/ELrjoi0mi30tL1E8ynyRdyGKV7d2GUWQRQ54QhXSV2HCG5pYgvoCLbDGNWzMwXB6V2BLZSAESqlUdpzC2qrB+3TZ0Q2fO3EnkixksO6uS027dh7NsMjiQwOPR8UfErzSuWEYC4uKMsj03lW3ZCKXxPI0O9kRrHK8RgUYEDrkIiK+lW4PpgSTtxmZse3SX9c2BrhhHtaKPmnit5OdFvraemJeEe2UcAFNtqcA/+ZMApQIUbtk4zGg8SWtLhHDYixmskiokd6yoHt1DwAjTsz1B0bKZPKUJy5ElZ++erD7kAvkxHRJ/1Ii7iU3rh9FcTo5dMI18MU3Wzu4Al/e2u4CkPt1NwIyQTpTpGRghGgowqSOErkvhTlnFLm876c56SOadRM0EPj2D7CvRz5dsbAFKd2l1RlGd91QbJ5H6deI1A+QzMNifIBrxEmk2yRXTlMVDdQwcF4DFo2lqfuzJnZJnVbG8EyiVZ5ZI0nsUQGpQrNQA0jWJAIliAyA91ObyniDpokWLmD5zBk88/rgCB4qWRWfXJM45+wweeeghhobjCiQVydOhwSEFSK3fuEGxqaTAQt7D5i46hRWbsnwwVFT+jY32CSMwdr8aTmj3WpjOCv15N9ldPH1NZ5lJvlGm+frwubLqPpWEqdzrdkUKKMpKCcDUpGAiwNZsB+tSEfJllwJhZZ1vcVscGYnT6UvQ1TSF7i0JBZIes2gRc+cewWOPPsqRRx6ljjkaH+WMJWfyyquvMDTcp0BSnzvI0089qaRuw9Ew4XCA999bieY0+K3f+h06Otp3gKSiOLO9Z5tSf0mOJuhob2MknmDt2nXKA/v6G75JMh1XHrfNTS3MmjmDF158kaMFhL/4EnK5PK+/+SvefON1BgeGaGmOKm9sAazuv+/nO5ikc+fNUwWdq1Z+QLQpQjDgY9UHHxIMhRRI2jGllS0Da4ilBz7ig63WY8OPVW1nbaqF/rxPgdMSK2mfui/pXsDKicwmeRq4RAWiUkVGfr+A0sMUJJX1TJihwgDdF0Baj3Hdl1S+jQUIFaBUjvP666+zfv16Jb173nnnKU/TPVsDJJ3ITP1ib3PvLTUg8MtLoKlFpM5B6qI/fA/+5k+gowv++l/HBysnAkjWoxMbhO//DmxeC//9h3DW+eMDkMUi/OTv4ZYfwIW/Azf/PkyfXevXRNpE+iTX9gfXQNc0+It/gplHQH8P/Nvfw6P/XjvLwQRJ5T763ve+pxQubr31VuUn/Xm07i01WeXTzqz5kHp9tV4Io/Su/6iBw//8KJx1wfi92x+Q9Jd3ww/E8/Q78L0/h87J4wOgEvfv/y6s+TX89p/BBVdMzA+33sN9gaSy3fNPwR+cB2fdCH/yt9DaDus+gB//CF76ee1IBwskleKTW265he9///vKI/qf/umfaGtr+zyGu3HORgQaEWhE4DONQAMk/UzD3ThZIwIfjUCr18Hxk7zMbzNx5JN0b9vG4OAglXKZcCTC1GnTaG6OIvJO8XiKTZs2Ex8dIRQMMXPWTJqaIzidLpWY6O3tVYmP9vY2BezFEyk277F9JBrG6XIxNBijb2z7zq5OyuUq27d3YxcLys9KvO/Ev7Snp4dQKMLkyZMVwJlIJjBMg8GBAdKpjPr36dOmKnmuVCpNb3cvbo/JlClT1TVs2rxZVZn7/T4mdXWRy+fw+bz4Ih7W93/AaHpoR1CEKRr2hEmNlOgfGMHvN/B5fYrR5HKXSeXjH0mcyM6SCBapXfEmleZRcoUuegeH8flNOtsipPJpEvnMDs/QXUdCwAGPM8BgX0p5KXVOiuL2urCtCqOjlvLo0zUBJKoqTk6nrv6tkMvSId6pIT/pTBans4Lp1nA6dEaGcxSsIi0tfqqGRcZKq1NKX03Nx1BxKuvT7bWkWKM1ItCIwG9cBAKGg2ZPlWnuUVr0QYrkVSGFrBIiu0oZSlZJrUlq5XDscPrE4XLg0lxouqbYpbvzPCUZa1Ms24ohKXsF3GGGejJs2txDV2czk6aEyVezSspRmhSLBMwQhRT09cdpbvYTbjZIFhK7MRi/aIMkwGBID7Np/QiWXeK4o2fi9jhJF0WhoLDLs0dirvieivFZj7fhcuHR3GgOP739KbL5AlM724gEnDictf2FyZsuOhjOi+pAFsORVeMhfCEBROpM333Frg6SZkZLxEeytLYF8ATAsnO79UlAz/EA0vrx5dkvwGxJ2MeId6qGqZnky242pIKsjgeIFxt+2Psaj8/j9zMiOmfO9BPb8LYCRgUkPfXUU3n44Yd4+pmniYQjyhP+hOMWcecdd+wASVunzlL+pa8uf4oHHrhfqXyc+pVTueKqqyh4OlixKcO2ZA3Ub7RPGAEFklbQHVUm+wu0eEoM5EwFlIpHZb1FDYsF0QE63DFVLCEKKHV50IJtky8UFUjqdXvIVyNsSrfTnQ1QHGNIOqkBpbOCSY6Z3Mzw9kEFkh53/PEs/tpi7vrZHYyOxPEHAgqMXLLkTDVPBCS9+pprGInFue3WW+no6OTKq69E0+Ceu++hr3eI3/rt36azo2MHSHrV1dfw3PPLWfH8c3xt8eksXnwab739Ng899DALj16gQFKvz8P9P7+PTVs2KmZ8Nlfgkksv5dSTv6RA4EIxT29vH6+8/CrLly9j4aKjueSSS1j21LIdIKk8xO6843a6Oju5/IrLleTv/T+/n3gioWShWydFWde3knh2ZNxB8uomfjNEX76F1YlmkrapZOnVu7UUIH6K7UDBWAFII/+XvTcBtuM+rzt/vffdl7dj37gv2khJtCyLpCzZlixZIrVZsizbsuKqTKYynhlPZuxyUpM4M1XxxM5MjaeSWAspWYmiKBJtSZEVydp3ixRJcQWx4wFvv/u9fXuf+v73PeABBPAAECQBof+sVyBw+/Zyut+/u7/znXPsgOl8QFOaNz33xHz+XHb3SleSPvXUUyozeaMhZKhc3zI8z+NLX/oSy8vLz/qa/G7dcccd3HTTTWdcZUaSboT0lf/5uTIhJavyn/4/8IZfPXmcX/oc/ME95z7uM6kRZcr5q38P/+ofPvu7pxOSQub9n//bSQLr9G+87j2nqlvXVKpPfP3s+7V+n4RI/Td/Ap/4l6cuv/Wl8MH/Eb76Bdi649IpST/5yU+q3HMZ//yf/3P++I//+EW5cDbC6Vd/D/7J/wG1+sndO5/M0DNZ5co5/KP/Dh760rMPdf3y0s/y9b+FP/3Dk3m4p3/jdAJzo306/foQxeif/MHJDNa19d94F/z674I0CrzhrRdn73z6vopg4x/9o3/Efffdpz76sz/7M37/93//RTnf2UYzBDIEMgReSAQykvSFRDvbVobAGRAwSKnnTXbULCaLJrZx0oqpbAWUzC5B2FBWgJbpKkJUHsTEPs/QNBIpgqt8NV3ZxYryMkx8PD/ESB1lf+W6hlIwSpFG1JRSKnPF1k/XETWTrCBOpOwzKvDItpIkUdtan/myViQQktBYJ2GJlXVhSs4uKhWnjCAIOT63QhiFTE3WyOdExTKyFZScpq7fZbmzwMA/qVKS4nTJKaJHLp32kMEwoNX2GK9W2LS5QCc8tbC9Hk7HsHDMEUkq6iHbKNBc7tHq9piarGLlUpqD9rNUV1JElu70Sr7OoBdw+MgSuXyOndsnmF9sMHusQSHvUCrYGMbI8tf3E5aW20RxSLmUUxgJ8azpKVGUqFw/WXZ8skShrNMLOoqwWBtSdA+1GfZ1Z1Q3fKYmzaaGDIGrCwGZPsdzMF3QcboH0XqH0YyRgkjUJlqiEYUx4kTuOjZxMlKSCpGHliC6QlGRSgZdqmzIk1HOptiCmxqT40UqtQKJJgXkFMdwOHhwhX0HZtm9azPTW4q0hs0Teaai4s9RYuFoXxhTNm8v48VdBioH88odQpKW7Rqd5ZCVRptKscD0dBUjFym3AMFLNa6IatcwRviuGRlrQnQKeQq2mafdTplb7DBVrzI96ZJqg5FVbxwrpafkkIqK01M5sqvOAxeA3hpJOmwntJcHjE2VKFY0osg7Ya2sTr/YBG9wSpT4SNOw5b6Pw0pQ5HC3wMGOqwjSK/mcXrlX48Z7vr1i8vrdJTqHHlYqQLHLff0v/iLf+e63+cT997Nzx05+90MfUvakQpiJkvS3fvu3iWo7Ritf2sdHPvJh9u/fz3t+/d380pveyqMrBt86NKAXXJmW2Ruj9iIsoX7BEmw9oWLHJOh0QusUklQ+21USK/UGZiJ5xX0VLSHP4n4Y0ul56jm+XMrjmDlaYZXZwRhe5BCnGs1ArLE1KqbP6/eUMZcPniBJ3/mud/HpT/9H/vpzD4xI0Pe8h5e+9GV86lOfOkGSLi2s8NGPfoTJ8Sle/4tvUE2Of/fVr6gsULmGTidJv/KV/6bcbG5/1R3s3r2Lhx78e3789z/mjjt+TpGkos6T6/CBBz6rLHlvv+2V/OYHPsCmTZt46umnOHrkCLl8kdljx/jaV7/CdTdcw7333MNXv/zVEySp3N+EJJ2amlEOOZJ/+s1vfJ1qtcIHPvBbjG+psff4o7T6J/NI159dcVao5vL0k0kebcjzc36kvFVvLzI5XqCV7QVdOmuz5kaz78mVisW+oafsLvW5ttJlb7vI402RPEkzznPb16uRJBVkRTn64x//WClHfd9X719ybQpBei6VU0aSXtDFfkUu3O/Bt74KX/4sPPgdaB6EPa+G1/0yvO19sGP3qQrAiyVJRzUO+PZXRxmYD34DenMjyM6k2ux14Yufga/8DfzggVOhfa4kqaxNrHU/+0n4q/8PmgvwxnfB+/8BTG0eEWqV2qUjSS8XJanY6h58Bv7mU/DDb8NjfwfFGXjFnfCr74I73wi5/KlYb0RIytJnyxMVleinPgLf/FvY94OT6z3T8kLgfvYTz15WvvVcSVJZhxCl/+Ev4VP/brQfb30//MaHRpHXYu/8mtdfGpJU1i1udO9///t55JFH+L3f+z3+/M//nFzuLP7SV+Sske10hkCGQIbAsxHISNLsqsgQuEwQsKV4YowKsjLkz035AVtzR9HjkfWUITavq0oXIQVFOSlEqeRs9noeYRSTzzsqb03+Lryck7OolHOKQBRFSz/wleWskH1SbJWigxSGpagrP6MxsmpcU9SsQSTLOVYeV8haVUyWqvyoMC9KpOEwotXyMEyTIIg4eGge3x9y7e7NbN46zjDuq8K0fElIWMlYk++uDaVmcksYscvKco92d0CqGUzUq5TLBn7axY+HhKdlx43wEtJ4VHSQ4kPRKWElDvsOzOPmDKa3lGh57RPkr+SRCqFr6iaWZtPvBfT6EZ2OR7vTpVbNK6JXMkd37ZhibKxAlARomknsQaczoOd5DIMhhbxLrVpRhEO3OySOUvX9fNmkH3TwwlNtgqVwL93wg2SMfZ0as/3CKF8pGxkCGQJXBQIye5Zt2FbWqAZH8BsHCKPoBBkm1N3KcpNywWXXzhkSIU2FPFUTnGSVJqqhI/QD6uNVEmlyUTaNEMdCtI5U7XnXwbZNdV/Yf3CBIAy59ebtxJavrHbXVI5FO48+tFlaGCpytTSm0zqLcv9KOkGWblLL1yhYJZaXB8zOt5iYqLJp2qbvy/HHihzNS76nfvY5WPIDhwOTI8e7VEt5tszkCJIehu7g2GVMa6QOEjVVb9hVluyOXVCNRucasv3eoEln0FR2umK3G3SEJB1SnyxTrunEUf+CIZd7oabZ9MI8R3oFDvbyrPgOw/jUPNwLXnH2hecVgZnVnPqxtMGhA/uYmJhk9+7dLCzM88gjDyur05e+7KXKpUOKVv2Bx60veQlP9/MEUcJLx1Oe/OkjLC4tcMutt1Ka3MY3Dgx5cE6eQbJxaRFYi2EYPXOuzs6nbCJnRFStIWPmClVrAcfw0HVpSowZeIHKKC4XcziW+C+aDGOXGJc0NVj28/SjHB3f5GVbx5n2Z/nc5z7LjTfexNve/na+//3v8cDnPsvE5CT33HMvU1PT/NcvfoFma0lZ3WqpwV9//vMqV7RULLJl0yaGEtVh27zpV8SSdIz/8tnPkMsVeOtbf439+/bxhS/8DUsrDcbGxpgcr9Nud9i2bRu//CtvUpaohw4f5mP3fYxHH36Yd7/r3dxz7zsUSSU2v6JCHXhDNQ8W8znuvvsubnnJS/jqV77CE48/ofZpZtM0n//CX/PYT58gny8yPlFTjUHjY2PcfdfryVVsnpn7qbo3nWnI+0/RdmjHm3mivZlmsBqyJ81F6p1FrGzPn8Q87+thLZP7AohNU0vYlB8ifa+yb1U74ljfZtGTZk7tOStfr3SS9Lyxv0QLZiTpJQIyW02GQIbAVYOARGuJvbLY7v6Lf/Ev+KM/+qPV2uBVA0F2oBkCGQJXIQIZSXoVnvSfhUNeT6wAuKYhAAAgAElEQVSpmvHz8VL8IgIlWaWTuZTpXI+ScZg0WlRKRMkwkoKEWAC6pmRjGkrFMhgOGXg+pmnguDa+5+MPQ3RDJ59z1I/ksQlug1DyPU+qGtc0KWfK+jwdgpzl4uolgkGKHwakekoaa+pHSsHHF5ZZaXSpVssUynllN7i02MCxDK67YRu6K0pWyeY8tVwnhQ3bsHHNHDm7wPGjKywvC1FZoFovkCu6hKFHSkCYhnhhsOHZEctdyZI7sG8RyVXYfc0EQSJ2lqnK6NMSKT5rREFCvz+k3ZY8UbEx1On1e4jbpRAMQkxv2jyOW4Sm6m7XMWIbKb5btpDWoJmaUqhqJCMiWzOVylSy78TScf3xjux2LUqOi+C57FfY362x5OXphRbxhhqhDQ89WyBDIEPgCkDA1lOurfjcWGtiJW38QOblVAUW2ZbD008eUcTGNdfNKMvVNUJTVJ9paHD44JJSue/avenE0SYpDH2fuYUm7U5PEX9yf5T5/cjsMlMTNW6+ZQtNb4VB0D9BnJSdAsnAotUcMlYvoueTUY7yFUqtyDwrxy5zbMmtEEcOh+eGdD2NnZsLVEsDvKCjlKJ5S5wHzk1mKpLUMzk82x6RpJuKDKMOxfwkpfwW+p400Ojk8zYJoboP+MMYz/NVbrfctxutFsPhyN5YhmkY6l45jFeYXXqGMA6eM0k6OtcW/chlxStwpF9ktu8yiMWzIhuXOwJlR+dlMw7XjLlY+vmdMbF4fWTOox8mvGzGRdaxNo62I358bMB8P1ORPi/n/rRn2bMRdI42ZMppM2kv4bIkOiRlk27rJsWcPGeePGeqgRGNKLXRNYdjgxpTYzu4qZpy5NAhFcOxbfsOpcI8euSwymHcvn07lmVx9OgRAn/I5i1bsZ0cx+aOK1Vx7PvsULEYOXoDj5npGfV8e+jQAUzDYtuOnURRyOGDBzk6e5RCPs+OnTsI/EDNG6IWtW2bw0ePKJK01WiqDNEbb3kp4iTTaSyxf98BtU+yP9u2bmHL1i2YtsWx48doNdps3bpNEbPHjs+yb98+/GHA1m2bKZVKBGFArValPVhi/8JTeNHgrKdLnGJ68TSHB1tZ8U86sZyww117hr5U74WrSlVTlPmGNCNpGzY1yntB1fJ4Sb2Bl9g81qwTqEYnceqR38WMJH1efh/PsdKMJH2hEc+2lyGQIXAlI7CWOyu2ytIk9ZnPfIbbbrvtSj6kbN8zBDIEMgTOC4GMJD0vmLKFLjcEhOw7qXQc7d3PClEqCtK6a7C70GMm18Iyu/hhDy8YQBphm5ZSvkhRRXLHun1PqUaF7LMcAydvKjWRgaYURLYlGZlixxgrIk9llZ1BiXk+57jsFEkGOovLHrplYNsGaaIhTdaiaO33B2i6TrVaolCycW2T/fvnOTq7yHXXbmZqc5nWoHGK9axluOTtAq7lIBFxx+dbHD+2xOZNY+zeNUE/7I+UmGmsOrLF1tCPIlX0P9ewDYdqvk5z2WdhoUG1WmB8vKRI5MZyl5VGhzgKVaHasWxyOZtCwSEQFVaasOrcixASrmvRCbt0h6NcUdm0ZAaamomB5NClxESgx6PrUDOUZbEoS0/fT/k8J9aWlq2Ur6lmEaQFDnYn2Nepblh8OZ/zlC2TIZAhcPkjULZCbq422FVqMIw8JKdO7mtiZ15wSux7+pi46bJtd53OsHHCGrfkFkg9m8W5LpVqkUqlSK/rKafBYsnFdnT8xFfOAqmy5NVUvvLSck8tW59waXoyD58k7MpumaCj0+/6TE6Wia1QkaQbzbOXK8rSxFJ08lTdKqFvcuhom6bvMrNpnOnqgCheUaSkzMEbkaSaZmCbRdqNgPmVNpNjFepVW5GkY7UdxFGZb37rOwjP8bpfeC0T4xMsLC7w7W9/hziKeM3PvYZev8/Xv/ENjh47dgIyyeO7+6472X3tDLNLe1VDzXNRkqr7CTbzwxL7O2WVkygWoJmd++V6lT57v+QZp+YYiug8X45H5c97YvcMtZyOsy4LoeMnND3Jp71yMLgi93SNLF09aRJjIf8rpNga9KIs3Oy2mLEOYrKCYeqq2dG1pLHuzOpHafQYxGVK+c1srtbohDatwMJPwNE1NhUj3KRHrz8gX8gTW2UW+jo9X7KQxepVGitPrltLIVzdV0saKlY/EicCGeuXlb8XrJStFZPE6ykC9uGfPMQPfvgDbr/9ldx7z70EesrQ75Ez5VjFocZR95rlldZofjVknTb1apViIacI1ZVmRzmxSPNiseAyPl4h1SP6fpeV7iKN3tKJe92ZrgXByjSK9OIJ5rxxlv0SXixNLqNjGDXRiq53VVW6jshW9zOlCl3Nnj4fZahyykkZd4dsLvTohjaHe+VRduxZhtjsbi+0uKEyz3GvzL7uJI4eKzvmbmCoOfm5ZqhmStILmykykvTC8MqWzhDIELg6EZDsZ8ke/Xf/buTnKwTpX/zFX/Dud7/7Z6bWenWe2eyoMwQyBM4XgYwkPV+ksuUuKwROJ0nXE6ZXOlkqxZWZosZ2axE6hzCMhFq9qArfuhYjZdAkjVS2Z3fg0WwO8Pqhslt0cgalmkPOtRWRKgUWsdAVO14hR0UVdLoK90JOrJCkw1ZCuxsxPiFFD1dtIyEiTkYFfjTJyJOovBhbd1iY6/GTR/axaabOzbdsY5j0GYZD1b0u6hzbyEGks7DYZHm5w3A4yvncvn0SQ5SnfpswDkdWulLbkJULWYpk7Z19CDEsRXLXKNJqejQbPVWUkHy/5ZWO2k/J7cvlHIqlPIgFWipZcqP1punoeAzDVNgKURsl0SkbVNbHYl8YK4NipT5FcgXPQeCKpXDesrHNkXJJ8MtbDs90pvjJyjTDzHb3Qi7JbNkMgSsSAZnnd5RCXj7Wpmw26PpCko7mHrFqFQXk3qdmVdLa1j012t6KsieXIapPK8qxd9+SapKplgpIAV7mRVEKTU2UwInoiVI0TRFrcbFINzRnZAkb9+j6vRPKVJkrK06N/kqM74dMzFTxkWXObHl4uQOuLBmdPOP5MbTY4cjRJt3OkMkt01THDJKogR+NLNCFI3AM84R1/enHJgSpaRRA1nNkiWHss3XrOKYeMBx2mJ68ln7P4b777xcBMB/4zd+kWq7xt1/+W37w/e9zx6tfzRve+EYef+xxPv7xj2M7FjffdJPajOT6SFf21JbKKSRp2IP2ikdtrHTedrsj5VmOY/0qT7ZLLA5dpVzKRoZAhsALi4AQZNuKQ4p2xGzPoelbJ6x4x+whe4qzFPVZlaMpkRnWqtr/bHspDXk5q4hjFjjcL/N4s0I/NKi5GtdXIwxvlvmFOaqlMlZtOwf6JRYGicqxFnX76fzraXzu6vPuaOvrl5Xj2FPp83M7iiwdnuXLX/5bZo8eZcfOXbzlLW9hx46tLLVm6fQayt49SCK01GRpqcfScotSycUwNVrtAXEE5bzYCMcM/EDliUgDSa1SZmamipd26Qc9RY6KFbEMZSEfJmiGpgjl9cM2TJXj6qVljg0mmO1XGcT26iJr7zmjOBCZ5B09xTWEpBQyV9T2GjGirheHHWGyBSzBSnnjjv5t9Tne0mHcDbiu0mDC6bK/U+PxzuQ5SVIhRG+sLrGrOM/hXoVuVGRzvs+iX+KZlrgH6OdBkq7u/FkujIwkvbDf64wkvTC8sqUzBDIErk4E1kjSH/3oR7z5zW/mgx/8IDt2rObeX52QZEedIZAhcJUhkJGkV9kJ/1k63JFlkRSURzaya+SfFIGvRKLU1hMKZkDBCJksRMw4fQYrczQabRzXYapeo14pYzpCenostxvMzTXotUN008B2NYpli0olh2tbCgPpJPfCED8KL4kiqOKWiQYay0sDTNvGcXTKpTz5gs4g7KosVLGEVIRsmlJxqwR9TalJkyhmy+Y6tfGC4jn9oeTvGcRRTLPZp9nuqgLypukJKhWHSIvo+bLOtWK2MK8aqUgiDCXW3PCYpItebHddM08wTGg2PLxBgGEaTEyUqVYd/MhX+ASSdRr5Sm17IUMskKWWksSriVSyX9Kuf5YhhIWoSM3V7v4RSeryVHuGh1YmM9XPhYCfLZshcIUikDdTbqolbLca+P05hmKnG8m9bFTU1bWUw7NLFMtFtu2unkKSynxRMivMzw1oNDtqvqyWc6qBRArUxWKB+lSebthU6kQZpm5gGY4iBUVBut5NQAjUollhea6v7hvjM0W6YUupW6/EIXNsNVeDoUmz6RFFCeOVCqW6gZd0CCOxkFyXha2PMkltkfGdMjQsI0cc2swtdFhudqiPFxgbzxGEPcLhkK3T1+N5OT76sY8q1dQ733Evs4eP8t++8neqqHDPPW9n8+YtfOfb3+YTn/g4d9xxB7/xG+9TWxGspQlnpTvL0aW9BJGvlKSRp9Fe9qjWiudJkmr04hxHuzX2tissB2tkwZV49rJ9zhC4ghGQOAct5rragOuqfZU/+USzRMN31IyTM2Juqi4waR9Wdufy/DdqaDTQz/HuIp/LHLUclDkkpFvgYBg5xvIWetAhGLQpOTq5Uo25ocOBtsYgem459zkz5uVjK7xmR4lBR+Pxxx9Tz/XXX38DU5OTLK7Mc3TxCINBFxJpltRVHrbk5JZLBSYnK6qBstPt02wMCP1IKVXL5TyliqNcYSzTJDUi+ur94dQYjSiIkR/TMjCdUVOhNIPIO58lDY+SI20YDJMCB7qbONSrnerEsppTKiTnpnyP6VxbKaqHsU2QmHiRfNfGj0z8WCdM5cXiVJI0Z0iuqMeOYou6O6Dp5Xi8Nc58UDznRZo3A15eX2BHcYkFz1LEbMWBg71pnmzV8GPVYnnm/FRl73vy/nS25TKS9MLmiYwkvTC8sqUzBDIEMgQyBDIEMgQyBK5GBDKS9Go86z8jx7yeJJVDOp0oXStCXgmHmzdj1WU85bSwjQEmQywjwTUcfC+h0x6gxwZ6qlOsOuQrNgvzSxzcf0x1o4vyJ19yMOwExzJP5BtJIdyPQ1WMeK5DCMdaroal5VhptFle6dFsD5kcr7B9W5VB1FXKpfUjZ+VwjTxpqDPo+jTaPWUBKXaSUtDv9vtEoc9YvcLUVJVCySEVS6rIxws9pSA9pZitGcTKRixRRZNESUvPPUZ5p2JplsNMXWVLrBkpupUqstmPAqJ4Y/vejbYj1rtJIHbAMbp9dqJUCjuiJFVkvlIxuYRajUebkzzTLmy0mezzDIEMgZ8BBHJGyp5qynarSTo4hh/2icORdfmoySJlOIwo1/Lkqzotr3FC+WmognkBE5lHJMJUxzFdzNTi0OEFVaie2VqhH3fonzYnnwm6gl0gp5VYPN5VSvvxaYeVoagtN85+vhxPRdEu4SR5Fo63VS739q2TOI6GF3dVU8wpBWhNw9FFlWSeaFxZOya5T5lakdnZFsdXmtTHitRrLqkRMhT7+yhmx/SNDFdJ0jD0uemmG9j75NPUxyeV2mr3zu2qtP/d73xXkaQ333oLv/b2t6lNuLZLpVyiPTjO7PI+5VRwMSRpO8yxvzvOgU5J2XFmzqqX41WZ7dNVgYDqckmoOyGvmOgymR/yk+UKT7bKqgFGml9uqrbYkT9EzxcL9VjFYQhRKupIIf3OpP9WJi2aRpxahKmNFxeZG04QUVDflTlGLG8NLVb2ynN9HS9+biSpsoOvL3DzeEw+V1cEqa5JM0mOdqvFwaNHafc7mNJckmqqOVL23XVtyhUXzQrx4yFyv1LPx8mIGNT0lCgJlDOCrFNsepUTzWkXSBwlpHGKburoxui7cqwS0RFSJIjzimQUEnRhWOFAt7ZquztakTSejjkBZctn0llhzF1RKtE4NRQhKsRoELuEaU5hGiTGqElpbWjg6hHjbo+S2aUZFHmmM8O8VyBc8yk+y0WdNwJeVl9gZ2mJfhipeXnFn+DoYIxm4HDilUxu4Ktk7klj5nXk6Zo1sP7szOyMJL2wGSUjSS8Mr2zpDIEMgQyBDIEMgQyBDIGrEYGMJL0az/rPyDGfTpKuHdaVqCrdnB9wU22JsrFClKwqG6NYFUwr+SpmYjD0YmYXGiy3OtRrJWwtpdPu4BZtqmMVHMckTof4kUcUx6oQLGTihSojz3Z5uFaeilOl0xyysNxSSqRed0i1WlHZoX7SpTPsnPJ16YxfIygtPU+/F7C43EVLNQr5HMsrTVU02rVzCitn4IVixeup4sl6W2Cx2pVCknTTR0M5rhTdkeLK6Dg3GiNCUsPWXWzdJkaUoyM11fl8f6P1y+dKURrpJNKqbklI65n3SwhSUZJKMUmKYrZZ4fhgkocbJVZ883w2lS2TIZAhcIUjIHa7mwsRN1fb1KxlpdoUcnNtLllzQ0i0mEE0YBB4p8xVMh+KdbfUWMV2MJfmaS4PWFxuMTFRoTaZoxO08E9T55wJtpzlUDYrrCx6WJbOxFSRhtegF1x5SlK551RydfyWRrvVZdPmMSpVB8/vEsTBanOKhuC/ptyS+4qhj5pWTg4pyBfpdzUOH1+kVMoxPZnHj/t4sc9Q1Khhwu6ZG/G9vFKS7ntmL7ZlYRgG73r3e/ilN7wBTUtU9t73v/dD7rvvY+qevOfaa9RmpqdneO1rfo7SmMGxlf0qx7rsVAk8jcZyb0MlaZpqtEOHpzsTHOyWGURi65mNDIEMgRcVgTRV9uebCj6bi0OO9RyO9E82wG0v9Lmldow0XqDjj+ZY9XxqGDir6sjTiVJ5pg+SEQlpGZJhmqcdjrEU1Fjw8vQiU30mP/J8LNmXz3UuqNgBN1Rm2ZRbVja0I5JUrOCLEEuTo7i8JFjWaMuJkLJaQqpFhKk0Og4IxYJXJWToiiyV9ShL3dOe8c90vhQxvGoBLMci7wGu5TBMxznuTdHwc+oYxRbYi016kUWySl5akv9a6HFtuUXOCNW7kZZ4ykZXYjfW7q/i/2Ibo3gSsffVpEFJvTcJgZusNt8m9GKXg70ZjvZr57TZXTsOZbdbWWJXaZ4k9elFBWYHMxzpV+lHpxGep5Oka7a/qvlXuqZkv1bzVdcBpUjSVeebf/v+l7+ol/yVsPGMJL0SzlK2jxkCGQIZAhkCGQIZAhkCLy4CGUn64uKfbf05ILBGhor10uljPcF2OVvvShkjZ2pcVwu4sdbE1buEq3a1YRQpUlCIND3VsE0p9CbsPbCouqunJ0rotkmUpLQ6XeIopF5zsN1U5aZJh7r8iDpFXvaf68jbVfJGidnDC/T6PhNTJQw9wXFc8kWbftBmEJ65qC4FIFXIt6XrXdRPkgQEwTBSVZDUSOj6nWfZbck+S3FFCkdSxBA1azDQRlmhuYRhGJyV6BQidhQrtN62alTATrVww0zTi8FLlL5E4gqcwBn4TjkWIUhdy8TS5MfGNHPMD8vs7xZp+Tbd0CbYoEv9YvYt+06GQIbA84eAuGe7umjbJfNz4yxIKezuKPW4obyAozdV5rFkR6s5TxVJR+uQRo6RjfmZS95ClJbtMv2VkOXFLqVyjvpkgcgM6AW982oCyZkOZatKY8lTGXJT02WaXoOOf6ozwLnQkyKuqFkdU2wgpYgvM3yqCuJJFKHpOroUp+VHFfKFPAxUtrbY316KZh65PxRsl5JTZWXeU64FW7fU0Q1xCxiuFtxH2BqrJOnpx5TIHK6UXRZGmuPobEvhv33LOKbh40U9/DimG/pEYcTu6RsJVknSnz78E8bHxlQO+Ktuv513vvOdTE5NKZJUlKRCklq2xY2rmaSTE5O88pW3kaukiiSVhLyqM8agn7K03D4nSSoEaSt02NsZ50C3ogjSbGQIZAhcHggIuSVzvG2Ku4h2CrEmCs2X1JeZdI7T8ton5v01olRySuXZf/3wowgvDNR9QMhUaWzJWzl6cZ1nOjVFwg7jS9tkVzBDrqvMszU3D4QndsfUxZnFQeZKmbtHNrmaIlBlvvciTznYrH8Pu9izMmpg0ZGmWGWza+Q47m1hb3fmFNXo+vXL/WXMGXBjdYWS5bE0zOFFjpqHE0khVdievEfbusbIaT2hZEYULJ8oDQhiCCO5h5mshDVmvfOfZ1UubaHDnvKSutd1QyHJHWYHRY4N3AuCY5SPOsqXXT96y3Oj9xtNIyNJN4Y0I0k3xihbIkMgQyBDIEMgQyBDIEPgakcgI0mv9ivgCj7+NZJUrJYKVqyyZq60QqFrwHVjFi+ZsdlUjLH0ke2rvPdKsSEVu9ygTxgNce0Cjlmi74WEYYzrWirbs9PtMbe4wNLKAsOhR6VqMz5ZxrZtpUwRy0RVgI9OVSJd6KkXkjSnF2ksNLFzNtXxnLKIlMKOKHSG4XDDQrepi52YqVylJJvI0m1VQBhG/hkJUtnH9cSibCv0R9mkup0yTHxFlJ5RDZpq0tSOlpwshqSYyn4R/XkiSYX6lXqGbFL+9zRy2tJNVcQXwldPDBzdUsqtYWoyiBwaQ7HzqrDoi2XixkTLhZ7DbPkMgQyB5wcBKYoWTVGf6HQlW3SDzYjS5KbqMrtKcwTRgH5wkiS9kD10TJscReaP9XBtky1b6/SijrI+X587erZ1ipqy6JRxohzLS32KZYf6eI7l/jL981SSiltAvTTJWGmGvJ3HNCUTWwrRKbHYvYe+IkcN00KXf5e87CRS9zU/9OgOuzS6y/T8znMqrAsW9UIVPbQ4frxNTrK8pwvouq8cC842ow5im06QU3nQw8gkTC3qeQfD69JdWWCsVmJi3CGKe8RpRBAndPzRPW/n9I0kXkEpSTutBq+/+/U8s/cZ9u59mje/+c284Y2/RD6f59vf+pay233Fbbfxrne/S50OwclxLFY6hzm2ckCpW6tOnX5vY5K0Fzk80x7jmU6VXpRZ7F7I70y2bIbA84+APMdLy4xYp55KbslctCk3YHuhga1L02NbPe/LkAYOxxD7b5krRzPWKEc6ViSpNJPIv6vYBtshZ+ZYGlb5aXOChWFhw/vOhRy33NM25zvsKR0lpzcVQXsiO3V1NpV/W/+cK/snhK40lmx0D9xoX9RxWja2bqhtCzZhWmJfdysH+7UTqtHT1yP47iy2FUk5P8xzuFsiTDZuIpFGp7wZUTJD0FLCWJqUUqLUwIsdhsmzLW/PdgwjotZjV6mj5ue5QZ68kTCIDZoXnBkt19Lq/WvtWkoTesvzo0xTTeff/sZLN4Lzqv88I0mv+ksgAyBDIEMgQyBDIEMgQyBDYEMEMpJ0Q4iyBS5nBOTFMW+mXFeR4iXs6xTxxWZKVISX846v7lvd1Xntjjw31FKW5o7RbDZO2estmzczNTOpFKFCvjVaTY7PHafT6mBZNtPT00xOThFEfY4tHuLA4eMsLUvOUUqxkKdaKSqbQCdv4Cc9ZX91sfmkBaeCq5VYmW9gOpayc+x6LQLVMS792ReOuFJLibvVBt+1JNNI5S4J6WmQRiIDSoj0UTHm9KEKU0rNlaJJ5WN16KLVSTQSLSLVn7u69kzbFVJ2lLukKbXq2rHJv0n3v+TMWujIMdmWHJecWimm6XiJw75OnX2dirIPk+s4Vj/qSK6AKzrbxQyBqxMBZYOoq1/U81KCF8yAGytzTLvHVROL5LldjOLfNR3stMji8R5uzmLTlirdoE3f72+4PpmDXMullKvSmPfo9jy2bKujWwHNfothdFI9dLazKtaPm2pb2TZxHbaRZ3lpiePH5/CGQ1zHYXp6ipmZGfyhz+yxWbrdrip2W5ZJtVZjrF7HsAxWunMcXt5HZ9Da8H5wtn2RDOzJ4jjthk+rOWDzTIVCSQjZgHW3gRNfDxKTZT/PsX6F5aHk0knDjyhJTTaVLPT2LLmoxQ07qxRcydMWpwTJsk7phYFqQNoxdQNx3+WjH/kImqnxWx/4LfrdPv/hk59UWdfvfe97ueWWW/n+977Hxz/+cV59xx28732/MbqXaRqmqbPSPcpxUZKmYrdboadI0s5ISVrViaOTil65T/Rjm/2dGnvbNdpZBunVOeFkR33ZIyBNjkrop590Bljb6VFTTcBMvsm0O4dNV7m+yPO5spCV78h/SvEurYIa4aqrgHw+UpPaFO0cy8EYjzYmWRzmsfSEnCHWvJJJev6k3tnAHHc8bijPUjLm1P1A7csqeSvfkf8X4tSUCVY9z8v8GONF4ahJ58JfCxQrrJ6PTVP9KUrS0bZ0VvxxnuhsVurQs96T9ITrKk2KVsjTrSrN4MKUm2tP2hez62pel4PWoGwG7Cr36IQW+zvlDa9X14ip2UPKdqiarZaHDi2Z36UbVlnynpJaSr+xcIKAz0jSDeElI0k3xihbIkMgQyBDIEMgQyBDIEPgakcgI0mv9ivgZ+D4a3bIy8Y6yAvmk60iS75NEBuq4HkWh8LL5qg3FTVev6tA0V/ii5//Gw4ePEC9PqZspWS89hd+gde+9hcYDAb89KeP8oMffp/lxuJIrZhqbNm6hTvvvJvxqTKzKwfxPI/js02eePKwUqjMTI+pHKBiKUe5bhNpHoNgcFFqnbxdpGBVWJrv0O8PmZwpYbkpfVG6nkfu3aUCXRWOYlFqpcqmd1SUGP13gpAU9WiskQgRui4b1EhN0lAn1iI0yQ19HoYiSVfVq6meIj8yREXq6jkcTRQAOrYl+5ESRNFqTpLk5OkMkjwNv4gXWar7XYrg816Ofman+DycrWyVGQIvDgI1a8h15aOUzeNnV8Ofx65ZuqXm5dbCkG7fY2y8RK5okejiICBq0mc3kaytVorsFbdEPlflqafmlKXh9ddO0vaadP3BeSlRx0uTXLfpVrTY4aEHH+Shhx6i3emMFPvAnt17uOuuu+l02nzh859neXmJSqUiVgKYpsnmzZu57bbb2Lp1MwvdIxxa2KvuURcz8naBieIkC8c7BF7ItbvGMCyxg3w2BtJ0suLnebw5yZF+8RQ7TNfU2FwyiBqzaGGf268tMZZrrZKkoupKGIhFcBKzbfJ6/I7NRz/yYUWSfvCDv8vmmS184+tf4/Of/zzXXBqF3e8AACAASURBVHcNb3vb2zmw/wD3fexj6thvu+12dXiO6/CSl7yE+lSepeZ+9DQkZxXodJMRSVoVktRcR5JqStF0qFfjyVaFZuBcDEzZdzIEMgReAASkiVPmVGmGOFMsiOyCNMtcU2qwJb+AlvaUCtOPhCQbfU8RkJqOLd10yrVlZL0uJKqoTUW5P+dN8EhjglZgU7FD8mZMN7Donp59eRHHPOUOuLFynKK+QDcYjho21w3V8KJLluqI0BSHGLEb94JQWe5ezBAyNL8aS7H++/IM3QjHeaw1o56JzzZsPeaW2gqmnvJYs/6CPzuLElXOg2uGbMr3GUQujzereNKAc45RtX2lgB13hviJqXKm57yCcjgQdWzBCNWPjH5ssbDYOKGmzUjSja+0jCTdGKNsiQyBDIEMgQyBDIEMgQyBqx2BjCS92q+An4HjL5kxW4oe2wqeIpSe6eSxtUS9WDZ9S/15uY4dZfjF3XmSxiwf++hHCaOQO193F7n8qACwe/cedu7coQrPn/nPn6Y36HPbba9g66YteL6viig33ngjuarJ/rkn8EMfW3OZP9bFD3ymJqtEYcLiUptSpUB9wqYfds5ZOD8bVpLRVrBLxEOdY8ea6IbG5i01Yn1I3z+/7LtLcR60VEeTDnlNSNIYQ+ynEkikdqAZ6GZKEsUkSYpma6Tiubs6JDNUSFLVj21fnPr1fI5BSNJUHLuku94akaS2ZmHjUnJt8q6Q+DHD1ZwpITKkI1/yZ3OmpTrnDc0CzeZov8JPW2P0QwvbkALVaH1+bDLcoOhyPvuaLZMhkCHwwiJg6wlbCy12FmYx0iZeFFxU44rstRSUZV7WY5tue0inM6RYzjMxUWAQdRmcI5c0bzlUCzUcs8hjjx1Rqsbrrp9kubtE3x9uqOgU+/Qdk9eydewafvyjB3ngc5/FzeW5/bbbqFSr9Ad98vkCt9x8M4cOHuKvPvkJyuUyr3rVq9XxHj5ymKefeortO7bz9rffy9SmOnvnfsp8c/aiTohkXo8VJzh6qIEeJ9x47RRovsqhk6cAbV3XlKhID/bqPNkZoxeeasUoJOlkwcBbOgpei5dfU2Si2COMh2q/TidJ7bTO17/+Nbn9cOeddzIxPkWj0eQ73/4WK40VXvOanyeJE77+ta+pv+fc0f09l8/zcz93B9t2jbHSPEiahDhmnt4Alla6VEr5U0jSMDE53BvjsVadhm9l7gIXdZVkX8oQeOEQWIsFkWf1tZzp07des332lBaYdheI4yGDQGx1Y0WQiq2uZYyUqKoRMFXtger/JbpCN4oc7k3yeKuuSLiKJc+SqVIvhuuiJi72iIWwu6U2R8WYpzP0CM/SdCOkrZCYQpIKiSuNKUKWXsyQe5oQwHLcsi5R0YqTTN6yGCZVHm3MsL9XPOuqhSSVPNJR4+yYei/caChlr+VTMCP1bN0J7VMaZzb6/vrPJXN2T7nLuDMgTk38xOJQt8DsBlmkrhFRt4fI/geJQTe06UWWys+u2z1mck3kWhHCvB24PHFkQDPIqSzajCTd+AxlJOnGGGVLZAhkCGQIZAhkCGQIZAhc7QhkJOnVfgX8DBy/FAQ254e8fLyjMkl/slJGV1JLVCFRSFLJ+pIhuaWXy5CX8mtqKXfuKuIvzfLxj9+vrHPFik8KySMrPpNet8t/+k+f4pvf/Aa//KZf4U1vepPKOAtFySKd2lrKUneOI8v7iaKQilujtRKysLDCpk1VJifrHD26Qq/nMT1TwXQTZbsrOaIXYu+o7CQNi5JbpbMSsTDfZGq6QrFu0vFaqqjzfA8pDCUBEOuYjqaUpJLfJDyoP0xJ4pE9WSKMqZmi23IlnCzUKBveSEfIUsyERHseidLIQBOC3kwUWerqLrZuk3M0DGOkCBCLTcmZWuu4VySpZY9UAquE6f7uBPu6dcacATVbFFaSzQT9yGF+UGDFd1VW0pViMf18XyPZ+jMELmcEhCDdVuyzszhPXm/gh0OlSpTi98UOISuLToGCXeb4sQ5BGLFt6zghfVqD5glF6FqRXuZy+U5JVKR2ieWlAQsLTWZmaoyNOyz3lhkEI0LwXKPglLhm+mYcrcQn/+qv2P/MM7z7Pb/ObbffrjKZg3CoejryuSIP/vhBPv3p/8RNN9/Mvfe+A9d1abVaPPDAA/zohz/kLW95K69/w10cWnmaw4t7N9r0GT8/QZLuX1Tqq1tv3Eqaio2xuBUmyrJwbUjTyaFenYWgNLIzF/Jh9XNL5mtLp7VwDDts8opryoyVxF7XU5mAovYSO0kp4M/UdzJZ3UW/21MWi7m8o+7Jlukw9Hx63R6lUgnLtNTxDn25gclIlbqsWq2S0KbROkS8SpIOfJ25xTbVQo563VZ2+lGqc6RX5fHWGMt+Th1TNjIEMgQufwTW5nalKNVGv7jJuuZN+bcpp8uekig2l/FCXz1PS7OcKCpFpSkRGmLFK+sw9BHhamgGsVbmmc4M+zplFc0g6knZgtiGX4opomDG3FBdYrPYwgcdwkQyUUeqVpU5ncQn81RV/urq7HaW+5kQoJVcnUq+rghV2du+36XVXyGI1uZGVPOjHKN8LmRx0XYpOnmWgzqPrIwzdw4lqVjW3lxdIm+F7OuMMaucAowTeDhGgqHJ+4pBNWcynjMpGQE1s49l9Jnra+xtV2hccHbo6NjlfE67HttLfSQ7uuNb9CKDFX9jsjZvhuSNGF/ecfSEmu3h6AOqZou80UInUiSpkK8Hjvdp+zmkeeYP3/Frl/8vwou8hxlJ+iKfgGzzGQIZAhkCGQIZAhkCGQJXAAIZSXoFnKRsF8+NgIj1dhQH7C4PWPJcpSSVjmopEKy9p19uJKns84zb59bJgFs2TbB8fJH77vuYsuYSa8J8Loebz7Njx04G/T4f++hHaLYb/PZvf5A91+1gvjXLMBiQJNKtHdEfdtWPbTo4FJib69LvDti2ZYyxyRKDfsjc8ZYqtIyNF8nlDUKkY10sFc9ux3g68kIyFpwCNkWOHWkgIs7pLSWGcY9h5D/vl6rqpJfdjTV0Q1Sj4NpCEKIK10mYkkoWqbCmYrNrPDvvVDJNhShVF4iRjLJJVy1xL+UBCBErdRgp9Niug1hBylWZIJLXUUFeSNJBGJwgMaQwJCSpFMVcwyQhh5Ck0om+s7hAwZBsOiFJxb7NoRvlOd4v0AryeKHFIDYZJCZhIh34l/JosnVlCGQIXAoEpAB6S32Jrfk5/LCPF4aqYWKjXOaNtp23Xer5MVaWAsIwYmZTlSDu0fbayr5RlOqWMcp3Mw2ZY3LEvk63E9Jq9ShX8kzNlBiGPbrDrsqa3mhIofvaTbfSWuipTM6xsTq/8zu/g5nXWWxLUX1A3imwqb6Dxx5+gk9/+tPccuut3PuOezBMMHSTRx9+jPvvv58bbriB97z33cx1D3LoIknSglNkvDTB/r3zuJrBS2/ZzUqry+JyR/Gjljmyadd1gzAyFUHaJq8I0ljm4dUMVinkC07Dfg83aXLdlhw7ZkoYVsogHDIMhCyN1XqEKC7lxlS2q3SveP6AIBzgOgVcOy9csRpCqIrU1NDFIUBTxEIUSaNSTBB08P2WuifYpkscWRw63sSxDLbMVAmTIcf6Lo+sTHDcK2x0WrLPMwQyBC4jBNbUpKIIHHMDhKRr+M4pmaGOHnNtaY4Z96i6Lyi7XTT1LJizLPU8J84jMkco1aZhqvk81VxW/BpLvjyHW0oV3wmdi1ZBng7bGuF3TWmOstWmlK9RKVRHBGaastJZUHO9zGfnM3KWy+6pG6jnN9PrdcnlXHz6PDP/BO1+41mrUGpa9Uxcop+Msb9bY7afP+PxCT8rKs4dxRW2Fxaw9YjGsMiR3hjH/DJebDNqUuoqZaamO2wbm2KmlMeKB7hGSisIeXjB44kVm+ZFkqRyEIJbyYxUQ2MnNE8hxc+FU93x2VVqoyMuOTEVq0kSdYgTXylz1ze2NpZb6p1R7m2/+7bfPx/4r+plMpL0qj792cFnCGQIZAhkCGQIZAhkCJwXAhlJel4wZQtdzgjIS6i8jLpGQj8yGUSXpoP6+TxmIUlvqS7xyuke02M7OHa0qYrMR2YPs+eaXViWRW1sjDt/4W4kc+7DH/5L7JzFBz/0IdyixlPHHlEF6NNH2S0T9HSWlrtUKjmq1RypHmLoLl4vptnsEwQRrmsxNp4jMQJ6fveCCvSOYVPJ11heGNDtDpjeVFLr6V9kjtyF4izFfi3RiX0wTQ3L1olSsVceKVmVWlT+FK5UFXKkQH2aYlRsaiWvKU3RzESpTp8rSXH6cRjoWJoUskwcO6es0SS7NYiHJwodQpLKz4ksVTRlr1awXXKmTcOvsOznqTodSmabVDHEo2O0DUMVy0RFOoxcgsBlGNt0yHFcKUydjCi90IsrWz5D4HlGQIq0u0otpRpK4xaDUIqfz02FP2peyVHN1Wks+qpHZHw6hxd16QeeUqvLfChzSs5ycJ0SnVbIylIfwzAolGxyRZMwHaj7ijTOnM98WC2MSNIje4/ziU98guuuv573vu/XaXrH2Df/JH4UMFaa4rrNL+GZxw+cIEnfds+vESR9RQguzC7zl//+3zM9M80HfvsDLPQPXxRJKqqqcr5CNV/nkUcO0W312L5lUmXjtbselmkwMVbBsAxssYXEYiEs0kiK6h4RxxFxNJpfZV4Ve0dHTylpK1hRU6lQJSO0VMuDFmGkwWrTS0ocp0rVZSnFV0SSxBiGqdS6I70VhKK4SjVs01Lnwl91EBCiwTHEqnJ055IMcdsocHzRY7HZZutUHatQ4aGlHHs7pUtGfjzPl3m2+gyBDIF1CAiZZWkJ11Q7bMr12NepcmRQPrGE/O5vKzbY5u4nDUdkoTiQSOOca0nUgkEQx6oZUGYKeU4URaHMJXFqEyMqRZslv8y+Tp1G4F4y/OWeNeV22FYOuXnTFHq/y/zcPNu2bSMwe+w99ijBeTZJ1nI1rpm5hebSgB/96Idce/31XHPjTp6efYSV7sIp+6zcDhwH0yyyOBzjQHekog/O4uIr7jy7SqLIPYqeNoniGD016EZVDnmbWQnL1KwB15QWqNktdR/cNnEtS3NNntn7NHv2XENl0zYen2/x2GLMwtA9b3LzTGBbq82XF2J7LErSGypNdpZaGPgMwz4931P2xWv3ZLFuj+MYIUnX3CE+9Pb/6ZKd75/VFWUk6c/qmc2OK0MgQyBDIEMgQyBDIEPg0iGQkaSXDstsTRkCF4TA9ZWGIkm3jW/l+GyT+z72MWW397q7X6fsdHO5PDt37KHdaPHhj3xYKR4/+MEPUZsosW/uMfp+Z1WROCIBTd2i5JQVeSlKIrHaDRnQ83uYhkPezKucy3ZzyMJCi1qtxOR0gUHYVfa7YiN4PkMsYaUQvbLg0e/7ah2B5jGMNrZnPJ/1n88yqpwsitFIFJmiGD2Z/bn2fUN3GMZ1+rFLTm/g6O1TVq2yTYVQj0ckqWaMrL3SVTs0KVqJrZgUzMUW7EKHqJEsXb4vhSxdESFCGohqTLBepXJVwUsyl2QbYqM2shZzlDVvO3QJkhRXl3N9KpGivi8VMpW1Z5IGBrq4oNkOC16NI/2yshgLEl2pC+TPbGQIZAi8+AjUbZ9baguM2Qu0h73zUm2uZdA5pouuCRkX4kdDRWjKXCNWhGW3RnNxiIHG5KRDL+4yDENF0AkTKI0aBbdIGtkcPrys5retW2pEujS59PFDb2QDu2p1KPeVcxG4ayTp0X1z3H//farI/P7ffD+9uMGhhb2KcK0VJ7hm5maefmzfCZL0nnvfTqIFStG6f+8h5ZSwc+cu3vf+9zLfO3TBJKnMgnm7SNGp0G4NOHp4hThKKJVcpsaqiqVcaXeZnKoxMV5CNPpCLIiNuTSUCIkpBKb8rA3HSNla9NiSbxEMWswttuj3hxRLNhMTFep5F1OXXGmfwdBT87lr22e8V8gtahhHBElCTuzhSZXFsiiD1twDhARZ27plOMSRzTMHF9F0g/zkHh5tlZntSwPYhd+LXvwrPtuDDIGrGwF5TjWI2VNuc1NtmXmvxKPNKfrSrLc6SqbPVvcQZQ6CZJJa5siJRMUwWMoNQNxgZKjc+nXPpeo5UtfpRGWebG1mdlBSc4UoGqWBVJSqvjTUxeIycmFziLJn1xK2Vk1euy3H/h99la997Wu8+U2/ym13vIzF9qx6Dpe5av2QpsDuQJSQsVKgOk6OolWkkh/jx3//EP/lv3yG1/7C6/jlX30Dc43D6l4m94TRo60mRjCkcUpAjmZYpxs56rhXH3vVcl6ccrwd0BkmzBQNbhwPmXLFCcFT86tEkgx8n35UBWuKshNTsnqKgHSsHNXCOA89+Ag//MH3uf32V3Lzy15Ox/dYGWg0w5MkqRclHG+HzPVCPPXecW4MhbDdlPeUcnhlaLM4lPeRU/FZj5XcE9a8imuOz45ij4rVx9KHGGmXIJRM7EC9o0RhROAHiiSVc24YOv/g3j+4un/BzuPoM5L0PEDKFskQyBDIEMgQyBDIEMgQuMoRyEjSq/wCyA7/xUNgR6HLK2d67JmcZv5YU2WSbprZxG9+4LeoVCondmx2dpb77r+Pffue4b3vex+vvuNViiD1wp6y25VMoMGwz9Af0m33WVEq0iLVuk03aCmrRRlCvpXcMq5R5Nhsk1a7rzLoSmWTfiREqaeK45Zhj7KOUlm32EVpqsgsSk0phNimTS1f5+jBJmEYs2V7lV4oWUUn84ReCFRHROmoiKJIUrHXXTd0TUiCcVU0KrBCyVpSWXGnFCbEele4RyEtVcEpReJKdUNTSiLXsFUHv34e/KLYKSpLxTMMUYuKAiAUldHqMkKgispUZS8xIkjXyFix2pXzFSWpyitdy6JaXxxav5kk1olDsSBOcRyNGIdB7JJi0w3z7O9UWRrK37ORIZAh8GIjIAVUKZbvKc0ShA2Gob+hclPyoPNWkdg3CIIYN2eAKTmZQ2VbK/miOavA/FwHC43pqbya1/14NC/LHCM5maJSXFjs0esNmZ6uoDsR7UGLQCx5dQ3HsNTcIwV5mXuGUXjWvNRyvsq1M7cwaIXKCUEaTn7ng7/L5u2baPUbeEFP2dDWS9M8/OAjJ0jSd77znbiujecN+fKXv8zffum/cuedd/Orb30zR5vPXDBJKvOoWA2HA435xSb1YpGxWhnL0inkLKIw4ZEnj2C4FjdcOwPxgMVhXtnXzg9yJ0hSyS9X90otZUu+z01jK4w7A5F0ESUazUafRqunCvUVt8BEPYfp6ooM1tJI2eOuKXvWX2PnIklt3TiRQ732HeUUYOZYbifMdTQCZxNH/RLzfbnHvNhXb7b9DIEMgYtCQNTo1pDrqm00zWBvp0bDt05Z1bjVZNrYj5MuYJqpUpbLnCKWs65tYaiczhGdNmpmOXVP/LTAgd5mDnTryHw2Zg/ZUepSsQPlSnKgU6ITnrrN8z2W3XWbO7c5/P1/+wwPPPA5lT/9jne8g2ZjBd8PcNwc/V6PgTegVCpTqZYI4gFJHONaRXo9j3a7pdwLHn/8Mf7rF7/I6+68i3e+615CaRoJE9qtDv1+H9t2qNeqGLZDjK4ccMJgSMGxGHoD2p0OjuNQqI3RCB26fsJ0UceNPVqNZcIwpFqpUK5K5rSvWhGTSKPZbOF5nlq/5EHLu9bhw4fYv28fO3buZNuOXcrCdtDr0G53CMOAQqFAoTLGkq/z5HybIy1v5FgkWdZoKuZCMkTXD0tL2VYYMF0Y0gosjvZyZ8RdSOyqFVKxI7UOyUEVIlvUu0VTCN2Qqt2lai5gIupYsYWP1fGtLDbVJuW97B+++38939N41S6XkaRX7anPDjxDIEMgQyBDIEMgQyBD4LwRyEjS84YqWzBD4NIisKfY5bapHjunplg41uL+++7DLeR4y1t/jUKxqDY2Xh8j7+b44pe+wF8/8Fl27tjFm9/8JrZu3YYfSFHBp16vExLyxNNPML+4qLLlKvUSoSbWib1TiDvbsBFL3nCos7jcYuiFTE5UKNccpSYVZZGlO8omMNViRcIqy1rp2Fa2jR5SrBcl6b6nFxWpuGP3GK1h47wziS4lilJMXstGOqM9pGYRJg6kIZbmrzVqn7ILimwVEW2KUnSKIleKL7Zloscplg62fW6WVArXYoUWKNvMZ1ex/TBS2aOJ2tBoiDpgREg8W6kqBIWQqUKsrqmNRmTtmbvXxSUyTTRMU+r5I62RFNDkO7FW4on2NE+3KlyI7delPE/ZujIEMgRORaBi+ewW2z9rljDqn5GItA0LUY5KQV1sWiNfZ36uS683oFrLMz5RwHak+AuO5RKGsLDQZKyUY2w8Tydoq6KqDJnTc26ZZsNXc//EeJV80aA1WDmRJy1kY96y1ZwkQwhSmbeUWv8MI2fn2DN9IzV3mr9+4G/4xje+zste9nJed+edjE9MMPQ8laE3OTnF448/zqc+9R/Ztn07b/zlXyKOYp55ei/f+PrXsR1bNQBdd/217Ft4jNmVA+d9ucj8XXKLjOfGWFzokSYpO7dN4diWlMVJlQ27zk8eP4yXxNxyw2ZIPPa3Szy0MkU7HCmXZNTsAFNPlWrq5lqTrYUWUTLEjxJSZadrE4U6g07EsO8zDHxM22R8vEC16KDrqVL4rtmir633bCSpqMJcyZ82Ryqxk8trDJI8zWic5jBH27dYDiwaQ2lUOm9osgUzBDIELiMElNqShIoVYBka3dDBT059phNL3gl7jgmexkw7ilBUKlTJ5lTWs6O/yxwteaXSsLF+JNh0onEO9iZoBTZ7yl1uqCzhGj6NoMCDy1Mc6o3eLy50XLNKkv5wHUn6rne9m+9+97v85KEHMU2TZrNJt9elXK5w5+vu5Lbbb1fPrY8+8jB/97Wvsby0TC6fYzAYcPjwYd7ylrfy3ve+j5WVFX7wg+/z8E9+QqfbUcd6000385qf/3mmp2fYu/dp9ZkQnJ1Om6WlZVzX4RW33cbtr7qDWrXGwvxxvvud7/DU008rYrZULvGqV76KV9x2O91ul+9977s88cTjRGGIYZpq/T//86/l6NGj/PSnj3Dzzbdwyy23Mjc3x7e/9U2EVBPC1HEdXnn7q7jt9ldysBPw42MdOkNRu8r51GiFkgVrngKnnFXJnnWN0ZztxSNXl9OHJRmpeY9tpSHt0GR/O0/7NBK7aIVcX15mxj1OGPVU06TcV5cWVzNck5T3v+UfX+jpvOqWz0jSK++Uf+lz8Af3wI13wZ9+GKY3wf/1z+A//iv4nX8G//0fgXVxPR/PAuPJR+BP/glMTMIf/Als3nbl4XU57fEjfw/ve+Vojz75I3jJ7fCX/wb+79+HN30I/um/hmLphd3jdhP+8B/CNz8F//jP4UP/A6zt59QN8P9+Cm649YXbJ384up5lH+T63r7r+d92ksBDP4D/fD987yvQPDja5q//L/A//+/guHD4APzB78ITXz+5P2u/gy/EPj7/KFx+W1jDXH5P1s7Dxezl2jUlc+T68aefhV95+8Ws8fL6zovxO7MegaMH4V//M/jBV+GN74L3/wPYfR185YtQLsOrX3fC5O/yAi7bmwtGICNJLxiy7AsZApcGgVurLV453WVybDOLx9t8/OMf5+Dhg2zdsR3LHD31333n3dz1uruYPXaEz3/h8/z9j35MtVxkcnKSMIoZnxzjrjvvxs47PPr4I5hmwth0hWHiMQj6JKs5nWt7rCwBLZeyW6HXCTh4YIFqtcyWrROkxEjWzfJSj25vQL1eJOe6ylJXFDnFskOiS8E9RU8cDuxbxHFNZraVaHvNEzmblwadF3YtI7IVDAxyZp68WFKSMBx6Ki8u75oIPylqz/UlLWXTmKSKIPUisb8MT7Etlq5/UaRKZp2QDfG68yEkpqhIpTguRSRlzbtquSgEqRAUaypg5/9n70zA5KjK9f/rruq9e3r2TPadXXYVBQFl54qiVxFkcUfkqldREcS/iIKguOOKCiIgoIiCyqKAguBFhbAFCAnZk8nsMz29dy39f75TU5meSc9Mz2QSSKjjkyeYruWc75w61f293/u+elAl0ysT6RIhOU4q5IUsLGBxIChV5cNArBwfC0bYnGtlWW+zSppJk+SOCH/JkZOVXtu5M+PdzYvA7hkBYZDMiqSYH11PgB6lCFDZZH8Q+fSwHsO2RTbRx0B/hu7utNonhBWfqAvT2JCgfUs/tlXGVN6YPvZeMgt/wCBVGNi6HwQD4oscYvWaLuGtM39+M4OFAbLKk9ppAU32v6D6W5pI9Yos7Fggqexfc5sXsWjGPmxc384dd/yOFS+8QOuMGTQ1NatEtfjWHf3mN9PZ0cFNN91IKj3InLlzKBaKDPQPqCKfY445lte//vXkzAFWtT/LQN5hyNTSpKilMd5EqBymfXMfiWiEhfNa1d4oQKzycivDilWbMX2wz96z8Nl5NqTjPNU3g5TsicrXz6dAUvGRE3B1aXJQgaQaIiVvqAIYKWoRYDgkcrhFHx29GTq7+xVQMautgeaGBJpuY5fFZ3aYgeu8J0Ti1wE3FFPJLKk+Srxlb69sOSPAylQTGwtNymvQsGUuykp63WteBLwI7LoRkL3UAUtlv5XiFWfvcQvY5N+bAv3M1FYStDqExK6AONkzpJhEJHilyd4b1HUFlLpFLU5UfAS0KH2lRlanGwhqZRqCOeqCWbW/rR5s5Jn+5inZL4wFkkrxy2233cqC+fPYe6+9yWRzPPXUk+y1196c8773qe/WN990E88uX85+++5Hsj6pimbWrlmrimPe+c7/5u9/f5C77rqLeCzOkqVL6NiyhY7OTvVuOP7443ly2TJ+fcuvFYPygP0PUEDrk8ueVADm2We/jz322IP77ruXf/zjYebOnUtLSyvPPC2/iXTOeO976evr49e/vpmGhnoOPPAgLMtmZlsbBx98CI/96zH++te/cMyxx3Lcsccpv9UnnnicTCatEqGf9gAAIABJREFUjlu27Ami0RhnnX02+frFPLh6kExJZOnlj/hN+ymNArtrXaFyjaRii4ocu5/eosMkrWyibNAWKbAw3k0y2I8+ZL3R2z0EklLm7W85p9ZbvuKO6+zs5B//+AcDAwNqnYfDYfbaay8OOuggAmMgYIVCgSeffJKVK1dSLBbZb7/9eOMb3zju2DyQ9BU39RN2yAWw9j8Ovn4ttLYNg6QuyDXhRWo8wAXw5PCJAAUB2+74NWTTDtAmwNJ0tEqA44jT4PJroLl1+MovN0AwmTG6oM+GFfCzP8FrDh4GSSsBuclcc3uPrYzvZ66BD3x8GCQdCwSUcx79G9z3h2FQ8bBT4agTHdCpcn4m27+dPZ/yW+g3v4TvXAKZLSN7u7uCpDvqWZ3sXE90/K4Ekrrrtn0DfO1HkGyYaHTT9/nOfmYqe97fB5d/Du67rvp4LvkZnP6hlwckzefg73+B238J/7pz4nfYZGckm4G//gn+ehc88Xfn7EOOhuPeBse9FWJDtZfue9QtjKl2n2rrR/am9o1w123w0H2w/AGYeyC87ih423vgwNeCNjJVMtkhqOO3bIJbfg5/vRM2PgWHvxtOez+86VghRI28pAeSTinE3kleBLY/AnvUpTmkNcu8llbMgo9///tfrF67esSF3/D6NyifHEmqbOnoZNmyx1m7Zg05kYsKBFm6xxIOOeRQCqUcW7rXooXKFMsCkI7tMSpgWiIUx1cK0b6hj6L4BSVjCgCUpHI2V1AJez2gofmDCjgVLmkkGiJRFyQeD5EeLNLRmVZspXi9j0FJtL8CKC6STKrKKK0yXQI6iKywxEMxL8UTVLEvhUkVoqRYnOKb51dJKF3zEdaEaev4womvqCS+DctWAGneKCnvP/Hxc5vIVgozS+4hn4sf6VhNmKVhPTiUdBGvO0dm1/Wsk2RYZZN0uanmxoe/7IAamq5cVbceJuyDqB6ko9Ckku5ZU65hE9MNIrpF0dIYKIVIG0ElzeY1LwJeBHZeBJQHXayHluBmfOX0CKBU9oO6UAMDvSZ9AyklT2uWLDTNR1NzHZl0UckXBsM6AwMZinkTwzRZOGcGe+0xm6w5qJQEnOYjFIwistzr1vYQi4ZpaovQl+lTPnCyT8g+IwCr3Ff2PAHw8oZTqDHenpqM1rNoxp40xmaxccMmlcxu39Kuktnirb3PPvtw8CGHkBnM8H+P/ZPN7ZvVfihs/ZbmFpVIn79gHkY5z7quFXQMbFb7Xq0tHIjQEGuma0ua/t4Mey2cxazWerr6B9nSPYBpmkqqcSCdo21mIwvmNWKaWQaKMVanmxG1dmH8FCynMEkKSMSmujGUZ2FigLhWoGAZqhBGZNBVfJQPXAj8QQZTRQVcy94eDgSoi4eoT4ZVwYqwSkWyvvKdILuzKqoxSioO8n6Qd4o0u+zHKAdYP5hgeX8j/Wak1jB4x3kR8CKwi0TABUpFpSSglbHkua8A2er0HHPDG0mUN2JbefyyH8t3PSmmE4a8qI+o760iwxvYpsgi4NfBH6WvWKfYo+J7qvkMFsX7Kft0XhpsoiMXVfKvWwtk/LYqEBFZcQH9qpVjjAWSCvj4+9/fwVv/62ROPfWdDKRS3HDD9XR2dvH+93+ATCbjeFYvXqJA04aGBv70xz9y1x/vUkzSNx/9Zn71q1+yevVqzjjjvRzxpiNZs/olfnnD9UQjDji5ft06rrvuFyxdugfnnnsu9Q2N3HzzjYo5+p73nM7SPfbkxl/dQEdnB6e89W2qUOeBB+7nP//+N+8+7TQlmXvLLTezaNEi3vrWU5g7Zy7JZL0C5O6+524FsB533HGccMJJWJZJT3c3mWyGVCrFfffcw4srV3LOOe8jud+b+etLGTKl2t9R07EsBShNBovqvRTwWQQ1C3OgHd1nqSKfs447ZTpus9Ov8Z///Ienn35agaOj2/z58zn22GMVm9ptAnb/+9//RmxoKs/xQNKdPnU75YYuSHrU6U4yPlEHP7oafnLxMBNwujoyGSbpdAEao/s+mgX2/bvhLScNH/VyAgSTjbMbIznPZUn+7ia49OyRrMXJXnd7jq+MrwuEr3oBLvgARKLbsjn7euDrl8Cfr61+1+0Fe3f2fAoIcdFHoVCAC74Mr33jxMDDzu7j9sxvtXN31LO6q/TTZeNPVPgxmfG8WkFSASKlyOCIY2DOfHj4frj157DyGTjr43DOec4+sjNbT5cDLP72Ogf0c9t0zrc8Q1/+FPznj9VHVlmwdPPP4Mpzh9UDqp3hrh/52ve5rzhFRn/5I1z+qWFm++jzxgNda423MOgv+djIOLnnnnkxfOqLw/Mn6XoPJK01st5xXgSmOQIxzWJuoshBM8MsbpQEtuGAXlI6LglT21TJ6mw+Q7aQpT7ZQDQUp1g01B+pQA4GAvh1H4O5broHO0gXB5QsrgB44zUBAuOhhFizMZgRLzrxNipj2xbRaIhoLEA2Z2CULKKREKWiSSqdp1AoEokEyeWKSsJw3vxGDF+WbCk7zdGZ/OUkYSSgpCSeJckuiemxkvtybEgPKDlaByQVppbDxpQm8rXC1LUkASHMWQFU/X6VkIrqAcVMEhlcJbFriZeQgfiOjr6fC5LKuZIUF+BzrKY8A4f6Y1rW1jmUe4sMpgJq1R8nYSCJNgFopbkyvAJyVHriCctKpBz7S1GyRlRJSUrSPqQVCGllyr4AqVKE7kKEgWKEvKWrdSDeSDlTV2CwNEnQOIwHqZr3wNTJr07vDC8C20ZA9nAFlEZ7aA1vASutfIulRQJBYoEkq1f1MTCYZu6cZoJBkQL3EYsFMUo+clkTS6TEdZ1S0aJYMGhrSZKoC5AzMqrIw2kOSEopxOYNvYRiPupaQqTyg+oJl31Q9ij5b7doxGHHlyYELAVcTcYamFE/l6ZYG3509Z6QV5Cm+wkGNfWOsk2bkmFiWo6EuwCzkvw37IJ6b/Wnu+nP9lAyJ+dtLSBpY6yZVS92smljN3stnktTQ4zOnhSmaav3Ve9AmkgszMIFrQSCFsVSBpMwBTtBRDOIajYle6gIxScgpux54gdXQvM5+7yAxkryfKssruy1MoYA/nKATKakfL7zRUP5hrY0xWlpiim535JVoDw0r670rhTWSNGNMEnlkmZZp7OQoCMXpz0XpbcgXnzeXuvtG14EdscIuECp+n6l+YjrspdD1gwoP8rGYIYZgXaitOOjqL7vCSgkzMhwMKhYpIJkSnGjy/x34yS2GfL+kL/lu1zeCtCeSxDTTebEMhTsMCtSzaxKJbYyIOfG8sxP5CiYftalo/QUQ9uEfTyQ9MEH7ke8pt9yzLEMDKS48cYbWLVyFWeffQ5bOrZwy69v5vgTTlDSupFIlEf+8bBinwogeuihr+W6636u7vfBD32IPZbuqbxLBfRcv2G9Oic1kFJKBCKP+773v1/9Tvrd727nL/fdy1tPeRuzZ8/mV7+6gd6eXl7zmteoIpyOjg4l43vSSSex7377qXsuf/YZfH6NhQsXKubhPvvux/33378VJH3LW45R7ESR/s1lcwpEfeGF55UE7/ve/wFaDjp+WkFS+Q4gbSJFF2dN5AhpwjjVlcdsKLMW3VfEKMM5x//3LveY9PT0cPfdd6tCpkMOOUSxQaUJaLps2TL130ceeaRiCUuTwqs///nPdHV1KYbp/vvvz9q1axVL2ANJd7npr6nDLoA1b+EwY8llqkxnErimzlQctKOAFzd5/NS/YNFeEI7ARVcMJ253JcCquxO+8DFIDQyDjy5gM90s4FrnTwR7XJDdXT/uXLbMGMmKk2Ov/Q784HPw7gvgQ5+EmbMdUFHm4YVn4Pln4L/PmjqTeGfPp1t0cNFP4cyP1MZ429l9rHUuaz1uRz2rtd6/1uN2VD89kLTWGdj1jhOLpWuugOsugwNOgI9eAA/9FW775vQxSQUYvuoS+N134fyvw7vfB00tkneGTBqeeRw6t8A73uvEz11vNz4GB72+ekxd2fNZ8xxp6c0b4LMfhHwWPnM5HHakI8UuIGpvNzzwZzjg0O2TQu/ugEs+Di8sg89eCSe+HVXMvvpF+MHX4IGbRsZM9ncPJN31ngmvx7tRBASo2rPBYnEDxEOO7FLAbyrAzrYNUtlBtnR0UyoZJOuSlK0QRklo7TEa6mP4/MJkzJMzBhnI9pEt5WqUvRXGUIBIIIrm08W5zWFTKsckAeisrWCtAyhGKFsaL63ajGWain0ajYRZsmcbg4U+Ckb+ZZ8VSby7UpG2LWCgJL4dFs/oqniRtpVjBYSWpj4XGTQBCaSq3xCgsISJMRQbB4CVxJMwOuVIub54hgrjVOJVeQ/HE1RTxwZ1TcVVWFkCkk7EdJVzR/dXpcrV+AKEhZk6BJIWSiYy1rJ4I/l9ChCVpJnbBCSVcxQXWF3UAXUlJhIv3een7BOgIkjOimJYcm3pa5A+I6LGHtFMIrqpfPpE7rFk6QwYYXoLYbKWPmFy52VfGF4HvAi8wiMg/qQLFKO0g7I9iGEbRIJhYnodL63qJVfIs8/ec4lEdLKlNKYlhS3iZxwYKvAQ0W1huwcU09S08hhmsWKvcUBSvxlh0/peQlEfjW1RsoW0I709BJC6YXJYpOMXdVSGVDFD9TDxUD2xcJyAJOj9mir0KRlFDLOkPJIDekjJR0oTZlTRKJIrZSgYOTWmSsZlrVMW0kM0JVpI9ZV47vn1aq+dM6NZvZ9amxLyUmPF2nYFdC6Y30os5qNoZIbAYfECFelKR2rYFTmUrVK9C4Y6ITK50qQIZXQTQFTzi+xlCGydwWyJzp5BMvkidbEwM1qSRCMyJ867WS5VtCyKtqlA0tCQfkzGSvBsXysvDUZVIYpboFJrHLzjvAh4Edi1IuACpUF/mVmxoiqW2JKLKOBSwLPWYJrZobWE7C2UffbWL4bxSJhYUEBMqewb3qfc0QuTVL57Ot+BLfVu6DPqyZgxmsJ5moIl1mWaeLK3ibSpqSK417YOcEjzAFnDz2NdDbwwULdNMMcDSR/6+9847bTTOOroNyvZ1Btv+hUrX1zJ2WedQ1dXJzfffJMCUM8880wlXSuenwKSHnnU0Rx22GGKJSqyqR/44AfZZ+99lbfpDb+8nvYtmznrrLPp6+3j1ttu5U1vOpIzzzxL9U1A0nvvu4dThBk6dy433nijAtwE6EzEE46Xq66xYP4CZs+Zw2Cqnxeef55//+dxnnnmafbYc0/e+96zeO655VtB0gMOOJDbb/8t69at5Y1vPFzJ9j7yj3+wfPlyzj7nnKogqVNcNPytvVyW/Xu4CcDZFMyTDElxKUpW17RERUBUXUTFQFOy72lDI2cFFJN3dItoFnskB5gZFZ9xG50cg72bVBGOJJLeffy5u9biH+qtgKHNzc1Klt9tlmUp8FSAaQFIjz766K2fPfvss4g87xFHHKF+w/zpT39SQLgHku6S0z9hp13g4DWHOIwTAQ1dpsruDJIKmHXWeXDdd+CKH8O+Bzqh2pUAKzcRLrXcV/4YGhrh4b/A+SdMPwt4woVUcYALsrtJ/C2b4eLzHLnISulQt/9dW+DqX8CCxZO5S23H7uz5nApgtrP7WFvkaj9qR4GPtfegtiN3VD+nMucT9fjVyiSdKC4vx+f/eQRWvgDvPNMBLl3P7ul6P7rrsrFleB8fb5y1rDd3b52zED5zKTxwt+M9/olvwbmfrq14Y7Kx/sOt8MUzQGTW3/cxGOIbqcusfQk+fy7suR9cfCVEY5DLeiDpZGPsHe9FYNoiIAmRZNDP7HiZeLBIlD5i/g6w8wQ0AbAgWzIp5MpKTjWVyjGYKhCOhEjWx6hvjBMI+hRbSEDKolGYkEE6uvOSPJEki/JIUvKzIrMo3mnDTFSRpE1G6ilmfWze1EtDXZRUNk8goLNgcRP9uT5KpvPj/+VskoQX6UJXllbGJGzPaqxaAQWUj1PZp8arjhuSe/LZfoRmb2Ji+81hOTKfrkBSqfqXpLmAjQ5Aui1rV0BYYarK38LyVIlx06QgzKwJWL7jxVB54gWCCgiVREk+X3LYxwEfAV1TsmsyNrep5L3yORU/O2eclZ6lw8eJjLCGT5I7ljCkghTKIUzbIibAvW6pZExZxShA1o7Rka+jPZugpxgmb1WXZ3s514N3by8Cu0oE5Pms00vMj/XSFhGgNKW8hhPheno6C2xs72JmWwMzZsTJGIPkjYIamsOAFxUA8bbTlN+0gH3CWhxZjDEEkpbDSm43GAowe26cfHGw6n7gSu3KfvVKb1Ls0xBrIBqsY+26bjKDWZbOnUVjQxQtALmiyYb2Pl58aTMz2hpZuqSFoiHy8KLG4OyVsveJSoBeBQSdaPxFQzxPy4SDAQKaSOfKvulnS9cgm9r7aGxMsGBuIz5fEdMS4NrxsZYCFAFd5Y+wUzsLjTze3UJ7flsG10R98D73IuBFYNeMgLKpKNs0hEyCGqRKAYpDIFnIbzEn0sWMwDqCvqwqxjNKptprElFRBtkWTJMoSPGbfA+U77TmUEGczx+mp9hCVz5KRDfIW2E2ZOJKildA0n0b0+xdnyZd0lnel2B9dlvNsCWNQY6eF+Lff7mdP/zh97zn9DM47bT3KK/P8UBS+W3xy19eR319A+945ztpaGhUHqQPPvggb3/7qZxwwokKMBXvz2OPPY7Xve51bNq4ibvuupPW1hblW/rSqpe47bbbeNORRypmqbRKkFR8Sn/zm9vo6urmlLe9jUWLFivmrfwReV9hIYp0bjgcUv7Y0udsNse5535UScC7cruLFy3mV7/6lbIbkfvI9Pzu9tt55plnlFTwaCapSBTXBwtKEWJoVydnBRkohhQYGtZsZkdyzIv1UheU962lQFBhjob1slIxKNgaGSNEygixJVdPVyGxdQ24q1rmqDVcYH68l/pAD5YpBbSd6mN5f5x98id2zQdgjF7/85//VMD0nDlzOPnkk6seJaC6B5LuVtM+LYMR5st9d430Tjv8RHjXOXDIG0f6jrkJ4Of/NnzrsbwpXRbeRJ2sJsFaKsE/7nekGh/9LTQshGNOhTM/DEv2Hk4KVwJSl30Xbr3eYS9K4liSumMBVvLvT/4b7rkD/v2QIye45DDHN1M88mbOGe61JLGvvwau+gk88Rh8/8vwuqPhwiugvwe+81XYsAou+Aoc+9aRCevRfm4HnwSnnA5vfdf0ykyKP/WFF17IiSeeyBVXXKHk0nd2cxP5G9bCN3/uJNAnauMBXaPZUyIxWQk2Xf5DWL3C8ct79F5omAFnne+AH6MlPMUf8JEH4cE/D/uk7ncMnPAOOPUMB5Cu1moBMEafVwtI6j4b1RjCbkzEu1D8eytbrc+FnCPg9hP/5wDZ61bBzdcOx+mUM+Csc6Gu3rn6znhWJ1oL430u3pZ/uAXu+73jvRifCYv2gzXL4ZSzHXZdpc+xpN5EKtRdG3Jt2dPO+DAcfJgDjo3VpjLnE41tsiDpZJ8L9/7u+rjjJscHU3x09z4KMilINIyUx57qGnTn4s6b4KXHnH3z7WdVf44mswbdMUz1WZ1oDqp9Xk1OfLzryJ70vStg2aNw6XerMz/duROpeyl2aZ05fs/ceRgPpHX3wgNf7+wJ7ho993L4n89PLAE+2di4cXniUfjmdbDIESdRTfL9d/8BvnEhtM0bWRDjMUknG2nveC8C0xSBgN/H7ATMCOZplCrjcJrBXDslM6+APkl626ZGf1+RLZ192FaZWTObaGpJUPZbmJZ4YBrKU04SARMxFKfa7XAgSsQfZ8vmQZWWb22po2NLH9FYmNZZEQYEJB3Ha3Oq953sebrP8f8UsLCW5np6St8Nxa50gGJKImsGvqDPqd4fagGfrlicEueSSCMr/9Fqzk0iXzkEqA59c5FEmICkIl851jkO+1QAD7+T3KEK+DoE1AZ0P4W8gKQGPr1MIORXjFVJmlXK7SohYZX4L6v7yh/ptyRVXNleGV5ZgGFDJL+k8l6kPgNKzlM8VoPhIZ9TNdaySsCJ/K/PHyFjijxkgrWZiJJnm0gyrJZ58Y7xIvBqjIA8pZJoXZToZVakk4C/REiPU8yXeXHlZsWQXLK0FVPPkSlmq3pAS2GG7IHDkrBOJGUPCAfjFDM+1m7oJdmQYNbMMPlSdZBU+Waq/Uo8NUVyfMc3xxladpjqe+pYPRCQtC4coy7SwKbNg9hFgz0XzMQfsMhbJXz+EF3daVa91E5zcx2z5yXJFUVm2N7Kuhe2vSt7O5mRCou0aBiqCCUUCDh7rRSa+HTK5RDr1/epwpKli9vQNYOSmdtmfDJqiyDPDzTzTF8jeau299dk+ukd60XAi8ArMwLDsrvC6JfSGN9WmW3ZG5KBAgvj3cwId2KbGfJF8TKGaDikiuIqv++NNUK1/+sR2vOtPN3XRM50GPTCWHe96EXFJhk0MGzxqQ+owrfRbV69rkDSp+6/Y1Ig6dKlS7nzzj/w6KOPUN/QoNiZIqe7Yf0GBWgK0Pr000/xx7vuRCRYGxobGUwNKmlhAcgOe8MblLfoeCDp0Ue/WYGs99x9N8ViiZaWFpXdb2tr46ijjqavr5eH/v6Q8huVwsjNmzYrf9J3vfvdCDvRBUkPOuhgNTaRfJ03bz51dXVs2LBeAaunvef0bUDShG6wNNlLW7hPWVn4/Tolu46Vg41szEYRBmhbJE9LeJDmkPxWKjNQChPVxFfUwCoL49dPLJBXUrpZq56XBmewMRvfOjfuPAhQmggUmB3pJqltJtW9UYHh8l3+jBPPf2Uu8Cn2Spik4jsqkrrCNK7WPJB0isHdjU8bTDkeknf+sPogR/ua7QyQVEDb714ON1+5bZ8EHLn0R470n+zrowEpAT7v+BVc9VOYNXdskNRNMlcbtQCZl30fFi5xPnVBUgGtfvENB3iQ9qnvwrOPO7KD0g59K1z5EweklTaen9vx74cvXg2Nzdu/uPL5PJ/+9Kf56U9/qi72yCOPcPjhh2//hSd5hUq53SPfA5+8xAFKx6ulnCwY5M73mhfh4DfAjd8bng+3ux++DM6/aCS477Jhqw2pci5cMOKhWyce/FiefzsKJJ3McyG9lzHfdSscejjcc8u2caosTpgqSDrZPk0c1W2PePYJ+OrnoLIwo/Ko0UUWkl698afwzY9Xv9tnfwBnf3RsYGlXBUkFvPz2l+H311Qf9+hilqmApMIgvPSTsOyebe8xet+c7Bp0r1jrszqVtTT6nMmCpJXPyVj+ypVyu2/7GHziCyOLbkb3wb3mZTc6UuSSOv7F9x158ku/DXVJ2LjOYW6++WQHJF2z0pHbbV8D//Mlp6BpOr1d3X0wloAvfcuR8pUmbNHrvg8/+cLwKCr3QQ8knY5V6V3Di8AUIhDVy+zbYBIcXE1ULzF3Th3dmU4KpbwC2ZS3Zklj88YMnb19zJ3dQNvMJMVykZIwUpQ87OQSypPtpoB2deEG8imLrq5BWmc0IgBdT88ADU0xIgk/qVz/drEjJ+pTrclzJec4xNysvKYkmoQhq1f4yQmTR4BRAQFdL1EFKFpQFrNmsXvSRibs5foCxAp4KRX648Xe7YskLwSwEPaogLECUI7VZM5FelFAUsVSHUrmVB4vrF7Flg0EyKZLyv8uENYIhzQFDk/kYCfjLRgOg0qAAWG5SlrOMvyYRhmfbqMFxH9UwygKA7aMHhKwduQ6kzEJOBHWBTQOqcr3Vakkm3MRCpYnFTnRmvY+9yIwVgQagkX2aehnfjxLX2+Kze39bG7vpiGZYL/95lDyZ8kKSFpl7w+KvLYwIodkxOUeSlZbCxMKxNmwrpdMrsTCha3ogRJFQ7ykq79DpGBC9opaJMKnMpuuhLicq/YTv0h3ix/oxJLklfdzfJ9DCiTt6ChgF232WthKWTeU1GQ6bbFhU4/yR21rS2D5i8pDW1ijAioLMCE+08LQn2yT/oqqgMAJrsy5U7DkQ9OidHTkSKWyzJvZRENDBLNcwLJLo9i7GpvzSZ7qbaYjH5lsF7zjvQh4EdgNIiD7hrtfj/CV95VJBgUYG6Ap0IVeToHPRh/yIq1UDhkrDKpoxl/HqvQsVgwkFcNxKq0trnHMwii+nlWsWLFCSZzuu+9+PPvsM6xbt459992XmXPmUygWePG5Z+nt6eE1+x+g2IAbN25k2bLHFdhYV5ekuaVFyesuWLBQXadYzCsP02efeVoxPkORCEuX7qE8Q5PJJJs2blDMwvnz57Pfa/ZX3Rfp3NWrX1KSrAsXLSabzfL888+xcsUKcvk8oVBQXf+AAw4gnU7zxOOP0ycGR0BjU4vqmwCl0veXXlrF4sWL1fXXrFnDU08tI5NO0zZzFvF4Ql1b+tMXnTfCkzSsWSyI9TInshmdDLpfRw/U8+LgLF4YSCrZ5IRu0hop0hTK0lcM0JGLEtZMgn6xNvFjljXqg1nmxlLMiFpsyDYoKeScuW3BjHy7bgtnWBBdR6HvJYQhbBPhrBPOmMqUviLPcb1K5ZkQJpkA3dWaB5K+IqfvZe3Uvx6GDx0FH7sKzj7PSci6vmb3/gEOeT3sMyRdO7qjtYBB7jm1SmNKgvjWX8D3vuQkf99+htMnAT5eXA4/uAoyg2ODoIEAXPRReOc5cOrpY4Okf7sPutrhLScP+8UJYHzLL+CazzgSgx8YAllc0MQFaPfaDy78MLzwEAjAdtHX4Nbr4NovgpswFgbpF853Etcfv8gBC6WgWu5x5y3ww6/Ax79cu8/lRIvklcAklT6OBmqOPRtO+wAc8obqPqRTBUlv+YbDJjzzE3DGh5w5fGkFfPUzsHkdfP/Xw5LL0i9hJCfq4Y1HDbMnezrhJ9+G266Gb98Fx58Cr1SQdLLPhYy5EmwSsOZ/LnLAGvEUlDipuboelu49cnXtqGd1ojVc7fO+XvjqZ+Hxh+C8i+GU04b3g+eecjwTDztqJJP073+Bi94Pp3/Meb6aZzjA0+b18OOr4V9/33Z9VN57VwRJJVV6w48cD5SJAAAgAElEQVThW5+Ad/4vfOR/YfZ8p0Chpwu+c5nzfFz9c5i/yBntZEFS2buuuBDWroJPf8kB32W/FVDwb/fCNV+Ft5wC//vF4QKFqazBWp/Vqaynsd5hsp/UIrdbC5NU7rFxLVx5MTx8m7NPHX8a/PeZsN9B24LzAoZ+/HQ4/VwHABXf0q98Bp54BH5wq+Mr6j6T55zvqBDIepaYX/0FRwVh7oHwzvc5n7XN3n753Wp7gMisf/NLcN91cN7XHIbsVz4wMm4eSDodq9K7hheBSUYg5LdZmCixbzJHx+oXKFkl9tx7HsVyhkxe2D0Oq9AoaPR05wlFdZqbIuSLGUrlEuwksolUn9eF6unpytDTM0gsHsE0LGV2PGNmI5a/RDo/sMPAWknuiL+SJI0E1JyqVK2Am0r+VhOZK2GCDntzulMnXqTlUtmRrQg6Mrzb20TOWPouYGM1ZqhcXwBcSXQJQBrUdXVLkcUVD1MBDLb2j2FfVH9ZJ5fLUyyXCIeDjlTkeHobQxcRQDgnprZlFNgq9xO2smWhwFG/Vt6awPcjfoc6tk/kJM1twBQBc+WeUeW7KlJhcdYMJlkzGKG/JODpRJDt9kbXO9+LwO4XAZHv26PeZF6gm/6O9WSyGUqGSUtzkrbZCQaLA8pv1K+ed3lenRg4bKEQkUAYn08KORzGeED8pO0gqYEinV39NDUlmTUrRraQwqrYX6pFUvYL2YekuGM6C3JkZxA2ukgDS5N+yj5YsmwlST6ZvVfKPATgFJC0s8PEMHT2XtBCKGwwmCsoCV5hxc6ak8QWgLSYVeoL8n4VD2f5Ew8G1d/T1WQuglqEXMHHls4UxYJBMhmjuSlKKFjGsoqKdSRTZ5RDLO9vYXl/w5TBi+nqt3cdLwJeBF6eCCjZ3Yo2miEa1UwWxXqYHdlMwJ/fWnAnqjOjlQMqvzOKnLcUCFokeD41kxcH6jDKU/tuVh/yc+icCEsbx5YET5Wc781iJSLNEjVh+UqtyXddSzE5NbGA8AUwLIjoJaJaUcnLmmLxYNnKVzQcDOLXdPpytiqeiYj/iPs9dihU8k/uv+bNsvo/iaCPcLmIZuUJBHX1J2Pq5A0dqYIsG3lCPpNIyK/8seW95vNpFKwgOSOg9FsEgKZsYJsmmioE1DClKLXsY3l3gSc25VH3G2pxrUBzqJ+kllLvlYIvSVchSW8xrI6I6RZ1Afn9AoOGrjxIRzfxpW0JF5gdy5ExgqxNR8dUFWgO5dg32U45tYbuQj0dxXouecdRL8/Cnea7ih/pPffcQ3t7uwKtjznmmDHv4IGk0xz83eBylZ6X7zt/JPtuouHtCJBUEvpf/ATss391GUEX1P3RfXDk8duCoHPnw7XfgVUvOCycUMjxnBNAoBIgGGtsbnL4oMMc7zexsnZBEwEfPn85mIYDgK54Gr55vSO56IIBLkgqfm6/+G512Vlh40gCXeJXydKZKN67yueu5Oevr4V/3en0WiQ/P/RpeMtJ1eWbD3jttpKp48nt/vFGuOjbcMq7RoIO7ly5rKyJYuYCRZWgeOU5UwHMankuJgtQTfa5kDG4a/LMi+FTXxxmmslXJ3lGpBigGhu2VpB0Kn2aaD5Gf+7uT9V8Eav102XxyTMqXokuA869ruwLF3zAkdQWALVam8qcTzSuHS236/oENzTD//umFLUN92is9TjZNShenp84Db59M7zxzSNHLCDtj66Gxx8dyaaf6hqsFs+JntWJ5qDa55Nlkk7mHrIW/3Q7/OY6p6BG2uvfDh/9jAMwuyno0fLaskYv+R8o5eHdH3TWqXvMBz4BJ71juBdSjHPTz+CuG6F/rQPInng6fPSC8dmrE42j8tm64FJY+Rxc8XnYsg4u/AacfCr85Y+OL2oluOyBpBNF1vvci8A0R0Akk+bEshzYnMOX6WXNSxuoq4uyaOksJZ2aKWTIlwqKnTLQWyKdsWhrq8PnLzGYTSkZWJ82tSTHREMRVo4kr/1+keMSedkwGkE2rO9m/fotinUoSYy2tgaWLJ1Fwc6QKaYmuuyUP5f+KA9On4+8UaK4HbK+ApQKGCkgqXg7bSN7a/nwS4W9AIX+Hc/SlaBIIkzAUQFwJdHlJrskYVYwHHleF5xQsdCDaOhYhnjRGpQ1E13XCKqk08RrwgVJZeyxYIiwFsIyxU/Uwq+PZLlqfvFfjapkvmnloIr8r4xBgFIBGCJ6iFI5wtpUkucG6ugtTZ6ZNeWF4p3oRWA3iYDIsM+v89PiT5Gwe2ipMzF9BobIq5eL6rlX3pdaAMsWOVwTXRP26JAnpiR1yzaGUVSsdLNYprMrS65QpK5OgLoEPklKK1/O8ZUI5HMpKBE26Xgs+MmGXvYqKdKoBCbdwhAphpkMICsgqbDw6yJJ+vvK9GXD7DGvhRkJk5Xr2+nsStE2K0koViZdGBwxDvF4jgZDJGQvHCpQmexYxjpe3p+6HsIq+ejpy9KTyioZ/TkzktTVBSmaeUzLoN+I8XRfK2vScU+ufLqC713Hi8AuGIFh6V3nu+FI6wRoCuXYq66DhkAXBaOAWbYIiMVC2fke5tggiKKKU3gne6Mw3JV1BzGW97fybH8dJXvi74rVwie4Z0PET1wQzzFaUZBAIDT0G0VZriqQ1EcoIIV1InQOpmlTNMs0hwvUB/KkjAA5K4pvqChS94NllenLm1i2FNUM91lpm5QFdB3uhNxXvgIngn4WxQssSqTR/CVsfKwZrGN1Oq5iEtTE/7vAjHAPEf+AegeKRG7WSpA2YhTtAGkjRLHs/O6wbbHKsDFspyApVXT6JMCt26QbwgqN+uX7uo+8HaBka1s1GoRNKm0iOwo5LuR3ji3aUqhZfZ6iusHCxCDlgU205+N05iJcc+Yhu+CKH9llAUjvv/9+1q9fT3NzMyeddBKRyNjqCh5IustP+bQPoK8HLv8c/OWXTgL3nWfDYUc6MrAT/USuBQxyO1wr8OKyajpfGH+oF1/rJI+r9UGSzF/4GFx4Oex/aHWQVIC8Rx+Ee38/7FFZecdKKUUXNLnqtw5TxwXvGlscICYaGwmSCvP2mivgusvGH8Noed5pn9yX+YLCSBbW2e03wu+vc+ReRwN2U2WSjgV6P7sMPvJW+NCFI/08R/vuupLJboiqeYPKZ1MBzGp5LiYLUE32uZC+jwbuK5eDO67tAUmn0qfJLkkZg0hc/+xP8JqDR549Ftvt4vPg8T+Nf6cPXgqfuMRhQo5uU5nzica1o0HS8QDE6QJJb/4ZXHnu+COdsfcw+3Gqa3Cqz+pEc1Dt8x0Jkrr3kzT88ifhtuvhrh87/1op+eyuY3nvypq8/0/w/FMQiYGAoPKOWb/aYZt+/usO4310Ex/Xh++Hm34CT9/nMEuv+LHjv1vZxpIyHi3F7PZp7wNg3wPgmq/AzAVwydedd6p8N3CfE5eFL/fxQNKprELvHC8CU4yA/ORtCuXZv7GXBcki6zf0sPzZddTFwizZYzaNjXX4dGFNFjDNEqtWdWHbAZYsaSZTHCBvFPCLlOLUchxj9lqSKSE9RDQQxY/4qfnVH9u06OvP0T+QAduivz9Nd1+avfaYy557zSFjpMiVxKt0xzTFhNKEj+nHELCuMjMxjbdUkr62TyWbygKS7mAZY7frKrmiAEaRfRyWQFMMoyFPQMdD1JHHFTDVFlDT9qEFxDh1WKKtlnAIE1ckNEV2V1hnUT2urm2Xi9gIW3S4+X0afiKK1WWTH1OWU86Qa4Q0B8S1ibIu3TAElAYmTAzV0m/vGC8Cr5YICImlKaLRGIaGQImWUB9hrRvLzCppV80fwiyInKtGNCaS2WWEBW9aPrLZIpm0gKERkvVRMpk8Wzb1YElhy8wGYnVR7LLI7Gaw7WGW+nixlSSy7BcCYkqWeDr24WogqWHZiuUuLM/JNtl/osEIlhlnfVeQhmiYmfESGzvaicWDNLfWkS7I+1P2seEmIKkU4USUB7gAC5oDOkyUTavSQfed4crDqy/Yim0fwE+IwYzB5vZeNRezZzXRWB/GLJusSsWUtKKw773mRcCLwKs7Akp1xLbVHuSoBQy3gM+mNZxhfqybiL8H05R93MS2bFUoEg+HCQac75PC0nclzWVvM8tRnu5r4dm+xJRB0u2ZGemLKgIc+u2iximKJrpFyC/+0Tqm7ac8tPcKDCv6Beq1M4kby/vzwMZeDmjoVMxV/MLUb2VZTxKz7EfzlWkO5dkjsZGmYC9CJ9X8AfCFsAnTkU8oSeIBw2GBSpOiwgnqiSbRw+0/VCR3w7pNvm8LJcuvANmfnDWGhuj2326nXEEA0oceeojVq1fT0NDA8ccfr/xgx2seSLpTpmaXu4nI+/3+1/DrnzjSfdIEMH3vufCmY8dml9YCBrnBqBUkrdUbcTyQVADQ713u3FlYO9d8bSSTVPr9gyvh+q+MPVXVQFKXMVON4VgJSO31GgeYFQnH8druDpJWjl089EQ29T9/hMtvcaSQpU03SDqalSX3EFnZr38B/uRYtlZtr3SQdLLPhQxyR4OkU+nTZDdHGcNf76rOAq+2dqp5Jle75+4KklaTjJ0ukHQ8r1A3xtsLkm7PszrZtSXH7wyQ1O2XfCcWn+qvXgAd6+Ga38Brjxguupk1z5EqvvZbMH8JzFsAV14EX/8Z5DJw5uuqM78rxy3vvlt+Dj++HA58E1x+DTS3Dh9RK0gq83Dxx+CR3zjnnvBB+KwApUN+2/Jv1//AkXf2PEmnsvK8c7wITEMEpFJ4fizNgU0dtESht89g1ZotSl6qLhFTyYBkfYTW5ji5XI7lL2wmEomycEkzg4V+DLs0Db0YeYmAP0A4ECGohcinTTLpkkrGS2pCQMNi0SReF2FGa5KOzj76+rLMmdNENKEzWBhQ/qi7elOyuJYP22crFunObJI4EvBTWFWVsmmOLLCpPFMleR/WAmD7sYXxqpXx684cTbaJn6oAHpLADwfiKrkmTNFtwImyj7LIgkleSxOW6fj3UoCvpimfUnwxNmWTrEjV0VUIY0yRuTDZsXnHexHYHSIgdTDCxJG/6/UcS+LdzIplKZk2Pb1Z+nszKmnb2lJPS3MdvQMp+vozyk85PZinbWYTLa11bOnowyyZzJ5VTzwZpGgUlVRvLQCpkxgWds4ww13+TRj9wizdnibXlIIK2fNcPHJ7QFLpSyQQQtfbWLnOJpfJM7sB4rESyYYIhl0gW0wruXblwjw0JmFeCZNfvJmlOf6mQQWUjtckua9kGgUIVZKSZcVQlWuLH6yAtm4dk8yTLaVHWphCzqKzK4Nh2rS2NBCKN/B0X5Tn+8WvdJorn7ZngrxzvQh4EXjZIqB8jYf23tGMUlGiqQ8WaAt3kdQ68NuDlG2LgC6s+CCRYICoLkoDw2xPAUlL5RhP9jTz3EBit/4+FvTbHNzUwb71jveozxfm2f4ZCiR1ZYbnxTLsW7+JOj1DxowqBmkkYFMfLNKRT/J0XzMDpemTX99RCynT27n10rsySCoA6QMPPKAYpLUCpDJwDyTdUStr97iuMF42rIX7/wx33OAAphf+CM46F/xVyPA7EiQdC7QaHemx+iDSkN/4Ilz2Xfj9LSNBUvEy/OR7YfYC+N//Bwe+dliytRrwMppZVitIWqvE7+6xeiYexYP3wCdPdtikrpTxeCCpm6ifu2BYineiNffkv+BskUqu8JR173vMWfDxL8DiPYelLsdjdMqIpsIqnKiPct3x7rtuNXzuQ3D8qcNs2In6WS36OwskrfVZnXiFbHuEjOHWa0eyE92jxgNJq8k313r/qcz5RNeeTiZptefCXR9u8Uhlf6YCklZbg+Otp7HGP9k1uD3P6kRzUO3znQmSyv0lvyGM3Ks+OrxHVb5PRPJegNGPX+x46Yoiwn+dBgsX1waSyj3EO/ayC+DRe6ozsGuJkysJ//trHP/RD37SUUxwmytrveo5+Pq1IHu0+v3wmbvbJ59lr6VH3jFeBLwIbBMBycUujKc5oLGDpoiJbYcwTUvJTxVK0NWdon8gRUN9hFKxSG9vlllzmojV62RKg9jlkZKo2xNihz0aIRqKYRV99HQNUCyUiEWiBMIB5dejaz4CQT9aUIA58ekZ+uOTZHlWMXN2Futye8Y63rkqaW4pcyLFIhWgdGc38eMToLQyYe+8gKTavkxZZIDlT1nYBT5HGtfnfKb8AstlleCvZKNONAYlV6aF0H0BbGEuj2KSUtawTEFIbbQaAVlJ8ytAVw9IrTvtqTir0/V0mHHPb2+iCfE+9yJQJQIhrcweyRJ7JAZI9Wygq3uQXL5ALlckHAoSCgfx+cvEohHqkzH6etPkC0XCkRChUJBZM+oIRX2UzJySd61sUizh7B0j2ZOuzK4UaMh+E/Br6hj5sjgtIKl69ziMJxeg3F6QNB6K4rdbWLHWwPZp7D1f3m1p8laeXCmjikCUnPzQPukCpQrQ9EFAD5KINJIIJ9Rx4zV5Q8jeK1CqnGvZzj4sLxHTKFAyMvhkPy37KNkiVyzsWAFQQwSIkM/YFMoRjPBMVqSCrE97X8O9h9+LgBeB4QiMB5QKkzChF2mL9NGkdxLRMoR1Zx+Xwg/ZV8Vv3i27kL0uZ8V4qq+VFwfiu3VBRn2wxMGNnSxM9KlgGuUIz/S18Ux/YquqycxInr3r+0gE8mzMJMhZIeZE08yIpOnI1/FE7wwPJN1JD2OlxG5jY2NNDFK3ax5IupMmaTe4jXjcffF/IByBr/0Ikg3bDqoWMMg9ywU0XnMIfO4rznWrNddbr6nV8RStS44fzLH64CaK99wXOjvg2ceH2WguCPKJb8G5nx4pK/zicvjsh+Gwo4aBucmCpALQuNKU37/b8eH0GrgAyHlXwvmfc4D3sdaFAPY3/hS++XGoZPWOt+bknJ98C358EfziIXj9kU7UXaDGlUuunIt//g3OfQu8XEzS0WtQwIfvXg43XzmyT5N9LirHXU1Stxa53el+VqfyDIz1HEmcrrvGmevK9SGs+K98Bjo2wVU/hVlzJ3/XVxJIOnoOxnouXOnjE9/lsBGDQ0JLkrf8271w9Rcg0TCSkesCq7WuQdcf9qKfOlLntQhITRYk3Z5ndfIzvXOZpNK/SpDU9U12Acm+bnjbGXD3b+Gy70Es4ci2p1Jw1PHwncvg29fD0r3HH6n77hMf0VqOH+tq8uxdcylc9Us4+viRR/3nUbjoI3DECXDRFcN+xx5IOpVV6J3jRWCKEZCkxdxYnkNaumkJD1JGU5JTOcPEJx6Q/gBr13ayeXO38hJqaU3S0BJT3p/TzdgUgDQRSlLImXR39imPoMampJJptH0mVtmkLN6dtrAZRerWUuxD4ciIAKv4ek7kaTfFMO3U04J+HRGWlaSU6ZNx7XyQVAa8lcVUwQDw+TSVaDdLkpQHPSAVg7aIkKkYCcgh8rkyN+J353qb1hpAza9jF0WKzUIPynUrkvUi4VlyGFV6SMECtV4WzRdAKwvzVSNXjrO5WM+mbISsqStwNyDYq6+sZMIKlsj9eiyqmoPrHfiqikAs4GdenUa9sR6zfw2FfAHDMEnURQkEddLZLA31MebNmkEwqNPVk2JLZw/hUIC2GU0qeVMwMlij/JwF2CuYJQXwyd4hYKHjz+YwLV0wVP5b2OHi2Sm7g0jiFreTSSoT6CbzhfEkgGPRNBVDVeS9ZS+U+8r+Jv+/lhYLxvCV23h+dZ5QNMGBS5OUiqsZyA+od5UUw4i0rvIeFb+/UReNR+qZ3bwHYT1BsVDchjcvx+sCPPh8SgpdvOqGf1SVlRdgKBgiW+ynu381JSOr7mAMMfcFQBUgOKxHSIYa6DdaWZNN0J61SBXlOIE+vH2wlrn2jvEi8GqIQCVQOlp6V3aKiG5QH8jRGEzRHBqgLpBD88keM1KZRPYsYUw+1TuDlYO7t/dxa7jAQc2dzIkMqL26t1jHsp5W1mejW5dMyG/TFC4S0036iwHmxbO8pqELYek+N9DCst7ml0WSeLJreldnkhqGoRikGzZsYLIAqcTKA0knu2J2/+NFmi8UhiOOgaYWh1EpX32FbXn5hY683ld/UB2snAxI2t3psGLWrIBPfQWOf6tz39FN5AJ/dBX8/FJ428fgg5+AhUuHmZ6jjx+vD3+4FX5zHdQ1gCSgr/45zF8EbrL/+PfDhVdA2yyHffP3++C678BLj40EXqYCkr7wNFzwfqe3510Ebz5xYsB3e1bbXXfdxYUXXsiJJ57IFVdcQSxWQfvZngtP4lzxA33sIXjLyTBn/vD8yhyJzOR3vgIbVoxMurvrYtNauOz7cOjhkBqAG34IP/+Sc/NqIKnc50vfhANf7/hKyvzdeQv88Ctw+EnwxauhodE53wXazrwI/uciSNSBePH++Xb42dXQv3bng6Tim3vBB5w+/r9vwZK9oGOzIw3t+hZWAreTfS5k3JMFqNyp3lHP6iSW0tZDK1nfEidhAYtP4w+vGo5T5foQEOrWX8AVH4Ej3wMf+TTsd3B179Gx+vNKAEkn+1xUsge/+H046VQoFOCOm5xnQjx4R/tOTnYNSty/cD688DicdwmcctrE3tWTXYPb86xOZX1NlkkqrM/vXQHLHoVLvwsHvX7buz5wt/Msy57f0ja89gTAf/ivcM1XnXO+/UsQz0+3D+tWQdscmDFruIhE3lWXfQoOPx5WPOO8w+R99aufwJ77wGsOFTVNhxkvVhuybuSdLnvnf50Ll3xj6u8dt4BF+vrpLzl7s6Tb5Zm8+ouw8in47q2Oh7nbPJB0KqvQO8eLwHZEoClkcGjLAIsS/dh2gaJlM5AvkjdLitXpt4P0dKeVV06yIUrBTJM3MijayjS2RLiekBalfVM3Rsli5uxGgmFNsW4KRmFaWavT2O1pvZSkyiWhJFX3kviXRP3OZsYqJusQW0v64rJB/T5dyd0ahq1eFprIOPrFY8nG53eAA0nU501DyfKKbK4AAJNhk/rKGqWcDzSbYESqgioBCZ/yPxUSlF+30RWbdOIm47FNDdv2EQn5iQR18maA3qIDkgqwEPSLPxXkrSAbswk6857c5MSR9Y54NUYgHvQxO64Ts/pImFvI93eABvPmNyFWagK+ORKvPsplH5pPU0UtwvwX2K0gLMpRDFIBJYXdKHueAKOyZ8jRklQWwFQbAkmLch3x+wwE1b+LVLfskeJRupXlPgXJb+m19Ff2LAFL1XUtE2tIslb2Qfl36Z/sbbXsyWE9TCg0nxdWF8iX4MAlDfh96xksDTjgr/JNlr1+yKtPye4KXuoAk3WxZua17s3qFzfwr8ceo2QY2JYzTr+mKQ/YuXPmEAgG2bRxI4XisMy8HJesr+cNb3gDrbOSbOxeQbaQ2ma5yjhDUm6uNbI+N5s16RiWeAqWBcQQsNgDSV+Nz7g3Zi8CY0VAgFJpo2V3K48PaxZt4RRzIh0k9AGCGiSCYUJDe50ArKlSlCd7W3kpvXuDpHOiOQ5u7qQpmFLvld6SSJq3sSk3kuolgGg8YKifVUvr+tmvoQufT1cg6RM9jbuE8smuDpKuWLGChx9+eMKH/8gjj2SvvfZSx/3zn/9k+fLl454zZ84cTj755G2OWbNmjfq3RYsWTXhP74BdMwLj+cw1LIQvfR+Oe+vw2FwAYbzRVvPFE+GQm66Fb5y/7ZmVIId8unEtXHkxPHxb9bscdfowu3U8kLR9I1z0UVh2z0iAoLsDLvk4/PN3217/kJOhqx2OOH77mKQCNN9+I3znEgegqNaqxWkqqyifz/PpT3+an/7UMd185JFHOPzww6dyqe06pxaPyk9+C0RS0gXIx1sX7/28MxctM7eV2x3L7/Xgk+Diq2Dv/YeHImDQ5z8CKx/ddnjiC7txNZx+7rC0beVRtQJmk30uZN0KY/TGK0b2KT4TTv8YLPs/eNPxI/s0medCrjpZgMrtyY56VqeyuMaK09wD4UMXwP1/cqQ+P3vZ8JoSOdpvfxlEKrRaGw0W1uJjOnqPmuxYKsG4sc6t3A8m+1zINe+7Cy49b9v95mNXQakA//fQSCbpZNdgJSvV9a4ePZbRjOzJrsHteVZrnZNantWxmOWVe9xYa2Ki68szftG34ZR3OcU/pSJ86zKHPS7tR/fBkUPMzWrvMAFJJ/K8rrYP1hof9ziZ73vvhMvOr/4O++wP4OyPDhcwCYDsgaSTjbJ3vBeB7YxAyF9mcVJ+yPfRGMyQNwwG8nl681nFJElG6ggHw8p/zjBK5EsZiuL7OY35U5F3TUbqMYt+ursGqauLEEvqZIppDMuoKSm9nWF4RZwuvNhwQHzxfBQM8WKtjbU0nZ0XgMJN3su8uM3vC1K2dEpFYfSKlEtZSd8K8CGgpRwq/y6AhSSDRGpttGzmeP0UVrBRgLLpJxAW7d1tpZx9+CnkBaKwCUdqW4ACvBqGQDe2ksgQMERwCJeF7Hgconz//P4Ia9JNPNXbQMp45XtATee8e9fyIlBLBKSgIBmGOXGNNroZ7HiRSEJn5ux6tVfr4qnp82EpINSHpjw2nX1E2KMOQDpc4CAAqWUJA71ArpTDsEUKVs4cksANBJx9RUDLsq2uLYCl7C1yrutVKqzIouUwP2tpLnezEvB0JG/d6w6BATjgqbDipQ/CLq0FJA1qQRqis2jvjbChK8/iGQGSdSlShR7VR9eL1AWE5X0q95c9V5irDYkWBZKueXEjj/3rMfK5HE8/8zS9PT3sf8ABzJo5izlz5hIIBkaApH29vSxf/iwzZs7gQx/6MAsWzxoTJJU4RfQQfUYzT/e20lWMIN8HpBUs2dm95kXAi4AXgZERkEKNSo9S9/9XHiVenLNiKRbFOqnTUsSCOvFQCFELkb1bitT+09XM6nR0t2asz4vleG1LNw2BNIMlm75iHSsGZ4wBkprqZ1VjKM9+Db3UBy1eSDXzTF+dUjh5pTcPJK0+Qx5I+kpfuTuuf9kMPHw/3HcHPPGIw6pbchgcdSKceiYsWDxSVnGiBFMfTHkAACAASURBVLD0dCzwT9hw/7jfYTc98ffhxGu1ZLOwboTp99e74LE/jBx/rSCpAA3Xfgd+8LltWVTCivr59+Evt6N+1x9yNLzzLNj/EPjyp2DWvO0DSaXH8rtAWDd33Az/94Dj8VrZpgsklWu+EpikUp8kcsXCyH3s7/DE3c5o9zsGDnkjnPJu2GPfYT9QNxYC1kiMbvu5w+I9/N1w2vvhdUfA94dARBcEk5iKjKRI9z7+KDz3b2cdyT1OeAecesYwg9S9vpwj/br+B/DQHyEQhjceB+9+H4is8+fPhePetnNBUunb4IBTOPDHW6C/Ew4/Ec74MCzey5G6FpbsRz41cs3U+lzIWZMFqCrvtCOe1anuYiKtK+vjph85cTr+NDj7XJgxGy7/nCMFXgmSyn1kTf3tPvjjbSP3GvlsVwBJ3THU+lzI8fL8yTPx02/Bv+6E178d3nsuvOlY+O0NDtPaZdO7czGVNSig8h03wkP3Os9rZdtekHR7ntVa11ct77CxQNJamKTy7Dz7hLNHPfFPWP6A0zMpwDnsaHjbexwZ6Eq5YvdZHb02K8H1yvee9OOfD8Hf74Vn/uW8W6So6ZAj4OiTncKmWLzWiIx9nDsfv/ox/ONe513p7lMHHzZyL/dA0u2Pt3cFLwKTjoD8KG8OF3lD2wB71GUUW2agkKMzK4zRItFASDEbC4apErgiuyvJ4pJlYQq7xbDx6X78ut8BTt3Mam0YlupvUAspkLSnM082U6BtVhxLy5Mt5Sc9nl35BJ8tfns6ZX95K1iws8cjcywykJUeUtIHkdoVkLJs+bBEbtdnoQXKWKZIO5ZVxY40BSDIGqgiITneWGxLZHx96LofLTAs4Vt5jgCbhaz8OLIIxyZeYAJEiESvIw0sQO7otP8QVOKDqK4TC4boKSZ5vLuFDRVyaDt7Drz7eRF4JUegMexjfp2PWG4TvRufp6k5xoKFMzCHmI6VT6bsB/JF0G3CNseSkgXnHx2JdGf/KFhZ0sX0VhDRkaMNDL1XHGhSXXvU3iL/LjLfIslbC4Cp+wX4DKrrCVtUijoEuBwLFBTg1AVlHa/PiVtQC9AaayZntfHkqhT1EYv5c2zS+XZ1z9HNHZcwbyOBAI3xpiG53TpKJUNJ+d3wy1+y4oUXeP8HPsj++++vPIdkT7Qtkdr1UywVePCB+3nwgQc57I1v4NS3n4rtL7Cp50VyxcGqnRa53U25Np7tbyJrBlBlL0Nb+MSj9I7wIuBF4NUYAZdR6o7dBU0rYxHRTJYk08wMpzBtP7ouBYAaiaDzTljWnWRDNrJbg6R1AZOFdXniepF0yUeqFKSvGCZtbluEJ8V68i4M+stKcjcRsNiYidBTDO4SrP5dHSTd2c+xxyTd2RH37udFwIuAFwEvAl4EvAh4Edj1IuAxSXe9OfN6vItHQCq+FyeKHNqSY0asSNkukSll2ZJOkSpmFYMm4NeU95v4tcUCIZXUKJkmIkNSyDmJaS2s4w/4FWgqGRBfwL9VOnC8EAmTLx6qo1zUad/UTywepqUtQqY0SGmULOMuHupxu6/kJU2f8vws6zZl38vD43ElfyVR70o/juh4WccyhPZkoekCkkpmRxhjtvL3nGoTW0GR89UDPvyaVRXscEFSX9kmFBOm03j38znywCUHgAkEUT63IgEqxDZXItjtb1QPEA0EMInwTH8rz/TWY3pyk1OdTu+83TgCLVEfc+v8lAc7GNzyAnVhm/p6kWqV58vxxhRgURBNSaYL23NrMt0uK1BvuJUxDItEXYhkY4S8mSFfyqmPhcEp+9BEkt3iFSoAqUjh1tIEeBUAVnYuS5isQ/K6UvzjNum/fK6YqlPgVApI2hRrZTDXwLPrMrTUB5g7wyCT34Q5xJat1ldnzEEiwTDxcAORUIx4pJGQluAXP7+O55Yv57zzzmfxXnPpT28hoIdpSMwkHIiz/LlnueWWm9G1AO898ywWLpxHV/86OlMbMEX9oUrTtRir03PpyEXQ/TY9xTB5S6sljN4xXgS8CLxKIzCaPep+V3T/dj9PBgySIYuCrSmgVFpMt4gFpNDS8X+3bI2iLV70Srkdq+wnY/p2m+9fgSE7B0PefTV8p5T3TlCUWoCSJbDpxAWBr4Rl6IGkk5sFDySdXLy8o70IeBHwIuBFwIuAFwEvAq/GCHgg6atx1r0xv6wREJB0QczggOYSM+MWQX8Ow8zQkx1UbFL5ea5rmkpAC1iqkss+v0qGF4wimUyeUt7AH/QroNQuWioJroU1h106QdP8GslIA50bM+SyBRYsasXUCkpq12EZvTqav+wH00fZZ1Ou0W9zspERAFQAB0fi0WmSsDeF3VXRXBBB5B8rm8y7JcxMG/Sgw8w0BTAt+xVgiq82llW1fpdtHwKUKtZWQLDiKmyrISaprCoBSe1y9ftJP0Vm1zb8Dtjst7Etkc/UFRtWEylf+SNdFnYsNpGARkQP4PdrrE038XhPMwOl4GRD7B3vRWC3j0BEh5lxjaagQTi/iajd5xRMKCUB9VA5nnWKqWlUZU66QfL7NLIZg3Q2R+uMJImkTirfjzA2Hd9OR+pWFAzcJu8FATeV7LfPp95NBbM0AowdbxJcIFLYodJk9xNvUwFahVGq7qvryC4p3qS1skcr7ykgaUOkjY7uIKs7iyyenWBGY5b+3BYlSzxWG733Sl9aknNojM/jhutv3AqSzpgfY1PPKhoTbcxu2oNUf4bbbruN1S+t5pS3v43DjzicbLGP9p5V5EvpscPhr+PFwblYZR9zYgVWpRJszI70y9vtF7Q3QC8CXgSmPQJbVQKkzER+M1SAfTHdYM/kIPPjUhCjUzA1BYoG/D6KtsaWfJDBoi6iA+RMv/KP94rWpn2Kpu2CMtfZ3s6tGmc/OevAabv27nohDyTdXWfWG5cXAS8CXgS8CHgR8CLgRWD6IuCBpNMXS+9KXgRqioCknkNambawwR71JeYnisQDGXLFNFvSA2SNkgJJ9aHEsUgVSkW0/M+wLNKZHIVsEb/mgKQq6WyXFavUV5HYrtYZkRYMB8LEQ0nWvtStPOsWLW0lW8qQM7I19X93OEi8SDGduKEL5rhjwGGXJSoAgFvxLxKZedPYCgQ4XoAOm2kkSCpwok4hL2yrMqGoA5QLq9Rf1vCLRO6UQFIH/FCsLRsljyvgq4Cwo5v0rZBzgM1w1IctQavSNJ+OWfRRLNlomiA2qL8DgRB+v4CrRQVGG0UT0xR/VT/RkKxFYc9CqpRgef8M1mZjNVX+7w5r0BuDF4HJRCAe9DM77mdpYpC2UA9lCuRtUzFHXc11YXgWzSLWOMxJ3R9AK4dZvbqLUEhn3sJGBnJ9lEyH+SggoSgYCFjqgpoCkIqSgWyXso8JsCl+pS57aSLmpyNpGySkDzMmK9moruS43FdkfGv1Ia2Mn/iK1ocbyJdaeH5Nhsa4ztIFIbLFdnKlLNYYBR61g6Rx+tJbhiR5k/ztwQe59957OPjgQzn11FPRQjabelaSynSP8ICt7KMUk2j+GKszs+jKRWiMGvTmQ7TnwpNZCt6xXgS8CHgRqBqBSsap603t98nvjRz7N3YxO5pFflM4AKpP/c6wfX7SRoCCyH+XA/QVIryYCtNZCIzL6Q9rNnHdoGT7SZu6Ug3x2o6PgDvHApKq3xU+Hx5IOnHcPZB04hh5R3gR8CLgRcCLgBcBLwJeBF7tEfBA0lf7CvDG/7JFQNIUDUGTJXUmi5JpGgIDZAtpenIZRPxU/BrrQiHFFMoVS5SwMWzbAUkzRYc5pPm2yu5ONBBJfseCMQJEyGZKbNkyQCwWZPbcegWQvlpAUsW3svxggE8AUpHanYK840Txls+rSelKgqNoWoqN5cpkCjgQ0IRH5fxPkk22yOrafixM/JqtvEOln7YpbCyRyBXEYltgc+x+iRyuD9eeT41ZSKm2H794nAaqX0vuV5Z7+sv4dEtJ545uAqIWcz4lr6vpIgXsI6QAfL/yULVtE03XyecLmKZBOBwiGNAJBx2Q37SDrB5s5fnBBk96spaF5R3zqouApJ9jQT/zEwWWxDqJ+LooWiUFVopErXwu7MyJAEYBLJPRBjauTSmwc9GSVtKFFAXDkdx19i0Q0FH+SOGGT/2tKUUDVcihpHGdoo2SWaBg5pWE7lhN9rSo+J0Ghn3h5FwpFpH+ylYkbFPxZZbryL9J3ybTpM/RYJR4ZC4vbSzTM1Bi0dwkDXVFLKuXYmlQMeGFDSuAqStJHNaDSmLYLVAZi0k6e1EjJSNPa8MCVjy/kttv/y3RaITTTnsPCxctom9wC32Dm8mVMhSNHHYVH1SJodwvZSRZOdhIdz5KztIVyOA1LwJeBLwITEcEXBBN/Ubw+agPltinvp/58T4CvqL6TSH1lPKZ5vM5e/zQH40gJTvMC6k4zw/EyRgCnMqeKb9YhlvIX2ZhXY7FiQyDhsaWbIRS2U/BFOlencKQtO90jMe7xnAEKkFwxSRVluE+fnL2QV6YJoiAB5J6S8SLgBcBLwJeBLwIeBHwIuBFYKIIeCDpRBHyPvcisAMjIIndiG4zO5pnz/pBWoL9FIppUqUCAT1AYySK7oNcvkhRkse2Rf9AWvmSunKIWkRHFz3GCVpQC1IfbaSvK09P7yB1yRgN/5+9L42yozqv3TUPd749Sq3WjBCDGG0wNoMDAYztmDhMNh7jIc5bK/md9yc/svIn/7JWfmTFYOKROM57iePneATs2BiHQcwSQrNa3VLPd751a663vq/6Ni2ppR6QBELnkA6mu+pU1T51T9X99tl7FyzIRoyW30QQ+Ut18Z74O5OQoQyy25XUGNGq1JjLh4IskzVFBaml6NikrEyz+WIubvBvuUCV9km2tWSxG0YJZAVQ1JgJ0ZTIJfI0JUvZbneZ5C7b9gZ03emxuo2uXaFjKNTT4qQEkQZRKCP0YoDIWn3e4Ss9X0gION9UhqZROGKqbCNVM5GyHDtI1r5E5kQxNE2GbkgwSK2mdu9bBaPtHrxS7cWsJyx3l393iS0vNgQMOcZ6u4rN2WOw1BYTo7zgAvQZi85IVhJW9HnOW3nMTnhoOx7WDZeQyD5aXuuUxSLpfCUja+QAX0Gt7sDzAl74QAs5slkLpR6TrbS7+aRJEvGzJIzCE/ojC18iSrtk5EKSlP43/Z4IXJrbOGt1mXPbwvEnUpes5IOwFwcmgGbTxbrBAob7ad48hjB0kKptAwRxiplJeaQLlP6nI0m3XjrMc2SzFuDf/s+/4ejICCtIP/Shm6FqKryggyD00HJmMVk7io53quUuHU9XFCiygWZoY6xdwuFWDjXfuNhuY3G9AgGBwDlEYGF0Ro/hYWOujZzqQlM6yKst6FKQzrlzcRD0Htp1B6D3VTe2MeXm0QoNRHPZnpSgECTkbEPvbwm2FdoYsltoB0A9UBAkFBOiox3o/B4362qce2rIZOX+1vtlJ1JR9w2xOGQV4586R6TEaJckpbH++uevW0VvF9cugiS9uMZbXK1AQCAgEBAICAQEAgKB1SAgSNLVoCb2EQicZQQ0KcGGbBvX9M6ioNQw6zThhCGrSXOkvgkTUBpkOwoxOVNDq+GyWk9VJegZbd5293SnRV+os0YeGS2PkYNTLBVav7EPfuSwgtSP/FUVpc8yDOetO7KrpZoNFb0TJgjPjd0uFzPmChpEh7L+Sk5/yMqSCNSFpCVvn6gIfCBGxGQi/a+0KCKzCpTsahUSdi6TJE0tHnUmSSmvkAjRbmNidFlqVJnzS9nWWU2Y0J3/gQTfT4BYga5LSOS3LHklIqIlldENfJ85XYVtoWPYqsYKrjSDV8WkW8QLU70YE9aT5+1zIA50YSJQ0lxcURhDvzUNx/dZkblc5SURdVkji8hXMD5eRyGfQU+fiXqnjjA+NbtTUzR+dkyPt3lxjW2ZnIlMedY0jw0P9/KCm+7xSZUewWcLd7L+7TZaJNK1kee5LCH7eCIrV5+rvNjomaqBnFVGJyzjwJEW6i0P2zb2YKi3g8CfTTOhIyJ1SU0K6CpZC781DxNJ2ltYh57senyHMkl378bX/vx/4fLLNqPjuvjtb5/D49/7Hqvhb7jxA+jt7WWyVdM17NixA4PrenB0ag8a7ZlFby7alnAwFB1Vv4BXKgM45tgX5o0ozlogIBB41yLQVR1qcsKkpiqTPa6PjdlZDJiz5P/Bb6g0NxNh2rVRp/dSQ9UhSRpiiqag17skmcuPVgFZ58WbGZUW+vm8UKf7Bq3KKlRFZ+veqq8joLV1ElmzpwSrH0o83x1uZoVryBJ3Dml3aezIJ4KI6YUEKX1vaM0pSQlcoSRd+mMoSNKlMRJbCAQEAgIBgYBAQCAgELjYERAk6cV+B4jrf9cgkNcCXNtTxZbcDNpOA5VOm9xWUdRNZCnbUZXRCSNMzNYxM9NEFMawshqsnM55pGdqiqwib5TgthKMH59FXymHUtlCtVNFkASs+iPVIjUqZvC/5/551wB0Fk+ECtVKRF67EhIlOudq0sWL+UQSnpxDShJTBSFxl0rEZGi3kVVjGCYIgpDVmESSn47cTbWqZK1LhKwKVaVsqRBR7CNZsY2lhCSmY8tsIUnJpKQiI3WropEyje4VGYFLhGgMzUhJXdqG1KWqSvcu9eEjTijXMP07k6SqBso7VKGi4hexc7YXRx3rLI606Eog8N5DIKMGuKIwgfWZCXQCD07gzWccL+dqLc1Cxsjh2FgdrhNh3XAZierC8ZvzNrTpHAJkjAx0WDh8eAaaLmPTxkFQIbxWczAxUWWi1DBS9bfr+bBMDX0DWfhw0Pbai6tTpVQNz0X8s7xAha19dRM5u4yOl8fr+6qwdAlXbrUhoYYgSonbmIrOZFMsJfPq/vR8JPQU1mKwsBm/fvI3GDkygo9//I+wbl0vms0mnvmfl/Db3/wGcRRB13VIc/7jtmXhzrvuwo5rt5+RJKVjE0lsKjpG2/14rTqARviWDfFyxk9sIxAQCAgElkJgoTVrdzGeIidskXtpnkjSBtulJ4nP73U04xNZSos4KKuZyNMooXc5Xk7Iiwopq5re3Ui1TzvQHLrQap32J4cQ+qH9G76Koy0L067JFrxBJGHWU1H1DIQiw/S0Q0g5smXdx1DWRd3TMNIy2V2ma4t8AkkKiEzSpT4MAARJugyQxCYCAYGAQEAgIBAQCAgELnIEBEl6kd8A4vLfPQjQl+KNWQfX907BDGdQc9rwkxgZTUPOstjSj9QvM40WJqbqcNo+7JwOu2hwkfdMTZN15Iwijh2tY2a2gm1b18LOGGg4NSa+0ny2LrmVlq3pRyZrQFoyvqB7IrnOdmH7fI8C20hGKiTKJlVixEqE+DR2s+fq3KgIdTJJSsVzv0NqUgmalRaluo3OmZRPgRuzClUxiCQ91SKXFKshqUajhK3UVFVlQjNGsGKClI5N5GzgKWybq2pEbJDyK7Vmk5SElVhEojqtGIqSwM4qiOIIYUDkpwaFCX46d8ot9Nnuk85RkyjzkEhcQEeqqnqx0oMRxz7LtMm5GkHRr0DgnUFAk2JszVdxSW4MUtKCE3TVPMtTxBPJSZa7oatg/HgdmYyJ3n4LTtBkNamuGlBkUnlTwdtAs+phcqqBvv4CCmWdFemIVLRaIQKfFk6kyvLpqSqiMML6TT2AGcJZhCQ9H4jRvJfRLdh6D8YqNirVDrYOSijkA3T8Bhf1634BQWyjZLZgyB34pGqNIp7XevNrsHngcjgNH47jYM3gGkD2EQQ+2u0IszMziMh7ckHTVBWDawZ53iYladOpnPZSaZ4P4yzebAzhULOIFEHRBAICAYHA2UVgoe0u95zEKOkB+i0fiuQhiokkdWEpHvJqA7rUQcYwUDDMuUzqdKUek6Gcfx1DnXMFON2ZEjlK+dJkLd7wdbwyW8Sb9SyCBdnLtIiOrHjjC5woJaWnpYSs1KWvYa1ARTt8+xnTJd3DVeUm1mU72FPN46WZLGPVJUkJ+3klqSBJl/WhESTpsmASGwkEBAICAYGAQEAgIBC4qBEQJOlFPfzi4t9tCFhqhGtKs9ioH4PnNjkPzjJ16KTUmVu1Xeu4mJipoVZxoOoKskUDqnGCh2p6WQvqrlwUN4tw6hEOjUygv6+AwbUFNDpVRGQ7SBlwlIFJeZ0JmLiiDpIkzYhDEkGSFGiaAlkD57mtNjduRZiTYnFOFcm0LWFwFshMyr5DCMRhSiTGaox4WbazKzr7M268KElK5GMoQ5V0yHqCKPLms0i7SoA4IGs0nVWcSULEZ0qmzhOm0Zxdr/SW4pRQWy2xzXmmvsxY0TkR4dolbEmpGpO7Lt8n1KjcT6R6qs5S1TTPlH5FCtMgDBAFYHLaNFTYJllwSrBUyrDK49mpMkbagiQ9e3eZ6Om9iABN7QOmg8uLEyhqM2j7HbgrsNwlTHRV44UzjUqEer2NwYEC7JyGMAqQxDJCn1QrtMhCxvh4BWEUs7VuCAeO32IiVZZTBSmph0zNxMRYDc2mg7XDRcRqAIdzTt9eo/kkjVGm59HSytPu9rqiwdbzaAdrcXTSx4DdwYa1KtygBtfvYMrtw4S3BiXDw1p7CohrcAOXiQBbz6InPwBLz8wTAkHg8IUY+onWuLy8iDP7ErYOpixSx6XFR6TOWrwRrjW/B3vqazHhZt4eQGJvgYBAQCCwTASYNE0SKBK9x6VKenq3thQfPUYdWaUFSyMlqIEY9L1C4Xkso4Yomi5sxSffEFaenqmxIpXerRMVs56NqmeyKpXfVOOYrXcnnQyOdzIXdDbpoOViU66NvBahEejYX7cx46XPxaUa4arzV7cEfkSjkTb6X+szHVzXV+ffvziVx3HHYNeChfEcgiRdCuET/y5I0pXhJbYWCAgEBAICAYGAQEAgcDEiIEjSi3HUxTW/qxEYMDrYYk2hKE/B0nxkTAOGrs6XJDpBiOl6E9MzDfhuCCuvs+UuWeYS0ZlEpPCTISlvlWipcJwxbOStMvbunUTgB9i6tR9O1IAbdhgPTsxMq9Fc9KYWURZqQMpBSiZSoekqdIOIL/pSHzKxuFrybalBYLItkiDF3etISdJEJhb37eWIpiRpmvFDqk3qDyrRjKcWfmhbXdWhqTrkOU9iKjSRWpKsG0Mi/lZoYcukgqrDVNVTMklJwWXqRWgqsaCUEUiFLAVkmZwy32R7C3ihC9934HZ8QI6h6em5hy5ZpCXQzROVqEvhfbq/0zgkiYzAT/NLNT0dDyr0g+zTAiJEZai6xFhQdikrWCmfNAZch/ZLoOsKnxdjHsvI2yqytspXRPl8lEn6+4kSjnXM1Z6q2E8gcNEgYCoRtheq2Jg5hiBsrthyl4AyNRs6spg81uDFMqVyDnEUw/MDhGGc2tDKQNvpoJC3MThYQCuos43uwkbqcFKmVqd8VKsO1g0XoZoRmkSSdv3bVzgybIlO84isQJHSAjIpPWmBzslNkUmVrvIcSXMrnQ/lHOuyhVgu4fBxF6EfYNtwBqbWRMuroxVoGHPWoBYU0GM66DcmoKHGKtmQFg2xFa8EXVF5nqZzObnRNgHhFaT78PoQCWxVSXaTJ+dNd/enubPi9+KN+lpMuyKPdIW3hthcICAQeJsILLTi7XalyzFMhXJGE4Qxva+RYwi9oSXIaSF6zQBl00NOdWCrPqtPLTWEykTr4q1r205zOD1PUkUqvT8DY04R+xtltAN6v6VjqmiFKryI7NgXb3QsUw1hyjGTq7T92VCj0lUScUxv0Sf3R8ckbPgrSSwxwds1EuihRTYZD6YcoeprnLfqRgsWrZ5hnOhZYatEWgNOyG/681tTv4O2h5qr4Jhj8jnRe/bCJkjSlX0IBEm6MrzE1gIBgYBAQCAgEBAICAQuRgQESXoxjrq45nc1AlQOLmsuttnHUdTGIccBK+0ytsGWu2GcoO52MF1poF7tMDmaKerQTBWRFyEOYigGKT5P/EKtKRqKVgn1SoBqpYX+/jz0LNB06wgXKTwvBInVOVwBpkKCBClS4HsJ53nKZMH6tvVCJw4JHUuTVCQh2cZGSOSUjOVzYB9gXuC+6uMS8Rl7pP4hi1gVCfnYKjES5cTSDBWzC1YJA8W1yJkFth9OSUMqjpPFpQvXd1BtV9BwqoiWwLF7lZqswtI0aMqJxRS2AZZ09BaG0VtcwwX3VBklI44SeL6XKl8RYKZ+DNVGFY7jQ1FjmJbEBGXoS6wyVbW3T2DTsaNQSrOQ5AR0uidzBd0iWPceYPJ0TvHFijRW7KbXQcQpkayGokBjAoTuJyI0DBxqlPD8dBEVf3mr8N/VH2JxcgKBc4xAV016RWkcOWUKTc9ly9iVNLLSzhkFBI6Eer3Dcws9TxRFBq3RYN0+LVSRVGSzlH0doOHVEZD39oJGn+2skQECE4cPzyKfNzAwZKPeqc1nEK/kvKg/IifJspHUSER8EgnZCXxenLOwETGa0Yn8tHiucjsB5zbTQiDPixBGwGzNR8VRcenWDdi+wYKUVNHyOqh0ZDSDIgJkoSk+StoMDKmJKEkt6AljOj79LEZ4Emnb7njoOB5UTYFFz+i57RV+VizeBEm6krtBbCsQEAicawSWt5glgSHHoExsUpTmdB9F3UNWj2CrMROJuhyBHHF0WswIUtcDNY/cZyTkdAmmkubSB0GEemDBibOQpRiqQgSkgdF2BkdaNr9j95sdqHKCaddiMpRav+FiQ66JnOqhHhiY6lisUKU3zFqgoxW89f5I51M2PFhKzFa/7VBBO1QXVa4SOTxkebC1EM1AgR8raAUKK1+HMy56TcqyljDlGjjatNAOFszuCVntpt8dyNSHnqGUv9pdH3S6xTK0fUowJ3P5rG/1SUemPomMpezWkwlS2leQpCv7VAiSdGV4ia0FAgIBgYBAQCAgEBAIXIwICJL0Yhx1cc3vegToi/Nmu4aNxmEE/gwXiYu2zapSRVXgRRFmW23MzjTQbvswsxoyeQORn5KkaVITBwAAIABJREFUqqWeQpKmhewsDCWLyfEq4jDCmrU9gBai7Ttsn0tf1onoI5XkmZqUyEiClAxj21d5cRXmaoHWZZXVhZSr6UUBYimaJ0mlMCUpSQyadHngFUa6KVAYpwgRdF1D7FERJYRsnEgsUwF+uGcThstb0Kq30KhX+ZIkRYNpZZDP52DZJqrtKRye3IdGp5YqP+fK42nZJP3/ZBzMVKFEhRSF85qYBJWIBJj7G6lEIwlDfZcgZ/Zg167XoesGrtpxFcbGjmHnzuexbmgNrtxxGWabxzA+O87jpmgxFBlwO8Qdy9AtMkM7VXHVPRtSc9K5KGfIsqXzJZIzpnxTKeJjpApjuj5Ss5IqNFV7SXMkdvdaTxx3suql6yRLTsqqItUAkcEpSkQqBImNVyu9eL2Sv6Ct11Z7v4v9BAKrQYCKwFeXJrA5eww110En9Fes3CRbRVvLQqWFIzGpJ4GEirNJyD8S2S3SZAtSTHbghWQBfmozVQN5s4SDB2c4+3jD5tKyFuAsdt20iIXymmmuoDmCCEsvDBe1FLY0G6VMLybGm5icqMIyDcgKzUvpIhiaEf1Ix1RdQiJr2DxoYF2vDM1WEIQuW4C7sQEnNKErDjJKm5XvCyrci5KdNO92ggDtlsvP3WzWhG2bqfp23iJ48VGlOb8VlbCnNoQxJ7uaoRf7CAQEAgKB847AW2RqwgQfPYNITWopESif01RjJkyJKCX/GyeSUPcVJknzWow+00PJaMOAi4lOBrNBFnnNR7/tQpViHGwU8Ga9hAHbw47SNLxQxr5GmcnWstFBj+Fi0GpDlSK4MeV/khsJvUjr2N8oYH8thzCRkdN8rMu0MJxtIquGTHp2wtT6d7pj8PsvWd2SQtONJOS0iM9Nk+l7AThLdaxl8feONbaPjBbyO2zF0zHT0dkRRaNFouyyE0OTI2S0CGUjhBeT7a6Fmnd6N4HlDtzCDNKT9xEk6XJRTLcTJOnK8BJbCwQEAgIBgYBAQCAgELgYERAk6cU46uKaLwgENuYiXFuqwMY0OkkIU1GQUSmfVEOEGJVWHRPT00x4Uo2g2J/l/M44XJwkpYsmS8KcmUfQkVCZrmNoYAgbNmxAlJBdIKlufEw3JlBpTi2pAOJCcERHTBWmrFuUz0yungn4tLCcZpCqElkcaky+dgLvBPUQEZxSRHZXdCwiGKmIn0BSY6iqwuQbFfujKOZCxmKNFKrEBiQqFTpkRG4CPwihmCSVfEsZS+rbzQPbkVFKeOqJJ/Dm7jeQy+eh6SaSREKxVMQHPnATNm/eiNnWBCtKiXck+8c08SlGFFFxBdBkc55skBEijDy26TVUE7pmslUkrTwPwgjFXD/cpo8f/9ePkclk8PGP/xFeeflV/Mvj38V1116Nhz71IOruDMamjkBWSeFJ15sg9GUoRBDoZBe5+LWTIosIB8KbLCEXJ0olyKHK/ZHbmmJEkOQ5ojpREEdEkhK+EjSywzRouwhJGlDK18HukwQzKwpSMtRWU/VsEoEzDukvRM5U4hJemu3HaFtY7V4Qk5M4yXccASIPbTXANaVJbMhOsrtA26c5ZWVzMCu8FZU/l7wEYi5bMyQF/wocAsiSvGSXceRQhdX/6zeV0GTV6crUrQQsqUiJJE0z7VJrd8pcTRfyvNXoeVawilClEl54dQxuu43LtvUhY8kwLZXVnWSRnsBAs6Ph6Ogswk4NWRPI5zPoKducsQ2Jnn00J9O5Ln2+NG+5RJA6LsIwgqnrnB3ORgdJwlguZs/bPXNeGCNnsLcxhD3VEic5iyYQEAgIBC40BBba9nYtyukaaNEekaikguxa0xKJSra9A5aLHqODFjkPtDKQ5QRDtgNZCjHhkGrUwlXlOq4ozeBYy8CUa2PQbmHQbELhiA9yFlDhxQpCfiSQBa6Fg80CDtSzbBG81nZwaWEGPUabLYTpXMgFxY10VDwTfqzyuyuRp3VfRSeU0fBVOJHKhC/9d9U3+H1eVegZSe+vRKYm6NUDFNQ2JKlJWllWfFL/qS28irGWjb21DOoLVK0rHdeu+vRMKlRBkq4MVUGSrgwvsbVAQCAgEBAICAQEAgKBixEBQZJejKMurvmCQGDHgI4Pb1BQ1AKESVpGZetBLhxHaDpVHD5+CAcOHETH9VHqz0HTSLWXLKok7V60rhjI6HnosY01PRtQzJcxOjqKjtvGmjX9qAfTODK9/wQLXiIeKRuOjkt2v/PF3iQlSVlZOmdZmxKmixN0pwM+JVwpUzXdjwhDUgTpuszFaDf053M/2ZKWVJnMx8mQEiIXY6hGAo2K4nMkKRWvqVi/WKNaO0ctqXPKqUBCHKSqTkkFEjVkgoBySLcOXgbJN/DNf/4mjhw8ig/dcgv6evtw+OBBvLbrNdxw44146MFPIWObaHdaMAyDszjrrToMQ0c2k2WMPMdFp92GbhqwshnEScjnrakGAj9Cs9XkInsum0fGzqLVbGPP7tehmxouv2IHnv2f5+dJ0oc/8xnMNKYxNr0PmpmOR0T2X4kCRaPs1sVVpEQ4ENnghQGjaKkaW1rORdByP6QcC33qUOZCvx9HkEgloJP1bgK/Q5a7MjRajA+yGZOhaTqT5KGfHpfuwSAk/MAWu2RlbMgyWwwzQRqk+bJsHRwbOOz24fV6iRUHogkEBAJLI0CZpJuyDWwvTMGUG2h4HpzAX9I6femeV7cFLfYo2mUc3DfNHWzYUkKtU1m2BfnCo9ICGSJJqdFcRYs6Ts59prkjb+ZhJDkcnYgw0ZCxfq2F4b4QcdzhRTReSJboIT8TdNUGYh1REKPVcNBquTz/5HI2eko2NIvmnnShUBD6iOPgtCQxLfBo0Xze8aDoCkxT575ooRE1VsGeZKW+8ProeWBpBsacAbwy249GyN7GogkEBAICgQsWgeVY9tI2RKBacsTEYoeiOxKJbXyJ/PQiWniXYK3dwYDlo+rpkOUIlxSqKGgdOKGKhm+iFRqcK00KU9rPDTU0Q33elreo++g1OrCUAIYSseWuSirRREYnkhHEOoKEFK4yOoGCRqCiGWhztrfpEFiqhLyhIEM2wZoMU/Ih1Y+jX2lh/YCBRGmh43toxxYqfgZV30TVMzDjGWjznJ4u/DxXTZCkK0NWkKQrw0tsLRAQCAgEBAICAYGAQOBiRECQpBfjqItrviAQ+OB6G7euU3F4324c2L+fv2xruo6+vj5s2rQZPT0lTEwfwe79r6LaaiOTJ0UikaQx28bK2twXdLY1pS/q6Zd1KhiT7e763i3oyQ9hzxt78atfPYWBwV58+MO3wkUDh6f3wwsog4cKGlSwtkB2ilSobvlt+KE7jyERllJCBGfCRKmkSPyT6jFPzCvtEqqp+pSIslQ5SrVlOm9iF+kf2l/XVahKagHpx2mOUbel/aRkKalCifyjbFTKAkoNYVNFz5mKNmQpOa+USiRIsQwEKhBLkPQQsRJBVzVsXXs5JE/HN7/5LXRaHr7whS9iy9ateP211/Cdb38b5f4yvvKVP0Pkh9j54k5YpokgCDB6bBTXX38dtm+/DG/sfgN7du2C025C1Q1cuv0KXH/99SgUijh86CBe2PkCjo8f47EZGhrGjTd+AJZl4Xe//Q1sW8fNt9yGnS++pST9zGc/i+nGFEYm9sEwCO8YFNVHWbEyRTcpp5KkhElAlpUBYZkw6W2oGlR1jnQm5WsscaYpjaVqAIpKOVEJfI+UqSmpSUQpWSxrRpql1M1MlUDKUwmBR+MUz+2bDrOiS8gYSmqtS0pnGTB0+m+yP8ux1e6Rts0FL9EEAgKBpRGgrLWrS9NYn6lwNnLT999RktTWM7DUDA4fmuF5c+2GLGpOdUlHgsWuVJXJClHn+ZtUpCcTpFzA1izkjRKmpkKMzkjoHxjA2h4PYTzBzydSulNmaHdfUveTtbCpmVAlA54To1p14HsBPzfIhaBczqJQsNk+vEuS0nM3jiO25k2t6BO4gY9Wk4jYGLqtzT130mcezau2pp+SN33ydRIR3IlLeLUyiJFWdgWa3aXvDbGFQEAgIBB4NyKw8J389O/nCb3ZQ5PpTVKGpYToNV0YSoh2oKAZ6HAjIkjTd3/6HsELHGnhHRvbpHnSc9YI/G9dokgKihMh1SktNE23ojxTcoU52UJeVyT0Z2T0WhLg1ZGBx3bBB9/cBSlwsOOqbfB0DcebMlsGV3wTTkguP2nf55Ic7Y6rIElXdocLknRleImtBQICAYGAQEAgIBAQCFyMCAiS9GIcdXHNFwQCRJLe0Bvi/zz+LTzz+2cwvG4dVFVFGIZYv2ED7rzzLgyv68d0bQodL4Ru6mwLRVmjIXzO21TY9o8sB1W2peW6gSRx3mfeLgGxgmf/51kcPnwIN954AxN6DbeKY7MjmG1MIIx9mGoGngPEQYJc3oIPBw23dorKRoolcMWBiE85VZYyCamkxyTbQzlRoCZk8apyUYKsXlWJ1KIhvMhFooRMknbJSyLglLniBxVDqB6ykHiVKZSUMkrJgktdLClv+UPNZB8RpaRmlGK23SVSeuvw5YCn4Z8fewyTx6bwkXs+gjVr1mD/gYN49ZVXcO11V+Peez+J13btwbe/9U1Evsfjk8lkcfMtN2Pzlk145nfP4OCBg8hkLBw6eIgL7Q/cfz8uv+IK/PA//h3PPf88tmzZDMugXDsbH/zQzZBkFY899igKOQtf/vJXsWfvwXkl6acf/hRq7hSOHD/ESk5VJ9xjBG6Kl2rGp5ATRDaTKtf3qYyTkhCqqrFVcSqrlXksKB1VZQUoWBlF1mUdJ4bnRrDJwtIgvKNT7Hzp/krIAq2TZtualIsak2o0tV4zKYuUxlJJYJspQVoPTLxZK2FvPTu38n754yW2FAhczAgUNR9XlYkkneW503kHSVKaOzNGBnJsYuTwDLK2hcHhDOqd2qqVrW/lOi8+r2f0LGw1jyOjLbhJDts39SGJx1HtzJwxU5sWopDq1dZzNOPBdwPO9W63A7iuz4tzioUMTEtjNwNyJCDLcMOg+bONtu/C9X24bVpEhHmStHsvLrQKPtP9SWSqomSwvzGA3dUeePTsEU0gIBAQCFzkCJxugeNCO9+TISJCtd/y0WOm2ab03urHMmZdHTXfPEEhuhx4s7qMLYUE+aSG6aN70WPG2LZhLfYfPoZZT0Jpw3ZMeAaOtTW25u1+tzof5Gj3/AVJupyRfGsbQZKuDC+xtUBAICAQEAgIBAQCAoGLEQFBkl6Moy6u+YJAgEjS95V9fO+bj+D4sTHce+8fw7It/O7pp/HKK6/i7rvvxic/+UnYGQszM7M4MnIUHcdBX38vhtYNMdnW6XQwOT7BhB0RrIcPHUa5pwc9vb04Pj4O27Jh6BpkWYKsqqhWqygXi9AtBePVI2h16qhVXRw+NMXF40suWQtoPhe/F8urYytcItpI5UmkKRkYxqRU1GBoBjQiTxMJTsuD64asTNQMGUZGQ6R4cML2CepPyqskO9huNl1KlCasDiICjxeRh0pKnqpRKlt8G62rdFWT1GpW101sXrsdgSvj0Ucexasvv4atl1wCQzcwMT7O1roPPfQAbr/9Dvz+uZ147LFvwNRU/PEn/wSXX3Y5SuUSTMPEzPQkZmuzbFf87LPP4/nnXsCdd/whbr31Fnz/+9/Ha6+9jrs/cjeuveYalIol5AsFjIyMnpYkfehT96MZTGNk/Ahb7KoaWE3qtonqBIwMTiFJ/TCE44acI6urcprXR8Q5Ec1sCwbYmgKTVMi0gj8G3DBEQIqskJSqCatOieRMtbqnNhpp3yVlsAJZIbI1QcZUaW09nRAT9qoqw9Q0tEIbu6pF7K9n2Obs7Y3c2xh0satA4AJEgKwKt+ZruKwwAVVqvqMkKcFn6zZMOYfjo3UEQYh160uIlA7aXntF2abLHQpd0VAwy6hXY9SbHtYM5iHrnWWpV3nxjayCclRJ9UqqVEUycGy0hqOj07xAJpc1eWFPo+UhY+nYsrEHelZCrV2FG3gI/dRaV9FJwZQ+66hfUojS/EZk7JlamgVrYNLtx+vVPs6/E00gIBAQCAgETkTgZMXpyUQkuQbocoxtxTa2FRowFBcyIlaaVrwMDjeLON6x4UXLX4iSN2LsKLWxRplBbXoKtq1hzeAgxusyxr0s6lIBo/UYzpz9yfkkR7voCJJ0ZZ8UQZKuDK+ltn788cfx2c9+FpdeeikefPBB/OVf/iU7XYkmEBAICAQEAgIBgYBA4EJGQJCkF/LoiXN/TyOwkCTtdBx87Wt/jsHBQTz51FP4l8cfx1U7duCzn/scWs0mnnzyCRw4eBBRFDNp+qEPfRAf+tDNqFRq+Ml//RcTZoah4fVXXsMtt92CzVu24Cc//Tl2XLkDn/zjTzKOzz3/HJ555mlcd+11uObaq3Bk7CD2Hj6ETodUNi6KpRw2be6Dn7TR9Jqnxd5QNC4UM1kqKZAiDUmood0MUG+3ESUhW+tSDTkKQjiehzXrSij2mqh36vPkHit+qK+5gjOTaMSGghSOMTpBgDCKmCSlFp8FkpT6oWKHqeowVSqiG1jfv53Jx0cffRRHD4/hlts+jL7eXoyNHsUbu3fh0ssuwQMPPITDI8fw7e98C1s2bcTnP/8FDPT3s9pyYmIKO3c+j6MjR5jcHR+fxLGx47jn7rvxsY99HC+++AJ+8pOfsDpp27Zt+MCNN2DHVVfzNqdTkhJJ2vCnMDY9gtiXoCgyW9p6ZHUrxdD1VHG7sJH1ZBgmQKhB1xRoBqlNUxUpK30lOVV7ykRsEwmdIIijFdtl+h5x1RqrmJMkZNLV0lKrXVKtkpo0SGy8UevBrmoeDpHc7+lPsrg4gcC5QaCse7imPIVBaxoNrwPH9xDEi+cRn5szeKtXWgCRMwqIXAWTE3VkcxbKvQaafo2zQc92IwqyYBehBibGxqrI5U0U+3UmSQPyHl9mo/nI0k3krTzkyMTMbAfjUzNsB64bFiqOjkbTR18uwMYNWXRCIqTbbAnffV50D0XzqE3PDm15GaOEWSsq483aIEadLNs0iiYQEAgIBAQCy0eAFaaI0WN46LMCZDUXA2YbZcMBWbdX/Sx213pwpJlh4nQ5rcfwcXV5ChuyDcgSOa6oqPhZHGoV0QgNNLwEVZfse5fT27nZ5r1Ckk5OTuLpp59GrVZjm3zTNLF9+3Zce+210BZ5llKcyc6dO7Fv3z54nsfORb29vbjpppswMDBwWrAFSXp278MuSdrt9d5778XXv/71M47B2T0D0ZtAQCAgEBAICAQEAgKBs4+AIEnPPqaiR4HAWUFgIUk6OzONhz79KeRyefz617/G0799Grff/ge466678NSTT+L555/H1VdfjcHBtXj55ZcQhD7uf+AB2FYGj33jGxgZG8WOHVdiTX8/Z2G22m089o3HcNNNH8TX/vx/8fn+8pe/wE/+68e49dbbcPsdt+PAyAHsO7If+YKFJKKgHwm9/RY6URNtv3Paa6Q8toxhQ1MMzjNtNQPUqg48L6K0UdB3XtNQ2M4wCRPsPzSBfN7C8ObiCSogsi2kvkjReXIj69hOGMAPwjm73QSJenaqFVTotpgk1eZJ0k4bTFh6TsDWt/QF/siRI/jmt/4Zx46N4k//9EuUwonvfu87uGz7JfjcZz+PQj6LeqOOJ375Kzzx5C8xtGYIV15xJUZHR7F79y78we2347777kcYBNj9xm689NJL2LNnDwxDx/0PPIhyqWdJknS8ehSBC0ShDFUBgjiBTHmuKmXDvmVb3MWPcpuSSElzRBUiQFM1FDX6GxEGRK8SSbqYUng5NzYphaMwtVyWFSJFJRiyxv/WVLqPdBxuUhZfCRWhnloOpGIbgcCiCJCa9JJ8HZcVxyHFDbTICjb008UP70DTFQN5s4jKlMO23mvWFuAmLTTd0y+qeTunmTezkHwDMxNt5IoWsmWVnyHhColijfJKNQMZIwdDsZl0JZvdoXV9CJReHJ5KMH30TWzsj1Eoq+ykQJnfJzcmSbX02bGcxuojyWI16dF2LzqxyXO4G1AO93J6ENsIBAQCAoEzI9BVYr4TasfzNTYLLXpJVTpod9hpYdBqQ1Mk7G+U8VqlzIvylmqylGBDpoWrypOwVQ9hYsMJbXY9GW3bnJNKkRnhO7yo5b1Akr7wwgt49dVXmRw9uW3YsAF/+Id/yAsuu42I1F/84heo1+unbK/rOu644w4MDw8vOsSCJF3qzl/53+lzd/z4cfzN3/wNLyT+13/9Vzz00EMr70jsIRAQCAgEBAICAYGAQOBdgoAgSd8lAyFOQyBwMgILSdLnnv0fbL9sO/n5YWZmGmvXrsEf33sfZFXDt775z6jMzODDH/4D9PX145VXX8Ybu3fjvgceYFKOSNJKvYKHP/MZvP/662HoJna+sBOPPvrIaUnSO+++GxOVo5iojsAyLcxOt7jovRRJqik6ckaWSdIwkDAx2UCt3oZlqCgWM7ByOhIpQBQF0CgPM9Kxf98ELEvHmg051JzKPHGnKQorSSk/k4hSsgTuNuIAvDDknziYI/TUU9WTq72r6LiWRhbBJob7LmUl6WOPPYZmtYVPffrT2LhxPfbuexP/9//+B2fEfunLX4EfRPMk6Wcefphti49PTOB7330c+/btxWc+8znc+P7348c//n/4+c9/gTvvuguf+MQn2D6YbB09z8cvf/lzVpXec8/HcMMNNyxJkh6vHEESy4gCEtkqnP9JhruGQfa7AROl1IgAnc/448IOkSirJ0LPhCuph32fFKqp1S7ZD7MNL7khxzIaYRav1/tw1MkI5dRqb1Cxn0BgDoGS7uOa8gwGzUm0fQdO4MOPwlUvcng7wNIckzOz8Nsy6jUfvb1ZqFbEpCK5GZztRseKHAX1WQ+l3hy0zOqOxYtGmOC0UMqU0W7FGBubQamUQ//aIcx6Bex54wD6zBo2bMphtjXN2dknt9SFQIPFWc9LK5ZoC7LcVZQinLgHs34OVV/DjJOg0onf8SL82R4v0Z9AQCBwfhHokofdPE9avPZebQuvVZMT9JqkLHWhKzFmXRsTHYtzSpdqtPhowHIwnGlxtillmjY8FVVPh5coy5rblzrG2fj7hU6SzszM4Kc//Sl/h6LFu1deeSXDQqQpLRqlduutt7LDTrf993//NytISTF6yy23oFwuo1Kp4Fe/+hX/m+xeP/7xjy+qQBUk6dm46xbv47XXXsP999+Pz33uc/jrv/7rc3cg0bNAQCAgEBAICAQEAgKBc4yAIEnPMcCie4HAahFYSJK+uPM5XHPNNSj39KGntwdXXnk5tm7Zhp0vvcKrNxvVCn+RzGQyaLfb6HgO7rnno9i4YROTpHbWwpe//BUUy1mQCnP3q2+eQpL+4hc/ZyXpbbd9GHd+5C6MVvbj2PQhZM08GhWfSdL+gRwiyWOljiQpXPgOQx9BFDDRZ2s5yLGKjhNgZrqBtuuit7eI3h4biRLCCRwEocckXdbIwmtKGD/eQG9/AfkeBfVOdb6YTgVkIveI3lNlyiZVoCqkgkwbreR2wwCBF7JlbKIkiKWzU4hPrWc1ZAwLw32XwHcUfPvb38Hu197g/JVc1sbk1ASq9SZuvvlWJjsPHDiE7//rv+DSbVvxwAN/gmKhgGazg//4jx/it7/5b1xyyTYMDvRjdGwME5OTuOMPbsett92GV155GUcOj/DYHR0dxdT0JD7xiXt57L797W8in7XwhS98EXv3H8IPfvB9XHP1Dtx33ydR9ycxXjnCWDBR6isgAZWspYRoIvlQdcpwBeJQQuATLRpBVtNsUXXOLnK19+di+zFuisYZptQyBtkuU3CshCjRUHUsHGwUcMQtor2MFf1n89xEXwKB9yICupxge7GOS3LjSOI62r7H8+JipCQRd2TxylnEczNpkkRz+c7pZ5Y+w5TXSXPviS3hBSwRZ0GfXqmaM/OQAh0TE00UyAK3R0fTbXB/mkL9qnwM6ssPPXiht2oCNWvYkAMTU+Nt5Asmcj0aP0Mor5paujBkeZp4UtHTfF/K9EBODLzy+iG2qL/8si2o+SXs2TeGol7Fho0ZJknpmbdYIwcES9PZXvz0LSVlFZkyUW1okoZ6zcNsW0GYGcZ0mMFoI4K3jIL+e/GeFtckEBAInB0ESKG3cL4mknQ5CzjOztHfmV66ZKmEBESW8vcFyEhwZoKUyNGMGvI+XkQGvvQ9Q4IbSSCHFHqPfTdg1x3PdmVqHuB/+uw17wzYb/OoRIaSVe769evne4qiiMnT8fFx/l774Q9/eP5vRIS++eabeP/7338CEUrOPk899RT/7mMf+xh6enpOOTNBkr7NwTrD7nv37mUF6X333SdI0nMHs+hZICAQEAgIBAQCAoHzgIAgSc8DyOIQAoHVILCQJK3XZvGFL/wp1qxbD4W/9IfQdAt73tiHxx77BgLfxT0fuQdDQ8Nc+6Ya+NDaIdRrDSZJS+USvvSlLyFWyCZXwsj+cTzyyNfxvve9n+12SaX57//+7/jZT3/KXzD/8O47MTL7JkanD6JolZkkbTY6KJaykBUw0UoFaNpP0QCFSDdVg9MMUJltwvUCzuPsGyigpzcPx69zjtvC4nXGyEAODIwdrSKbt9EzaJxAki7EjErdVHw2Tyo+U86m2wk5azOWqBieFkToHKnGn/7mxIL+vKJyiSRMUq9mdRsb+rfBVEr4n98/h9273+D+iay1bQsbNm7E9de9H+uGhnDo8EE899xzGBjox9XX7IAkh9AUE6NHJ/C7Z34Hyt3J2Bls2rwZqiJjcGAAm7dsxYsvvYSXXtyJMAhh2TYuvexSVpEmUYJnfv8MTEPDzR/8ECamZ/Dc889ieGgYV119JWZbI5iqj7JKMwxkhH4CVZNATo+kKCXLzTn3XCZKgyAlOGQtga4TYbH0ivqV3rdyrEAngkUmjGQYmszHdiId050cxpw8jjsWWqGG+J1xBF3pJYntBQLvagSoEDySPBDjAAAgAElEQVRkO7i8NIWcMsNW6G4QIFpgpd29ALKT7SsMImMWmKik5ngtTDeOo9lpwFANFK0eFDI90HXjhOsm0tX126i1ZtDo1BYlCWlJS8EuwWsD09MN9JSzKJYtxDHlIcfw3QiyrCJ11ouhmzJCkPKVFs6QBl7m8w4isgw+84KXrmoVvo7xYw0UChZK/QZqnSrbhRNJScQnzYOU07qUBTE9X4p2AbZewOxMC+OTNfT05DE4UEQz7MH+I1XklAo2DhuouRU4p7Gc5yxttZvLTUQoEcOUzzxHQsuU+6wyDlKkotEM0Wi1EXg+6JnoZTZiv1vEtPPO2zm+q298cXICAYHAkggstKHlOfY9rCRdCEaXSFxIEC9FcBb0EGUjQBBJmHE1dKL0GUn7LbXvkgOxyg1OXpC08L/bs5PpeUkSLlSS9HSw/P73v8euXbuwbt06fPSjH10SvUajgR/96EegvFKKoaH9Tm6CJF0SxlVvIEjSVUMndhQICAQEAgIBgYBA4F2GgCBJ32UDIk5HINBFYCFJ2uk4+PJX/xx6tohW7RjCuIJCYS2UyMC/PP44Xt/1Gm6/4w7s2HE1aBUuLZhePzyMmamZeZL0i3/6RbhJHYqionLcwTce/ToXwv/o3k8w2fmLn/0CBw8ewEMPfWqeJD06dQBFuwyKlJsYr0JRZGgGZU0qqNfaiIIYmWxaBI8iWrEeIWObyOVtWLYCSQO8yIMbOKcUvS3NRt4sYd/eCf6iv3FrCfVOhYm8xRoVn03OCqWic6onTcm/mFWuYfQWHdolC6mgEFCBfq5PUqRS/hwRdGnhPGYrX1Vmypf75KwhIhNlsl80MVBch8HCBs79JPKXGu2jqTIUTUaQ+JChQJFUuG4HsqICcoBGexKWnkExOwjfi9B2PFimCTtjwvc6fA62nUEQhGg12/zlXtc1ZDIGFFVBGMdoOw7ouvPZHIIwRLPVZJtiSAEm6kfQJrwCGVE0R1ZzDmmMJJb4pxvzo6opcU5jFPE1S9zv2W5xKCMJJBi6iqytcBZUmOg41CzijWoJVd8QFpJnG3TR30WPQEn3cEVxCn3GJNygw0rSk3M56fO+trwBm/svQ7PuYPToGC/oGFjbi0OTezFVG0N/YQjrerZAly1Wux8dGYHrusgXCmwxXi6X0OhUMDJzANP1iRMyjWkQUpK0jEbVx5EjU9B1FbalI6ZMa1rooiqQFRkzlQbnSW/euAYDg3lIcoyI5u+YFD8BnKAFL+iccRkLzeUFs4BmLUSz7qJvIA/ZCNB0W9AVBRmdMrHJ5jtCJ/DYgvhMRClZrJezPdDkDI4cmeZ9h9YVkcBDO+nHgaMh7HAal2ww0I6baHlNqLIGVdERJyGrYum5QU8SImeJKLUNE7aRhSrrPO9Si2MJbSdAs+nBabmIwgiWraNctGFncjjYouy8LJzw7M/PF/0HRQAgELjIEFgJSfhehmYx0vTk681qIQw5hhOqqXp0zob9fBCkJ5PZC8+ta5WsybTENV08Q+fWmkm/O70XSVJSko6NjeGqq67CBz7wgSVvzdHRUTzxxBOgXNJ7770XuVzulH0ESbokjKveQJCkq4ZO7CgQEAgIBAQCAgGBwLsMAUGSvssGRJyOQKCLAJGkN/SG+Pfvfwcdt4OHPvN5NJMMZmcOIyNNolTow5r+S7Bv7wH8+L9+hMmpSeTzRS7Srt8wjDvvvIvViI8//j0Ui0U88NCDqPtT0BUNGbUXP/7xj/D7Z56BlbVRyOeZIoyjGB+6+TbcfNtNODLzJo7OHELOyMGQM2i3AiRxDI1UiLqOmekmpidrsDMWNCILgxC5vME5dFBieKELb86KdzHDQyJJM3oe+/ZNMPG3cUsJNWf2tCQpF9nlOSvDE1SQUkr+xQn/EClK8aVUkKfmRQEXyKlRVhxZIQZRgk7gs2qJbHWNBcQr9dUJyT6YSFIdpmYhZxZgGlkkUkpepjbDAVy/g7bXZILVNrNQVZUVQ57fQRg4qWXv3L5ETqdF8pDJZFK/0n5EjFKRgxrtG3JB32c5LBEBJ7e0fwdtt8FESOhLMBQVmoE5IqCrwCKLsFSueQ740MU/qAmpWiUokJG3NFiGhmk/j53TPRhrW1zYEU0gIBA4uwgUdQ+XFaY4l/R0JCnNt1sHL0fZXoMnnngSP/vZT3H9+67Dn9x3H3w0UHcqGOrZjNhT8Nxzz+LZZ5/F1NQU4iiCbhiszCAr9quu2oGKM44DE2+g5dLcJ4Hyo4lUpE93ziqhVU8wcnSSFfe6oSIMIrauLeZtSLKMkZEpjI/PYu26XgwP9yDwA9SqtJBGYtLUyMasbCVikfrUFMqHtiBLKgJedNPhY+ZI9TntMvHY12+hHdbhBj4TpGXLZgt4mssd3+P5vrtY5mT06RqI1CSSVIpNjI3OwrZN9A9aCIMWOliD0Vkb7uwo1vcDhZIKP3SJDgUSmqMjxFI0vxCIpl1SbNm6CacVolJp8/UTadxodtByfMRRAl2VMdCfQ7FkA1KETihhb70P++ulZWXnnd27SPQmEBAICATe2wiczio+/X33ffktBen5QINJUMTIqz5yevr9hVqah6oijFUMZTwMZToIYhmjLQszno7KFC1USi3y/+lz156PUz0vx+hmlZJV9Ec+8hEMDg4uedzf/OY3IKJu06ZNuPPOOxfdXpCkS8K46g1GRkbw8MMP48Ybb8Tf/d3fMVktmkBAICAQEAgIBAQCAoELEQFBkl6IoybO+aJAgEjS24Y1HNn/BsIwxOZtl2PXbIwDEzMY1iexNhugr2cY+Xw/xkbHsHvXLjRqdeiGiU2bNuOyyy5j5cyePW/AoN9t2YDjswepnIvNg9tRmalh9+5dmJ2dRalYwvDwMOhLab5QQqk3g/2TuzBZOw6NiEndYjUMk50JoJDHbqhg4ngNqqZieLgXkpxw4bgTtNH2nFOUTCcPmqVZyOg5HD48zRl56zeU0fJq8IggPE3jc9H001rFEoHJxfAohpJQfqmESIpA/1AzVAWGojOZ6lFuHxImTikrjxpdH/XhhyHbNVqa9pZqlVWmMcjil0jX0xXcqR8mDki1qqisaiLCdWEj8hQ+ZSQBkh6z8ms1jeo6SaxASyivVUIsxwhBJOw742XLWahU7glk2LIGSc9hb6sPe2q5eeuy1Vyn2EcgIBA4PQK9hstK0rIxCcdzFskkldCTHcC2tVehMdPCD37wr/jdM09jeP16fO6zn8OVV13GCnRFMvD0b57Gf/7nf8KyLFx73XXI5/OYmprESy++iFw+j09/+mFs274ZByZ341hlhBdy2JoBU1V4rjS1LMJIh+cFbP9NCvZUwUmLN2LoamqxTiSqZZusnKdFHKSqrDUcDA/3Y8OmEhyvDT8MuE9LteC7pIxPYGVUuGEbcRzAVrOYmfaZkCz3GWh6VV6Yk5KkGc5fdQJ/niTtqjkXIklzFl0DPVcKmRJcR2LXhFI5h1JZRxi04UpDGKvlceTAPuSVGjaszUGWUwcD3w+hKBKKRZtJ0Farw88fXdP5OVCpNBkLyzJT+3N65lgGK2xzGR2aKcEPXLYYDmIDB1tDONAoL4skNeSEC+oeuQa8M1O++FgKBAQCCxB4a2GaWBB2od0Y79TY0feunOpje6mB4awDRaJ5nbJQdeyqFDDRsbC92MbWQgsyYsx0NEy5BvYdrWLW1UBLiR75/PUXGtyLni85If3sZz/D8ePHsWXLFtxxxx1LXtfhw4fx61//Goqi4O677z4tqSpI0iWhXPUG7XYbf/EXf8Hj8A//8A9MbguidNVwih0FAgIBgYBAQCAgEHgHERAk6TsIvji0QOBMCGwpadjeZ0JX02ILqR/3z3g4UvMwbNWwPXsceS2BnetBIVuGIWtALLFSR1ESREkA1/PgeiH8IILrO6h0JhBLIXpyA8ibRWgqFXLJflXlL9r+nMqx5TbYfrHttfjY9IU9JcDSxda0fc7Io92IUKt2MDBQgJ1T0XBrbJO4WDH65GsldVDBKqFW8VCrtTEwkIdpy2j7LbYuPNkasWthSKrPxaxiOamVrRXJajKCHFMoKRGHERJpLqtUIitEhclQIjypkSKJVmKz3dXc7+laTU2DTgrTk06cCFYqvPvR0sQmqXaJaCXCtduo7wwV0L1UJZqYEdq+f0p26nI/HWT1GziUfafAtCX4ydJ5fsvtezXb8Z2SqFAlA5N+H3bXe1HxRQbparAU+wgEloPAGsvBlaVJ5NVpNFwiSU9caEJzw7qezbhkzZX47X//Dk88+QsuYFUrVc6lvu+++5kMHRk5im/+82OYnJzAQ5/6NG648QYmS8kO/P/96D/x85//DDffcisefPBBTLujOHB8N6vwM7oJm+Y5SU7zNyUNASneA1J9+gjI6hYxLxwhVf7RkRqaLQdrBktM8lmWzir8QwcnUK07GOgroK8/h0ze4vk38hMcPDSJaqOJrZvXoFS2EUQO5ETD8WNNtvAdGirBCZpw/BYsjbJVc+zH3glctH2XieOTHQ3oOUILb2iep0xS28wj6MgYn6ihWMygUNYQkiOCNIw3DvuYPH4cg8UEvfkYMmVgzy1G6TgevMDnayGsVV3l548kS8hkTJR7clAkwPVDmKYKVYsRRgHbFUdRgCgmpwMJEewVkaRlPYSlJKj4iliEspwPithGIHAOEehapr6TGZbn8PJE1+cAge4902d6uKanguFsC7oMhImCY+0sXq8UMeEayKkhKDO11/QwnGnCVj28ebSNGc9CJ5Txv//4lnNwdue3SyJIn3zySZAqsbe3F/fccw+/f5ypkc3uU089xQuJb7rpJlxxxRWn3VyQpOd2PPfv34+/+qu/wg9/+EM+0Ne+9jX8/d///ZJjeG7PSvQuEBAICAQEAgIBgYBAYGUICJJ0ZXiJrQUC5w0BXSYbQ2neKpXzN+MEfpSgqHm4MnMMxWQM7ShANptFf74EWydL0wRxEiAKfdSbLcw2Wqi3PXheCN2WYWZVzo6LfQk65aZlDC4yE7FIyh0iJ2PSXjJhenp5iq3ZMOUsjh2tsVJyaEMJnZCK1M6yCD8i03JGFpqUwfFjdb7OwTUlSEqATtiGF3qMNZ0DZ4dKMtvXdonLk3OCaDsqhBNJShhIkQqJsnsUIkm7FrSnDl9KghIB3LXaSu1r6VhsF0mkM5GoICvfGG4QMklKmaZnaky0qhqTrQtJ3S5JCo/6VJAY1J+76vuKlFlOgwr2QDYvw4+9d0xJ2r0IUut24gLeqA9gpJVDEAtVxaoHWOwoEFgCgSG7jStKx5GVZ9H00kzShY0swy9ZeyUKWj+++93v4ujRI2xJ9+LOFzn3+Itf/BK2bt2KF3fuxCOP/BM2btyIr/7ZnwFGhIZTRV9+DfbvOcwEarFUxJe+9BUEZhMHj+9iBSbZyhJJqvE8Sc+p1LI8iNL5mFT7NH8aqomi3YOD+6b4vy/dvoZJTbIfN1UbrXqI6ekGWm2ysgVMK7Vso/zSaM4ynWzL164toa8vy7nLExMNTE1V0dtTQN9Ahm1vaSGMoRo0raPtNdDoNBadr4kY7c7zdDzLyAOxgbFjZLdroK/PghcmmG4W8fKu41Dh4/orB1DIBIjY8SCCqmrw3RjVapNzsfM5C4apI/QjaKoCK6NDVuh5GvAcTfndYeyzdf2JpO3KSdKMGnOGXjtUWE16rppEi4z4/87dMc7VuYt+BQLnA4Eu2dXNjxRE6flA/ewe451Qknbvm4wWot/0kddD6ArYSWDa0THrGQiSdN6lhTkDZgc7ytNYZzcwM12nEBImVG//4MfPLhjnuTciSMky9+DBgyiVSrjrrrt44daZGqlNiSD1PA/ve9/7cM0115xxe0GSnttBFSTpucVX9C4QEAgIBAQCAgGBwPlBQJCk5wdncRSBwFlFQJdibM1UMKQdQceZYYqvr5BFIZthwpMaffluOy6qrTYajodm04eqy8iVUnVOq+YiiWLYBbL805k4pdW4YRCCZC+KmiphTteoEJ0z8+g0YkxONNDbm0O+rKHpN7g4vrARMdglCtkidu4fUzVQMEusSJ2arrPVbbFosVIokVOLRiJrqb8ojshbFlSwJeUnZeBRnwqpXCWyG0xzRucJgkgGAhkyOemqpGM6PVG68FxZUcSWvmTNSz8qHyvtP0DT8/k4QXJmkpTOkfohpdXJWJj0u0BFFMuItBBRnBLCq2maYiB0ZS6661YMP15a4bqa45xuH7pDSD1FJHdXnatIFkbbA6wibYba2Tyc6EsgIBBYgADN/eszDVxWOAZTrqHte6eQpERyXjp0FQ6+OYLvfPtb6B8YxAMPPMCZ1C/sfAH33fcAbrnlFrzw/HN45JGvc1bpl7/yZRyrHmFLXbJn9+sSvvHoIwiDAF/56p9BLgQ4NL57bo7TWInZneNpUYsfERlIyv635mRDtVDK9GD/3gnOX960tQf1TpUVlUSg2noOhmag1fQ489pzAyY66adcziCXtXFkZBKu62FobS+KBVJoyjg+XkGl2kR/fxGFQgbNZoeteXt784iUDiqtmRMIySROUhtfXWe79XTBjcRKUiJJjxyZhGHoWLeuDCfKYPeBNvYfPobBHgNXX1KAnQmZfCXLX5mVqOZ8fjRdM9kn0pyYzv0xAnZGSC3fT99WTpKe6w8CFeULWoi8HqDpK6j6xtxSonN9ZNG/QODCQmAhSUpnTnMK2YCLdmEgsBjJ3R3Hc3kF3ePSMbr3iy7HyGs+dDmCF8mcTUqPKEuJMGC1sSFbQ9nooDJdZXcG+n7yvvfffy5P85z2TQQpkZ2kIF0uQTo2Nsb7BEGwLIKULkCQpOduGLt2uy+//DL+8R//ETfccAO7g4gmEBAICAQEAgIBgYBA4EJDQJCkF9qIifMVCMzpHklNut6eRjY4gqhTY1u/3kIOGdNIyc0E8Hwfruezzd9MrY2W6yNbMDk7zWmmJKmZ06GbBhSybQ18tNsuqIhsWCpkXTkjUUpqnYxWwOykg07Hw+CaAiKV7A1Tm95uo8w3Ihu7ZGZqbQu2obX1DAzFRqvtc2GcCtz0V1mVoWsKSj0ZFIoZ/l3Ha8Hx25yfRyQk2yWS2nMuU3RhQZ5I3NhNi+GSAUQnFamZaJWI/IxPsAdmZdQcSWqTmnSu0EXn3AlDJkkd31uSJKVzor4WWu0uxCP2FSSxzHbAcRKCL2HOFnglN7kqq4wfFUr8iFRkqydcV3JcLiDROvY5/AlnJrIBVNwydlUHccyzEc+tgl9p32J7gYBAYGkEMqqPLdkpbMhOQ4WHln+ikpTmhS2Dl2FNYTN+9MMf4d9+8AOsWbMWV+7YgdHRo6zc+OhH78GDDz6EPW/swde//k+4/MrL8dWvfhW1ziSmaxMY7rsEsxN1fOPRRzn36ytf+SqQ93BwfBcsNV0IQgth5m0PaLZmB4ATF64wSWqXcfTwLPwgwPqNJbTDBueI0v5k465xRjTNmyl5SXMML6pJyBrdQMfxMTtTh+dFiMMEmYyF3p4c6o0OKtUG2o7HC33sjIl1Q32wiwmq7dl5IOnZFnqkAFWQy1jzi1hURYdtFhB0JOzZO8oLii7dth6hUsLLe2YxUevg8o0lDJXacIJZtqLvKkEJY3qWsGVuEs+RpOkiGXo+La+9+0jSku5hW6GBAbuDYy0Lb9aLaItFL8sbTrHVRYcALY7oNqEkvbCGv0tWdsewO37ng+heeMysFmBdpo0huwldIXcfBVGSPlpNNUJedWGpAVQpwfRUZX5h0s03ffrCAnzubBda7JbL5WUpSBda7C5HQdoFRpCk5+4WIYL74Ycfxm233Ya//du/5fdE0QQCAgGBgEBAICAQEAhciAgIkvRCHDVxzgKBOaK0rHsYUg/D9o+w9V85Y6Ocy0I3NCY3oyhGHJKyJUGl0cZUrQnZUKDpMkI3AtV1NVuHrqVK0igJ0Wh04LZ8GIYCI6NBIe+n0whKiYgsWEV0GglmZ5ro6ctCzURouo35MSIyktQ6rKqhb/oLLHzTQoTMBXFdMyDFGmanm5iYqc9lkiYIk1Q5WizYKJdtxLIPN+iw6pTUOYospWSkJMOLQvghEXUka5QQBTEg/3/23gPKjuu6Et2Vq15+r3MA0MgAA5gpkpIoSkwiRUoWSUuiSCpalsdrzUieGWv9b4++R5zvNV7jsT1/vv1nZDEHSRZJybIYlKhAigkwIwgSOXajc79cOfx1bvVrNMBudES+lwsLaHbVrVu7qu/td/fZe4eATHqeQxtYDdKW1D5u4E/YQdKgGySpzkjOQ1a5NGw7CFC244y7I0nXI19K6of+TAUd3Y9jCYhCmSmqiPTVEzTscbVRRNl+MTnA2O6jNElUkFRTbDPedKuwvONHktI1EzJlulKmrcgUzVag4N1SG7aVC8fUApJPAhyBMxkBRQiRVV10JUpo14eQkE2m5Ka5iea0RssZeaztOg/1ko8H7r8Xb731FrqXLEEilYTruujr7cPq1Svx+S98EZ7j4Tv/+I/QDA1f/oOvoLOrBa7rwFDTePnljXj4oQexciUd+wXUxTHs6Nt8mKU4UZqypEGSYvU4zZk0FlKV0jwoSwo0ScfunQNsbVqyPIeaV2I275NbTI7Gc+BEiwCyFqe5ThIUWKaP0dEKqhUTzc05NLdkUatZGB6pQJZi5X8mrSOZF1Eyxya6oTXBMz0YhoZsJsnWD6Yq1dKoVyP091dgWTaamjPo7iogEnVs2++ibyzEmqVZNKfHMFbrY5miR52Xad2bwklg+nNOPpK0y6hjQ9MQWvUqSq6Bt4uxfbrPC1/O5KmH3/s0CEyOpzgyDoKDdvIjMFlNSv8mgvR4kKTsvYlC5FQPK7MV9KSKyCgOy7iOnXfiRl/T79iNNjR0qPjnQ1fccfIDfMQISQVKatD9+/djtgQpkXG//vWvmevRXAhSujQnSY/dK7Jt2zZ8+tOfxq233opvfvObR70QEeP33HMP/uzP/ozlzv7N3/wN2trajt3geM8cAY4AR4AjwBHgCHAE5oAAJ0nnABY/lCNwsiEgC0CLMop27IDiDkNXJORSCWRSCaiqEnOFfogwCNhGdbFuwaTNXZG4w3FLXVmAQiSlpDAVTLFUQ2m0DnLtTWZUKMmYcJ2qKZKCrJHHQF8dZt1G99IsfNGE6VKmXGyxS4pKIkhJbTO5xZa5UqzkDANGlupkWyjprHLaDyNmpTQ6WsNY0WR2smS3mEmrjORVNBle6MIPbCgSEa3xxnhAVooQ4DkhHM9HJAcIxzNJ6f8zG12mViJST2Cb+JQx2rCKnYkkLdkWIyJo3NM1UhUdbYOcrhsGMhxbhEfZdQqg6BEkOURE9lr0zEhNKwEy2R4zOdX45kj8Bcvjix2IRSiCyvLvAtGFH1FW3tGJ1cV4j+keKYeQlKRuqGDYSTL74KqnYls5z6wZeeMIcAQWHwGaASibbHVmDE0a2a2bTLlJcx8VingBWXjHmZdLmlZiVds5eP21N/Doo49i2bJluO6j10NRVXiuh1defhFvvvkGbvrYzbjkkkvxxBNPYOOmjfjA+z+AD3zwgyzvenR0FD995hls2/oubv74zbj6mo/gQGkX9gxuY/M6y4qmfE/FgCwlYdZ9mJbD5iwaRxCMu+YKgOv62H9gCE3NWSxbmWUEZkOBPhNSNG9SjjaRpaqkQ5F0FEeqGB2roamQZXa7siLBthwc6BuBoSuHkaSEERUHeZbPskPJmpcarUVJI4edO0YxOlbFqlUdyGZ0CFIAKRIxXDOwZa+F9ryBrnYXpdoBZgN/tEZ9Ei603tA6ODmXeurzTj6StF2jrNtBtBolQgm99WZsLrWgxOf2mV5V/n2OAEfgFEWgQZYeLzUwKUlTcoB1uTJWZ0eZ1e5UH7no8w39abRTnSTdunUrnnvuuRnfkiuvvBLr1q1j2aNPPvkk+33kaK2pqQk33XQTNO3wzyCcJJ0R6nkfMBeStGHN+8ADD7Dr/e3f/i3+5E/+ZN7X5idyBDgCHAGOAEeAI8ARWEwEOEm6mGjyvjgCJwABXfTQJe1DU7QHQmgjqanIJRNIGhpkRUbgB/BcH5IiwY2Akm0zVaUmqxBFAU7gsjy1hGIwVSNZFtJGMRF1qiFBJzWpIkIYzzpt3CJt1CfUBHQpjV07RyDLApYuz6LqlNkmPVNr0iYxyw49XBVEX2tSbGVrs039WJVDRCkRp1EkwPEDtsFO6iOyWTSrPsolk1kphkGIQlMahZYUItC5IcsmJeLSC1xWZUwWw67vIhTjBFTazFfJzlGS2XUbKiXadIjVpDGxoCsKs0l8j5IUpIoKUHUclvtH5zBbYKZ4iklkGgNhyq41KaNv6tdCGleTRlBVkal9IYTwXCJ5AUkFI6cVWWb3y4hPMWLPJQpia0uGayjCsQNIsgQtRXXmx4ckJZtfIkkVUcCok8I7pVaUXAV+KKLkqdxm9wTMBfySZwYClE22PlfCilQ/oqg2UeBBd0/zGansfcoEjUIsaV6NrtxK/OTHP8HLr7yM2269DVd84HJYbg2qpOHtt97Bgw8+gKVLl+Guuz6H0dExPPnkT7Bnz27kCwUkk0lUKhVYponzz78AH73ho0hmVWzrewsj1cF43iPbdEVDLlmAZ4noOzjGxqHrKlOMknKgsbfr+wEc10NraxbJnISyNXuSdPLTJWteQ0lAhorSqIVK2UZbex75XBojw2UMDhfR0pJDqiBMKEkDL4Bn+kAkIJtNIJXUWZcNknTH9hE27rPWd8P16rA9E4aswRPa8Oq7JSQVAWtWqijV9jGL4JlabMNLmXECW3NoTZyeLD1ZSdIB5FVS4gbwojS2ljuxq5rjatKZHj7/PkeAI8ARmAGBBiHblTBxYfMI2o0qdJkiRN5rV0qfUagIqtE4STo1uJwkPf4/dnMhSWl0mzdvxl133YU333wTX/3qV/F3f/d3MAzj+A+cX5EjwBHgCHAEOAIcAY7AEQhwkhCtvVYAACAASURBVJS/EhyBUxwBosXa5DEsUXdD8YdYrGXa0JE1DGYpSESb67gQJRGSosBmH7RDRkYSt0ebvTFJqjIizjJtlGomqnWbbW4zxo42eVUJoiKyrFBG4okiMkYGtVKIocEqWlrTSOYEVJ0qUzXR9ymvjn3YH8+Wa0BNBBtZ8JLNLOV8HqkkolpptrlOaigBjNCl3M3Al1CvO6iVLaZUamrJoKUlCyEKJ4hKsqytmibqdh2+6LJN74baiWXnkccw27GPIEsSFEFkqlXL92D7HtvMpuPea7dLKi0arwfX9+GHQaz2pP/GSVKmGCL7Rkb4TuNRzMyABbi0xx6KUDUiPMcVpAHge6QoBVSdbCDJ7leGbblM9eWRbaUQMpUw3QY5GBNZUK/5TKGVSItMlXo8GhEL9GxFQcWeWiu2FJtRHc+rO/Y61uNxh/waHIGTDwFNDLEiXcXa7CAUgQpS3mv7yma3cWVpR9MKdORW4s3X30S5XMZFF18MyQjRN7oHLZl2qGEKGzduZHPxJZe+D035Juzduw9vvPE6+vr6mCVvMpnAypWrcO6GDcjlU9g/shP7h3fCmZR/TAUxhVQTzGKIkeEKCi0Z5Atpls8Zz+WUvRxnldIEKYoRbL+OmltjxTnzaYzc1FIwpBR27xqGbTtIJxPo7RtmtutnnbUM2WYZJTNWnpCCNHADti6mUwZT31NTFQO6ksG2bQfZvL1mbTsspwLPt5m7gaAtwavvlBC4Ji5cX0AQDqNsV8Ztgmee7ahPUt4zxS3Lb52qnTwkqSBEUIQIXYkKVmcOIiVVWAES2eIP2W3YXGrjTgHzeWH5ORwBjsBph8Bkm+XGzc3Wbpkccmi+XZGp4bzCIFp0h8V8aPQh4Ihmeh4s71BxzqlOkh7vF4ErSY8d4nMlSU3TxNe+9jVmu0sZpn/+539+1M/Mx27kvGeOAEeAI8AR4AhwBDgChyPASVL+RnAETgME2pQa1iT3IxH1o+Y4bEM2bxjMdldRYzUpNVKWMgIypM3qOPOSqSyZgjMm9yKybPR8VEwL9bqFuuPBcUl9A4jk70s2tQKYSiiXLqB3f5UpHVeuaoXpV2B55gSijexPUm9S/43GCLZxq10vDGZpDiuSXpTZ/pG97OhQDbWajWSSyF0wclggK109AVUREAoWXFjMQphUnaR6pAptplINfEZwJmT6fzKz9yXlKm1A0GYwU4NOspOl/klFGhO6sY3lglokwrPYrUA1iNCISQLK4SPilAgLQaRMJBWCIDH1LKmBmWJUEZBIEg7xOIj0dawIjuNBNQRolCF7nBptBAVIYXulGzsrXF10nGDnlzmDEehO1HFB0xCyyhizCZ9svzcVLM2ZTrTkeg45cAvAQLkXfaN70Zxux9KWlex7NAfFtupU6CFBiETYpgvf9VhGqaLL8AIHo9VBDBT3o2pVD5sH2ZqTLMApCygV62jryCGZ1RAEdmwDTMUlpL4fl5SGITkIOKzYZCGNiLtsIo962cXQIOWRSqhbhAuwvKcFajJAySyyS0R+BAkiDEOFphBZGavxDS2Lei3E/v1DaG7KobM7B9MuwfUslq+qKG3YOyiwvNP2TIDmHCAoPqpuFe4kovho90HXYsU3snrYWnjonBNPkhIBn5A9GJKPpGKhVSujSStBElz23Gi+d6MstpW7sauaWegquJDHzs/lCHAEOAInFIGGCnS6Qcxk10vnq0KAFt1mWaTdyRIySghDVdjnoyMbFbjGn1Hizx+cJJ3b4+ck6dzwmsvRlHV/2223MXXoTJmkxWIR9957L+6++26WRfv444+zfFneOAIcAY4AR4AjwBHgCJwMCHCS9GR4CnwMHIEFIrA0YeP8/ACS4SDGalXUbBeapqA5k0RS1ycyRWdb3Uy7nx59ILcdptisuS5sx4PnBcwWNggiaLqK5gKpjkos327d+k6UzdHDSFK6Lco6pcpoUmhObrRpPBuykV2PWUgGcAKPkbuGYkATkvCsgBG67L5Yjilg1l0oioCmZh2CQpa9LrPBpSw7IkWJDDB96kcYz9SMx0XXcPyQXaORN6pJElO8EhHZUJou8FHF1/IFwCdlbsRy76bdZBnXHDXI0DCIlVhH7p94FP9HeX3EFxNbfJwa4e6EGWyrdGNPLcMtdo8T7vwyZyYCEiKszxexPtuHMKwfZrM7HSKyRLbrCUZ+UvMDHzW7AtOtswzRjJFlluZsXgp9ZtNLLgOU+ymLKiMVSTPvBg6znzWdKmzPniA7G9el+TyXyMOpCKiWLDS1ZaEnI3g+KUUjRuiSUn+xG12X7oMUnxQTKgrkXADQXEm3ZQV1WK7FCNFGPnZstz5ukS5KjCQdGTExNFhCa1uWuROEUQDbqSKMPChyCl5UwGBRQrVSghIU0VxQYKSBql1h9vKzaXGxDpGkh6+F8bm0HhrYU+vE1koT3PD4Fbs0xl5QHSxPl5FVqlDFOmQQbqQAju3eCTdJSmJ3rRvvlApww6nuYzZI8GM4AhwBjsCpiwA5JExutJ6IQoSc4kETAxRdBVYQz+HilPN97PbQrNnYUCihO1mELgWsaJOKaaayZafiTsvzJtZ9TpLO7f3hJOnc8JrN0fQOHzx4EN/61rfwne98B4888gjuuOOOKU+1LItlj377299m3yeC9B/+4R/w6U9/mqtIZwM2P4YjwBHgCHAEOAIcgeOCACdJjwvM/CIcgWOHAG319qQ9XNpcQTYcRrFWRMmswg59ZJMJ5FNJZs86jcff9AOLwKwSPY/yPV1YjgvT9WB7PlzHZ2qjpnwBQ4MmTMvFytXtgOyiah9SGLENbFJrKmQbO7397ORBUJU0KY9Iscn+CyNWOU0btaQKpcasCxUDqqQzVWtMIgqQBQW1ioP+gTE0N2XQ2pqE49XHM0nJ4ldmVrtEeJJCM87UPHR1L4gYgerTbvu4Za7KNtRFpiRtkKcLfZq+S4OWQA7HkTC7DfajXdMxSZQqQk0QFlNbVzYyAWNyYHGIVOrLDLPYVlqCffX0IvW6UHT5+RyB0xMBUvqdlRtGT6oPUWjPeJO0gRXbq8fFJdSYd0Dji/E5LvYQOPQ9+jpWwcTW6rF9b3jU+Y/OyRoxSUp26JNJUuqbFDBElC5Gmyj2Ifve8XtQJIWRoA1LX3IDILt4lxW9ROx7tBYpEtnMk0W6BFlSGUEsiRrqVQfbd/VhrFTBku5mLF/SwdSiZLkriRQQncKw04yqq6I+8C7UYAzdS/KIRIdZzM+0NsRK0rhgaOq1kLKsNeytdWBLqRX2CSBJW3QL5+QGUFBHmI0z2bvTHypQIoKUxq7ICeyrd+KdUssECbAYz5T3wRHgCHAETnYEGurRhrJeEekzjg9JABQxwrpcFR0JBwdqBnaUDIw55N4jQjiCKGXFjkKIVZk6zmsaRl4xWXzF9OsD4FKhqBev5eQj0z8wPPE55crLP3uyQ3fCx8dJ0sV9BI8++ijuvPPOiU6vu+463H///ejs7JzyQg2SlOIdPvaxj+HLX/4yenp6FndQvDeOAEeAI8AR4AhwBDgCC0SAk6QLBJCfzhE4GRBo0T1c3GRjmWHCt8soW0UUzQojRvPpJFJJnWWSzqtFlA8asFw5sks0HRe2TRuogJHIYGzUZrZPS3takSloKNeLbMOYrBtpM5tySWlzejYcKW0cULU0Wd8SQUv/Ha1N3tynfye1JBJqGjt3DEJXVKxa3QzTqcRWkmQpTEGeiAlYInkNZgMcV3RTo2xSm6x455mRN1t8fZcejQxZiRAJC7ObZON2BYS+CFklS+RY9TO5hYEA+kMBr5IsQJRoi2V+OYCT+6XNfjPI4Z1yNw5wknS2j58fxxGYFwJZ2cW67DA6EwOIImfGPmheayjgp8pNm7GDORwwE0nqjFsFNgpd5tD1xKF0DSLryFKXGrMdHLeNZ0U1jDQ9fO4jO10iRnVZg6aoLFeTLHSJJHWcCKbpwnF8ZilfKlVQq1rQdRlLl7SgtTnLNqU9L4KiJOFLGbihgtAexVD/AXZcc2sStl+DScU4k8jnI++P2fpStjbLxZ7q7sntQMWI3Yy3im0YcfT5QDTvc2QhQodRxZpsPzJykeWtEsFOBKnvBZAhImloUNUEes12bCu3TWRQz/ui/ESOAEeAI3CKIDDZXpec6akQJ6P4jOikLFH6LNFh2MjrHiqujD2VBLYWEzhoanBCaUJR2uinM+FgQ1MRnYkSFMGfKCidrpyUPpf4RK6Of1bpOzjIkKPPNpe971OnCIonbpicJF1c7Bsk6dq1axnp+fWvfx1LlixZ3Ivw3jgCHAGOAEeAI8AR4AgcZwQ4SXqcAeeX4wgcCwRUMcSKtIuLmh00yS7qZhlj9RGUnAqrTM4lDJZNKsmkopmdonOqcVJeKW1G+0EI3xdRrgYYGCIyNkJbRwaSHqFSKyMMAoiqxIhSbdxud2qLwcOvQpvcpDiary2jJmvIJZqwa8cw20xfs7YVllOekvQkHIg0pQ0Hogyp0eYF2e4ey0bdBx5Lw4Ok0rUWTlaCMk4d6lGApFE4a8A2ThCI8H1SjtG9CvADyjkVIWtEGsfXXQghTCRpLSjg3VIXDpipYwkb75sjcMYj0KZZODs3iII2Aj+cnSqT5lJScJ5okpTmdiJKKZt0vkQpZVxTwQ0pbuK5i83abPZ2/diOvTGfMUJVkpk1u6EajIAk1ajvRRgr1lEuk11xBEkiC9mYeNU0AQlDR6VmYWCwCLpe0jBYwY4iK+hoyyOZkthGdbFooffgMPL5BPJNBso2EYvTPxNFpLHEStapW2wJL4pJbCm2493S8c14ziku1mRH0JkYhhBZTEFqe5Qj67ECKTEUkNQ1aJqOfqsd2yrtKHvaGf8zyQHgCHAEzgwEGha7hhyhoHnI6z5yqosV6To6k4cXLdGa5PgiBiwNb4yksbtivMdCfX2+jstaR5BWYvt6WtdoHZrNJzRmc9ofK0mJrD3vwlvOjIewgLvkJOkCwOOncgQ4AhwBjgBHgCPAEThDEOAk6RnyoPltnv4IJOQQ5+QtnJP3YEQ+6mYRo9YQrNBGQiJrWRWqpkJWFkaUEpKSqACRjj37RlGsVJHNGgglH6HiwXMcBG4ASZchqRLLXyOilP6m7Wym/kEERYw3BCa3hZOkOvKJAvr2l9nG7orllJtGm+ELt7Q98g1iNKdIGxpCbEVJVOtsCNZIZMpPQYjGSdL5k7J0bRbzFwkQIpHZcBHxyvhRn+wmKakUkCQBohyxY8VIgqqLjCylLL0g8CGI8TOZayOS1AoLeKfUjf315Dx6mOsV+fEcgTMTAfo5Xpqs4dzCIAxxjNmhzqaRTTgVnlBxy3QZ0KRypKISmn9JOcg2aceLaVjhhUj2tDTPAV44te34TEpS6vIQUeojiOamoI+VmMq4EvO928hEktJ9+lHAxkoFM2k9A002mLW5ZXsoFuuo1y22NkiigGRKRyqtQVFFpugn4pmuI4QqDuwvwrJcRowqioSD/WPIZZNY3pOD4zuQBB0HD5ZRqdTR3pEGNA81J85ffe9a0cjmpjzS6bbAY5I0o+rYXm7BK8MtcI5D5ifl6OliiCWJKtZlh5BUqkx9TPfhhyEjtclBgr5WmGWxjhG3HduqnSi5nCSdzc8gP4YjwBE4tRFoqD+puHJ52sK5TRU06y7IAp/9YQ4u721BJKC3pmPjUJb9Ha/BIuiX9ILm4uLmElZla1AlKlwkh5mp14fYJj9eQ2klp6JHcvBpHL/hgk+e2gAfh9FzkvQ4gMwvwRHgCHAEOAIcAY4AR+AUR4CTpKf4A+TD5whMRiCreFiV8bEm4yMvO6hboxizR+BGLgxBgiZRDqYCRZEn7HDng6AiJxEFBnbvHYAd2tBUESOlMchJQJFFhE4AUREhGTIj41i+HZGJk/LwWD4bU84c2hRYCEka2+2moItpHDxQROAH6Olpgqh6cP2Z8/vmigOpjCbIX7LBog1llls69eZ/TKrKQCgh8EKEgs+Iy/mQk/FYBaYUNeshhEiAqkgAqUPlmDQlgWooBpAVgCBm2IeknJXi5085q54H3w/YBjgRpfGziPNdicSdjlRpYEVkhBvlsbXcjd211Liya65I8uM5AhyBmRAgO9Q12RrOyg1AiEqzJkkZ8UnK/zBgCk622TtOWDZy1TRJZpmdfhQyBSHNAjQX0M83/UckKW3KknKT7NCpryPJQCIXM0YWdgkol8z3ZJI27m+CKKUCjXD2ROlMjgREAls0n5HqU5KQMdJQxSTGig5qNWs8XzsAxVLncgmkMwYjRh3PgRe4jCAlpRAjY9UEhFBjc2QyoTEV6bvvHmBYrF7TAsupQFWScG0Je/cOIpmUkGvTUDandy0gBSytd9M7OcQkqSYlsLXcijfHqMBnnhb5M71Mk75fUL1YCWWMISVXEURuTIqOl7x4QciUyJTTHeeqqnCiVuysdaPfStFqMYer8UM5AhwBjsCpg8CRFruqBKzL1fG+1iLy2mzdHERsL6cwZKlQhQhuIMKORNBK25M0sSZXgzENyUpI0ZpJxUm0xpH7Abkl0Do1Nlxin7doneYk6czvFCdJZ8aIH8ER4AhwBDgCHAGOAEfgTEeAk6Rn+hvA7/+0Q8CQIqzOODivyUEqslCpD6PqxzmhCgS2gUwkGZGXrKZZpJzKQ3k5swGESFIxSmL3/kFYvgUjoWBweBih6CGRIpVpTLSJWmy5O1Wbyn6QNiQoB8323XHF6WxGEx9DmwZZI496KcTuXQPI5ZJYs6oDkD04Xm32Hc1wJG2ck+pKEyUoUrxBQc0LAZNt0k+l8CKigdS0Kiju1PddRILHbIrn2wRICBwBnhtBkKnKPATZ7iqyhEiIWO6oIL2XhKXxkzEvNTon8IFwUhE8/ZtuSVaJ1B3vd5pB0r37yGFrpQs7K2mERM7yxhHgCCw6ApoU4cKmCtZlB2F5lcPmyMYcdLSLMgUKEaQNknRiszVeE2j+bCj9WUEHqVqmsGanPphd7hFTF52f1DOojvkojtWnJUlpjNQHEXE018+GKGXEpaKCyNzp3OJZ/iqzhw3YsdlEDoEnY+euIZap3dmZhaqJIBOEMPKZjaznx+QfNSKJye6Q1Dos902IHRfo2ik9jT27R9kaunplC7zAgiIbGBt1MTpWRUtLEpLuo2JT/vXUSlJSYdI1qLhmajVpTJLW/Tw2j7Whz0yyTfRj1Yh0z2sOI95XpMqQhRp7p4gEj90e4nYkScruQ07hoNWN7dVWWMF09sHHauS8X44AR4AjcHwQaFjs0lqQVT0sSTnoSVlYkrKQUWfn5kBq0oobz5NEkppuBD8SyeIFCSlAWvXZejtdo/WW1jYqYGqs33RsaaQMXZaZXTwnSWd+HzhJOjNG/AiOAEeAI8AR4AhwBDgCZzoCnCQ9098Afv+nJQIJOcDZORtrEnVIbg1eUIYTmSyHkixu6UM1WQ7S5jF9reoqpHHrW2b5dJTcUj+U4CMDXU6iv68PVdtEoSmB4dERVGpVJDIKVEOOiVKJbKWmhpjyQA1Fg6FqkIRDG61e6DPbRKqcpj5oE32q3MyG3S2RvdSIKEiqabh1YOfOAaSSOtas6QZEB45XXfBzpttgWIm00S2yje7Jt+aS4oby9qZQRwmCBAkqYx8j+AhDUurMJYtUZHa6E43I1UhA4AqMEJXViD3LKCRiU4QoMbpjDvcsMKI0JKlYJLJ/k7KUqtTp73jj/72b/4ycETLYXu3CtlIWHidJ54A5P5QjMHsEKAPtstYyelJjqDg1pu5ziWSMoon5aPa9sal14md6ITnVjWtS8UVCy6A86mJstHZUkpTOYeqYIGBkKdl+N2YXIhFpXmWq1/HOiVw05KNZ1YKpW2kOFgUFCS0BQ0kgDERs3dYLTVOwZlULak6FKUfJ6pcVlbAWK2Yb5CXNdUS0UpYrbZBrio60lsPePaPsnFWrmhFGLlQlgb17S/C9AMuWN6FiF2HS4jNNY7bnlEtKmaryVMRinN/dZ7bhzWIbqr46l8c5p2Mpw7zTMLEqU0J7ogYJDhwiSGldOoLkbZCktK7JIo2d7kHGkNOOt0udKHvHbpxzuil+MEeAI8ARWEQEJlvs5jUPZ+WqWJurI6P4UCQqpJl9kWPjSPod27Lpc5cAXZtdgQlbk2h9Y0VFcbET/erNSFLmCsOVpLN57JwknQ1K/BiOAEeAI8AR4AhwBDgCZzYCnCQ9s58/v/vTGIGs4mKZbqFNtpEWqpBQRCDagExWqjFJGtKmMm0Tj1srsvxQbdyOdxqitOrpKHltVBMN1AeRNwTk8gmU6hWWz0ZKHcWIczrJ5tZyrSkzQYliJIVOV34JMoncxJOgDWyXKXzIXirAWG0YY7URhEeQjwk1geZMOxJ6mm2qE5FqOzX4vo+R4RoqZRPt7QUYSSwOSSoI0EmFK069sUGkrj1e6T35tSKsRcgIA7Kr9CFItDk/+80VRoZ6IjufEZYhKX8F0DACn2xyQ0hyrNylNhWhPJfXPLZFFuA4pBaL1bIRAip6B+OymRItHj/L/pPS2FHtxOZi7rhk6M3lXvixHIHTAQFS/a3KWLi4tYKsXIbpWUy1zopJyB5XiNWgR6ltOeYwzJUkbQyIxk/qRbISpPETIUoFNDSPHSJOSb0//YYyqT5pcooiieU9uzatbfEse6B3EEZCw1nruwCBMpi9uO8ogMysxUW2AT25uCW2BPYQREBSS8OuRRgYqKCpkEJLiwE/tGFoaezaPcrW0WU9TShZo7A966g4UzEQU8ROQ5IKSGBPrQPvVprghLPbQJ/Lg6X3SJV8dCdNrM6MIiNXgMiDx2wcp86sZSSpS+txBDdqRlJTUNAs7Ku3YkupA2ZA/u68cQQ4AhyB0wOByRa7tLZSreeGfBXvaxtDVo2dB+bbiOScK0lK16Ixxba7ISveobVtbKTI1n1qXEk68xPhJOnMGPEjOAIcAY4AR4AjwBHgCJzpCHCS9Ex/A/j9n7YIEGWmiQFysouCZKIgjiIlFiELHlMaggg3Uuz4PizHRRRGSGgqsukkdEM7LCt0MkhlT8ew1wU3yqA76WN1gVSoZMvnMTUjSMlIlq9kEeVUMVDqxUh1ED75uh7RmpLNWN2xAa4J7Nu7Fx2dnejpWYbBwYMolstobmlByRnEroF34fnOYWe3Zduxsu1suFYEy7JQyOdRdUYwXBmA74YYGSwjmdSQb0nC9abKJCWVKqk6vRmzNxsXply+6VRXtIlBqq7Dm4DAJ5IzJjUlOWRE55xaJMGziXSOICsCfC+CJMksz9R1XciyAElh2yhz6vZoBxNRGgQiQj/Ok2VGnCKNnTaMSL0aK7Fi9W4Ku2sdeHWkADs49hl6i3aTvCOOwCmAgIQI7YaPCwo2lmVIqViGTcUnNG97LiP3mG062WgfO3fWGZGaL0nK8lFp45fmTgGMIJ2NffDEnCzK0JQkLDPA8HANnhtA1RSoCtkQShgaLjFCtKenHemkjoi5KZDlOLGoLvzAY6pRKsqZ3Gg8oihBFpLoPVBh31re04wINnMESGhpbNsxAMf1sayngKpThOWZR8WJymWIJCX1z5FNFGSU3GZsLbdh0E4sqtUuKUdbdJv90SUHbUYdKbnC3p+ZimpiktSB74kY8ZcBcgbtRg29VgZ7qrnYNpI3jgBHgCNwGiBwJEFKv/+qYoT3t43iktbSgu9wviRp48LM02X8c8bg4MjE5xFOks78aDhJOjNG/AiOAEeAI8AR4AhwBDgCZzoCnCQ9098Afv+nPQKkC1SECGnRRItcQbNYQkaoQZVJKUjEXoC6azF71pSuwjBUyOMZpfQ3s+GdtPnuhWTO1wxBaUZXIYexA3ux8ZWXYZomyzaVJAWZXB7r16/H8uU9KNtD2DO4HaZTA20SU6McVNqczSeasax5Ld7ZvB1PP/0Urrji/bj++mvxm9/8CpvfeRdXXfVhtC3JY8fA24zopHOIwKMN+c58F7oLq/Hav27Gnn178f7Lr0C+NYXhch/CIEBxpA7D0NHamovz5zyXqUwbGww0BkrUdHwTXnA4AbsoL0UkMoI03nsn9WcEkTCfI5kpRDJcGwj9kNkkOx5t7kssX0+QvFhFegz2qePcUnF8uHEOIeWgqrIGCKS8ijFLKGnsqnbg9dE87PAYDGRRHgbvhCNwaiJAc/e5eRcXN7lIqCa8sHSIJPW9SbaxJ/b+GiRpZczD2EgVTe3ZRVPxH+3OFFlHQs1gz94RjIyWsaSjBbl8ErIqMuvxStHE/t4RZlNILgnU0gkDLS0ZJJIi/MCG5dmx28EklTwdJ0sqJCGJ3XtGoSoSVq5oRRgR5iLKZQfbd/QilUpg+YrmWZGk1CdZ6hJROjmXVBIl2GEGO6vt2FPNwl3gPEprviQASdlDRnGR12x0pWpoUi2IoDWQXA9IhTyzKorZyDsOQi/CmL8UQ0E3W2+sQEaFW+2e2B86fnWOAEdg0RCYTJDGnw/o118BihjhgqYyLm0pIqEcXkwz14svlCSdfL2BwZGJLzlJOvOT4CTpzBjxIzgCHAGOAEeAI8AR4Aic6QhwkvRMfwP4/Z9RCJCiJCtU0SJW0KZYSMGCRGoaZqcqQFUjhILHtgZIzaNqKlRVgSAdrqCURSJTC8hll+GXP/st7rvvHuiGgWU9y5kytVQqYumyZbj1lluxYtVyFGsj8AOH0t9YHidle1J8pSxqSGk5vPTiy3j8scfw4Q9/BLfc+nvYuGkjdu/ajUsvuRTdy7tRqo0y617HsyAy5ZCOlJ5hBN3mt9/BwYMHcf5556GtvYWRsbTZbVkOU1ymU0mmch0cHsLAYD8sx4Ln+SxbraU1DUn1Ybv1WatJZ/PCkKrLcwSEHiBrsdKTSOhDOXiz6SU+hjDzvVhBShSk55Ltlgg9IUFRA0CY2iZxtlcgxRTlJNHzpo2hozWytRQFDYJAKlwiSSNEQg7bK13YVk7D55mks4WdH8cR+oHWsAAAIABJREFUmBUCihDi/IKHi5pc6MohkpTsdkkB2bC+nlVnx/AgUtxQJqldBwYGy8jnU8jmFZhOhZFyi91oC5vmd8oeDVwFO/YMI5FQsLynCW5gw/dd9n0hUlEsmqjUaP0hhXzACD9ZFpFIqcikdOi6hEgiG0Oy/W1Y8gZMSaqrGYwMmRgdq6GrM4+mpiwGBys4ODDKjMlpDUlmFFSsEtxZFNvQ2qDJCnRZnshCdaM09tZasbOahenHRO58G1nq5lWLEaM5tY4mzYQhudAkj42X1iDaqPdYLuvR3QfIgtfxqZDIhxBGsKMO7LaXY8hJznd4/DyOAEeAI3DSIXAkQdqkucxa1w1E+KGAVdk6NjRVkOIk6Un37GY7IE6SzhYpfhxHgCPAEeAIcAQ4AhyBMxcBTpKeuc+e3/kZigDRYLroo0k20SLVURAqSAkuDFmGpIYIQYpNFyF8psSJJNqMFqEpyoSqlPWhZdCUX4Vnf/EiHnnkYVxy6aW44WMfQxSE+O1vnsWmTZvwyVtuwyc+8Xts87mvrxdbtrzLCNR0OoU1q9dg2bKlECUFv/nNbyZI0ttuuxWvv/Ea9u3dh9Vr1rJNbbNuYs2a1cgVcmxjt6+3Hwd6e9HZ2Yl6rYrBwUGcc8456OrqwvDIILZt24b+gwOMsG1v78C69WdBUlXs79uFYnUI/QNFViG+bnUHFD1YdJJUEmQ49dh+V0/GBOlCGqtpJ6tf0r66xE3GzyoCEdoLa2Sn6PkBs6BUZGmyaPiwjgVSxoY0DIllNIXwmKK36rdga6kTfZYxR43swsbNz+YInAkITEeSWr4Hh+zNx3OIZyK8jgdWmpKAJBjo6yuzAorOzjwgOnA88z2Z0gsZDxXKGLIOXUnAcQTs2DsG23HRsyyLRDKK53OyAxclaJLK1hgqMYldCAS4TohSyYJZd+F7cb4bEaxNhSQSSZU5CzhenTkXaIoBSUhgYLACy3SQz6UwMlqFKAtYsqSAAC4s14Qz7nRA98Xy444y56tMTUpEqYIQSRyot2B7JY/yIigzE5KP9bkRdCVGIMKGLPgIo4Z/AZGks7NlJyKVclkpL5bhIMmIxBbsqPZgv5leyOPj53IEOAIcgZMGgXhODJFhBKjA8qDX56tYn6vBD0V4oYCC5qBJ9zBDHeGM98SVpDNCdMwO4CTpMYOWd8wR4AhwBDgCHAGOAEfgtEGAk6SnzaPkN8IRmBsCohAhIQYsr7RDqaNTc5FWyGDVh+fX4IQ1RGKAkHLiRBEJXYOsymyTmcgxQ82gkF/BSNLvfvdRfOiqq3DrrbeSiBM/+9lP8dLLLzCC9PrrbsDWbe/gqSefxM4dOyErKoLAx7Il3fjYTTdhzdr1eO655yZI0k984mb86InH8fIrm3D1NdegWCrizTfewO998hZ86EMfQr1u4sf//M/YsnULrr3uOgwPDOGdLVtw080346KLLsLGTS/h5z//Beo1E5ZpMpvdqz78YVx73fUwvRKK1T7s3D4ALwyxbm0nHLpXz5oTeLHekuly3nteJCDyyMaRFKQRyyGdfNx0maax1ePMLQpF+K7IcmAZURotjIC1PZ/ZLmqKDIWUV1MOQUAUCghDIsyJKKWxUiapigGrHVvKbSh7C1NAzXzn/AiOwJmHAOWhXcCUpB5TkvpRBV7owwkEWH7AckgjBPB8i+VrnshGSnNDy8CsReg7OIqErqOjIwtBdhlRyixtF9hIHarJKcjQMFYO0D9UQ9UK0N2eQVerBDuowPMPZVCz+YyFtcYzW6zk1CCJBhw3RKVswfcUFNI5phJNpxMMz3J9EMXqIMjOtyXbDUQ6yuU6Yxtp9jMSGoyEAtuzEB6hyqRN95pdxmh1kBGo8XUFyCIVmIjsb1VS4SONg2Yz9tayKHkqwkVQ4jdrFjbk+9GkjczKTne6x+H6Acss9aOAIZdQdThRB7aWu9BvJxb4FPnpHAGOAEfgxCNAc7WAEKQcXZc3YQcydpQTWJkxmb1uWvVZQSX9tr9QgpTulpOkJ+6Zc5L0xGHPr8wR4AhwBDgCHAGOAEfgVEGAk6SnypPi4+QIHCME6IN/RvbQoTnMgrdZdiF6tNFcgagEkGUiSQWIshiTpJIEWdYgIol8dhl+99uX8MAD96OtrQ1nn30OHNfB7j170NXdiU/9/qfQ3NyCHzz2A7zw/PO4+OKLcd75F2D//n14+aUXcP555zO16WuvvTZBkn784zfhe999BM//7kV86lOfhqLKeOyxx3DJJZfiM5+5HWNjo3j4oYcgKRJuufU2bHz5Fbz15lu49bbbcPnlV2D37p3Yt28vEokUisVRRs7qCQNf/vJXoGRCjFUO4sCuMUb2nnX2Elh2FY5PG90hyHq20YgIbrTJRCRtl6gS2c4KcIOAZXVSi7dRKDuUbHYJLyIxY3vDRqPsOVUU2blHNj8MWX8zUaU0LrK0JM2nlhQQRPMnHmiDiBRp9Dfl5E01rvjeJGbzS6OW1VgZKwkiZEnH7lob3i62wgqkY/SG8m45AmcmAvTzltNEXNgSYF3KgiyShbiNqmlicMxC1fEgikAmrcJICMzSPIhDkGfV4oKXqcsiYltWyq+cWxEGkYqakkSxaGN4sIqErqK5LQ1Nj5g6czKR21DIH5kFOt3gSUGqK0lYtoLRMQ+W5UKRgEJzBtm0jCiowPLNGe196Z4lUWWZo7KkoKOwAoacx8GDfbAsCx0dHTBSMg6ObIckKuhqWYtysc6+n8/l0d7RAdMyMdDfD9s6RMjSuDVdY+4FghJgR/9mjNUGJ4hRRZJALgN+pKPqZzBg59FrphZssdvASxNDLE+NYVX6IFSRlLCzKbuZGm1nnCSlzHLCS5HSGHSWYletjc/1s/rp4gdxBDgCJzMC9HuvhBBtho2zC3WszJqoehI2DhbghgLe11ZCT9oa/81+ce6Ek6SLg+N8euEk6XxQ4+dwBDgCHAGOAEeAI8AROLMQ4CTpmfW8+d1yBKZFgPJK07LHSNImoYKCWEVKoU14n1nwRmIIkSxZ1QT8SMFI0cWStuXY9va7eOCB+9DaSiTp2bAdC/v27UM2m8dtt/0+MtkM7rvvPriOiS998UtYf9a5GBwawP333QfLrOOuuz6HPXv3TUmS3v7ZO3D2Oetx7333wKrb+NKXvoy+vj785F/+BZddfgWuvvoaPP30kxMk6fve9z4MDPRj+/btzIK3XC7h5Zdehqpq+MOv/hHS7QqGy70Y6XNg1RysX9uFVFJhJGndM+F6lLMJkIul74GpJ4mEUBQBgtRQT0pIKAoUUYDt+7DJjjCIrXBpM5nOI95B1+jrCER+EpFKBKkuyeME63sfAylbKWfQn4nkCEW4tsgsbxWDiN25kRiNK9MGkUtWu0EAheyUiQ2fpgmQ4bt0/z4UVWRErizKjCTdVW3hJCmfVzgCxwABQxbQnhTQIYwh7QxADF04LJvZQyTLrIDE9z2mzG9pTrMc0LhUY3btaCQpkWOuZ8Mlq9w5ZYoKjHzUlBTqdR8DA0Wm3uzozCGZlOB6zC98wpGA5k2awyhzOmBK2KnHT8UhRL6K0NE7UIdlhuhsTSGXBrO8JVyC0JszMUjq16Wt61Abi/AvP/4x9h/Yj6uvvhof+ciHUXNG2GjSWgueefoZPPvsL3HRRRczW/mhoUH89je/wcjw8ATY5HKQSqdww4034qyz1+HA6DaM1fpB1/CiBKpeClagwgoSGHOTKHs63PBQMc7sntrUR1EWaVeihtWZfqQlspOfPVk+VY9+ELICmng9klAJWrHfXIoxN8WUVbxxBDgCHIFTGYEwJAWpjYtbqlibM2EoARxfxJaxNAZsDWfla1iWtkC/8S5W4yTpYiE59344STp3zI52xpubgDsujY94dCNw3iXAd/4H8P/8CXDjV4D/62+AFHfmX1zQF6k3xwb++18A3/tvwO3fAP7jt4CBg8Cf/gHwzq+B/+9nwJXXLdLF5tlNvV7HQw89hAcffBCvvPIK7r77bnzzm9+cZ2/8NI4AR4AjwBHgCMweAU6Szh4rfiRH4LRHgCkFhQhp2cFao4rlugl4JupuiZLXQG6A2VQWtith574RrFuxHoMHDjC73Ss/9CHccsutjFT83e+ex7/8+Cf4wAc+wBSgjz76CIyEii9/+Q+wbNlKRl4+cP/96D+4H3fccSf6B0emJUmvvuYjeOLxx/Hiiy/i2uuuxYH9vdi+bTs++9k7sP6ss/CjHz0xQZIuW9aDnz7zNN5+ezOamgrIZnN4/fXXWTbdV//oj5Dp0HBwdDckP4Hh/go0WcKSrlak0jqc0ETVrsAl+1k/BAIBYkQkqQhZUyApIsLQhUiqS1mGTCRp4MPyAjg2bRuL0HQJoR9CkQQkjDjfkwhSRpKS8lIkBerUrxGRlpQxyEhXUgCN2zpOPpquETgiwoDGFALS3FWktN0TE6Q+HN9n4zZkBYo8/WZ9FMVWu0T6EjlLJKlEJKlIStJWvF1s4eqi03524Dd4vBFIqwK6UgJaMYZcMAoZAWpWjTgrZApJZvfqeQGGhkoolepQVRmSItMPOPsZZ1aCNN9EZPMXIqJwysMmlOnMtYFsJoWm5iQguvAn2dc2To+V92F8rYaj7XihCJGiipSApiZRrzvYt38IYRCiq6sJyZTOziF9ehCECL2QZV1LWlyEEQTuONk5qW8Q8apDFHQMD1dQrTroaC8gk5Zhe1X4gTujAv9oz45I0sF9ddx//33Y8s4WXPWhq/C5z38BLe15dtr+PX2495578NJLL+IjH7kaX/zSlyDLCrZt24patRrnZB/sY2tUNptl31939mr0je7CUKWMkpvGkJ3FqJOAHSgIIhE+2bIvItmYU12clRtGhz6IIDxc3Tqf95bWIFof2FokqOizurC73g2bOwbMB05+DkeAI3ASIdCw2aXc0Svai2jS49+laborOgqsQERO9ZFQYrvxxWqcJH0vklTQ+vzzz6NUKoGIa13XsW7dOlxwwQVQlMNjPIIgwNatW7FlyxZUKhV2PB3T3t6OSy65BM3NzdM+Kk6SLtZbHPezb3dMqu3fCnznSeDcCw+RpA3iTdMX95qnam9Ua/bs08ALvwa+/G+BJctP/J00CO07/k/gP/wF0N93iCRtkN4napTk6PKNb3wDf//3fz8xBE6Snqinwa/LEeAIcATOPAQ4SXrmPXN+xxyBGRGgvNIluoVzU2VkQhOmXUXNqUJUQiSTSRTLHvoHy7jg7PPQu2cfvve977J80Ntv/ywkScRzzz+Hhx58EOeftwHXX389fvjDf8ZIcQSf+9znceF5F6LvYC/uu/8+BJ43o5L0ox+9AW+9+Sae+NETzEqyVqmirbWVbWLncnk88cRjjCS95ZZbQHl199zzj2hra8Wdd94JUZLx8MMPY6B/gJGk6Q4VewbeRS6RhWcJKI9ZIJFUUz6HfMGA6VC+nQlBCqCqIlOHUhNEmZGCIdnrej4UQQR91wl9eCHgOhEkSUAqSQRFCFkSoCtSTFDModGGNClP6W8iNdwwONwCmBJjbWIpY5I0EudOksa2vj77Q9dQRYVZ7dKYp2sTJClRqmIICJTPJEGSEthVbceWYhOcRVJEzQEufihH4LRGgPJImwyy2wXW531oUgA/qMP06qi6JhzfAVnQBoGI0ZEqyhWL5UXH01aDJI1nMdpMZHzXLCYlIjTp2EwmgXzWYDnE1ETKQZZo5hMZUUu22yHLGSUylgpAWGAxwiCCZ4dwvBC0qTk6WsPg4BiSSR3NzTmIYpznTBxr4EVMqUoFJpQHqqpk5y5ApaIUugLtLgkACVDHxkzUax5aC3m0tWcRwoUXkDJ1vIWH7M/JJpjIU5rjWEGHJLOxRQFlMMdyf1K8UhEM2e327hplxT69fb1Y1tODm2+6GZddfhm7/lNPPYVnnn4axWIRGzacx9asJUu72X1TH7S5+/QzT+O5536Lyy+7HDfffDNMAdjSN4jeqoBhO4WKpzJi9Fi1NsPBhvwQcsrg4ZjM84JEIpBTAr0HsqSh1+rCjmonL4aZJ578NI4AR+DkQSAmSSOcW6gykjSrzv136fncDSdJD0dt06ZNePPNN9nvJ0e2ZcuW4ZprrmFFVI1GBOlzzz03JfSqqjIXiCVLlkz5fU6SzueNnf6cBklKR/z1PcCyFcATjwB/cdchdSInSWP8GspNUt82sFrcpzH33hok6df+DvjK14HhQeDP/g3w0o8OKYPn3uvinPHqq6+y36PPPfdc/OVf/iUuvPBC9rs6bxwBjgBHgCPAETgeCHCS9HigzK/BETgFEUhIAVYYdazWq0hEFrOiFZUIduBhYLiChKbjvHPOx79ufB0PPvgA6AMtZY76gc+qfAcHDuL3PvFxfOiqq/Gzn/8Cv/jFz7Fi+QpmyUuqm81vb8Zll16Oj3/iE3j11X+dVklKJOno6Cj+6Qf/hF/96lkYRgIfv/lmfPzmj8MPgilJUrL4vfqaazE0PIJfP/ssDF3HH3zlK0h1KNjRtxmarMJQEpCgoVZxYdY8tOSTSCRlWF4doRhAIDJwvBHNQHmdQiTCCyIIxBMC8JncU4RrRQiFENm0ApWUXCASMWRqU2mev9hTPmlsdzh580CA74pAKEFWQ2AeJKk7njXnj1to6rKChKJOSZ4weiUiUlYCQgFeGECUYxJYEGRUgwK2ldpwwEzgSJHaKfjK8yFzBE46BFQRuKDJx8XNHgzFQhDVUHXrKDsmPN9h5KQiayxbc1zYCWGSXJ040YliD/r3LEjSKJJQqTgojtYQ+GHcX0CTXhhbiocCiCfNZHTksklEfoBy1ULddOExdTrNlyIjVEmBT304jgdZlpBKJRgJ6rgBXN9BuVzH2FgVgR8gk0khn0lDozmUpjlEyOeSkGQRwyMlSIKK5d096GhtY1bDR2aZEqFJf2K1fADbrrFr6JoBVUkwYtT3HdSsEnMXSBlE2CpIahm8s3kbI0k1nfJdDaxcsRqf/OQtqFTLeOihBzE6OsLejYSRxJ133YXO7nZ2fRoTbfQ+/tgP0NLais/cfjtSLV3YdKCCtwdsVDx50Sx1j/ZyNmsuzisMo1kdgBPEtvELaVSoY3kes2PXFB0jbjd2VDsY2csbR4AjwBE4lRFoOC30pEx8oLOI7uTC58zZ4MFJ0kMojYyM4Omnn4bv+7joootwzjnnsG8Safraa6+xf1955ZVYs2bNxEnbtm3Drl27mMq0ra2NESfUzwsvvMAiVoggveGGG6Z8FJwknc0bOvtjGqRauXSI+HvmR8Cf3gI0iLfZ93Z6H3kykqQNQrvxrMpF4M/+OCZLTzSR++ijj7JC9yeeeIIVwPPGEeAIcAQ4AhyB44kAJ0mPJ9r8WhyBUwgBIgENKcAyw8LqpI0WPYAQ+egbGkW1XsWKpR1YsWIdNm56C0888TizHdR1jak3k6kkzt9wLrMt7OjswoEDB/DLX/0Sb735BlzbY/ZIa9eswTXXXovlK1bitVdfxS9+8Qtccukl+NCVV+KZp5/C62+8ybLdLr/8CriuixdefAFP/uRfkC80MVvfs9avg23bePaXv8TOndtZxXGhqRVPPvUkI12TiQS6u7rheS40Tcd1110PMedhe99bjOAk1VNCSyKt53DwQAlSJGBlTwFBZMINYwWSy9RXR+YRNdRA8f+nvE7akyaLXlklckBmeaWQPfa3JsmMWAgiUkwBkkDEaYO2mP6FIHKUNqlpDI3G+nGJrJWYqjcS5l79Tps0th9vfstinEWqTKrUnjwiUVDg2AIjMIj89cmGWAyQMmTUoxy2V9qwv56CExw7hdQp9CPDh8oROCYIrMt4uKzFQU43EaHC8pOrjg0naPz8x3nIi/VTKIoqVDmBwI1QrTmsGIWpSwPSjgJ+EMGl/GSmNCR1ZsRyURsKeLIApnlOVkQIEtmOU7EF0NacQ2dnE+qWjYGhEsrVKnzXQzKRhBeEqNctFHIpNidZjstIUmqu6yOR1LB+1XIs61iJes3G0PAQPAqAntQM3QD9cRwHyWQChXwBokw50QGGh0fguA5zIVD0uCLdtQMMDQ8jnyugb38vHn74ISxfuRyapsK2HPz+738KQ0PD+OEPH0f3km7UazVUKlV87vOfZ0pSwrv/4CB+8IN/wsDAAMvgPuf8i/D6gIsX9pkYteaXFz2fl6hJ83Fpu4lVBW+CCKdnYtpl1OwSW6kyiQISeiZWG9Nz9H1UzTF4vsX+v6GlmRsDNVr2yMnA9V04notdpSTeHsuj7h9ufzifsfJzOAIcAY7AiUQgJklDtOgOPthRxppc/bgMJ6Tfv52AOc9o6iGF5HwuPjAYF+5Q23DBJ+fTxQk/h8hQsshdunTpxFjIfYLI0/7+fkaQXnXVVTOOkz5j0mdIsru/6aaboGnae87hJOmMMM7pgAapRvVz//V/AfkC8NzPgT++npOkRwJ5MpKkDUL7rx4DbroNqFWBu/8DsHfnyUOS/u53v8P73//+Ob2X/GCOAEeAI8AR4AgsFAFOki4UQX4+R+A0R0CXIqzKRFifcxHVhzHYPwAjIWLp0hZ0tC1Hrepj7969sC2LISErCgpNBXS2t0I3VPihD0VWUauZ2L1rN4qjJaTTafT0LEOhOc8qgUvFCvr7B9DS3Iy29nb0HjiAsbExdHZ1IpWJQ03suod9+/YzlU9XdwcEOWJkYXGkhFqtio6OdqQzWfQPDGLnzl3wXAc9y5bBMAzUzTqaW5oxZPZiZ//bE09Mk3U0p5vR31sFOTCetaoVomjDCxxGkpLdIOWExql7UzfacKb/aFOZSETKC5UiEYoWInZ4jMkLj9noghGkKuWciiJTmTaIDTqqIfIih0mX1Fd+CDeKr88sI2UJPvn7Enkr0f8P5vX2MUvfkPoUmfXllORKROSoBMeJIIgBdE0CjYvZL8o6eu12vFNpgRlwC5x5PQR+Ekdglgg0ax4uaXaxKuNCEmtwghrqngXTc49Qmh+9Q1LD0x+ah1ie6FEaKVMVmXJAYwtdZrHLZoqYkKUpsVK1sHv3EKq1OrPmTSYMyLKMwCN602cZ1nQZUm0SUUmKUk1XmAUvzTs0nyUTGlpbcvDCiGWX0vzY2ZZnKlTqpViswrZ9NDWn0NnahlyyHdu37sLLG19imWTUqIiGLG/bWtuwbu169PX1IZvL4obrb0Brayv27NmDp55+EoMDg7jxxo/h0ksvYYrXjZs24l9f3cQcDVRZxQMP3IdzN5yHzs5OvPLKK6zIh9aOLW+/jcuvuAKb33qLuRp8/gtfQM/yHlTKZfz0pz8FbeR84IMfxEdvuBHDjozf7DGxs0hW6bN8wItwWFsCuKpHx+q8iGqZsrVd5HIZRKKN/tGdzDK3o2kVPBsolyswDB2ZTBamW4QXmMgkmuC7YGtx3TTZe0LFToSjJwIv7LOx6WB0XFSxiwAH74IjwBHgCEyJACt8jCLoUoDlGRMXtZTRlZxk234McaNrU6EirahElC6knQ4k6XT3T/neb7/9Nrq7u3HjjTfOCBMRoL/+9a/Z2s2VpDPCdcIOKI4B//w94Gc/At5+9r3DOOvD7yXo+nuB790D/OLHwIE3gAtvAG7+TEzsGYn39kFk31OPA089Brz2DJBfDlxxLfD7nwcuvIx+H43PIZLw/v8X+Kv/Dbz6MvA//zNw6VXAN/4SKI4Af/dfgP07gH9/N3DNTezX4InWuI8fPwLsfBlYdRnwiTuB37s9JoupNUjk337/6HAfec+N8zqXAv/+L4B9u4CH/hfw/E+BVBa4+Xbgzj8EMjlgZAj4T/8WMKvAX30b6JzCafpXzwD/7kbg//g2cMdXDr+P+bwI9LP2ta99jcVP3HvvvVi7du18ujnqOQ0lKSdJFx1a3iFHgCPAEeAIzAIBTpLOAiR+CEfgTEaARJHtSQnLsxHy/iB0r4RkUoCWEKHpWYS+DkVWkE4bcHwbQeixCm3fd+F6FrM91FU6xiATWgZlnIvpwfFsthmb0pKQKPBuvIURWTr6TBFUq42xjfdMpgkRZcpFERzPhOXUGfma0NJMGUO5dnRdyug7kvYLI8rfDDBSGcBIZZBdhT7vkJI0p+dwYH8ZiqBg3aoWhFGd3QM1IklNn+5n9rvdYkDKUsJGhmYITInjhqS4OtQH3bMuydBlmZHEpNjyPapsj8lUIiEkmXljwh/30FQVA7IiMcxs32G4Ho28Xeg7y8bixHa7qk5DiUkVIkvsIIUd1S7sqWePac7eQu+Bn88ROB0QkIUIa7MOLmryUNCIfCSitArTs2dNlFJBhCqR9auGUctg80pGqUEV7Wkhiq15WfkGae/j48aLPijjk+benTuHUapU0dXVxOYGNndJVCQClussS1SIQQUWIvr7KxgZq6CQT6GlJQ1No1Q4KtgIoYgKSmUHgwNFFApptLbl4QcOaO4m614/8JA2cmjLL8focAU7d+2AaZpszn9nyzt46cWXcNb69fjojTfgd88/j1KpjD/4yh9i7Zq1ePnll/DQQw9g/779+NRnPoNPf+rTrEjk+9//Lt5991185jO3s3skkvSiiy7GBRdeiO9/73vI5XJQVBWJRALXXXcdnnryyXGS9Ivo6urCyy+9iMcffwwdnR34zO2fxZIlPThQdrFj1MNALUBv2UPJOT5q0s60hKtXpJCwDuJXz/4Sfb29+MjVH8Ell16IoeJ+0Pqhi3k8//zzeO21V7Fi+Up85Oqr0d7RxtwW9u7Zy4jhPbv3MFyp0f1/8INX4pwLL8Xvej28sN86SrnQ6fCTxu+BI8ARON0RoN/FDcnF6qyNs/M1tCVsaNLsf8c/WfA5nUlSUpL29vZiw4YNuOyyy6aFnH532LdvH1566SV4nodrr72WEaVTNa4kPbFv7tgI8H//KfDzB6Yfx5GE4WsvA3/+b2Jy9Mh23ReA//TXQKH50HcoJ/U/fx3Y9JP3Hp/qAP74mzFRSAXMDZL02o8D9/7TCACxAAAgAElEQVQ3oNYfn/P1/wFs/lfg2Ufiry++Cfiv/xvo6Iq/3rMT+It/FxOwRzYicL/1P4HlqxZOkja3Az2rgG//5aGxNa53+zeA//gtQNWAR78D/NVXgb/+IXDDEYJyywT+6s+BzZuA/34fsOKQc/W8X4YGgUkd3H333fjmN785776mO5GTpIsOKe+QI8AR4AhwBOaAACdJ5wAWP5QjcCYiQNvjKVVAS0LEeQUfPUYVjlWCHVQgqjr2EcEoyVi1qgOWW4btWcymLwjjzW1dkqBKIpyAlJmx8pFsIi2PLG3jY5KqzjbwG43yOE3XgWs68GwXiq5CTWrjWXOxTRaRokzFyawDaZQsiW6S2ulQFl9MJpIlZDwu+orOyyVycGoCRoeqWNrejNY2A55fZyorOs70A2ZLO5dGKlL4MkRJhSiSZa+LSIggCDSKQxvmRJIaikqiUIReBDGMlVNEIAsyoChELtCV46pzys4jgsL2HJgekQfHevNdQOCJiEIBkkK5hOMkqSDADLPYVlqCffU03zSfy8vBj+UIzBOBnOrh/LyLtZkACZWsaKuw/Tos350FUUoW3wrsII1eswkDVgIpxUNPqg9piaxY596I+EzqOWzbNsQKQDacvRRu4DIyk82xEeWD0t9U9CFCVVIIA4Wp7YkcDSMHnm+PF3sAiqRBl5MYGKyiXDGZLW8yJcJyqmyup3nQ0LJoy3YjpZPSVGf3NDQ8yPKsSe1588c/gas+fBWeePwxbNy4CXfecRcuvOgi/PSZp/H8755j2WXr15+Fz3/hi1BkGffffx98P8CXvvglHDx4kJGkF198CW648WN4+OEHsWnjJrS0tuDaa69jtu/f/953GUlKdrs0mz/y8EPo6z2IT97ySVx8ySUsF9YntwBFw4gj4bm9dWwfPdwSeO5Iz+6MJVkZ16xKw+x9Gw/cfy/efO3/Z+9M4Cyr6jv/vftba9+r9256ZUc2NwSMSDRmUYwBFZdoZklGZxIdnaiTaJzMZJtMknHGxBVETBQEFEQUAWMERBQz0As03U3vtdfb393n8z+vXld1d/VSTVV3032Pn/pg17v3LL973r23zu/8fr+neOOvvpGbb34XmaxkThvs2TnEbbd9hX/50Y9Uptt73vvbrF27lmef3cKdd3yD557byrJlyxhctEhdt3q9xvnnXchaRZKGPL6rQZ4m5fRB4GDz/4Xpl63HZCx5P9Go+bFSfTeLbKKTjRGy6eClRzMtDF5JracvAvKskq0557RWuLxngt6Mj6HNNnNlg+AM6Zg65hgzPJZccEs5r4APRzinWcuxdaQz+jBLXWcqSdrMKhUC9PWvfz19fX0HTSjZPPvtqQ1LzQ86Ojq45pprkP8eqSQk6an9XgqZ96fvh9/+JLz9d6CrB8SG9sH74G8/Ba95A3zwY+A0zKMQBalkZIpa9Hc/AmvObZCbxQLcfTv870/C7/7RtDqySQje8deHt/EvD8HffBJKBfibr8KGCxskqeSnCnn6Xz8Da8+FD/82bHoEhID9yH+Dr30B/v5jcNtP4IJLG21/+sOw/Tn4j5+Al71C/lYHafuh+xvjuOZX4AMfk02C03jPxW53pgJV+nbT78Hb3g1dvbD7BfjvH4Wd2+GvvgjnrINtz8IfvAfOuxQ+8umD1bXNz6685vA+nehsOBlK0s9+9rN86EMf4oEHHjjqJokTHUNyXoJAgkCCQIJAgsDREEhI0mR+JAgkCBwTAVkIsw2NK3p8zs+XqFQK+FERO+2wc2+JUqnKqmX95PMWXlihHtTxgkAtjku+nKkLuecrVaYUsZtyg0CpSaUIWSjHSZHFtprnUq26BG6g1iWMtInhHD2/R9lXiX2sZijlkqE17GwPLX4o7XqKeOzIdrFr+yRREHLe+sXEmksYikpTlK4hfiRqzbkVUYmamqmsgMXS0Q/FFlgn1iN0Q8hGqS9WWaVWbCF5LqYlJMH0kolk+wkJquwxZ1jySl+EtK36PuFJIEnFmjGKNKyUWBRNk6S1sJVNhcXsTEjSuU2O5OgEgRNEQNdi+lIe57f7rGgJsY0qYVzBC+vHQZTKsnCKfbUe9lRb0bWInlSV3tQwtl4+oR6pzS1pIUlH1Pkb1g2q7EshPmcrssnDNoXYNJRC1FME6fTdVYgWR3JQQ4sXXhjHNAyWLO0gimt4gVi5y0YTk5SVpj3XRXf7MgwcHnnkEe6999uK7HvzW95CX28/D3zvAZVfLSpIyTO665t3UiqX1HNnYnycG2+8Cd3Q+cevfY3ly1fwtt/6LZ579llu+8qtXHzxJdzw1t/k2/d+i69+5SsqK+3mm9+t7HW/etttjI+P8dbf/E2279jOLbfcQhREnHvuuWSyDd+3TCarlKi9y9fxyAse/zp8cmwcl7ZbiiQt7fwF/3j77Tzzr0+zdPkybr75Zi677DJFBv/wkX/m+9//nhrr4sWLed/7f0dZ0t955x384AcPcvnlVyg7YiFJIaJcLitnBs/O8PC2Kk/sqp5UC+ETmphn0UnyXtbmyDsPFNwIceJfiNKV1hESvhbAzkJAdaohQ4fujEHa1BiphpS9ub4tLURvkzoTBI6MgDxzWkyPK3oLnN9ZwtBnmbOxQRxbEE1v3ESIT62ZAT5dvyaRF1MuK3GUgjAH2hRJqsvfQEKWTm+0lPYDZbeLclk4rMgmS4zG3x2xMd0HXTaFSvvT7Z2JJKlsZP3Od76jNi2tXLmSa6+99jCIZiNJG8/eDFdddZV6ts1WEpL01N4Z/uGv4TvfOFzRKATj//gYjOyD//YZaG1v9POur8Hn/xr+4nMNgnRmqVbgTz/aIFk/8ZeQy8Omf4XffRu85o3wB390uBVvkxQVpeh7/wPcf1eDJP2ND8B//hOQ5QkhZTf/Av7ii3DR5SB9/l//cZokfeJH8Htvhb+6DV5+9cF9kjiaz/w5/PRfDlaeylEnQpJu2wwf/yu48jUHW+Qe2qcmOfyzR6eJ02bP7vgK/PmH4W//CS595am9/sfTumyMeO655/j93/995SQm79j9/f3Hc2pyTIJAgkCCQIJAgsC8IZCQpPMGZVJRgsCZj8DF7TUu7awSeXU8fwLNivFim5GxEpEXMNDbSVuro6wgRfEoilLxkBWiTwjHmapMWbCui5pUrK9Myb9rLAx4nk+lXMetNxaXdVvHcEy0WfJ7TF1UqqLYtNTiu/xbsjtlkaFedamVako92ixO2iGTd4g0nygKsfUMO54fxXEs1qzpp+qWGiSpLBG/CBJSEbSirhBlaAhh0NgRLgSw8LaOramsPjM2STsGoS7EbaCwmFlMRTJLfun0Yo0iSQN/TlmEJzYzNTxXtCMGtqOrjEGlCNN1ymELT08MJiTpiQGbnJUgcEIIiO3uoozPy7p8BjMBmi6kVQU3rFHxRVHqH/G+FWFTDvJ4oUHK9Egbgdwlxfz8hPoyV5JUGlG2vSrPVFRnhy9OywaXlJ2jUAjZt3+Cnq48HV0pam5RbVyRImrNnrYlKl9z29Yd/NM//aOq+YYbbmDtujXK8vfZ57bwlVtvpb9/kCsuv5z77/8OAwODtLa38djjj3H1a67Gcz0eeuhBrr32tVx33esZHh5RNrSSgSZE6dbnn+enP32C9rY2pS7NZrPq81q1wnnnnc/e/fv52ZNPqjzsmfbu6UyGiy66mO7la3lkh3tKSNJ77r6L0aExwsDnVVe9mje/+QYC3+OOO+9gz649jI+NKsJYSNKWfJ7Pf/5z1Ot13vvb72P16sP92EpBxL/sqPLjHaJcToiwE/rCLMBJaRNWdsi7gcbz474iMReiLGszWdPtMFT02TzmUZ9qJ2XAmi6LrG3w7KjHaG2BWNqFGFRS51mHgBCUBhHntJa5sneSnswhKv/YbJCjsQmRyMCaLjUC1ewkqSJAm+SpqD2FWI3SU442Esjtqc81RZQGyhXB9UO1AdKxZ278lOeiSSztSvtS1H+bfYhA89GMGmiNv43ONJJU/lb7/ve/r+xzu7q6VLZoOi1YHrkIqTI+Ps6TTz7Jzp07cRxHZZjK+YeWhCQ9tV/5YylJRQnZJDx9H/720/CFPz56n2da4TZJ0M98F179usPP27UD/vP7YcNFDatayeoUkvS/f72Rb9pUcHZ0w0f/FDLZw0nS5hiO1qvedfB3X4N1508fdSIkqZw9kzQ+Wpuz5Y6K6vWP/xPUa/Dpv4O2I4usT+3EmGr9U5/6FJ/4xCfUv2RzxJ/8yZ8kKtLT4soknUgQSBBIEDj7EEhI0rPvmicjThA4YQTW5Ktc1lkjQ4DnjuNTxc7kiLF5YeewUm6uXjGAYbiKcBRbXVGMSv6dLFDMXF4VtaSoS4UXTFsWut7IG63VPcrFGkEQYNgGRupwglQWpR0zRdrKKNVmHBsEgU+lWqdacvG8iCiMkU3iolBS0XpCwIYhqYxDV1eOXM6hVKwzNlqht7uF9s4UFbeorCLnvzSyPaNAQ48MLKUOjUk5OrajUQ9lgVMWUGKlnJ2242oQyCnLUjvPpcgudCFJRRG70CUK5ZqI7a+Qu7GyRJYc1Uk/z1NjfeysyLVPSoJAgsDJQsDRY85tq3NRh0/ekYXTIl5YVgRpyXcJjnBfaGhXGncRUaVKmUvW8qHjOxGS9Hgwsq0Mjpljy3P71ELyqlW91P0y4ZRCtT3XzWD3GmrViDu/cQcbn3maN7zxjbz6qqsIY1k8jqlXPG699VaqlZrKDhU72Ve/+ioWL13MXffcRU9nj8rdfH7rVt7+jnfyspe9DM/3lb2sZVnYtoUf+GrDjjyXLKuRHR34jWxpy3ZwfXlWyWabg4khOd6wHYbrGj/aXmHr+Mmx252pJBWStK2lncLkJLZt88533kzNrXHPPXfRmmtheGiIkdFxRZLKov2XvvhFlixewrve/R6V/71p00a2b9+unsFLlyxh9fpz2Vy0+eH2yknLWD2euXK2H9ORhrXdDhUXNo96uOH8P43lXnFOh8XyDpttYy5bJ+Q9pXEfsbSYrmzjfUaUpAmBfrbPyNNv/Ae5FRDRm/K4pLvEOa0utnaIO42QkrGQo9PPymOPaIYNr5CXQoYqorXptTn1eZMk1erU3DqmAamZ7jjiNiPkaiSOBEcy4o1Br6GpHPGI/cPi4tD4zp9/0SFhhMfu+Gl1hBCk4grx/PPP097erjLAW1pajruPcr5Yc+7atYtLLrlE/RxaEpL0uOFckANHhhp5oY987fDqF18In/4/cPFU/GyTVLz9z47elZkk6aEKy0PPbJKgA0sOJkmbWZ6Hfi62v4fW2fz30Xp1KkjS0WH42O9BNgf/9a+gpRWeeQr+w43w7g9OWxIvyIWdp0pnkqSvetWr+LM/+7OEJJ0nbJNqEgQSBBIEEgTmhkBCks4Nr+ToBIGzGoEV2Qov66zSYUR4Xhk3mMBIWaTSHbywS9QpARtWLULXXcq1glJGCjFZm8UeVrI3JZfU1HVltytFFjSqNY9yqaoWn820iX7QbusG/KIezafaqJUjipNVtZgexj6B5OAFEgWkkUpZZLMOhtmwtJJjKlWPQrGurHjTKVuRqrlcmmVLuvDjGnW3PKvCab4uuiilbM1CCxo5raYjKaVCIEeKSJaoL/lpCEob2atiOynWvGKpJ6VBkoqNr5Ck878o2hyrENFxaKjMVM0I0Q2NtFgnayl2VTr4f5OdjLrOfEGT1JMgkCBwnAh0Oy6XdnqsbIkxzSpBVKQW1Cl7LvUpS/PjrOqED1soktQ0bDKpVvbuLTE2XmTRYBctLTZh5GKZFn0dK0gbrTz00EN85/7vsGH9BmWz29vTS6VeUOPRYou777qbf/3FU9RqNRwnxY033sjSZUu5/Wu3K8WJ/D6XzfHe9/42vQPdDI3uZ2R8EsM0aGtJEyJOCL5arhYTA1ucCkzJ9rQo+Vn217KUfGtW/OQePuGG7C34lNyTo66bSZLeffddrFm1RpG6mzZu5Fd/7VcZnxjniZ8+weWXXcYz/+9p9uzZp0hSP/T40pe+yIplK3nXu96tiNGHH36Inzz+ODt27GDD+vXc+M6bGbP6eGhbhbHa3DK6T3iCJSceE4FFrSarOmz2FX22TQQHskJlzko8ghQvlM1NGo4lG7PA9SNFph7pzcHSNVKWRAZouIHM3ZjVnTbtGYPNIy77ytPz2TE0FRMgkQKzEbTyubQrrqJuIJviIuWwIf+WXFOJGmgWabf5e+lpsw+eOI4EkhF/TDiSA85yBA7d9NPIHwXHiMiZPh2pgOUtdVa2+OR1UWzOCA2cF+xkV2Y0lWU6i5WucqjxqflVdCMk7YiFvJCqcqxJHKYgngpkPGJ/5IVcNgMJSTrcUKkSc/4lb5yXEZyKSoTgfPDBB5WC9EQI0maff/zjH/P0008r+/uXv/zlhw0lIUlPxdWdbvOxHzbyPF9xLWzdCI/dBUKO/tKvwpvfCUtXTB87F+Vl86xvfwM+cgPMVUl6IiRpM6P0eBGdy3iaZK3UfbxKUlkzEJXr3/1Rw1pXslI//zdw39cPtzc+3j6fiuNk3ecnP/kJH/zgB8nn84nd7qm4CEmbCQIJAgkCCQIkJGkyCRIEEgSOG4HFmSqXdVXpT4Hn1qi5Y+gpHcNqYev2YbIpi3PPWYwflKl6osoU4k8WuQL101yaU7a6QUNlahuGUkpKETvaSqVOuVxDNzWVRao12cGpXgp5l3Py6GGKvbsn1DkdHXl0I8ZyNCxbR1bbYiFMI1/ZCsqKoCh8xKoxDgwqRY/RkRIjYwUWL+5h3eoB/KhKbYFJUrEDzpiWWsQXC17pYyiLKlrYcO2KdGKtMQbDbOSSyq5yyXQVYldwk4VGUZIKKbyQRddMjNgmjENizUfoXNt0mHC72DTRzZCbxp9SlCxkP5K6EwQSBA5GwNYj1rZ6XNwR0J5yCZmk7lcUSdrMfV5ozBaKJFU51laWOLQYGalQKJTJpmy6u1oY6FtEV/sAzz37PLd8+ctUqhXe+KY3KYtY2UxiGDptrW1k0ll++MMf8s1v3smO7du54oorufld71YWfPd86x7uu/fbFAoFZel140034sdldg7tYNv2/dRqHouXdKI7HhWvop4dsolHnlExaSa9DnZV2xVJWguPnpO90NdgZv2HkqTr125gyaLFfO+B79LT20OlUlGk6S+/4Y1874EH2L17tyJJs9kM//APf49uGLzvfe+nr7ePoaEhRSR/6567MQyDd733fRTT/Ty0rcxwJWGrTuZ1PVpba7pslrSZbB11eaEQHsiLzVg6vVmDMAoRjr4zY5G3xRECJio+e0oBpUOicoWglHzTroxBS8rAMjWq9ZCKH9Gdt1Tdm4ZdCvXG9Zfj+3MG7WmT/eWQkcrBzhYtjs5A3qQ1JZsLNKpexJ6ij6lBxtYZKocHbSDoyxmqjyU3VPa9HZlGH2pexL5SoJSqCVF6usy8068fyqlm6qcxPzVyZkB32qc349LpeLQ7Hm12TFpzIG5a4p7cscjfKzU/QNcj0s6UVa9kjyoVq/wdNDu5Olsv9w8NTeWdhlxw6WtP7kDmqbWZFrsdHR1zVpA2uyH1fO9731NKUlGhSUb5oSUhSefpop1ANc3cTNOED30SUkd3UVYtNK1t/+Y+uOb6Yzf6+A/hvVfBzR+HD3wM7Bl7IIREFDveD78ZPvr3DWVl0553LiTpDx+Af3cdfOSzc1NnNknSpx6HP/88LFt55PGcCEkqtW17Fv7gPfC6X4PfuAk+8UFYueZwLI6N5Kk/4rOf/Swf+tCHlDr8iium5MWnvltJDxIEEgQSBBIEzhIEEpL0LLnQyTATBOYDgf60y+XddZbnY2VNWKuNo6c1KnWNXbvG6e1qY9XSPsKwQhCKwilUP3U/oCLEnmSUTilGhTT1w0jZt9qmQRBKVk9AveLi1jxFkIqS9NBi6RY5u42xvWXKVY/FS7uwhLQN64SRpxSW4QF734YsU8hFIVdlYT9jp8k6LYzsr/DMMzvo7mnnwguWo+mesghuZt/NB16H1iFjTRs2oWfgBzqaEaHpSvqKFokVr04QxGiWgZ3SCUPJHTRwLMlc1ZUlZKFcx4sCdFPI1YVYsFZIYRoOmmYSRg1cxbY4JM+zxUGeLbYdsNxbCJySOhMEEgSOjkCXE3BJh8+a9hqaNkk9aJCkkk16MsqCkaRy95GsaSujcuHGRktMjFeIgoiVy1exatlKHvrBg3z1q7dh2TYrVq3EFO9CoLO9g1e+4lUqM3Tz5i3c8uUvKevYG956A295yw04TprHH3+MW2/5MiMjI8pq99rXXcVoYRflapFnnx2iUKywbGUXWC5Vr6rqVSSpaVMM2tlaHGBfPU9wmm0QmY0kfcWVL+eub96p8trERviqq17Da3/pddz2lVsPkKSLFy/m9q/exqOPPcovv+ENXHvNa8lkMopE/vKXvkipVOLm9/z2aUOStlriPhFT9OyzepOOWN2u77HpzJpsHKozVJlWhwrRuapT3hmg5gt5JJvSYvIpA3ml2jHhsasQ0oyXFbVdR1pnRYdJi2Mo8rLix6RMjbyjk3UMpYreODxt6SufndNp0ZU12TLqsbc4TZKmTY0VHRb9eatRlxeRtsTtQ75LmspplwzTiXrjfVDGsq7bprvFolhrOGqIAlZiEjozBqV6yJaxk6fKPhn3z6SN2RE4mgW8vIPOLE1SVH6bNSMGUgE5K0a2Y6bMgI6US0/Gpc32lZpUpXvGKeJQLG1PzQYXIUnrkkmqN9Xdjb9Ojmyxe+SZsn9ouOEmo0VccOlrXnJTyvd9pSCVDTknSpAemkna2trKG97wBpUhfmhJSNJTN0WaxF+pAH/wSVi6EjI5mNofPWvHNv0C/tO7Gh/9m4/A1a9v2MgeqYyPwaf+AB79Lrz3w/Cb724cLwTlg/fB334K8u3w559rqFZPhCTdtxv+y7+DTT+Ff/OH8CtvhY4uifU5Oray9PGZP4f/+1F49yfg5n8PXT2zn3OiJKnnwf/6E3jiR/Cmt02rSi995fxed/kefeADH2BiYoLPf/7zrFmzZn4bEIL8ttt4+9vfzo9+9CNe8YpXzHv9SYUJAgkCCQIJAgkCR0MgIUmT+ZEgkCBw3Ah0pXxe3utyTluAVw+o1wvodsze4QrFQo01KwfoaEsTBhVAlA2xIi3Fbrfs1alNWUGq7FHfV5+LQkcsd6s1l3KlRuiHxGE8K0kq9F3WzqP5Nvv3TJBvzdDZl6VYncAN3eMah6g52zLthFWdrVv3km/JsmxlL35YxQ+EcGhY8853kTod3cLEIg5FKSoKXFm4CRV524wh8tyYuge+bDLXIvLZFLl0ShGp1XqdQqWmdqIbRoxhNXbPz2eJIx3iKWtJXSzx6oo4NjSTca+bpwv9jNSPZQk2nz1K6koQSBA4FAFTSJI2l8u6K+RsySWtUvE8yr53YDPKQqI23ySp3B8N3UCUpFJEOa8bNoZh49Vidu0Zpz3fyfpVa9n67FZ++tMnlGXuzNLW3s7ll1/Ohg0bmJiY5LFHH2Xvvj3qd6vXrFB1T4yXefTH/0K5XObKl7+C7v4WRiZ3MVEsse35IWzLpHcwR9kXTF21uUZIUsd0GKl3s7k4yIR/+t3/lrRZvHZVnvKuXyB2u6Ikff11r+cHP/g+X7nlFjo6upRSdN369fzD33/2AEkqC1xPPvkEd9xxB+VSmbXr1tHZ1UWtVuWJxx+nv3+Ad7z7PYyZvTy8vcJo9dTZ7YqCek1rEUeP2FTIUwlmtzteyHl/utTdYmus6xH7Z43Nw95BWbGLWw2VVSrZobsmffaVfKXk7MmbrOq0GS2HPD/uI1a2UoTwXNlh0Zsz2V8M2FVsHN+aMlnXa9OdNZWKVMjQZhHVpxCbpqGxecRjfMqGWYw8xAZ4WbtNsR6pdgpuSGfaYKWQqhlTEa6SoVqdYmllLBt6bTpzFvuKAbsLPhO1SNmInttjK2Xr00OeUpMm5cxEYKYK9EgjnEmSytzIiI2uESLRngPZiDUtAXkrJtQCTKNKyvTQZ24kjJ0GQaoUm6emHEySGkdMHz2e3imSVOWgelzwsuOQ2h1PpSfxmM2bNyvHh2OVV7/61QeUoffdd596ds1Wcrmccofo7e2d9fOEJD0W0gv3uZCEX/l7+LN/N3sb514Lv/o2+LUbIS17GGQFIYBv3Ar/8w+hvG/285oq0OanP3sM/vDfwq6nDj9erH0/9N8aZKv8iX8iJKn8uf3Q/fDn/2X2NqTVD/xPeN8HD2//F0/AR95/+Hnrr54mbuWsEyVJ5VwhSH/vrQ28rnvPdD7pfF7ZJoEpdX7yk5/k4x//+HxWr+pKSNJ5hzSpMEEgQSBBIEFgDggkJOkcwEoOTRA42xHocEJe3ldnbbtPGER4tQoYESNjdYaHJ1myuIvBvjxRXCOScFD5QyeSTFKPgluj6jcsYoUcld9JkQVolRdarlEqShZpY+FuNiWpZYhtXBuTo3X8ekB3fx5fr1EWm9zjJAsbdr1ZUnqO4f0lLMugsydL2SuofDYhbG3DVMrN+Sy6qDNjG1NySSWny5RxHq4ElWH4QYzrhg37yFyKnOOojNaK51L2AwplT1nxOimNKG4sHMq4hAQQPcmJqmGlbbEBVkpSS1PErFw/sbLSJYu0tpjNpR7q4fxiM584J3UlCJwtCAymXa7orbIkVyWMq3iBR01+fA8/ChcwsVg2kuhk021s2TKi4N6wbpByfRI/qM8ZfrnjyD3XMSV7ubFBRe7nbhjixzG2KeofGyNK05HvIeWk1T2pSag2GowRftWxDUxLrEY13Lo4C3ik02nq3ri6Z+bTvdTrrrpHyu9rfpGRsf1s3zFE3XPp7csTmy5lr/FMkU010i8hSce8LjYV+hl1p1bx5jzShTtBrE2vWZkjW9/NL576GYP9i7nwwguV3fAjjzxMe3snV199DbKQLJmj42NjXPWaqxkY6KNULrJp42b+9V//HxMT42rcmuJFBz8AACAASURBVC5uAgYbNpzLRZdezqaizQ+3Vyl5C+FecHy4CDm6PF9WC5zbS1nqp5Hd8fGNYP6O6ssbrOl2KFZFZelR9ac3S63tshQZursQ8NyYryxzpfTnRWF6OEnakzVZ021T9yJFXjavsWSKru1x6MkZiiSV+ppF1KobemylFN044lGfIjw7UnKOjWSMSobpSFViAyBjaazptBlstXh+zFX9aipZZSwbelKKFJV29pUb1sEpAzb0OOTShlLLjiRWz/M3gU6zmuSeI++4QoQeqhhtdrX5ji9zqzcdsCoX0OmEOCa0WjE5M6aRziE7DH2V1ykqS03+K08IRZCe2g0u80+S1tCMGudf/Kun2RU9dnfmgyTVdZ2WlhZFoq5bt045JhypJCTpsa/JQh7xzFPwRx+EcgGWroZaGZ687+AWb/oofPBj00Sp/E0q5915Gzz64OEE46EkqdQmas+vfR4euR+2PgarroCrXg9vey/0L5pu70RI0ubZL2yDO2+dbmPmKI5EkspYtm6C279w8FjmkyQtFuCP/xN89wvTtsLzfU0TJel8I5rUlyCQIJAgkCBwuiGQkKSn2xVJ+pMgcBoj0GJFiiQ9t9MjjmI8r0ZMiKgPt+0YUurIVSv60XVX2e2KpVQYRtQDWaiTBfxALU7LYofY7UoRC1pZFKnWXSrVOoEXEgfRrCRpxkqRMVsY3l9VFosdPQ7F+gReOLd8Tln4bk21Mzkmalifvv48XlxRZKuQoxnLxjLm145LjwxsbNKOoQjSaXO8I19wIQ9Slq2I5CZJWhGStCJqsRjbkWXFQO1GF5LBMkyCKMINGzjPtWiSjRSYihzFDBSpEIQRUaRTCrrYVh1gv5tNrHbnCmxyfILAAiCQMkKu6HK5oFMUM3ViXPzIpRaI2txX94FGrvH8l9lI0kq9QBiJiqdxT5dyaFbcoT2RTR6Ne25K5VM3zmk8I4QklR8hQ1NWDl2sEgNd2XXmclmyOesAKau2nEQBgV/HD300TTJKLUWoRVFIRazUo4iMkz/w+wY0GkNDk+zZO0pHZ5Z8u0nJnRqHbqhNM9I/eWYE5NhR7mNrsZ3qaUbQDWZjrlqWYmW7Rt2tYVsOmXQGsTQUy1xZPM7n82q85XJJ/V7ySOtBUeGSslrwvFApbGvVKpphksnmyeby1GKLx3bV+Pm+Ou4Civk0sZ1Xm6hmd3KQp13KaMxn2ajTOPrsLGJnK4SnKEWfHZP3gQYOQmwKealseIdd9pbkXaDxmahFl7Vb7Jzw2TYZqHcIQVBsc5e2WWwf99gxGRwgL0Vhuq7bIWNLHmmd8SnhtnynBqZIWskLFSWrNCEE1aK8wTk9DsOlgC0jLl7UuEZS19oum74WU1ntbhuffmeTsQjhO1ISham4jjQGI1a/Yiks+ZKbhqbtec/OK35mj1reb6UI6dW4KwtJHtHrBHSnGuSnWDDLXgDH1FiSCRnIhKT0JjF6KD4yI6d+hDBVDxYJKTy1G/wSkvTUzeOEJD112I/shz/8XahX4Y//Bpavmu6LfPWf+Tl86kMwth/+7muw7vxT19eXcstNknT7FviLL8CK1S/N0SRK0pfmdUt6nSCQIJAgcKYgkJCkZ8qVTMaRIHASEMgYsSJJL+hqWNv6fo0o9tVi7N69YxRKdQYHujAtlyCqYGjG1GJ3QD0Ild2uLIrLArgXNBZFbFNXC+pCpFZdF7/qE4qKcpZM0qydJm3kGR2uYdsG+XaLydo44ZSaci4QtKXbKU1EFEsugwPtaJZLoTapbB6FJDUl0GveioYRGmRMm1RKJ5pFQTpbU2qhyHIUSRpGEVWVORhQrHmEQdxQe+qBwi9jWopwloUkUeyG8bTq43iHYWg2euAQEhAZriIX1EJqnGK/O8CWcjels9ji8HhxTI5LEDhZCFze6XFZl4dhhOiGKMyreGFFbUqR+0AgGyYWQFM6G0ladYtqYdq20opUlCKL30EkRM3stuBB6GPpkns485ygcV6s4U7lWKesLJaZolqrs2vvCOmURVuHRbVeOGGoDd0mk2plaH+ZcqnGosEO5UxQqhXU/d8xxP63QfKoDStmiv31bn4x3s2455xwuwtx4pKMx1VLTVb15tB1cwrvqTTuGYS1GsvUv0X1Ozy+TWVfd7cvxXHyaqONrhkN7EMNP4wZKgU8savMZqX+WzhiUiykZf6EsdChC9fOQuB/MutsEpsrOmy2jnlsnUE45mxdWdemTZ1nhkTJOc1qi1p0cZvF1mGXnUXZQNEgNkWt2ZfT2TRUZ085OoC9ZIsK4WoZMU8PuZS8xjWRc5a0mizvctg96fPclA2v/H5Zm8myLoddE9O/l3OkrjVdNt15U9nzCrnb+F41SNpVXQ47Jz2eG5XNHY17RYujK0thuX1tGvYonkIV88m8vmdjW4eSpLoW02YFnNfmsbYlRF51ZSrXxHVAj2kxITWfr+gnCfSEJD1JQM/STEKSnjrsH/8hvPcqeP+fwL//z2CYB/elWoE//Sj8+PsJSXqiV0lese+6HT5+E/zb/w7/5vcPx/lE6z7Z5zVJ0rvvvps3velNJ7v5pL0EgQSBBIEEgbMcgYQkPcsnQDL8BIG5ICC7ti/pqnNxj4djipLUo1qbIJ128DyTrTv2k0unWbyohXpYpOrXlBIxiBv5pDNL899Ne8XjIUlzTg5HyzG0v0g65ZDvMJisjh836TizfSFcNc9hfMSlvSNLe5dNWS24x4oona2o7FCldJmbOiuONSwMMraJZR57ZUcWDmWx2jYbea2yqO0FQjR7uEFIqRzghhF2SqzJpC8x6SmSVBS6Qo7MlRiJAlFM2eiIEilAiyNSpk5gtLKp0svzpZYFXSCfyzxMjk0QSBBoINDpBFzS4bEqHyqLS7QQTa8SUSEIXephoGy6RVU6n2U2ktQybLpblzAxVmbT5k2UiqWGyt126OruYuXKVfT29rBl8xb27tvL2rXraO9sVRa7+/YOs2XzZpUnds45K0mlU9RqLluefZZqpcqqc1ZgpiOGx/axY5dkhxrKGrfulQhDUbLNPZtZyNyU3cKWLfsUqbh6VTf1oIQQt7M9q0Str2tpnpkc4JlC13zC+aLqSukhq1vGWZHfh6m5ivw6oKJSV6BJODafW81nkFihhlRqdcrlOqmUQ09HBx69bJrsYn/VoSbW71Ok1Yvq5DFOFlX0mtYC/ZkSWwutbC+1EiZE6ayoZS0dsdTNODpbRnyGK9Pf7cEphed4JWDzmNjgNqpoWNfa5ByDjcPT+Z5NUtUyNDYOTWeLyjnL28SG11E5oWLD25wHtqEpYrM1pfPcaMNSV0rj9zYdGYNnR12Gys0oAOjNGazvcaj5Ic8MCeHZOKc5lpyjs3nEZ2hqLAYxy9stVnba7BQidoY970LOw6Tuk4vAzCxSUZHKRomBtM+GtoAl2XCGhe7J7ddCtfaiSVJRxep1ZSW8f/9o4/1fCzn/ol9fqC6fMfUmJOmpu5RNkvTi6+H3/hDOvwSclLiGwPgofOuf4P9+Gl5x/cLkaJ66kZ+clt063H83/MVHYfla+PT/hsXLT07bC9HKY489xute9zquvPJK/vIv/5L169cfcBlYiPaSOhMEEgQSBBIEEgRmIpCQpMl8SBBIEDhuBIQkvXiKJE2ZMb4XUK2UsG2NXD7P7r3j7B8ap7+/nXQLjFcnVKZls4htolKXIvlDkpk3vbCtSFLPI6gHhPUA3TEw09PbTUXJ05puI6ybDA0XaW9Lk2qJKdROTEkkuaRh1aRc9OntaSGTN6iKJeMRCFBR1ziGKT2fsrM9vkV5ITnxJefUIJ0+fgtfsXgUslZlNKERRKH68cKQuhdTcyOVCysWx6YVk3UMLN1QlsbuHO2HpX6xQZL27LSO5wVooShqHUbDLn5R7GbUPb2UU8c9aU/jA4W6EEtqQ7itKVojVNlcDYrjdCoiPmtzDKXuKboRE/UF9N08nQZ+mvdFFpVX5Dwu7vTpSTXmkTaDKPVCl6JbU8rS+SyzkaRpO0N7bpBHf/wE3/jG16lX6yovzPdF6Wpw8SWXcP311/PUU0/x8MMP8/rXX89rXnO1Iii/dc893HHH17ngggv5rRtvZOnSpWzfsYOv3nabWkm74W03kGs3mSyOsGffJLW6S29vG2lHV6p5lZ0c+YSRd1xW48rC184RRzYbN+5SG33OOaeLqltQz6aZxRfL8ThWFuziMrC1NMAvxvvxF1BVebzXKm2ELMkWWJ4bJWMUlLPDXIpgX6l5yuo+lbJpzbezt9bPM5NdVE6ia4ClRfSkqnSn6ozUU+yvZROS9AgXsiPVUFh6YaQIz8rUJRf13TkdFss7HLaPuzw3Ls4dDYK8M22orFDXl9zRaUtbIUnXd9uI07XY5k7UI3UPaZ1ScXZmTGWb27TnlbqyFmzobbwPiFq12b6QpKJWbU0bbBmezhCV41d1WCztcNg57vLMsHfgu9Mcix+isk2bVruO0VCYDrbZSqk60553LvM7Ofb0RKDpLND8r7wHWTr0pnwuaPdYmY9wjr2f8PQc3FF69eJJUheMKprms39o9EBLCUl67KmQkKTHxmihjpgYh//xX+Dbnz1yC5Id+l//Gi66fKF6cebV+4sn4KbLpse1+EL49P+Bi694aY+1Uqnw4Q9/mM985jMHBvLJT36Sj3/84y/tgSW9TxBIEEgQSBB4SSCQkKQvicuUdDJB4PRAIG3EXN5d58JuD9OYIknLLo4NudYMcaTx1DNb0QyNZcs7mayO4QYNlY8QcbaVwdYkF0iSNAP80DuwIF0LPKreVCapJ3mbDlbaOjBwIVdzTp7hvWVK5Rr9g3lCs6bOma00qEVRWjY+DQ8hP1vSbbgFcOuBslnUrIBavTRF3GrKslD6GU+RuaZukbEs4lhsgwOEzDpW7qf02dIMNCFJTR1Lds6+iEspCiEhSdXu+1CjXpdsV7HdjcikG+P1IlHtzk3pqmNQq4iNXoyT1ZS6SJSpaSvD1mIXT47JgvnxE7wvYohnzamSs9bm6LSnDdJWgygVB+qaHzFeCym4QsycfDhEjCjl0LZFpSh5dn15kx0THrsK86tMPPkjPXNabLFizmtzWd/mk5GJNEWUolfxoxJlr0LZd5Vl94spKudTb+SNCkmacnJs2rRPVblh3SDZdAvt2UF+8IOHufub32Td2vVceullFIsFHnnkYcYnxnn7O96B4zh88847Oe+8C3jrW38TWRC55ZYv88B372f9hg3cdNNNXHzxJfzs5z/jy1/6ImtWr+Gmd95E2R1mojxCvR4xPFJAYq0z6TSWCaapk06baEaAH9QauaZHuNvKOGwzTRSajI1WKZWq9PS00tJmUPfKh93XhSR1g0DZjGZth2F3gKcn+yn48iw7dUXu10syZc7r2E/eLCrL+rne++VZUvV8XD8gm7LRzQ6eKw6yrdR2SpwDGpa7nJK2T92VPP6W5dvdnxOS1GGkHChisWmBnDJhbadNd66R+/nCjHv04taGKnR/UTJMfWXLLyVjNXJHJf9TVKHjtYiMpdOXM1jSZqn3HMk23VOS945GP7szQoY6FOoxW0a9A3UJSSq5p/0tprLb3VsK1TtFb75Rl2PoPDvi8fzENJEvNr/relJMVEM1lma/pD+SYZpN6WwedtlfSjblHP8sOX2PPJQclfdzsWJut0M6nIBl2YBluYjMGfq6mZCkp25uJiTpqcNeWq5V4eEH4Lt3wpM/gontkOuHC14J11wPr/81aG0/tX18qbXeJEmFHL3yWrjxvbBq3UttFLP3V/4u+NznPseXv/xlfv7zn5OQpGfGdU1GkSCQIJAg8FJAICFJXwpXKeljgsBpgkCLFfHy3jrndnpKsqSUpGUXyzbJ5rNYhsPGrc9TrZdZubyHelim6pYJ4hjTsLH1DPv3FajVPAYG20lnTJUnKoRMzaurn8AP0CNRXeYw7WklqSzKG+hsfW6vOn7RslbK3iT+LDaSjmnTmukkm2rBUNl4sSIIRGkkVoqy1ickaVDT8X2XfN4hCOuEsYdlpVRfZYCigKrWi9SCMoamKeLQ0GKCSHLTIkVWSmanjO/QRXnpr61bisw0JM/O0TiCi+9xX10ZtyyCy0KpKE1dH0rVgEgPlJpUBnYs20lRUMn/mkVEU0I2BEK2mjGm08ixy4p9r5Vi42Q3PxvrpB6eoatWx43+/B0oZEt3xlSkY9rSlQVhEMo11TANVAagkJDeSWZJ845B3oFSPaI0ZYfYHLVSCXXZymJxy8i0XeP8oZLUdKIIyHzqcXxlu7siHyn7WlW0kFiT+1eBolt9UZa7Qow6VhbJBlXqdk1ThOkvnt6hmhKSNJ9pV0rS73//Qb5z331cf90v82u//uvUa1VuueVL/MuPf8xv/daNrF69mq985VYcJ8W73vUexsZGuOWWWxjaP0RvXy+vePkruPqaa3jknx/hvnvv5dprX8t117+WvaPPMVEawrLSuLWYyYJLGMp9OML3fLLZFF1dOQxT7vXynfIaVrxxjNz3GvdGGUcGYpvhoRLVap2+3nZyLaYiSMWi+NAiJGnN99Q9X/KhvbiHLYVF7KnnTvSSzct5oiI9t32EVS2jRGFtzg4C0glRyNZ9Hxljxk5Ri3vYXOhnXy37ojb0zMsAk0oOQ0Ci0pdLHmiHzY7JgOfGphXiLSmDdV2SIYrK/RydyiOVc1Z12CztsNg+5vG8Upg2qpbPlrWJ+tRWG3QqbqQ2lkVhSHtGnDO0g+x55Zyl7RYr2i32FHyenxAVd6MyuQ/15wxWdzlq089ErRGzEGqS5ytbuGDHhH/AhleOH2wxWdVps7tw8Fg6Mwbrex38IFQ2wE173mRKvHQRaFrrykYImXdBrJMxY1bkA1bmAkWU5qz4JZk1erxX5UWRpFNWu5omf3+FiZL0eEGfOi4hSecIWHJ4gkCCQIJAgkCCQIJAgsBZiEBCkp6FFz0ZcoLAiSLQlYp4eV+d1W2NhbkDJKllkM4KuZhmeGyCsclRurtyOOmImlcmQshOi1KpzrbtQ1Qqddrb8uRb0piWRuD5SrrmZC0sxyDwY0bH6lQqNUxZTRFlSSBZezFBENDd1Up7T4aC2PnGBysMhJzszHWyrGc1uVSXWkQXCYRaINcaC4BCnIqaKPDl37GyPHX9GoahY5kppYhVv/OqjBX3UfMKhLGPRYhEih6IfBPyNRaVaoMkPUCYSj6XLpRu42DLFELh6KirBaRmepyy2D28NIWFzc+qdbHejcCMiLWjKS00ENu9WCMMY+JA/n+j/lj6JRgYYChOOlLkrmM6BFqGzZNdPDPRghedgd5nJ/pFeJHnZcwG4diVs9g16bG/FCgFjWXo5ByNuh8rO9vZONLmtZ9vkamQoELa5m2d7RO+UrPOLFlLY313w2Jx44hYLMry+dQcepF4JKe/eASU1WbO42VdHp2yIWOqSk2v4UYTFFwhS31FGJ5IMQ0Hx8wzPl5jbKx4IOZydLRAb28Ha1f3HUSSfvOOO1i2bAUXnH8BhcIET/3857S0tSqSdGBgEbfffhsv7HiB33zb2ygUJrn33m+zZMkyqtUqbW1t/MqvvInvPnA/mzdv5oYb3srqdcvZPbyJyfIIhmFhmymQ50osmzd0RkYmGR6apLOzha6OVnVPk70uut7IbJZ7sWhLhdyNI4N9+yYpl2oMDHTS0mJR88v4gRCkh+MjBGLV9wiiAMkltYw2dlSX8Hyp85Ra7nY7NS7oGKEnNUY9kCzSuSuFo6hBAIvIOO3kGPIG2DzZQyk4tSrZE5mjZ8M5pmyIyOp0pnX2V8IDeaAydsn1FNIxCGP2FCXDfCorVIf+vGyA0dlXDhibyhBt4iWWuwN5nRbHQGZQyQ0Zr4S0OLJpR2dPMaQ6VZecI3VJ7uhQKWSsNq0wlc9EFTiQN9XnQghVfTlGNm6AY2iM1mIq8s4yRap2ZTQ6UwajtYPHIrbui1pMtYFICNTTwdr6bJhfCzlGefaYWsSSbKA2reyumizK+Fze7dKXks8WsvXTo275G6Huh+rvi7TsZjhike/u1LNIvdsHaIYLQpRO/T6x253bNU1I0rnhlRydIJAgkCCQIJAgkCCQIHA2IpCQpGfjVU/GnCBwgggMZn1e3ueyNN+w2mySpFocY1gGlt3Iydq3f5iWfIrublECuNQ8nf0jJSYLBZy0RSaVUoSp54cYVoxbd/FrokgIaOvKKWXj0FCRVNrGUWpSsZb1KJTKGIbG8qV9tHdnKbkFJHNvZpFF7EXtSxjoWMXOHfvYvGkTnu8pFWcmm2HpkmWsWnkO5VKJzZs30dPTy+q1axvqiSjkuWe3snv3btauXUsmm2LHnq1g+Go8Oh7ER872E1LrQKZkJERkrAhS09SOSU4EUYQvVrpCsBoGKsv0GEXyxdwAQgIiDrY/VTSJZhAFMi4hinXhDVT/hH1rLqfrply7xoKMUqlqFrGWp+i3MublGKqmGffsA9lmx+pT8vmxEejOGKzrdRQZKlaGzRy2o51py/y1dFKWWJ3G+KFGyYsOLITPPFcI+aylK3vEij9t2ytzPGPqSrFa9yOlVJXFa1nYlj4t65DrDDsnfUpupM5tLrTL5+d02UzWQqVyFWWQZYiSGqU6rfnH0jAfG5fkiBeHQNYMOa/N49y2kOyUCF/TIkKKVIIJqn59TnnKB91XzSyGllGbXCYmSrS0ZNTHhmnQK1a1LRZtuW4684uVkvQfb78dx04xODjAxMSkstq98OKLuOEtNzDQP8j93/0OP3jwQZVJ6nmeuhdfe+21bN60mbGxMV77S7/EIw8/jB/4vPOdN+PkYNfIFqr1Rga1qFgtM03KymCZDnv3TbJly05sx6SjvVUdYztgiRevUKRy/xOCVI+oVX2qVZeurjwdXWlcRZDObtuunnOHkKRZO8eE38fGQg/jbuqUKS4HMxUuEKtdY+yEVcKy+ajm+2rR3rLaeL6yhOeLHYnd7Yv7Ki7o2fIsMHV5BnAQeSj3fSEi5Z7sTtnpqu8KsgGnET3gh+J8cTgbJXXKMXKQHCObdmTjjOiv5d/hjG1b0oa0JW1IW4cWOU/VFTfO9aMYsWuX9r3w4G0Icx3LggKbVL6gCAhJ2pfyuaTLp+BbbCwYnNvqcVGHf0bmjx4KpuwzmPSg7EO7HdNqH4kVlg2d/tSPvJM3SFLZ5Dmz7N8/QdzY5cgFl7xhQa/dmVB5QpKeCVcxGUOCQIJAgkCCQIJAgkCCwMIikJCkC4tvUnuCwBmFwLJslSt6awxkNXRDJwwiPDdQ1mxqMc6KlFpn194J0o7D8sWdRKHLcy+MMTpRor0jQ67FwXZ0/CBQSk5ZOKl5vlL17N07ThBGGJpJR0cLS5Z3EsSBUoHKIne54DIyVlarbD3dLVjZiLKoPKey9oQYTJkWy7pX0pFdzL3fup/vf/97DAwO0t3TxfDIMFqs8brXXcfgwADf/va30HWD33jzDSxevJhdu3bx9a//I4XiJG95yw309vWwaetGJooTLO7voasjheeXVC7p7EVUSroisCJ0RSLFga/seR3bwJwiLsSC7lBFl5CkVTk2jHAMg5RpKkvdo5UwkgxSHT8KCKIpslgWTYQMDUTlqtHoaqRUorIkI4pRbcYGdsHOk2sRhYpEQG9RmXs7K+2UfDtZLF+Ab7BYEq7vTTEuOWzD7kEL2rM15xiojLjenKVI9yYrM1GL2F30KboHL56JGnRJq6kIzp2iwpmSpMpCtfzeMTV2FXxFbgrZ2Zc1WNRm0Z421aJ2wQ0p1kL2FgMmpupe3maxrN1mvB4qxbSoj2SBW6aMKGF3FQOq/ompFBcA4rOySo1YZbpd1u0pZU6ziJo0YJKyV6XsuUoROddiT5Gk+/ZPYlsW/f0tBJFY2co9PFSbYbrbFtPTulyRpPfcdRcXnH8hr3zlq6jX6/zsZ0+ybfs2RX5e/Zqreeqpp7jttq+wdOkyDEMMyWN1z/35z3/GT37yE5YuW8aePXtYsngJb77hLZTc/ewde15Z6IoKyTYzGHqKwmSV8fGKcidwHJv29hy2bdKwEffUc0aIHMmGlnvuWKFMHMYsXdxDW4dNPSjhB7Lx5chzdyZJKs+XllQWN2pj42QfOyr5U7aBpD9dYX3bXlrNsRNSkcoc8IIQPwqxDINK2M2W4mL217NznR7J8QkCCQIJAkdHII44t83jsq6AcU9nxNVZlvUZSJ/57w1CkO6t6TxbtJQd/rpWn77UzK0HM6ETPCLQxVZXVLdNklTyNExi5Z6gISRpwwoGLrj02mT2HQOBhCRNpkiCQIJAgkCCQIJAgkCCQILAsRBISNJjIZR8niCQIHAAgTX5Cpd11ejMCuEn6khZW56yspWj1GJ5wI69o8ShwbLBfkqlSXbvG6G9o4W+3iwVv6QW6xs5cZqyZKtU6/heTL0a8Pz2UUzT5rwNS0nnoVgvKALPNmwydo44tNi3dwxT18hlswT1UNnjioWuIUxgLCoLA0O32LVrN9974H6uu+71XHHllWx85hm+9a17WLlqlbJwfPyxR/nhI4/wS9ddxzXXXssPfvAw99xzF5deejFvectblcJyz9B2Nm/ZQS6TYe3qAfygRDhLbp20G0QagSv2wUJE6liWqChCwlBUOhGa0bD7tXQD2zSVik9y7pQFLqLeCBRRKrCmDAPHNDBmMpqHzEUhX31Fyoqiw8cX1aCspwgbKpvR9cY1CjzJJgxIpQwyjizSQKzI0ZC6/FdyXeMIx0xRCPvYXOxj1M2cMoXUmf6VEyvBDb2Ostd9dqTOSLVh1TxbESJyIG+wtN3Gj2Cs0sh5k+9gq2MoVee2Ce8gRanYHUou3HA5YOuYdyDbVAhRscwVkU/TMldUP+0pg8UtJh1Zk/Gq2DGKuixksh5RDxvTaV23w4pOm6IXUaiFKrtOJll/i6Vs8jYO1xmuyBaJpJxKBBalA67o9hjMTBPnuuESaUUqXpmCy9wqrQAAIABJREFUW8cPxbJvbuVQkrSnN03dK6rsT5WEHMf0dyynp23lYZmkYpH+8MMP8Y2v/xOXXPIy3vZbN7Jv3z6+8IXPMz42pux1zzvvPJVfumnTJu74xtcpFAq0tbfzqle9mtdcfRVDk1vZN74d2Qgjlui2mWNouMjoSBHTNMhkHLq7W8hkDeVIINbiWqwTxQ1FdaNo7N49pizYly3rBq1O1S0dlSCVs4QkravNLqHavJJzMvi0sGmyj+dLraeMJG2zXNa0DtGfGpJezu2CTh0t9x35n2WY7K72s7EwQCWwTqiu5KQEgQSBBIHZEGha7V7S4XNpt6/eKYQ4TOmiMj7zMZOx7qvpbCuZpC2N1fmAVutIJGkTjynL3ZlK0lj+xmncn/cPjTQDOrjgsled+SC+yBEmJOmLBDA5PUEgQSBBIEEgQSBBIEHgLEAgIUnPgoucDDFBYD4QMLWYi9prvKzbI+1IZufhdIhkiYp9397RESYna+QzLYxPTOJYsOacAUzHo1Aep+q5eLJTWpGkEYVClUrFJePkmZzwcVIOK1b0UA/LFGsNklSKJUSplaO0J8I2UljWwYu5yk7xkMw9pVSt1VizZg3pdIrPfvb/KkLwfe//HUrFErfceotSxV511at5/LGfUCwUefs73s7qNecwPLmDSr3Azu2j+G7AmtX9WGaAF9QOhlSIyFAjEEKp4bmrFp7F4lezDLVzXBbuQ1F0ajqWbqlsO0ONP6QehMS6HB9R933qYaDOEUWpEKpS5N+6rh+UVSr2vGKLV3NFNSWq1YhIizBVFp9koVp4bkS5IpabGvmcTSadVurZSBb+pyxXfbHZlTb0LLtrHWwr5nGTDNL5+NrMWofY3S5tNVneYeMGMfuKviImxXZ3RvSbuibdGY213SkVKfvciM9wtaEC7M7orOlJKXvcTUOuyoZrlnM6baX63D7usn3SP2CJ2JoyFNkp133TyLSCVRSmKzssOjMGz4977C8frJQWcnVDj8PiNpvdBY/nxnwKwp6CIl0XtZpsHq6zuzR7juqCAZlUfBgCg6mAy7s8FuUa32kpmhYQ62K5W6RQr80LSdrbk6KqVPzTc6WvfakiSR988CHuuetuLrzgQl75qlep++9jjz7GMxuf5vrrr+eNb3wT1WqFW2+9he898ACLFy/hLTe8RVnvysaWW275Eo/++Mece+65ilBdvXYVu0c2MVkdxjIcTCPF5HidfUMF2ttyLB5sF09RgsDF9SsEoSzCy/3SwjTkGdF4LthWmvGxqrJ6H+hrw7ADqm7xmLNINiWI0l/qEHV/yrLx4lNPksozeVl2knPyu0kZ5Ubu9gkWU7fYWhrk6cn+xD3gBDFMTksQSBA4MgKSeHtxh8fl3T5p48TvVS9VjMXRoKIcXiT2QN7vX9xI9g8NH6ggIUmPjWVCkh4bo+SIBIEEgQSBBIEEgQSBBIGzHYGEJD3bZ0Ay/gSB40BAFmMHsh6X9XgsyUUqE/Egtm6qDrcWKLLOC3zqdck5sxgem0Qj4JwV3YokLRbHqHkegagoNVFfhhSKNYaHJsk6Gfq6e8nmcmhmSKE2QcWrKuUcvoFRy5HScsqeca6lSZY++eRPyeezvP3t7yCVyijL3e9+9/5GJpttcfXV1/DL17+BijfO3rGtSJBnaTygOFljcKCD9lYTz68ctCAtix/iOCwkpmSFqfBPtTTfoCkUYSr/EzdbTYhOAxUTKiqeOMKPIjRTMvbEhtjFFZtIyQ2NG5mRUoQsdYRYbf5CKZxC3DCi5kXKXlc+0s2Gpa6q14up1i0mgw4qWl4prjQhSJVdF4hdr/yI5kwWboLIoODbVIK54zvX63G2Hy+ZoT1Zg56cqbJGy65kfXqMVqeJUlFYCHm5uNVm56TH9gkfb0ogmDZRxGU+ZfLMkMtwpUGeijJUiEtRmm4arrOv1Mi5ldKfN1nZYTNSCdg27h+w4ZUFu3XdtppbQp6KDe/M0pk2WNfjKGveTSONOoWcFQXphh6b7pyllKQz2zrbr++pGv9AyueyzsZ9WtlnT92B0MtUw0km6+UFI0m7WgfpbVvJoz/6Cd/4xtcJw1BlPksJwoAVK1bwul96HctXLFebQ+67915uv/1r6vdvf8c7WbdurcqKvuMbd3DPt+7h0ksv5cab3k46ryurXbmdmrrN+HiZ4eEibW1ZurpzoLkEgWwGCIiOaIUOjpWhXtUZHSkrW97WdkuRpHKOOBpIkefAkZLimtfUNEzcqFXZ7W4vt5wyJan0p8V0ObdtHwOZoQObiY5n7snzUBG/CKaS15phc3EJW4qdx3N6ckyCQIJAgsDcEIhjRZJe2eOROQtJUgFLnjN1P1TPGccSm/kTLwlJOjfsEpJ0bnglRycIJAgkCCQIJAgkCCQInI0IJCTp2XjVkzEnCMwRgRYr4KIuj/M6fVLmUbLb3BBX7G/jmFTKJpPJsXPvMJVamWWL29GNGqXKBL4oJzUNLw6pBT7FUp3dO0eI3IAlyxfR1d2BH7qU3ZKyOdSLLaTIKjvd6YX/xiCKxaLKvBNLR9/3FYFqCuFoWeRyORzHOWi0snAvP+edfx49PT28sH0Hn//C5/jnf/5nZev4zne+i76BbvaMbmG8tB/bTBG5Bvv3FWlvbWGgP4MflKcUqw3y05vKYrQtnVhRjkcuDcWmEKVCUEYNAljyXE0b07CJQsnRc/GE/JSF/7hRn5CrGdNSFrzNKyA4u4ooFdJKlE5yZONTsf6t1SIK9Rb2BIsZD1vUJ9JjOa7Zy1gkilPl7NvbP8cvwjwfLqSkZHsubjEYbLUUUfrsqM9ItaHOk8/WdtmkLJ0tIx4jUypS+SxlxJwrJGnaOogklTxSIUnFDnvTsMv4DIXpqg6LRa0W28c9lSHadPjtTOus6bapuDGbR73DMlKXtJis6XaYqIXqc1G8SslaDUI2ZetsPETNOs9QJdUdJwJ9qYDLOl2W5qY3WKhvvV6hokjS0oKRpG2ZTga61jAxWmXjxo2UikVl+S334K6ebpYvX0ZnRzt1v4hh2IwPl3jmmY20t7exfv16pYCXDSV7dw6zectmBgYHWL36HMruCCOF/fj1mJHRIpPFMh3tOfp7W4ioU/NralNIo0x5jc+Cl6hQDS3DCy+MYzsWS5a0UxU791BU1SFBGGKbDfX+oc+ZmdWJOrUQtLNxvJe9tfyL0G8e50U96vMk5oL2Yda07MEL3eNWk4rNrjxb5fmTtmzcuJNNhUF2V/MvvlNJDQkCCQIJAjMQkHdV+RG73ZcLSXqUvyPOZOASkvTUXd2EJD112CctJwgkCCQIJAgkCCQIJAi8VBBISNKXypVK+pkgcAoRyJoRF3XUOb/LJ2MfmUqTdWpfiNKai2nbpNJZdu0bIiZk6WA7QVRQGXBC/Ekt9SCgVK8zNlZi765RfC+kb7CDrt4WNEPDdQO0YhuOIRax08FFQnIODQ0xPDxMpVJRpGdzEUZgUiSkpmHbtsq7GxwcVIRps8ixck7vQDcrl6/kjjvv4u677uJNv/Ir/Pqv/zpVf5Tdo89R9yrKojFlZNj2/Agpy2Ht6j6iyFP9j+IAt+4T+CHi/NuIRD1+qlGOFKJUim1YGJrVUDXFPl4YqnxSUfs0S8owsQxRggrVKfbDovjUcIOAiu8pXMWWV5SiE26eUTdPxcsw4eeoxKlTOIOSpo+GQN7WWNvl0Ju3eG7MZeu4pyxylYKz18HzIzaOTJOTUleLrbG+18E2dDYOu4xOEas9WSE0hfCM2DzqUp0i8NNTeaT5lK4UpkOV6Xm1uNVkRafD/qJ/kMJU2jF0WNVhK2tgIVebfZPPpK21PQ51r2HfW2rKXJPLfcoQ6FYkqc+KXHhAhX6ySNK0laGnbQn5XPes4w9Cj0ptklJ1jEyqhfb8wAEyMgw9JsvDKku6Nddz0O+L5XF2Dw8xPlbC9wKyuRRdXXl0w1eq/uZGEsmiFitxsQCeaQPc7Iyhm6SdVrZtG8PzfM5Z1UdEjbpfVTbnNd9Tdrqi2Jd7q/z/2Yqu2wzVu9k42cuEd+rvq+taxlnftoc4rqjNMsdT5LlT831FDGftFOW4j42Tg4y46eM5PTkmQSBBIEHguBFoZJIKSepx2VlqtytgJSTpcU+ZeT8wIUnnHdKkwgSBBIEEgQSBBIEEgQSBMw6BhCQ94y5pMqAEgflHQOx1z211uaLPpSV1dBJQLGR9N1JKoVgzeWHPPtKOzaL+DFVvBDeoK5IvjGNKtTrDY0VGRwqUSzVSaZv27jzpvIMWmuilFlJ25sCCuShFx8fH2b59u8q5O94ipGlvby+LFy8mrTI5G4vfkofa0ppnz74h7r3321x37bW87vrrGCvtYO/YNqVOskyHXKqVLZv2oGsGF563gsnJMvW6p+weA1loDqTvx0+QipIziCNFkDZJ0JRuYsQWmmSTGtGsJKnKJVUkqKjENNKGibj7en5A0YcqDo4WKhXpC9VF7K534Uf6/2fvO8DsqM6z3+m397tVq7LqEgJEEQQwYMA2xQUTx+AKuEDsuMROHBdi88dJfjvBsVMcF4wNTmKbEsclxtjYmB9MMYgiinqvW+/efu/0+Z/vzN7dlbSSdlerXe3qfM+zD2J35sw578ydO3Pe874vHE8YB3U7VlT5dpOFABGRS9IqOlMqdudNbOk3ma1uNiRhZbOGmulifa+B6iDhScdtjVK+aICpTzf2mUME5YKEgsUZFXuLFrbkfLKVbJjbIxLLMCXSlBSm+cFMUWpraUbF3ISCbf0GdheHFab0t5DiE7jpiIxNfQb2FqyhYc9PKExh2lOysDlnoj4yUHWywOHtjAuB6SRJBUFi92u6Z45WjkOkZh22azOFPi1AaSg2Pcdi3w1kBx6Qg8xpgPT2lEOtGw527+tlC2FaWxJMcUr5o+Q24A3a61I7QdnPeqYFJnXbPCyfWhBEBNUoyiUH+/bnkM3E0NQcQlUvoWaSIpUWv3ggspXUleoRbN0FQcP+egs2FLOoWOq4zs+J2HhRtICV8f1QxPJBi2qOdqwGSVrXTQQkFSVxHjaX56B0EoznRGDE2+QIcASmEQHPQ1pzcF7GwpK4BeV4fGancRjHe2hOkh4vghPfn5OkE8eO78kR4AhwBDgCHAGOAEfgVEGAk6Snypnm4+QIHAcCRLKsThk4r9lASD2GnaygQPBEuA7Qny+iP19ASyaJTEpESe+FYfskC01kd+dK6O4toF4zIUkCwjHNJ0hdBUE9A1UZnmwnW93du3czkpTIzYkUEaStra1oa2tjdrxU1FalVsMvGiTpla9DX2knugZ2sr/LEpGkMezc1ouengGkUjGQWIe0nMloGKl4BFrQg6Ra8GjQI+pQOpn+n5Q7lEFKP75Frr+VKsoQiRimXFHFg+U6MJkiyrfkJWtU+jdN4hNBShSCJoiQPQm2LaPbiqPHTpI2lcJOMWDGUbSDnBydyIVyAveh88tsj0dcHBFVwNK0ipaYgq39pCQlG0wgFfCzQGlBwaZeAwXDv+5JFbooraI5ImNX3sTugs3yRantxSmFqUK35QxszVlMcRzRREbCkqXv/qKFTX0mqtbwZ4iyTVuiMjb06OiuDGeY0rHiGvVBhTyYV5obVKzSsZakFMxPqdiRM7Et7/eZ1/QiMCpJKgza7dr5E5pJOtkjJ4vxYCCOaslFf66MVCqCSFSEbpUHvwOGLzgiScmOPCAr7N5ao8Urrp/TO7JUOYiAEsHOXb6adMGCLBzUUa6XBu1n3SGS1FfqH16kJO2t+0rSAWv6laQLIiWsSu6HKhTHTJLSdwrZ7VYqOi2FQB8WY3e9GaY7unp2ss8tb48jwBE4dRAQPBdL4ybOz1rIaqfugwInSafvmuck6fRhz4/MEeAIcAQ4AhwBjgBHYKYgwEnSmXKmeD85AtOIgCYBZ2cN9qNJoxOUpNIhu1jHEVEs15AvFFGtVxGLBNHWnIIi11A1Cmxilog+svrb15NHX64CWRIRiihQgzIjkALVJmjKsO0fEaObNm2CYRjHjQKpSFtaWrBw4UKWXUpFROmGjRuwYtkynLPmLPQUt6O3sJf9jdSjQS0Cveoyxatjekgl4hBEEfl8Ec3pJJpbInBRAzyHkVJUjBAdJDkbnXY8sHEbzrAar/E3IgQ8R4Rre/BEl/2w/T2X9Y/2pf/6JKkIkSlEw6i5GVSdKPrNMAbsIGyP1KZ+q5y0Ou7LZVIb0CQB8YAEWQQM4rLJgk4UkAlJLCuUiMvNfcPWuQ0yNBuW0VXys0qJXE2HJEZqlnWbEapl0590pPPemVSwKOOrO0kVqogeYgEJLTEVcU3EDkaemmhwpLTPaVkVzTGFkZ1EguqOB4OuQ/hqViJqSbFKlr/6oFqU+kbEbjIkMVvfrvLBCwQmFTje2JgRSGk2zk1bWBx1INF9gAhSwYAnVFGzKyjotROWSTrmTh5jQ1oCQqQnuREE1CgO7C+hXjPQPicBSAYs+3AXAdqnYZNLnyvdsdn989Dy7+cx1KouenqKSCYjiCUkVOoFmI7N7reSIDIV6Wh2u3Qc6ldPPYP1+ZlLkhIupu2gqhuo20nsMzvRZSUwMqN6ss4nb4cjwBE4dRGg+7EiOFidMnFuxkbYf+w+JYuTpNN32jlJOn3Y8yNzBDgCHAGOAEeAI8ARmCkIcJJ0ppwp3k+OwBQgMMfrQlY0EbP7mSUtTRKz/0oSI3Qox5OIOvoJh4MIBGQk4lGkklFIgoxCsYIDvTkYpoWApiEeCSOZiEDTbLhuCbpVR93UYVk2aqaJA/0lDBRriEQ1JJIheIIHOx9EUIyz49Ix+/v7GUFq24ergo4FCbVBRChlk6bTacRiMfbvQCDAxsRIR88b+pnbMQfZ1hR6i9tRqPYNNS9LCrOHlCQZmqggKIdQLpvo7ikgm46gtSkEx6kNUqP+bjTZTjl3ljPcb9NxWc7oaHl5tA+bQKl77L+C6sDyCDciq0YopogMkBXYThT76i3otdKo2hojR3md3AiEFBFz4zKyERkQBHbdkW5LEgXULRd7ChZ6qjazyKUiAjMVlDEvLiMWEEFuu0R8i/BQ1h3sK9nI66Q0Hh43kZqLMwpCioSaRZbOHkqGi6AsIhmUsGPAwK6CPXRF0THmxSUsSGuMIKF2u8omeioOiPJvi0pYPJhXumVQ4UpHi6oilmV8q9HN/QZKg0TtyX0GZn/vApKLs1ImzkjaUEVAEB0IIuVAV1GzTBQN/aQmSSk3VGH3WoXoSOQH6ujuKiKTjCLbEoRul2GPssjE/7z4duS0kICUkkfKhyY1qSSEcKCrDFmW0NxMubplOK5vNc24ZVLrH3JLpe9DRZRQdSLYUmrBrkochjP9ysv2YA0rk12IyblR1bNHuuot+j6yHAzoTdijz0fe5nmks/8OwUfIEZhaBOg5RxVcnJ02cXbGQmh0gf7Udmoqj0YLfhQVMnPGEWBaJhybnq4cCKMs5Blr17p7eoc2PWPNa8a62ym7HSdJZ96pf+gnwKeuA1a8FrjjLqClDfjK7cCP/hF43+3AR28DBk2hZt7gjtLjk3HcJ2OfGhAaOnD314EHvgd8+HPAW98BiNP0PfPSWuBda/ye/eBZ4Ixzge/8M/AvnwCu/iDwhX8CItFZdbnywXAEOAIcgVmHACdJZ90p5QPiCIwfgcXmDiwIEskHiCIpZY79dNkgTWkfyuVcvHAu9nZ1w3Y9pJMJZFMJBAIq4BEpWAFQhWmbKFerKNbqKNUNDBSqqBs2I0hTqTCqRReamR5SeBaLRUaQ1mp+38ZTRIg2NTUhHo8jEokM5ZAerQ0iL7WADEE14MgVSCNWvNOkOVMhyQqigQQGchYKxRo62tNIxSR4rq9uIlyYVa5tM2VSQ50kQmQ5pIZjH5aV1+gT5ZOWSyZsE5AVUoq6EGUPouITaTRJ70GBI8TRVW/G7koSdcdX3/I6+RFQRFKSikgGJGiyz8CQla5ueSgaLvshUnNkEYkZUSWkgyICik8A6ZaLgbqDiuXbMI8sIsaSQRHxgG/dbDoecnUXdDiy9R2ou0P5pY39SBWaCUvsOGTpTGpSIl/pWKQ+pT6XDO+gHNOALCAdHNy+TvbRJz/+p0IP6apaGDGwJmsiqwkQJRsQSoMkqT1hklRTI4xY3L9/AKqioLUlgppZgu0cv7q/cV6IINWUMDxXQa1qolysoVCqIhaLor01DlfSoZtVlhU9kWIW1wIgizJUOYKeHoMRoU1NGkybSNLR1dCk3CdylBbLVJ0gtpUy2FGOoWb7lu3TXSHZwpLoADrCXZDI0WCMRUrSiiViX30u9tXbYXrTT/iOset8s1EQoGuZ7vONnF/mPsEWgXG4OALTg0BjESI5WqxMWliTNpGc/hjnKQVDVlQEIglIisbiNgRavuM60GsVOMbY79eHdppIUlGRIUsqlp9+9pSOaTIP1tPTg9///vcoFAps4SotYl22bBlWr149FItypOPRItpf/vKX0HUdFKfylre8hS2GHa04STqZZ21q2moQTqe/DviHO4GmlmGS9ONfAz7454f3gx7jHvkl8OSjwPs/CnQsmJq+TuZRJjLuyTz+aG2Np09EWjbI7JFtLTofOPsi4NobgJWrab5pcnq9ewfwqQ8AGx4FLrkB+L/fAOKUPjRJtfYJ4Of3A2+/CVh11tEbbfRlzybgO7/wt2+QpO/4K+Av/wbQpj+lY5KQ4c1wBDgCHIHZiQAnSWfneeWj4giMGYELrbWIhkKMRGxMro1558ENaSKElJ71eg1nnLYc4TBNBtgQRJrMJl9RHQJqqJsGevMF9FcqqJkWyiWDkbLxZAiBkAJhIA1V8WdQ6KV33bp1qNcPt1Y8Wv80TcP8+fORyWTYC/bExuTBE2xAq0CN+DOM1A7lhgZkGREtie6eOqp1A/PmZBHUiPikbDffEpcshXWbciIdWI5vmUsT7ezvR5jgp6NYNGldM0BCKZrIp9XmpHQibMgZ2BEC6DdS6NHT6NPDqDvHJrPHey759lODALdEnhqcT8WjxGQL52YsLI+7kCUHEEtwvQpq1sRJ0qBGbgEhbNvWDcMwsaCzGVqAVDEVOO7h9uEjcafFJYJA9yoi9ckyenSSU5VD8BwN/bkKy6kmdicSDaKpKQqIJiNI3TEob8gSl7GfI9SknuuxvE5B9JX4ihRBf5/BlKfZrMYUqoeSpL6alBahaDDdMKp2AF31CPZWI6jZJ8+9lybdWwJVLI0dQEIdoG+ZY172NG7LEZDTY9hebUePET/mPnyDkxcBWuiSDAiIaBIUyX/WIKVwUfdQ0B0YxJjy4ghMMQINkpQ5VoRtnJc1MTfkHqbSn+JuTenhApE41GAUW7dtw/Yd29HeNgdLly6B6FrQK0W2cIfiSqgIr8b7RqOTQ7+T6Hu0sR3ZxfdCDYYBQcLiJcumdEyTdbC1a9fipZdeGswYP7jVefPm4Yorrjjiol1yNnr44Yexd68fjcJJ0sk6KydPOw1irkF8RWPAN+4AvvVZ4EgkaYOgo31JfTqv8+QZz1h7MpFxj7XtiW43nj4diSRtHDvSCnz488C7PoiDFqNPtG8nWknaIDkbytCj9bNBktI2jevvx/8F3P4egJOkEz3DfD+OAEeAIzC1CHCSdGrx5kfjCJw0CCz3dqFVKCAYGF7S1iA7LctCV1cXyuUyTNNkhCXZ1hIBSat8SaEZjUYZCTlSdUpEqePYWNQ5D+EIvdAPTtYyArGGUr2KPX05VHSDTViXSzo0TUEkoQHlMCJykpGRRDRu2bKF9WGsRfslEgksWbIEoVBoaDd6kabx0Fh6e3vZWCjblPpKYyH7XRpLa2srGw+NcySxaqOKQNJCQJWhEWEp0SRkFHu7qrBthylJBakOz9H9HFLHJ0lNl2xTj2z5eOi4CHuWVzrCVtgxPEiOglAwACmgodtMY1s5i5IVgMvtdcd6afDtOAKnFAISPJyZMnFOxkJAIv/YIjyhDN12UDLq7P403goMKkm3b+9BLldEKhVDS2scoTCgm5UjqOMFKLIGsreVRQWUqOw4FkyrBts1D+tCUI2hVHTRP1BCMh5GLBaAJHtwYbMc0mMRpD45SgtMJKb8JJLU8vxsZ1qAQvdWWpQTVgNMSXokkpRloooydCeEohlB2Q6hYAZRshSmHjXdSVr+Pt6TcJTtQ5KNhdEcFkR6oAg1tjBntKK8VUUU4UJBvx7Dzmoa3fUoX3AziediKpuiz3okIGFOTEZT2CfudceFCAFBRWTk6N6CxTKjOVE6lWeGH4sQoGd5KvZ8rno4J23gtITFrOBPhRIlGeF4GsVKDT/+8QN48smncMYZZ+C6t/4x5s2dA7NeZXIqcdC9xxl8/pdoVeRgNZTg9K4lDnpI0nchvR/JagC7d+/Ba14z8+x2GypQehc7++yzcdppp7ERE2n6wgsvsH9ffPHF7J1utCKXoSeeeIIpR2kxLS305UrS2fWp2roR+OTNwNwFw+rABmF1x/8AV7318PHOBpJ0IuM+0Wd+PH060jkoFYH/vR/41pcASwf+7X7g3ItOdM+Pv/3xkKR9PcDnPgQUC8MkacOq+EjE/vH3kLfAEeAIcAQ4ApOJACdJJxNN3hZHYIYgcJ69DokAEYLDahgiDolEzOVyKJVKLH/0SEUTHkQwJpNJZLNZRk7SCyoVTYrQS28iHsS8eVm/CU+H51WRqxSxt3+AWYxS66VCDeGQhmBYhVTOQJF8FSn1YePGjYzcHEsRsdnW1oa5c+cO2TNRP8i+qa+vD/l8npGjjRXZo7VJExD0sk3ZpUQCEyE8VJKFSMxCOCKyPopeGHsPFNmY2+akYbs1mKaflWfR2FyH2dyNVo3fHpogyghqws51GLlqWjZcG1AFDYoUQAVp7NBb0K2H4LHUPF4cAY4AR2B0BFYlDZyfMRGSiPCrwhNKMB0DZdNk2aRHUrQfCU9VCfs5ngfyMA0bhmFB1WTMn5+G49Vg2b4O2cZ/AAAgAElEQVSSfmRRrqgqhVEu2SiW6tBUGalEGKoGGE6NKVCHlEaiCCJJc/10L7XR0pKGJ+gwrCo8UoAKgEoTxIIAe8S9lVSpdK8lpT77O8v4bfzbg+m6qNsW6pYJspcl8jREJKkSRl+vPkJJWmEkrAsZNTeMohlDvxHFgB5gluZEjJ7M911Sk8YVE+3hMpq1AiJKCZJgMtUuI30Fsm/XULYiqDkBWK6MnnoEvUbopCR9+ed6bAhENQELUiqaIjKKNQe9FRsVk5wrPKRCMubEFBaBsLnfRE+VVNxja5dvxRE4XgQa93Zqh56VZcFDZ8RkVvAtgZP5bnq8Ix/eXw1GEIol8er6Dbjvvntx4MABtiDzDW94Ay5+zSVs0U6tXkMuNwBFVpBKJdnCzbquo6+3F6FwmL1jmaaF/v4+9PX2wbItJJMJ9lmm+zupKT/2sVF8RydvGCesJSJDyfWH3t0aRe+eZKFLJDARpJdeeulhx6dFr7/4xS/YIt4LL7wQTz/9NNuGk6Qn7FRNS8MNVd6qs4FPfREIBIEffAf40i3AbCZJJzLuE32CxtOnoxHVdN+ic/jlW2dOrux4SNJiHvjchwHHBb70TSCZAh5/GPjwG46sfj7R5463zxHgCHAEOALjQ4CTpOPDi2/NEZjxCJxvPItULDqkliQykYjE3bt3s9W4jZXfYx0oqS/pJZcsbok4bRQRnM1NUTQ3JxhJ6roV9ObzOFAsQFJkpnSpVXWEQwFICACVGJskIIJ18+bNjLAdSxG5uXDhQjbx0CBqiRDdtWsXaKXyWInWxrGoDbJtIqsnmpxotEnWwaFonSmoPCeE3Xv7UDN0ROJhBEMSQkEBul2HbRuUODRq12kyn1k+QoDM7I1HHyGpUat1nZGlqhZHzc5gfzWNLivKc+PGclHwbTgCpzgCI0lSUaLszRIjJslyt2IZsBz7MITovkQ2rFQsy3DEfUyVw5DEEHp6Sggyxb2AvoEymrJxhCIC6kbxoO2pLVKf6nUBBw4U2KIPRZagKBLi8TDicV8l6rg2s+AlpakABV1deaZ0bGqOw/bIjl1iylD2I3iMjB3Zd58k9e3MaZuh+/jgvdV0XNRsIkgtiKKCgBJi2aICZHR3l9h4M00BmFYVpiMhZyawv5ZCnxFCzSar3Zm1IEUVXaQ1HW2hAlJaEQHRgOeJ0J0AckYMXfUYipYGxxPguAIoIY/XzERAkwTMS8hojyvI1R3sHLBQNoYVxKokYEFSxvykytSk23LkcHHwswk58wZkEQGJMs8pv5SeYzzUbMrHPhgXytEOK/Q5o+cYoGZ5bNvRijKraVtq03YEVK3BhQ6SAMP2DlK10rbUV3OwrZDqH8NwgLpJCx04szsTr9AGSerblvv3maDk4MykgdUpG+FhseRMHN4x+yyIIgLRJGQliId+9RDWPvsMFnR2gjI429va8La3/Qli8QR27NyBR377W+ZoQ/aymUwWW7duxUO/fBALOztx2eWX4+VXXsEzf/gD6rUqRElEJBpj7yiSKOF/fvJj3Hnnd4/Zn5m0wVNPPYVXX30Vc+bMwdVXX31Y1x977DHmNrRq1SqsWLECP/vZz9g2nCSdSWd58vraIKYeu/foba547bC676f3An/9DuAz3/ZtXw99HyfV4998EujrAr78baCtA2gQhde/D7j6OuCnPwR+di/w6iPAeW8Bbv0L4JwLD8/aNE3g978F7r8HePIBILkAuPxa4F0fABYtP/zYE0WGFph/+tOfZgrrO++8kymxp6OOpeZtWPceaj9L+z36a+AnP/BxIlvesy8Frns38JorAPWQPOsGeTlyjMeyYSZzg098AXj2CeC+u/3jUFbq9R8ArnuXnxd6LLvgkccbiwXvdJwDfkyOAEeAI8ARmDgCnCSdOHZ8T47AjEOAFKTpsDY0YUGE5L59+xhBOl5y9NDBE7G4fPlypsZsTIgQWblwYStiEY+RpAf6c+iulCBrCptQdx0HAUWFUwlAdnzidjxZpLR9R0cHI0mpaFKGVLCkQh1vlumh4yFylCYh6CWdlKpURJSmMyIUNYyXNu5BvlhEMCgzondBRzMCIQG6WWRKJ8f1J+8bRaSDYVsso5TyRinblFaRj1Z0Lio1nSmiamIHdlbaMWAGobt8QnvGfeh4hzkC04DAwUpSyocuM8Wnbpkomwaz3D10MQeRjAFJZpa1lGdoMQKTaEIBoWAS8WATjLrHyE665xVLFZAtoKLZGCh3oW5UhtqURBWaEkVPdwW6bmJOW5qh0D9QRrlSY/9WFRmRsMaszCkysViqwagYmNuWQSobhKhoiEdaoEj+d5Zj6yiW96Ou58eMaIMkpVEE1ChM00O9ZiGkacgPVNgimKaWIGqWhe5aEtvLaeTMIOwZbGdOKsKwZCOl1RFWDLieiIqpYsAIoO7Sdy+v2YBAU1jEkozmK0X7TOT1wy2W00EJy5tVWDawvtdgKtNGEUGaDUlojcoIKCL73NMjyUDFxp6iw4jNRiWCEtpjMsKKAEnyn0P6yjb2l23UreEriux/Y5qItpiMRFAGRIog8NBfcUBxikFZxIGSzUhdKuoD21aTUDUcEBEbC0jsGMSNdhUtdFUcmDxTdcZdsiNJUjrPYcllackx2cG5aQMLoi7UIzwDz7jBjtJh+v4Kx1Iolav4wQ//C4au4+qrr8FTTz+Nvp5uXH/DO7B02XK8/PLL+P7370YqlcKNN97M3jmee24tvv2tb+HMM1bhj9/2NjzwwI/xwgvP48ILLsD8BQtgmBZbzEluQA/cfx++/u/fmg2QDY2BlKT0bnr66afj/PPPP2hse/bswW9/+1vmYHTNNdew+BROks6q0z/uwUyEJD2wF/jMrUA0Afz914FE6uDDrn0C+OjbgZs+CdzyCYDW4DVI0uVnAOUC8PA9B+9DpN6X7wEuff3w7+s14J//DvjBlw4fFm1/+zeAK98yOUTpk08+iYsu8v1rb731Vnzta19j94mpromQpAP9wD/cBjx45+i9vfELwEc+DQSH05QwEZKUCNrlpwM//pfDj/MX/wbc+CGATMy+cjvwo388NnKcJD02RnwLjgBHgCMw0xDgJOlMO2O8vxyBCSJAGaRzleqQxS6RkTt37kR3d/cEWzx8N8oC7ezsZApMKpokoRfY5UuSkDUTB3I5dJWKEGWJTZDTZDtNt9UOBBEKRtg+pCBdv379MftEk+Zksbto0aIhtScpYnfs2IFazZ+En4xqaWnBggULhlSyiuJBDQnYursbiiohGtFQKtfRls2grSUM0yoytSiRpGSda1IenuPn4ZmOzRS0qiQjqKhQJWUIJ9CkvOCrtxzbRdXQEVY19LmdWDfQCt3hBOlknE/eBkfgVEBgWVzHmoyJJJEfpIcUDUCswnJqqJg6U5PSPapRdD8NygpCssoWb7BsZceG4diQJQ3NyblIxebAsTzU6zW4LuV7yggGQhBlD72Fnegp7GW/J2tXUpE6loz9+/MIBTU0t0bheTY8T0K5ZCBfqMKoGxA9yi1VEItGoWkhhAIhtDWnIKsuJDkIo+Zh69ZtLGd64aJO1I0u5It7WLdH3hFJEToyS5poG1psYjgu6g6pWAOAq2F/dx8KA1WIkFGvGWhuSWHuvDQGDBnrB9LYW4vMmrxnIktJfUv2ZkT6zjRV7KnwOZ3oGOnaX5xWmEp0V97EzryFEZzmULNBWcDKJg0hTcT6HgO5mk9OEjeVCYnoTFFmsIBclT7rRFp60A0XfTVSYPvkJ5Gei9IqIprItqPjpEKk7Aa2D5gs77RRZP+7MKkgHZJQqLsoWx5IKRpR6YfIeheb+6whkpT+tjijoiUsMWWqYbsoGx4USUBLVEbNou3Noe0nihffb+oRGEmS0tdQe8iEInro1WUsiBJRSt9Ps3TJhiBAC4YRiqXw4ovrmNXuggWduOqqq7B27bMgJeSVV12FN73pLUwxeTSS9E/e/nb8+H9+giefeAJnnXU2Lr7kYsztmItaXYcAF//5n/+Jz3/h/0z9CT5BR2xkldL395VXXgl6B2sUvU8++OCDLEqFVLdk00sLYzlJeoJOxgxs9lgEXWNIrgPc+TXgnq8eno3Z+NsD3wP+9YfAyjP9vRok6YZHffXhLZ8CLr8aoHXUD/0U+LuPARdeBdz+VSAWpzkQ4N7vAv/yBeDPvgC85R3+78nIZfOrwNe/DFRKw0rV44V7JihJCdvvfxP4p48Cn73TV/E28P76p4A3fwj4s8/4yl36/bq1wNe/BKz9X+BffwlcdtXoKDXUqcdSkjaIzw98EXj3rUAqAzz3JHD7x4A5lH37TSDbfPAxxmO3e7znkO/PEeAIcAQ4AtOPACdJp/8c8B5wBKYEgcuwDsFBO1xSkJKdE9k+HS2ncyIdI9XlypUr2apoKnrRNQ0dp6+KoKdQQHe+AMN1oAYUBDSVTdQ7vYkhEpII0rFY7VL7pFyl/B6qgYEBRq7S2CazaOK9ubkZixcvHlKU2o6Bql1BU2scmqagp6cAVVDR1hyHJBsAKEvVg+mQGsNE1RjMAYRvtatIEgKyyqwfJUGCxfJHXUagOp7NVokblol4JIJedyFezjfB5CrSyTytvC2OwKxGoD2o4/ysiTkhPyuaFmAIggFPKKNuVVAy6owEbRTZ1UZVDWFFZQp2ui/T/avuOAgGkmjLLGbk4vPPPYd9+/bCsk1Q5uiypcux+qzVsFHBQGk/6DYlSyqCSgilkoFCoYJ4IggtJMB1LCiyBlKZUtmmi1rNgue4yKaySKebUS5VGdkZT8RAVuobN23C/ffdx7Ki3/726xEKeyiW9vm2wJ4L29HhEWF7CElK91JanKI7DiyP7DtD6O2pIF8sIRoNwjIc9PQWkE7F0LmwFf1GEC/nYuiu88znWf3BmCWDI3KRyE9SeG7o1dFddkZVCIfYdirIwvZVIknr/sKImCpgcUpBOCBjT8HEgfKwWpPIdcEDs2Km45BlL6lN9xVt7C7YzCljflzB3KSCPXkL2/N+drwqgtn/zklp6K/Y2JGzmBqVbHcXp2XMS6rYVzCxvteEPsirRlURy7MqshEZ/TUbuwZMRtCS4nRZRkEiJGFTn4n9pcl9rpsll8FJP4zG+0VA8tAUtBAQgQFTQkYDzs0YaA0ME+wn/WDG0UGy2g1Fk4Ck4oEH7mckXnv7HMybPw+9PT3YsH49XnPxJfjABz+IAwe6DiFJ27F27VrcSUrSM0/H+97/AWzevAW/+90jTF1JyrAlS5di0aLFaG9rwQ9/8EPc9vnbx9G7k3dTyiN96KGHWHYrOQRdfvnlB3X2ueeew4svvsiySi+55BL2N06Snrznczp6NlaSlPrWUIu++2PAhz/lq0Wp+nqAz30IaJsHfObvh9WLDZKUplI++2VfkdioxnH/8Bjw1buBxcuB/l7grz8KrDgd+LNPA2TUMrKeeRx4/yXAN34NXDxCfToduE3mMUc7B0QYk1r0f+8HvvX3wPJzgP/7DaB1DtC1H/jsnwLxBPCFrwJpf539UL34DPCXNwOXvQn4y7/xLXEPrfGQpH/5deA9tw6fD70O3PEF4JXnh+2YR7bPSdLJvDp4WxwBjgBH4ORHgJOkJ/854j3kCBw3Ahdaa5GIRlk7RFqSXRGpSE9UaZqG0047jVnvUhFxmUhYUAMWevNFlHQDAuVOKb4dm1ZqGSI7n3/+efbSe7QiInbZsmVDilXanlZj0yrjE1WkJqVVy42M0nw1h9b5UUiSiErRhll1kEkloWkOXLsGT3TgiB4cj/K9DFRNyhh1ITg0ZAEBLYCgFmSEhG07ME0blkUWlyYMk3LkPMSiaeyzFmFjKcms53hxBDgCHIGxIBBXbJybtrAs7mDQHdMnSsUKLK+Ekl5BxTSH7HE1SUZMCw7ZgNP9h0jGuu0hEm5FPNiKXz/8Gzz66CNoa21DU7YZhmky5wCywwtFVJhWHaKkQBLJSlyCXjfYvZ8U9yJxtSSWh8Duba7rQJYVplKlPxHhWi5V8MSTTyAQDDHLsGAgiJdefRn33HM30skUbrrpZjQ3pWHZdUakeo6Feq0PupGHh2EShSZjqO+UXUruoq4YQGHAYHmnyVQITc0xUJb2/r151HUD8+Y1QfcEbByIYmclDd0ZzjYdC9Z8G47AVCOQCkpY0aSyz9SGHhMDg/a1h/YjoQlY0ayx5wdSkpZN/0FiQUJGZ0ph1rc7C/ao2aKkVs2GRSzNqtBNDxv7LWZ7G9dEzE/ICKkCtuaIYB0kXjUBy5tUyJKETb3DqlVFFNCZpOP5qtct/eZQFm4mJDESV5VFbOozcKBssyxUIlYZSRokktTA/hFq1anGmh9v4gg01KREkEZVUrZT/qyHmOxhWcxGRpudD7YyWe3G09i1dy/u/t73sH//fqxYuRLhcBiWZWHD+g0sA5G+0xLJJL5/zz2IRCO46ab3MbvdJ598And9506ct+Zc3PqnH4IHEb29Pdi2bRv+8PTTbJHrmWeuxhVXXIaf/uQn+Oxtn5/4STpJ9iSClGx0Kf4lk8kw1e1Iq9CGwjQQCDCbXcKSipOkJ8kJPEm6MR6SdLTcURrG7x4CPnY1cMf/AFe9dXhgDZL0jHNHJ+vu/rqvkGxYsG58GfjIDUDPxqOD01BUniQQHnc3jpXpSdmwn78DWHW2f6gGwXkkHOg8ff4jNJfkE6vx5OFdHCtJStvdcRcwr/PgNogI/c3POUl63CefN8AR4AhwBGYBApwknQUnkQ+BI3A0BJaZWzA/bDFVDhWpRzdt2nTcGaTHQp1econIpMlomiihjNDmdgP5EqmYDAiSCNf1IMgC4va8of499dRTxyQ7yc6XVKQ0JppwoPHQC/SJLCJHaTykKqUyLQNa1oGsitBLAoyqhZbmBBTZgaVXIcj+tL1huDA9CxZMhoNt2HAdF1pIgyT7VphUjuvBcSjH1IPnUjaXAlltwtbyXGyr+AQ3L44AR4AjMBYEFMHD0riFc1IW4urwRLQg6YBQQsmgH50t4qAKyQqiWgCqJDECku7NTInpArHwXIhOCN///j3Ys2c33vOe92LVqtPZvVcSJUQiEQiigN6+XnYv7tp/gLXZ0TEXy5YvQyqVZhboGzasZ98HK1asgKLK6OntxeZNWxCNRtHe1oZ1L76In//8ZwiGwlizZg2WLlsGwzKYklSRZJx33vnsu8FfJLMcixZ2wvOqKJf3wLIrQ7DQfda0HViu49vMSkFs29rHFPoLFzXB8epQZQ25Ph3VmoGOOVloAQld1QjWD2TQVRP5opSxXGR8m2lDoCUsM5K0brvY2GuiYByeR0qda4sSmRpArmZjY5/JyFBNErAiqyIZErGx10B3xR1VhSqJAiNTl2RUVCwXvRUHGmVLahJkyUNPyWLZpfXB9Ql0rIVpFf1VB9sHfEKVinInF6UVNEVkRqo2VKFEEtE+pCQdqLnYMNg/2icZ8LNU6QmJxtfIMJ02wPmBJ4RAgyRNaxZawjYSqoOmINnsAlFZQWCWZpKqwTC0cBwP/+a3+O8H7mcLia5963WM2KNFkb/+9a/w4C/+F5ddfjkuuOBCPHD//Uw9ed11b2WK0//32GN48Be/wBvfeDXe+c53oS83AM+xGWm49rnn8MsHH8T8BZ247q3X4eHfPIxPfvIvJnR+TpadiCAlC+Lt27cjmUzi9a9//dAiW/Z+5Dh4+OGHGdl86aWXspiVRnGS9GQ5iydHP8ZDklKPf3ov8NfvGLZyNU3gX/4OeOW5w21wj0WSPvQT4FPXDZOkDeLuWMicKiTp+dcCr3szcOW1BxOdDdwOJaUbuDXO6YE9nCQ91rXE/84R4AhwBDgCx48AJ0mPH0PeAkfgpEbg9dKrbFKZJqRogvmll15CtVo94X0+lFSkl1xRG0DdrTHykCbV9aoJTwQyUueQQvPxxx9nL8RHKprAP++884ZWGE8V6Uv9oQmOM844A6SUZTZiIQNKxEMlZ8E2bczpSAOSBduqQRIo18+DrvvZfpZnMWLaszwwaZdCE5OHr6IXIUKV/czSmpfFxkIb9tf8FdO8OAIcAY7AWBAgFdi8kIXzshZagiOzR21ALKJul1CzTLYog4oswCmTlP5L6jTLdmHYFixPQCLSgaCcwn333ocXXngBb7jyKlx04UXINjUxBwC6F9J9+FcPP4QXX3iBEZpU1PTZZ5+Ny694HRzHxn/+x/cRCoXx3htvRDyewAsvvoB7f/RDNil88SWXsMy1h3/9K8QTCSxfvgLnnHsuQpEQI0lzvX1YvHgJI2ZzuX60tbfjrW+9DksWUybZThhmcQgWIngp/5myoYkkJSXp+g0HWNbzyhVzYLpVKKKKnu46unpyyKYTiMWCcNUMup1W7CrKKBgOJ0rHcqHxbaYFgdaIhBVZjdnZkh3taCSpJFJuqYoFpOAcMIeIy3hAZARrg4AcoJUQo5Qq+eTmgqQKw/FQsxxyuIZhe0y52lt1WI5oo5akFXTEZWzPmdhTGv78hBQRyzMqVEVgRG1hUPVKJOzCpMz22TFgMUVro5rC1EcNJd3BhhH2vNMCNj/ocSFA3w8SHLSFTCxPVbEwWkNMJbd0FXDJN3H2KffVUAQuZDz0q1/j5VdexhuveSPOO28NbMuCrGrYvHkzfvKTHyOVTuOqK6/G+ldfxaOP/g6xWBTJZArlchl79+7FZZe9Fpde+lpGjO7ZvYvldw/k86jV61ixYiV7F6J3OvounKlF73uPPPIIU5CORpDSuBpEKC22HUuRk9EFF1xw0KY7duxg/0/uF7xmLwLjJUkP7AU+cyuwYKlvrdvbDXzqA8BlVwO3fGLYgpcQOxpJSs+7lHF691eA7/wCWHXWsELySDmZs/UsjPcckJ3ue84fzig9FBeuJJ2tVwofF0eAI8ARODkR4CTpyXleeK84ApOCQKvTjVVq35Cas2GzO9k5pEfqLE2g00s8kbRUhUIegWwVqqZAtyzkB2qQZAEZaT6zXqSiLJ5KZVgVdGjb9BJ95plnsl+TleMzzzwDk5Z+TkERQduw3WV2j5KJYFJEPleF6wJz52Rgow7drMCl2UQigwURddNEjfroChA9EYIEOIJ9EElKNpRsewiMIA2qKspOmpOkU3BeZ8IhGoILbrs8E87W9PeR7iZtQRPnpk10hD0/w5OVC0Esw/RKMG2y2/WL/koEKf1YjsuylA3bBt3FUtE2NCc7sf6VTfj5z36GXC7H7oNnrl6N1WeuZhO9Tz/9NO790Q/Q2taGq666mrVJ2WK9vd244R3vRMecDnzvu3cxkvSDt9zKJkPXrn0W//H9e5ji9I/f9jZs2LgB//vzn2PR4sW46sqr0NLSij37ya7wu6gUy7j22mvR2bmQ7ffY44/hmmveiGvfcuVhJKlF9uUOZTR6jCSFGMSe/UV0Hchh/twsmlqiEDwBe/bk0dWdQyweRjCoQQo2wQzOw76KjP0VUqJO/3nkPeAIjIZAw6aWxJpEIo5mt0uWvMuaNYQUgdnfkrUufX8wAjKrMVXpkQhWOiaRpEuyKjJhGfsLJvJ1lzlemA6gO/Tvg3u2MquiNUYZqQa6ysPq1JaojJXNGop1n/CsDX6wqP2lGRXxgIDNfQb6av7diG5V7VGJEbxdJQtbc9aQPS+/GmYeAux9w/MQkh2sSFaxOlNEKmCBrZD0NHhElHr+8/9sKSJJBTmAXbv3MBcdyg8NB1XUygWowQizz92+fRss28biJUthWzYjTnt6utnCI3LLofebpqYs5szpwK5du1hECjky0CJNcl4IhSOIx+OMQCRnnZlYIy12U6nUYQrSxpg4SToTz+709LlB0K17Brjju8D8hUfvh+v45ObDPwW+8j3g5ReAf/si8K8/BFb6Uw1DdTSSNNcHfPGTQLEAfOlbQGv7cNZmugm4/atALD49mEz1UcdLkm7dCHzyZmDJytFxWvsk8JkPAte8HfjobYAyytfFVNjt/ucfgNXnTTWa/HgcAY4AR4AjMNUIcJJ0qhHnx+MITCEC5wpbkJZ9q10iEim3s1gcVtxMRVfIFqmjo4MdyrRMBOJFSKqIvnwJAwNVJOIhBO1Wlj9HtWHDBqZKGq2ImKTJgIblLa20poyeqSyalKBVykxBBRdewMZArohwMIR0OgKL8kgFC4LiEw9UlmvBcm2IAqWRCnBcB4ZjwRkkUmWRcppUtj1ZRFKFlAAkOYGNxXZsLp4ib1ZTeSKn6Fik5mGqYtebsDItoorIhEQ2udxfI0vmKer8GA5D5G1Q9q90yq88mfo2hu7P6k3CsoPVKROrEg5Uko2x8iBIVVhuEYatM5KUzh7dmxpEat22UCaVKbsXCYiG0piTWQpNimDz5k14+umn8MorL8MyLVx22eW45NJL8eSTT+I3v3kYb3zjm/DmN7+FHYmscx/61S/x+jdcidVnnMkI0SORpO+98Sbs3LkD999/P1adfjre/va3IxKOsExSIknp3++7+f2YP38ennrqSdx113dwwR9diBtvvOEgkpRyn4kgpf9SMcdPUYPtKti+oxv1uon585qhaTLLKKUJ/ObmBMtQpUUp3XYG+8oecnX6nDXu4LP6MuGDm4EIBGTfMpcsbCnjc3eRsjwHSUb2/CAwBemchIzess22qQzmkaaDEssOpa3JyvZIeaZEYhJRmQiJ2NZvoKcyQpE+FBQwDB5li7ZGZWzo1YdI0qAiYElGQ0dCwa6ciS05c8iGN6yAkadUlJdatfy2SGHamZDRHJWxc8DkeaQz8Po8tMsNojSmWDivuYTT0mWoIl1PAlOTek5oVilKlUAIWojIUP87hL5fTb0Go1YGJAWBUBSyLLGFPJIks78TGiyCRBAgiSIch4hk+jttJ7BnK8+lRU70XQ3s37ePbS9KIhYuWjLjrhJyhSAFKS3ePRpBeqyBcbvdYyF0av2dHlu/cQfwrc8CN38BuPHPgEzT0TFYvw742DuBN78T6NoHaEFfVcuen7cAACAASURBVBqk29KIapCkCxYDf/55oLnN/+P+3cA37wB+/k3gr74BvPsWX4FKa6O/8WXgrtuBN38IeN9HAdp30Gxl0k8MLWD89Kc/jSeeeAJ33nknLr744kk/xlgaHC9JOjLD9F2fBT7wMSDTDNC5XPsU8NX/A+S6ga/cfWSS8kSSpD/+L+D29wBXfxD4+F8DbR3+Yq7JLFowctddd+Fzn/scy2P+p3/6p6G5rsk8Dm+LI8AR4AhwBI6NACdJj40R34IjMGMRuMR5HpGwb9VKK5BJpUmWr1NZsViMWS5S0URJqdYHJW6ikK+wF/z25iSMYgwBzX8bIUsksl0arWgF9erVq4esdp9//nm2inoqi2yEzyUbyJDf30I1j2gsiEQsBEF0YZg1piJ1hRFMluhBlAGRFs57pHKymdWlPUiIBmSFqUeJQNVti/0EZBWZUALbKm14vj/tK6J4zSgEKPutKSIhpkrMmrCvNmwnOHIgNOFFRDkROo2J7pF/JzvC+UlfVbOzYB2m4DnRoDCil5TbHg4jQUMyMDcus0m83QUb+mAO3YnuE2//2AjQ1OrCqIVzsyYyamN7IklrsNwCI0nZhKwgsklZuj8bDlloUnahxSZwSQkfC6bRkl6IRCTLMkjz+TxeemkdHnzwFzANE9dd98c40NWFxx77f7j22uvYCz4VKUl/9vOfMrvAc885h9ntUt7oLYNKUiJbKee0c0EniCTdvXsX7r//Pqw8bdVBJOk999yNdDKFm266mSlonnnmaXz729/CeWv+CDff/E5GkupmgVmBUo4q3Vcbd18aE3MElQKo1Vx095SY7a4iizBtC+lUFNl0BHXLw95qE7ZX4igYwhCRc2yU+RYcgelBYF5cxtKMb7m7p2ihavgLaDQZyIYlNEcU1GwX23MGclV3SI0ZkMByQDMRBbvyJvqrLvvsixSBYJOtrv+MSGtfOuIKOpIKijUb+0o2U5EqksBImqrpsoUxjSJr3s6UggNFC/uKDptETIUktMUVhGSB2fCSpW7jOy4bErA0q6Goe9jcP0ye0vfmsoyKoCb6StdBe97pQZkfdbIQYHETnodlyToubMmjKWj4TXsiPDcIuPRMPTuec0UiPgcddNgYXY/FiBDxadoeZEVBQBuWQ9H3sCjKEIhZYe9KLlzXZqQoFS3ioTYb+LiOjb379jAHG0kSsWoGypsov5ziVY5VRPQsW7bsiJtxkvRYCJ56fyfC7DO3AHvXHTz2Fa8F7rgLmHeI43K9Bnz5NuDH/+xv/6+/BC7zH2MPqgZJuuHR0TG9/lPAxz8HxBLDf9+7E/jSZ4HH7xt9n0tuOHLO5njPHC1WvOiii9hut956K772ta8NzZeMt63j2X68JCkda+c24PaPAS88dPiRI63AJ/4eeNt7hgnmYh743IeBx+49ck9HYnusPn3nn4Hf/Hz064PO4W1/NnrffvAscMa5x4OWvy/FYH3kIx/BPffcw/7/q1/9Kj7xiU8cf8O8BY4AR4AjwBEYNwKcJB03ZHwHjsDMQeAy78WhB+Tt27ezFbtTXaS4XLVqFYgspQmSSq2CMg7AslykE2G0ZeLIdctQZJ/MHRgYwMsvv+xnfh5SZNG4cuVKZh9ML8avvPLKlFntjuzK3LlzsXCh7+Fj2QaWLmmGKNHkRw2WbUI3bZiWO5iJR5McImRFZivHXc+GbtVRNfUhklQRyeaSVpMLbJKfSFRNVtAWTWB/vRVP96ZQtWeXHdlUX4fTcTyyGaRcNSJJN/Xp2NQ/ui10WBGRIqWoSQq2g/N4aaKaLAmbojKzJOwqDxNAUzEmIkizIQmi4KG/6sB0D57EJJKUJuuJGyU1k3HkOOGp6C4/xiEIxBQba9IWlsdJyU7nzoMg1mF6BZh2nf1OlWQ20coIRYeIDwt1y1e/C4KE5uRcxAKtcB2BKTqDwRDKlTIeuP8+ZrN77bVvZZO3lLFGWaXX33ADm9S977578fjjj7G8NMpyvvt732MWgrfc+qfMTvChh36JH/3wBzjrrLMZSbp3/x7ce++PsGzpcrzjhnciEvGVpEcjSW+6+R3IF3agrudZvmrjpwEDfY34mdBE7gRhWSJqNROu40JWJETCKiCS1aeALcU52FdPcAUp/xTNCARILdoeldEUUyCLFD/gW+CSypTu24Wag71lm6miR1rj0uIJWrwzP6WBCEkibehzQ09c+4rWQcrNmCZiYUoB2fsSeWraZHUnoGa42FOwMDLPNB2SsCSjIqqIKOhkV02LLjwEZREBRcDuPLVts6xiqnlJBZ1JBfuLFrbnh8lTck6g703q00h73hlxUngnj4oAEaVJzcIfNRewMlWG1Hic8BRfTer5yuLZWrQwVLcctiBBU6TjooS7e3qHYDpjzWtmHGScJJ1xp2zGdJi+Y7ZtBH70PeDpR4bJ0iORpDSw3z0EfOxq4Jw3DtvlHjrg0UhSIvDOvhS47t3Aa64A1KEFicN7V8rAg//tk3B/+OnBrU4mSTpTlaQNRPIDwE9/BPz6J8CrjwAdZwJ/dDnwjvcBi5YfrN6cSpKU+kcK43u/Czz2K2DbH4bP4WSRpNQizWm95z3vYTnT00lyz5gPOu8oR4AjwBE4QQhwkvQEAcub5QicDAhcIbzE8muo1q1bxxRAU11kFUWrgJuamnylklGHHeqH4biIhlSkImHoVRlmJQhSaZItMD0ojqYQpTaWLl3KMk57e3tBL9m0Onuqa2Quqii4WLY0Dtc1YLsWU+o6NFnvurCY9aMNy/HgsGw8kf1et3Totg7LoVxSP4eU+AsBIlNvkRI1KCtojSaxu9qOP/SloTtDfplTPVx+vAkgQBPVDZtBUonuyulY32scpggma8GOmIxsSMb+soXuij+J3FgiEFbIVlFDQBWxocc4jESlrvnXjl8Nu9uhucdD+j7y9/TvhmXQaDa59PdYQMSStMomyLeRVaLLHOCGiibjQ7LIJrRrlj/Rfmg18lTp9/T3UdY/TABhvstYEBDgYUVcx3kZi5EX/vViwxUrcDyD3XskgTJLHd/Oz/Ngu0R226jbNlOftaQWwKwqeOYPz6JUKCKZTLGctZdeXodQOIzrr78Bsijhhz/8AVvkcs4550CUJDz33FpEY1G8653vRnv7HEaIUp7oOeeuQTqdZmrUV15+GRdffAne+94bUaqU8B//8X1Uy1VceNGFWLJ0Kar1Gh64/36kkincSErS1lY88+zTuPPb32ZK0vfedANy+e2o1gdGXVhD1xvZ79ZtWqAgQpY0SKTYGbzwHddm2azdtQQ2l9qQMw/xVxsLyHwbjsA0IUAkZzIkIh0UmcWur6b2UKIFNzUHFWt0C3T63kkGRGSCAsIqLZAAu3/3Vl0M6MPPVPQxIaK0KSQhoonsCYXaL+ge+mr0uRq+41ObmaCEpojIVKhl00V/3WMuBGS7W9BdVOgLZLCIVI0HRORrLgqGM/S9QPbtmTBlI9Mx/BxUXrMDAXr+DYgOzs4WcHa2hJAynIrtOaQmpcWSs0NNOtoZ4yTp9F3H5FJE1dl5iIxw+rrEj3wSIdAgST9yB3DLJ3y73EPraJmkJ9FQeFdmKALk+Pbxj3+c2e7+7d/+LW677bahd5UZOiTebY4AR4AjMCMR4CTpjDxtvNMcgbEh8HrpFaa6pHr22WeZncdUFxGfixcvRltbmz8Bb1sIt1ZR1Otw4SKsBCA6MsyBMGRZYdvs2rWLWe4eqiZtb28HZZxSmwcOHMDWrVun3D6Y8AuHw1izZg2DkuxzVy4LHAQr9Zv0fjQhRJaOum2zH9Mluy3KKXFhew48IitoW88Zyif1aELQ9RDSNESDWWwqzcX6QmyqTxs/3nEgQKRgW1RGZ0plxJMqC8yucEOfgfqg466f5SkiGRSZla4mC+gq2SgZNopsMtknHJvCMpY1adBNFxv7DDbx3CiawCYVakwToEkibM9D0fBg2i6bMKdJ5kY7tA9lzEXUwXxUF2zSm8hcsmyjdmlivTEhTZPvcU1kGXNkl1jUncH+ucjrPqFGlQxIzN6RJsDJqnFkUQ4mqYLohybQqWginlRGpDDiNTUIZDUTZ6UsdEY9lk0qySI8wUB/IQfTspFJRBHUJDiOB88jm10Djmux+5XtCkjGO2DqGn73yKNY/8qr7P5LRQTohRdehDVrzmMv8s+/8Bye+P3vUSj4udfxRIz9/ayzzmIZzi+tewmP/Pa3LBebVKLRWAyGoWNBZyeuuOJ1kCUJv3v0d3j2mWcQCARxzppz0NrahmefeRbRaBRXXHE50qk0tmzZhAcffBDLlq3A5ZdfhFx+Gyq13KgEPfXDdl3ULSL4R19QY7oadlXbsaOShe6MMjM2NaeJH4UjMGEEFMFj3zNUpAy1xmjPLwses88lkpQt5joCQUUt03cULag4Vvv0PUPbUXs8JmDCp3TW7UjPxfSjCA7OzJSxpqmIqDrinszUpGHAG0WKNUvQoOd9y6GFSuTgcHyDmulK0uMb/fj35iTp+DE7Vfbo6wZu+wjQ3w38w3eAxctHHzknSU+VK2Lqx0kihu9+97v44he/yDKa//u//5stOOXFEeAIcAQ4AlOPACdJpx5zfkSOwJQhcJW6YWhCm7JfpkN1SZMBCxYswLx589i4KWsnlC2hv15l5CBlcYYUFXpfBJLgT46QZczGjRthWdZBWJHNLa0CpjaJRN25c+eo6qETDTCpYyknxy8PK5YeeVKHJufphzL+yMaSyCUSNREZJSskAST7LYMpt4hUdSn0CwLikRBMsR0bCu3o0oMneki8/UlEgEhBssgl9UxP2WLZb7bjYWOfOaSkIVFfKihiTkxFc1SB6bgo1F1ULQc9FRv5ustIn/kJheW29ZQsbM6ZByl34gEJ8+MyQqrIJqRJFkqKT1IyByUBvRUL3VU/p46K1KptUWmQkPeJVSIvQ6qAku5gZ95CXvdJ2JgmoS0ioT2uMJKzaLhsG8pV7S77Voo0Gb4opbK/bxswMTDCKliTgJaIhNaYwj6vhuVPxpOSaG+RyOCpV4BP4imeUU0RgdIetHF60kJH2EUoqCJfGsD2fXtQM0x0NGcwr7UNAmTYNuXE1RmJ6sFk11Io1IRQsBWlYo3dm0ntT/fARCLJXuYhWkz8I0JBrn8AAwO+Y0EqlUQ6k4Lt+dmnIjT09+ZQKOShKipS6RSz3yXVaTqdYm2WSmV0d3XDskxksllEI1HmgEDuAalUHKqioK6b6OnpQSQSRSIZRK6wG5VaPzz34O+LxkmiiWk/65mU+4eT8xU7js2lDuyrxY5ItM6oE847yxHgCHAETjIEGiSpDBfLUjWc31xEOkBuBo1HaXHQcnf2qvnp28cV6JkIEF1aMTfxxWKcJB3fBc5J0vHhdSpsTYuD9u0C/vnvgF9/D/irbwDvvmV0FSnhwUnSU+GqmNoxkisPZY9++9vfHnxvSuHf//3fcf3113MV6dSeCn40jgBHgCMwhAAnSfnFwBGYxQhcqaxnE89UTz31FAyDJsCntmhynNSfc+bMYYSm6zoIZEvIVSvsATAU0BCQZVT7RShenP2OyFGy3CXF0cjq6OhgWaC0zb59+7Bt27ZpIUnJwviCCy4Y7JqLFUtHz1Fik/OWiergD9nrUnmewEgz1xYgkLKULHkFEy4cuJYDRZGRiMTQY87Bq/kmlHke6dRetMdxNBLzdMQVpg7tKZvoqjhYmFKhKSI29xroHyQSSVgZkgXMS6hojcnoq9jorpL1J1Cl7DeHLFCBJSkF81MqduRMbMv7JDsVy4pLqizLlCx6+6suFBloDsuMlK1ZDrb2muip+pbOVItSChamNUbIDlQdZt1L3OqcqIKIJmB7zsS+Mqmb/Vy7RIDy6FT27115EyUDqNtE5LpMeRSl7LisBlkSsLHXGLJppH7PiUpYkFJhuWAKVFK0yhKYarVoOIepTo8Dcr7rGBBoEKXnZF3MjXvYvG0ryvUKYpEwHMvFvPZ2JGJxmCbZPTsQiCQVa0xZKkkheGIU5aoFXbcQT0QQCimwbR0m3dv0AunmEQ7GocpByBLZ2frfO7ZjolLPg2xtA2p40OpWhChQzq2vSCVHAcp2JutfTVYhNTygR4yL7vkCy0gVIUkKPEGCICiwLAPVehGOXYXrkeW5Oep3ApGkNds67G+yKKJgZ7A+346uOl+MMoZLiW/CEeAIcATGhUCDIPV38tASMLGmpYgl8SpkcYTlrhsAKJuUmTTPxhLgyf77gsAWJHGSdKrOMidJpwrpk/84hg585XbgR/843Nd3fRb4878GgkdZo8FJ0pP/3M60HjZIUnJ7u+aaa/D+978f8+fPn2nD4P3lCHAEOAKzCgFOks6q08kHwxE4GIHLhZcQGMwkpSB4youb6iIFEGWSZrNZNkGt63UoqSJKtToCQQ3hkAaaqGY2tH1RZrlL1d/fz4jSkTUyk7Svr49lkpISaaqL1FNnnHGGP9EhWFi+5OC3KpYrOphHyibnTQt1yh+lwLDBDFIPgq8oZYvJBViuBRsGKL8yGgjCldPYVGrGjlIUlsfzSKf6HE/0eAlNxJKMylSTm/tMZmNL/58Ny9jcZ2B/+eDrlfI+58QVbM0Z2F/yCcpGUTbb0rSKZEjCpn4DXWVffUmWqQuSRMRq6Kta2Jqj43igfNBFSRWLMxr6azY29pqMkGT7SGCE5rykigMlC1tyFrPQpVqYVNCRULE7b2J3cZiIjaoCVjRpzIZ1Q5+J2iF2umQFvDSromq4rH9kpUuVCkpYltWYPSONmUhcHis30Stq8vYLK8CKtIC5SgEDXTuRiqlIJ6LYuaeP2dvOm9MKTSHSmwhIUiablECIYrmKfT0DKJSrCIeimNvRjkhYgmnVYDkOKnoRdbOEoBpBMtqCkBZhnaZsZSJCiSDtLx1AqZpjvw8FYkhGmqApdN8UYFo68pU+6GYJqiRBk6TDiFJRENj3hCIRiarChoRiSUe5XIdhOQgHFKRTQYiSBcsxmY35yBqNJKX2RDGIvdUsNhYyKFiz1+Zx8q4i3hJHgCPAERgfAg2StJEFLcPGsmQV5zcVkQ6OcADw5EE1KRGJsy+blCtJx3fdTObWnCSdTDRndlsjSdLzrwWuvA54058A2sHJOYcNkpOkM/u8895zBDgCHAGOAEdgLAhwknQsKPFtOAIzFIHXei8iFPTVMZTfSerLqS7Kolu5ciUSiQQjSavVMrxYHrblIBILIRhQmfUUValbQEBKDFmMHErsUhunnXYay1ktFApYv349s36c6iJVLOWsUqmKhUWdwyQpEaS268CwbKYQNWyb2ezS7ygbj+buiTiQJGFISeWYAkyDSAkLEU2Cq6Sws9aM7aUIypZyHGvNpxqZU/t4pCKdn5AxP6Wht2xhZ4FUbaTgVNEcU7Glz8DOwvCEINnVEnFJJOiGXh09lYMtaOOahOVN9PkQsKnXYFmgVKQiXZ7VEFJERk6SPW+DhCTCk+x5Sb1J9rxkv0uVDIhY0ayxHNSNfTojXBv7LMuoaIsp2NLvk7gNfonscpdkNAzUHGzJmUzd2ihSiy5IyEyZurdIpKsJxwUjaknhSnms+0o+gWscQq6e2lfJ9I2eSNKOmISMVEdaKqA1akIUXOztKqBcMaCpASiyDE1VoOuUS0pWuwFU61VU9SpSmTjmty1AMppGvVZhts3BUAjlWi/6i3sQizSjJdmJvt4BbNi4HsViAXPa52LpskUom13oGtjFBt+U6EAmNg89XTkmpGluaUK+tg+9hd1MWROUFUaWHjpFrkj0+xDqNQ/7ewooVWvs+0MSRVRrOiJhFW2tCagaYNn02fMXJAzb7VLeql8NgrSnnsSWUhp9eojnJ07fpcmPzBHgCMxyBOj5v1G0iDChmDinqYLT0hUE5cazjwDPCQIuPVPPvsWBPJN0+i5yTpJOH/b8yBwBjgBHgCPAEeAIcARmCgKcJJ0pZ4r3kyMwAQQudV9AOOQTeAcOHMDmzZsn0Mrx7RIIBHDmmWciGAwykrRczUNO15lSKBBQIJMH54iqHoiAiFUqyqJ79dVXh9Si4XCYKTjJ7pYsStatWwdd14+vgxPYe+nSpWhra2N7hsMm2tuDaEzpW0SQDubfmY7DskYd12GKK1IzkWpUkxWmNGysqterHgRHRiQowZaC2FlvxdZyHDVb4gTpBM7PdO2SCohY3qQhHZKR121UdbItBRIhGSFFwpY+HVsHRio1RabUJMJ8Q6+BwohMTxpDU0hmxCYpPunvhkP6Y99Sl/2+7mB9nzFkXduw5+1Ma9iZN5lalIguqtYIEa4BlHUHG/uHs1E1ScDKJg2xgIQNPQZ6a8NKV7LaXZBSsHvAxI4CXcfDk5yUObo4raI9oWJrv4EdAz75G1ZELMuqSAZpvAb2lKZe6T1d5/9kPy5Z7sYDApIBAR3hCuYG+6CKJixbgqk7qNcsVGoGyyGF57LzTdbMsiAg2xRFa0sL0vF27Nu9H48//hhT/b/m4ovR2pbBQPn/s/cdYHZV57Xr1NvL3LnTNCqoVySQEAgRYzqiGINtDBhjbMctfnYS4hLj5MGLHeIk+Nl5sZMYxzG4YFNcMGDAptk0gzFNqI+6Rpp++72nn/O+f5+5U6SRNKMpmpH2/r7RjO7dZ+991j63nL32WqsVwUACohPCo48+ipdeehHhcASrzjgD5533DkCtoLvQzmx26xLNgBXE4489Acu2cem6S6CEbXTl9kEWJYSVIBRRZGOwPYtZtEuihIAag4AwOrryaO3sRCysYlo6DlWR0NlTwL72HsTiIcxsTkOWbNiOxhT99B5M773svBhBKkEUgyCCdGs+jW4jxAnSyX7x8vFxBDgCUxqBgWpSRph6LmZGTaxpymNWtAKJ3AuoMDVpBPCGjrGYyiC4LkVwOBBFAQHl0I1AIzk3nkk6ErQATpKODC9emyPAEeAIcAQ4AhwBjsDJiAAnSU/GWefnfNIg8A5xI+LkswmgUqkwUnGic0nJInfJkiWMECSVZVnsRDTh2ynSQsHBxS6qcLQwRGbB62Dbtm1ob29n1eix1atXIxwOM8J106ZN6OzsnND5JIKWSF8aA5WatIFYVGIL77TEQwSpZlkw+pSjLnvcdhz2OOXuhRSFqZ+YgtYTUC5ZkFwJSqQG+/R6tJQSKPMc0gmd19F2Rrmdc2pIkSkzxeVA1SURhyFFxK6MwZSVpi/uxOHsauk5ujaaYzIW1AWwP29ha7evmKaXzIy4zCx1W/MWtvQ+Ts9RximpQutjCrO5rapW6TJjqs+03xaNoVdgipqghEX1AfZ6GmjPS/2QWrUxLmNrp479RadPYUp9RVURi9MqIiGJZa229doIk90wtSeJvvqVck95mVwIEFmaDupYluxAQygLCDICkgpVVuBaIlOIKqrM3rcKRY3WshEKK0gmmhANpvHoI4/gFz//OYLBAN77vmtxyaWXwBMsRoDu3LEHP/rhD0H2uBdcdBHL1mlsbIALImMNZt1MNruWYeOPr7zMFPZnrlmDSDQI3ShBEiR4tkvBzVBpDIIH17N7VfcKTEuAYZoQZSCoiLCMHAwjD9cT0d5dwu4D3WiqT2JGUxymVYZhm31KflLxiBAhiFF0GSm05GsYQeqcgLaOk+uK46PhCHAETnYEqkrSgYrSkOTgtHQJK+tyiCn93xU8yiZ1Q4wwPZFsdzlJevxeBZwkPX7Y8545AhwBjgBHgCPAEeAITBUEOEk6VWaKj5MjcAwILMFuTJdKUBSZqTFJSTqRpCIRo8uXLwdleFIpl8uIz9CHJEerpyfaIso9EciSn01KalIiQ6u2urToPnv2bPYcZayuX7+eETwTVQbmogIW0o0OKEaVSAGy0yUi1HTJynTwmEiVpVu+qo6sJGXJJ0k9V4ChEWkVQkaYgd2VFHJmgCtIJ2pCx6AfIiEpc5TyOU3LY+SkSURPb6mLSCwLlGxxt3WbTBFKZXZSwfy0OsiutnoMkYxzkgoaEzJ2Z0zsy/vXDpGXsxIKa29fzsSOrK/grI5hCdnzQsDGTgOdZf8YRexVfcYVbO8xsDtn911fTTEJi9IBZCsOs+fVeq1xifRdUqciEpCwudNAd2Uw2Um5o6SCpWueFKgF0z+nKknqusDmLoNlsvIy+RCQBQ9Lkt2YF9sPz9PZ+5cqKVBEmV1LpLpkpKIoM3JcUgKYVjsPlbyNH9xzN9o72pii/5RZs3H9DTcgnU4zt4LHH38MTz75JOh9cu3as7F02alwHBuWaSEciWDHju0s/3T27FOwZ/dupvRcvfospFK1yGYy2LDhbezcuYNtkJk5ayaWLz8N5CDQsm0rtm7bxj5DYrEYli07FXPmzIZudCOb38tse3VdxPpNuxGMBrFs4TToZhEls8I2qNAGHcchdWwIXVYTdpZTyBkBTpBOvkuTj4gjwBE4QRE4+Lu6BBcLkyWc3ZBDelA2qQgPCuDKgKcCnn8/MNULJ0mP3wxykvT4Yc975ghwBDgCHAGOAEeAIzBVEOAk6VSZKT5OjsAxIFCDLM6U90OWaTe2b7lL2aS0MD0RJRqNMuUnFWa1W8mgdtah6tHqWGihPiBJKPfIsM1Qnx3t9u3bsW/fPlaNbHvPPPNMpiql8uqrr6JUKk3E6bA+KYu0arUbCJlIpFz0DgVktavZNiOOBhY6dyIcaIGEqKSBKlp6zLFFdOgN2KFNQ9EOcOvHCZnNseuEskXn1ChojCnYlTGxN9+ffUi9ULYnqTKLhsusbsumy8jO+SkFs1MBRlxu77WrrY6KbHAXpFVEVYERqz2af03RcTMTip/52asKpccjij8GykNtL1qMJC1bPnEZ6VV9BhQRW7tMdPda6lJb82oUzKlVGRG7bYAVMClFKS9VkoAtnWZfHiq1R69gOqdFdQH0lG12TlVlajUvNahSX35eKpFs1Vf9xG1nGLv5PVFbmhEuYUlNK6JijqlH2dxWA6I9/72KCHfazUE2Q1NytgAAIABJREFUu82pBVj/5kY88MD9WLhoAchKfXvLdlx99XvY+/ymjfTcA3j11VfYxpily5bh9JUrGenZsq0FiUQCPT09WLR4MZafuhwvvvgCTMPADR+4EbW1aTz15G/xu989y/oNhkKYfcopuHTdOtSmavDUU09hw4aNkGQJPT0ZNDdPxzXXXIMZM+rQk9sD2zTQ3lHE/o4MGptq0FAXQVnPo2IZjCClDFLXlXGgUovtpUZkrCBc7/CfRSfqnPPz4ghwBDgCkwYBz8X8eBlrG7NoCPtuGYML7SRU4DkBnyzF4HgOtjtGoONoE5cy6clUTpIevyuPk6THD3veM0eAI8AR4AhwBDgCHIGpggAnSafKTPFxcgSOEYHz8SZCgQBb/CYVzltvvTVhlrvz5s3DjBkz2MjJ5jfcVBpSRUpL1ZQ5RwpLlWXRiWjd7SGghtixpIJ94403+shQyiWtqlOJPCUSdSIKKaeob1I20eJMJK4jluhfaGe2ui6plfpJUopxNBxSlvq5erLg21lSTilREGS7W7Ji2JBtRquemIjT4H2MMQJ1YbLFVaGZLlNjEgk6sNSGBlvaZnUHpOSbV6tiTi+pub/goGS6KPeyjTFVYMQqKZA3d5mo9Co86WpjNr31Kkzbw96cv7BI5GQ6IqMmJGN31mTqz95DwFSfDQHopotN1FZvHyFZwMJaFQ1x3553d85XpVLxSVJfSUrt5XUXFcuDbvsE76yEjBlJUrNafba+dBwpUEkhOzOlMnUqEbkkqpVFUlJ7yBkuBkSbjvFM8OZGgkCNamBZ4gDqg51wvMPbIisSZX/OQyLUhEcefhRvvvk63nXVVayrn/3sZ1i18gxcd9310CoVPP3M0/jtb57AggULceml6xAIBfDIIw/jmaefwamnnoqzzjobCxYsYHa6999/HwxDx4c/8lHmCnDP3d9nOaaXXXE5U5aGgiFMnz4dwaCK3bt3I18oMJL0pRdfYtbxRJJedNF5yBfbkM9lsW3HAXiyiDmz6+B5Gipmmdn50uabkKwgbyewPtOAA5UY34gykguF1+UIcAQ4AuOAgOe5mBWp4M+acpge1Q/fgyfCI/tdl2Iu6FuQCwgWINgQRPoO5MJzyJ7Xj8GYrIWTpMdvZjhJevyw5z1zBDgCHAGOAEeAI8ARmCoIcJJ0qswUHydH4BgRWKRtxuwE2Sb6ykuy3CVF6XgXUnxSdiepjaiUyyUkZx26U5yWOxg5Ksks17MaU2qaDjpaVShKv+3u22+/zWwYB+ac6rrOFsw1TRvvU2IK0oULF7J+RNFBMm1ADfi4Hq6YjouKbTElaVCS2bm6jCQlIk2ALMnYU07jzZ565C3aKc/LVEKAVKSnJBVGUO7Lm9hfsA8hAUnlOT9FmY8iywMlktRXY4qYWxtg2Yqa5WJP1kJrwbfIJWKV2iX1KZGX5gBmkYjIGQkFTQlSTniM/CTVKBGqsYCErrI9iPCsC0uYl1aR0xxs6zHh9HK4YUVkStJIUMKOHrPPnpf6pyjjmQkZ0xMqLUciq7nMFpjakERgZlxBTVDEvoKNrgFWvHReiYCI6QkZqbDM1jMtx4Ntu2gr2WgrOX39T6V5PhHHGhQdLIh14pRoG0Th8AvU0VANZtQtRDFv4gd334O29jacf/4FsAwTTz71JJqapuFjH/s45s6diz/84SX8/GcPYvnyFSyvtKJX8KMf/gAv/+FlRqSuW3cxs+ltbW3H3d//H0aS3nTTTXj77fV48MGf4Yor34X3X/d+uPAVoJFgErqmY+vWLcwFIZfLM8teWvC89n3X4rIrL8P2nVuw/8B+2K6HdEMS6VQQulWE3qsiFUH51yHsKjdiU64OmnOwGulEnF1+ThwBjgBHYHIjQK42zWGNkaSnxLUjp0OTotQl610BEB0IAn1XcgCBMqxFeE6Yk6STe7qP6+g4SXpc4eedcwQ4AhwBjgBHgCPAEZgSCHCSdEpMEx8kR2B0CFzgvcFsaqmQovO1114bVzUpqVZnzZrFfoicJSUo1ApCKZ8AGliobliWEZCVQxZIOg+4sK0ga4MWU0hNRMpRsg+mrFPKpqPH9+zZw37GM5uUFvZXrVrFFvipKAENtfVD2zWSopRZ7LouDNuG0assJTVTQJbhkmWYJ0CRBNiegvWZNDZkkzDdIxOuo7sK+NHjgQCRpMmgBEnwkNPdvkzPgX1RJiirI4LV0XslnqoI1IRExIO+HXZP2UFG9xV9IUVETBWZcpNyPQ+O3aXna8MSworACFZql8jPkCKw9geqWYmkTQSJiMUg21xF9B8n++e84fSNqzr2sCyw8YVVCRXbZeOjtsmRlcZG46exGQeJEOlVQSpVOpaUqKSeMGiMhouS6du48nL8ERAFD7MieSyMtyIkFYd8/xQFEXXxaZiWXog//OFVRmwWC0U0NDaweW1va2PWuDff/GFcdtllzP58KJJ049sbcNOHbsZpKxexE89ljD6S9MYbb8Trr7+Ohx56CNdddwPee+17USh3wnUthEO1ePnFV/DEE09AVVVMn96MtrY2bN60Bddc8x5cctkl2NyyCeVyDrU1UcQSQQiCgbJRhmaTMprsGgV0GylsKzaj0yAXAF44AhwBjgBH4HgjQN+R64M6zmnKY36i3LdJcuhx+e/lrAjsW/aAar22vJRhSsWj79hD2fMe7oyHaO/IlO0xQceVpMcE25gcxEnSMYGRN8IR4AhwBDgCHAGOAEfghEaAk6Qn9PTyk+MI+Ag0Op04LdgFiQIGAezduxc7duwYN3iISCQSkzJJiSx0HBvBxuKQSw60CB9WFJZFWi20DEKqUs8VsG8vReL5Cx9EtpKaNJ/PMxvf2bNnMwKVMknXr18/rsQvqaRmzpzpr794DuqbTUiSwJZpaKGHlKLV0me76ziwPLdvKSeiqBDEKA6UYyg7Kk6J6YygermzBrtKYXg8I2/crkneMEeAI3AoAnWBCpYk2lEb6IbrHbqJhax2m9PzEFXrce+Pf4KXXnoRK05bgWnTmhj/2LpvP9588y2sPmM1bvrQh5j1+VAk6aYNmxhJunDZdDYIvSj1kaQf+tDN2Lx5M356309x/nnn48YbP4hgSIZhGdAqJn74gx/g7bc34AMf+ABWnbEKzz//HH71y4exbt1luOrdVyKTa4XnlgHBgeUYsB0DZdOA7tjM4lx3QtiSb8Seci1sWjznhSPAEeAIcASOOwJ0f0C272vq81iSKjFb/jEpHsV2BHx16SE5pkP14ACizj5D/C/5RLL2Eq7s//T36D87OEk6JrN7TI1wkvSYYOMHcQQ4AhwBjgBHgCPAETipEOAk6Uk13fxkT2YEzvPeQGSAmpRIRSIXx6MQmUikIhUiEHUrj0Tz0IsfsigjLCtMVUmFEaSSrywlArS7S0N3j9xnF0z2un/6058Y4Uv5oOGwn0FEpC+Rv+NRiOwl0reqIg1FNSRq/PESN2o6DkzHplSkvseINK1q5nxLYRmxQBAdei3+1FXLLB/PSOfYotAfu5LIGNxqdzzmjrfJEeAIHB6BgOhgbiyH+fE2yCixvOSBJaCEMLN+Cdr35VlmKKn3b/7wzWicVs8UxR0d3bj7+99HLpPHRz/65yhXyvjFz392iN3ukUjSj3zkz2FaJu65525kM1mcedaZSCTiiMXjzI3gN0/8hilU33nuO1FXX4e33noTmzZuxvuuvRbvfe+7kM3tRlnLwHHJ6prynz1olgnDdaCKAbRpabydrUPOCnEVM38xcAQ4AhyBSYIAkaRhycaZdXmcli4gIA/+/BnVMJkFbwTwQn5+KWgTEClO6bv2Qa4tggFIFQisHn2xp+el/s8LJ+i3M8rCSdJRAjiKwzlJOgrw+KEcAY4AR4AjwBHgCHAEThIEOEl6kkw0P02OwBKhFTPlPCMXaWGitbWV5boRiTmWhUjLlStX9mWJ6rqG2PTD54XKosKUpGRJSkUUBARl1bffpVV4ALv2llAsSsxml0p3dzfLVm1sbOwjYy3LYpaNlUplLE+HkbNz5szB9OnT2XgkyUWqwWa/2VqKBxiOw6wdKWv04CJAgCqJiCgBiGIE6zP1WJ+NoS6oY06sjE49hJZ8BDZXkY7pvPHGOAIcgeEhkFINLE12oCHUBcc1B9nuBtUwpqcXoGXTATz19FMsZ/rCC89Hxexh73eJSAOeefpZvL1+Ay666CKoiornX3gec+fNZapQ3TDwxBOPY/eu3Vi3bh0aZsR9m0QrjMd+/RhM08QVl1+Buvp6vPLHP+CZZ55GT1cPe99dsmwpLr74YmavS0RpuVRCTSqFZCKJilbB6tVnYu05q9CT2YGS1tN3srbrMpLUsR3oSGBbqRm7ign+Hju8y4HX4ghwBDgCE4IA3YtIcLG4poizG3JIBQ91MxjVQFiOqQJBJIUoEaAiPDcI0E8fUeoBogZBrPj5pkMUpkh1o6MaCh3MSdJRQ3jMDXCS9Jih4wdyBDgCHAGOAEeAI8AROGkQ4CTpSTPV/ERPdgQC0PAOsQWq4pOPjuPgjTfeQLFYHDNoaGGb1J3JZJK1ScSlFC0iEDt8F4qkMCWp3EuSSqLYR5IOPKpllw5DF9jiOS2sUAYp5ZOefvrpzNaXSi6Xw1tvvTWmxC8pp6iPKrkcTUiorZXgelavcsmG5TioWNYhKiyyElZFCQFZQkgJoFNL4k9dKTgQcEq8jKIpYXshgoqtjNkc8IY4AhwBjsBIEJAFD83hAhYn2hCVC7Dd/oXqgBpGc+08OHqQbU6pr69DJKZgf/c21sW09HzoJRvdPT1Ip+sZSdrZ1YFINIz6dJp9zrR3dKJcLqOhoR6Gl4XrOkiEm9DZ2Q3XcdHU2IhQKAjbsdHW3okDrQfYe3xjUyOam6dBEES07mtFR3sHYvEY6uvqoZs6gqEgYlEFmdwuaEaOjYc2rZDNrknvx7aAfXoDI0kL/D12JJcEr8sR4AhwBCYEAdqomQ4aWNuYw6Lk0XJJx2BInuwTpV71e7cDQSKrXfOwjY8PSUpRIkOQwsO09qXP1WpZceY7xgCYE7sJTpKe2PPLz44jwBHgCHAEOAIcAY7AWCDASdKxQJG3wRGYIghMN3bj1Filz7o2k8mwjM+xUpM2NDRgwYIFTPFJi9yaVkZi5uEXHgi2kKywn17RKMsiDSoqs6cdWEzTQctOA4LgL2wQAbtp0yY2drLCJRKTMku3bduGjo6OMZkRImRPPfVUpFIpv0/bhOUZaG6uQSIWhAcbpl2GZRuo2ESW9i94kII0IMkIKjI7p5IdwaZcLfaXw5gT1xCQbGzOxtDDbXbHZK54IxwBjsCxIxCSbCyMdWN2rAMCtD5VvCwpSEbrEQulGFlJuaUlLYdcqZup/pORNIKBKGhDiCjSe7bA6niuw8hQKoIoMRt1x3VQrGTgeA7i4RQo75QKKVJdx4YsqZDlQN9JkF2569pQJLmvbvVJaovsdW1Lg6ZnYTu6/x5NKlLbguMAOTPBskg7jDjbmMILR4AjwBHgCEw+BEhNuqSmiDX1WdSMtZp0qNP1yFFHAQSPPrHo0+mwKlI6fCxJUs2yIEg2wgHqcwiStGrtexSLYE6Sjuw65iTpyPCaDLUf/yXwhfcAS84H7vwe0DgN+PrtwE//Ffjo7cBn/w5QTqI9xm+9Ctx4JvBX3wQ+/teHzpChA3d/G3jw+8CnvwxccwMgjj5KeTJcCmMyhnwW+PKngd/f149hFdOGxcC37wMWLx+TrkbcyFe/+lXcdtttg4775Cc/iW9+85sI9UZljbhRfgBHgCPAEeAIHBMCnCQ9Jtj4QRyBqYvAWvt1JMLBPqJ0rLI8VVXFsmXLkEgk/MVqywSiRYRjR16cJhVpqPcux7ZsiBARDYURVPvvfDRNY4ve2ZyBTE6BoviL66ROIqJ02rRp7IcUsvl8Hhs2bGA2jqMtA7NVifRVAkChUoLtuYhHw2iqr0EwCBhWGRWzjIpl9FlV0ljo3AKyjKwZxdZCGq2lMLMVTgctpiJt1wNwuc3uaKeJH88R4AiMEgEBHhqDFSyt6USN2gPLqb5/knpfYiQobfxgxCXlfrpEOwoQRJE9R4X+T//6WczeoPdCep7eQz3PT25m7fXujKHHqb4AemxgVpyf6xyWVbZxZmBhmc8eHeO3ScfTY6bjwnQ9lM0QthcbsLuShOnyVaJRXh78cI4AR4AjMG4I0GbH2oCJNQ05zEsUiJVk9yiq2P85Mfad0+cVffYcWujRgXcuoydJ/c841zNQsTSIkotw0P/8Yp+Znj8SRtk6IbhOBJ6gQ5ErENkw5d6c1OrfCto7unpHKWAqK0lpU+vzzz/PnIDoOggGg1i0aBFz8FEOYsC2bNmC55577rCXQm1tLa688koEAv2braqVOUk69q+g8W6xSmAtvxj4l+8C9Y39JOnhiMLxHtPxbP9oJOmencAXPgZsehZ45/XAP/0nkKg5fiMmUvIXPwHKRZ/UDZDL+XEsRCJXSfbPfQv4yGeAKqZVIn7WnOMzQE6SHh/cea8cAY4AR2AoBDhJyq8LjsBJiMD53hsI9+5MMwyDEY10gzqaQgrSKlFJi9elSh6JGTbIPvdIZSBJqmsG4HhIxuMIBwPo7s6yQx3HZQvilbKGUsWD46X6boKJFCWid+nSpewxqnfgwAGmKB1NIcvgJUuW9PVTWxvHKbNnolDKo629A64rormpEfFYBLarI1fsQHexHabtkwt03nRuLoLYmGvAplwKkuAhJDswHAmaQ5a9oxkhP5YjwBHgCIwdAkHJwaJEFnNjbYBXhjPGedXHOlLfbUDtcxsYqh16K7VsB0VbQt6M40Algf2VKErOYHL1WMfAj+MIcAQ4AhyB8UGAbUIUXCxLFXBqqgsBUYdM36EViuKY2E0ujueCcq0lQWDf49nmoFFlkpJi1GKqUds1kTdcGJ4EURLheCJcl+4FRNguYLsCbFeBZquwPBu1oTKawjqiiuOTpVTILtiT0d7e00ueylhx5nnjMzHj3Oqrr7562IiUWbNmsZxzcgmqFk6SjvOETLLmqwRWlfCLxYH/vBP4zq2HV1NOslMY0+EcjSSdbErSKmm7YjXw+X+YXCTpnb8ALrsGaNkM/M1HgFDYVysfT5L05z//Oe6//34sXLhwTK8b3hhHgCPAEeAIjAwBTpKODC9emyNwQiCwQNiL2VKB2eJSIdvdzZs3H5P6ktRAZLO7ePHiPmwqlTJC0yqQJVIZDV9JauomXNtliyL0m+xzqWQzeZZtZ/eyipoWQDI1nd08087j/fv3g8jeuXPn9qmT6Hxoh7KvUhpZIVUsnU/VZpdwikYjaGyoR6o2ySwgARGZTB493RnUpmsRCLloz+xAQc+zxYyAJDG73YwVw4ZsPfaWIr7OSgBMl2wrRzYmXpsjwBHgCIwnAvT+1BCs4NRUO1JKN4wB9uHj2e/R2g72kqR9i8RDHMA25hjAnlICe7Q6ZM0wDPfIG3SO1i9/niPAEeAIcATGHwH2Pd1zMS2s4bR0N5pCBUgCQO/9FFnhuxSMfyGC1GDRGURKigj1xmWMnCT1fGIUNiA6sFwbGUtFR1lBlyajZElwPCJEaV8oWf/6fxNJSr4IhifAcQXUqCZOieuYnyyjIWRBFPpvHNo7iCSV4LkyVpxx2fiDM8Y9UMb5Y489xu7zVq1axZyIqLz11lt4/fXX2d/nnnsui3CplipJSnXXrl07ohFxJemI4JoUlasE1szZ/arI//434P/dAlRJrkkx0AkaxNFI0gkaxrC7mWwkKSWAVEn26vVTHWNdw/FV3pKSlJOkw760eEWOAEeAIzCuCHCSdFzh5Y1zBCYvAucL6xFSKQvUX3xobW1FS0vLiAdMiktScRKxSIWyQoVkAcHQ0Zc1yFqR1JZBWWIEbaVkwKjoLIOOWMRSqcJuoC3LBpk06roB07DY4kEoMh0NDdOYJRcRqHv27GG5DU1NTWwc1N7GjRuPSSE7f/58TJ8+nbXDdrirMl544QXMmjkdl1xyKVKpNAqFHH77299ie8t2XHjhRVi8ZC66cntR1HogCjYUsgqTyGo3greztdhZjEKz+aL9iC8wfgBHgCMwYQiEJAerajswK3IAZbJMP86F1ESkIlUkP9f0cMVyRewtRrE5l0aXFeU25sd53nj3HAGOAEdguAjQZkf6rl0TsLAi1Y258SwkwWXfocOqAmmQDftwWx1ZPepft23otsWs2+neyN+gQyRtAJ4TASjHtNcY95DWmVqUiFG/uLBhuB6ypoIDZQWt5TA6Kiq7D7A932iX/QyxYbJ6X0Y1wpKDmTEdzWGdbcAkorQubMLKtjGMyKZ+5RlXjexkJ0ltIkPT6TQo2qRa6H6OyNO2tjZGkJ53Xr9KlpOkk2TiJmgYVQLr1FXAF74CBEPAvf8NfO0TnCQdKpN0gqZl2N1MNpKUBl4l2X/0MnD6WUDbfuDWTwGRKCdJhz2xvCJHgCPAETjBEeAk6Qk+wfz0OAKHQyAMDaudTYhGIv4Nveti+/btTJU53EJ5MUSQ1tT4oRe2bcH2Sog1DU8mKQkys9OS4DK1qG068BwPWkWDLEjI54tMcUkZeIVCuW+cZL9bqZiYMWs5mpqa2eN0Y01jJ1VrNY8mm80yopSI2+GW5uZmzJs3ry+ztburC6edfhoefPABdHS04/obbsDK01dh48YN+MlPfoJYLIYbb7gBtXUJFEqdsJ0S4GnMpksSJLRpYbzaWYN95Qjs4cEy3KHyehwBjgBHYEwRUEUXZ6Y7meVu0dTZYvHxKj5BqvQSpIenSMkVuFOPYkOunlns0gI0LxwBjgBHgCMwNRDw86o9JFQiSXswN9YDWXShiBIjSSfCcpf61yyLkaTVTz3anONb/srw3CDgqoBA9rk224ijOyKLz6C/PVKNCqavCvUEphbt0AJoqwTRoZGFrszuZ4gA7SdBjz4/dG9GxGhA9PO8SWHbFDEQqeyDKnmQ4OH9F1509IamUI2XXnoJGzZsYJtVL7/88r6Rc5J0Ck3icRwqZWE+8RDw5MPAyw8BNbOBC68GbvwYMG+x7+hULWRR++xvgF/eC7z4IBBtAladB7zng8A7LgJ6938POhsi/37+Q+DJXwH73gTmrQHeuQ64/s+BJn9/dV95/JfAF94D3PtHYMFS4KGfAL+6D9jwNHDOtcDH/go4Y+3gMdHBba3Aff8D/P4JYPvL/jnMmAesf/JQq+Eq8Tew3yNltlL91/7gk4K7W4B7vwu8+ARQ0wC86wbgg58A4snB51EuAS88Azzza+ClJ4HsLmDZhcCl1wBX3wDUpPz6VbXr0ab/hi8easFL3+Vffxn46ff88VA5Zx1ww8eAlWuAg9Ob6PZk+2bgofuAF5/0caK5uPJ64MprgcZpRxvF8J9/+OGH8cUvfhHr1q3DHXfcgUjv2tnwWzhyTa4kHSskeTscAY4AR2D0CHCSdPQY8hY4AlMagQvwJkLBIDuHkagv6SafyMSq4pJu5HW9gsTM4auPVFGGKorIZwtwXQc9XTmIHqDICrSSBst1oFUMGKYJ13FgmBZTk9JKAalLbcfFitPOQzpd17foQGQpjY0UplRIIUvk73BsdweqYql+S8s2hs37rr0Wf3zlZfziF7/AsmVLse7SdXjm2Wfx2uuv4ap3XYWz167Bzj07oFWyaG5MwhRkVCwHkmdiez6KP3UnULZpBzovHAGOAEdg8iJAC66r6zqxNNmOsmXBdGgxmAwAJ7b0EaSidMQFZQ8CskaQKUh3lZLcYndip4n3xhHgCHAERo1AP0lq4LRUD2bHMkwlSZEVE0WS0kmQxTwRpdU8booLoTEEFQUiZHigjFIHhgu0V4LYWwyg2GudW91PRNpO2xFRtkXkTAW6S5maPiszEnJ0IKhVpW21DVnwYOfbIEuAIni449ozRz0Hk6kBUpLSvdvy5cuxZs2avqFxknQyzdLkHMvm9cDXvgS8/vih46tmmyb8fd3IdAP/8nfAr7879LncfBvwmb/18yqp0Gv8t48A//jXPkl4cCGC7vZ/8xWK1VIlSf/xp8BvHwKeu3/wUQ2Lga/f3X8M9fHsE8CdX/YJ2KHKwQTosZCkD98HnHEO8PhPgVLb4F6GIjCH6qN61CUfBv7+TiCVPnaSlNI9fnQX8PXPDH3On/82cNMnATIaq5bnnwS+/Mmh52KoczjWK1bTNNxyyy246667WBPkLHbOOecca3NDHsdJ0jGFkzfGEeAIcARGhQAnSUcFHz+YIzD1EVjs7cZMpQyZ7rYp/zObZfmklPF5uEI3+tOmTevLimE2VYaOUKoIJTzgG+xR4BEdF1aF+hFQLpWhVXTIkGDoJrPZrfQSpGSxq2k6SEGqGwZs24FDC/i2g1AwjjPXnI+amlTfAgSRvZQjWiVKt23bhgMHDhyRKCX1KeWQVlWxpVIJ9/74h7j88itw3fU3IJ/P4f7778POXTuxePEC7Ni+A40NTUxZGk9EsW3nFrS27kc4WgMpOQu26EH2ithZiGBbnqubpv4rZWzPwM+tFRCSBaY6JiJKtz3oDuDwwNqxBZu3NiwESK0SFF2cke7ComQXTMdh2WyGY8GmLd4TWEhBGlKUI2bREUFasIJoydeipZBAxRn+Z88EngrviiPAEeAIcASOggARgSlVZ5mk08Nkt+sxq9uJJEkpk7Ri+puDqoVIUoomIctfUowSKbqnEMbmbATtmgrLJQK0X5pGJCkVX406MtXokSAauNGT/i73dEAQibQF/uuDp50w11c1q5SuB1JtNTY29p1blSQdeLIU9UIbXFeuXDnItvdgQHgm6QlziRz2RHq6gK/8DfD0j4GPfQW48eNAugGgLEqyVf3db4CrrgPiCf+x734T+PYXgKv+AvhfXwKmzfAff/NV4NtfA159BPj3x4ALeiN/d24DPv9RQCsDn/3fwIWXA4EgkOkBHrgHuOf/AudcBtz+Db8PKlWSlP5ecSnw2S/+e0EcAAAgAElEQVQDq872CddHHwBuuwn41NeAT38BECWgalFrasAnvgCcv84nackQi5Scn113qJJ0ICDDyS0dSHhWz50UsDu2Al/9HJDNAN+4G5i/uL9lOr9YElj7zn6VaXcH8J1vAPffCXzjYeCSdw2empHY7f7ut8CXPgxc/xf980YY7d8D/NedwCu/A/79J8DS3re6Shn42q3A1g3A3/+r/zgRqKQM3vQWsP414PqP+vMzFoUrSccCRd4GR4AjwBGYGghwknRqzBMfJUdgXBE4x3kDiXCQkYx0802EIhGLhytEJBKhWLW11XQNcjSPcIKsqIY/VEez4FHeqOMily2wRYhKscLGUC5rMC2bZZASQUo/RJzatgva1efBg2HY7E6jprYRF1xwBYLBIDt244a3IMkiFi9ezgZDhC8Rv0QAH65Q9g0RvwwDeNizew8efOA+XH/9DXj/dddBFAW88sdX8MCDD2Lv3j2YOWM6rrn6vTj77DUwrQJ0PYst2/ejZX8RtdMXIFUTQb6iY0s+gk7dz2vlhSNACBAxmo5IqA1JCCgCwOxBPdiOh4zmorPsoGxNLCnFZ+bkRoCuwBrVwNx4EfMTBSQVDbbnMkUN2Q9qvTltE4USZVWHlMO/b9oeqXRC2F2swa5SDAWLv8dO1NzwfjgCHAGOwFgjQKRYOqDj9HQ3poWyEAQXEUX1IzkO9lkc685722P3FbbNflguKQBVViCKKnRbQsZQsbsYws5CiP19LPa5YzF0us8pdrexTUR0z/Kdm04fi2aPexvkBPT444+ze9C5c+fiwgsvHDSmoUjSaoWqu9G5554LSfI3/Q4snCQ97tM77gOoEpJ/8c/Apz43WHV4cOfVLMpEErjtG0Bt3eAab7wCfP4jwAXv6reFreah/uvPgcuuOdS29+u3A4/8CLjrV8CK1X571TFd9wXgr7482MZ2KBLxSJmrwyFAh1OnSpLeeCvw138/WClLxPG3PufbA1fP4UgTV+3vc98CPnKQCnS4JKlWAf757wDbAm79GhCNDe6xZTPwNx/x7YyJ+KZSKgJf+RywezvwT//h2yhP5cKVpFN59vjYOQIcgRMNAU6Snmgzys+HIzAMBHRdZ7VyuzfCtkz284ElASQTiT415tatW9HW1naI+vJgxaVhGti+axPkQAWeKGDmnCYEggHWPpGWhytkY+XqFmzThue4KGQLkEUF+VwecIF8qQTbslEsVlgT5XIFlu2gUq4wpZ1DhKnj9DXf0DAL7zzvUrS27sOLLz7JSM0LL7wSjY3N7JwOp5Cl55qamrBw4ULWlue5sG0dmzdvx68ffQTXXXcd3n/de6EoKstI/fGPfojHn3gCF154ET70oZuRTAZRqXSiWNTQsqsdluti1qxmVIQQ3uoMYE8pCIPtNOeFIwDEAhJmJGSkwxIsDyjqLizbhSQCqbCMgCxgb9bE3rwFo//y5tBxBMYVAdoaMiuq4cy6HjSGKf/ZY4vEpCAl+8GyZUyomjRIJKmsghTXBxciSNu1GHYUa9BWCaNiK30ZcuMKEm+cI8AR4AhwBMYFASJJ64M6Vqa70UAkKVxEiSRV6XNg4r5Dk5qUPvdclyhTARkzhAPlMHKGjC5NRZeuwnB914Jjtc8dLYBEkpa62/uauetDK0fb5HE/ngjSp556Cnv27EE6ncZll12GUCh0xHHRNZPJZPDaa69h7969bD4uuOACzJkz55DjOEl63Kd4XAdASstv3eFb1R6sghyq4yq5d+t3+4m3gfUKeeB/fwawbT+7MxgCiARt2QR87TtAU/OhrZIV799cBdz5C59EpVIlSQc+djggSAVJfWx8A/iX7wIzThlcczgE6HDqVEnSoYjQgRmqA0lSIjJ/87Cf8/ra7w616B0qA3W4JGmVsP7To0e+RD56O/DZvwMUxVfiPvEr4B8+DShB4KqbgMuv8XNf6fmpVjhJOtVmjI+XI8AROJER4CTpiTy7/Nw4AgchYORyTPFY7PJvrsmuichG0yghILj48/P77WYty2LqS7oBrdo8kYUt7e4lxSUVuqmlvM83Nr+A5sY0iAtM1CaYdW8kEkYiHkJDc79VEh0jCiIU0f/RNQOObrGUn0ymCEoRzWZz0HSTZY9SDmmVJC2VyjB7M0lpAcM0/OxTtpDBwoA8NDfPR77Qg3yum9lEEkF60YXvQrR3WyLtTt6xYwdTpFKhG+pUKsVUsYqisHYMQ2O7kN984y08+eRvcP0N1+OKKy+B69qIRlJ4+OFH8bOfPYirr74G1177PlT0dlhGES07M+jsyWHZgmao0TBe7wzi7UwUFfvQHc38wjw5ESAF6eyUiukJBdmyjT15E3mdyChfgJ0KSZiXViGLHrZ0GmgvD60mJeJIEkhD4Fu62R69Bg7FdGA9h0gvt2oBd/i67HXt9Y5J8Md1sPsvtUu9Uz1au5R7x8JItSHGcXLO9tQ6a5rn2oCJleks5sXzUCT/2iOL84ptoWgasAZYEI712THDQrqOBBEyfUZIEhRRGkSS0jVuuAoOVOJoKSTRqYdhun72NC8cAY4AR4AjMDURqGaSTg9XsCLdhVo1D7J/Px4kKSHIvsaQo40t443uON7uiUKzJTgQGXF6vMjRgbNb6unwmQJgyitJ6V7y97//Pbs/I6eiSy65BPF4fNgXM92vPvroo+jq6sKyZcuwdu3aQ47lJOmw4ZySFasEI5GEd34PmHUoTz7ovI5GXlbbO7DXJ0mpfPnT/m/6fzXXdGCjVYJytCRptc+D+xgOATqcOiMlScl+91++DDzqR3IOWUZDklbJ1E3PHvnSG0iS9r5FY8PrwD3/Cfzm+/6xNbN9wvSDHwfIQniqFE6STpWZ4uPkCHAETgYEOEl6MswyP0eOAID2rW/AJQsp10bXrk0ME8c04TgmKpku9v/lM1N4z7p3IhqJsP9XKhVs2LAB5XKZ5XvOnz+f5cNUsz5Jbfr4U7+CKHsIBhTU1CYZ2UjOWIlUArXpGqYqTaVTaGxMsTZlUWb2WYoooFTS4Bg2FEFEd5dvhduTzQ1LSWpTJqlFZCeRP/TTTyjR345L2igHs2cvxGXrrmZt0+Pt7e1oaWlhf0ciEXZDHQ6H2fPZTAYVTUO5UsIbr7+B9rYD+NDNN+P0M5agVOpCfe1MPPnkC/jZgw/gfe97L6569xXIl1oB18LbmzoYYbTi1LnY0C3gTx0hZExfUcsLR4CujaaohIXpAEzHw7ZuEz2aM4iAVERgdo2COSkVOzMWtvX4GwGqhdSmEUVEIigirIiMQCKL3p6Ki6zh9BGl1BfVqw2JCCkiuy5N20VGc5A3fAJ0YCHytjYsIaL6+VYl02HkrSozMzfkdQdW70E0BlLBEjFasjyEFSCmSkwJq1kuuphVMGdKp+IVLwseZkTKWJnOYFpYgyh6bLOJTvnQlgXDtpgV+VgXUgkRISqLdE2LzFqRHhuoHaIsuIKporWcwM5SDTJGAM5IvN3HetC8PY4AR4AjwBEYFQJVcpQaUQQXcxN5LE50ICxrbCPl8SJJ2f2CB+wrhfGH9jj2lEKAQN+lJk7RejRgGUnaW74zhTNJiSB9+umnmYL0WAjSKgaPPfYYWltbOUl6tAvnBH2+Smq++Qpw5/8Ap8w98omSne5Na4DhKkkp2/LO24AdW8ZfSXo4tepwCNDh1BkpSfrM48BfXg5c+EHgM18G5i4EW+ehcqT+hqskHW69I80oKX9p7n/xY+CpHwErLwPu+A9gxuypccFzknRqzBMfJUeAI3ByIMBJ0pNjnvlZnsQI5Ft3oJjthOe6yHfug57rge3YsMpFGHoZjmMxdMxCDo7r4Mq1p+LSiy7os8otlUpYv3496urqmIURqSyJYNy1axfu+t5/QJCAFCNHJWZxK4oS6hqSEAUJoiRi3vxZUIJ+XtziZXMRCYWhSv6CuF4x4JkOVFFCpifHVEtkaWu7zmEzSS3LBY3JzyR1YNsmU4DSD43L3wFOOY+kiLNJuooVy8/EmrPOBSlh6YacdhTTjuPly5cjGo2ysXV2duLxx37NLHx1Q2eE8pIli3HNe65FNC6gWGlDMjYNz//+DTz0y1/g3e++CldcdSkqRgfIeGvT5k7YjosZC5fgT51BbMuKsFnWJC8cAUAVBcyrVTAtrmBnxsSevAXnIKEokZ7TYxIW1QfRUbSwsdPsU2YSCVkXljA9riCoCNBM18/MEgR0lGx0lJy+uomghFMSMmJBEbrlMTI1GhCRKdvYkSVVYD/RRWQq2f/WRWWYtsesf6m+7gBBWWDZqLuyFvReiSiRswtqVdZexXJZ/5QpHAmICEgC9uYs7M3bMJyxJ9P4dTT+CAREF4uTBZxW24NEwIJJ+WyMKPVzSauuAmM1EiJFA5LMPhOIHB3qHbPiKOjSomgtR9FWiaBkq5wgHasJ4O1wBDgCHIHjhAB9niiCg6hiIhUwMTOSQzrQA0lwEZDl40qS5gwFb/YksL47jIoj920OPU5QHdLtiUCSDrTYJVefkSpIq6AUi0U88sgjbEPvO97xDixatOgQvLiSdLJcueM3jmqe51fvBa6+YXBm6MG9VnMuyZ719m8A8cTgGq++CHzp48AV7/ctXuke7D/vBL5zK/DvjwEXXDa4PtnRfv3/AL97FPj2fcDi5f7zR1OsDmylahn86weAf/8JsPS0/mdJzfmN/wP88lvAUKrNas3xIEmrpOo/Pwhc+b7B5/3Ss8AnLhh6TFXy89RVwBe+4lsWD1Wq+aLtrcA/3wVMm3Hs1wjtl3/wB8BXPzrY9vjYW5yYIzlJOjE48144AhwBjsBwEOAk6XBQ4nU4AlMUgSpBSra6lqUzglTXitCLedimAcc2YWsV9tulHyIW9TI+ePWlOP+8d4LyR6nQDaiqquz/tKhBWaX//b270NXdAVmRoSgyQuGA/7dKVrsRBBQFydo4VFVBoiaOVF0NQgEV02fPRE1NhCmFJGKJDBcBSUGpWEapVGHtFyl/1LJQqRgwTBOmYUHTdNi2g3JFg2XZsE0TumnBcz1omslIU/q7SpgSP6kqChzXRjAUxMrT12LRouWM5DUMA6ZpIhaLsfPTNA2vvPIytm/fxgja2poUZk6fgdNOX4k582ajVG6HZmSQTs3C/r1ZvL3+Taw47XQsXDIX+XIrgoqMrg4DmYoAOzkbLcUgDhQHqwSn6CXEhz1GCCQCEpY0+K+nTR0G8kMEjhJBND0mYnF9ED0VGxs6DRiOTxvVBCXMr1WZ2nN/wWSKTcvxoEoCvYQYYUnOa0Rszk2paIxKaC/ZOFBwoEge5qUDCIgCNncZaC/5YadE3M5MKpiVVFDQHWb/q1tAfUTEtITf1+6siW09ROj6pGc6LGNJvYpYQGRjaCvZKGoOU7fOqQ2gbLjY0m2gQIPiZUoi0ByuYE19D6ZHy4wkNR2H/RBJSnltIyq0gYUOoH/YpUxWhX4L0kCClD0oQHNktGsR5E0/j1QSPBStADq0MPJWgNvrjgh8XpkjwBHgCExeBGhjY0I1sSCRR3O4AFXUAK8CEeSCoSKqqgiRO80IFZz0XcjxKBJAYN+L6OOHvsKYjgDL9d01ApLHfiTynOmtU0WqbEvYnI1hUzaKjEGRGbQBdHJZu091kpTu8UhBSlmix0qQUhukHn3llVdQKBRYlukVV1zRd+868MrnJOnkfR8Yq5ER8fm3Hwe6DgCfutUn9OJJ35W6rdXPK73qOp8QrSpPf/qvwI23Ah/7SyDdALgO8OpLPiHZ0w58/W7g9LP8EZL69PMfAWIJ4HNfAdac5+dfdncCP74L+N5twA1fBD7/DwApT6mMhCSl+lXV5iUfBr54B1DfCGx9G/jW14Dn7vfbnGiStEo+3/gl4H99CYjFgUw38OufAf99J5DdNfSYujqAL/8FsHML8NdfAS65sh+XgXNO83Pf/wB3fBw49zrg47cAy1YeOVt03y7glz8Bzr3YzyEN+wZoIEXpj74D/NeXgG88DFzyrrG5uh5++GF88YtfxLp163DHHXewda6xLJwkHUs0eVscAY4AR2B0CHCSdHT48aM5ApMWgc7dm2AW8yx3tNjdBnguI0iNYoGpR/V8D7tx0IpZ9pxt6uy35FlQYOK6970fF110EVNfDiz5fB7/9m/fxN59eyBKAly4CIWCUGQJgYAKNaBCIWI0GYMsi6hrqGWHkw3vvEWnsKy5eYtPYUrVoCQjoQZRKWhMBdrTnWVqUiI6C4USLNeB1kuUUnZqWdNZjqlt2YwopRtkx3Zh2Q4sRvJWiVIXsuxnjPp9y5AVFWvXXoKmg0IqyLZ3/4FWWJYJ3TDYuSTiMdTV1SOWiMJ1dZS0TkiSi2SsGeFAmpHKaiAEQTFQqrSxxRNRqse+Ugx7tCA6K9Ig+9NJe5HwgU0YAs1xGYvqAugs2djabTLL3YNLVUlKJGlXyWIkqekKbAfz7KSCGQkF+wsWdueIuBr6+GkxGQvSARR0v5+S6SEZlLCwToUiCSzrtKvik6S1IYmNCYKHbV399r+poITFDQEkAiI2dxrYlfPV5kRjnZKUmdLVsD1sYYSrzRYficRdVKcydSwRsUVzhGTahM0E7+hoCBBJuiqdxfRIBa5nsixSmmPaQOIehSRlJrmCAN2R2A+9rwseXW9kfi7D9BQIgoeg5CGieIjKgOVK0ByFZb1ljRC25JJo00NMoU8kKSnyuSr/aLPGn+cIcAQ4AlMLAfp8SKk6Tk93ozmcgeGYzM2FXAXCisqiOYIsnoNcBobnzEIbyzKGim5NhWaL7DuU60mwXNqE45OkRLpGFBc1qg1ZcJlzBn3G+D14bJPOnmIQOdO///HzsofX/0TNwFQnSbds2YLnnnvuqHCde+65fcrQl156iUXADFXIqvfiiy9GMpkc8nlOkh4V6ilfgW75n/gV8A+fBkpth57OO68fnCe6aztw+18Crz9+aN1oE3DLHcD7bgKk3mUQxwZ+dBfw9c8MDRURfLd+bbDF60hJUlKM/uMX+jM2qz0tOR+44WPAT78HXHwV8PG/9p/JZ/2s1N/fd/jpO/i8R2q3WyWft714aB9nXAns2wFc/4n+MVVrEeH84+8C/9qb5Trw6IPJ5IFK2aHOhM5/YNbs0XJMr/wk8Lf/BNT4SU+jKrSR/pZbbsFdd/mhrC+88ALOOeecUbV58MGcJB1TOHljHAGOAEdgVAhwknRU8PGDOQKTE4F8+y4Uu9oHWewapg4t1w3XsaHliCB1oZfycB2LkaaeZTE1qQwTomsyFeZnP3sLVqxYwdSXVEhRevvtt2P/gf2QJRESyzsUGAFKSlJaQojEI1BkGcFQAJFYmJGnlE16sPXu6WcsZSRpKhRBUFaQyeQZQUr2SwOtd2lx3vUc9PTk2Biojq6bLDuUlKX+Y0QYKdA0i+0Ql2WJZa06jtFHnAaDKmRFwdlrLkWyxidubdvG7t0t0LUCFFlEMpVkuUNUNxaPwPVsOI4OUXLZwn8skoSqRhk2gkg71A240GG7KjqtadhVSSNj+DaknCOanK+N4zUqIjnn1apoLVjY0WPBPDgYlAihXjJ0fl0Ae7MWIxupWlQVsSQdgCQRMWkiqw9NQFK26MK0iqaEiv15C50li1ng1oZlJEISs/Al61zN9iAJAmYlZaYkbc1bjAit2v8mAyIW1QeYKnVTp4nOMmX/ApSZSmrWU2pUtOYsbMuYfTa8TWQTnA4ipznY2mOy1wAvUxOBpGJiWkTHrGgZjaEcRPRn45L6s6rqYep9WlImq/PeDSkCRBTsEPaUYsiaAfYZJDJzXCI7ZaYUpaXokOIgKtsIyTZ0R0HBUuGxRWwZGVOF7kwu1c7UnEk+ao4AR4AjMHkRIJK0RtEYSdoU6oFuG4ykZPcVogRVkpmSlFSlKhGlRyEq6bNodzGM9Zk4OisKI0kpz5o+hYgEHfi1S5WAsEyJHC5z7GDP0eeYQPccIkyHfnt9CtKj9T3RKHOSFOzeNJFI4NRTT8X8+fOPqPblJOlEX6HHpz96Ce/eATx0L/D7J4DtLwMzTgMufjdwzQf9rNKBbyNEzj30U+A3vwQ2PO3XPftC4IaPAvMWH2rZS3aur7/sW7q+9KSvolxzNXDpNb5yNRQefN4jJUnpaBrTT/4buM/n5HDVTcAHP+7vVL31U8A5F04sSUqYbt0A3P1t4PePAEoQWHsxcO3NQG098LefGEzcDkTANIHnn/KzQl/7XT95fTBJSseQuvfZ3wCP3D+4Lj13MElK87CrBXj4PuCV5/25I2J71XnAle8Hzrvk0LkYzRXJlaSjQY8fyxHgCHAEphYCnCSdWvPFR8sRGBYCVZLU0iro2bOFHZPrbGW/tVwXSJWpl/PwHAe2XoZLv20TcCyWDyS4Flv+Ttemccstn8e8efNY1su9996LZ599hqmDyHnKE33rRLLUDQQUpjpl1ruhIFOUJlNx9lg0GkQsEWN15iw4hY2DSFJVlJEMhRELBEGKTtN0UCqVYZgWLMNk9rtEZJJqVCd7Xd1AuazD8zVG0DSDkaam5cB1FaYopXMhRR4EC4aRhyz12m15HlRFRixWgyXLzkY0GsPbW1rQ0bYHDek4QiEBsiKxbNVIRCEJE1usIcKVlKL+bwlqQGHjJ9UsPR8IhNFlJrExX48OI9aXCzmsieKVThoEyAJ3XlrF3qx5WJKUCM0FaRXTEwq2dRvYkfEVnE1Rhak0uys2tnWbh837TIYkLKkPMFK0aJK62mPEpuN56C47aC3YKPba4FJfi9IqyxLd2mWgR+snNdMhX0mqmy42dRkoW75qlex3F6dV1IQkdszegk+eUplbozBL3725wfa8J80En0AnSoSmLAKNoQrmxXJIB8uIyiazbaaFa1L5OK7AFpZLtoSKLfXZMZuugv2VKPaVIozwpELKUXo3pcVqsj+sPiYLlJdLBKuvFPV5VuqdF44AR4AjwBE40REgUjMgWpgeKaMpVEBYLiIkapAE/7sPZVZTXnVECSCsquxvKja53lBkhyCyzwvL8T9b6LPota4k3s7EUN2nVSU3qa+Bf/ufQ/S50/+JU/17ICE62Wx2q9fEVCdJJ/ra5iTpRCPO++MIcASGiwBXkg4XKV6PI8AR4AiMPwKcJB1/jHkPHIEJR+BwJKmplWFVSkw9SipSKpbm/98ySUXqQPRM0L5rfwFBRG2qDp/73OfQ0tKCe+65p/dxsKxPygCVFN9mV5IlhIIhRpKSajQWjzK73draWkTjISQTMabknLfgFNiegzPOWgFVDiCmBhFRVMi0WAGbkaLlksEIUatX2pbNFlCm7FTLhGWR9U0C2VyJKUrZArwgwTRt7NmzB5VKBc3NTVAVD7qW8+0eRQGhUKhv7OFEM6LJJry1ZScUGGisr0NNXYqpRsOyC0W0oMoORMljOavUBv2mBRsiUmn3cjCgwvEkVIRabC2ksE+LwxKIOOWFI3AoAkSSzk8HsC9noqVnaLvdFJGT9QHGz5PNbdUWl1Soc1K+CnVnxoI1hAqVemR5oQ0BqCLQXbYZmWraHsqWi7zuMgVptUQVAUsbKGMY2NjZT4TSBoOZCQUL6wM4kLfYOKqH0fiofVpIpFzVqqJVEQWmMJ2ekNHSbfbZ8/LrYGojoIou4oqJxrCGefECI01prjVHxf5yGF2airyloGJRqptfDFdC0VJ4dujUnno+eo4AR4AjMCEI0PcJojqjioV0sIIZwS6kAlkIgu8UQ4UUpWS/S64z5GRguy4CFPEhKSiYMvaUQujRVZRtGftLKrIm2bof3iKXuR+QFKmXKB14ogeTqpNNQVodKydJR3Z5cpJ0ZHjx2hwBjsDEIcBJ0onDmvfEEeAIcASOhgAnSY+GEH+eIzAFERgbklSAKEiMKDUMAwb5oJBNYsgnQh3XYSpSRQn0qkgVhMNhyKrClEbJBKlIJdTXNyCRiCJRQ1a1ASxaMp+pPc/+s7OgykEoogyZ5Q1RnqjBFKzULwQZXd1Zhj5Z8GpaBeVSHvl8CR6C2LZtB4rFPKbPmIFoJIpyuYItWzYzxevcOXOY/a9t63BdB16veonaSibjsF0RmhuEZprMjrQmlYYcCMBzLEgCZehZkEUNiqhDlgVoFmCLfqZjPChAlSVYUhgHKmF0WGm0aRGYggKxGlwyBa8ZPuTxRYAySSlrNFsmG10TlQGEpb8IKGBOjYJZZGWbt7C9p18x2keS5i3szB6eJK0LS4z41CwXW7tMFC23z0L34LNLqmCEp2ELjCTVezNOSS1Klr3TEgq2dhqM0K2WxqhP4mYrDlOYkh0dlYgiMlVqmKlS++15xxdR3vpEIRCSHZZP2hSsICS7yFsqdhWjyBoKy3fjys+JmgneD0eAI8AROLEQqKo36TdtzGkOFTEv3o6Emhuk8qR7BbLdpY069JkTkBXYXgjb8jFs6IkiYyi+sXvvB9KRFKDU10DV6GQlQo8005wkHdnrgJOkI8OL1+YIcAQmDgFOkk4c1rwnjgBHgCNwNAQ4SXo0hPjzHIEpiMCx2O1ShqdAWaSwGYlJRRRltuBAofUWSTiJzAmoCAaDjAgVJYnt6pZlpU+pqaoqkjVJhIJBxKJRRqZGo3HU1NQgEg5i9ZmrEQpHsHr1anR1dSKfzyEcjKCxqQmxWBTwXGQzWZiWBVlRkclm0JPtQSgQQF26jo1nW8t2/PrRR1Eo5rF8xQo0NUxjFr/tbW0wTANpVs9FuVSEogbZGErlEiRJRm1NDWKxOAKhMFPClstF5As5mJaJaDiCmppaBMNR5EwLnYUiLFdAxVGYSlSWgHREQEDyUPDiOFBRoQtROILECFJOkk7BF8sEDTkeELG4LoBYQMDOHgNtJYfl1goeGPneGJUxO6XCdj1mtdtRJnLfHxzZ7S6sU5HRHEae6navAsLfWtCXs5UK+iQmWWETWUn2vFTIls6FN4gwjZCSlNWl3FEDJdNlCtTpcQVz0wFWd1OnjgNFvw1SmM6I+6X3KOYAACAASURBVGNkJG6vFTA9V1XAmtZge94JgpZ3M84IkEGuLLiQRQ8ByWFWu2VHZja5vHAEOAIcAY4AR2AsEGBEqeCgIVjEtEgOqUAZUcWGIvjONookQRFFljFatIPYV4piez6Kbl2hJNO+IUxF0nOk+HGSdGSIcZJ0ZHjx2hwBjsDEIUAk6W233Taow09+8pP45je/2be+NnGj4T1xBDgCHIGTGwFOkp7c88/P/gRFoEqSeq6LfOc+6LkeGKYOLdcN17Gh5XoYiUiWu2S16zgWRMeE5Ggsj9QnSUWQGxWRo6QkpV3ZzLpWEBCLkXWuDEVWYJoGXNdDMBiAaVpIpWpQm06z3FPHNlkmaSAYYUrUZUuXYvXqMxGLxxFQVWzeuhGOY0PwRMyYOQtr156D2lQCv//d77C1ZTsi0SjKlTJy+RxkScSfrX0HFi9Ziueeew73338/DN3A4iWLcNryFZgzdy5ef/0NZDLdOOusNey5P/zhJWbTGwwFUSgUUCmXUV/XgNNPPx2NjU0oFgvYtnUr9h9oZSQp4TVt2jScsepMOJF6bCBVXMmB5smwPBGSorKd7pTBansKPFGGJCsgroCTpCfoi2mMTksiAjImY16tb8ncVbJZ1ifxoGFVRCpMGxI87MtZaCv6VrnVQkrNBbUK4mEJXSUHZb2XuBRF5HQXWd3f1BCSBcyuUdEcV5DXHXSVLUa0BmSRZZQS8drrYA1VFDCvVkFjTEZX2UFRd6BIQDwgIRVRUNAcbO02kOvNMCX1xtyUgnRExo6MycZIhZYlm2JEzgbRWbIH2fOOEXS8GY4AR4AjwBHgCHAETnAEqgpP2v4VU2zUhTTUqCYU0f8+RJu1KJrD9BR0agF0aDLKFjnPiH15oyc4RH2nx0nSkc00J0lHhhevzRHgCEwcApwknTiseU8cAY4AR+BoCHCS9GgI8ec5AlMUgc7dm2AW8yj3dKDY3cYUmrpWhFEsMFJUzxNRCmjFLMsgFewygoIJ17WYwpIsby3TRalUgmmaiJIq1LFhGCYSiYRvrSvLyPT0QDcM9v94PI7a2hRTluayGWavu3LVKrS1t2HXzp1YfcYZuOzyyxAKRfD0U0+ivr4ey5Ytw57du7Fx0yZccMH5eMefrcUDDzyAJ596GstOXY7TV65EsVjCSy++iLlzZuPa978fGzduxn33/ZTWRRghunTJUqYOfeThX6G9ox1XXfVu2JaNBx98AD2ZHqxYsQL1DQ3YsWMHDuw/gLPWnI01Z50FXdexl3JMtQokScSmjRvR1taGSy9dh9lLl2NLt4WKEIdmA0VHguEKPhkqSuyqkBQFgiRDEEVIMs8jnaIvlQkbNpGY9REJtWEJQUVkKmziQm3Hg2a7LEc0q7mDCNLqwmBtSAJZ9kYCEgTPY7mkpP5sKzpMYVqtlwhImBaTkAz516jtAI7noaNsM1VolSQlq+zaoIRpCRnRgATLclCk17vpsf87jot9ebvPhpdI0pkJmRGu+woWir3kKS1a1odFTE+q6Cw72JvzFee8cAQ4AhwBjgBHgCPAERgJAgPtd+n7hSKSbrR30xgpSul7jSuwjYt0D1NVjZ4M6tGBOHKSdCRXFcBJ0pHhxWtzBDgCHAGOAEeAI8AROBkR4CTpyTjr/JxPGgTyrTtQzHYyotSydKYoJaJUL+ZhmwZTejpaBYpXQQAaJBhMgUm2VYoYgGFY6O7uZpmg/5+9OwGPqrrfB/7ebdZMJpnsCfsui4pKtS6IgriiImJd60Kr1S62al3+VbuorT+tdavWDbUqWhWpFpWKWlRcakEo+76FkH2ZyWT2uff+n3Nx0oQkwCBBknlvHx4tc+5yPuemhbz5fk9OTo71zYhgMGi1/hDtczVNQ2NjIwKBAPr164eysjKrFa8IVTdv3oTBgwbj6GOORn19A1auXI5Dx4zGD37wQysA/WjBv3DiiRMwatRolJdvw/vvz8eY0Ydg+vnn4d1587Hgo08w7fzpOPvss9EcDOL5555DKOjHpZdehmjSxF+few5QTVz4ve+htKiPFea++re/oaa2GlOnnod4LG6FpKapW6Fp/4GDsHb1Ksyf/x76DxiMyZMnW8/aHAigKdBkVawuW7oMK1euwMSJk3DEsSdg1bYG+GMy3HmFCJkONMYlmNLOtrqSLH0dkCpWNSkPCuyNgKgodSgSXJoMhyZZoaV4n8U+omJf0FSL3V2vJb5Z6FRlq9LToQJxw7SCShGUGm02hRTfQHSoErJs7a8fFtffZR/U1DVFC2BxiOvFddMKQsURShitzyNCVVHRKkaK30/dM3U/pyZb1xf34UEBClCAAhSgAAW+iUAqMN31GuL3xd9HMi0YbevAkDS9N4shaXpeHE0BClCAAhSgAAUyUYAhaSauOuecUQKpoLRt692knkQiFEQsGoKpJ+DTokCkZmcVqQ7YbE4oks2qAN1RUQlFluBwuiw30X7X5XKib99+ViVpVWUldCOJoUOHI7/AZ1VZerKysWLFcqsa7YTjj0d9Qz3q6upw6SWX4Jhjvotnn52JhZ8utNrelhSXWBWdtbW1GDVyOE444Tj885/zsWjxElxy6WWYNOkUK4R94a/Po66mEt///uWIJE288MJfoagmvnfBhehb1t9qp/vyrJesStLzz58OPalj1qyXkJOTjQsu+B7yC4qwcf1q/H3OHBSV9rWqRWtra7B69WrEYhFoNhu2btlq/Tpl8qk48fRzsL6iCTsa/cjOK0JUdmNHiwFD0lpb7EoyA9KM+mLiZClAAQpQgAIUoAAFKPAtCjAkTQ+fIWl6XhxNAQpQgAIUoAAFMlGAIWkmrjrnnJEC1euWwkgmYRhJ1G1ZbRno8TgUIwpHpBweLQwFopJNQiRkIJEwsXXrNiugFHuQ2mw2iLIy0ZpW7D06YvhwFJeUYOOGDdbenqNGj8HAof2ssFGDDRs3rrfa5A4fPhxFxcUYOnQYxh4+1mrb++STf8Hnn32Ks86aYlWSina14sjPy4PbZcfrr7+OJUuX4eJLLsPJJ5/cLiS9/PIrYCg2PPPM05AVwwpN+5T0sypa//bKy1awO22aCEmTePnlWcj15eKiiy6xWgGLkPStN99ESVk/K3xd8NECrF2zBuPGHYX+A/pbe5p+8fnnOGXyaTjh1CnYHLKhqjlutUVtjJkI6TboopZO7Iuk2TPyPeKkKUABClCAAhSgAAUoQIFvR4AhaXruDEnT8+JoClCAAhSgAAUokIkCDEkzcdU554wViPn9iEabEKyrtgzCjdXwKmH4UA0l3gjARCxswun0oqGhGcuXL4fL7cKoUSPhsDutc+pqa7F27Vrk5OZg8ODB2LFjB/z+JqsyM7cgGwVF+VBNFz75+COEwi04c8oZyMvNQb6vACWlfeDxeDH37bl45+1/4DvjxuGkk0+G0+lCY5PfauGbneXCrJde3G1IqjiceP7551BXW2O10h09ahQMw8Rrr76GHZWVuPjii622wS+99KIVkl588aUoKCjA+rUr8cbs2SjtOwCnnHIK/vHWP1C+vRznTp2K/Dwf5s2bhy+//BJnnHEWTjxjKr6qlbCpMQ5J0aw2pIasQJLk1lA3Y18kTpwCFKAABShAAQpQgAIUOOACDEnTI2dImp4XR1OAAhSgAAUoQIFMFGBImomrzjlnvIBobyuO4LYVKLY1oMRWC82IQhF7JTqy4XIU4YP3P8K69evRv38/DBkyBIl4FDabA+FwFFu2bAZkYPSY0ajeUY3GxiacfPJJKOtTYlWOBgItmPPGbGwt34b+g/rBrqlA0sSgQUNx/AnjkdR1a2/Q8m3bkJ+fC5vDDsMAvjPuaBwyfDj+8Y83sWr1Gpxz9rk4+pjvItgSxN///gYa62sxdeo0eHN9+Oe8d/DZp5/Bl5eHY44Zh5GHjMJHHy9EVVWVFZyKdrtvzJmNnNxcnDf1vJ2VpBvW4J//nIeioj6YMOEkfPmfL/HFv/+NvIJ8FOTloamhEbV1NTjmu8fisOMm49MdOtY3JKBoNssrk/c/yvgvGgJQgAIUoAAFKEABClDgWxZgSJreAjAkTc+LoylAAQpQgAIUoEAmCjAkzcRV55wzXkCWAJsiIcduYlRuAGWuBqhSAquXr4TT5oHbXWJVkjY0NKCkpBSeLAdaWgKw2xyw2V3YUVmNxqYmFBUWWq14PZ4sq6q0IL8A8XgcCxb8C0uWfIXiklLk5edB13WsXLkKAX+TFWCKfUlFReqGDeut/UpNmMjLy8PIESORn1+AjRs3oqGh3gpnS0rKrGuu37gOkXAYw4YOhyfLg8odFVi7bi0a/U3o27cMw4cOR3VNLcLhMIYMHWa1Bl61ehVUVcPQIYPhcDisfUs3b94EtzsLAwcOQkNDo3WNhsYGZHs8KCzIt1oJi/bAhrcfFmyJYIs/kfHvCwEoQAEKUIACFKAABShAgW9fgCFpemvAkDQ9L46mAAUoQAEKUIACmSjAkDQTV51zzlgBEY4WuhUM8NmQ71KRrQE+ewRZahySZEJCAprqgN3uBUxF5IxIJGOIRQOIx5ugmwloNi9kOctqzatpKkxdRzKZACTTClCNhIyXZ81CfX0dpk47HyUlJYjHYpg/fz5WrFiGM888E8cc+11rb1TTEHugiiuZX9/fhHhGsemn+H1Vka3fF/9dN0TuaUKxBpiQZM3aP1U3DCiKYp2XTMZ3jlEVsW0okknd2j9UgjjZgCSrVsWqqAgVVbOiHNYwJatVr2K10jWta4QSMpbVSviyMo5AVM/Y94UTpwAFKEABClCAAhSgAAUOHgGGpOmtBUPS9Lw4mgIUoAAFKEABCmSiAEPSTFx1zjkjBUSIWOpRMa6PC0N9MhItTaiurEQw2AxZlpCTk4OSkj7IyspCVdUOxOIx9CnrC92IIdBciVjSj1C8BUlTgQENNkWFQ1OtKlFDT1pBp89bgmxnCT7610dYsvQrlJSWItubi0QsblV+5ubmYPLkyfDme9AQqIAJHaoiwk4DughNkwnYFQVOhwOaolnVoJKpw5RkQFJ2rpupw7CCUZv1C5KVqlqhq/jV8TBhGrp1D1lW2lzHsPYXlRWb9U/r0kYScV3HJr8d/6l2YkdIhKgZ+bpw0hSgAAUoQAEKUIACFKDAQSbAkDS9BWFImp4XR1OAAhSgAAUoQIFMFGBImomrzjlnpIDXqeDYfi6MLVJRsWUtFixYgIry7VBVUTFqQNPsOPmkiRg1ahTm/XMe/P4mTJlyDvILPKht3IpApB6RRAQJXUc4EYcmwkzVZlVuimpNWZKQl12KsvwRaAmEsWbNKtTW18M0ZSiSBF9uLgYPGYKConw0NJejqmkzdL19K1sZEpyaBo/dAafNDvXr8PJALlhLQsaSuhz8t8GLmLEzPOVBAQpQgAIUoAAFKEABClDg2xZgSJreCjAkTc+LoylAAQpQgAIUoEAmCjAkzcRV55wzTkDUWg7yaZg42AN7qBKzZ7+KdevWYczoQzFw8GAYuoGWlhYcMmIEiopL8OyzM1FfV48f/OCH6NO/CDWNm+GP1CMcC1uVlklDh02EpJqtnaVNc8HnKYXPUwJNsVntbkUrW1GpKtrb6noMzeEG1AerEIk1d7oOdkWFW7PBZbNBUzUrYBX/ORBHQge2trjwn5pcVEUcYBHpgVDnPShAAQpQgAIUoAAFKECBvRFgSLo3Sv8bw5A0PS+OpgAFKEABClCAApkowJA0E1edc844AdFqd0yBHRMGO7Hi8/fxxuzZOOKIIzHt/POR48tFPBGFridhUx0INofwzDNPt4akJf0LUN2wCcFIE0KxEBK6YQWXmiJDVb5ugdtGVJFtcDm8cNldkNtUgop2urFYC0LxEJJ6vMs1UGUZTlWDQ1WhySo0659iv9DuDUp1XUJVxIbFdTnYEsxCkglpxn2dcMIUoAAFKEABClCAAhQ4mAUYkqa3OgxJ0/PiaApQgAIUoAAFKJCJAgxJM3HVOeeME7DJEo4odeDoUglvvfI8Fi1ajMsvvwLfOfpINAarEIw0QpEVq11uIirj2ZnPtoakxf18qKzbgJZoAEkjAcM0rda64ld3HCJYFSGpXVUgmt2K5xIhqaqqEAFqd1SVijy0KaJhaYMXq/1ZiOodw9/umCuvSQEKUIACFKAABShAAQpQYG8FGJLurdTOcQxJ0/PiaApQgAIUoAAFKJCJAgxJM3HVOeeME7ArEr7Tx4nR3ihe/evT2LxpE66+5kcYMrwfymvWIBjzQ1M0lOYNgqJ78Nyzz7cJSXNRVb8RoVgzkrvsIdodkCIEdViVpEprECuqSEVQalO1bqkqjSVlrGnyYHF9Npri7VsId8cceU0KUIACFKAABShAAQpQgALpCvSWkLSmpgYLFy6E3++HYRhwOBwYMWIExo4dC03TumQR5y1btgzV1dWIxWIwTRN5eXk466yzYLfbO5zHkDTdN4zjdycQicfw4fIv8cInc7GkfAMaIyFr+Jzr/4AJI4/qcGp9cxOeXfAWnvt4LmpCzV2O21f16kADHvvnq3jli/nWs/Tz5uH7J5yJa045H26Hs8NlxQ+8v7/8Czww90Us27EZkiTjxKFjcPM5V+CIgYd06N6VGv/wuy9jyfZNiOtJ+JxuTBgxFtdOnt7pOeKm6cw7FI3gyfdn44WF76A80ACPzY5TxxyNW8+5EoOK+uwrDc+jAAUoQAEKpCXAkDQtLg6mQM8UECHpuD5OHJYbs0LS9WvX4+prrsEhY4ZZrXQD4QarYrPI1x9IuPB8m5A0ryQbNU3bkDTCiMbDwAHYqdMmq3BqGlTRJ/jrQ/ybVVWqKNY/xaFIsrXf6TerLpVRE3bgy1ovNjS7YLDNbs98yfnUFKAABShAAQpQgAIU6OUCvSEkXbRokRV0inB016N///6YNGkSlF22dUkkElaoumnTJisYbXswJO3lL/1BMr1V2zfhmqfvxuqaig5P1DYkFe/nhupy3P/WXzF3+RdWsJg6ugpT92WKK7dvxKWP3m4Fi7seR/QdjBd/fDdKcvNbP0rqSfxu9tP487/mdBivyTLunX4trjjpnNagdHfjxQVEmDnz6jswaczR1vX2Zd7rKrdixhO/7dRUBL4v/fRujO47ZF94eA4FKEABClAgLQGGpGlxcTAFeqaAJks4vNiO4/ppmDf7JSz410e48KKLMHHSRCT0MMLRACCZcDtzEWqO49mZM/+3J2nfYrRE/JDlJGKJiNV2NxQNwDT1bsMQLXddX7fc3fUmoqpUtPoV/1FlBQ5Na7f3aXoPJSOm27C2KQuL6txoiqvpnc7RFKAABShAAQpQgAIUoAAFDpBATw9J6+vr8e677yKZTOLII4/E6NGjLTkRmi5ZssT69/Hjx2PYsGHtRD/88EMrIBVVpocddhiGDh0Kj8ezR3VWku6RiAP2QmBTTQUueOgWVPjrMe2I8bj+zEsxsLDU6nS16+EPBXHRI7fhy63rcFjZQNx4xqX4/T+ew9qaiv1WSRoIt+DKv/wan21ciSuPPxO3Tb0K2U43ttTuwG2vPIr31yzBdSdNxW8vuKb1B8zfXvwJZsy8B31y8vHIFb/Ed4cdhlgijr9/+SFue+1xOG0OzPnFfRjZZ5A1pS83rMC0h2/FkIJSPD7jNowoG2h9H6YxGLCqY++fNwuTRx6FJ6++Ay67A+nOOxyL4pqn7sL81Yvxk4nT8ONTvwefx4uWaBgvfPw2fvfWcxg/ZDSeve63yHK49mKVOIQCFKAABSiw7wIMSffdjmdSoMcIiO1DR+TZMGmwG9tWfolZs2YhL9+Hc6eeg4EDBsE0DITDQWS5s5HUTTzzzNOoqqzCJZdehiFDh1if2+waNJuKhuAOVDVuQTIZ7db5i5BUBKC72/lUkWU4VBtsitqhNUzXDyfBNFTETRX+uA0VLU5sCNhQHVGRMLpnn9VuheLFKUABClCAAhSgAAUoQIGMEOjpIalYJBGG5ufno1+/fq1rpuu6FZ5WVVVZAemECRNaPysvL8cHH3xgtdM9/fTT4fP59nqtGZLuNRUHdiGgGzpueekhvPjF/A7Vll2hPfn+G7ApCi4+4QwEIyFMfeBGrKrevt9C0nlLP8MVT/2uXUiZepbKpjpc/Mj/g2gN/MaN96OPr8gKHq96/Nf4fPNqPH/Nna3Vn+IcUQE6819v4ubXHsevz74S1595sXWpZz98Eze99hj+eMGPcdXEc9tNtSbQaM1JfB9mzg1/tMJNcaQz76Vb1uK8h27GxEOOxGMzboNd+9+2Rynzv/3nX3jj+ntx9NAxfD8pQAEKUIAC3SrAkLRbeXlxChw8AmXZKiYO9qBICeKD+e/hi39/Bo/HjYL8IqsSU9VkHHPMsejXbyCef/5ZfLX4K4wcORK5X/8ldNCgQTjqqCOhq2HsqN+AeEK03u2+Q1NUq5q0bcvdtndLVZTaFLF/qbZXIalhKAgnNTTFHKiJOFEZ1lAVVhFMSAegiXD3WfHKFKAABShAAQpQgAIUoEDvF+gNIWlXq/T5559j5cqV6NOnD84444zWYSIg3bp1a6cVpntacYakexLi53sSENWZ0/70SxwxYHiHMG9P54rPxf6c+zMkFaHmr155FDMXvoPnr74Tp489rvUxxGdzF3+CG2Y9aO1R+tpP7rYC0dUVm3Hegzfj0LKBHSozG4J+3PDCA5i7/N84deSRmPmjX8Nld2LBqkW48M+347TR37Hm3baac9HGlbj4sTtw0iFH4M9X3dppRe2e5v3R6sU47+Hb8P/OvAw3nf39DpQfrPgSF/z5diuYvnrSeXtDzTEUoAAFKECBfRZgSLrPdDyRAj1LwGWTcXiJA9/t4wBCjVi9ahW2bNmMUCgEWVHgy8vDuKPGobS0FIsXL8Lq1avbTXDgwIEYe8RY6ErogISkIrgV4adDUSAqYdsemqxAVVSr3Ysqi31J5S73JRVb1kSSEgJxFc1xJ+oiLisYbYypaNEV7kHas15jPi0FKEABClCAAhSgAAUyVqA3h6SikrSiogKHHnoojjnmGGuNo9Eo3n77beuf55xzzl612G37cjAkzdgvlf028VRY99BFP8P3J0xJ+7p7CgvTvWCqTe2qHVvwxg33Y2BhmXUJ0Tr34XdexgPvvYLE1/v9pqpAU4HkTadeiP933ozWW+66z+qo4r74+40PID8716o+/fHMP1jhqWgbfMd5P8S4wSPx6ufzce/cvyLL5tjtnqF7mnfqmS475hT86fIbW9sCpx4u9fnV46fg3kt+li4Tx1OAAhSgAAXSEmBImhYXB1OgZwvkOhSMLLRjZIEdeY4kZD0KXU9CpJCqqlotjBRZQSwWt36JcFIEkIAJRYSVion6QAVq/eVI6rFux9hZTapaQWjqMCEharigyDZ4NANyJx1y47qEQEJDc0xDOKkgmFAQiKloTtrQklAR1UXlKFvrdvsC8gYUoAAFKEABClCAAhSgwH4T6K0haWqvUsMwcNppp6G4uNgya25uxltvvQWn02m14V23bh0CgQDEOPH3U1F1evTRRyMnJ6dTY4ak++3Vy9gLpdrOPnH5L7G1rhKz//MhNtZXQ5NlHFY2CDdOuQynHPpd6we4Ozv2FBamC5u6njgvFWi2rQY9cegYTPvORPxs1kNIBYy7ts5tW3Ga0JO4bcoV+HjNYiwt39huX1LRsvfBt1/CIx/MRlx83wiw5j1h2GH4v0t/jgEFpV0+/p7mvaOxFtMfugU7mupwx7kzcOFxp1rVqiKcXbhmKR569yUsKt/YOod0nTieAhSgAAUokI4AQ9J0tDiWAr1AwKlKKPEoGOmLoNTth4Kdf9hNHbKkAKYNwWAMmqrAm5MF3YghkRS/omiJNiMab4FpGt2uIf6iYVcU2FUFinguAElTRnlLLupiXjhVE/+LT3c+jniqiAhJRSga1xDWuddoty8Ub0ABClCAAhSgAAUoQAEKdLtAbwxJxX6k8+bNQ2VlJQYPHoyJEye2Oorfe++995BIJLq0dbvdXe5VypC021/JXn+D2//2OB5f8Pcu5ylCQ9ES9oqTzul0C6A9hYXpAu4akor9Qa95+m5sqKvEjBPOxB3nX4MvN66wWtl2FpJeMv6M1orTPjn5eGLGbRjVdwiueeouLNq6rl1IapgmXv3sPfxuztOoCTW3PqqoLL3/kp/jqMEju3z8Pc1bBLXPL3gLt77+l9bK184uxkrSdN8QjqcABShAgX0RYEi6L2o8hwI9XED8jOOQrDoM9ZRDkSNWq9rUTz6qih2S6UBNVTMcNhXFpTmIJkJI6BGIP8ge6KM1KFVUKLIMw5RRHc3BqqZ8a19RY5dH0iGxhe6BXiTejwIUoAAFKEABClCAAhTodoHeFpKKgFTsObpt2zbk5+dbYaeoGk0dov3u/PnzIcaVlZXh8MMPR1FRkVVFWlVVhY8//tiqNh00aBAmTZrUwZ8habe/kj3yBqnKys4efs71f8CEkUe1fnTrrEfw1CdzIVrR3nTW93HiyCOR4/ZAVFnOWvgu7npzJvLc2e1a37a97p7CwnQBU9fTTRNXjJ+C+95+AaIa9PfTr8NFJ5xufV8n1ar2upOm4u4Lr0NqvqLd7rqqrVYLXVFxKvYaLc0tQKqF79LyDXjjF/djeGl/JPUkfjf7afz5X3Mw0FeIx668xWrDe/Osh/DR+uXw2OyYefUd1p6nnR17M2/x/aUPV/4Hf3r7RSzZvsmqVh2SX4wpY8djQEEJrn/5YaTmkK4Tx1OAAhSgAAXSEWBImo4Wx1KgFwkMcAYwOGsrZKkJiiwqNlWoigab6kYkbKCmshE5Xjd8RS6EY80HpHK0K17xB32xP6l4RvGsJpxY5c/H0vocxIxda0l70SJxKhSgAAUoQAEKUIACFKAABb4W6E0hqQg+Rci5adMm5ObmYvLkycjOzm631jU1NVaVqcfjwVlnnWVtD9P22Lp1Kz788EOr3W5nnzMk5ZdOZwLphKS/1CUOjAAAIABJREFUnzMTf3zvb9g1PBXX1Q0dN/z1Abz47/c7/VyM2ZuwMJ1VCscimPHEb/He6q+s00SAKapBxw0Z3XqZFz6ai5+/8ghSe5Km9lUVA0Tla6ri1Gnb+fXUGAzgvD/dZM0n1cJ33tLPcMVTv8OYsoF47trfom9ekTVW7H161xvPWNW14/oNwSs/uxc+j7fDFL7pvF///H1c89f78OTlN2P6saekQ8SxFKAABShAgbQFGJKmTcYTKNDzBWTJxEB3E/o4t8DUG2FXVbg0G+yaE4rpwJZtDQgGQxg6uBTubBmh6P9aq3xbsxd7pYr9ScWzOlQ71vrz8XlNLsL6zja8PChAAQpQgAIUoAAFKEABCvRmgd4SkoqAVISbooK0q4BUrGMwGLT2JJVlGWeffTaysrLaLa/f78c//vEPiJa7DEl785v/7c0tFTh2FdY99cEcq2VsZyGqeOpvGhbuOvO2wWzbatDUOPH5LS89hBe/mI83rr8Xx48Yi6Vb1uK8h2629vJtW3GaOmf5tvWY9tAtOHbIaDzxw9thU9XW8DcVtLZ9jorGGkx74JdojoQw+xf3YVTfwR0W6JvMWwSxP575B3y6YUW79r/f3lvAO1OAAhSgQG8XYEja21eY86NAJwJORceQrEoU2LYhoYdhU1TYrSpSB1TJgbVrqiDJEg4d1Q86ola73YPhcKoaXJoGSXZhZVMhltZns5L0YFgYPgMFKEABClCAAhSgAAUo0O0CvSEkbdti1+fzdVpBmoIUe5G+8847aGhowEknnWS11W17rF+/Hp988onVgveMM86w2vC2PVhJ2u2vZK+/wZcbVmDaw7fi3LHH46ErfglVUVvnnArzPlzzFeb8/D6MHTiig8c3CQu7wk1VWd582kW45dwr2+2FuqJ8I6Y/fCt8bg9e//n/ocxXCH8oiIseuQ21zU147ef/h8FFfVovLdrq3vnq43ji47m4a+oP8OPTvme1Ev7R03dbbXlfvPpOnHnkCe0eJTWn+mBgv4ekYh/UZ//1Jn41+wmcd8QJeOiKm2HXbL3+PeMEKUABClDg2xVgSPrt+vPuFDjgAg5ZRx+XH8WOCqhmA0zosCkaZEjQVAdssgub1lfD5bJj2LBihKIBJI3EAX/Ozm7oUFS4bDb4k178t74IW1vEnqRih1UeFKAABShAAQpQgAIUoAAFerdATw9JRegpKkjLy8uxp4A0tZIrVqzAv//9b2uv0gkTJqC0tNT6SASgX3zxBWKxGI499liMHDmyw+IzJO3dXw8HYnYt0TCuevzX+HjDcvxqyhW46uRzkOVwIRBuwSPvvow/f/gGJo88Ck9efQdcdkeHR0o3JP107VJcO/NeRBIx3D39Wnzv2MntQlBxgyp/PS599FfYWLsDd5w7AxcedyrcdifWV23DNU/fg+WVW/Gbc67CT0+/sPXcVIvhEwaPwn2X/hxDS/pbrXOf/mAO7pn7PAbmFeP1X9zX2lb3vreex73vzsKhpQPwx0t/gcMHDLMCYtGa99kFb+H+ebNweJ9B+63drtgX9b9b1+HpD+fg3RX/RoknFy/99G6M7juk02UWX9vXX389xP8+3HfffZg+fXoHpwPxfvAeFKAABSjQOwQYkvaOdeQsKLDXAgX2CEZ4KuCSqxA3EtAUxaoklSDBprnQVBdDTY0fA/oWILfAhXA0AMM09vr63TlQhKQ21Y6toQIsbyyAP6515+14bQpQgAIUoAAFKEABClCAAgeNQE8PSdeuXWtVfu7pGD9+PEaM2FmVJ0JQsS9pbW1th9MkSUL//v0xceLEDlWkYjBD0j1J8/O9Efho9WL84Km70Rjp2GFL7An64o/vwsg+/6tyvnXWI3jqk7m7vXRnbWyjiRiue+b3ePO/n1vnHtF3sFUNmpvVcc9Psc/ojKfuQjAe63CfKYceg8dm3GaFualDhL2iha2oDt318NjsmHn1HZg05ujWj6qa6nHZY7djyfZNnc7D53Rbe6G2PSfdeXe1N+xhZQPx5ytv6bSNb+phxA9bTJ061WrJLX5I4uWXX7b+t4AHBShAAQpQYF8EGJLuixrPoUAPFhB7kQ7L2gYJzYAE2BQFsiRBlmTYbdlYv7YGjQ3NOPzQgXBlqwjHmmEeRCGpqjiwNlCIlf5CRHW5B68EH50CFKAABShAAQpQgAIUoMDeC2RiSCp0RAXq0qVLIULWaDRqVYx5vV4cfvjhGDZsWJeADEn3/t3iyN0LbK6pwL1vPYf3VnxpBZP9vHm4+LjTcPWkachxe9qdnG5Y2PbkVCWpaIP7m2lX44JOKklT48Uz3fna41i4frn1TMMKSnH9qRfivGMmdtqiVlSOvvLpPDz+wWxsrK+GCEdPHXM0bj3nSgxq04I3df1QNILnFryF17/8AGtrtiNhGCjx5OCcI07A1aecjwEFO6u6U0e6824bkvbPyceRA0fge8eeivGHHLHHFrvihydEBemdd95p3f7TTz/Fcccdx9eYAhSgAAUosE8CDEn3iY0nUaDnCozKrsaQrHIYSECW0NqSRJE1qHBi86Z6JOMJDB1eBsWuIxpvgWma3T5hUckqDhNd38upqtAUB7YG87G8qQD+BCtJu31heAMKUIACFKAABShAAQpQ4KAQ6Okh6YFGZEh6oMV5PwocOAFRlX7iiSfisMMOw6uvvorhw4cfuJvzThSgAAUo0KsEGJL2quXkZCiwewGbbGJ0TiUGundAN5PtBttUF6JhCY21QeT5PMgtcCIUbUZCj3c7qyIpgGSzIlIJSaty1TBFXPq/wFRUujpVzWoNXBPxYWlDIaqi9m5/Nt6AAhSgAAUoQAEKUIACFKDAwSDAkDS9VWBImp4XR1OgJwgkk0mrsvz222/H/PnzceONN+Kee+6B3c7vD/WE9eMzUoACFDgYBRiSHoyrwmeiQDcJZGsJjPZWocxRhQT0dndx2DwINZsINYeRX5ANmwsIR5u7fT9SRVYQMzyoi+UgoUvIsYXhs4ehSTHr3knDsKJTu6LCrsowYcM2q5LUh0buSdpNbwovSwEKUIACFKAABShAAQocbAIMSdNbEYak6XlxNAUOdoHPPvsMxx9/fOtjTp8+HY8++iiKiooO9kfn81GAAhSgwEEswJD0IF4cPhoF9reA1xbHqOwdKHZUQ0SPbQ+n5kI8LKOpKYwcnxvuLBmhWLDbQ1JNsaE2WoRV/gK0JDV4tRhKXGGUuILw2SKQoCNptfuVEdHtqI5kY3uLF7VRO5Lmzha9PChAAQpQgAIUoAAFKEABCvR2AYak6a0wQ9L0vDiaAge7gAhJzz77bEycOBEXXXQRzjjjDFaQHuyLxuejAAUo0AMEGJL2gEXiI1JgfwmIkHREdgVKHNUdLqkpGpCwoa6mBW6PHfkFbrTEmqEb7StO99ezpK6jyHbURIuwsqkQ/oRouQvYZAMFjiiKnFE4lCR000RMV9AYc6Au6kREV/b3Y/B6FKAABShAAQpQgAIUoAAFDmoBhqTpLQ9D0vS8OJoCFKAABShAAQpkogBD0kxcdc45YwWytCRGZG9HH2dVOwPdMKCbgF12o6aiGTaHhgH989ESDSBpJLrVS4Sk9dFCrAoUoj72vz0kRI2oJhtQpJ0Vr7opIWGIdrs8KEABClCAAhSgAAUoQAEKZJ4AQ9L01pwhaXpeHE0BClCAAhSgAAUyUYAhaSauOuecsQKabGJ4ViUGe3ZAkpKIGU5EdTtUBKEgDpfdg+2bm6CqCkYML0VQhKR6rFu9FNmGpngBVvoLURt1duu9eHEKUIACFKAABShAAQpQgAI9VYAhaXorx5A0PS+OpgAFKEABClCAApkowJA0E1edc85YAVkCBrqbMDxbtNtNoDrqQzjpQJG9Bjm2IFyObGzdUAdTkjBiRClCsQASye4OSVX4E3lY1VSM6qg7Y9eGE6cABShAAQpQgAIUoAAFKLA7AYak6b0fDEnT8+JoClCAAhSgAAUokIkCDEkzcdU554wUUCUTPlsL+nsCyLUnUB9xYFuLFw45iaGeahRlheF2eLBlUx1CkTgGDS6AIUURT0S61UuWZASTuVjjL0VFxNOt9+LFKUABClCAAhSgAAUoQAEK9FQBhqTprRxD0vS8OJoCFKAABShAAQpkogBD0kxcdc45IwXcagJDPNXo66pDAg5saC5FeYsXWUoco3Mb0d8bRqQlgg0bKiHLEoYOLYZm1xGxQtLu2wlUkiTEjWxsbCnDtpZsxA0JqgSI55UkEy0JDXFDzsg146QpQAEKUIACFKAABShAAQqkBBiSpvcuMCRNz4ujKUABClCAAhSgQCYKMCTNxFXnnDNSwKeFMcJTiQJnPWKmExuDfbC1xQebbODQvCAGefzYtnUHGuoD6NMnD0WF2UiYUcST0e4NSSEBkh0R5KExmo3tLU7ANDDQ02y1/d0Q8KI+5sjINeOkKUABClCAAhSgAAUoQAEKMCTdt3eAIem+ufEsClCAAhSgAAUokEkCDEkzabU514wWKFBbMDy7AnnOAJoSudgYLLX2AC2wRXGoL4BiVxjbttcAkoGB/YqRNGOIxoLQTb3b3RRJgdfhRhJebA+6YRpRlLr9CBtOLK0vRHnI3Y21rN0+Pd6AAhSgAAUoQAEKUIACFKDANxZgJWl6hAxJ0/PiaApQgAIUoAAFKJCJAgxJM3HVOeeMFNhZSboDPocfFZEibAiWIKKr6O8O4vB8PzxqHNsr6qBqCkqKcxCJB5HQY91uJQFQZA265EVtNB+RhIZSVyMKHQH4E24sbSjG1haGpN2+ELwBBShAAQpQgAIUoAAFKHBQCzAkTW95GJKm58XRFKAABShAAQpQIBMFGJJm4qpzzhkpkKu1YET2DuQ5mlERLsL6YAniuoqBHj8Ozw/AiQS2V9TC6bSjoMiDlmgAupHsdisJEhTZjrpYPtY1FyCcVDHYE8AAjx9NMRdW+32ojbLdbrcvBG9AAQpQgAIUoAAFKEABChzUAgxJ01sehqTpeXE0BShAAQpQgAIUyEQBhqSZuOqcc8YJSDBR7PBjWPZ25NqiqI4VYV2gGIGEDX2dARyW70euLYnt2+pgGAbK+uVBl+KIJSIwu73drgRVsSFhZsMfz0Zl2I1QQoZTSyIUV9EYdyBuyBm3ZpwwBShAAQpQgAIUoAAFKECBtgIMSdN7HxiSpufF0RSgAAUoQAEKUCATBRiSZuKqc84ZJ6BKBgZkNWKIpwLZasKq2lzRVIRAwon+WY0Y7q1BnkNGS3Mc28tr4c3NQnEfH2KJFiSS0W730hQNppSFQCIHW4MebA85rWDUNAEToiEvDwpQgAIUoAAFKEABClCAApktwJA0vfVnSJqeF0dTgAIUoAAFKECBTBRgSJqJq845Z5yAJhno727CgKxaOFQDlSEf1jf7oCoSRmZXo8hZA7tqg01xY82qbYAk4ZCRfRHXw4gmwhBRZXcdkiRDN52oihRgWygX/ridlaPdhc3rUoACFKAABShAAQpQgAI9VoAhaXpLx5A0PS+OpgAFKEABClCAApkowJA0E1edc844AdFu16tF4bNHIctAY8xphZFlzjBG51bCJTdAVpyQTQfWrSmHCgmjRvdHQooiEm+BKUo6u+EQAakiaaiN5mN1oAgNMTsrR7vBmZekAAUoQAEKUIACFKAABXq+AEPS9NaQIWl6XhxNAQpQgAIUoAAFMlGAIWkmrjrnnJECommtIu0MO/Wv29j2cYVwSM4OeJRGyLIGTXajtsqPqh0N6Nu/EAUlboSjzTBMo1vMbLKKuOnBmkAJNgW9SJpsrdst0LwoBShAAQpQgAIUoAAFKNDjBXpLSFpTU4OFCxfC7/fDMAw4HA6MGDECY8eOhaZpretUUVGB+fPnI5lM7nbt8vLycNZZZ8Fut7cbx5C0x7/yB8UEdjTW4tl/vYW5Sz/Bxvpq2BQVR/QdjGtPmY7Txx4HVVHbPWckHsOb/1mAFxe+jSXbNyGuJzEkvxjnf2cirp40DTluz36ZV3WgAY/981W88sV8NEZC6OfNw/dPOBPXnHI+3A5np/cIRSN47fP38Nj7s7G5sQZ/vODHuGriue3GhmNRXPPUXXhn5X92+5yFWV7M+cV9GNlnUOu41DPNWbQAVUE/NFnGiKK+mH70JFx50jntniupJ7Fg1WI8+cFsLNqyFsF4DCWeHJxzxAm49tTvoW9e0X5x4kUoQAEKUIACexJgSLonIX5OgV4koH4dkoowUpaAMlczhmdXwKMEIEkSXA4vokEDK9ZsRV6+B0MGFaAlGui2kNShqGhO5uO/jcWojLh6kTSnQgEKUIACFKAABShAAQpQYP8K9IaQdNGiRVi2bJkVju569O/fH5MmTYKiKNZHDEn37/vDq6UvsKfA8Ccnn4c7z/9hu6D02Q/fxE2vPdbpzUS4+uKP70ZJbn76D9PmjJXbN+LSR29HeaChw3U6u4cIeh9/73W89Pk8K4xMHfszJN3dM4n7TTn0GDw24zZkOXZ+7+ej1Ytx3sO3deogAt+Xfno3Rvcd8o2ceDIFKEABClBgbwQYku6NEsdQoJcIaLIBRQKShgyXmsBwbx3KnFWAGYMsychyeFFTE0b59jr061eAgkIXwt0ckrZYIWkJKiKd/6RjL6HnNChAAQpQgAIUoAAFKEABCnwjgZ4ektbX1+Pdd9+1KkOPPPJIjB492vIQoemSJUusfx8/fjyGDRu2V04icF26dKlVhSrO2/VgJeleMXLQbgRESPq72U/hu8MOxcQx37ECvngygX8u/Rw3/+1R68xdqylfWTgP2xtqcOmJZ6IkJx+in9eGqm24+aWHsHDTqk6rN9NZhEC4BVf+5df4bONKXHn8mbht6lXIdrqxpXYHbnvlUby/ZgmuO2kqfnvBNVBkxXrenzx7L2Z/9QnKsn24c+oPMGfRh3hv9Vf79Cwbq7fj/D/9EsOK++LZ637baiLu8dbST/GrKVfgqpPPsX5fVIv+d+t63PTSg1hTXY6//eRunDRqnDXdT9cswdyvFuIHk6ZicFFfiL5iFY21+MOcZ/C3xR/hRydOwT0X/dT6gX4eFKAABShAge4UYEjanbq8NgUOEgFRQZpji8GlJqGbCkJJFapkYFRONYrsNYgbSciSApctC1u2+tESimHk8D5wOGWEokEkklGY1h/t9+8hKknjZi6WNZZiU4t7/16cV6MABShAAQpQgAIUoAAFKNCLBHp6SCqWQoSh+fn56NevX+vK6LpuhadVVVVWQDphwoQ9rlowGMTcuXOtwFW02vX5fB3OYUi6R0YO2EcB0zRx80sPY+an72DO9X/AhJFH7fFKH6z4Ehf8+XZcPX4K7r3kZ3sc39WAeUs/wxVP/Q6TRx6FJ6++Ay67o3VoZVMdLn7k/0G0/H3jxvvRx7ezZa04Z8nmNfj5mZdYoWOqnW5nlaS7ezAx73vmPINHP5iN56++02o3LI765iZMfeBG69//fuMDyM/ObXeZpz6Yg1tf/wseuuhn+P6EKbud+6rtm3D+gzfjqIEjOsxvn9F4IgUoQAEKUGA3AgxJ+XpQIAMEsrUERngbUOBoRjjpwJagD4GEDSO91Sh2VEM3k1BkFXbFjU2bGxCOxNCvLA9Ohw0Ol4q4HkY8Gd3vUiIk1aVcLGsqwfpA1n6/Pi9IAQpQgAIUoAAFKEABClCgtwj0hpC0q7X4/PPPsXLlSvTp0wdnnHHGHpcsVUU6fPhwnHjiiZ2OZ0i6R0YO2EcBUSH58+fvxwerv+pQSdrVJd9a9BGufOaefareTF1ThJS/euVRzFz4TruQUnwuPpu7+BPcMOtBa4/S135yNyaNObrD47RtIZxuSJqqIh1UVIbnrv0tvK6d38dJXfOT9csw8+o72t03lohbVbRvfPUx3rj+Xhw9dMxu1RdtWoULHrkNFx09iZWk+/h+8jQKUIACFEhPgCFpel4cTYEeKVDqDGOMrxI+rRFxw46NLWVoSdgx2FOFLKXR2nNUVTS4bNkI+GNo9IcgmyYS8STyC73IzrUhHG2GYer7bf4SJKiyEw2xQqzy56MmZttv1+aFKEABClCAAhSgAAUoQAEK9DaB3hySikpSsQfpoYceimOOOWa3S5eqIk0kEjj11FNRXFzc6XiGpL3tK+DgmI9od/vsv97EA/98BT866Vyr3a1oa9vVIQLVBasW49ZXHkWJNw8zr/0NirwdK5/3ZnapMHLVji1444b7MbCwzDpNBJEPv/MyHnjvFSS+3u+3qwB0X0PStlWkj152Iy44dnK7RxaVsjOeugsxXcd1J52LH54yDcFICLe+/Ag+Wr8cne3f2vYChmniv1vX4raXH0F9SzNe/unvMby0/96wcAwFKEABClDgGwkwJP1GfDyZAj1DYLi3GaNzdkAyAzBhQ3WsGDKAQkcNdD0CSZLh0FywqS7EIklEwzFEIzFU1Pjhy8/GwP4+tESboRvx/TZhSdLgj+VjfXMRqmJOGCb3mdhvuLwQBShAAQpQgAIUoAAFKNDrBHprSJraq9QwDJx22mldhp6pBU1VkQ4cOBCnnHJKl+vMkLTXfQl8axP6aPVinPfwba3399js+ONF12PadydB7mTPzFT72VXV21vPueq40/CbC6619urc16OztrYNQT9ueOEBzF3+b5w4dAymfWcifjbroS7b+u5rSJqqIi3y5uKVn90Ln8fbYRqLN63GL2c9hGU7trR+VuTOxq1nX4FLTjgdqqK2O6fts6Q+OH3UOPzxshtQkpu/r0w8jwIUoAAFKJCWAEPStLg4mAI9U2BIdhAjvTugwY+o4UJNrAhOJYkiezWSRgyKpMJtz0ajP4at22pgJk04bCqgKSgpyYXXa0Mktn8qSUUFqSxL0E0nNgRLsaE5D3FDRLY8KEABClCAAhSgAAUoQAEKUKArgd4Ykor9SOfNm4fKykoMHjwYEydO3O0LIKpI3377bcRisT0GqgxJ+bW0vwR2DUnFdW2KiptOuwg/Pf1C2LX2nbE6C0nFOacccgQevPwmlOYW7NOj7RqS1gQacc3Td2NDXSVmnHAm7jj/Gny5cYUV6Ha19+m+hKSiivT/3nwO9/3zFTx22Y246PjTOn1+sSfqL198EB+s+aq1olU4/WzS+fjFWZfCabO3O6+zkFQMOKxsIP585S0Y1XfwPjnxJApQgAIUoEA6AgxJ09HiWAr0UIFcWwwjvZVW5ag/kYvt4RJ4tRD6uapgmlEYJuDQPAgFDZRvr0UoGIXLZUe//oXI9TkRT7YgkYx949nLkoq46UTUcCKh27AtlIOKkAdJVpF+Y1tegAIUoAAFKEABClCAAhTo3QK9LSQVAekHH3yAbdu2IT8/H6effjqcTuduF3Hx4sVYunQp+vbta1WRKkrXbU4Zkvbur4d9nd2zH76Jm157rNPT51z/B0wYedRuLy2Cvc/XL8NvXn8Cq2sq8JtzrrKCUqmTilJxIdFud3PtDvxx7guY/dUnmDDs0Hb7eaYzj1RIqpsmrhg/Bfe9/QISehK/n34dLjrhdKuqNRXoXnfSVNx94XUdLr8vIemmmgpc8NAtyHFl4aWf3oOSnI5Vniu3b8Slj96OqmATrjz+TNx89uV4a9EC3POP5609Uqccegwem3Fbl5W0ot3ujsZaPP3BHDz50ZsYmFeM139xH/rmFaVDxLEUoAAFKECBtAUYkqZNxhMo0PMEPGoch3grUeaqRkvSg5poIVxKCMWOWuhmHLFkEopsh9eRA8VU0NjQjCZ/CIWFOcjx2a1Wu4aZ7HTirX8RME2YnYyQJRmypCBh2uGPe1Ad9aI57oBuSgjrKkJJFSZD0p73UvGJKUABClCAAhSgAAUoQIEDKtCbQlIRkH788cfYtGkTcnNzMXnyZGRnZ+/WM1VFGolEMGnSJPTr12+34xmSHtDXs8fc7JuGpKmJrijfiOkP34qB+cV45Wd/QI7bs1uDlmgY1zx1Nz5evwxvXH8vjh46Jm2zcCyCGU/8Fu+t/so6d6CvEE/MuA3jhoxuvdYLH83Fz195BPtrT9K2VaR3Tf0Bfnza9zo8t5jbVY//Gh9vWI57zv8Rrjr53NY2xMu2rsPlj/8a5YGG3Vahpi4qQuU7X30cT3w8F09efjOmH9t1S+20AXkCBShAAQpQoBMBhqR8LSiQAQIFjggOya5Anq0eESMb/ngOXGozstUmKyCNJONQJAU5Ti+8Lq+1L+nmLdVWNWlZn1yE40EkO9mPVJUV2GQFkmQiputIGkY7TetzxYZAMgsVIR92hN3wx+ysHM2Ad45TpAAFKEABClCAAhSgAAX2r0BvCUlFQPrhhx9aFaR7G5AKyVQVaWlpqdVqd3dVpGI8Q9L9+/7xau0FOtsfdE9Gt856BE99Mhd7U7Ha2bV0Q8cNf30AL/77fWv/UVGZ2bZ1r/j8lpcewotfzLeC2ONHjO1wmXQrSVNVpKKl8Os//z+U+Qo7XHPplrU476Gb0S+3EK/fcB8Ks33txjz8zsv47T+ew4zjz8R9l17fZdVt6qRUkN1V0LsnZ35OAQpQgAIUSEeAIWk6WhxLgR4ooErAIE8AQzzbYZOaETPciOpOOJQW2KQIIskEookEHJoGr9MLp+pG5Y4mVNU0oX/fAuQVuBGKN8MwOlaS2hUVDlWDLAGRRAJR/X9jJEmGU9WQgAdrAwXYEMhGVO+6FVIPpOUjU4ACFKAABShAAQpQgAIUOGACvSEkbdti1+fz7VUFqQAOhUJ455130NzcjAkTJmDIkCF7dGdIukciDvgGAqsrNuO8B2/GuAHD8eTVd8Bld+z2aqlwctHWdZjzi/swss+gfbr765+/j2v+eh9uPu0i3HLule0Cx1R1q8/t6TLQTCckFVWkj877G37z1rOd3i81gU/XLsW0h2/FsYNH4YUf3wWP091ubqnQc29CUhH0/vq1J/H0x2/hbz+5GyeNGrdPTjyJAhSgAAUosLcCDEn3VorjKNBDBQpy2NzsAAAgAElEQVQdUYzMqYXPVgfDiMGEZLW3lWDCMA3EEkkYMODQbPC6ctHcGMWWbbXwej3o39cHQ4kjGg91OntV3hmEKpKEaDLZLiTVRICqOFEezsfyxjw0xW09VJCPTQEKUIACFKAABShAAQpQ4NsX6OkhaSKRsCpIy8vLkU5AKuSXLVuG//znP9bepWeddRY0TdvjgjAk3SMRB+yDQNs9STfUVWLmjF/hrKPGd3mlXfckvfy7k3H/Zb+AqqgdzhFh47Uz70UkEcPd06/F946d3KHqsspfj0sf/RU21u7AHefOwIXHnQq33Yn1VdtwzdP3YHnl1t3uk5pOSLq9oQbTH7wZ0XgMs2+4H0OK+3Y6z611ldaepdsaa/HL0y/BVSedA5/Ha+3H+t+t63HTSw9az/XYZTfiouNP6/Qau+5JetyQ0fu8d+s+LCtPoQAFKECBDBZgSJrBi8+p924BEYI6lQSGehoxwFMDGRGYZvt2uIZhQjdMyLIEVVHgdnjRUBtCRWUD+vcpQn6hE8FIAHonVaRCT5YkKLIMBRIShgH96+uL33epdjTrPixrKMD2sBtGZxuW9u4l4OwoQAEKUIACFKAABShAAQrsN4GeHpKuXbsWn3zyyR49xo8fjxEjRrSOa1tFKj4bNmzYHq8hBjAk3SsmDtqNQKpatLYl0GGUTVHxm3Nn4AcTz20NPNsGkJ1ddsqhx+BP378ReZ6cDh9HEzFc98zv8eZ/P7c+O6LvYKsaNDfL22HsByu+xIyn7kIwHuvwmbiHaMOb5XC1fra7fVhTg64ePwX3XvKz1nPaVpHeMPkC/Oq8H3TZJleMfX7BW7j19b9Y3xvq7Jg29gQ8eMVNrc+Vaj3c2dhx/YbgiR/ejoGFZXw/KUABClCAAt0uwJC024l5Awp8OwKqZKLUKdrsVsOj+SGh8z+opp5OkVW47dloDsSxbkMFCgty0G9ALkKRgFVxms4hKkxtsgcbgiVY3pSDmCGnczrHUoACFKAABShAAQpQgAIUoMAuApkakqaqSEX1qagitdvte/VuMCTdKyYO2o1AZyHpkPxinHnYcbj8pLMxoKC03dmdhaQ+pxsTRozF5SdOwXEjxlo/bN7VkaokFRWYv5l2NS7opJI0de7mmgrc+drjWLh+uRWWDisoxfWnXojzjpkIsX9o22NfQtJUFak/Etqr9sAiKF2yZQ3+Mv91fLR2KRojIYggWYS9P5o0Hace/t12z7VrSOqx2TFu4AhcOeEcTBpzdIc58EWlAAUoQAEKdJcAQ9LukuV1KfAtC2iyiQFZDRiSVQG7HN7t08iSDIfqgk1xY8vmGtQ2+jF0WB9ke1WEos0dKlD3NDVFkqEjB6v9ZVgf9OxpOD+nAAUoQAEKUIACFKAABShAgT0I9PSQ9EAvMEPSAy3O+1GAAhSgAAUoQIGeJ8CQtOetGZ+YAnsl4FYTGJRVh76uKtjkji1YUhcR+4naFQ0Omwua5ML6jTUIRsIYOqQUkpZEJB5MOySVJBkJw4s1gT7Y1MKQdK8WjIMoQAEKUIACFKAABShAAQrsRoAhaXqvB0PS9Lw4mgIUoAAFKEABCmSiAEPSTFx1zrnXC2SrOvq4mlDiqkKWGmpttSua3mqyAkXZ2f5WtEMRrV7E72mKCpuWhcamOMor6uHL88Cbb0MoGkg7JBXXVuQsbAz2xSp/LpLcj7TXv3OcIAUoQAEKUIACFKAABSjQvQIMSdPzZUianhdHU4ACFKAABShAgUwUYEiaiavOOfdqAY+awNDsZhTaayChBZpsQJZESmnCIStwaTY4bHYr+IzrSSsohSRBtNy1q1loCRnYuLUa3uwsFJa40BxpTHtPUgHsUG1oShRgVVMBaiJOJMyu993o1QvCyVGAAhSgAAUoQAEKUIACFNgPAgxJ00NkSJqeF0dTgAIUoAAFKECBTBRgSJqJq84591oBEUOWOkMY7atDOG6gNmpDthqHW4vCY4sh1y4h226HXdVgGDrCiTiShm55KIodRsKB6toAApEIioty4HCaaImlvyepdT1Jhqw4UB/Nw/rmPNQyKO217x0nRgEKUIAC7QVUSXRqMJEwJJjgDwnx/aAABShAgf0jwJA0PUeGpOl5cTQFKEABClCAAhTIRAGGpJm46pxzrxUQ34b12aMoc4XQGHOgNuqEU44jS42h2B3CsJwIil0mVFmCbuiIJOJWNak4NM2DloCJHdX18OQ64ctzIRQLIpGM7rOXCEpNyYHGeB42iqA06kTSlGCw/e4+m/JEClCAAhQ4+AWcig5VMhDRVev/93hQgAIUoAAF9ocAQ9L0FBmSpufF0RSgAAUoQAEKUCATBRiSZuKqc869WkCTTNgUA0lDQszYufeoqGbp62rBdwr96OeJWfuQinA0kohBNwwAEhw2L/x+A5U1dcj1ueDOVqyQ1DB3Vpru6yFJ4hlsCOpeBONOq6ombmrwx1yoizpan3Ffr8/zKEABClCAAgebgE02rPrROCtJD7al4fNQgAIU6NECDEnTWz6GpOl5cTQFKEABClCAAhTIRAGGpJm46pxzxgk4FB3DvU043OdHvkuEppJVRRpNxiG2JFUVBxTZjfIdTaiuaUBpaQ5cXhXhWBCSvH8aBaqyDLuiWnufSrId1REfljX6UBuxg4WlGfdKcsIUoAAFKEABClCAAhSgQJoCDEnTA2NImp4XR1OAAhSgAAUoQIFMFGBImomrzjlnnECePYrDfLUYkt2CLJvWGpLGkglIsgqH5kVNbRDlO+rg9WShsDgbcYQRibdAFILur0aBIpzVZAUOVUNQz8V/GwqxJehiSJpxbyQnTAEKUIACFKAABShAAQqkK8CQND0xhqTpeXE0BShAAQpQgAIUyEQBhqSZuOqcc0YI7Aw2TdgVA4Oz/TjEW4scLQ5NUSFJO/ckFa12VdUFVfZg5aotSCaSGDNqAAwljuZoAJHEvu9H2hWyeC5NVhHUfVjZVIKKsJshaUa8kZwkBShAAQpQgAIUoAAFKPBNBBiSpqfHkDQ9L46mAAUoQAEKUIACmSjAkDQTV51zzggBp6IjxxaDx5bAwKxGFNmbIEmAaHubOsR+oTbNi/r6OLaX16Cs2IfSUjeCMT+C8SiSxjfbj7QraEXWUBstxCp/ERrjjoxYD06SAhSgAAUoQAEKUIACFKDANxFgSJqeHkPS9Lw4mgIUoAAFKEABCmSiAEPSTFx1zjkjBEqcEQz3NsBri8Amx6EhAkWWoClKa/tcEZI6tBysWluDeDSOw0b3hylH0BxtRjgRh9kNNZ7innbVja0txdaepBFdyYj14CQpQAEKUIACFKAABShAAQp8EwGGpOnpMSRNz4ujKUABClCAAhSgQCYKMCTNxFXnnHu1gCqZyNbiGJhVj35Z9XCrOpKGiYSehF0R+4EqVrtdcViBpZaNTZsbEQlFMXxoGaAl0Bz1I5qM73cncVeHaoMhe7GyqQhr/B4Y5v7a8XS/Py4vSAEKUIACFKAABShAAQpQ4KARYEia3lIwJE3Pi6MpQAEKUIACFKBAJgowJM3EVeece7WACEUHZTWgr6sSdjliBaGiItQ0DTgUFS5Ng/J1y13TBDQtC+EQsHlzFTweN8r65qAl7kc0Ed2vlaSKJENTNCSRhe2hXKwL5MAft/XqteDkKEABClCAAhSgAAUoQAEK7C8BhqTpSTIkTc+LoylAAQpQgAIUoEAmCjAkzcRV55x7tYBXi2NYdiVKHDWQpfZ7ioqQ1GN3wK5qloFhmpAVF2JxBUtXboZdVTHmkFLEjRaE4hEkDN0a800OWZKsUNap2hDWs7GpORebglloTjAg/SauPJcCFKAABShAAQpQgAIUyCwBhqTprTdD0vS8OJoCFKAABShAAQpkogBD0kxcdc65Vwv4bHEM91Si0FkDCbpVSWqTZSiSBFWWkWV3waU5AWlndWk0oWL9lnpU1zdh6IBSlBS6ENeDiCbiCCcT0A1jj17S17uciorVVCtf0zQhft+uKnCqDoT1LKwL+LCh2Y1QcmdIy4MCFKAABShAAQpQgAIUoAAF9k6AIeneOaVGMSRNz4ujKUABClCAAhSgQCYKMCTNxFXnnHu1QIE9ikO8lciz18E0dSjSzha7NkWCqOp0aB7YVQ8kSYcsJRGKGli0fCsURcHYUQNhIIx4MoSYnkRkDyGp2E1UkRVoX7fvtSpTrf1OTcT1nQGtQ3WgRc/BhuYcbAm6EGZA2qvfP06OAhSgAAUoQIGOAgpMOFTT2os9onM/dr4jFKDAvgkwJE3PjSFpel4cTQEKUIACFKAABTJRgCFpJq4659yrBYodLRiVW40crRG6kYQsyXCpmlXRqcoKnLYcqEo2FAVWpWlDUxBrNu1AjjcLg/rnIxoPIGnErArSuG5YYalhdl5NKq7nUFVosmIFo6Izr6gkFRWqolWvCRsaE7nYEMhFRciNmCH3antOjgIUoAAFKEABCnQm4FR0DPSIrQwk64fGkiaDUr4pFKBA+gIMSdMzY0iantfBMLqhoQGXXHIJ3nvvvXaP87vf/Q533HHHwfCIfAYKUIACFKAABXqZAEPSXragnE5mC4hvt5W5ghiTWwO30oSkkbBARCWpUxXVpBrc9jxIkheSlER1bR02l1dBs2no1ycfniwFobgfCT0JRdoZaEaTCSso7ezQFNFKV2utJE2NEbuY6oaMqmgu1vrzUB1xIm7wm4GZ/XZy9hSgAAUoQIHMFSh1xnFEQSM0OYn1AQ+2t7jQnNAgSWJ7Alg/aLbz33hQgAIU6Fqgt4SkNTU1WLhwIfx+PwzDgMPhwIgRIzB27FhoWsetWaLRKL744guUl5cjFotZQHa7HaWlpRg3bhxycnI6RWNI2vO+mhiS9rw14xNTgAIUoAAFeroAQ9KevoJ8fgq0EdgZkoYwMqcG2WpDa0gqgkzxy213Q5N9qG+KIxxtxrbtOxCNJ3DYyEHIzbEjoYcQjIUQ1XWokgxZglURmuxiX1LRWteuKNAUFTJkUUtqVZSK3w/rTqxoKsH6gBdJ8ds8KEABClCAAhSgQIYKDPJEcHRhHXJtITTGbFjWWICqkAM5tgQ0xUBD1IamuN36kxQPClCAAl0J9IaQdNGiRVi2bJkVju569O/fH5MmTbK2gkkdjY2NmDdvHkKhUKcsbrcbp59+Onw+X4fPGZL2/K+lzz77DMcffzxYSdrz15IzoAAFKEABChysAgxJD9aV4XNRYB8FvFocI7x1KHVWwzR3/pStpmhWy90cdw6S8SxsKa+FYcbg9wdg0zSMHlEGKFFEE1GEk0nEkgkr8JQgfR18dv0wIhAV+5KKkBQQf9E1YVdVNCdzsKS+GOUh9/9n706grKrufPF/z3TnW7dmqKKYZ0SUEI0aQeLcSrR9mjiA3clKd+xMnaTjf8X3evn6n05c/+70v1/6H5OYPNuOMWK0MzihqA9aowZFBRUBGZWhKChqvnXHM/7X3kUVVVQBdaGGO3x3Fkusu885e3/2uVnql9/eZzgTXkYBClCAAhSgAAWKQ6AumMaFta2oC3bBdBQcTkeQsX2oDlqyfnRbRww7u8q4DW9xLDdnQYFREyj0kLS1tRXPP/88bNvGkiVLsHDhQmklQtPNmzfL3y9btgxz5szpM1y3bh1E2NnQ0IClS5ciGo3KgFVUo77++uvo6OiQ97nkkksGuTMkHbVXccxuzJB0zKj5IApQgAIUoEDJCjAkLdml58SLVcCnelgQa8X0yEF4XkZOU4SYYcOHykglsikfmo50orIihJa2DnR0pzBzRjUMnwnbsU65vW6vmTh3VPwHPXHeqaGqsD0XtivOJPWgKEDE8KHFrMGm1gloyfiLlZrzogAFKEABClCAAsMSKPeZ+FRNK2ZGO+Q/N7mehrTjQ9L2oyvrw954BI3pEFyeVTosT3aiQKkKFHpIKtZNhKHV1dWYMmVK3zI6jiPD08OHD8uAdPny5fIzsbXumjVr0NXVhauvvloGpf3b9u3bZVAq7nXttdcOei0Ykhb+N4UhaeGvIWdAAQpQgAIUyHcBhqT5vkIcHwVyFAjrFs6taMHk0GFYTk8lqa5qiPj8qAxXIp3UceRoJ2qqI2hujeNQRxq1k+sBxYKhpGFoabhuFq44HGuIJipHfZomzyzVVFVuy+t4LrK2A9N15Ba9YcOP/ckJ2NRag2578JkyOU6J3SlAAQpQgAIUoEBBC1T4sriguhN1oSRSttiFA8i6OhqTIeyLR9Bh+lhFWtArzMFTYGwEiiEkPZnUhg0bsHXrVhmEXnfddX3dxFa7jY2Nslr04osv7vu5qCZ99dVXsWvXLlmVKn6d2BiSjs17OZpPYUg6mrq8NwUoQAEKUIACQoAhKd8DChSZQIUvg3MrjqI2cBS2Y0JRVHkeacgwUBaqQCbpw7ZdB5C1M0imMtADEUydNR0Z14aumIgYKcBNIePYQ8rIkFTV5Ja6uiq22O1pjufBcly5Qa+u+bAzXot322qQcY6fJ1Nk1JwOBShAAQpQgAIUGJZAVLfQEM5CUzwkbPHPUp48izRlaWjOBJGy+c9Lw4JkJwqUuEAxh6SiklSEoYsWLcJFF13Ut9IHDx7E+vXrYVkWamtr5We6rkOEZ2LL3aqqKnkmaTAYHPR2MCQt/C8MQ9LCX0POgAIUoAAFKJDvAgxJ832FOD4K5CgQ1BzUBhKoCcRR4e9GuWEirHuy+jMSrIJrR7Dlwz3o6O5EWSSMqooYamqCyLppOK4DTXFh2lmkbOukTxab7YYMHQF9YJWoqD0V2/CmHD+2ddRiR1cFTPd4kJrjVNidAhSgAAUoQAEKFIWAqnjQFcD1xB8sU6DIvxcnwAO2K/6ImfgnKDYKUIACpxYo1pC096xSUR0qts2dOHHiAIiWlha8/PLL6Ozs7Pu5qqqYPn06Lr30Uvj9Qx/xwpC08L9RDEkLfw05AwpQgAIUoEC+CzAkzfcV4vgocAYColqhPpxCQyiO2mAcIc2S2+NGAtXQlQp8dLARnmJhcn21+E9zyNpJWHYKPf+pDkhb1jBCUgMBXT/+L6mKAs/TkXIMNKXC+LCzAkczQf5HvzNYP15CAQpQgAIUoAAFKEABClDgRIFiDEnFeaRiS92mpibMnDkTV1xxxaCFT6VSMiQVfbxjx8IoioIJEybI80vLysqGfFkYkhb+d4ghaeGvIWdAAQpQgAIUyHcBhqT5vkIcHwXOQGBKOIn55W0o9yUQ0MQ2uq4MSUP+Sqgox0cHDwGKjSn1MTheUlaOup7b96TThaSqosnte/3iQC0Anqcg6QTRmi5DazaAoxk/2rJ+VpGewdrxEgpQgAIUoAAFKEABClCAAkMJFFtIKgLSdevWYf/+/aiurh5y29z29nYZoiaTSdlHhKJiW95NmzbJLXjD4bC8rrKychAZQ9LC/x4xJC38NeQMKEABClCAAvkuwJA031eI46PAGQjML+/EeRVH4LoOPKgIGyZ8moKgEYaKMnzc2A7HMTG1oQKKasJyREjqyKBU/Mlcy7GRsR1Y8vqe6tL+TZxzGtJFJakmA9JWM4S98WpZQZq0dVjcNu4MVo2XUIACFKAABShAAQpQgAIUOLlAMYWkIiD94x//iL1796KiogJXX331oIpQ0eeFF17AoUOHMGXKFFllahg9R76ILXpffPFFGZ6KbXevuuqqQXAMSQv/28SQtPDXkDOgAAUoQAEK5LsAQ9J8XyGOjwI5CogTrRZVtmNGtA2N3WGIYs9p0U7EfA4Chg+6GkVjUwIdXUlMbqhBMKQhm0lD1QBNB1zXhOlkkbFtpG0LXr8K0/5DESFp0DDQbQWwtbMWe+LlrBzNca3YnQIUoAAFKEABClCAAhSgwHAFiiUkFeHn+vXrZQXpyQJSYdLW1obnnnsOtm3LELWhoWEA1ZYtW/Dmm2/KKtIVK1YgEAgM+Jwh6XDfrPztx5A0f9eGI6MABShAAQoUiwBD0mJZSc6DAscEdMXDwoo2xIws9nZXIOKzMD92FDWBNAK6Dz49jGRKwd79Lchks/AHdNh2T7VoTXUU1VU+ZK2EDEhPF5KGfX7sT1TindYatJt+rgEFKEABClCAAhSgAAUoQAEKjJJAMYSk/bfYFeHmUBWkvXziDFJRLappGq6//npUVVUNkN2xYwdeffVVhqSj9L7lw20ZkubDKnAMFKAABShAgeIWYEha3OvL2ZWggKoA9YEk/LoLTfUwORRHTaAbEcOEXzMQ8gVh6BFs23sUO3bvR2VFBFUVFThytAPhiA/zZ9fCcZNImKKa1Bpyu13B2lNJGsDOrhpsaqtB2tFKUJtTpgAFKEABClCAAhSgAAUoMDYChR6SijNERQXpgQMHZLB5qoBUiIqtdJ999lnE43HU19fjkksukde5rovm5ma8/vrr6Ojo4Ha7Y/P6jctTGJKOCzsfSgEKUIACFCgpAYakJbXcnGypCOgKYKgu5sdacU5FC3yqJaduaLoMNv2+KNq7TDS3daI8FkJVrBwf7j6IdDaDuTNrACWN7mwaGceG6w0+k7Q3JNW0ELZ11GBrZzW32i2Vl4vzpAAFKEABClCAAhSgAAXGRaDQQ9Leys/T4S1btgzz5s2T3bZt24Y33nhDBqNDtWg0imuuuUaGpyc2brd7Oun8/5whaf6vEUdIAQpQgAIUKHQBhqSFvoIcPwVOImCoHmaXdWBhRTOielb2UhUVQcOPgBGE7ahIW1moqgZNC+D9bfsBz8U58ybCdpPI2iZs14XjubBdD47rDqgqFZWkihLGts4J2N5VwZCUbyIFKEABClCAAhSgAAUoQIFRFCjFkFRwiqrRt99+Gy0tLRDVqIqiIBgMYubMmVi8ePGgs0h7l4Ah6Si+jGN0a4akYwTNx1CAAhSgAAVKWIAhaQkvPqde3AJR3cK88jbMjLbB9jRkHB+iRhoxnwefpsOybGQtCz5fELpehve27YcCYNGCelhONxzXhqgh9TwPjufBclyYrgPXc+XPREjq10P4sKsW77VXIeOoeQcq5iNaby2sqngQZ7aKn7ueAlvOr7dX3g2fA6IABShAAQpQgAIUoAAFKNAnUOgh6VgvJUPSsRYf+ecxJB15U96RAhSgAAUoQIGBAgxJ+UZQoEgFZkbjWFTRLKs/P+quQtrRMaOsA/WBOHTVg+d6citdnyHOKC3Dlg8PwfNcLJw3AbaTkCFp/+Z66KssFVsd6ZqKkBHAx91VeLu1Gp2mkReS4kxWv+ogrNsI6Q4UeMi6KlK2Ln9WF8pAU4CMqyFj6WjP+tBh6RDzY6MABShAAQpQgAIUoAAFKJCvAgxJc1sZhqS5eeVjb4ak+bgqHBMFKEABClCguAQYkhbXenI2FOgTmBntwqRQEkfSIRxKhSHqPOeWdWNWrAVhPS37iRpKnx5EOmvgw12HEYuEMHtWLbJWF1zXHFJTZIkiXJXXajrasuV462g1DqSCeaEvQtKGYBqzyuIo82egwEWnGcT+RAxV/gTmx9qgKeKnOrKuHzs7Y9jeGUHWZUVpXiwgB0EBClCAAhSgAAUoQAEKDCnAkDS3F4MhaW5e+dibIWk+rgrHRAEKUIACFCguAYakxbWenA0F+gRCuoWg5iDjaLBcDWVGFvPLOjE10gn/sTNKe0LSEDKmgQ/3HIHuKZg7exL8fhuWk5Rb6w7dPLnlrqaocBDGptZavN8eQU90Or5NbKc7tyyB86paENGTsD0VB1OV2JcoQ0OwXW4/LOJhXVXhIogt7dV4t61MVpuyUYACFKAABShAAQpQgAIUyFcBhqS5rQxD0ty88qF3W1sbVq5ciRdffHHAcP7xH/8R9957bz4MkWOgAAUoQAEKUKDIBBiSFtmCcjoU6BXwqR7qggmU+7PoyvpR5U9iTlkrQsbAbXQ11QfDiKKtPYv9B1pQHg2hoS4G1dcTkKqqAlVRocj/ifM9RUAqzia14LoONE3Dnng5Nh6tQJfpG7cF8KkuDNVBRHOwoDyOGbF2qLDQYYbRmCyDBweTwx2IGVlYnoGU7UdnJow93eVoTPlh82zScVs7PpgCFKAABShAAQpQgAIUOL0AQ9LTG/XvwZA0N6986M2QNB9WgWOgAAUoQAEKlJYAQ9LSWm/OtoQEQpqDcytbMT3ajk4zAMdRUBVIIqxbJygo0DQ/NDWEjw92oOlQC2KRIIyAD44nQlEXqthjV/yN60FRVUSiPlRXxxAO+aCJ7WwtP945GsXOzuC4hY0xn4VJ4QzqAmk0hNPQFBtHMz4cTUcgqmqnRDrkX03XwP5EFAcSUXRkfOi2fdxqt4S+F5wqBShAAQpQgAIUoAAFClWAIWluK8eQNDcv9qYABShAAQpQgAKlKMCQtBRXnXMuCQG/6mJhRSvml7cibWvIuAbKjDRC2vGQVGSf8Dw44oxRNYhkBuho74bnuNAUA56nwHFd+fee68qQ1BU1mR6gKCqiIT+qK8oQDIfRlI1gRzyCwykVKVP0GtsW0l3MKe/G/PI4gpqHj+Nh7OoMw687WFTZidpgEi2ZEA4mImhMBtCaYfXo2K4Qn0YBClCAAhSgAAUoQAEKnI0AQ9Lc9BiS5ubF3hSgAAUoQAEKUKAUBRiSluKqc84lIaAqHqaEE5gZjaPb0hHSspga7YA4s1OcJyqCUfnLdWG5DqDo8OlBaJoOTdHg13Toqt5npUKV2+46roOu7gxaWhJIpBy4moGAX4Oq+9Cp1qLVK0dLGkhaJzvPdHT4FXio8puYEsnILYIPJgJoyfhQF0hhbnkCigLsiUdwKBmCPdYJ7uhMmXelAAUoQAEKUIACFKAABUpIgCFpbovNkDQ3L/amAAUoQAEKUIACpSjAkLQUV51zLhkBsbVuzLCRdVXEfBnMLz+KKl8K8BxkHRu268L15Cmj0kRTdRiqAV1TYagqNFXtsxInkoqgVISNop/lluHjriAOdzlQ3Qw8Kw3HiEKPTsCRlIKjyYFnn44FugiGDWee+LMAACAASURBVKVnLpanisJXBDUHUcOW2wAnLB2me3xOYzEmPoMCFKAABShAAQpQgAIUoMBICDAkzU2RIWluXuxNAQpQgAIUoAAFSlGAIWkprjrnXDICCsS2uD2hoU91MaesFfNiLdCVDExHVHoq0EQnqDA9HRknABcGokYWUT0LVX7W08TWuyJ47LYCcD0/QoaBQ6komjJhVAQNGLAhikdNz4dD3Q7a0k7JOHOiFKAABShAAQpQgAIUoAAFRluAIWluwgxJc/NibwpQgAIUoAAFKFCKAgxJS3HVOeeSFBAVoHWBBGaVtaPC3y3PJjVUEX6q6LYD6DQjSDk6RFFpZSCFWn83DNWRNaamY6DTDKLdDKAtG4biafLsT0V1cDgVQswf6rmP48PRjA8H4jZMcXApGwUoQAEKUIACFKAABShAAQqMiABD0twYGZLm5sXeFKAABShAAQpQoBQFGJKW4qpzziUlICpIxba7YptZx9MQMzKYHu3E9GiHDEptV0HcCiDpBKDAhU+1ZdWp5WnQFQdlho3mTBQ7OyrEhryoDFgI6xlMDMUR1rOwlSAMhHG0I402uwxNbg32dY3teaQltaCcLAUoQAEKUIACFKAABShQkgIMSXNbdoakuXmxNwUoQAEKUIACFChFAYakpbjqnHNJCYjAc3I4CV0FjqQCyDoaJgaTOLeyBTX+bkDx5Fa6HsSpox4cT5Gh6P5EBSp8Kcwq68bueBW2tFegPpjBeVVtiPkSgGfJrXxVLQDFC6H5aDc6EcMhTMGeDoakJfWScbIUoAAFKEABCoypgDiHXZyyLs5cZ6MABUpHgCFpbmvNkDQ3L/amAAUoQAEKUIACpSjAkLQUV51zLjmBiYEMGqJZsbcukrY4iRSYHI6jLtgJTekJNEVQmnB8aE5FsC9RDttRMDfWgvqIia0dE9CYCmJ2WRemRToQ1tJyG17RekPSw80JdHrlaFIbsJchacm9Y5wwBShAAQpQgAJjIyD+Oa7cZ8mz47tMnUHp2LDzKRTICwGGpLktA0PS3LzYmwIUoAAFKEABCpSiAEPSUlx1zrnkBAzVQ43fREUgC79qodyXQXWgG2EtC1GJIJrriW13/TiajqLb0hHREqgLJaCoIbzfXgdPVbC4qhkRNSF69xmKkBRuCAebEuhEJVr0euztZCVpyb1knDAFKEABClCAAmMiIELSmCFCUg9xy2BIOibqfAgF8kOAIWlu68CQNDcv9qYABShAAQpQgAKlKMCQtBRXnXMuSQGxla4ISyt9WSysaMWUSIc8g7S3iajUcVVkHA+m48DzbAR1BQm7Gu+1TZQh6fnVbYhqSSRtXRSlIqSbiPpVwA2gsakL8EfhhCZhc7OCNlMvSWdOmgIUoAAFKEABCoy2gDwoQen5Q25sFKBA6QgwJM1trRmS5ubF3hSgAAUoQAEKUKAUBRiSluKqc84lLTAxkMaiqqOYFOzsqyLtBXFcDxnbQtax5Xa6AU1Hi1mL99rr0G0ZqA9lENIdJCwVQd3B9GgHJkVMKK4Phw53Ihzyobq6FhsO+7G1I8z/cFfSbxonTwEKUIACFKAABShAAQqMpABD0tw0GZLm5sXeFKAABShAAQpQoBQFGJKW4qpzziUtEPOZaAgnURfoRk0wgZBmSg9RGWpaCizXhaLasD0XhqqiMTUR27omIOtocDxVnmFaE8igLtSNumAXKoNi911RSdqJQMCHyRNj+LBDx6aWCnSYRklbc/IUoAAFKEABClCAAhSgAAVGSoAhaW6SDElz8zpd79WrV2PVqlWYO3cuPv/5z+Mb3/gGampqTncZP6cABShAAQpQgAJ5LcCQNK+Xh4OjwMgLKIoHn+qhLpjCwooW1PrjED8T27W1p4Noz4bg1x1EfUnoioWPErWIWxFZOdqWCSDmy2B2WTtiRgq64kDT/fDcoAxJ/X4DDRPD6MhY2NFVjZ2dUSRtbeQnwTtSgAIUoAAFKEABClCAAhQoMYFiCUmbm5vx2muvobOzE67rIhAIYN68eVi8eDEMY/AftM1kMnjjjTewf/9+mKYJVVVRXV2Niy++GBMmTDjpW8CQdGS/IL0hae9db7zxRvziF7845RqM7Ah4NwpQgAIUoAAFKDDyAgxJR96Ud6RAQQiU+0zMisQxLdKBMl9a1JKi0/KjJROF6RowFBdpB2jLhFAfTqImmMGeeAUiWhIzo0dlRammqtD1INAvJK2vDcC0E4jbYWzvqMbeeBQZVy0IEw5yZATE6Wi60nNWmu0pcMXezWwUoAAFKEABClCAAhSgwFkJFENI+vbbb+P999+X4eiJberUqbjyyiuhacf/oG1TUxPWr1+PdFr8O+vA5vP5cMUVV2Dy5MlDujIkPavXbciLPc+DWJPvfe97ePDBB/H444/j1ltvHfkH8Y4UoAAFKEABClBgjAQYko4RNB9DgXwTECFWmWFhVrQL06KdCOkZqIoD21WRcvzoMoNoTUeQdHyYGmlDXbAbWztrkbIVzIoegl/NwlAUBPwR6F4YjYd7Kkl7QlJRnaqhPRvFjs4q7EuEkXIYlObbOzBa41EVD9UBG5NCJjzFQ9LU0JHVELcMmK6IUNkoQAEKUIACFKAABShAgVwFCj0kbW1txfPPPw/btrFkyRIsXLhQEojQdPPmzfL3y5Ytw5w5c+Tvs9ks1qxZg/b2dogAVVSORqNRGZi+88472LFjB2KxGD772c8iGBTnwAxsDElzfcOG33/Lli245ZZbcOedd+Lee+8d/oXsSQEKUIACFKAABfJMgCFpni0Ih0OBsRQQYVaFz0R9KIXqQAoRPYugnoVftQEosBxdBqZ+LYMyI4td8WocSMYwKdCF2kA7fGoamh6CTwnh8JEuBAOBvpC0Zx4a4mYITckyHEhG0Zz1MyQbywUep2cp8FDpdzA5msGUSApRw0FXVseeeBj7uoPIOAxKx2lp+FgKUIACFKAABShAgQIWKPSQVNCLMFRslTtlypS+lXAcR4anhw8flgHp8uXL5Wf79u2TVaSVlZVYsWLFgK14xTUvvPCCvEb0nzVr1qCVZUg6ei/7zp07ZQXpzTffzJB09Jh5ZwpQgAIUoAAFxkCAIekYIPMRFMh3gaDmImJYCKgWqgIZlPuyiPmyKJfnkjp9w+8wQzicLoMOoDYQR0hPQFH9cF0fDh1uR9QfxqSJIZhOXF7jemKfVRGI+XAkHcO2jgo0pYNyC1a24hfwqS6ml6WwsDKB2mAWHVkftrSV4ePuINI2K4uL/w3gDClAAQpQgAIUoAAFRlKgGELSk3ls2LABW7duRUNDA6677jrZTVSKvvrqqzIAvfzyywddun37drz++us455xz8OlPf3rQ5wxJR/LtG3gvhqSjZ8s7U4ACFKAABSgwtgIMScfWm0+jQF4KqMcyS7/qYHI4gfpQAhX+NGJGGlq/kNT1VNieBsdVoKkODMWBqgdg2ToOHGobFJJmHRu203N2qev50ZQqx0eJCrRkRTXh8XNm8hKFgxoRAb/qYkIoiymRNOrDGbiegu0dZfgoHmJF6YgI8yYUoAAFKEABClCAAqUiUMwhqagkbWxsxKJFi3DRRRfJJe0NSevq6mRw2v+s0v6f9w9W+78LDElH75vBkHT0bHlnClCAAhSgAAXGVoAh6dh682kUyGuBqG5hRrQbNYEkxFa8YuvdmJGBoR6vJj1xAqomziDVcfBwJ6KBkNxuN2N1wXZdZG0bputAURSoEAGrD0knjC6rDC2ZsAxKHU9F0jaQsntC094aU1GDylYcAuJdCmgupkbSOLeqG6aj4q3mGJrSgeKYIGdBAQpQgAIUoAAFxlnA2fQ7zFp4PuYsXDzOI+HjhcCure9iz9b3oC25ZURBijUk7T2r1HVdXHvttZg4caJ0E2eRijNJTdPEggULsHjxYnn2qDiTdM+ePfjggw+QSCQGVJ/2B2dIOqKv34Cb7d+/H3fccQc+9alP4Z/+6Z/g8/lG72G8MwUoQAEKUIACFBhFAYako4jLW1Og0ARE1Z/Ydldskyqa+H1dsBu1wQSiekYGpyc2EZLajg8HmzoQDgRRVxtAItuBtG3DcQeHq5qiQhfBqhdCxjVguX7s6irHgURIPjeoORAVq2lHhKrclrfQ3qFTjTekuzi/MoGGcBpb2iLYEQ8X0/Q4FwpQgAIUoAAFKDBuAgxJx41+yAczJB3+eoizRdeuXYumpibMnDkTV1xxxYCL33jjDbkNryePchm6sZJ0+N4j1TOZTOLrX/86Xn75Zfz4xz+W4TaD0pHS5X0oQAEKUIACFBhLAYakY6nNZ1GggAREWFnjNxEyHNQE4pgabodfswfNQISkihJCR2cKumGgLKwgkelAxnGBY/8iqylA75a+4gaWF0DWC8OFhrQdkCHpoVQAfs1FSLPllqxJW2dIWkDvy3CGKt6BWr+FmoCF1oyOwxn+aePhuLEPBShAAQpQgAIUOJ0AQ9LTCY3t5wxJh+ctAtJ169ZBVCVWV1fjz/7sz2Sl6Ilt27Zt2LJli6waFWGp3+9HfX09ysrK8P7772PKlCkypDuxsZJ0eOtwpr12796N7373u3jyySflLe666y786Ec/GnINz/QZvI4CFKAABShAAQqMtgBD0tEW5v0pUKACoqq0wrBQFTTREO7ExGA3TFeD7QJhPQtN6ak2VVQdPr0MCgw4cOG6KWTNJNxjAan4S6cVRKcZkdeI2tB2M4S2bFButWu6KpKWgayrQlE8iE13xZ09TwG33C3Ql+cUwxZBqa54cD0wBC++5eWMKEABClCAAhQYJwGGpOMEf5LHMiQ9/XqIgPSPf/wj9u7di4qKClx99dUy9Mylbdq0CeLXkiVL5K8TG0PSXDRz78uQNHczXkEBClCAAhSgQP4JMCTNvzXhiCiQVwJ1wTRmlcUR1i15jqgHFzOjrSgz0n3j1FU/DC0ABx66sg7StgsV4kxTF37Nw56uSnzQUQ3HAxQFSNk6TJdb6ebVQnMwFKAABShAAQpQgAIFK8CQNL+WjiHpqddDBKTr16+XFaRnGpBaliXPK+3o6JABq9hylyHp2H0Perfbfffdd/Gzn/0MF154IXRdH7sB8EkUoAAFKEABClBghAQYko4QJG9DgWIVEFV/Yd1GQHWRsHUEdQvnVR7FlHCHrCyNW0EENAsxXxZZx4e93eVoTofk+aXlPhvlfgetmQA+iofQZRnFysR5UYACFKAABShAAQpQYNwEGJKOG/2QD2ZIevL16L/FbmVl5RlVkLquizfffBNiG97a2lpcd911MIzB/67JStLR+16IgPuOO+7AZZddhu9///vQNLEnFBsFKEABClCAAhQoPAGGpIW3ZhwxBcZVwKe6qA8mMae8HeL3+xIxlBtpTIu0w/QM7OmqwY54BUxHgU/zILbtBTykHQ0ZRx3XsfPhFKAABShAAQpQgAIUKEYBhqT5taoMSYdeD1H9KSpIDxw4gDMJSLPZrKw+3bp1K9ra2mQwesUVV2Dy5MlDPpAh6eh9L3bu3Ilbb70VN998M+69997RexDvTAEKUIACFKAABUZZgCHpKAPz9hQoRgFdAar9acT8JtoyfvhUBzWBFPyqA0PT0JiKoCkVgDhV1PUUnj1ZjC8B50QBClCAAhSgAAUokDcCDEnzZinkQBiSDr0eO3bswKuvvnraxVq2bBnmzZsn+23YsEGGoie2UCgkqxhPFpCK/gxJT0t9xh0Ykp4xHS+kAAUoQAEKUCDPBBiS5tmCcDgUKBQBcaKo2IrXA+BCkWeQGqqHCcEMLFdFp2mgLpiR1aNN6SBc0bGAmk9TEPWpCBg9Z6dmLA/dpgtTHKw6wi1sqAgZKlKWi6QlKm9za2KE4vqygApDV2DZHuIZV95v5Eeb29jYmwIUoAAFKEABClBg9AUYko6+cS5PYEg6tNbZhqQ+nw+xWAxz5syRv4baYrf/kxmS5vLW5taXIWluXuxNAQpQgAIUoED+CjAkzd+14cgoUJACIjgVTVM9zI4m4UHB7ngIpls4W+2GfSrqojoqAxoUBVBUwLQ8HOiy0JpyzmpdVAUQAazrAuax5HhiRENNWMeRbgctKTun+4uAtCqoYVKZjqBPA8QPPKAtZeNQ3JZBKRsFKEABClCAAhSgQHELMCTNr/VlSJof68GQdPTWgSHp6NnyzhSgAAUoQAEKjK0AQ9Kx9ebTKFBSAjHdkmFp3DIKZstdTQWmxgzURgzEMw7iWQeaIkJfoCPtoiPTEzqKLFJTRAQMOFAGVcqKMFS0/hW04mcieA37FLRnXHRne+5V5heVpAq6s15fJWnv/UWV7qmqcEUV6uwqAxG/iuZuG0nLQ0BTYHkeWlMu0v1C0qHG1H8up3tWSb28nCwFKEABClCAAhQoIAGGpPm1WAxJ82M9GJKO3jps2bIFt9xyC+68806eSTp6zLwzBShAAQpQgAJjIMCQdAyQ+QgKUKBwBPyagjnVfhgqsKPV7KvE7B8wioLNyqCKWECDqI9Nmi5aUi4ytoewX0VFQEVIVyB25m1Pu+jMODBUBVUhFZPLDQR1FR0pB4e7bSRMV26Tazqib0+VakDv6Su2+5Xb/FqA43nIWD3P6N9qwzrmVPsQT9vY2WYi6wD9xyp+HzYUlAc1+VfL8eRY48cCWp8KlAcUlAc0uW1yPNtz/6ztoUvcjI0CFKAABShAAQpQIO8FcglJU4k43lj3PDa+shapZALzzl2C5Z/9PBqmzxowT9s08ebLL2DDumcR72zH7AXnYfmKz2Pq7J6zInvbSPc7EfvdP72MV577HVZ+/R7U1k/O+7UQA2RImh/LxJB05NfB8zw0NTXhe9/7Hh588EE8+uijWLly5cg/iHekAAUoQAEKUIACYyTAkHSMoPkYClCgMARkSFrjl5Wdu1pMGXD2jyVFgFkf1VEd0eG6LhzHQ8L0cDgh6kmByRUGoj4Nlu3AJ88HBfZ3WkhYLuqjGqZV+CFOcm1P2jiatGA5KqZV+uRz9rSZCOqK3Dq3KqTDdlzYrgdd05B1XDTF7b4gtVdTbLU7p8YH03Kxq82UY+k/XlGl2lAmAlJNPlecXdqSdPBRhwXxL7h1EVVWzYpqVfEsTVXluA/FLRzsym3r38JYYY6SAhSgAAUoQAEKFJ/AcENSM5vBmscewv7d27H02j9HJFqOTRtexv7d23Dbl7+DGQsWSRwRfK797SP48L2NuPjy61EzcVJfvzu++l1Mm7NgVPoNtTIMSY+rJNqa+/7m56vOL74XeYRnxJB0ZEFXr16NVatW9d306quvxi9/+UvU19eP7IN4NwpQgAIUoAAFKDCGAgxJxxCbj6IABfJfQGyr2xDVMancQCLr4nC3ha6MB9PxZIWmCEgnV/jQlXFwqMuC7YjoUYHjemgo6wlPjyZstCZtWVE6tdKPloQlA9DqsI4ZVT5ZRbqvw4TtAlUhDVPLfTiStHG4y0JDTEdtREdb0kFzwkZAVzGzygfbEZWtWXSbA88YFeebTis3UBPR0ZGycSRhoyvrwnEBUSU6JaajIqjJe6UsDzMqfBB3EFWnIR2YXulD1vKwv9OE6yny76MBFbtbTVnpykYBClCAAhSgAAUokP8Cww1Jt2/eiN//8n6s/No9mDFvoZxYNp3CHx5+AP5AADes/GvoPh8O7t2FX99/Hz73pW9i9rmfkP1EwPrMow/CsW3c9IWvwOcPjHi/oaQZkh5XYUia23eRIWluXqfr3RuSzp07F9dffz2+9a1vYfLkwqjuPt3c+DkFKEABClCAAqUrwJC0dNeeM6cABU4iIKo5a8MaykO63Ha3LWmhqduBponzP33yjFJZtXlsy1pxm4qQhtmVPiSyDva0WzJULfermFfrR8Z0sL0li/oyH6ZUGNjfbmJ/ly1DV1E1Wh3U0Bi3kXU8eQ/LcbG73ULa7jlfdF6NX1Z9iu1/RZ8TW8Snoi6ioSqsyTC1MW6hJeUgaqiYVWnIUFSEp+L80sqQho60gyMJB1PLDUR8Cva2ZdGS8uSWwDOrDNlPPF8EwWwUoAAFKEABClCAAvkvMNyQ9PUXn8HBj3bjz//iLgTDETkxEXo+//gvYZpZ3LjqyzIkfW3tU9j5wSbc/pW7EY7G+gBEyPri7x7p2/p2pPsNJX1iSOq5Lv74/B+w8ZUX8Od3/g3mnvdJiD6bXl+P6277Il5/8Vlsefs1VFZPwOU33IpzL/g0xLjFlr3NTQew6IKluPrmlSivqhm1heV2u6NGm9ONGZLmxMXOFKAABShAAQpQoCQFGJKW5LJz0hSgwOkEREVpmU9UeeoIGgo+ajfheCpmVhpoT4kg1Bywre30CgMN5QYOHAtAxf3FmaXza3qC092tWUyv8MngdU+ridZ0zzml08p1iGpQsSVvRDyvQlSiOvi405JDjPk1zKgw5Lmn4meW2Bd3iCa2Ca4Jq7IqVZwnKipFxZmmc6t9EFFnMuPKUDaedWTga8hthX1IZRwZvooCVXGPuVU+KEpPpemJ55+ezoyfU4ACFKAABShAAQqMj8BwQ9ITRyeqQ7e+vQH/56nHcM3Nd+L8iy+TW+0+s/pB+Yf0ekPT3usOH/gYj/z4Pnzur76FKTPmjGi/3srWE8d4Ykgq/n7N4w/hs3f8tRyvaOJna3/7MCJlFViw+FOYPGM2tm3eiG2b38D88z8lz1S96DPXQpzH+toLT6F+6qy+atjRWDGGpKOhmvs9GZLmbsYrKEABClCAAhSgQKkJMCQttRXnfClAgWELiLBwUlTDlHIfDsdtpG0X0yp8aO62+0LM3puJis26MgN7WrPyfFLRakI6plUYcutdUckpAkjRdhwLIMX5pjPKDYjiUBGSTohomBDRcTBuy61uRag5NaZjYtTAwS4Th7odeENnpPK+ugLMqfahMqRjZ4uJsoAixy624W1LO8hY4vxUV1aoVod0zKg00Jaysbe9J5AVPxMhcDzjyJ+ZJwlkhw3IjhSgAAUoQAEKUIACYyJwJiHpuid/gxd+/2s5vv/2l1/FxVdcB0VVZUj69KP/G9FYhay47N+ONh3E6p/8E5Zff4us0BzJfos//ZkhrfqHpE37P8Kzjz2IFbd9Cf37iz6rH/gX3PE3d+MTl14u79PV3obf/OyHclvgz/31txAtr5A/f3P9Wmx8Za3ccrh64uicpciQdExe+9M+hCHpaYnYgQIUoAAFKEABCpS8AEPSkn8FCEABCvQKiJBRNPtYEDkwpLTkNrgzq/zyzFGxpW7/JgJHWUnaZuJA3Jbb9IrtbMM+TQagluNhfo0fSdPBh63i/E/I7XhFHxFcimBUbJnbG5KKM0TFmaazq33QNRW7WrOywrR/E+MTrTfLFNvkisrRgKHIkDQWUDGxzMC+9iwOi4C138UnhqTi2hmVPlSHNdlfbAfMjJTfDQpQgAIUoAAFKFAYArmGpGKL3f17dsCxTOze9j42rF+DK264Dcuvv1luu/vkww+gekIdrrzp9gEA/UPSBUsuGtF+pwtJP/WZP8Mrz/0WV/+3VfjksqsGjEuEpC+v+S1WfeO/o7a+54xEUTX62E9/iCmz5g8Iez/asRVPP/JA35bBo7HCDElHQzX3ezIkzd2MV1CAAhSgAAUoQIFSE2BIWmorzvlSgAInFRChZWVQhaIocFzApyvyDM+06eKjY9vfijNDxTa5LSkbjuvJ7W+7Mp7cklcEpSKJbE3ZcgvdsoCK1qSLxi5bbm8rAkzx18YuC11ZF2V+FRMjuqwyFb+qghrEtr22C3RmbLn9bVXUgGl72NVqojN9PCQVAakYrzgLFVDkdmhlfg2xkIaWhC23B44YqryfOJNUnEMqQtK06aAj48Kni/NKe8Yjx6sq8noPHg52WWhODAxV+dpQgAIUoAAFKEABCuSvQK4h6Ykz2fhfL+ClJx/FF771P1E3edqIVogOt+L0VCGpqBLtbZde9VmsuP1L8uzU3nbilrzi570h6bQ55wwIe/ft2o4nH/4pQ9L8fZ1HbGQMSUeMkjeiAAUoQAEKUIACRSvAkLRol5YTowAFchUQoWNdmQ5RVSm2wFUBueWsqMJsT9vyrM6qoIqJYV1Wd4qQVFSGNicdpC1PnglaG9ahQJHVqOKzo0kHScuDOOO0LqKjJqzLbXuPdjvQVQURvwgpXXlWqAhF66K63C5XVK12ZhxomiLH0bPd7/FaUDGW6qCGCVEdAV2V4azreeg2XRxJOOjOOvKZE8OiOtWAGLzrenLr3SNJW46vJqShJqJDg3JsG1635x7Znm152ShAAQpQgAIUoAAFCkPgbENSUSH66P3/Dz6z4nNyG918O5P09w//BFfeeDsmTpqKxx/8X/jcl76Jc5ZcxJC0MF7PcRslQ9Jxo+eDKUABClCAAhSgQMEIMCQtmKXiQClAgdEWEKGiCBxFWCmaqCY1HRdZx+vbelZUcIqzRP2iM4Cs7SJz7HOxXa9fV2SlqeUCGceV9+ht4r4BQ5VVnxnRAYoMMkUeKQJX0U7so6oicsWAMfTez6eKaldVVq2KPiLQFeeOiurW/n3EM7VjoW7W6pmPaHK+mirPPjWPzUGEr7Z7fL6jbc77U4ACFKAABShAAQqcvcBwQlJx1uhLf1gN27Jw3a1fGFCJefjAx3jkx/fh2lv+AuddtAyvrX0KOz/YhNu/cjfC0VjfALdv3ogXfvurvm1tR7rfUBL9q0QrqydgzW8eQnPjftz2lf8LscoqeQkrSc/+HSrGOzAkLcZV5ZwoQAEKUIACFKDAyAowJB1ZT96NAhSgAAUoQAEKUIACFKAABSgwpgLDCUnFgESoufGVtVj5tXtQN2W6HKPnunjlud9j0+vrcOc3/gcmNEzFwb278Ov775MVm7PP/YTsZ2YzeObRByHOM73pC1+Bzx8Y8X5DoZ0YgPaei3ruBZfiihtvhaKqDEnH9G0rnIcxJC2cteJIKUABClCAAhSgwHgJMCQdL3k+lwIUoAAFKEABZH9IJgAAIABJREFUClCAAhSgAAUoMAICww1Juzs78Lv/uB/dne245MoViFVUYtvmjXhv46u4ceWX0XsuqKg6FRWb2999E0uvuQk1Eydh04aXsX/3Ntz25e9gxoJFctQj3W84Iano89oLT+O1F/6AO776XUybs4Ah6Qi8Q8V4C4akxbiqnBMFKEABClCAAhQYWQGGpCPrybtRgAIUoAAFKEABClCAAhSgAAXGVGC4IakYVCLeiddfeAabN6xHKpnA7AXnYek1f47p8xbKqszeJipHN778It5YvwbxznbZb/mKz2Pq7HkD5jbS/U6EG2orXTGHP/zH/VBVDTd/6W+x47238cpzv8PKr9+D2vrJ8hapRByP/fSHmDbnHFx50+19t923azuefPinA/qO9GLt2vou9mx9D9qSW0b01om25r77/XzV+SN672K8GUPSYlxVzokCFKAABShAAQqMrABD0pH15N0oQAEKUIACFKAABShAAQpQgAJjKpBLSDqmAyvRhzEkzY+FZ0iaH+vAUVCAAhSgAAUoQIF8FmBIms+rw7FRgAIUoAAFKEABClCAAhSgAAVOI8CQNL9eEYak+bEeDEnzYx04CgpQgAIUoAAFKJDPAgxJ83l1ODYKUIACFKAABShAAQpQgAIUoABD0oJ6BxiS5sdylVJIunPnTtx66604ePAgrrnmGtx9991YvHgxFEXJj8XgKChAAQpQgAIUoECeCjAkzdOF4bAoQAEKUIACFKAABShAAQpQgALDEWAl6XCUxq4PQ9KTW7e3t2PTpk1oampCNpuVIV4kEsGCBQuwcOFCaJo26GLXdbF9+3Zs2bIFyWRSfh6LxXDBBRdg+vTpJ31YKYak77//vvSYOnUqfvWrX+Gyyy4buxefT6IABShAAQpQgAIFKMCQtAAXjUOmAAUoQAEKUIACFKAABShAAQr0CjAkza93gSHp0OshQtE1a9agra1tyA4i2LvyyisHBKWO42DdunXYv3//oGtEwCqC1YsvvnjI+5VSSNoLIELkxx57DN/5zndw55134l//9V8RCATy6wvC0VCAAhSgAAUoQIE8EmBImkeLwaFQgAIUoEB+CKjHdqVyvfwYD0dBAQpQgAIUoAAFTiXAkDS/3g+GpEOvhwhJ169fj/r6esydOxfBYBCWZWHbtm3YvHmzvOjqq69GQ0ND3w1EZeRbb70Fn88nw9BZs2bJa8TPRWWpqqqDrum9uBRDUjH37u5ufO1rX8PRo0exevVqVFVV5dcXhKOhAAUoQAEKUIACeSTAkDSPFoNDoQAFKECB/BBgSJof68BRUIACFKAABSgwPAGGpMNzGqteDElzl37++efR2NiIZcuWYd68efIG6XQazz77LOLxOC655BK5JW//tmHDBmzduhVz5szB8uXLBz20VENS4fbtb38b+/btY0ia+6vIKyhAAQpQgAIUKDEBhqQltuCcLgUoQAEKUIACFKAABShAAQoUlwBD0vxaT4akua2H2FL3ueeeQ2tr64CqUBGavvTSS/LM0s9+9rOy8rS3ieBUbMMrrqmsrMSKFSsGbSvLkJQhaW5vIntTgAIUoAAFKFCKAgxJS3HVOWcKUIACFKAABShAAQpQgAIUKBoBhqT5tZQMSYe/HuIMzbfffht79uyBOJP08ssv7zuTdMeOHXj11VcxY8YMeVZpbzt48CBeeeUVWWkqmghPb7zxRpSVlQ14MENShqTDfxPZkwIUoAAFKECBUhVgSFqqK895U4ACFKAABShAAQpQgAIUoEBRCEw++ALmzF+I8sqaophPoU+is70F7a3N0GrnnnQqrUcOYV/o5J8PdWGirbnvxz9fdX7BMvWGn70TEOeKLl68WP4Sv+9tvdvpLly4UG63K9p7772HTZs2wfM8uS3vkSNH5Ha8J55lKvqWakhqmibuuecebNy4EY899pgMn9koQAEKUIACFKAABYYWYEjKN4MCFKAABShAAQpQgAIUoAAFKFDAAsprD2DpFdfA8PkKeBbFNfRThaS2ZeL9ja/DW3RDTpMu1pBUICiKgpkzZ2Lp0qUwDEO69A9JL7jgArz22mvYu3cvfD4fLr30UjQ0NGDNmjXo6upiSHrCm/TQQw/hr/7qr/AP//AP+OY3v4mKioqc3jV2pgAFKEABClCAAqUiwJC0VFaa86QABShAAQpQgAIUoAAFKECBohSwXr4f1dU1mDF7dlHOr1AndbJK0r0fbkHrkSZoS27JaWrFEpL2n3Q2m5XBp6gOFdvnzp07F5dddtmAkFRstyuqRcX5o7FYDFdddZU8h1RcK0JS8dk111yD+vr6AZ6lWkkqEMQ2xv/yL/+C+++/H+3t7TjvvPPwxBNPSF82ClCAAhSgAAUoQIHjAgxJ+TZQgAIUoAAFKEABClCAAhSgAAUKWECcSSradbd9sYBnUTpDf/7xX8rJMiQ9vuYHDhzAunXrEAgEcMMNNyASiWD79u14/fXXZSdRaSoqR8WZpX6/X/6su7sbTz/9tNx6l2eSDvz+MCQtnf8/4UwpQAEKUIACFDg7AYakZ+fHqylAAQpQgAIUoAAFKEABClCAAuMqwJB0XPlzfjhD0sFkohpUBJ6i9Qae+/btw/r162UIumjRInzyk58ccGZpb7BaXl6OFStWyG14+7dSriTt3W735z//OVatWoVwOJzze8oLKEABClCAAhSgQCkIMCQthVXmHClAAQpQgAIUoAAFKEABClCgaAUYkhbW0jIkHbxejY2NeOmll+R2uiLwFNWiiUQCzzzzDCzLktvpTpw4se9Cx3Fk/4MHD2LevHlYtmzZoJuWakhqmibuuecevPvuu1i9evWgbYgL69vC0VKAAhSgAAUoQIHRFWBIOrq+vDsFKEABClCAAhSgAAUoQAEKUGBUBRiSjirviN+cIelx0v5nkmYyGVx44YXy/MzetmHDBmzduhVlZWUyCBVBqQhN33zzTezatUuGqddddx2qq6sZkh4TEGe7fvvb34aoxBUhaVVV1Snf4XfeeQdf/epXIfx/+tOfYunSpSP+zvOGFKAABShAAQpQIF8FGJLm68pwXBSgAAUoQAEKUIACFKAABShAgWEIMCQdBlIedSnVkLS3WtS27UGrIc4cnT9/Pi6++GJomtb3uQj81q5di9bW1kHXqKoq+59zzjlDrm6pVpLmGpL2bs0rEG+55Rb8+7//u6zoZaMABShAAQpQgAKlIMCQtBRWmXOkAAUoQAEKUIACFKAABShAgaIVYEhaWEvLkPR4SCoqQevq6nD++eejtrZ2yIUUlaOi2lFUjorKUxGOispREZBOmDDhpIvPkHR4laTd3d34u7/7OxmOiireJ554AnPnzi2sLxVHSwEKUIACFKAABc5QgCHpGcLxMgpQgAIUoAAFKEABClCAAhSgQD4IMCTNh1UY/hhKNSQdvtDI9GRIOryQVGg/8sgj+Mu//Etce+21+PWvfz3k9sUjsyq8CwUoQAEKUIACFMgvAYak+bUeHA0FKEABClCAAhSgAAUoQAEKUCAnAYakOXGNe2eGpGOzBKUakorK0K997Ws4evToac8kNU0T//Vf/4V77rkH77//Pv7t3/4Nf/u3fwux/TEbBShAAQpQgAIUKAUBhqSlsMqcIwUoQAEKUIACFKAABShAAQoUrQBD0sJaWoakY7NepRiSJpNJPPbYY/jOd76DO+64Az/60Y8QDAaHBF+9ejVWrVrV99k3v/lN3HfffQiHw2OzQHwKBShAAQpQgAIUyAMBhqR5sAgcAgUoQAEKUIACFKAABShAAQpQ4EwFGJKeqdz4XMeQdGzcSykk3blzJ2699VZZDSpaZWUlHn/8cVx11VUnxRYh6d///d9j+fLl+OIXv4ilS5fK817ZKEABClCAAhSgQCkJMCQtpdXmXClAAQpQgAIUoAAFKEABClCg6AQYkhbWkjIkHZv1KsWQ9ODBg7jiiivkdrvLli3jtrlj86rxKRSgAAUoQAEKFLAAQ9ICXjwOnQIUoECvgKYCZQENQV1BKuui23LhuPShAAUoQAEKUIACFCgFgVxC0kS8E396aQ3e3/hHHD18CFNnzsXSa/8cC5dcDN3n6+OyTRNvvvwCNqx7FvHOdsxecB6Wr/g8ps6eN4B0pPuN5Hq9+6eX8cpzv8PKr9+D2vrJI3nrs7oXQ9Kz4hv2xaUUkg4bhR0pQAEKUIACFKAABQYIMCTlC0EBClCgCAR8KjCxTMfEqAHTAQ51WWhN2vCKYG6cAgUoQAEKUIACFKDAqQWGG5J2d3bgd/9xP7o723HJlSsQq6rGRx9uxWsvPokrbrgNy6+/GYqqQgSfa3/7CD58byMuvvx61EychE0bXsb+3dtwx1e/i2lzFsgBjXS/kV5nhqQjLVpY92NIWljrxdFSgAIUoAAFKECB8RBgSDoe6nwmBShAgREWUBUgbCiIBTUYuoqulIuONEPSEWbm7ShAAQpQgAIUoEBeCgw3JH3rlRfxp5eeGVRZufG/XpBB6Z3f+B+Y0DAVB/fuwq/vvw+f+9I3MfvcT8g5m9kMnnn0QTi2jZu+8BX4/IER75eXuKMwKFaSjgLqELdkSDo2znwKBShAAQpQgAIUKGQBhqSFvHocOwUoQAEKUIACFKAABShAAQqUvMBwQlJR9fl/nvoNkt1x3LDqr2XI2dua9u/FI//ffbjtb+6WVaKvrX0KOz/YhNu/cjfC0Vhfv+2bN+LF3z3SF7KOdL+hFlJUg256fT2uu+2LeP3FZ7Hl7ddQWT0Bl99wK8694NMQYxJb6jY3HcCiC5bi6ptXoryqRt6KlaSl/dVgSFra68/ZU4ACFKAABShAgeEIMCQdjhL7UIACFACgHFPgFrZ8HShAAQpQgAIUoAAF8klgOCHpqcb7wVt/wlO/fgBf/Lv/GxMnTcEzqx+E53m4cdWXB5xTevjAx3jkx/fhc3/1LUyZMWdE+82Yt3DIIYqgc+1vH0akrAILFn8Kk2fMxrbNG7Ft8xuYf/6n5HmpF33mWqQScbz2wlOonzqrr9KVIWk+vaVjPxaGpGNvzidSgAIUoAAFKECBQhNgSFpoK8bxUoAC4yKgqUBVSIVfV9GecpE03XEZBx9KAQpQgAIUoAAFKECBEwXOJiTtPac0FI7KcFFVVDz96P9GNFYhqzL7t6NNB7H6J/+E5dffIqs4R7Lf4k9/5qQh6eoH/gV3/M3d+MSll8s+Xe1t+M3PfiirYT/3199CtLxC/vzN9Wux8ZW1WPm1e1A9sZ6VpCX+VWFIWuIvAKdPAQpQgAIUoAAFhiHAkHQYSOxCAQpQwKcpmF5pIGCo2NduoSvjSBT9WHmpzfJSviQUoAAFKEABClCAAuMkcKYhqai+fP6JX+HwgY9w611/h9r6ychm0njy4QdQPaEOV950+4AZ9Q9JFyy5aET7nSokfXnNb7HqG/9djk80Me7HfvpDTJk1f0CQ+9GOrXj6kQf6tgNmJek4vZB58liGpHmyEBwGBShAAQpQgAIUyGMBhqR5vDgcGgUokD8CIgwtC2hQFUUGpJbbk4oyJM2fNeJIKEABClCAAhSgQKkKnElIKqoxn330F+hoa8FNX/gaGqbPknzi7NKRrBAdbsXpqUJSceboyq/fMygknTbnnAFB7r5d2/Hkwz9lSFqqX4QT5s2QlC8CBShAAQpQgAIUoMDpBBiSnk6In1OAAhSgAAUoQAEKUIACFKAABfJYINeQtLlxP3730I/ldrU3feGrqJ44qW92IiTNtzNJGZL2LE+irblvnX6+6vw8fiPzY2gMSfNjHTgKClCAAhSgAAUokM8CDEnzeXU4NgpQgAIUoAAFKEABClCAAhSgwGkEcglJ9+/egT/88n5MnDwDn135JUTKygfd/bW1T2HnB5tw+1fuRjga6/t8++aNeOG3v+rb+nak+w01zaG2zO3dbpeVpPxqnEqAISnfDwpQgAIUoAAFKECB0wkwJD2dED+nAAUoQAEKUIACFKAABShAAQrkscBwQ1JxpugTv/hfmDRtFlbc8SVZSTpUO7h3F359/3343Je+idnnfkJ2MbMZPPPog3BsGzd94Svy2pHuN9RYGJIeV2ElaW5fQoakuXmxNwUoQAEKUIACFChFAYakpbjqnDMFKEABClCAAhSgAAUoQAEKFI3AcEJSsY3u2t8+gk1/Wo8ln74CkbLjFaK9EOdecIncelf0XfObh7D93Tex9JqbUDNxEjZteBn7d2/DbV/+DmYsWCQvGel+DElP/UoyJM3tK8uQNDcv9qYABShAAQpQgAKlKMCQtBRXnXOmAAUoQAEKUIACFKAABShAgaIRGE5I2t7SjN/87If4ePeHJ5331//n/4tpcxbIz0Xl6MaXX8Qb69cg3tmO2QvOw/IVn8fU2fMGXD/S/U4cHCtJj4swJM3tK1vKIWlLSwseeughPPzww9i5cyceffRRrFy5MjdA9qYABShAAQpQgAIlIMCQtAQWmVOkAAWOC/g1BeVBFbGADk0FXNdDa9JBW9ohEwUoQAEKUIACFKAABQpSYDghaUFOrEgH/fzjv5Qz05bcktMMiyEkbW9vx6ZNm9DU1IRsNgtFURCJRLBgwQIsXLgQmqYNaZLJZPDuu+9i165d8jrR95JLLjmlX6mGpCIgveuuu/Dkk0/2+TAkzemrxs4UoAAFKEABCpSQAEPSElpsTpUCpS6gqQqmVxiYMyGAkF9DPG3jcKeJpi6bIWmpvxycPwUoQAEKUIACFChgAYakhbV4pRqSinBzzZo1aGtrG3LBpk6diiuvvHJAUCpC1bfeeguNjY1wXbfvOoakJ3/nn3nmGdx44424/fbb8YMf/ADTp0+XYTQbBShAAQpQgAIUoMBgAYakfCsoQIGSENAVIORTMbcmgIkxHR1pBwc7TRyJ28jaXkkYcJIUoAAFKEABClCAAsUpwJC0sNa1lEPS9evXo76+HnPnzkUwGIRlWdi2bRs2b94sF/Hqq69GQ0OD/L347LnnnsPRo0dhGAYWLVqEjz/+GCI4ZUh68nf++9//Ph544AE89dRTuPDCCwvry8HRUoACFKAABShAgTEWYEg6xuB8HAUoMLYC4s/Lagrg1xVUhjQEDBXJrIN41kXK8uAyHx3bBeHTKEABClCAAhSgAAVGXIAh6YiTjuoNSzUkPRXq888/L6tFly1bhnnzjp97+8EHH6C5uRmXXnqprIbsrURlSHrqkPT3v/89nnjiCRlGs1GAAhSgAAUoQAEKnFyAISnfDgpQoCgFxHmjuqLA0ABxDqnlAoamwnQ8dGd5/mhRLjonRQEKUIACFKAABUpUgCFpYS08Q9KB6+U4jqwYbW1tHVBJeuKq9t+ulyEpQ9LC+tZztBSgAAUoQAEK5KsAQ9J8XRmOiwIUyElAVIxG/CoCmgpx9mh5SEXWctGdcQDFQ8IEMtxWNydTdqYABShAAQpQgAIUKAwBhqSFsU69o2RIeny9kskk3n77bezZswfiTNLLL798wJmk/VeWIenw3nOx3S4rSYdnxV4UoAAFKEABClCAISnfAQpQoCgE/BowqUxHmV9HLKyjLmZgb0sWHzanYdoeTLcopslJUIACFKAABShAAQpQYJAAQ9LCeilKPSTdsWMHXn311b5FU1UVixcvlr/E70/WGJKe/j0XVbn33nsvXnrpJTz++OOYNWvW6S9iDwpQgAIUoAAFKFDCAgxJS3jxOXUKFIOAqBrVFUBVPIR92rGzR3VURXQ0dpj4uMOCw4NHi2GpOQcKUIACFKAABShAgZMIMCQtrFeDIenAkFSsnjhvdObMmVi6dCkMwxhyQRmSnvo9t21bVuV++9vfxvz58/GTn/wE4XC4sL4cHC0FKEABClCAAhQYYwGGpGMMzsdRgAIjK+ATIakKWK4nzx0VTfzMpyuwXY9b7I4sN+9GAQpQgAIUoAAFKJCHAgxJ83BRTjGkUg9J+9OI4HPv3r3YtGkT0uk05s6di8suu2xIPYakQ79Uwk0Eo7/4xS8QjUZx7bXX4r777sPs2bML64vB0VKAAhSgAAUoQIFxEGBIOg7ofCQFKHDmAmGjZ/ul5LFEVFEAcR6p5wHemd92wJXinoaqQFUUWYUqAlg2ClCAAhSgAAUoQAEK5KsAQ9J8XZmhx8WQdLDLgQMHsG7dOgQCAdxwww2IRCKDOjEkHfp96h+Sih433XQT/vmf/5khaWH93wJHSwEKUIACFKDAOAkwJB0neD6WAhQ4M4ETQ9Izu8uprwr7VEwuN1AVNnAkbuJQlyWrVLlt72ho854UoAAFKEABClCAAmcrwJD0bAXH9nqGpIO94/E4nn76afnBjTfeiLKyskGdGJKe+j0V2+2uXbsW3/jGN/CZz3yG2+2O7deaT6MABShAAQpQoEAFGJIW6MJx2BSgwMgKqKIcFYAoGhUh6bkTAzh3UhBx00NTlwnT8tCWtHCk20Yy645Y1erIzoJ3owAFKEABClCAAhSgAAWKVSDR1tw3tZ+vOr+optnY2IiXXnoJsVgMK1asgN/vHzQ/hqSnX3LHcXDvvfdKy8cffxyzZs06/UXsQQEKUIACFKAABUpYQPnkn/0F95E8wxfg7ed/dYZX8jIKFL7A3WsPj9sk/JoCTVWQsV0Zap5pE9vqisrU6oiOCVEdqayDj9tNWA5wXn0QF0wPI+hTkbVd2C7QnrDxfmMKe1tNbsF7pui8jgIUoAAFKEABClCAAhQ4I4FiDEn7n0mayWRw4YUX4rzzzhvShyHp8F6b73//+/j973+PJ554Qp7xykYBClCAAhSgAAUocHIBhqRn8XYwJD0LPF5a8ALjGZIG9Z6QNG15cMRhpGfQNBWoDmmYVRvA9OoAaqM64ikLG/YmcKDTxsK6ID45LQzR72C7iXjGkU850GZiX7sJ82zS2TMYLy+hAAUoQAEKUIACFKAABUpboNBD0t5qUbEt7IlNURTMnz8fF198MTRN6/t4w4YN2Lp16ykXvqGhAdddd92gPh999JH82YwZM0rqxWFIWlLLzclSgAIUoAAFKHCWAgxJzwKQIelZ4PHSghcYz5C0/9a4uUCK68oDGmojOspDGmrLDEyp9CHi1+QWurbr4kC7iXf2J2UIe15DCLURA9ua0tjdmoUKIOt4SNsuzjCbzWW47EsBClCAAhSgAAUoQAEKUKBPoBhDUrGtbl1dHc4//3zU1tYOWm2GpLl/ARiS5m7GKyhAAQpQgAIUKF0BhqRnsfYMSc8Cj5cWvMB4hqRnilcR0OQ5o3Mn+BH2azIIFVvutiUc7D6aRjSgIqSrePdgEge7bFSENNSEDXSkbXkWKYtHz1Se11GAAhSgAAUoQAEKUIACZytQ6CHp2c4/1+tZScrtdnN9Z9ifAhSgAAUoQIHSE2BIehZrzpD0LPB4acEL5GNIqghVBYOqPHVNQWVQxaxqPxZOCqGmzEDadHGky0Jrt43GThMHOkzEAgqifg1Hu210Zs/uvNOCX2BOgAIUoAAFKEABClCAAhTIKwGGpLktRymHpA888ACeffZZLFmyJDc09qYABShAAQpQgAIlJsCQ9CwWnCHpWeDx0oIXyMeQNGz0nFWatFw4LqArgCEC0rCGeRODmF3jRyyoQ9cV7DmaxbZDSXSlbRmq+nUV3VkHHWkXllvwy8MJUIACFKAABShAAQpQgAJFJsCQNLcFLdWQ9IknnsBtt92GO++8Ez/4wQ8wefJkiDNf2ShAAQpQgAIUoAAFBgswJD2Lt4Ih6Vng8dKCF8jXkNSvKXJb3IChoDzYc+5obdTAxJiBWEiXgWhrt4Wth9KA4sF1XcTTDgK6KrfUbU46MmBlowAFKEABClCAAhSgAAUokE8CDElzW41SDUmbm5tx11134emnn+4De/TRR7Fy5crcANmbAhSgAAUoQAEKlIAAQ9KzWGSGpGeBx0sLXmC8QtKArkBTFGQcD84Jh4SGDAUTIhqmVvlREzUQ9esoD6kI+rU+71TWxQeHUkhmHJzbEJLb7h7oyKI77WBfuykrSb2CXx1OgAIUoAAFKEABClCAAhQoNgGGpLmtaKmGpEKppaUF999/P/7zP/8TO3fuBEPS3N4d9qYABShAAQpQoHQEGJKexVozJD0LPF5a8ALjFZJOjumoL/PhULeFpi5LVo2KJrbZnV5h4LyGECZX+hAOHA9Ge7Fd18OhDgubDyQQ1BV8YloEIZ+GrO2iI+Xg3f1J7G4zB4WvBb9YnAAFKEABClCAAhSgAAUoUPACDElzW8JSDklzk2JvClCAAhSgAAUoULoCDEnPYu0Zkp4FHi8teIGxCklF+KkCsI+loRdMDuETU0P4oCmDTQeSyNg9KWnQUPCpaWEsmRJGwCeuGNyylov3GlPYvD8JUZF60cwo5tcFZUdRSfrWRwm8eyiNrMNa0oJ/QTkBClCAAhSgAAUoQAEKFJkAQ9LcFpQhaW5e7E0BClCAAhSgAAVKUYAh6VmsOkPSs8DjpQUvMBYhacSnoiFmQFGAxs6eqtGlsyKYVevHW/uSeP9QGqbtQVM8VIc1fHpWGeYdCz17gcUZpKKCVNwjY7l4Y2833jmQQtivYdmsCBbUhWA5LtoSDt7Zn8DuliysYxmpuJaNAhSgAAUoQAEKUOD/b+88oKOq1jb8Tu/phVASEnoNIB0BpQmiiAVBERsoinrt/sr16tVru/aOClYscK2oqHQQkN57DZAQSC/T+7++PTnDmclMZiYJSNl7LRYws+u79zmZzHPe7+MKcAW4AmeDAhySxrYLHJLGphevzRXgCnAFuAJcAa4AV+BCVCAiJJ066RrcMm40FHI5tu85gMkPPxdSp389MBlXDh8Il9uNz7+djw9n/9Doej75wO24asRgzFu4As+9+Umj9x9rh9FAUq/Xi/Xr12PmzJlYvHgxjh49inbt2mH06NG477770LJly1iHhcfjwdKlS2GxWDBmzJiY2q9evRr33HMP5s6dy+YR6v8XX3y0HWKsAAAgAElEQVQxVq1ahQEDBjRorJgmFqYy6bd3717MmjUL8+fPZ7k0aN6XXXYZbr/9dnTt2hUSol9Bhdpt374dn3zyCRYsWOBvF0p36nP8+PHYtm0bPvjgA0ydOjXkbEirUaNGIScnx6/f37XGWM7V6Vrf6YakMinQOlmJXll62BwerD1iAhk8++XoGSxdl2dCkcmFRI0MzeLlaJ6oRHayCgl6BdsWl8sLo9UFSACz3QOX24s4jQzbCi3YcMQCpUyCjumUu1QJi9PDICrlOM0rs6OgygVKTMoZaWOccN4HV4ArwBXgCnAFuAJcAa4AV4Ar0BgKcEgam4ocksamF6/NFeAKcAW4AlwBrgBX4EJUICZIWlFZjefe+gR/rtsSoJVWo8anrz+FnKxmcLpcHJLWqEMg65tvvsFdd92Fjh07YtiwYTAYDAyU/vbbb1Cr1fjoo48waNCgmM5eWVkZJk6ciEmTJrG/YymxQtKGjBXLvELVdblcDFpOnz4d/fv3Z2tt0aIF8vPz8b///Q8rVqzAk08+ifvvvx8qlcrfhd1ux1tvvYXnnnsOI0eOxA033IDExETs2bMHn376KYqLi/H5559j8ODBrI0YIpKm7733HtsncaG9fP755/Gvf/0Lubm5jQZJ67PGWM/V6Vrf6YSkBEjT9XL0ytShTRM1LHY3NuaZcbTShXSDDBaHB/mVTrZFrVNVLMRuWpwcSrmEQXMCpOQ8PVRkQbxWDpPDg+PldqTHKVFlcyOvzAGnxwudQgKpVAKPB8hMVKBZghKHSu04VOZo6PHl7bkCXAGuAFeAK8AV4ApwBbgCXAGuQKMqwCFpbHJySBqbXrw2V4ArwBXgCnAFuAJcgQtRgaghqcVqg06jwZyfF+KtWXMCtLpy2EA8NPVGBieUSgWHpDXqnDhxAjfffDPatm2Ll19+GTqdzq9bQUEBg6epqal49913A96LdBAbAi4jQdLgsRsyVqR1RHp/zpw5DIC+8MILuOmmmwJAKMFFAp0PPvggXnvtNUyZMoWdPwKIX331FaZNm4b3338fN954I6TSU/kpy8vL8fDDD+PAgQP48ssvmZNXgIjkUN2xYwdoXHKoiktpaSluvfVW1v/x48cbDZLWZ42xnqvTtb7TBUkpnWizeAU6N9MiJ1UFvVoGh8uDHQVWrM8zwcNi4Eogl0nRPEGBlslKZCarYNDI2JZR+N3jlU5szTfjaLkdSVoZ3B6gsNoFlUwCynFqd3vYa0KRSoB4lYy5S6vsbn+e00hnlL/PFeAKcAW4AlwBrgBXgCvAFeAKcAXOlAIcksamNIeksenFa3MFuAJcAa4AV4ArwBW4EBWIGpIePnoczTPScOhoQa2Qu8/9310Y0DMXx0+WMDepONzuxGsuw/VXDkd6ShJkMhkL31peWYUvf/gdX/2wgGlOYXQvHzIA85eswkVd2qN5Rjqrt//wMcz4/Hus2bzDX4/C7f65bjOyWzQNW48q9+vRBXfeNBZtc7IYuHU4nNh/+Cje+fQ7bN6xB53bt8bz/3cXUpMTA+Z76/WjMeXGsaisMuHfr8/Exm27w56LSOF2BTj16KOPhnR8fvjhh5g9e7Yf1tFA5JJ88803/aFls7KyWGhZckySi1LsCqT6YlcjOSh/+OEH5qJct24d+vTpw8DeLbfcAo1Gw9YRCZLS+0K43ZSUFH8Y2vqM1ZALSgCBtD5ycIqdokK/tN5//vOfWLt2rV9DoR05dwlMh2pH4Y/JEUptycUraEpAe9GiRRg7dmytkLtLlizBG2+8gSFDhuCLL75oFEha3zXGeq5O1/pOFyRVy4COTdTola1HisEXOrfS7MKGI2bkldqRlaRAvFYBtcIHSQmikoOUHKHkID1W4cCWfDOOlDlhc3lArlQqYijakLPJ23IFuAJcAdOeP1G+9vuwQshUOqSNvAeKpGZnRiyXAyVLP4VMn4ik/tcDNf+nwVOH3AbIlWdkHqRL1ZY/Yl67w2LEmm/eQueh1yG5ZfuIczUfWIOyVXOgy8pF0uCbIZHJA9p4rEYU/fEOVOmtfXqcweK2VIN0MHS6BFK1PuzIZUf2YueS79Dvhvuh1AZGrwhu5HW7YD26HcZdy2AvL6BE25AbkqHP6Ql9h4GQaupuL5wH6/HdUKfnIHXYVEiU6lpzc1uNKP7jXTgrTyKp77XQd4gt0kk0Mv+dexNufu7qUlTvWg7r0a1wWY2QypVQpuUgvvOlUDVrxx7Miq54YT++D1U7l8FRfBgelwNyjQGq5p2Q0HUoZHFp0XVzJmp5PLAe3YbqnUtPnSmNAZqW3RHXdThk2jj/LOj8mfb9BWVSM6iatDoTs6tzbPvxvShaOIPVSbnkNmizu4Wck3CfViSkI33kfZGvk0ZamTDuGf850EjzP9PdCPeEpN7XQNXMd/8X9jgaDWOpe6bXdrrG45A0NmU5JI1NL16bK8AV4ApwBbgCXAGuwIWoQNSQdNuu/TDodUhLTgwIuZvZrAlef/oBuN0++Jnbqa0fOk4YMxzTbh3H3Hdbdu2H0WRGm5bNkZ3ZDCazFf997wss/HMtg6RXDh8El8sNs9mCDdv3IKtZOtpkZ6KkrNIPK4WcpOQkq6oyhq03oGdXTP/HbUhJSsCBvGPIyz+B9q2ykNU8AyVlFXjh7U+xeuN2BlFvue4KlFZU4p///YDtP4HT5MR4zPr6J3z2v/l1nolIkLSiogKTJ08GwUYCfeQarauQQ5HCvSqVSuaMpBCxGzZsYCFne/fuDYKqcrmc5Qt95plnWChZCuFLIJFep7C0v//+OwN83bt3x5YtW1iboUOH+p2ssUBSclM2ZKyGXFAEK0eMGIGFCxdi+PDhYbsS8oSSK5Tys0bbTtyhABEfeeQRFop369atASF33W4305v2hZynr776aqNA0mjnGrzGWM/V6Vrf6YKkcgmQpJMhO0mJrGTKGapAQYUDm46ZoJFL0bOlHs0Slcw5rJBReN1Tu2m0urHxiBlbjlthdYqsog05jLwtV4ArwBUIUoC+BK/YMA/arFzIQoAwiVwBffuBkOkSzox2FxAkJWBTvuIL2EqOAB4XUofdBWVqZoDOfyeIo7Nh3LsqIpSJFpK6Kk6gdMXnkCjUiM+9DMrk5mytbpsJpj0rYTm6FYk9x0Dbug8CfiCKFak5HwRJpQo1UkfcDVVay1pn01awB8WLPwK8ngsDkno8qN62AMa9K6FvNwD61n0hUSjZ7y32kwdQtW0BZJoEJA+6KQAahrqovU4bKtZ+D9PB9VClZMLQfgCkKj0cZfnsNZelEom9roah48AYoOtpun14PKjc8BOqd6+APC4F6ox2kMrkbK50Xcm08Ugbeof/IQ9n+XEU//EeUgbf7IdYp2lmtboNNbYYkupb90bigAmQSH3RRPxFdOY5JD1TuxX7OML+uu1mpNN9iUPSqETkkDQqmfyVOCSNTS9emyvAFeAKcAW4AlwBrsCFqEDUkHTrzn04VliEMSMGYe7Pi/whd8eNHoJ7bx+PxSvXIyMtGd06t/ND0pef/Af69uiMr378Ax/O/sGv78xXpqNTu1b+egL8LC4t9wNMqvzCE9Mw9OLeWEQg9b8fMJhKTtL8wpN4+Nm3kXfsOOtTqPfropX4z5sf441nHkT/nrlYsHwNnnrlQ1aH8qY+/dAUXNK/p78/ev3d5x5Fr+6dsGTVeqiUSlzcuxv79/QX3494HiJBUupgzZo1uPvuu0EfzglWEtgkhyc5HQm6icv8+fMZgCMoSqFfhfLxxx/jnXfe8YO5UCFwyelIoWc/++wz9OjRw992+/btLFQtuSBp/Fgg6YABA9CQsSIKWEcFcmu+/vrrEWGkAADHjx+PJ554grk8SUPKWdq+fWQ3Ck1B7Mxs06YN7rzzTtaPEHKXHJ/kyH3qqadw5MgRvPLKKxHnFc3a67vGWM/V6Vrf6YKkgnYUdjdZJ0NGnBJmh5s5QjtkaBkgNZDdNESpsrixvcCCvSdtMNrdsLu98FB0Xl64AlwBrkAjKlBfx2QjTiGwqwsIkjpKjqFk0fswdBkG0/610GZ2RULPKwMA4fkCSV3mSpQt/QT6tn2ha9cvJFxzlhWgbPXXiO92OTSZnUMfsZrz4TSWwOO0wdBhIAOuAcXrZZCPQKrHZkbCRaPPbyep1wvjnpWwHtmK5ME3h3yggYA8QVRn+QkkD76JgepQxetxo2rjLzDtW43EfuOha31RwF6Ro7Ry/Y/svBJo1GZ3P223gmg6Fq4hXaveSOg1FhClpXCUHEXJog9911X/cQw+nq2QVJWSBbfDhLTL7oVcnxSwdJpzydKPAa8X9NDK6XKSymUSlqrB7fHC4fbScMxJTpEGonFBRrNf53OdxoCk57M+4dbGIWlsu84haWx68dpcAa4AV4ArwBXgCnAFLkQFYoKkPy9cicemTUJefqE/5C6F2u3XoytemTEbY0YMDICk4QQl2HnF0IvxzTxfflP6/5jhg/BLDeQU2lGu04fvmoiTxaWYMO1Jv+P0x9+X4aV3P/d3T+M+MvUmFBaV4Nk3P8FLT9wDtUoZ4HilyiMv6cfmX1Vtwv1Pv45jx0+iZ25H/PuhO5CYEMdyFR4tOInHX3zPD2DrOhTRQFJqX11djd9++42FwiWYSXkxk5KSWE7SBx54IKLDlMDmbbfdhu+++46Bu2BwSU+8k9ORXJ8PPfQQtFqtf9pGo5G5WEePHs1CzDYUksYyVkMuqP/85z/4/vvvI8JIQQsCurS+aNuJ5yaGiJdffjlz/1KIY3LkUqE9I3D90UcfsX1sLEga7VyD1yjMPdpzdbrWd7ohqUIK0B9vTf7RPtk69MzUQiY7ZR11ur0oM7pgtruRYpBDrZCh3ORCicmJUqMTeeUOFJtcHJQ25GLkbbkCXIFaCsQKSd3VxShf+wOsJ/axvtTpbRiEUqZmBfQdVT2vF9ZjO1CxcR5c1aXMWZjUbxyqtiwIEW7XC12rnqjcPB8E3FTJzZHQeyxUaTkBUJHASOXm3/whQqVKNXRZ3RF30WjIRKFcKRxr9baFMB9aD4/Dxlxo8V2HQdeqDwMttXQhx9rGn2Hav4aFvdVm9wjpdowl3C65+yj0Z/qIu2DcuQLWooNIv+wetnahCJBUmZoNVUpzVG35HW6HFZqMdkjqe01Q2FMvrEd3MBhmLy9kjjpN806I73klC2lLRejP0P7iAHAY/Hr5X/9joEwo5E4MF+43kpOUwFvlX99CFpeMuC7DmHPUr73TUbOXV0OVngNHyRGUr/kWqUOmBOjgn4g//LIXMrUOLlN5rZC7blMFihe+D22rnjDtWoH47iP9ayXIZ9q51OeINJYBEikU8WlI6DEamswubE8FLfRt+jIoFU7zxt4b+8mDDOoRSI7vNdbnKKSIM5vnw7h7BVIuvR3q5h1qXcMECivWzEXKkMmQ6RJhzd+F6q2/+86AQglD+4Ew5I6AVCpH+eo5IDeiocvQkHdDATrq212M+B6jQ55xj92MkoW+qDWpI+6CVKVj1wu5jpP6T2Bhqm0nD0Cm0SO+63Do2vYPCCNNTtXq7YuZ6zXUtUf9ivujs0L3G5q/LrsH4i66wn8tC05MsXNPWBidu4rVc+CsPIHUEdPgLD3mD21LdQRXpuXIFjb3uM6XonLjL6B2SQNuhLZlLqKZK/UVqZ7YMSoem8AahdtN7DGahUlO7Ef3lsCQu8YdS2A7cRBSpQaOioIASBrN/S6avaGH91okKNEiSQmTzY1j5U6UW1wwhoCkwr1B06wj4nKHo3TJLJB7koqwD+L7R7D7VdyeznrJsk/8ZzE4NLa4rjo9GxWbfZGRxPWCtQ0GunWFsBX6D7i/iZy7wsRCnS/xBRQqbL0wD3afWDiDgeaUoVNQvW0Re4BDfA6EMOPh5hqq/2jCiDd0r2iOYvgrrJn2Xhz+PpY9Db7xcEga8lYc9kUOSWPTi9fmCnAFuAJcAa4AV4ArcCEqEBMkfeQ/b+Ojl6f7Q+4eKTiBt555CGarDXc+9gJe/dc/QkLSi3t1Q+8eHVkO0ZzMpmiSmszyk85buALPvfmJPyepOJcpbQYBzGcfuZPty1OvfoSRl/ZluUvD1aNwvV98Nx+3TxgDu93hB6HCxgb3J+QbnTrpGtwybjScThfe++xb/O+XxVGdhWghqbgzl8uFgoIC/PjjjywULrkd6e/09HR/NZPJhIMHDyIvL485UX/++WfmdiQIGsrdabVamYuU+glXpk2bhtdeew2bNm3CPffc44ePoaCpkJO0oWOp1aGfuI9GXFrLjBkzIkJS0mnChAm49tprmZP0q6++wn//+996O0lvvPFG5roVQu4ScCb4SiGTSeOvv/660SBpfdcYSr+6zpUYkjbm+k4nJCUM2jpFiVapKhjtHlRa3GjXRIMOGYFnyubwYFuBBQeLrEjQKVhoXgKrlH/U6fag2uLGSZMLZRY3D78bzYXH63AFuAJRKRALJKUvcEuWfwpFQgYIolAx7VvFvkRNHnyL3/0XbT3LgXUoXT0H6rRsBrEcZcdgK9jN8h+qm7YPyElqI0iiUEHf6RLIdckw7VnB8k2KwREBtpJFH0Ae34TNj/J72vJ3wHR4M3QtuyFp4ET2GkHW0iUfMUhGX44rkzNhObwJ1oJdSOxzNQsvHKBLYlPm1KvcOA+Jvcf61i6Ojy5SOlpI6rGZULxwBhSGVCQNugn2EwdYeNjkAddD14aclr4igDiCyFK1jrkmCZ5V7VgEr8uJtBF3Q5HYlME0mmPF+h+hbd4R2la94DaXw7hzKbwSCVKH3QllcouoIamzLB/GvauZJgkXjYEysQkUyS1CnqlIkNRVeRJlq+cgZfAtDGyWrpjN1pLY6yqWT9ReuB9VO5YiacB4Fh6VgKoyPStAB//Aohy1+vb9Ub7qG6QMuzMg5C7lPK3cMh+JPcei7M/ZpyCpx8MgoeXYNrbv6rQcOI2lMO79Ex6LEanDp0LVpLVfIwJ49HhTOM0be2/ELk5hLgI4NXQcHBpaer0M7JGuBD4pzHD5um+R3G88VE3bwuuwoWLjL1DEpcDQeQgIglJ42pQht4fMM0vg3rhjadgwxsI+CGG600ZMY7k96f80D7pGVRltocnsynIxGg+uQxzNveeV7NxSnlsG1czlbD5yQwpsVO/AGsS1H+h3g4r7o76oT/uJ/ayeoVUfvzOUzlbRgvfYwwB0bYZzyNK86cEI65EtqNw0H3GdLmFQXpneCub9f6F83Y+Qq3WI63YZJBIZ1BQqVSqPaq7RrIkgYqixHScPMoCWOmQyLIc2QqJQBYTcJfhasuRjaLO6wFFxEnZ6kKImJ2m097to9iZVr0Tvljq0TVfD5vJi1wkrthdYUbhlGcqCnKTBD1CIbwoEAunadlYVB9wrxFCtrvbUSAwsQ9UVQ9C6+hIgonCdOiuLAuCq+HUBgopfC77Z1QUlo4Gk4X4gi7UJBUnryhseCZQ2dK9CAVJhHfXd02AdOCSN6qOavxKHpLHpxWtzBbgCXAGuAFeAK8AVuBAViAmSTpv+Mh6/9xZ/yN0TRaW459Zx+H3ZX8zZ+f4LjwVAUnJ4TrtlHMvxyfL7OJyoNppgtlhZXtJoISm1pZyhVwwfUCckJTA665ufcc+t18UESSlc77CLe7P9XxxlqF2qWx9IKj5kf/31F6677joG5ShcbElJCR5//HF88sknMBgM6NatG7p06YImTZqwUK+RICn1TX1pNJqwZ7mhTlIByEYzVkMuqPrm6xTyd5ILNVwu08LCQtx3333MXXvLLbcwIE36P/roo5g4cSLWr1/vD7lLcPT222/Hs88+y/LCEoRtLCdpfdcYSdfgcyWGpI25vtMJSfUqKQa1NqB7phZWhwdVVhfUcikSdHK2fI/Hi2qrm8HP3YVW7C2ygVylKrkECqnPaUrhz+LUUijlEpRbPCizcEdppLPD3+cKcAWiUyBaSCp8WS/XJSCx//hTzrAa8OQyVyB16GQ2KH2pH6kehf8kSCjTJiBl8CQ/3CDARXkrda37BEBSR2keUodTzk5f/kmvw4qSxTMhkav8jpbqLb/DWrCbuXUItrF6NS5GW8lhP1wgZ1b1jkUB/cHjQcVfc+GyGpE8aBIshzcwR1zayHtgLz6MivU/IaHnVSy8a9h8mQCihaRCzkwCh+QcI4BT/Me7UManI2nwzX59hS/tSa/0kfdCVhOK020qR9Ef74K+qE7sey1cVUUMFmkzc5HY5xp/2FFXVQmKF82ApklbBpa8dguK/ngHkZykpF1j5SS15G2FjQD0gAmgvKTlq79B8pDJtcKKCieW1S/ci6T+42trLYKkSf3HsTCkmqyu/pC7wn5DJoe+XT+Wf1JwkpK7uYRC/rbrH+CiFdyT8d0vZ68LmnscVj9cprn5NQ/SsrH2RoCIJYs/hFSuQtKAG1D25xeQyBRIHXYHJMran4kJgtL1Epd7GVSpWSj/ay5z4NYKQVwjLtX3geNRUNTkhPXfKbxe1p7Oe6SQrgLMIee3vv3F/rCsBET9YW+9XlTvWAzjziVIHT6N5dula8+4bzXSht8NeXyqf2hL3hZUrP3Wn5dXAEN0lg0dBvnOQU0YZdvJ/afm5/XCfHAtKtb+AI/HBXVqS2hadoe6SSv2MIc4/C4NFircrjAWCx+cQ+GFfSXauUZbr66cpATpXJYKVG1fFBByl85m6YrPGESlhxbEkDTa+52wvnB7k3PFvejeuS1yW2iRbFAwqcvNLqw/YsbqRQtQ/Nd3AeF2xeBNgHRiN2coiCl2k4rbN+kyEC0unYASswulq3zu9XAQNBgIiscUvyf0H6ofMdgTdAk1N/FroeqF+ukaKdwutQk1vnietSBpXCpKln7KnKeh4HGkHLWNtVfisUOFYBaPE2qedYVr5pA0us9qQi0OSWPTi9fmCnAFuAJcAa4AV4ArcCEqEDMkFULWHjpagOKySvTr0Rkvvz8bfyxfEwBJZ3/3G3Od5mQ1w/wlqzDzq3mgnKNUnn98GkYM6hMASa8cPgjfz1/C+hKKEG634EQRbrrvaX+43eB6QrjdY4Un8cI7n0cMt1tWWY1b7v83LFYbJowZjmm3jkN5ZRUbNikhHu9/9i3m/Lwo4nmIBElffvll/P777wysNW3atFZ/5BS94YYbGLATHH6Up5IclJS3VFqTI0iAaeEgqdvtZm5Hcp2GG0sYvKGQNJaxIgpYRwXKA3rzzTejVatWYcEvuSeffvppFg73m2++QXZ2NoR2lPOV9FepVLVGWbhwIYPTlL/1mmuuCchJShCxoqKChdwliJqZmcn2g/LCJiYmNiokre8aYzlXtJ5gSNpY6zudkLRpvBwD28ShdWrt/aMNtdjc2HPShn3FNpRb3DDa3CFD6lIoNK1CynJEWZweHna3IRclb8sV4Ar4FajLpSL+YpPyRVIIU12rXlA3aROgoCV/JwhuElCkm1Q09TwuJ0oWzmAgSBxekiAOQSJ5QkYAJJXKFQHwkCZg3LUcVTsWsxC1isSMsLtKa6zevZzBB6laj7Lln9MTKgHhAoMbC/CYoGj1zqUMKhk6XVonIKU+ooGkAsgLCK9b4wg0H/jLD5SoPwHYaZp3DsxXKgCtkjwGjGz5u1G+7vvaDsCafi3HtvrWL1OccUhKWpILjsL1EgSo3rWiTu3rrCOCpCmX3oKqrQvhKMnzh9xloXYXf4DkPtdBotIGQNJwB0TQmAAZwUXh/+ombRmA9kNxAdIVHWCa01kn4NxYeyPkoiSAXrr8M0g1OnjtNqRddndYFy/NtXTpx0jsNw6KGqAS12kwVOSEDFVq9AtZp+Y9l7ksIiQVgJAAoMM9bOGv1+Nydu8oXfYpyyUb13kIJBKpf4YuczlzeAr5Y1l/W/8AOVXFMDfcOG5LFciZbjq8yedi9HoglSuhZzlrR/gfwggHSYUHIhRJzdicvE57VHOlhzmiXVMkSCrTJbAHHRJ7X+u/JxKApZC69OBExbofAiBpuPMsvt/Rmaprb0oWvIfuw67GlWNGIVkvh1zuezjP4/ZiS74FP/88HydXhYakYkAndmCKIVkoZ6QA1JQJ6cgd9yCg1qPU4obTbGTXk9jxKdQNBQPFIV7FoV9DOUejgY+xOE5DaR8NJBWH7Q1Vv655st/t+14bU37lUPrFslfidQa7bCPBcPHPr2AXr7hfDklj+0DKIWlsekWqvW0DMNHnL8BX64HcXsDMN4G3HgQuvwN46jVAb4jUy7n3/tm47rNxTufezjbOjPleNI6OvBeuAFeAK/B3KhAzJNVq1L6QuylJIEhFcJEAJhWxk3TT9r0sVK5EIsHTr83E+i07WZ3O7VvjP4/cieZN0wMg6VUjBuPw0eP+fKA0zvOP343+F3XFj38sZ05Vyl0aqt7L//oHenXt4K/3xjMPon/PXCxYvgZPveILQUv9Pf3QFFzSvydWrNmMx557m7lZX3vqH2wts77+idWbcuNYBnMffvbtiHlJI0FSgndXX301yxNKLkWdTuffa9Lu008/ZZDvp59+Yo5RCudKEPKtt97y5xW12+0s3+iLL74Y1klKnQpjvf/++8wNSbpT2bNnD3NLUn5NAn8NhaSxjNXQgz1nzhzcf//9ePLJJ5mzUww8Sb/PP/+caUZhhKdMmcLWTK7jWbNm4eGHHwZpQfBZgM00n6NHj7Jww0qlkoUnTk1NrQURqQ9y5G7evJk5etu2bcvGYb8INKKTlPqrzxpjOVfkfg2GpI21vtMJSVP1MgxoZUCHJmpIa5yh4vNktLqxIc+MLcctLMQZL1wBrgBX4EwqIITN1GblQqbWBwxN+Rgp9Cx9eR+c963WHCVSlluTgaOFM8IvQVSvZNmntaAeufLK//ySAS6WA7MG3JA7LjgnJs2peMlMBlIo5CcrXi88Dgsc5YVwVpyAvXAfbCf2MzceQVxymNIX8aq0VmFzbFI3wfBYm9mVOV4hV9a5PdFAUiFEqLZZJ3/YUEEcjA4AACAASURBVOrUceIAihZ9AEOHwX4gGi6HqDDHqh1LkH7ZvbAV7vGDYAG2CRMVQxKZJu6MQ9JITlJyKZet+BJxXYZAmZ6DaJ2kBEYIINE5EkLuUltyCVMYYgJnYiepoAedMbexlIFbAqwE+SmcsQB3Impe4zAOp2V998YP6DxuVG34CdW7/2QhieuC89E4SekBBuuxnUjsPw5wu8M6SYUcnvbSoxEhKV1XRQs/8EGbGicp5fUMdqAKWqrSWyOh+yg/BAt3EcV1HISEPteGBXvRON9pf50VhTDvX8vC85J7T3CrRwtJ6wq7Ksyd5hrXdUTUa4oESZVNWqN8xRf+kLugB0kWfwhdm94s9DQBL7GTNJr7HZ2pcI5wWmPFonfRvlNH3HHPVP/vWxTh5ESFE+uPmLDpz0UoWfN9SHen2BUp1iut/3Xo0HcI4tQyHN67E7t+eCds+2YjbkdKvAYOF1BWZUFxkGsyHAgVfi4EOyyZJqKcon5gK3qNzqwqvRW7N1AYZAFc1hVaVtjzuiBlJEga7KaMCpImNQv5szeSg1SYbyj9wsHgUEC7rusgklM37F4EXfznAyQtLy9naYAowhN930G/x+v1etCDzp07d2apmYKL0+nExo0bsX//ftaGfsenqE/9+vULSF0U3I5D0sb9hHz0MPDoFODYXmDmr0CXHqcg6Q2PAY88A6hCZF3asAr4+X/A9bf62pxrpb7rPp3rjHVOQv3dy0LPquOlwCuzgKyc0znr0H3z83HmNecjcgW4AlwBrkCgAjFDUmpOIXevHnUp60ns6hRDUnKSfvDS42jfuiUKi0qwY+8hGPQ65HZoDY1axT7U/rzoT39OUoKfBG+KSyuwbc8BtMpsipys5jh0pADT/zuDAUuCpOQ4dTldqKgyYue+Q2iV1QxZzTMC6g3o2RXT/3EbUpIScCDvGPLyT6B9qyxWr6SsAi+8/SlWb9wOCrM79OLe2LBlF+598hW2HloD5S6NJuxuJEhKII8AHoXQzcrKwuWXX87+NhqNWLx4MdatW4eXXnqJAT36ReDtt99mjlACmiNHjmSORgKBu3fvZqF4yZVKeUKrqqoYFKRy9913o1evXkzPxx57DLNnz/a3p18gCMSSi1XIexorJG3IWA292Ei/Dz74ANOnT0f//v0Z/G3RogXy8/NZztEVK1YwgEogVQxQzWYzXnjhBfZn3LhxzK0bFxfHfqkiPRISEtjfHTp0YFMMhoj0GoXcHTt2LHv/l19+wUUX+UKJNTYkrc8aYzlXcrn8tK2vIZCUHrqXS8GcnQ5P7ZNiUMnQI1OD3OZaGNS1f0l2uLw4VGLHlqNmFFY7YXdzUNrQ64235wpwBaJXIBroQL0JX6CKnTChRomlXkhI6nGjYvUcQKaICpKK+6BQrhR61FFxgoXZlOsSoU5vBa/LAduJAz5IWgMJCdoEQ1fxehgkXfcjy6eoSGqO8tVfI7n/eGjb9KlT3GggqfnAGpStmhO2H3lcKnPHEhiOBOwEh6wtf+dZC0nryknqlcpg2r0CtsL9SB1yO4PQ0eYkJUhK+WspbDOF3I3rMoydHanawCAzgbIASOrxoHrbAlRuX8icxHKNgeXEVKZmwZy3GZoWXdiZiKR55baFvv1R60MCZ9pYsZsv2r3xQ9KaUNK2okPs/IYLtcsOUF05STPawFVZ5A/Hq83uflpzktYFSTVN2/mBYqRrT9Av2N1Z1+shLyYKxbt/DcrWfMse4FA1bRc23G7wWGK4W9d9Itp6NL9IkJTcv3RvEELuUq7TspVfIm3oFMgTmtSCpNHc7+qCpBK7EeUL30Vuj26YNOV2v4ROpwc7jluxNs+M/C3LUC7KSapKboqKNd+ias9q6Ft0QtrQ2+CSKPzXDDkG2w4dj6uvvgLJWhnWbdiK72e8zHLm0jUjT2rG1kFhdQmyZo6cjO6Z8ewz9NZjVchf8HFAaNlGg6SiB19oXHV6Nio2z4cYNp6tkFTYmFBRH8SgOtQ10CBIKgr1S30LwLmucLu15hMKWAdN9FyHpAQ4f/31V5SVlYW8DdH3JcOGDQsApZWVlViwYAH7HiS40MPPQ4cOZd8ThCoCJKXvVnjxKSB8t1EfPQTQRm0FoPb9l8DTk4C6IKngNhXcp/UZ++9sU991n845xzqnsxmS8vNxOk8K75srwBXgCnAFolGgXpBUCLlLISxffOczBhSpBOck7dGlAx6YMh5tczLZh1yb3YHd+w9jx76DmDBmBPYcyMMdj77gd4iu2rAV7XKyGNx0Ol3Ysns/PvjiB+zce5D1T5D08iEDWGjfvt07s3outxu79h3CWx//z1+P6vbr0QV33jQWbXOyoFQq4HA4sXPfQXz45Txs3rEH140ewvKp2ux2BmoJmlK5tN9FeOK+W6FQyPHeZ9/iu/lLw+oYCZJSQ4/Hg5UrV7LQrhQOl4BcUlIS+yBPgHPw4MF+pyPl+5w5cyZzQFI9eu+2225Dz549mZOScmOSG5Rg8rx581ie0iNHjoDCx/bt2xfUnqAqjUUAtl27drj++utZOF9yTFKJFZI2ZKxoDmCkOjT+3r17mTt0/vz5TBdaF4XCJVDcvn17/1Pc4r5Id4KoBFlJC3KQdu/enelBGgp6UJtQkFQISUvnlsaOj/flaWtsSEp91meNsZyr07W+hkDSNL0MaXo5Ss0uFJncLByuUJQyoGWSCp2badE8URESklJdi93D8pFuPGpGmdUd6Sjx97kCXAGuQKMpEDUkLT7CwuMaugwJm++QJmWPsV7U4XYVKiQNuulULtSacLvVu5YxJyUBRXJhOapOgvJ8KhKb+sOkVm1bANOuFT5IGpcaNtyuae8qmPavYfn/rPk7/TlJKYxp6YrZcFQcD8gLGmoTIkFSIbery1iK+O6jIVMGWhSsx/eAYFPyxROYe8wfbrcFhdsdc2rImnC7zvICpI6YBtuxnRHC7W5H+qh/sM8ZLERsUH/kuqVQnwm5I/zhHBsrJ6kQXlgWl8xApsdhQ/W2P2Da9xfLI6nL6oaEXlcxx7Kj5AjK13yL1CFT2J7WKqJwuyzEpkyByo2/wFGWj8TeYxkQTO47DsqMNn4oJYSEFZy6tEZdp0tZOFYqLlM5ihe8C3VG+wBIGqyRkBPTUXqEaQ6PO6SWVI9ye8a6NzJtHIOeQh5PQ5dhMO5YDEPnoUy3cLlwKW9lxZq5SBkyGTJdIuwn9qNi/Y/sYQFyFVOuVV3rnuxprvLVcxgYMnQZGvIeIuRnpdC48b3GgvKkBhchH7DHZWeOXQphze4jNa5mca5RATwl9hrLQDY5I6mkDpsKSdDZF48T7r4U4IqOS2Wuc4/NGLY/ejiC7ltpw+5kIYijdZIKYb8jzTXaetRPNJCUucwpDHmfa+GoPAFX2XF/mHGxk5Ty00ZzvxMgaai98VYeR/GC93HdzTdj0JBL/PK73V4cKLbhr0MmHFi/NACSxqc3h3nDd8jf8ieateuCdqPvQH41YDVV+x21va64ETdNGAO1UortW7bivRdfgEqrR8sr7oVNl4GyGkhK57DN2PtxcacMJGjkWLmzEBvnvB4y3G4oGBhLuF2x/vRvqVrHwjKLnaHhHJbR/rA9XU7SUOOLIzvU9eBSQyCp8EARgW/xGHVB0mCHazSang+QlCIj0YPc9Hu9RqMBuUR37drFIjlRGTFiBJo3b+7fyuXLlzMHaXp6OgYOHMi+TyE36tKlS9nf9Lv9FVdcAYVCUWv7OSStfUU0BJKWFAHT7waqKk9B0t9/BB69Brj/DeCOB0LfAc51CFbfdUd7P6xPvVjnJEBSCpEczvFbn3k0Rht+PhpDRd4HV4ArwBXgCjREgYiQtCGdR9tWCKM7b+EKBizPlRINJD1X1sLnyRWIVYH6QlKFFMhtpkF6nALbCywoqHJBYKQKqQQtEuTokalDVrIKSrkkZLhdYa7FVQ72hdTeEjvcIRypsa6J1+cKcAW4AtEoEC0kFeCe21aNtOF3M6DFisfDcuXZig4gbdhUSFValCz5GBHrKTUoXjCD1U+59FZ/zkAKC1q24nNoW/UKcJI6So8G5GZ0mStRuuQjKPQpDCIQuPGF0c1BUv/xfqDksZlRunQW++KdIClBA8rzRyFZU4ffBWVqS7YMWl/pss8ASFi+TNOBtacgaVIzOMvy2Xy12T2Q2Oca5lQNVSJBUgEikyuH3I7B4EsIxauIb4LUoZPhdTnZuqieWHeCgiWLP4Iupxfrx1VVxCCnNjM3YH6uqhIUL5oBVWpLJF18I3PVlix8H3Jd0qkcr14vjHv+ZPsohgaNBUlJJ5pH6bJZLJSwrl0/pnNwoby3ZStnI77b5dC0zA19fIMhqVzJwhQXr/gc+uwesBcfZgCTzlXIvJnBeS69XljyNqP0zy+hb9svAJIGa04guZjCn7bswTT32EyNujcSmZxB4pJFH0Df7mLEXzQaVZvmw7RvVcBZrSUMgdUtv8N28iCSB9986toUVaQQtOSidZTmI+WSW0CQLVQhoF218Rfm9EvsfXWtvSLnbuX6H2HavxYpg28GuVOpCOCErg1Dh0E159qLqo2/wnRovc9FmNCEXXuVW35jDzIQNBUKhQQuX/0NkvpPYHsfDSQVruWKTb8iocdoGDpdEvAQBc21Yu33sB3f7R8/WkhK84p2rtHWiwaSsnDjK76A1+OB21oNQ/uLoW3jS5gnhqT0f/H9TiKVQK+Uwm0z4cjvMwPud+H2pnrTr7DnbcD9T/4L2dmZAceh2uLCkTIHlv7xB/YsmsOcoE0vvxeJTVrAufk77Fm7HB27dcPgCXdjQ4EDxupqHPv1bVjLi3DJNRMx7roxLL/prm3b8Pbzz0OrN6DfjQ/imDcFJ/6cy84XldTOAzHh9snsc/JH736A/RtWRAztK0xUDArF9y0BDAaHtxWH4aU+ar1fozHNTQz7/GFo1To0oQdtEn15a2vdv8qP1wrhS3VChbGl16MJtysGleJcr+K2dYUAbixIGhyKnH6ehgq3S+sSzzPsXojEO9chaegfVL5Xf/vtNxQUFGDQoEHsYWihEAilB6cpgpYYhNID4wRc6TV6iDo5OblW9xyS1la8IZC0qgKYPg3sd+8XZwCJScCfC4Fpl53fkLS+667rvDf0vVjnxCFpQxUP3z7WvTh9M+E9cwW4AlwBrkB9FeCQtL7KAeCQtAHi8abnvAL1haQ6hQR9snWQSiRYl2eGURRvN0Urx0WZWnTMUEMbIsxusGgUdnffCV94sxKLK8CRes4LzBfAFeAKnLUKRAtJaQECwJQqVIjrNhISuZoBJlvhXiT0GgtDh4EMjsRaj2AHQSGXuQzGnUuZ0zA4lxxBUnKeETSQKjUgB6nHYUXqsDuhTG4BBhdWfgXz0a0wtLsYFN7TWV0M456V8NgtzBEnQFIBsLpNlYjrOhQyXTKDMgQeUy69HermHWpDGq8XVZvnw7h7hb9OqE2tE5LWhEY1H/gLqcOnQZkaCCaoP8F1aTq8AenD72JgiWAIaULrjut0CVs36STVxiFl6J2QE7BmoHMlcxBqm3dkkNltLmf1vBKJXyeqR+sgZ5mhdR/mriPnofXEPtYH9a8nyEVRDg6sR9mauYjvMgyazM5QJIcO/1d2ZC92LvkO/W64H0qtIexZF8KDSpValp+SQm/SvrjNFTDuXQ1L3iYk9hwDbes+YV2TAuigQZiTVK5ksJJC7jrKChDXZajfcRsMSe0nD6Jk0YeQG5IR12kIayucX9Jd17pPACQlEECwJK7TpWxfqrf+wTRvMnwqtHGJcFurcPSXd+BupL0ROzTJaUnOUsqrStBUqtDUHXa3JpSwce9KGDoNga5ld0hoL5x22IvzULXlN0jVcUgedBPrt65CDwwQXDQdXA9VSiYM7QdAqtKz64Nec1kqkdjrahg6DvTDbn8oUKkUhjb9oMpoC+ux7bAc2RpwbxCuPXK50nWqzmgD2hfTwXWgMLxC7tBoISl7uGHFbOb8lirV0DTrBJlGD7fVBOvxXfA4HQz2CvcmgvVFC96FKtm3LsoDat7/V8ADEYI20c416nohxnacPMico2KnnhCOmx5EIZe84Myt5SQV3e/0LdpDbStF4dblcFoD73d17U3HYeMwafyVSDTUdqxRbtJf5s3Hb998wZygA25+GPKEDBQsm4Pd65ajc/fuuGbyvdhxwg2btRrrvnoN5UUnMPamWzDyysuZa12ApHqDAePufRyFnhRs/GU2ynavCnsE4zsMQHzf69n7YcPt1rQW3g/VWSiHpThkbSh3al0hd5vlDkK74eNRZvagyu5hIYLFJTh/pwAR2esLZ9SCstFAUsEJTCGPQ5VIuUkbAklp7Lr0DQdJQ81TDE6D3z9fIanb7WaRo0pLS2s5ScMd/urqahZhi5yowe5ToQ2HpLXVawgkjfbDud0GvPo08M3LkVsIIXgP7wceuR3Ibgc8/ToQ5wvm5S8UfeqrmcBLU4G3fwOGjAKEcWxW4P+eB3ZvBT6fAWxaDiSmAzdNA66ZCGi0QfcfD7B5LfDNLGD1H773BowEbpgC9Ogb9rm+yIsJqkHnmiKTPfPMM3jwwQfZH0qJ9HeU+kLSEwU+nRbNA/K3Aj1GAVdOAK64LrSueQeAhT8DKxYAO5cAidlA/+HAuFtOaVuf80Ga1bUGAVQ2zQx0ygpOZzpnbTsBP30NzJvjm9uAccCU+4Ge/Wt/jI5l3X/HfvIxuQJcAa4AV6BxFeCQtAF6ckjaAPF403NegfpCUoNSil4tdbC7PNhw1AyHKFJuZqIC/bL1yEpSQkGW0wiFvow6Xu7AmsMmHCp31PryJVJ7/j5XgCvAFaiPArFAUurfUXIUlZvmM+coWecV8WksnKe2JbnCTrkDo6rn9TLnX+X6n2AvK2BwI67jJbAe3wvKy8lyAdY4B+X6RAYVKzfPZwBEnZaNxH7X+cLq1hS31QhyR1F+SY/b5Ztb1xHMVVi67BMkD5rkd6+xutsWwnxoPQMpquTmSOh9NVTpOay3ULpQjkAKFyqRSJE64i5IVbpaktcFSd2mCub2VCU2PeXiDLFpQlhYcl0aOl+K4j/egb5NX3jcTh9EdjkCQtSe6sIL69EdzDFoLy+EVCaHtmU3xHcfBZk+yV+N2hu3LQQBNfq3JqMdc0ZWbvwVmhYd/JCU1lu+6mtYC/dB07wjki+5xR+iVjztaCEptSGYTa5B465lsJcX+HKDGpKhz+kJfYeBkGrCQ1Y2ZggnqZCX07hnBdJGTIOqSStWNRiSUj3rsR2o2DgPrupSBtW0mV1h6DwE1VsXwG03B7h3lanZkBuSmOY0T112D8T1GA19XDx0Sikclmoc+Okt6Nr0hdvVwL2pcfNWbvy5lsvSkrcFpSu+YOGET7k0Q1/t7upSVO9aDuvRrXBZjWy/lGk5iO98KVTN2oV08IbuyQv78X2o2rkMjuLD7JxQDldNVjcG0mVxKQHNhOuFwurSuaLrmbRLuGhMrXtDwLXnsLF+ScO4rsP8jvJoIan/TB3eyMI3E3yluQrrTug+0ucWl9TcmzweGHcsQtX2xYBCxRym9pMHQkJS6juauUZdL8TYHktVLUgquMnVaa0CQoyLISldJ+L7HV1X2uR0ZPcZiXKXGieXfOy/39W1Nxf17ImBbeKQmuALPR1cFs3/Dd99/hm0ej1uuP9xOHUZ2Dhvth+STrr7fhws88BpM+KPmS/jZOFxjL/tNgwZNYp1JYakkx/9J8zKdMz/+hOc2L6SPczRYdDl2P3zB7CaTKx+3zETYWzaF0a7L6RKJEhKdcSOUvp/KIeosK5owr8GO06pbe5lE9D70uFwejzIK7GjoNoNZ4ioL8F5QwnUUmkIJBXfy+geJZRI+UjD6RdOg5COV1FOUeqPxkzqex2Kl3wYNixyXO5wlC6Zxe6nVOpyutL75yMkNZvN2LBhAw4ePAjKSTpkyJCAnKSh77lAfn4+Fi1aBMpLetVVV8FgqP3zkEPS2uqdrZDU4QDeeg74fhbw4TyAwsKKS2kx8OR9vleeewdISTsFSQ/vA9p3BT7/T+31TnkGmPY4oKy5bbtdwOwPgVfvDX2yHnkXmDQVkDUCy6TcuxMnTmQ5dXNzczF37lwWZvrvKPWBpASS/3m3D44GlxG3Ak++AiSJPt7UlfdUnwE8/T4w8irAYY8dotP4DYGkz30DLPwJ+HNu4ErSOwCvfgp073Pq9VjX/XfsJx+TK8AV4ApwBRpXAQ5JG6Anh6QNEI83PecVqC8kpa/c1HIJvPDC5gISNDI0j1dALpNAKZOgQxMNmieH/uIplGj0RGm1zY1ykwsmuxtFVU4cLLHzPKXn/AnjC+AKcAUuFAUihds9H3WIBZKeE+u3GZl7N7F5W3QZNRFyGaCRSZCglSFJp0CyXg6typerk35uUz52u9MDs8OLcosLx8rsyK90sp/nriC32Tmx/npMMtaHLeoxBG9STwXq2pucRAWDpNF+VqUH+ujMU7RxcorSv+k1KlKpxM+i6XWbwwOzzQWVUgqDxvftPL0+e+ZMrF68CB1zu2Hy/Q9Cq1X701EcKbVjzSETu35cNFY91xxrM7kEiFPL0DRejiYJSnadJ6il0KmkkMukkEt966P5G21u9tl8e4EZJ40uniIjSpgdbk/MZUXs3JC2M27qFuvWnTX1KXzun3/+6Z+PVCpF9+7d2R/6dzRlxYoV2LdvH7KzszF8+PCQTTgkrS3LmYCkwaNGm3NywyrgvuuBWx8C7nwQEKf5Ft6799/AxDt8z/KIHYkE4SbeB9wwGUhOBQ7uBf7zMHD8CPD210Cnmstl+ULg8VuBCXf7+klJ911Px48CM14B1i0PrB/NWQxX52x0ku5eFnq2NzwW6MAkJyWFViYX7r2PA+06+8BxdRUw7xvgvWcB8V5Qr/lHgF+/BYZdAbRsDVCaYKcTWLMMePH/gLadgf+8W9slHO35aAgkpfnlXgbcNx24qJ9vz3/9H/DUJOCuF4Fpj/rOW33W3ZAzwttyBbgCXAGuwNmhwFkBSc8OKWKfBYeksWvGW5w/CsQKSTX0bQqFnqz59lMqAeRSCZrFydGrpR7pcXLYXV5olFLoowi1G07JwnIHVh4w4mC54/wRm6+EK8AV4AqcxwpwSBrBCXqW771KJkGK3IrdP7yJ7LYdcM3Nk/2QlGCPTFb3l90EjCrNLuSVObCnyIrCKhecwXE5z3IN6jM9Dknro9qZaVPX3tDnVoKkrdJUjToZp9vLHJf5ZTZkp6qRk6b29//lzJlYuWgRC9c79aGHoFSdGttkc+NIqQNHyuwoNTlRafXA6qod2rYxJ6uQShgc7dBEzaK/JGgVLJ9qXcXq8DlKdxWaUVDlgsV5pnBuY6688foSHL/kDm5x2WRIZErY3V64w9z76PcmUkwplUBuKYZOKWP1/3Vl58ab1BnuKRiS0vD0IEGrVq0wcODAgNyjoaaWl5eHZcuWMcfpZZddhiZNmoRcAYektWU5myGp4BZ1O4EXZgCp6b75e9zA+68AS38FXv0EyGnre12ApL/MBh5/HbjyukAHqBBq9ZnZwLU3AVYL8NI/AZcTeOJFQB/0EezAHuCh24AJk30A9Xwqdbk8aZ3BkPSnOcDHbwKvzvIBUnGxmIEXn/Dp/9RrtXUM1k3Yp11bgP9+BLRoGVjjTEDS8Y8C908H4hJOjR0Kujbmus+n88PXwhXgCnAFzncFOCRtwA5zSNoA8XjTc16BWCApOURbJinhcHtxpAZe6pVStEhQoFmiCtnJKqTFN0I8GwAckp7zR4svgCvAFbjAFOCQ9NyFpPTzPStBjnbxbnw/4yW069gRE++o37eKdocHe4ts2HjMjCKj64w54v6uy41D0r9L+cjjhtobAoO+z7MK9M0xoElC7ZykkXsOX8Pu9OJgsQ3lZifapGkC+q8LklKPTqeHubDLTG6Ump0oqnbieJUL1XY3c8o0ZiFYlxGnQM9MHVqnqaBWRuf4ozmQe/xkpQObjplxsNR5QTwMEU57AZImZHXCsJvvgVajBoHkapuL7SW57B0uN3ugNE0nR7xGzn6P0igk0DjK2AOlNqcXo3KzG3N7/7a+7HY7Dh06hE2bNsFqtbJwpIMHDw47Hwqzu2TJErhcLvTr1w+dOnUKW5dD0trSnM2QNFTeUVpBYT7w+FSgXZdAt6MA37ZtAF6ZBWT5MkD4y47NwB1XAJMfA+54ADhxHHjiLmDjr3Uf99ufBu77p88Jeb6UWMLtkvvzneeBT56pe/U9rwBe/ADIaOarR/t3cA9AoHH1IuDg2sD2HS8NvU9nApK+8gMw6uq611PfdZ8vZ4SvgyvAFeAKXMgKcEjagN3nkLQB4vGm57wCsUDSRLUMzRMUqLK5cazSydZOT+L3ydajZbIKSrkEMlndT6BHK1hptROrDhqxu8h+3n/BGq0mvB5XgCvAFTibFeCQ9NyCpASKKKRmml6O9DgFMuOV0EstePv5Z9GmY0fcNKV+kJTOaLXVja35JmwtsMLoaGS6c5ZdBBySBm4IfQrUKiTQKiWQSiRwuACz0+MLIUshms/g/gXvjUIKtEpRITtFhRSdAunxcqjoxUYs5Kg22TwsHYVeJQv4XBwJkgrTcLu9DKRVW104UelEfoUDRUYnqu1e2BvJXUoPOV6UpUX35lro6hH5xeXyYudxC1bnmVFpdTeigmeuKwrxSQ56g1oKr1fCoCbpHksRIGlaq86466EHkZygA+2fhYFSDyxONxxOHyRN0SnZWHQtyKQSmCqK2N8erxedmtWQiVgGP4vrHjt2DIsXL4ZarcaYMWOg1+trzbawsJABUgKrPXv2RLdudYcc5pC09oafzZCUZnt4P/DI7UC/IcD9T/pyiS79HfjH5cDbvwFDfCmcWYkESQUwOHyMD5JGclMK/V7okFQcxriuW0YwJF30K/DsP4CKvNCtznZIWt91n8W3VT41rgBXgCvAFYhSAQ5Jv//JOwAACsBJREFUoxQqVDUOSRsgHm96zisQCyTVKaTs6Xv6skv4EqGpQYb+rQxonaZuNEBKojocHvaE+rojFjYeL1wBrgBXgCvAFeAKNI4CFDo/O1mJVqlqFiY/SauAIkKYzVhHLqq0Y/txCwu7S2H4jQ4PbBdKotJYxTpP6pMZMUkrQ6tUFQPvUokUVocbpQT4bC4WVtRo96DKRp8jz/yiKZ3uoNZ69M45dx5o8Li9qLK4WA5QAqXF1S6Um13seooV6IkVT9DIcHErPbo00/jzosa6I4eLbVh72ISTJhdcbpwzjlIC+eTkTNHL0SxeiSbxCjb3g0U2HK1wwhrD7x30exE9MNq9hY6de2UMjtyThYV+yTs0bRqr/Gd1/erqasybN4/N8aqrrkJcXFzAfAsKChggdTqdUQFSaswhae0tP9shqcMBvPUcsGapL7Rus0zg1ad9+S6fewdISTu1pkiQdMs6YFJf4OF3gNvuPQVJc3sFOlLP6gujkSYXi5M0kq6hpkS5Sp95CFj9O/DQC8Do6wBdzXMOkfprDCdpRTnwxN2+UL6PPAOoaqLWCyGXo3GSRppnI20F74YrwBXgCnAFzkIFOCRtwKZwSNoA8XjTc16BWCBpqMUmaWTol6NH56aaiHmMYhXrQJGN5SU9YXTF2pTX5wpwBbgCXAGuAFcghAIECJrFy9E/x8C+1JdS3M3TUMhpVml1odrihsXhZmH6D5Y6+INPp0Hrs6FLrULKQti2TVOjRZIKcRoZmxa56sx2OgMeUL7OSpsbxyscOFZhR4XFDZf39Jy/UJqQw3VQGwMuytKdDZLFNAdyqJKGlRY3Sk0ulJucKDE6UW5xw8QeXoypO+iUUvTO0qJHpi6mULviUWgO+eUOFmGm1OjCsQrnWX19y2USsIA3XqBVshJdmmmRHq+AXiUFcdGiKif2nbDiaIUd5dbIEJqcqE0McvTK1KFNujpmHc9nSEoQdOHChYiPj8cVV1wBlSj/rjjEbjQOUuHMcUha+xr/OyHp7LVA9z6R7zsbVgH3Xe/LM9q1h89Zes3NvjyhdA0JpS6o5XYBn74HvPkA8P4CYNAIwGQEnn0YOFkAvPQh0LRF5LmcLzVigaS05q9mAi/eWdu9G04Pof+kVODFGUBi0qmapDvlMD2wu+5wu5HOhzBGl4uAR58F1BrfGLTXsz8EXr23dm7VWCBpfdZ9vpwPvg6uAFeAK3ChK8AhaQNOAIekDRCPNz3nFagLkgq/uATnQaLvUxU1YXXj1XL0zdGhfRO1/7XGEiWv1IGVB6uRX+EL7csLV4ArwBXgCnAFuAINU4DCO7ZPU6F/Kz3SDKc/SZfX64XHA5QYXdiSb8beEjuDPbycuwrQ50O5RIJ4jQxqhQRmhwfpejl6ttQxZx6lXgiHPgmaUo7NwkoH8krtLOdmldUd0YVIY6rlUpbagT6HxqllSNb58jsWVztQbfewc0ZhTakOzYvqE5gliEev56So0K2FBhnxynNWfPpMThpSXtAqixvlVicqrD5wSmFvWYhXhweeEFFj6dqnj++kT4sEJXKba5GVpIBcXr+QwwRuSV+3x8vg7b6TNuwvscPm9LDIMxS51ubywOGi4MONV2gdFCWZ/nZ7AIc7/HpTdDI0jVcydyg9rEEPhZCGuU016JihgUzkoCddjVY3io0u5Fc6cLDEjjJz+LzKKrkEXZtq0DtbhwStPOYFno+QVJyT1GazoXfv3sjNzfVrc/ToUSxbtozlII0FkFIHHJLWPmJ/ByT9/kvg6UnA5Xf4QugSnBTDzuBZCq5Euj+37Qgsmudzlea0DawpQNK1K4CnXgW69fHlEaX2874B3nsWGDAKePIVH7Sj63jOx8DzdwCDxgN3PAh07nH6co+63W7MmjULzzzzDB588EH2Ry6P/bqP+UYRokGskHTPNuChW30d3fU4cOlIIC4+/EyEfK9FBcAzbwM9B9DPHWDnZuDz94DFs4Fw4XajPR8lRcD0u4GCvFNjVFX6+p/1lG9uNzxWfycptY913Q3ZG+F8TJ8+HaNGjcJrr72G9PT0hnTJ23IFuAJcAa5APRXgkLSewlEzDkkbIB5ves4rEA6SUo4eCkPl9npRYnKzL0Co0C9B9IVDVqKKfTnh8nrRJk2N7GRyozSuHPTlxMoD1SxUHy9cAa4AV4ArwBXgCkSnAP2sVtTAAAojKS70escMNYsCkaw/c1/wESjZe9KGtXlG9rmCl3NTAQKUSVo5MuIVyExSMseo0eZm+TebJyqgihK4EWAjqFdQ4cSeE1YcqXDAFSYfJAG3NIMcmYkqJOpkIEegQYCkLg9OVDlRYnKykK9apZTNRa2QspCqFOK5qNrJ2rRKUTKwerrc03/XjlKeUoJ7FVYPCqsc2H/SjhKzk0EEoWgUUjRPUCBRK4NOJUPLZBXSDfJGTZVRaXHhaJkDVpcHlKKDbj1HyshB7gOnDS10XyM4nmFQIMUgZ85Ns83NYHuRyeVfry+crhRN4+XokKFFdooSJjuBXJc/Ny6d1SRd+Psf5VXedNSMrcetYR/qSNDIMYBCFjetX8qRcx2SCm5RAp7BRSKRoEOHDujXrx9kMp+rnADqr7/+irKysjqPQnJyci33KTXgkLS2bH8HJM3PA/55D7D599rz+Wo9QOFvg8tPc4Anb/C9esu/TuUnFdeLlEOyxyjgiZeADl1PtaKwrK//G/jxndBHKhzIq8+9iM7txIkTsWDBAgb+586di3bt2tWnqwa3iRWSkjvzu9nAG/8ETCdCDy8OYUv1P3gNmPF47bqt+wJqHdhDSa/MArJyAutEez48buDLj4CXp9Ue48b/A4oLgdSMhkHSWNfdkI0xm82499578dlnn7FuXn/9dQbSeeEKcAW4AlyBM68Ah6QN0JxD0gaIx5ue8wqEgqT0BSrlKmvfRIOCSgcOldrZU+D0FDaB0TapKvTN1sOglsLi8EKjlLAvLYKfIqUnsqmQo6A+5Vi5E38dqkZemSPkE/H16ZO34QpwBbgCXAGuwPmsAP0szjDIkaJXoNjkZK4oMScVfo73z9GzXHx1OUAaSycCDvkVDhwstrGwuyZ7w4FJY82N9xObAnR+cpKVLEwrgSaCkcKDdPRerIXCMpP7kOD5yepToIv6IadeglaGpnFK5KSq0CxBAZ1SVuuhPPq8SWCOoKBS5nObCueavsgVckwSQD0T5z1WDRqrPq2/2ubGrhNWbM23sHDGVGjNWUlK9G6pZ2CUosHQvjW2FjS+k6ydoIgzvicnKSrM+iNGFhWmITlUqS+1XIIOTTTo2kyLJJ2M5VGmvd1WYMX2Agu7z+mUPoBOLvnMJBUy4uW+M0qOVzY/3+8m1Fddv58QxKeHNVcfMoZ9WDMjTo6BbeLQJk1Vry08HyEphdXNyMhAt27dkJYmSjjJIWm9zkikRn8HJKU5nSjwuThX/AEcXHtqluEgaWE+8PhUH1gVwuUGry0cJO08FLjsamDsDYFhX4X21G7ZAuCXucCm5YEQsDEh6bnsJCWt6P68ayvww1fAmiVA/tbAHQjO82m1AD99Dcz92LfH4n347gtg0c+hIWks54P2juYzd5ZvjAHjgOtvBXpfDLz9vG9+9c1JKqwu1nVHuubqen/Hjh2YNGkStm3bhqlTp+KNN96ARlMTR7ghHfO2XAGuAFeAKxCTAv8PKDtUc8rcKR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84850"/>
            <a:ext cx="8820490" cy="526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6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Congratulations – you should:</a:t>
            </a:r>
          </a:p>
          <a:p>
            <a:pPr lvl="1"/>
            <a:r>
              <a:rPr lang="en-US" sz="2200" dirty="0" smtClean="0"/>
              <a:t>Know how to find your school data</a:t>
            </a:r>
          </a:p>
          <a:p>
            <a:pPr lvl="1"/>
            <a:r>
              <a:rPr lang="en-US" sz="2200" dirty="0" smtClean="0"/>
              <a:t>Know how to find data from other schools around the world</a:t>
            </a:r>
          </a:p>
          <a:p>
            <a:pPr lvl="1"/>
            <a:r>
              <a:rPr lang="en-US" sz="2200" dirty="0" smtClean="0"/>
              <a:t>Know how to find schools and teachers who are entering data so you can collaborate with them</a:t>
            </a:r>
          </a:p>
          <a:p>
            <a:r>
              <a:rPr lang="en-US" sz="2400" dirty="0" smtClean="0"/>
              <a:t>You can now</a:t>
            </a:r>
            <a:endParaRPr lang="en-US" sz="2200" dirty="0" smtClean="0"/>
          </a:p>
          <a:p>
            <a:pPr lvl="1"/>
            <a:r>
              <a:rPr lang="en-US" sz="2200" dirty="0" smtClean="0"/>
              <a:t>Start creating sites and entering data into the GLOBE system</a:t>
            </a:r>
          </a:p>
          <a:p>
            <a:pPr lvl="1"/>
            <a:r>
              <a:rPr lang="en-US" sz="2200" dirty="0" smtClean="0"/>
              <a:t>Next Training – 4. Teachers - How to use Setup your </a:t>
            </a:r>
            <a:r>
              <a:rPr lang="en-US" sz="2200" smtClean="0"/>
              <a:t>GLOBE account</a:t>
            </a:r>
            <a:endParaRPr lang="en-US" sz="2200" dirty="0" smtClean="0"/>
          </a:p>
          <a:p>
            <a:pPr lvl="1"/>
            <a:endParaRPr lang="en-US" sz="2200" dirty="0" smtClean="0"/>
          </a:p>
          <a:p>
            <a:pPr algn="ctr">
              <a:buNone/>
            </a:pPr>
            <a:r>
              <a:rPr lang="en-US" sz="2400" dirty="0" smtClean="0"/>
              <a:t>Questions – contact the GLOBE Helpdesk – help@globe.gov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295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Visualize and Retrieve your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Now that you’ve input your data, how can you find it?</a:t>
            </a:r>
          </a:p>
          <a:p>
            <a:endParaRPr lang="en-US" dirty="0" smtClean="0"/>
          </a:p>
          <a:p>
            <a:pPr>
              <a:buNone/>
            </a:pPr>
            <a:r>
              <a:rPr lang="en-US" sz="2800" dirty="0" smtClean="0"/>
              <a:t>Topics </a:t>
            </a:r>
            <a:r>
              <a:rPr lang="en-US" sz="2800" smtClean="0"/>
              <a:t>- Visualization</a:t>
            </a:r>
            <a:endParaRPr lang="en-US" sz="2800" dirty="0" smtClean="0"/>
          </a:p>
          <a:p>
            <a:r>
              <a:rPr lang="en-US" dirty="0" smtClean="0"/>
              <a:t>Navigate to the visualization system</a:t>
            </a:r>
          </a:p>
          <a:p>
            <a:r>
              <a:rPr lang="en-US" dirty="0" smtClean="0"/>
              <a:t>The pieces of the visualization system</a:t>
            </a:r>
          </a:p>
          <a:p>
            <a:pPr lvl="1"/>
            <a:r>
              <a:rPr lang="en-US" dirty="0" smtClean="0"/>
              <a:t>Layers, Dates, Filters, Legend, Graphs</a:t>
            </a:r>
          </a:p>
          <a:p>
            <a:r>
              <a:rPr lang="en-US" dirty="0" smtClean="0"/>
              <a:t>How to view data from a specific protocol on the map</a:t>
            </a:r>
          </a:p>
          <a:p>
            <a:r>
              <a:rPr lang="en-US" dirty="0" smtClean="0"/>
              <a:t>How to graph and retrieve data for a specific protocol</a:t>
            </a:r>
          </a:p>
          <a:p>
            <a:r>
              <a:rPr lang="en-US" dirty="0" smtClean="0"/>
              <a:t>Advanced Features</a:t>
            </a:r>
          </a:p>
          <a:p>
            <a:r>
              <a:rPr lang="en-US" dirty="0" smtClean="0"/>
              <a:t>How to use data counts to find schools that are active in a given protocol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1620389F-DE1D-44C7-B37E-89BCC2F680BE}" type="datetime1">
              <a:rPr lang="en-US" smtClean="0"/>
              <a:pPr/>
              <a:t>1/29/2020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88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ADAT 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ADAT Case Study - What would be a good filter to setup to see if GLOBE data “saw” El Nino?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pPr lvl="1"/>
            <a:r>
              <a:rPr lang="en-US" dirty="0" smtClean="0"/>
              <a:t>El Nino is a phenomenon that happens approximately every 7 years that results in increased rain along the western side of the US, Latin and South America.  The last El Nino occurred in 2015/2016.</a:t>
            </a:r>
          </a:p>
          <a:p>
            <a:r>
              <a:rPr lang="en-US" dirty="0" smtClean="0"/>
              <a:t>Which protocol to measure?</a:t>
            </a:r>
          </a:p>
          <a:p>
            <a:pPr lvl="1"/>
            <a:r>
              <a:rPr lang="en-US" dirty="0" smtClean="0"/>
              <a:t>Precipitation</a:t>
            </a:r>
          </a:p>
          <a:p>
            <a:r>
              <a:rPr lang="en-US" dirty="0" smtClean="0"/>
              <a:t>Date Range?</a:t>
            </a:r>
          </a:p>
          <a:p>
            <a:pPr lvl="1"/>
            <a:r>
              <a:rPr lang="en-US" dirty="0" smtClean="0"/>
              <a:t>Compare 2013/2014 to 2015/2016 (El Nino Year)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654738"/>
            <a:ext cx="7478486" cy="54603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81643" y="2228850"/>
            <a:ext cx="947057" cy="15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083" y="2626179"/>
            <a:ext cx="947057" cy="15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1088292">
            <a:off x="102198" y="2090350"/>
            <a:ext cx="710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Protocol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21088292">
            <a:off x="32467" y="2469580"/>
            <a:ext cx="898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Date Range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2359479" y="1216478"/>
            <a:ext cx="1298121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08122" y="1184896"/>
            <a:ext cx="1902278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06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74" y="661306"/>
            <a:ext cx="7356021" cy="537089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3728" y="3943352"/>
            <a:ext cx="947057" cy="155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21088292">
            <a:off x="10941" y="3804852"/>
            <a:ext cx="776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Locations</a:t>
            </a:r>
            <a:endParaRPr lang="en-US" sz="1200" dirty="0"/>
          </a:p>
        </p:txBody>
      </p:sp>
      <p:sp>
        <p:nvSpPr>
          <p:cNvPr id="6" name="Oval 5"/>
          <p:cNvSpPr/>
          <p:nvPr/>
        </p:nvSpPr>
        <p:spPr>
          <a:xfrm>
            <a:off x="2359479" y="1216478"/>
            <a:ext cx="1298121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08122" y="1184896"/>
            <a:ext cx="1902278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40579" y="2756806"/>
            <a:ext cx="1298121" cy="446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747407" y="3203692"/>
            <a:ext cx="383721" cy="6335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258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McKnight Middle School – Data from 2013 and 2015 - Download to Excel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" y="1713002"/>
            <a:ext cx="7013121" cy="43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91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063522"/>
              </p:ext>
            </p:extLst>
          </p:nvPr>
        </p:nvGraphicFramePr>
        <p:xfrm>
          <a:off x="114300" y="627979"/>
          <a:ext cx="902970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8047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8D57DBB9-07C6-49AB-BFD5-E737C7E241F6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282090"/>
              </p:ext>
            </p:extLst>
          </p:nvPr>
        </p:nvGraphicFramePr>
        <p:xfrm>
          <a:off x="333103" y="899321"/>
          <a:ext cx="8275386" cy="482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11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Basics of the Visualization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Select </a:t>
            </a:r>
            <a:r>
              <a:rPr lang="en-US" sz="2800" dirty="0" err="1" smtClean="0"/>
              <a:t>Goto</a:t>
            </a:r>
            <a:r>
              <a:rPr lang="en-US" sz="2800" dirty="0" smtClean="0"/>
              <a:t>-&gt; from the top and “Visualize Data”</a:t>
            </a:r>
          </a:p>
          <a:p>
            <a:pPr lvl="1"/>
            <a:r>
              <a:rPr lang="en-US" dirty="0" smtClean="0"/>
              <a:t>Or Go to the homepage and select “Visualize Data”</a:t>
            </a:r>
          </a:p>
          <a:p>
            <a:pPr lvl="1"/>
            <a:r>
              <a:rPr lang="en-US" sz="2400" dirty="0" smtClean="0"/>
              <a:t>Or http://vis.globe.gov</a:t>
            </a:r>
          </a:p>
          <a:p>
            <a:r>
              <a:rPr lang="en-US" sz="2800" dirty="0" smtClean="0"/>
              <a:t>Three Steps to Visualize your Data: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Select the protocol data you want to see (Add Layers)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Select the Date you want to see the data for</a:t>
            </a:r>
          </a:p>
          <a:p>
            <a:pPr marL="573088" lvl="1" indent="-342900">
              <a:buFont typeface="+mj-lt"/>
              <a:buAutoNum type="arabicPeriod"/>
            </a:pPr>
            <a:r>
              <a:rPr lang="en-US" sz="2400" dirty="0" smtClean="0"/>
              <a:t>Click on a data point on the map to receive table and graph information</a:t>
            </a:r>
          </a:p>
          <a:p>
            <a:pPr marL="795338" lvl="2" indent="-34290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341313" indent="-342900"/>
            <a:endParaRPr lang="en-US" b="1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202613" y="6624638"/>
            <a:ext cx="941387" cy="185737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92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 – Add Data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2286000" y="2270760"/>
            <a:ext cx="426720" cy="56388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3" y="1720850"/>
            <a:ext cx="6755813" cy="4240213"/>
          </a:xfrm>
        </p:spPr>
      </p:pic>
      <p:sp>
        <p:nvSpPr>
          <p:cNvPr id="8" name="Rectangle 7"/>
          <p:cNvSpPr/>
          <p:nvPr/>
        </p:nvSpPr>
        <p:spPr>
          <a:xfrm>
            <a:off x="3632433" y="2535921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b="1" dirty="0" smtClean="0"/>
              <a:t>Select Which Data to Plot</a:t>
            </a:r>
          </a:p>
          <a:p>
            <a:r>
              <a:rPr lang="en-US" sz="1600" i="1" dirty="0" smtClean="0"/>
              <a:t>Start by selecting the Protocol Layers icon, then the sphere your data is in</a:t>
            </a:r>
            <a:endParaRPr lang="en-US" sz="1600" i="1" dirty="0"/>
          </a:p>
        </p:txBody>
      </p:sp>
      <p:sp>
        <p:nvSpPr>
          <p:cNvPr id="10" name="Oval 9"/>
          <p:cNvSpPr/>
          <p:nvPr/>
        </p:nvSpPr>
        <p:spPr>
          <a:xfrm>
            <a:off x="1106787" y="3665989"/>
            <a:ext cx="2609536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14399" y="2126260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87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– Add Data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7" name="Rectangle 6"/>
          <p:cNvSpPr/>
          <p:nvPr/>
        </p:nvSpPr>
        <p:spPr>
          <a:xfrm>
            <a:off x="3632433" y="2535921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b="1" dirty="0" smtClean="0"/>
              <a:t>Select Which Data to Plot</a:t>
            </a:r>
          </a:p>
          <a:p>
            <a:r>
              <a:rPr lang="en-US" sz="1600" i="1" dirty="0" smtClean="0"/>
              <a:t>Select your protocol and “SUBMIT”</a:t>
            </a:r>
            <a:endParaRPr lang="en-US" sz="1600" i="1" dirty="0"/>
          </a:p>
        </p:txBody>
      </p:sp>
      <p:sp>
        <p:nvSpPr>
          <p:cNvPr id="8" name="Oval 7"/>
          <p:cNvSpPr/>
          <p:nvPr/>
        </p:nvSpPr>
        <p:spPr>
          <a:xfrm>
            <a:off x="1022897" y="4035107"/>
            <a:ext cx="2609536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85144" y="3494013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 – Select the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603940" y="1817760"/>
            <a:ext cx="1203960" cy="27432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9" name="Oval 8"/>
          <p:cNvSpPr/>
          <p:nvPr/>
        </p:nvSpPr>
        <p:spPr>
          <a:xfrm>
            <a:off x="6467911" y="2045939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32433" y="2535921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US" b="1" dirty="0" smtClean="0"/>
              <a:t>Select the Date</a:t>
            </a:r>
          </a:p>
          <a:p>
            <a:r>
              <a:rPr lang="en-US" sz="1600" i="1" dirty="0" smtClean="0"/>
              <a:t>Days which have data will have a small data icon on them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84943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2" y="1720850"/>
            <a:ext cx="7298956" cy="42402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 – Select the Data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D57DBB9-07C6-49AB-BFD5-E737C7E241F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58200" y="6477000"/>
            <a:ext cx="685800" cy="227013"/>
          </a:xfrm>
          <a:prstGeom prst="rect">
            <a:avLst/>
          </a:prstGeom>
        </p:spPr>
        <p:txBody>
          <a:bodyPr/>
          <a:lstStyle/>
          <a:p>
            <a:fld id="{373724D0-DD0F-42EF-84DE-838DB5D26951}" type="datetime1">
              <a:rPr lang="en-US" smtClean="0"/>
              <a:pPr/>
              <a:t>1/29/2020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669408" y="5602871"/>
            <a:ext cx="956345" cy="39428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25753" y="4450083"/>
            <a:ext cx="2969702" cy="1130067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US" b="1" dirty="0" smtClean="0"/>
              <a:t>Select the Data Point</a:t>
            </a:r>
          </a:p>
          <a:p>
            <a:r>
              <a:rPr lang="en-US" sz="1600" i="1" dirty="0" smtClean="0"/>
              <a:t>Click on the data point to see the data at that location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12560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 Master PPT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LOBE Master PPT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aytheon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aytheon Standar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44450" rIns="90487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44450" rIns="90487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1"/>
          </a:buClr>
          <a:buSzTx/>
          <a:buFontTx/>
          <a:buChar char="•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ytheon Standard 1">
        <a:dk1>
          <a:srgbClr val="000000"/>
        </a:dk1>
        <a:lt1>
          <a:srgbClr val="FFFFFF"/>
        </a:lt1>
        <a:dk2>
          <a:srgbClr val="000066"/>
        </a:dk2>
        <a:lt2>
          <a:srgbClr val="666666"/>
        </a:lt2>
        <a:accent1>
          <a:srgbClr val="0080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AAC0AA"/>
        </a:accent5>
        <a:accent6>
          <a:srgbClr val="B98A00"/>
        </a:accent6>
        <a:hlink>
          <a:srgbClr val="336699"/>
        </a:hlink>
        <a:folHlink>
          <a:srgbClr val="6600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 Entry</Template>
  <TotalTime>2582</TotalTime>
  <Words>2070</Words>
  <Application>Microsoft Office PowerPoint</Application>
  <PresentationFormat>On-screen Show (4:3)</PresentationFormat>
  <Paragraphs>288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Calibri</vt:lpstr>
      <vt:lpstr>Corbel</vt:lpstr>
      <vt:lpstr>Frutiger 87ExtraBlackCn</vt:lpstr>
      <vt:lpstr>GLOBE Master PPT2015</vt:lpstr>
      <vt:lpstr>1_GLOBE Master PPT2015</vt:lpstr>
      <vt:lpstr>Raytheon Standard</vt:lpstr>
      <vt:lpstr>GLOBE Visualize and Retrieve Your Data</vt:lpstr>
      <vt:lpstr>Introduction</vt:lpstr>
      <vt:lpstr>Three Ways to Access GLOBE Data on the website</vt:lpstr>
      <vt:lpstr>Visualize and Retrieve your Data</vt:lpstr>
      <vt:lpstr>The Basics of the Visualization System</vt:lpstr>
      <vt:lpstr>Step 1 – Add Data Layers</vt:lpstr>
      <vt:lpstr>Step 1 – Add Data Layers</vt:lpstr>
      <vt:lpstr>Step 2 – Select the Date</vt:lpstr>
      <vt:lpstr>Step 3 – Select the Data Point</vt:lpstr>
      <vt:lpstr>Vis system popup window</vt:lpstr>
      <vt:lpstr>Advanced Features</vt:lpstr>
      <vt:lpstr>Filter your results</vt:lpstr>
      <vt:lpstr>Export Layer</vt:lpstr>
      <vt:lpstr>Setup Multi-Site Plot</vt:lpstr>
      <vt:lpstr>Setup Multi-Site Plot</vt:lpstr>
      <vt:lpstr>PowerPoint Presentation</vt:lpstr>
      <vt:lpstr>Animating Vis</vt:lpstr>
      <vt:lpstr>Why use Data Counts?</vt:lpstr>
      <vt:lpstr>How to Use Data Counts</vt:lpstr>
      <vt:lpstr>Data Counts</vt:lpstr>
      <vt:lpstr>Your Turn</vt:lpstr>
      <vt:lpstr>Your Turn - Answers</vt:lpstr>
      <vt:lpstr>Retrieving Data Using the Advanced Data Access Tool (ADAT)</vt:lpstr>
      <vt:lpstr>Select your protocols</vt:lpstr>
      <vt:lpstr>Select the date range</vt:lpstr>
      <vt:lpstr>Add other filters if needed then “Apply Filter”</vt:lpstr>
      <vt:lpstr>Download the Measurement Data</vt:lpstr>
      <vt:lpstr>ADAT – Your Turn</vt:lpstr>
      <vt:lpstr>Answers - ADAT</vt:lpstr>
      <vt:lpstr>PowerPoint Presentation</vt:lpstr>
      <vt:lpstr>Retrieving Data – the GLOBE API</vt:lpstr>
      <vt:lpstr>Main Interface </vt:lpstr>
      <vt:lpstr>Use the interface to build your query</vt:lpstr>
      <vt:lpstr>API – Tips on inputs</vt:lpstr>
      <vt:lpstr>API – Download your data</vt:lpstr>
      <vt:lpstr>Your Turn</vt:lpstr>
      <vt:lpstr>Answers</vt:lpstr>
      <vt:lpstr>Geojson.io plot</vt:lpstr>
      <vt:lpstr>Next Steps</vt:lpstr>
      <vt:lpstr>ADAT Case Study</vt:lpstr>
      <vt:lpstr>ADAT Case Study - What would be a good filter to setup to see if GLOBE data “saw” El Nino?</vt:lpstr>
      <vt:lpstr>PowerPoint Presentation</vt:lpstr>
      <vt:lpstr>PowerPoint Presentation</vt:lpstr>
      <vt:lpstr>McKnight Middle School – Data from 2013 and 2015 - Download to Excel</vt:lpstr>
      <vt:lpstr>PowerPoint Presentation</vt:lpstr>
      <vt:lpstr>PowerPoint Presentation</vt:lpstr>
    </vt:vector>
  </TitlesOfParts>
  <Company>Raytheon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Event Name</dc:subject>
  <dc:creator>David Overoye</dc:creator>
  <cp:keywords>Raytheon</cp:keywords>
  <dc:description>Template: Mark Johnson, Silver Fox Productions
Formatting:
Event Date:
Event Location:
Audience Type: Internal</dc:description>
  <cp:lastModifiedBy>cornlew</cp:lastModifiedBy>
  <cp:revision>309</cp:revision>
  <cp:lastPrinted>2018-11-07T00:25:53Z</cp:lastPrinted>
  <dcterms:created xsi:type="dcterms:W3CDTF">2014-05-03T06:05:32Z</dcterms:created>
  <dcterms:modified xsi:type="dcterms:W3CDTF">2020-01-29T18:39:38Z</dcterms:modified>
</cp:coreProperties>
</file>