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64" r:id="rId2"/>
    <p:sldId id="326" r:id="rId3"/>
    <p:sldId id="359" r:id="rId4"/>
    <p:sldId id="360" r:id="rId5"/>
    <p:sldId id="361" r:id="rId6"/>
    <p:sldId id="362" r:id="rId7"/>
    <p:sldId id="363" r:id="rId8"/>
    <p:sldId id="364" r:id="rId9"/>
    <p:sldId id="354" r:id="rId10"/>
    <p:sldId id="355" r:id="rId11"/>
    <p:sldId id="339" r:id="rId12"/>
    <p:sldId id="340" r:id="rId13"/>
    <p:sldId id="341" r:id="rId14"/>
    <p:sldId id="342" r:id="rId15"/>
    <p:sldId id="328" r:id="rId16"/>
    <p:sldId id="331" r:id="rId17"/>
    <p:sldId id="332" r:id="rId18"/>
    <p:sldId id="333" r:id="rId19"/>
    <p:sldId id="334" r:id="rId20"/>
    <p:sldId id="369" r:id="rId21"/>
    <p:sldId id="337" r:id="rId22"/>
    <p:sldId id="315" r:id="rId23"/>
    <p:sldId id="316" r:id="rId24"/>
    <p:sldId id="365" r:id="rId25"/>
    <p:sldId id="356" r:id="rId26"/>
    <p:sldId id="289" r:id="rId27"/>
    <p:sldId id="366" r:id="rId28"/>
    <p:sldId id="368" r:id="rId29"/>
    <p:sldId id="259" r:id="rId30"/>
    <p:sldId id="338" r:id="rId31"/>
    <p:sldId id="358" r:id="rId3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4647"/>
  </p:normalViewPr>
  <p:slideViewPr>
    <p:cSldViewPr snapToGrid="0" snapToObjects="1">
      <p:cViewPr>
        <p:scale>
          <a:sx n="81" d="100"/>
          <a:sy n="81" d="100"/>
        </p:scale>
        <p:origin x="-9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75CD6-0E75-B940-B009-82215BA1A4D7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46809-D941-9149-8571-A6B857DEA40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5323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943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0876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820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nl" smtClean="0"/>
              <a:pPr/>
              <a:t>‹#›</a:t>
            </a:fld>
            <a:endParaRPr lang="nl"/>
          </a:p>
        </p:txBody>
      </p:sp>
    </p:spTree>
    <p:extLst>
      <p:ext uri="{BB962C8B-B14F-4D97-AF65-F5344CB8AC3E}">
        <p14:creationId xmlns:p14="http://schemas.microsoft.com/office/powerpoint/2010/main" val="1540556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4735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238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7203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094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4849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320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643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794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5058F-2B0C-C54B-A32D-953D42319FD4}" type="datetimeFigureOut">
              <a:rPr lang="nl-NL" smtClean="0"/>
              <a:t>11-10-2016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5D9C1-527F-734B-B481-FEC4612503F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33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://tinyurl.com/phenocampaign" TargetMode="External"/><Relationship Id="rId4" Type="http://schemas.openxmlformats.org/officeDocument/2006/relationships/hyperlink" Target="http://www.globe.gov/web/european-phenology-campaign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e.gov/web/european-phenology-campaign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lobe.gov/web/european-phenology-campaign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Phenology</a:t>
            </a:r>
            <a:r>
              <a:rPr lang="nl-NL" dirty="0" smtClean="0"/>
              <a:t> </a:t>
            </a:r>
            <a:r>
              <a:rPr lang="nl-NL" dirty="0" err="1" smtClean="0"/>
              <a:t>app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02910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88001" y="6027004"/>
            <a:ext cx="10161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dirty="0" err="1" smtClean="0"/>
              <a:t>www.globe.gov</a:t>
            </a:r>
            <a:r>
              <a:rPr lang="nl-NL" sz="3600" dirty="0" smtClean="0"/>
              <a:t>/web/</a:t>
            </a:r>
            <a:r>
              <a:rPr lang="nl-NL" sz="3600" dirty="0" err="1" smtClean="0"/>
              <a:t>european-phenology-campaign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407262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School project (2)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 smtClean="0"/>
              <a:t>Make </a:t>
            </a:r>
            <a:r>
              <a:rPr lang="nl-NL" dirty="0" err="1"/>
              <a:t>sure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take a first picture </a:t>
            </a:r>
            <a:r>
              <a:rPr lang="nl-NL" dirty="0" err="1"/>
              <a:t>when</a:t>
            </a:r>
            <a:r>
              <a:rPr lang="nl-NL" dirty="0"/>
              <a:t> the tree is </a:t>
            </a:r>
            <a:r>
              <a:rPr lang="nl-NL" dirty="0" err="1"/>
              <a:t>still</a:t>
            </a:r>
            <a:r>
              <a:rPr lang="nl-NL" dirty="0"/>
              <a:t> </a:t>
            </a:r>
            <a:r>
              <a:rPr lang="nl-NL" dirty="0" err="1"/>
              <a:t>completely</a:t>
            </a:r>
            <a:r>
              <a:rPr lang="nl-NL" dirty="0"/>
              <a:t> </a:t>
            </a:r>
            <a:r>
              <a:rPr lang="nl-NL" dirty="0" smtClean="0"/>
              <a:t>bare.</a:t>
            </a:r>
            <a:endParaRPr lang="nl-NL" dirty="0"/>
          </a:p>
          <a:p>
            <a:r>
              <a:rPr lang="nl-NL" dirty="0"/>
              <a:t>As </a:t>
            </a:r>
            <a:r>
              <a:rPr lang="nl-NL" dirty="0" err="1"/>
              <a:t>soon</a:t>
            </a:r>
            <a:r>
              <a:rPr lang="nl-NL" dirty="0"/>
              <a:t> as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see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the tree is </a:t>
            </a:r>
            <a:r>
              <a:rPr lang="nl-NL" dirty="0" err="1"/>
              <a:t>starting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green-up:</a:t>
            </a:r>
          </a:p>
          <a:p>
            <a:pPr lvl="1"/>
            <a:r>
              <a:rPr lang="nl-NL" dirty="0"/>
              <a:t>Take follow up pictures at </a:t>
            </a:r>
            <a:r>
              <a:rPr lang="nl-NL" dirty="0" err="1"/>
              <a:t>least</a:t>
            </a:r>
            <a:r>
              <a:rPr lang="nl-NL" dirty="0"/>
              <a:t> </a:t>
            </a:r>
            <a:r>
              <a:rPr lang="nl-NL" dirty="0" err="1"/>
              <a:t>every</a:t>
            </a:r>
            <a:r>
              <a:rPr lang="nl-NL" dirty="0"/>
              <a:t> 2 </a:t>
            </a:r>
            <a:r>
              <a:rPr lang="nl-NL" dirty="0" err="1"/>
              <a:t>days</a:t>
            </a:r>
            <a:r>
              <a:rPr lang="nl-NL" dirty="0"/>
              <a:t> (or as </a:t>
            </a:r>
            <a:r>
              <a:rPr lang="nl-NL" dirty="0" err="1"/>
              <a:t>often</a:t>
            </a:r>
            <a:r>
              <a:rPr lang="nl-NL" dirty="0"/>
              <a:t> as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. The more pictures the </a:t>
            </a:r>
            <a:r>
              <a:rPr lang="nl-NL" dirty="0" err="1"/>
              <a:t>better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video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)</a:t>
            </a:r>
          </a:p>
          <a:p>
            <a:pPr lvl="1"/>
            <a:r>
              <a:rPr lang="nl-NL" dirty="0"/>
              <a:t>Enter the green up information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following</a:t>
            </a:r>
            <a:r>
              <a:rPr lang="nl-NL" dirty="0"/>
              <a:t> the GLOBE green up </a:t>
            </a:r>
            <a:r>
              <a:rPr lang="nl-NL" dirty="0" err="1"/>
              <a:t>protocols</a:t>
            </a:r>
            <a:endParaRPr lang="nl-NL" dirty="0"/>
          </a:p>
          <a:p>
            <a:r>
              <a:rPr lang="nl-NL" dirty="0" err="1"/>
              <a:t>When</a:t>
            </a:r>
            <a:r>
              <a:rPr lang="nl-NL" dirty="0"/>
              <a:t> the tree is </a:t>
            </a:r>
            <a:r>
              <a:rPr lang="nl-NL" dirty="0" err="1"/>
              <a:t>completely</a:t>
            </a:r>
            <a:r>
              <a:rPr lang="nl-NL" dirty="0"/>
              <a:t> green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don’t</a:t>
            </a:r>
            <a:r>
              <a:rPr lang="nl-NL" dirty="0"/>
              <a:t>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take </a:t>
            </a:r>
            <a:r>
              <a:rPr lang="nl-NL" dirty="0" err="1"/>
              <a:t>so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pictures </a:t>
            </a:r>
            <a:r>
              <a:rPr lang="nl-NL" dirty="0" err="1"/>
              <a:t>anymore</a:t>
            </a:r>
            <a:r>
              <a:rPr lang="nl-NL" dirty="0"/>
              <a:t>. </a:t>
            </a:r>
            <a:r>
              <a:rPr lang="nl-NL" dirty="0" err="1"/>
              <a:t>Once</a:t>
            </a:r>
            <a:r>
              <a:rPr lang="nl-NL" dirty="0"/>
              <a:t> a week </a:t>
            </a:r>
            <a:r>
              <a:rPr lang="nl-NL" dirty="0" err="1"/>
              <a:t>would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nice</a:t>
            </a:r>
            <a:r>
              <a:rPr lang="nl-NL" dirty="0"/>
              <a:t>, but </a:t>
            </a:r>
            <a:r>
              <a:rPr lang="nl-NL" dirty="0" err="1"/>
              <a:t>less</a:t>
            </a:r>
            <a:r>
              <a:rPr lang="nl-NL" dirty="0"/>
              <a:t> is </a:t>
            </a:r>
            <a:r>
              <a:rPr lang="nl-NL" dirty="0" err="1"/>
              <a:t>also</a:t>
            </a:r>
            <a:r>
              <a:rPr lang="nl-NL" dirty="0"/>
              <a:t> ok. </a:t>
            </a:r>
            <a:r>
              <a:rPr lang="nl-NL" dirty="0" err="1"/>
              <a:t>Remember</a:t>
            </a:r>
            <a:r>
              <a:rPr lang="nl-NL" dirty="0"/>
              <a:t>: more pictures is a </a:t>
            </a:r>
            <a:r>
              <a:rPr lang="nl-NL" dirty="0" err="1"/>
              <a:t>better</a:t>
            </a:r>
            <a:r>
              <a:rPr lang="nl-NL" dirty="0"/>
              <a:t> movie</a:t>
            </a:r>
            <a:r>
              <a:rPr lang="nl-NL" dirty="0" smtClean="0"/>
              <a:t>! </a:t>
            </a:r>
            <a:r>
              <a:rPr lang="nl-NL" dirty="0" err="1" smtClean="0"/>
              <a:t>You</a:t>
            </a:r>
            <a:r>
              <a:rPr lang="nl-NL" dirty="0" smtClean="0"/>
              <a:t> </a:t>
            </a:r>
            <a:r>
              <a:rPr lang="nl-NL" dirty="0" err="1" smtClean="0"/>
              <a:t>also</a:t>
            </a:r>
            <a:r>
              <a:rPr lang="nl-NL" dirty="0" smtClean="0"/>
              <a:t> </a:t>
            </a:r>
            <a:r>
              <a:rPr lang="nl-NL" dirty="0" err="1" smtClean="0"/>
              <a:t>don’t</a:t>
            </a:r>
            <a:r>
              <a:rPr lang="nl-NL" dirty="0" smtClean="0"/>
              <a:t> </a:t>
            </a:r>
            <a:r>
              <a:rPr lang="nl-NL" dirty="0" err="1" smtClean="0"/>
              <a:t>need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GLOBE data.</a:t>
            </a:r>
            <a:endParaRPr lang="nl-NL" dirty="0"/>
          </a:p>
          <a:p>
            <a:r>
              <a:rPr lang="nl-NL" dirty="0"/>
              <a:t>As </a:t>
            </a:r>
            <a:r>
              <a:rPr lang="nl-NL" dirty="0" err="1"/>
              <a:t>soon</a:t>
            </a:r>
            <a:r>
              <a:rPr lang="nl-NL" dirty="0"/>
              <a:t> as the tree is </a:t>
            </a:r>
            <a:r>
              <a:rPr lang="nl-NL" dirty="0" err="1"/>
              <a:t>starting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green down:</a:t>
            </a:r>
          </a:p>
          <a:p>
            <a:pPr lvl="1"/>
            <a:r>
              <a:rPr lang="nl-NL" dirty="0"/>
              <a:t>Start </a:t>
            </a:r>
            <a:r>
              <a:rPr lang="nl-NL" dirty="0" err="1"/>
              <a:t>to</a:t>
            </a:r>
            <a:r>
              <a:rPr lang="nl-NL" dirty="0"/>
              <a:t> take pictures at </a:t>
            </a:r>
            <a:r>
              <a:rPr lang="nl-NL" dirty="0" err="1"/>
              <a:t>least</a:t>
            </a:r>
            <a:r>
              <a:rPr lang="nl-NL" dirty="0"/>
              <a:t> </a:t>
            </a:r>
            <a:r>
              <a:rPr lang="nl-NL" dirty="0" err="1"/>
              <a:t>every</a:t>
            </a:r>
            <a:r>
              <a:rPr lang="nl-NL" dirty="0"/>
              <a:t> 2 </a:t>
            </a:r>
            <a:r>
              <a:rPr lang="nl-NL" dirty="0" err="1"/>
              <a:t>days</a:t>
            </a:r>
            <a:endParaRPr lang="nl-NL" dirty="0"/>
          </a:p>
          <a:p>
            <a:pPr lvl="1"/>
            <a:r>
              <a:rPr lang="nl-NL" dirty="0"/>
              <a:t>Follow the GLOBE green down </a:t>
            </a:r>
            <a:r>
              <a:rPr lang="nl-NL" dirty="0" err="1"/>
              <a:t>protocols</a:t>
            </a:r>
            <a:endParaRPr lang="nl-NL" dirty="0"/>
          </a:p>
          <a:p>
            <a:r>
              <a:rPr lang="nl-NL" dirty="0" err="1"/>
              <a:t>When</a:t>
            </a:r>
            <a:r>
              <a:rPr lang="nl-NL" dirty="0"/>
              <a:t> the tree is </a:t>
            </a:r>
            <a:r>
              <a:rPr lang="nl-NL" dirty="0" err="1"/>
              <a:t>completely</a:t>
            </a:r>
            <a:r>
              <a:rPr lang="nl-NL" dirty="0"/>
              <a:t> bare </a:t>
            </a:r>
            <a:r>
              <a:rPr lang="nl-NL" dirty="0" err="1"/>
              <a:t>again</a:t>
            </a:r>
            <a:r>
              <a:rPr lang="nl-NL" dirty="0"/>
              <a:t>,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don’t</a:t>
            </a:r>
            <a:r>
              <a:rPr lang="nl-NL" dirty="0"/>
              <a:t>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take </a:t>
            </a:r>
            <a:r>
              <a:rPr lang="nl-NL" dirty="0" err="1"/>
              <a:t>so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pictures </a:t>
            </a:r>
            <a:r>
              <a:rPr lang="nl-NL" dirty="0" err="1"/>
              <a:t>anymore</a:t>
            </a:r>
            <a:r>
              <a:rPr lang="nl-NL" dirty="0"/>
              <a:t>. </a:t>
            </a:r>
            <a:r>
              <a:rPr lang="nl-NL" dirty="0" err="1"/>
              <a:t>Again</a:t>
            </a:r>
            <a:r>
              <a:rPr lang="nl-NL" dirty="0"/>
              <a:t>, </a:t>
            </a:r>
            <a:r>
              <a:rPr lang="nl-NL" dirty="0" err="1"/>
              <a:t>once</a:t>
            </a:r>
            <a:r>
              <a:rPr lang="nl-NL" dirty="0"/>
              <a:t> a week </a:t>
            </a:r>
            <a:r>
              <a:rPr lang="nl-NL" dirty="0" err="1"/>
              <a:t>would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nice</a:t>
            </a:r>
            <a:r>
              <a:rPr lang="nl-NL" dirty="0"/>
              <a:t>, but </a:t>
            </a:r>
            <a:r>
              <a:rPr lang="nl-NL" dirty="0" err="1"/>
              <a:t>less</a:t>
            </a:r>
            <a:r>
              <a:rPr lang="nl-NL" dirty="0"/>
              <a:t> is ok. </a:t>
            </a:r>
            <a:r>
              <a:rPr lang="nl-NL" dirty="0" err="1"/>
              <a:t>When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is </a:t>
            </a:r>
            <a:r>
              <a:rPr lang="nl-NL" dirty="0" err="1"/>
              <a:t>snowing</a:t>
            </a:r>
            <a:r>
              <a:rPr lang="nl-NL" dirty="0"/>
              <a:t> or </a:t>
            </a:r>
            <a:r>
              <a:rPr lang="nl-NL" dirty="0" err="1"/>
              <a:t>there</a:t>
            </a:r>
            <a:r>
              <a:rPr lang="nl-NL" dirty="0"/>
              <a:t> is </a:t>
            </a:r>
            <a:r>
              <a:rPr lang="nl-NL" dirty="0" err="1"/>
              <a:t>another</a:t>
            </a:r>
            <a:r>
              <a:rPr lang="nl-NL" dirty="0"/>
              <a:t> event </a:t>
            </a:r>
            <a:r>
              <a:rPr lang="nl-NL" dirty="0" err="1"/>
              <a:t>that</a:t>
            </a:r>
            <a:r>
              <a:rPr lang="nl-NL" dirty="0"/>
              <a:t> looks </a:t>
            </a:r>
            <a:r>
              <a:rPr lang="nl-NL" dirty="0" err="1"/>
              <a:t>pretty</a:t>
            </a:r>
            <a:r>
              <a:rPr lang="nl-NL" dirty="0"/>
              <a:t>, take pictures </a:t>
            </a:r>
            <a:r>
              <a:rPr lang="nl-NL" dirty="0" err="1"/>
              <a:t>every</a:t>
            </a:r>
            <a:r>
              <a:rPr lang="nl-NL" dirty="0"/>
              <a:t> </a:t>
            </a:r>
            <a:r>
              <a:rPr lang="nl-NL" dirty="0" err="1"/>
              <a:t>day</a:t>
            </a:r>
            <a:r>
              <a:rPr lang="nl-NL" dirty="0"/>
              <a:t> </a:t>
            </a:r>
            <a:r>
              <a:rPr lang="nl-NL" dirty="0" err="1"/>
              <a:t>again</a:t>
            </a:r>
            <a:r>
              <a:rPr lang="nl-NL" dirty="0"/>
              <a:t>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905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5663" y="361485"/>
            <a:ext cx="10515600" cy="1325563"/>
          </a:xfrm>
        </p:spPr>
        <p:txBody>
          <a:bodyPr/>
          <a:lstStyle/>
          <a:p>
            <a:r>
              <a:rPr lang="nl-NL" dirty="0" smtClean="0"/>
              <a:t>GLOBE </a:t>
            </a:r>
            <a:r>
              <a:rPr lang="nl-NL" dirty="0" err="1" smtClean="0"/>
              <a:t>protocols</a:t>
            </a:r>
            <a:r>
              <a:rPr lang="nl-NL" dirty="0" smtClean="0"/>
              <a:t>: </a:t>
            </a:r>
            <a:r>
              <a:rPr lang="nl-NL" dirty="0"/>
              <a:t>Green-</a:t>
            </a:r>
            <a:r>
              <a:rPr lang="nl-NL" dirty="0" smtClean="0"/>
              <a:t>up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5663" y="1422750"/>
            <a:ext cx="12065555" cy="5236813"/>
          </a:xfrm>
        </p:spPr>
        <p:txBody>
          <a:bodyPr>
            <a:normAutofit fontScale="92500" lnSpcReduction="20000"/>
          </a:bodyPr>
          <a:lstStyle/>
          <a:p>
            <a:r>
              <a:rPr lang="nl-NL" dirty="0" err="1"/>
              <a:t>Determine</a:t>
            </a:r>
            <a:r>
              <a:rPr lang="nl-NL" dirty="0"/>
              <a:t> </a:t>
            </a:r>
            <a:r>
              <a:rPr lang="nl-NL" dirty="0" err="1"/>
              <a:t>whether</a:t>
            </a:r>
            <a:r>
              <a:rPr lang="nl-NL" dirty="0"/>
              <a:t> </a:t>
            </a:r>
            <a:r>
              <a:rPr lang="nl-NL" dirty="0" err="1"/>
              <a:t>there</a:t>
            </a:r>
            <a:r>
              <a:rPr lang="nl-NL" dirty="0"/>
              <a:t> are more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one</a:t>
            </a:r>
            <a:r>
              <a:rPr lang="nl-NL" dirty="0"/>
              <a:t> green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down </a:t>
            </a:r>
            <a:r>
              <a:rPr lang="nl-NL" dirty="0" err="1"/>
              <a:t>cycles</a:t>
            </a:r>
            <a:endParaRPr lang="nl-NL" dirty="0" smtClean="0"/>
          </a:p>
          <a:p>
            <a:r>
              <a:rPr lang="nl-NL" dirty="0" smtClean="0"/>
              <a:t>Select </a:t>
            </a:r>
            <a:r>
              <a:rPr lang="nl-NL" dirty="0"/>
              <a:t>a </a:t>
            </a:r>
            <a:r>
              <a:rPr lang="nl-NL" dirty="0" err="1"/>
              <a:t>healthy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relatively</a:t>
            </a:r>
            <a:r>
              <a:rPr lang="nl-NL" dirty="0"/>
              <a:t> large </a:t>
            </a:r>
            <a:r>
              <a:rPr lang="nl-NL" dirty="0" err="1" smtClean="0"/>
              <a:t>branch</a:t>
            </a:r>
            <a:endParaRPr lang="nl-NL" dirty="0" smtClean="0"/>
          </a:p>
          <a:p>
            <a:pPr lvl="1"/>
            <a:r>
              <a:rPr lang="nl-NL" dirty="0" err="1" smtClean="0"/>
              <a:t>south</a:t>
            </a:r>
            <a:r>
              <a:rPr lang="nl-NL" dirty="0" smtClean="0"/>
              <a:t> </a:t>
            </a:r>
            <a:r>
              <a:rPr lang="nl-NL" dirty="0"/>
              <a:t>side of the plant in the </a:t>
            </a:r>
            <a:r>
              <a:rPr lang="nl-NL" dirty="0" err="1"/>
              <a:t>Northern</a:t>
            </a:r>
            <a:r>
              <a:rPr lang="nl-NL" dirty="0"/>
              <a:t> </a:t>
            </a:r>
            <a:r>
              <a:rPr lang="nl-NL" dirty="0" err="1"/>
              <a:t>Hemisphere</a:t>
            </a:r>
            <a:r>
              <a:rPr lang="nl-NL" dirty="0"/>
              <a:t> </a:t>
            </a:r>
            <a:endParaRPr lang="nl-NL" dirty="0" smtClean="0"/>
          </a:p>
          <a:p>
            <a:pPr lvl="1"/>
            <a:r>
              <a:rPr lang="nl-NL" dirty="0" err="1" smtClean="0"/>
              <a:t>north</a:t>
            </a:r>
            <a:r>
              <a:rPr lang="nl-NL" dirty="0" smtClean="0"/>
              <a:t> </a:t>
            </a:r>
            <a:r>
              <a:rPr lang="nl-NL" dirty="0"/>
              <a:t>side of the plant in the Southern </a:t>
            </a:r>
            <a:r>
              <a:rPr lang="nl-NL" dirty="0" err="1" smtClean="0"/>
              <a:t>Hemisphere</a:t>
            </a:r>
            <a:endParaRPr lang="nl-NL" dirty="0"/>
          </a:p>
          <a:p>
            <a:r>
              <a:rPr lang="nl-NL" dirty="0"/>
              <a:t>Mark the </a:t>
            </a:r>
            <a:r>
              <a:rPr lang="nl-NL" dirty="0" err="1"/>
              <a:t>branch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flagging</a:t>
            </a:r>
            <a:r>
              <a:rPr lang="nl-NL" dirty="0"/>
              <a:t> </a:t>
            </a:r>
            <a:r>
              <a:rPr lang="nl-NL" dirty="0" smtClean="0"/>
              <a:t>tape (</a:t>
            </a:r>
            <a:r>
              <a:rPr lang="nl-NL" dirty="0" err="1" smtClean="0"/>
              <a:t>beginning</a:t>
            </a:r>
            <a:r>
              <a:rPr lang="nl-NL" dirty="0" smtClean="0"/>
              <a:t> at </a:t>
            </a:r>
            <a:r>
              <a:rPr lang="nl-NL" dirty="0" err="1" smtClean="0"/>
              <a:t>least</a:t>
            </a:r>
            <a:r>
              <a:rPr lang="nl-NL" dirty="0" smtClean="0"/>
              <a:t> </a:t>
            </a:r>
            <a:r>
              <a:rPr lang="nl-NL" dirty="0" err="1" smtClean="0"/>
              <a:t>two</a:t>
            </a:r>
            <a:r>
              <a:rPr lang="nl-NL" dirty="0" smtClean="0"/>
              <a:t> </a:t>
            </a:r>
            <a:r>
              <a:rPr lang="nl-NL" dirty="0"/>
              <a:t>weeks prior </a:t>
            </a:r>
            <a:r>
              <a:rPr lang="nl-NL" dirty="0" err="1"/>
              <a:t>to</a:t>
            </a:r>
            <a:r>
              <a:rPr lang="nl-NL" dirty="0"/>
              <a:t> the </a:t>
            </a:r>
            <a:r>
              <a:rPr lang="nl-NL" dirty="0" err="1"/>
              <a:t>anticipated</a:t>
            </a:r>
            <a:r>
              <a:rPr lang="nl-NL" dirty="0"/>
              <a:t> start of green-</a:t>
            </a:r>
            <a:r>
              <a:rPr lang="nl-NL" dirty="0" smtClean="0"/>
              <a:t>up)</a:t>
            </a:r>
          </a:p>
          <a:p>
            <a:r>
              <a:rPr lang="nl-NL" dirty="0" smtClean="0"/>
              <a:t>Label 4 </a:t>
            </a:r>
            <a:r>
              <a:rPr lang="nl-NL" dirty="0" err="1" smtClean="0"/>
              <a:t>buds</a:t>
            </a:r>
            <a:r>
              <a:rPr lang="nl-NL" dirty="0" smtClean="0"/>
              <a:t> </a:t>
            </a:r>
            <a:r>
              <a:rPr lang="nl-NL" dirty="0" err="1" smtClean="0"/>
              <a:t>closest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the end of </a:t>
            </a:r>
            <a:r>
              <a:rPr lang="nl-NL" dirty="0" err="1" smtClean="0"/>
              <a:t>branch</a:t>
            </a:r>
            <a:endParaRPr lang="nl-NL" dirty="0" smtClean="0"/>
          </a:p>
          <a:p>
            <a:r>
              <a:rPr lang="nl-NL" dirty="0" err="1" smtClean="0"/>
              <a:t>Examine</a:t>
            </a:r>
            <a:r>
              <a:rPr lang="nl-NL" dirty="0" smtClean="0"/>
              <a:t> </a:t>
            </a:r>
            <a:r>
              <a:rPr lang="nl-NL" dirty="0" err="1"/>
              <a:t>each</a:t>
            </a:r>
            <a:r>
              <a:rPr lang="nl-NL" dirty="0"/>
              <a:t> </a:t>
            </a:r>
            <a:r>
              <a:rPr lang="nl-NL" dirty="0" err="1" smtClean="0"/>
              <a:t>bud</a:t>
            </a:r>
            <a:r>
              <a:rPr lang="nl-NL" dirty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record (at </a:t>
            </a:r>
            <a:r>
              <a:rPr lang="nl-NL" dirty="0" err="1" smtClean="0"/>
              <a:t>least</a:t>
            </a:r>
            <a:r>
              <a:rPr lang="nl-NL" dirty="0" smtClean="0"/>
              <a:t> </a:t>
            </a:r>
            <a:r>
              <a:rPr lang="nl-NL" dirty="0" err="1" smtClean="0"/>
              <a:t>twice</a:t>
            </a:r>
            <a:r>
              <a:rPr lang="nl-NL" dirty="0" smtClean="0"/>
              <a:t> a week,):</a:t>
            </a:r>
          </a:p>
          <a:p>
            <a:pPr lvl="1"/>
            <a:r>
              <a:rPr lang="nl-NL" dirty="0" smtClean="0"/>
              <a:t>“</a:t>
            </a:r>
            <a:r>
              <a:rPr lang="nl-NL" dirty="0" err="1"/>
              <a:t>dormant</a:t>
            </a:r>
            <a:r>
              <a:rPr lang="nl-NL" dirty="0"/>
              <a:t>” </a:t>
            </a:r>
            <a:r>
              <a:rPr lang="nl-NL" dirty="0" err="1"/>
              <a:t>if</a:t>
            </a:r>
            <a:r>
              <a:rPr lang="nl-NL" dirty="0"/>
              <a:t> the </a:t>
            </a:r>
            <a:r>
              <a:rPr lang="nl-NL" dirty="0" err="1"/>
              <a:t>bud</a:t>
            </a:r>
            <a:r>
              <a:rPr lang="nl-NL" dirty="0"/>
              <a:t> is </a:t>
            </a:r>
            <a:r>
              <a:rPr lang="nl-NL" dirty="0" err="1"/>
              <a:t>unchanged</a:t>
            </a:r>
            <a:r>
              <a:rPr lang="nl-NL" dirty="0"/>
              <a:t>. </a:t>
            </a:r>
            <a:endParaRPr lang="nl-NL" dirty="0" smtClean="0"/>
          </a:p>
          <a:p>
            <a:pPr lvl="1"/>
            <a:r>
              <a:rPr lang="nl-NL" dirty="0" smtClean="0"/>
              <a:t>“</a:t>
            </a:r>
            <a:r>
              <a:rPr lang="nl-NL" dirty="0" err="1"/>
              <a:t>swelling</a:t>
            </a:r>
            <a:r>
              <a:rPr lang="nl-NL" dirty="0"/>
              <a:t>” </a:t>
            </a:r>
            <a:r>
              <a:rPr lang="nl-NL" dirty="0" err="1"/>
              <a:t>if</a:t>
            </a:r>
            <a:r>
              <a:rPr lang="nl-NL" dirty="0"/>
              <a:t> the </a:t>
            </a:r>
            <a:r>
              <a:rPr lang="nl-NL" dirty="0" err="1"/>
              <a:t>bud</a:t>
            </a:r>
            <a:r>
              <a:rPr lang="nl-NL" dirty="0"/>
              <a:t> is </a:t>
            </a:r>
            <a:r>
              <a:rPr lang="nl-NL" dirty="0" err="1"/>
              <a:t>getting</a:t>
            </a:r>
            <a:r>
              <a:rPr lang="nl-NL" dirty="0"/>
              <a:t> </a:t>
            </a:r>
            <a:r>
              <a:rPr lang="nl-NL" dirty="0" err="1" smtClean="0"/>
              <a:t>bigger</a:t>
            </a:r>
            <a:r>
              <a:rPr lang="nl-NL" dirty="0" smtClean="0"/>
              <a:t>.</a:t>
            </a:r>
          </a:p>
          <a:p>
            <a:pPr lvl="1"/>
            <a:r>
              <a:rPr lang="nl-NL" dirty="0" smtClean="0"/>
              <a:t>“</a:t>
            </a:r>
            <a:r>
              <a:rPr lang="nl-NL" dirty="0" err="1"/>
              <a:t>budburst</a:t>
            </a:r>
            <a:r>
              <a:rPr lang="nl-NL" dirty="0"/>
              <a:t>” the first </a:t>
            </a:r>
            <a:r>
              <a:rPr lang="nl-NL" dirty="0" err="1"/>
              <a:t>day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see</a:t>
            </a:r>
            <a:r>
              <a:rPr lang="nl-NL" dirty="0"/>
              <a:t> the green tips of </a:t>
            </a:r>
            <a:r>
              <a:rPr lang="nl-NL" dirty="0" err="1"/>
              <a:t>leaves</a:t>
            </a:r>
            <a:r>
              <a:rPr lang="nl-NL" dirty="0" smtClean="0"/>
              <a:t>.</a:t>
            </a:r>
          </a:p>
          <a:p>
            <a:pPr lvl="1"/>
            <a:r>
              <a:rPr lang="nl-NL" dirty="0" smtClean="0"/>
              <a:t> “</a:t>
            </a:r>
            <a:r>
              <a:rPr lang="nl-NL" dirty="0"/>
              <a:t>lost”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something</a:t>
            </a:r>
            <a:r>
              <a:rPr lang="nl-NL" dirty="0"/>
              <a:t> </a:t>
            </a:r>
            <a:r>
              <a:rPr lang="nl-NL" dirty="0" err="1"/>
              <a:t>happens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the </a:t>
            </a:r>
            <a:r>
              <a:rPr lang="nl-NL" dirty="0" err="1"/>
              <a:t>bud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cannot</a:t>
            </a:r>
            <a:r>
              <a:rPr lang="nl-NL" dirty="0"/>
              <a:t> </a:t>
            </a:r>
            <a:r>
              <a:rPr lang="nl-NL" dirty="0" smtClean="0"/>
              <a:t>continue </a:t>
            </a:r>
            <a:r>
              <a:rPr lang="nl-NL" dirty="0" err="1" smtClean="0"/>
              <a:t>observations</a:t>
            </a:r>
            <a:r>
              <a:rPr lang="nl-NL" dirty="0" smtClean="0"/>
              <a:t>.</a:t>
            </a:r>
            <a:endParaRPr lang="nl-NL" dirty="0"/>
          </a:p>
          <a:p>
            <a:r>
              <a:rPr lang="nl-NL" dirty="0" err="1" smtClean="0"/>
              <a:t>After</a:t>
            </a:r>
            <a:r>
              <a:rPr lang="nl-NL" dirty="0" smtClean="0"/>
              <a:t> </a:t>
            </a:r>
            <a:r>
              <a:rPr lang="nl-NL" dirty="0" err="1"/>
              <a:t>each</a:t>
            </a:r>
            <a:r>
              <a:rPr lang="nl-NL" dirty="0"/>
              <a:t> </a:t>
            </a:r>
            <a:r>
              <a:rPr lang="nl-NL" dirty="0" err="1" smtClean="0"/>
              <a:t>budburst</a:t>
            </a:r>
            <a:r>
              <a:rPr lang="nl-NL" dirty="0"/>
              <a:t> </a:t>
            </a:r>
            <a:r>
              <a:rPr lang="nl-NL" dirty="0" err="1" smtClean="0"/>
              <a:t>measure</a:t>
            </a:r>
            <a:r>
              <a:rPr lang="nl-NL" dirty="0" smtClean="0"/>
              <a:t> </a:t>
            </a:r>
            <a:r>
              <a:rPr lang="nl-NL" dirty="0"/>
              <a:t>the </a:t>
            </a:r>
            <a:r>
              <a:rPr lang="nl-NL" dirty="0" err="1"/>
              <a:t>length</a:t>
            </a:r>
            <a:r>
              <a:rPr lang="nl-NL" dirty="0"/>
              <a:t> of the </a:t>
            </a:r>
            <a:r>
              <a:rPr lang="nl-NL" dirty="0" err="1"/>
              <a:t>leaf</a:t>
            </a:r>
            <a:r>
              <a:rPr lang="nl-NL" dirty="0"/>
              <a:t> or </a:t>
            </a:r>
            <a:r>
              <a:rPr lang="nl-NL" dirty="0" err="1"/>
              <a:t>leaves</a:t>
            </a:r>
            <a:r>
              <a:rPr lang="nl-NL" dirty="0"/>
              <a:t>. 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0"/>
            <a:ext cx="4191000" cy="26543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915" y="5264138"/>
            <a:ext cx="18415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Data entry Green up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037" y="1925770"/>
            <a:ext cx="7323959" cy="493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4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GLOBE protocol: Green down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26218" y="1825625"/>
            <a:ext cx="7485502" cy="4351338"/>
          </a:xfrm>
        </p:spPr>
        <p:txBody>
          <a:bodyPr>
            <a:normAutofit fontScale="92500" lnSpcReduction="10000"/>
          </a:bodyPr>
          <a:lstStyle/>
          <a:p>
            <a:r>
              <a:rPr lang="nl-NL" dirty="0" err="1" smtClean="0"/>
              <a:t>Find</a:t>
            </a:r>
            <a:r>
              <a:rPr lang="nl-NL" dirty="0" smtClean="0"/>
              <a:t> a tree of </a:t>
            </a:r>
            <a:r>
              <a:rPr lang="nl-NL" dirty="0" err="1" smtClean="0"/>
              <a:t>one</a:t>
            </a:r>
            <a:r>
              <a:rPr lang="nl-NL" dirty="0" smtClean="0"/>
              <a:t> of the 5 species</a:t>
            </a:r>
          </a:p>
          <a:p>
            <a:r>
              <a:rPr lang="nl-NL" dirty="0" smtClean="0"/>
              <a:t>Tag a </a:t>
            </a:r>
            <a:r>
              <a:rPr lang="nl-NL" dirty="0" err="1" smtClean="0"/>
              <a:t>branch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flagging</a:t>
            </a:r>
            <a:r>
              <a:rPr lang="nl-NL" dirty="0" smtClean="0"/>
              <a:t> tape </a:t>
            </a:r>
          </a:p>
          <a:p>
            <a:r>
              <a:rPr lang="nl-NL" dirty="0" err="1" smtClean="0"/>
              <a:t>Determine</a:t>
            </a:r>
            <a:r>
              <a:rPr lang="nl-NL" dirty="0" smtClean="0"/>
              <a:t> </a:t>
            </a:r>
            <a:r>
              <a:rPr lang="nl-NL" dirty="0" err="1"/>
              <a:t>whether</a:t>
            </a:r>
            <a:r>
              <a:rPr lang="nl-NL" dirty="0"/>
              <a:t> </a:t>
            </a:r>
            <a:r>
              <a:rPr lang="nl-NL" dirty="0" err="1"/>
              <a:t>there</a:t>
            </a:r>
            <a:r>
              <a:rPr lang="nl-NL" dirty="0"/>
              <a:t> are more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one</a:t>
            </a:r>
            <a:r>
              <a:rPr lang="nl-NL" dirty="0"/>
              <a:t> green down </a:t>
            </a:r>
            <a:r>
              <a:rPr lang="nl-NL" dirty="0" err="1"/>
              <a:t>cycles</a:t>
            </a:r>
            <a:endParaRPr lang="nl-NL" dirty="0" smtClean="0"/>
          </a:p>
          <a:p>
            <a:r>
              <a:rPr lang="nl-NL" dirty="0" smtClean="0"/>
              <a:t>Label the 4 </a:t>
            </a:r>
            <a:r>
              <a:rPr lang="nl-NL" dirty="0" err="1" smtClean="0"/>
              <a:t>leafs</a:t>
            </a:r>
            <a:r>
              <a:rPr lang="nl-NL" dirty="0" smtClean="0"/>
              <a:t> at the end of the </a:t>
            </a:r>
            <a:r>
              <a:rPr lang="nl-NL" dirty="0" err="1" smtClean="0"/>
              <a:t>branch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1,2,3 or 4 </a:t>
            </a:r>
            <a:r>
              <a:rPr lang="nl-NL" dirty="0" err="1" smtClean="0"/>
              <a:t>dots</a:t>
            </a:r>
            <a:endParaRPr lang="nl-NL" dirty="0" smtClean="0"/>
          </a:p>
          <a:p>
            <a:r>
              <a:rPr lang="nl-NL" dirty="0" smtClean="0"/>
              <a:t>Check the colour of the </a:t>
            </a:r>
            <a:r>
              <a:rPr lang="nl-NL" dirty="0" err="1" smtClean="0"/>
              <a:t>leafs</a:t>
            </a:r>
            <a:r>
              <a:rPr lang="nl-NL" dirty="0" smtClean="0"/>
              <a:t> at </a:t>
            </a:r>
            <a:r>
              <a:rPr lang="nl-NL" dirty="0" err="1" smtClean="0"/>
              <a:t>least</a:t>
            </a:r>
            <a:r>
              <a:rPr lang="nl-NL" dirty="0" smtClean="0"/>
              <a:t> </a:t>
            </a:r>
            <a:r>
              <a:rPr lang="nl-NL" dirty="0" err="1" smtClean="0"/>
              <a:t>twice</a:t>
            </a:r>
            <a:r>
              <a:rPr lang="nl-NL" dirty="0" smtClean="0"/>
              <a:t> </a:t>
            </a:r>
            <a:r>
              <a:rPr lang="nl-NL" dirty="0"/>
              <a:t>a week </a:t>
            </a:r>
            <a:r>
              <a:rPr lang="nl-NL" dirty="0" err="1"/>
              <a:t>until</a:t>
            </a:r>
            <a:r>
              <a:rPr lang="nl-NL" dirty="0"/>
              <a:t> </a:t>
            </a:r>
            <a:r>
              <a:rPr lang="nl-NL" dirty="0" err="1"/>
              <a:t>they</a:t>
            </a:r>
            <a:r>
              <a:rPr lang="nl-NL" dirty="0"/>
              <a:t> have </a:t>
            </a:r>
            <a:r>
              <a:rPr lang="nl-NL" dirty="0" err="1"/>
              <a:t>fallen</a:t>
            </a:r>
            <a:r>
              <a:rPr lang="nl-NL" dirty="0"/>
              <a:t> </a:t>
            </a:r>
            <a:r>
              <a:rPr lang="nl-NL" dirty="0" smtClean="0"/>
              <a:t>of</a:t>
            </a:r>
          </a:p>
          <a:p>
            <a:pPr lvl="1"/>
            <a:r>
              <a:rPr lang="nl-NL" dirty="0"/>
              <a:t>Start at </a:t>
            </a:r>
            <a:r>
              <a:rPr lang="nl-NL" dirty="0" err="1"/>
              <a:t>least</a:t>
            </a:r>
            <a:r>
              <a:rPr lang="nl-NL" dirty="0"/>
              <a:t> 2 weeks prior </a:t>
            </a:r>
            <a:r>
              <a:rPr lang="nl-NL" dirty="0" err="1"/>
              <a:t>to</a:t>
            </a:r>
            <a:r>
              <a:rPr lang="nl-NL" dirty="0"/>
              <a:t> the </a:t>
            </a:r>
            <a:r>
              <a:rPr lang="nl-NL" dirty="0" err="1"/>
              <a:t>expected</a:t>
            </a:r>
            <a:r>
              <a:rPr lang="nl-NL" dirty="0"/>
              <a:t> start of green down</a:t>
            </a:r>
          </a:p>
          <a:p>
            <a:pPr lvl="1"/>
            <a:r>
              <a:rPr lang="nl-NL" dirty="0" err="1" smtClean="0"/>
              <a:t>Use</a:t>
            </a:r>
            <a:r>
              <a:rPr lang="nl-NL" dirty="0" smtClean="0"/>
              <a:t> </a:t>
            </a:r>
            <a:r>
              <a:rPr lang="nl-NL" dirty="0"/>
              <a:t>the GLOBE Plant </a:t>
            </a:r>
            <a:r>
              <a:rPr lang="nl-NL" dirty="0" err="1"/>
              <a:t>Color</a:t>
            </a:r>
            <a:r>
              <a:rPr lang="nl-NL" dirty="0"/>
              <a:t> Guide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estimate</a:t>
            </a:r>
            <a:r>
              <a:rPr lang="nl-NL" dirty="0"/>
              <a:t> the dominant </a:t>
            </a:r>
            <a:r>
              <a:rPr lang="nl-NL" dirty="0" err="1"/>
              <a:t>color</a:t>
            </a:r>
            <a:r>
              <a:rPr lang="nl-NL" dirty="0"/>
              <a:t> of </a:t>
            </a:r>
            <a:r>
              <a:rPr lang="nl-NL" dirty="0" err="1"/>
              <a:t>each</a:t>
            </a:r>
            <a:r>
              <a:rPr lang="nl-NL" dirty="0"/>
              <a:t> </a:t>
            </a:r>
            <a:r>
              <a:rPr lang="nl-NL" dirty="0" err="1"/>
              <a:t>leaf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962" y="655459"/>
            <a:ext cx="3339951" cy="526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7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Data entry Green down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20" y="1435100"/>
            <a:ext cx="8039100" cy="54229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9912" y="1435100"/>
            <a:ext cx="3339951" cy="526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4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hape 7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200" y="158934"/>
            <a:ext cx="3633501" cy="645956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 txBox="1"/>
          <p:nvPr/>
        </p:nvSpPr>
        <p:spPr>
          <a:xfrm>
            <a:off x="5013170" y="158933"/>
            <a:ext cx="7378532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-NL" sz="4000" dirty="0" err="1" smtClean="0"/>
              <a:t>Exercise</a:t>
            </a:r>
            <a:r>
              <a:rPr lang="nl-NL" sz="4000" dirty="0" smtClean="0"/>
              <a:t> </a:t>
            </a:r>
            <a:r>
              <a:rPr lang="nl-NL" sz="4000" dirty="0" err="1" smtClean="0"/>
              <a:t>outside</a:t>
            </a:r>
            <a:endParaRPr lang="nl-NL" sz="4000" dirty="0" smtClean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pPr marL="285750" indent="-285750">
              <a:buFont typeface="Arial"/>
              <a:buChar char="•"/>
            </a:pPr>
            <a:endParaRPr lang="nl-NL" sz="3200" dirty="0" smtClean="0"/>
          </a:p>
          <a:p>
            <a:pPr marL="285750" indent="-285750">
              <a:buFont typeface="Arial"/>
              <a:buChar char="•"/>
            </a:pPr>
            <a:r>
              <a:rPr lang="nl-NL" sz="3200" dirty="0" smtClean="0"/>
              <a:t>Open </a:t>
            </a:r>
            <a:r>
              <a:rPr lang="nl-NL" sz="3200" dirty="0" err="1" smtClean="0"/>
              <a:t>app</a:t>
            </a:r>
            <a:endParaRPr lang="nl-NL" sz="3200" dirty="0"/>
          </a:p>
          <a:p>
            <a:pPr marL="285750" indent="-285750">
              <a:buFont typeface="Arial"/>
              <a:buChar char="•"/>
            </a:pPr>
            <a:r>
              <a:rPr lang="nl-NL" sz="3200" dirty="0" smtClean="0"/>
              <a:t>Put on GPS</a:t>
            </a:r>
            <a:endParaRPr lang="nl-NL" sz="2800" dirty="0" smtClean="0"/>
          </a:p>
          <a:p>
            <a:pPr marL="285750" indent="-285750">
              <a:buFont typeface="Arial"/>
              <a:buChar char="•"/>
            </a:pPr>
            <a:r>
              <a:rPr lang="nl-NL" sz="3200" dirty="0" smtClean="0"/>
              <a:t>Make </a:t>
            </a:r>
            <a:r>
              <a:rPr lang="nl-NL" sz="3200" dirty="0" err="1" smtClean="0"/>
              <a:t>sure</a:t>
            </a:r>
            <a:r>
              <a:rPr lang="nl-NL" sz="3200" dirty="0" smtClean="0"/>
              <a:t> </a:t>
            </a:r>
            <a:r>
              <a:rPr lang="nl-NL" sz="3200" dirty="0" err="1" smtClean="0"/>
              <a:t>you</a:t>
            </a:r>
            <a:r>
              <a:rPr lang="nl-NL" sz="3200" dirty="0" smtClean="0"/>
              <a:t> have internet </a:t>
            </a:r>
            <a:r>
              <a:rPr lang="nl-NL" sz="3200" dirty="0" err="1" smtClean="0"/>
              <a:t>connection</a:t>
            </a:r>
            <a:endParaRPr lang="nl-NL" sz="3200" dirty="0" smtClean="0"/>
          </a:p>
          <a:p>
            <a:pPr marL="285750" indent="-285750">
              <a:buFont typeface="Arial"/>
              <a:buChar char="•"/>
            </a:pPr>
            <a:r>
              <a:rPr lang="nl-NL" sz="3200" dirty="0" smtClean="0"/>
              <a:t>Take a picture of a tree </a:t>
            </a:r>
            <a:br>
              <a:rPr lang="nl-NL" sz="3200" dirty="0" smtClean="0"/>
            </a:br>
            <a:r>
              <a:rPr lang="nl-NL" sz="3200" dirty="0" smtClean="0"/>
              <a:t>(</a:t>
            </a:r>
            <a:r>
              <a:rPr lang="nl-NL" sz="3200" dirty="0" err="1" smtClean="0"/>
              <a:t>everyone</a:t>
            </a:r>
            <a:r>
              <a:rPr lang="nl-NL" sz="3200" dirty="0" smtClean="0"/>
              <a:t> take </a:t>
            </a:r>
            <a:r>
              <a:rPr lang="nl-NL" sz="3200" dirty="0" err="1" smtClean="0"/>
              <a:t>another</a:t>
            </a:r>
            <a:r>
              <a:rPr lang="nl-NL" sz="3200" dirty="0" smtClean="0"/>
              <a:t> tree) </a:t>
            </a:r>
            <a:endParaRPr lang="nl" sz="3200" dirty="0"/>
          </a:p>
        </p:txBody>
      </p:sp>
    </p:spTree>
    <p:extLst>
      <p:ext uri="{BB962C8B-B14F-4D97-AF65-F5344CB8AC3E}">
        <p14:creationId xmlns:p14="http://schemas.microsoft.com/office/powerpoint/2010/main" val="364886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199" y="158934"/>
            <a:ext cx="3633501" cy="645959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5294800" y="158933"/>
            <a:ext cx="6897200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-NL" sz="4000" b="1" dirty="0" err="1" smtClean="0"/>
              <a:t>Add</a:t>
            </a:r>
            <a:r>
              <a:rPr lang="nl-NL" sz="4000" b="1" dirty="0" smtClean="0"/>
              <a:t> a picture </a:t>
            </a:r>
            <a:r>
              <a:rPr lang="nl-NL" sz="4000" b="1" dirty="0" err="1" smtClean="0"/>
              <a:t>to</a:t>
            </a:r>
            <a:r>
              <a:rPr lang="nl-NL" sz="4000" b="1" dirty="0" smtClean="0"/>
              <a:t> a picture </a:t>
            </a:r>
            <a:r>
              <a:rPr lang="nl-NL" sz="4000" b="1" dirty="0" err="1" smtClean="0"/>
              <a:t>location</a:t>
            </a:r>
            <a:r>
              <a:rPr lang="nl-NL" sz="4000" b="1" dirty="0" smtClean="0"/>
              <a:t> of </a:t>
            </a:r>
            <a:r>
              <a:rPr lang="nl-NL" sz="4000" b="1" dirty="0" err="1" smtClean="0"/>
              <a:t>somebody</a:t>
            </a:r>
            <a:r>
              <a:rPr lang="nl-NL" sz="4000" b="1" dirty="0" smtClean="0"/>
              <a:t> </a:t>
            </a:r>
            <a:r>
              <a:rPr lang="nl-NL" sz="4000" b="1" dirty="0" err="1" smtClean="0"/>
              <a:t>else</a:t>
            </a:r>
            <a:endParaRPr lang="nl" sz="4000" b="1" dirty="0"/>
          </a:p>
        </p:txBody>
      </p:sp>
    </p:spTree>
    <p:extLst>
      <p:ext uri="{BB962C8B-B14F-4D97-AF65-F5344CB8AC3E}">
        <p14:creationId xmlns:p14="http://schemas.microsoft.com/office/powerpoint/2010/main" val="222679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199" y="158934"/>
            <a:ext cx="3633501" cy="645959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5294800" y="158933"/>
            <a:ext cx="5817200" cy="11996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 sz="2400" dirty="0" smtClean="0"/>
              <a:t>Show </a:t>
            </a:r>
            <a:r>
              <a:rPr lang="nl" sz="2400" dirty="0"/>
              <a:t>camera preview on top of picture</a:t>
            </a:r>
          </a:p>
          <a:p>
            <a:r>
              <a:rPr lang="nl" sz="2400" dirty="0"/>
              <a:t>'Onion Skinning'</a:t>
            </a:r>
          </a:p>
        </p:txBody>
      </p:sp>
    </p:spTree>
    <p:extLst>
      <p:ext uri="{BB962C8B-B14F-4D97-AF65-F5344CB8AC3E}">
        <p14:creationId xmlns:p14="http://schemas.microsoft.com/office/powerpoint/2010/main" val="342797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199" y="158934"/>
            <a:ext cx="3633501" cy="645956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5294800" y="158933"/>
            <a:ext cx="6195686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 sz="3600" dirty="0"/>
              <a:t>Picture </a:t>
            </a:r>
            <a:r>
              <a:rPr lang="nl" sz="3600" dirty="0" smtClean="0"/>
              <a:t>taken</a:t>
            </a:r>
            <a:r>
              <a:rPr lang="nl-NL" sz="3600" dirty="0" smtClean="0"/>
              <a:t>!</a:t>
            </a:r>
            <a:endParaRPr lang="nl" sz="3600" dirty="0"/>
          </a:p>
          <a:p>
            <a:r>
              <a:rPr lang="nl" sz="3600" dirty="0"/>
              <a:t>Cancel, Upload or Redo?</a:t>
            </a:r>
          </a:p>
        </p:txBody>
      </p:sp>
      <p:pic>
        <p:nvPicPr>
          <p:cNvPr id="104" name="Shape 104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199" y="158934"/>
            <a:ext cx="3633501" cy="6459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66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199" y="158934"/>
            <a:ext cx="3633501" cy="645959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5294800" y="158933"/>
            <a:ext cx="6897200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 sz="3600" dirty="0"/>
              <a:t>New (office) animation generated</a:t>
            </a:r>
          </a:p>
        </p:txBody>
      </p:sp>
    </p:spTree>
    <p:extLst>
      <p:ext uri="{BB962C8B-B14F-4D97-AF65-F5344CB8AC3E}">
        <p14:creationId xmlns:p14="http://schemas.microsoft.com/office/powerpoint/2010/main" val="52705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199" y="158934"/>
            <a:ext cx="3633501" cy="645956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/>
          <p:nvPr/>
        </p:nvSpPr>
        <p:spPr>
          <a:xfrm>
            <a:off x="5294799" y="158933"/>
            <a:ext cx="3512525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-NL" sz="3600" dirty="0" smtClean="0"/>
              <a:t>Download </a:t>
            </a:r>
            <a:r>
              <a:rPr lang="nl-NL" sz="3600" dirty="0" err="1" smtClean="0"/>
              <a:t>app</a:t>
            </a:r>
            <a:endParaRPr lang="nl" sz="3600" dirty="0"/>
          </a:p>
        </p:txBody>
      </p:sp>
      <p:sp>
        <p:nvSpPr>
          <p:cNvPr id="4" name="Tekstvak 3"/>
          <p:cNvSpPr txBox="1"/>
          <p:nvPr/>
        </p:nvSpPr>
        <p:spPr>
          <a:xfrm>
            <a:off x="5294799" y="1463943"/>
            <a:ext cx="6835825" cy="5201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400" dirty="0" smtClean="0">
              <a:hlinkClick r:id="rId4"/>
            </a:endParaRPr>
          </a:p>
          <a:p>
            <a:endParaRPr lang="nl-NL" sz="2400" dirty="0">
              <a:hlinkClick r:id="rId4"/>
            </a:endParaRPr>
          </a:p>
          <a:p>
            <a:endParaRPr lang="nl-NL" sz="2400" dirty="0" smtClean="0">
              <a:hlinkClick r:id="rId4"/>
            </a:endParaRPr>
          </a:p>
          <a:p>
            <a:endParaRPr lang="nl-NL" sz="2400" dirty="0">
              <a:hlinkClick r:id="rId4"/>
            </a:endParaRPr>
          </a:p>
          <a:p>
            <a:endParaRPr lang="nl-NL" sz="2400" dirty="0" smtClean="0">
              <a:hlinkClick r:id="rId4"/>
            </a:endParaRPr>
          </a:p>
          <a:p>
            <a:endParaRPr lang="nl-NL" sz="2400" dirty="0">
              <a:hlinkClick r:id="rId4"/>
            </a:endParaRPr>
          </a:p>
          <a:p>
            <a:endParaRPr lang="nl-NL" sz="2400" dirty="0" smtClean="0">
              <a:hlinkClick r:id="rId4"/>
            </a:endParaRPr>
          </a:p>
          <a:p>
            <a:endParaRPr lang="nl-NL" sz="2400" dirty="0" smtClean="0">
              <a:hlinkClick r:id="rId4"/>
            </a:endParaRPr>
          </a:p>
          <a:p>
            <a:endParaRPr lang="nl-NL" sz="2400" dirty="0">
              <a:hlinkClick r:id="rId4"/>
            </a:endParaRPr>
          </a:p>
          <a:p>
            <a:endParaRPr lang="nl-NL" sz="2400" dirty="0">
              <a:hlinkClick r:id="rId4"/>
            </a:endParaRPr>
          </a:p>
          <a:p>
            <a:r>
              <a:rPr lang="nl-NL" sz="2400" dirty="0" smtClean="0">
                <a:hlinkClick r:id="rId4"/>
              </a:rPr>
              <a:t>www.globe.gov/web/european-phenology-campaign</a:t>
            </a:r>
            <a:endParaRPr lang="nl-NL" sz="2400" dirty="0" smtClean="0"/>
          </a:p>
          <a:p>
            <a:endParaRPr lang="nl-NL" sz="2400" dirty="0"/>
          </a:p>
          <a:p>
            <a:r>
              <a:rPr lang="nl-NL" sz="4400" dirty="0" smtClean="0">
                <a:hlinkClick r:id="rId5"/>
              </a:rPr>
              <a:t>tinyurl.com</a:t>
            </a:r>
            <a:r>
              <a:rPr lang="nl-NL" sz="4400" dirty="0">
                <a:hlinkClick r:id="rId5"/>
              </a:rPr>
              <a:t>/</a:t>
            </a:r>
            <a:r>
              <a:rPr lang="nl-NL" sz="4400" dirty="0" smtClean="0">
                <a:hlinkClick r:id="rId5"/>
              </a:rPr>
              <a:t>phenocampaign</a:t>
            </a:r>
            <a:r>
              <a:rPr lang="nl-NL" sz="4400" dirty="0" smtClean="0"/>
              <a:t>  </a:t>
            </a:r>
            <a:endParaRPr lang="nl-NL" sz="44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650" y="977733"/>
            <a:ext cx="41275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1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21077"/>
            <a:ext cx="10515600" cy="789366"/>
          </a:xfrm>
        </p:spPr>
        <p:txBody>
          <a:bodyPr/>
          <a:lstStyle/>
          <a:p>
            <a:r>
              <a:rPr lang="nl-NL" dirty="0" smtClean="0"/>
              <a:t>QR code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369062"/>
            <a:ext cx="2539936" cy="4807901"/>
          </a:xfrm>
          <a:prstGeom prst="rect">
            <a:avLst/>
          </a:prstGeom>
        </p:spPr>
      </p:pic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3890041" y="1369062"/>
            <a:ext cx="10515600" cy="4351338"/>
          </a:xfrm>
        </p:spPr>
        <p:txBody>
          <a:bodyPr/>
          <a:lstStyle/>
          <a:p>
            <a:r>
              <a:rPr lang="nl-NL" dirty="0" err="1" smtClean="0"/>
              <a:t>Collaborate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multiple </a:t>
            </a:r>
            <a:r>
              <a:rPr lang="nl-NL" dirty="0" err="1" smtClean="0"/>
              <a:t>people</a:t>
            </a:r>
            <a:r>
              <a:rPr lang="nl-NL" dirty="0" smtClean="0"/>
              <a:t> on </a:t>
            </a:r>
            <a:r>
              <a:rPr lang="nl-NL" dirty="0" err="1" smtClean="0"/>
              <a:t>one</a:t>
            </a:r>
            <a:r>
              <a:rPr lang="nl-NL" dirty="0" smtClean="0"/>
              <a:t> tree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933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33" y="202834"/>
            <a:ext cx="3629433" cy="645236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5294799" y="158933"/>
            <a:ext cx="6216169" cy="11292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 sz="2800" dirty="0"/>
              <a:t>Extra reference map layers:</a:t>
            </a:r>
          </a:p>
          <a:p>
            <a:endParaRPr sz="2800" dirty="0"/>
          </a:p>
          <a:p>
            <a:r>
              <a:rPr lang="nl" sz="2800" dirty="0"/>
              <a:t>start of vegetation season</a:t>
            </a:r>
          </a:p>
        </p:txBody>
      </p:sp>
    </p:spTree>
    <p:extLst>
      <p:ext uri="{BB962C8B-B14F-4D97-AF65-F5344CB8AC3E}">
        <p14:creationId xmlns:p14="http://schemas.microsoft.com/office/powerpoint/2010/main" val="10039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34" y="202833"/>
            <a:ext cx="3629433" cy="645233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5294799" y="158933"/>
            <a:ext cx="6072793" cy="11292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 sz="3200" dirty="0"/>
              <a:t>Extra reference map layers:</a:t>
            </a:r>
          </a:p>
          <a:p>
            <a:endParaRPr sz="3200" dirty="0"/>
          </a:p>
          <a:p>
            <a:r>
              <a:rPr lang="nl" sz="3200" dirty="0"/>
              <a:t>vegetation trend</a:t>
            </a:r>
          </a:p>
        </p:txBody>
      </p:sp>
    </p:spTree>
    <p:extLst>
      <p:ext uri="{BB962C8B-B14F-4D97-AF65-F5344CB8AC3E}">
        <p14:creationId xmlns:p14="http://schemas.microsoft.com/office/powerpoint/2010/main" val="136034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34" y="202834"/>
            <a:ext cx="3629433" cy="645231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5294800" y="158933"/>
            <a:ext cx="6420990" cy="11292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 sz="3200" dirty="0"/>
              <a:t>Extra reference map layers:</a:t>
            </a:r>
          </a:p>
          <a:p>
            <a:endParaRPr sz="3200" dirty="0"/>
          </a:p>
          <a:p>
            <a:r>
              <a:rPr lang="nl" sz="3200" dirty="0"/>
              <a:t>yesterday's surface temperature</a:t>
            </a:r>
          </a:p>
        </p:txBody>
      </p:sp>
    </p:spTree>
    <p:extLst>
      <p:ext uri="{BB962C8B-B14F-4D97-AF65-F5344CB8AC3E}">
        <p14:creationId xmlns:p14="http://schemas.microsoft.com/office/powerpoint/2010/main" val="166011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085511" y="-745401"/>
            <a:ext cx="5404044" cy="926005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2621717" y="-25450"/>
            <a:ext cx="6861520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-NL" sz="3600" dirty="0" err="1" smtClean="0"/>
              <a:t>Inspiration</a:t>
            </a:r>
            <a:endParaRPr lang="nl-NL" sz="2000" dirty="0" smtClean="0"/>
          </a:p>
          <a:p>
            <a:r>
              <a:rPr lang="nl" sz="2000" dirty="0" smtClean="0"/>
              <a:t>Click </a:t>
            </a:r>
            <a:r>
              <a:rPr lang="nl" sz="2000" dirty="0"/>
              <a:t>photo for full screen view</a:t>
            </a:r>
          </a:p>
        </p:txBody>
      </p:sp>
      <p:pic>
        <p:nvPicPr>
          <p:cNvPr id="4" name="Growing Tree. 5 year timelapse from my backyard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831" b="3334"/>
          <a:stretch/>
        </p:blipFill>
        <p:spPr>
          <a:xfrm>
            <a:off x="1745910" y="1182603"/>
            <a:ext cx="7666078" cy="539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2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800" b="1" dirty="0" err="1" smtClean="0"/>
              <a:t>Let’s</a:t>
            </a:r>
            <a:r>
              <a:rPr lang="nl-NL" sz="4800" b="1" dirty="0" smtClean="0"/>
              <a:t> go </a:t>
            </a:r>
            <a:r>
              <a:rPr lang="nl-NL" sz="4800" b="1" dirty="0" err="1" smtClean="0"/>
              <a:t>outside</a:t>
            </a:r>
            <a:r>
              <a:rPr lang="nl-NL" sz="4800" b="1" dirty="0" smtClean="0"/>
              <a:t>!</a:t>
            </a:r>
            <a:endParaRPr lang="nl-NL" sz="4800" b="1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113" y="2315023"/>
            <a:ext cx="6722158" cy="37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How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join</a:t>
            </a:r>
            <a:r>
              <a:rPr lang="nl-NL" dirty="0" smtClean="0"/>
              <a:t>?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834" y="2180961"/>
            <a:ext cx="2802500" cy="761549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9" y="1825625"/>
            <a:ext cx="10264583" cy="4351338"/>
          </a:xfrm>
        </p:spPr>
        <p:txBody>
          <a:bodyPr>
            <a:normAutofit/>
          </a:bodyPr>
          <a:lstStyle/>
          <a:p>
            <a:r>
              <a:rPr lang="nl-NL" dirty="0" smtClean="0"/>
              <a:t>Go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>
                <a:hlinkClick r:id="rId3"/>
              </a:rPr>
              <a:t>www.globe.gov/web/european-phenology-</a:t>
            </a:r>
            <a:r>
              <a:rPr lang="nl-NL" dirty="0" smtClean="0">
                <a:hlinkClick r:id="rId3"/>
              </a:rPr>
              <a:t>campaign</a:t>
            </a:r>
            <a:endParaRPr lang="nl-NL" dirty="0" smtClean="0"/>
          </a:p>
          <a:p>
            <a:r>
              <a:rPr lang="nl-NL" dirty="0" err="1" smtClean="0"/>
              <a:t>Sign</a:t>
            </a:r>
            <a:r>
              <a:rPr lang="nl-NL" dirty="0" smtClean="0"/>
              <a:t> in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account </a:t>
            </a:r>
            <a:r>
              <a:rPr lang="nl-NL" dirty="0" err="1" smtClean="0"/>
              <a:t>and</a:t>
            </a:r>
            <a:r>
              <a:rPr lang="nl-NL" dirty="0" smtClean="0"/>
              <a:t> click on </a:t>
            </a:r>
          </a:p>
          <a:p>
            <a:r>
              <a:rPr lang="nl-NL" dirty="0" smtClean="0"/>
              <a:t>Download </a:t>
            </a:r>
            <a:r>
              <a:rPr lang="nl-NL" dirty="0" err="1" smtClean="0"/>
              <a:t>app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learning</a:t>
            </a:r>
            <a:r>
              <a:rPr lang="nl-NL" dirty="0" smtClean="0"/>
              <a:t> </a:t>
            </a:r>
            <a:r>
              <a:rPr lang="nl-NL" dirty="0" err="1" smtClean="0"/>
              <a:t>materials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02381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How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prepare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</a:t>
            </a:r>
            <a:r>
              <a:rPr lang="nl-NL" dirty="0" err="1" smtClean="0"/>
              <a:t>national</a:t>
            </a:r>
            <a:r>
              <a:rPr lang="nl-NL" dirty="0" smtClean="0"/>
              <a:t> </a:t>
            </a:r>
            <a:r>
              <a:rPr lang="nl-NL" dirty="0" err="1" smtClean="0"/>
              <a:t>campaign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690687"/>
            <a:ext cx="11353800" cy="4803669"/>
          </a:xfrm>
        </p:spPr>
        <p:txBody>
          <a:bodyPr>
            <a:normAutofit fontScale="85000" lnSpcReduction="20000"/>
          </a:bodyPr>
          <a:lstStyle/>
          <a:p>
            <a:r>
              <a:rPr lang="nl-NL" dirty="0" err="1" smtClean="0"/>
              <a:t>Find</a:t>
            </a:r>
            <a:r>
              <a:rPr lang="nl-NL" dirty="0" smtClean="0"/>
              <a:t> </a:t>
            </a:r>
            <a:r>
              <a:rPr lang="nl-NL" dirty="0" err="1" smtClean="0"/>
              <a:t>national</a:t>
            </a:r>
            <a:r>
              <a:rPr lang="nl-NL" dirty="0" smtClean="0"/>
              <a:t> </a:t>
            </a:r>
            <a:r>
              <a:rPr lang="nl-NL" dirty="0" err="1" smtClean="0"/>
              <a:t>scientist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help </a:t>
            </a:r>
            <a:r>
              <a:rPr lang="nl-NL" dirty="0" err="1" smtClean="0"/>
              <a:t>you</a:t>
            </a:r>
            <a:r>
              <a:rPr lang="nl-NL" dirty="0" smtClean="0"/>
              <a:t>:</a:t>
            </a:r>
          </a:p>
          <a:p>
            <a:pPr lvl="1"/>
            <a:r>
              <a:rPr lang="nl-NL" dirty="0" smtClean="0"/>
              <a:t>Train </a:t>
            </a:r>
            <a:r>
              <a:rPr lang="nl-NL" dirty="0" err="1" smtClean="0"/>
              <a:t>teachers</a:t>
            </a:r>
            <a:endParaRPr lang="nl-NL" dirty="0" smtClean="0"/>
          </a:p>
          <a:p>
            <a:pPr lvl="1"/>
            <a:r>
              <a:rPr lang="nl-NL" dirty="0" err="1" smtClean="0"/>
              <a:t>Use</a:t>
            </a:r>
            <a:r>
              <a:rPr lang="nl-NL" dirty="0" smtClean="0"/>
              <a:t> data </a:t>
            </a:r>
            <a:r>
              <a:rPr lang="nl-NL" dirty="0" err="1" smtClean="0"/>
              <a:t>for</a:t>
            </a:r>
            <a:r>
              <a:rPr lang="nl-NL" dirty="0" smtClean="0"/>
              <a:t> research</a:t>
            </a:r>
          </a:p>
          <a:p>
            <a:pPr lvl="1"/>
            <a:r>
              <a:rPr lang="nl-NL" dirty="0" smtClean="0"/>
              <a:t>Help </a:t>
            </a:r>
            <a:r>
              <a:rPr lang="nl-NL" dirty="0" err="1" smtClean="0"/>
              <a:t>students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their</a:t>
            </a:r>
            <a:r>
              <a:rPr lang="nl-NL" dirty="0" smtClean="0"/>
              <a:t> research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give</a:t>
            </a:r>
            <a:r>
              <a:rPr lang="nl-NL" dirty="0" smtClean="0"/>
              <a:t> feedback </a:t>
            </a:r>
          </a:p>
          <a:p>
            <a:pPr lvl="1"/>
            <a:r>
              <a:rPr lang="nl-NL" dirty="0" smtClean="0"/>
              <a:t>Be a </a:t>
            </a:r>
            <a:r>
              <a:rPr lang="nl-NL" dirty="0" err="1" smtClean="0"/>
              <a:t>judge</a:t>
            </a:r>
            <a:r>
              <a:rPr lang="nl-NL" dirty="0" smtClean="0"/>
              <a:t> </a:t>
            </a:r>
            <a:r>
              <a:rPr lang="nl-NL" dirty="0" err="1" smtClean="0"/>
              <a:t>during</a:t>
            </a:r>
            <a:r>
              <a:rPr lang="nl-NL" dirty="0" smtClean="0"/>
              <a:t> </a:t>
            </a:r>
            <a:r>
              <a:rPr lang="nl-NL" dirty="0" err="1" smtClean="0"/>
              <a:t>science</a:t>
            </a:r>
            <a:r>
              <a:rPr lang="nl-NL" dirty="0" smtClean="0"/>
              <a:t> fair</a:t>
            </a:r>
          </a:p>
          <a:p>
            <a:r>
              <a:rPr lang="nl-NL" dirty="0" err="1" smtClean="0"/>
              <a:t>Inform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schools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prepare</a:t>
            </a:r>
            <a:r>
              <a:rPr lang="nl-NL" dirty="0" smtClean="0"/>
              <a:t> </a:t>
            </a:r>
            <a:r>
              <a:rPr lang="nl-NL" dirty="0" err="1" smtClean="0"/>
              <a:t>them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campaign</a:t>
            </a:r>
            <a:r>
              <a:rPr lang="nl-NL" dirty="0" smtClean="0"/>
              <a:t> in </a:t>
            </a:r>
            <a:r>
              <a:rPr lang="nl-NL" dirty="0" err="1" smtClean="0"/>
              <a:t>January</a:t>
            </a:r>
            <a:endParaRPr lang="nl-NL" dirty="0" smtClean="0"/>
          </a:p>
          <a:p>
            <a:r>
              <a:rPr lang="nl-NL" dirty="0" smtClean="0"/>
              <a:t>Translate </a:t>
            </a:r>
            <a:r>
              <a:rPr lang="nl-NL" dirty="0" err="1" smtClean="0"/>
              <a:t>learning</a:t>
            </a:r>
            <a:r>
              <a:rPr lang="nl-NL" dirty="0" smtClean="0"/>
              <a:t> </a:t>
            </a:r>
            <a:r>
              <a:rPr lang="nl-NL" dirty="0" err="1" smtClean="0"/>
              <a:t>materials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app</a:t>
            </a:r>
            <a:endParaRPr lang="nl-NL" dirty="0" smtClean="0"/>
          </a:p>
          <a:p>
            <a:r>
              <a:rPr lang="nl-NL" dirty="0" err="1" smtClean="0"/>
              <a:t>Promote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upload </a:t>
            </a:r>
            <a:r>
              <a:rPr lang="nl-NL" dirty="0" err="1" smtClean="0"/>
              <a:t>reports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join</a:t>
            </a:r>
            <a:r>
              <a:rPr lang="nl-NL" dirty="0" smtClean="0"/>
              <a:t> virtual </a:t>
            </a:r>
            <a:r>
              <a:rPr lang="nl-NL" dirty="0" err="1" smtClean="0"/>
              <a:t>science</a:t>
            </a:r>
            <a:r>
              <a:rPr lang="nl-NL" dirty="0" smtClean="0"/>
              <a:t> symposium (deadline april 3rd)</a:t>
            </a:r>
          </a:p>
          <a:p>
            <a:r>
              <a:rPr lang="nl-NL" dirty="0" err="1" smtClean="0"/>
              <a:t>Find</a:t>
            </a:r>
            <a:r>
              <a:rPr lang="nl-NL" dirty="0" smtClean="0"/>
              <a:t> (</a:t>
            </a:r>
            <a:r>
              <a:rPr lang="nl-NL" dirty="0" err="1" smtClean="0"/>
              <a:t>outreach</a:t>
            </a:r>
            <a:r>
              <a:rPr lang="nl-NL" dirty="0" smtClean="0"/>
              <a:t>) partners (media, Disney, </a:t>
            </a:r>
            <a:r>
              <a:rPr lang="nl-NL" dirty="0" err="1" smtClean="0"/>
              <a:t>environmental</a:t>
            </a:r>
            <a:r>
              <a:rPr lang="nl-NL" dirty="0" smtClean="0"/>
              <a:t> </a:t>
            </a:r>
            <a:r>
              <a:rPr lang="nl-NL" dirty="0" err="1" smtClean="0"/>
              <a:t>education</a:t>
            </a:r>
            <a:r>
              <a:rPr lang="nl-NL" dirty="0" smtClean="0"/>
              <a:t> </a:t>
            </a:r>
            <a:r>
              <a:rPr lang="nl-NL" dirty="0" err="1" smtClean="0"/>
              <a:t>centres</a:t>
            </a:r>
            <a:r>
              <a:rPr lang="nl-NL" dirty="0" smtClean="0"/>
              <a:t>)</a:t>
            </a:r>
          </a:p>
          <a:p>
            <a:r>
              <a:rPr lang="nl-NL" dirty="0" smtClean="0"/>
              <a:t>Let </a:t>
            </a:r>
            <a:r>
              <a:rPr lang="nl-NL" dirty="0" err="1"/>
              <a:t>us</a:t>
            </a:r>
            <a:r>
              <a:rPr lang="nl-NL" dirty="0"/>
              <a:t> </a:t>
            </a:r>
            <a:r>
              <a:rPr lang="nl-NL" dirty="0" err="1" smtClean="0"/>
              <a:t>know</a:t>
            </a:r>
            <a:r>
              <a:rPr lang="nl-NL" dirty="0" smtClean="0"/>
              <a:t> </a:t>
            </a:r>
            <a:r>
              <a:rPr lang="nl-NL" dirty="0" err="1" smtClean="0"/>
              <a:t>how</a:t>
            </a:r>
            <a:r>
              <a:rPr lang="nl-NL" dirty="0" smtClean="0"/>
              <a:t> we </a:t>
            </a:r>
            <a:r>
              <a:rPr lang="nl-NL" dirty="0" err="1" smtClean="0"/>
              <a:t>can</a:t>
            </a:r>
            <a:r>
              <a:rPr lang="nl-NL" dirty="0" smtClean="0"/>
              <a:t> help </a:t>
            </a:r>
            <a:r>
              <a:rPr lang="nl-NL" dirty="0" err="1" smtClean="0"/>
              <a:t>each</a:t>
            </a:r>
            <a:r>
              <a:rPr lang="nl-NL" dirty="0" smtClean="0"/>
              <a:t> </a:t>
            </a:r>
            <a:r>
              <a:rPr lang="nl-NL" dirty="0" err="1" smtClean="0"/>
              <a:t>other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make the </a:t>
            </a:r>
            <a:r>
              <a:rPr lang="nl-NL" dirty="0" err="1" smtClean="0"/>
              <a:t>campaign</a:t>
            </a:r>
            <a:r>
              <a:rPr lang="nl-NL" dirty="0" smtClean="0"/>
              <a:t> a </a:t>
            </a:r>
            <a:r>
              <a:rPr lang="nl-NL" dirty="0" err="1" smtClean="0"/>
              <a:t>success</a:t>
            </a:r>
            <a:r>
              <a:rPr lang="nl-NL" dirty="0" smtClean="0"/>
              <a:t>,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/>
              <a:t>using</a:t>
            </a:r>
            <a:r>
              <a:rPr lang="nl-NL" dirty="0"/>
              <a:t> the ‘</a:t>
            </a:r>
            <a:r>
              <a:rPr lang="nl-NL" dirty="0" err="1"/>
              <a:t>participation</a:t>
            </a:r>
            <a:r>
              <a:rPr lang="nl-NL" dirty="0"/>
              <a:t> form</a:t>
            </a:r>
            <a:r>
              <a:rPr lang="nl-NL" dirty="0" smtClean="0"/>
              <a:t>’ on the website</a:t>
            </a:r>
            <a:br>
              <a:rPr lang="nl-NL" dirty="0" smtClean="0"/>
            </a:br>
            <a:endParaRPr lang="nl-NL" dirty="0" smtClean="0"/>
          </a:p>
          <a:p>
            <a:pPr marL="0" lvl="1" indent="0" algn="ctr">
              <a:spcBef>
                <a:spcPts val="1000"/>
              </a:spcBef>
              <a:buNone/>
            </a:pPr>
            <a:r>
              <a:rPr lang="nl-NL" sz="3900" dirty="0">
                <a:hlinkClick r:id="rId2"/>
              </a:rPr>
              <a:t>www.globe.gov/web/european-phenology-campaign</a:t>
            </a:r>
            <a:r>
              <a:rPr lang="nl-NL" sz="3900" dirty="0"/>
              <a:t> 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46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Planning</a:t>
            </a:r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838198" y="1910873"/>
            <a:ext cx="114842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/>
              <a:t>September 27th 2016</a:t>
            </a:r>
            <a:r>
              <a:rPr lang="nl-NL" sz="2800" dirty="0"/>
              <a:t>: workshop </a:t>
            </a:r>
            <a:r>
              <a:rPr lang="nl-NL" sz="2800" dirty="0" err="1"/>
              <a:t>and</a:t>
            </a:r>
            <a:r>
              <a:rPr lang="nl-NL" sz="2800" dirty="0"/>
              <a:t> </a:t>
            </a:r>
            <a:r>
              <a:rPr lang="nl-NL" sz="2800" dirty="0" err="1"/>
              <a:t>discussion</a:t>
            </a:r>
            <a:r>
              <a:rPr lang="nl-NL" sz="2800" dirty="0"/>
              <a:t> </a:t>
            </a:r>
            <a:r>
              <a:rPr lang="nl-NL" sz="2800" dirty="0" smtClean="0"/>
              <a:t>Cologne</a:t>
            </a:r>
            <a:endParaRPr lang="nl-NL" sz="2800" dirty="0"/>
          </a:p>
          <a:p>
            <a:r>
              <a:rPr lang="nl-NL" sz="2800" b="1" dirty="0" err="1"/>
              <a:t>October</a:t>
            </a:r>
            <a:r>
              <a:rPr lang="nl-NL" sz="2800" b="1" dirty="0"/>
              <a:t> 2016</a:t>
            </a:r>
            <a:r>
              <a:rPr lang="nl-NL" sz="2800" dirty="0"/>
              <a:t>: </a:t>
            </a:r>
            <a:r>
              <a:rPr lang="nl-NL" sz="2800" dirty="0" err="1"/>
              <a:t>announce</a:t>
            </a:r>
            <a:r>
              <a:rPr lang="nl-NL" sz="2800" dirty="0"/>
              <a:t> </a:t>
            </a:r>
            <a:r>
              <a:rPr lang="nl-NL" sz="2800" dirty="0" err="1"/>
              <a:t>campaign</a:t>
            </a:r>
            <a:r>
              <a:rPr lang="nl-NL" sz="2800" dirty="0"/>
              <a:t> </a:t>
            </a:r>
            <a:r>
              <a:rPr lang="nl-NL" sz="2800" dirty="0" err="1"/>
              <a:t>to</a:t>
            </a:r>
            <a:r>
              <a:rPr lang="nl-NL" sz="2800" dirty="0"/>
              <a:t> schools (in Europe &amp; </a:t>
            </a:r>
            <a:r>
              <a:rPr lang="nl-NL" sz="2800" dirty="0" err="1"/>
              <a:t>Eurasia</a:t>
            </a:r>
            <a:r>
              <a:rPr lang="nl-NL" sz="2800" dirty="0" smtClean="0"/>
              <a:t>)</a:t>
            </a:r>
          </a:p>
          <a:p>
            <a:r>
              <a:rPr lang="nl-NL" sz="2800" b="1" dirty="0" smtClean="0"/>
              <a:t>Sept-</a:t>
            </a:r>
            <a:r>
              <a:rPr lang="nl-NL" sz="2800" b="1" dirty="0" err="1" smtClean="0"/>
              <a:t>Oct</a:t>
            </a:r>
            <a:r>
              <a:rPr lang="nl-NL" sz="2800" b="1" dirty="0" smtClean="0"/>
              <a:t>-Nov</a:t>
            </a:r>
            <a:r>
              <a:rPr lang="nl-NL" sz="2800" dirty="0" smtClean="0"/>
              <a:t>: test the </a:t>
            </a:r>
            <a:r>
              <a:rPr lang="nl-NL" sz="2800" dirty="0" err="1" smtClean="0"/>
              <a:t>app</a:t>
            </a:r>
            <a:r>
              <a:rPr lang="nl-NL" sz="2800" dirty="0" smtClean="0"/>
              <a:t> in </a:t>
            </a:r>
            <a:r>
              <a:rPr lang="nl-NL" sz="2800" dirty="0" err="1" smtClean="0"/>
              <a:t>autumn</a:t>
            </a:r>
            <a:r>
              <a:rPr lang="nl-NL" sz="2800" dirty="0" smtClean="0"/>
              <a:t> (green down)</a:t>
            </a:r>
          </a:p>
          <a:p>
            <a:r>
              <a:rPr lang="nl-NL" sz="2800" b="1" dirty="0" smtClean="0"/>
              <a:t>November</a:t>
            </a:r>
            <a:r>
              <a:rPr lang="nl-NL" sz="2800" dirty="0" smtClean="0"/>
              <a:t>: Learning </a:t>
            </a:r>
            <a:r>
              <a:rPr lang="nl-NL" sz="2800" dirty="0" err="1" smtClean="0"/>
              <a:t>materials</a:t>
            </a:r>
            <a:r>
              <a:rPr lang="nl-NL" sz="2800" dirty="0" smtClean="0"/>
              <a:t> ready (</a:t>
            </a:r>
            <a:r>
              <a:rPr lang="nl-NL" sz="2800" dirty="0" err="1" smtClean="0"/>
              <a:t>for</a:t>
            </a:r>
            <a:r>
              <a:rPr lang="nl-NL" sz="2800" dirty="0" smtClean="0"/>
              <a:t> </a:t>
            </a:r>
            <a:r>
              <a:rPr lang="nl-NL" sz="2800" dirty="0" err="1" smtClean="0"/>
              <a:t>translation</a:t>
            </a:r>
            <a:r>
              <a:rPr lang="nl-NL" sz="2800" dirty="0" smtClean="0"/>
              <a:t>)</a:t>
            </a:r>
            <a:endParaRPr lang="nl-NL" sz="2800" dirty="0"/>
          </a:p>
          <a:p>
            <a:r>
              <a:rPr lang="nl-NL" sz="2800" b="1" dirty="0"/>
              <a:t>December 2016</a:t>
            </a:r>
            <a:r>
              <a:rPr lang="nl-NL" sz="2800" dirty="0"/>
              <a:t>: </a:t>
            </a:r>
            <a:r>
              <a:rPr lang="nl-NL" sz="2800" dirty="0" err="1" smtClean="0"/>
              <a:t>app</a:t>
            </a:r>
            <a:r>
              <a:rPr lang="nl-NL" sz="2800" dirty="0" smtClean="0"/>
              <a:t> </a:t>
            </a:r>
            <a:r>
              <a:rPr lang="nl-NL" sz="2800" dirty="0" err="1" smtClean="0"/>
              <a:t>available</a:t>
            </a:r>
            <a:r>
              <a:rPr lang="nl-NL" sz="2800" dirty="0" smtClean="0"/>
              <a:t> </a:t>
            </a:r>
            <a:r>
              <a:rPr lang="nl-NL" sz="2800" dirty="0" err="1" smtClean="0"/>
              <a:t>for</a:t>
            </a:r>
            <a:r>
              <a:rPr lang="nl-NL" sz="2800" dirty="0" smtClean="0"/>
              <a:t> </a:t>
            </a:r>
            <a:r>
              <a:rPr lang="nl-NL" sz="2800" dirty="0" err="1" smtClean="0"/>
              <a:t>iPhone</a:t>
            </a:r>
            <a:r>
              <a:rPr lang="nl-NL" sz="2800" dirty="0" smtClean="0"/>
              <a:t> &amp; </a:t>
            </a:r>
            <a:r>
              <a:rPr lang="nl-NL" sz="2800" dirty="0" err="1" smtClean="0"/>
              <a:t>Android</a:t>
            </a:r>
            <a:r>
              <a:rPr lang="nl-NL" sz="2800" dirty="0" smtClean="0"/>
              <a:t> (ready </a:t>
            </a:r>
            <a:r>
              <a:rPr lang="nl-NL" sz="2800" dirty="0" err="1" smtClean="0"/>
              <a:t>for</a:t>
            </a:r>
            <a:r>
              <a:rPr lang="nl-NL" sz="2800" dirty="0" smtClean="0"/>
              <a:t> </a:t>
            </a:r>
            <a:r>
              <a:rPr lang="nl-NL" sz="2800" dirty="0" err="1" smtClean="0"/>
              <a:t>translation</a:t>
            </a:r>
            <a:r>
              <a:rPr lang="nl-NL" sz="2800" dirty="0" smtClean="0"/>
              <a:t>)</a:t>
            </a:r>
            <a:endParaRPr lang="nl-NL" sz="2800" dirty="0"/>
          </a:p>
          <a:p>
            <a:r>
              <a:rPr lang="nl-NL" sz="2800" b="1" dirty="0" err="1"/>
              <a:t>January</a:t>
            </a:r>
            <a:r>
              <a:rPr lang="nl-NL" sz="2800" b="1" dirty="0"/>
              <a:t> 2017</a:t>
            </a:r>
            <a:r>
              <a:rPr lang="nl-NL" sz="2800" dirty="0"/>
              <a:t>: official start (exact date </a:t>
            </a:r>
            <a:r>
              <a:rPr lang="nl-NL" sz="2800" dirty="0" err="1"/>
              <a:t>to</a:t>
            </a:r>
            <a:r>
              <a:rPr lang="nl-NL" sz="2800" dirty="0"/>
              <a:t> </a:t>
            </a:r>
            <a:r>
              <a:rPr lang="nl-NL" sz="2800" dirty="0" err="1"/>
              <a:t>be</a:t>
            </a:r>
            <a:r>
              <a:rPr lang="nl-NL" sz="2800" dirty="0"/>
              <a:t> </a:t>
            </a:r>
            <a:r>
              <a:rPr lang="nl-NL" sz="2800" dirty="0" err="1"/>
              <a:t>determined</a:t>
            </a:r>
            <a:r>
              <a:rPr lang="nl-NL" sz="2800" dirty="0"/>
              <a:t> in Cologne</a:t>
            </a:r>
            <a:r>
              <a:rPr lang="nl-NL" sz="2800" dirty="0" smtClean="0"/>
              <a:t>)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91007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9034" y="4054476"/>
            <a:ext cx="2990849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itel 1"/>
          <p:cNvSpPr>
            <a:spLocks noGrp="1"/>
          </p:cNvSpPr>
          <p:nvPr>
            <p:ph type="title"/>
          </p:nvPr>
        </p:nvSpPr>
        <p:spPr>
          <a:xfrm>
            <a:off x="1200151" y="190500"/>
            <a:ext cx="8331200" cy="1143000"/>
          </a:xfrm>
        </p:spPr>
        <p:txBody>
          <a:bodyPr/>
          <a:lstStyle/>
          <a:p>
            <a:r>
              <a:rPr lang="en-GB" altLang="nl-NL" dirty="0" smtClean="0">
                <a:ea typeface="MS PGothic" charset="-128"/>
              </a:rPr>
              <a:t>Discussion</a:t>
            </a:r>
            <a:endParaRPr lang="en-GB" altLang="nl-NL" dirty="0">
              <a:ea typeface="MS PGothic" charset="-128"/>
            </a:endParaRPr>
          </a:p>
        </p:txBody>
      </p:sp>
      <p:sp>
        <p:nvSpPr>
          <p:cNvPr id="67587" name="Tekstvak 2"/>
          <p:cNvSpPr txBox="1">
            <a:spLocks noChangeArrowheads="1"/>
          </p:cNvSpPr>
          <p:nvPr/>
        </p:nvSpPr>
        <p:spPr bwMode="auto">
          <a:xfrm>
            <a:off x="1200152" y="1052514"/>
            <a:ext cx="105441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GB" sz="2800" dirty="0" smtClean="0"/>
              <a:t>How can you use the app in your country?</a:t>
            </a:r>
          </a:p>
          <a:p>
            <a:pPr>
              <a:defRPr/>
            </a:pPr>
            <a:endParaRPr lang="en-GB" b="0" dirty="0" smtClean="0"/>
          </a:p>
        </p:txBody>
      </p:sp>
      <p:sp>
        <p:nvSpPr>
          <p:cNvPr id="2" name="Rechthoek 1"/>
          <p:cNvSpPr/>
          <p:nvPr/>
        </p:nvSpPr>
        <p:spPr>
          <a:xfrm>
            <a:off x="1159368" y="2035747"/>
            <a:ext cx="106934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chemeClr val="tx2"/>
                </a:solidFill>
              </a:rPr>
              <a:t>If you’re a teacher:</a:t>
            </a: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 smtClean="0">
                <a:solidFill>
                  <a:schemeClr val="tx2"/>
                </a:solidFill>
              </a:rPr>
              <a:t>How can you integrate it </a:t>
            </a:r>
            <a:r>
              <a:rPr lang="en-GB" dirty="0">
                <a:solidFill>
                  <a:schemeClr val="tx2"/>
                </a:solidFill>
              </a:rPr>
              <a:t>into your teaching </a:t>
            </a:r>
            <a:r>
              <a:rPr lang="en-GB" dirty="0" smtClean="0">
                <a:solidFill>
                  <a:schemeClr val="tx2"/>
                </a:solidFill>
              </a:rPr>
              <a:t>practice?</a:t>
            </a:r>
            <a:endParaRPr lang="en-GB" dirty="0">
              <a:solidFill>
                <a:schemeClr val="tx2"/>
              </a:solidFill>
            </a:endParaRP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 smtClean="0">
                <a:solidFill>
                  <a:schemeClr val="tx2"/>
                </a:solidFill>
              </a:rPr>
              <a:t>Whom of your </a:t>
            </a:r>
            <a:r>
              <a:rPr lang="en-GB" dirty="0">
                <a:solidFill>
                  <a:schemeClr val="tx2"/>
                </a:solidFill>
              </a:rPr>
              <a:t>colleagues at </a:t>
            </a:r>
            <a:r>
              <a:rPr lang="en-GB" dirty="0" smtClean="0">
                <a:solidFill>
                  <a:schemeClr val="tx2"/>
                </a:solidFill>
              </a:rPr>
              <a:t>school would like to join?</a:t>
            </a: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 smtClean="0">
                <a:solidFill>
                  <a:schemeClr val="tx2"/>
                </a:solidFill>
              </a:rPr>
              <a:t>Would you like to collaborate with another school? How?</a:t>
            </a: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>
                <a:solidFill>
                  <a:schemeClr val="tx2"/>
                </a:solidFill>
              </a:rPr>
              <a:t>What do you need from us? How can we help you to make this a success?</a:t>
            </a:r>
          </a:p>
          <a:p>
            <a:pPr marL="571500" indent="-571500">
              <a:buFont typeface="Wingdings" charset="2"/>
              <a:buChar char="ü"/>
              <a:defRPr/>
            </a:pPr>
            <a:endParaRPr lang="en-GB" dirty="0">
              <a:solidFill>
                <a:schemeClr val="tx2"/>
              </a:solidFill>
            </a:endParaRPr>
          </a:p>
          <a:p>
            <a:pPr marL="571500" indent="-571500">
              <a:buFont typeface="Wingdings" charset="2"/>
              <a:buChar char="ü"/>
              <a:defRPr/>
            </a:pPr>
            <a:endParaRPr lang="en-GB" dirty="0" smtClean="0">
              <a:solidFill>
                <a:schemeClr val="tx2"/>
              </a:solidFill>
            </a:endParaRPr>
          </a:p>
          <a:p>
            <a:pPr marL="571500" indent="-571500">
              <a:buFont typeface="Wingdings" charset="2"/>
              <a:buChar char="ü"/>
              <a:defRPr/>
            </a:pP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1102064" y="3783601"/>
            <a:ext cx="86450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chemeClr val="tx2"/>
                </a:solidFill>
              </a:rPr>
              <a:t>If you’re a </a:t>
            </a:r>
            <a:r>
              <a:rPr lang="en-GB" b="1" dirty="0" smtClean="0">
                <a:solidFill>
                  <a:schemeClr val="tx2"/>
                </a:solidFill>
              </a:rPr>
              <a:t>cc or other:</a:t>
            </a:r>
            <a:endParaRPr lang="en-GB" b="1" dirty="0">
              <a:solidFill>
                <a:schemeClr val="tx2"/>
              </a:solidFill>
            </a:endParaRP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 smtClean="0">
                <a:solidFill>
                  <a:schemeClr val="tx2"/>
                </a:solidFill>
              </a:rPr>
              <a:t>Do you wish to set up a campaign in your country? How? When?</a:t>
            </a: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 smtClean="0">
                <a:solidFill>
                  <a:schemeClr val="tx2"/>
                </a:solidFill>
              </a:rPr>
              <a:t>How do you want to communicate this to your schools?</a:t>
            </a: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 smtClean="0">
                <a:solidFill>
                  <a:schemeClr val="tx2"/>
                </a:solidFill>
              </a:rPr>
              <a:t>What knowledge or partners do you need (for example collaboration with university, research institute….)?</a:t>
            </a: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 smtClean="0">
                <a:solidFill>
                  <a:schemeClr val="tx2"/>
                </a:solidFill>
              </a:rPr>
              <a:t>What do you think could be improved in the app? </a:t>
            </a: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 smtClean="0">
                <a:solidFill>
                  <a:schemeClr val="tx2"/>
                </a:solidFill>
              </a:rPr>
              <a:t>What do you need from us? How can we help you to make this a success?</a:t>
            </a:r>
          </a:p>
          <a:p>
            <a:pPr marL="571500" indent="-571500">
              <a:buFont typeface="Wingdings" charset="2"/>
              <a:buChar char="ü"/>
              <a:defRPr/>
            </a:pP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37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93" y="1802756"/>
            <a:ext cx="11366500" cy="50927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-40212"/>
            <a:ext cx="10515600" cy="1325563"/>
          </a:xfrm>
        </p:spPr>
        <p:txBody>
          <a:bodyPr/>
          <a:lstStyle/>
          <a:p>
            <a:r>
              <a:rPr lang="nl-NL" dirty="0" smtClean="0"/>
              <a:t>European </a:t>
            </a:r>
            <a:r>
              <a:rPr lang="nl-NL" dirty="0" err="1" smtClean="0"/>
              <a:t>campaign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50650" y="96159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 err="1" smtClean="0"/>
              <a:t>Investigate</a:t>
            </a:r>
            <a:r>
              <a:rPr lang="nl-NL" dirty="0" smtClean="0"/>
              <a:t> 5 species </a:t>
            </a:r>
            <a:r>
              <a:rPr lang="nl-NL" dirty="0" err="1" smtClean="0"/>
              <a:t>with</a:t>
            </a:r>
            <a:r>
              <a:rPr lang="nl-NL" dirty="0" smtClean="0"/>
              <a:t> a Europe </a:t>
            </a:r>
            <a:r>
              <a:rPr lang="nl-NL" dirty="0" err="1" smtClean="0"/>
              <a:t>wide</a:t>
            </a:r>
            <a:r>
              <a:rPr lang="nl-NL" dirty="0" smtClean="0"/>
              <a:t> </a:t>
            </a:r>
            <a:r>
              <a:rPr lang="nl-NL" dirty="0" err="1" smtClean="0"/>
              <a:t>distribution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46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3275"/>
            <a:ext cx="1254407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l-NL" sz="7300" b="1" dirty="0" smtClean="0">
                <a:solidFill>
                  <a:srgbClr val="499B2F"/>
                </a:solidFill>
              </a:rPr>
              <a:t>We look forward </a:t>
            </a:r>
            <a:r>
              <a:rPr lang="nl-NL" sz="7300" b="1" dirty="0" err="1" smtClean="0">
                <a:solidFill>
                  <a:srgbClr val="499B2F"/>
                </a:solidFill>
              </a:rPr>
              <a:t>to</a:t>
            </a:r>
            <a:r>
              <a:rPr lang="nl-NL" sz="7300" b="1" dirty="0" smtClean="0">
                <a:solidFill>
                  <a:srgbClr val="499B2F"/>
                </a:solidFill>
              </a:rPr>
              <a:t> </a:t>
            </a:r>
            <a:r>
              <a:rPr lang="nl-NL" sz="7300" b="1" dirty="0" err="1" smtClean="0">
                <a:solidFill>
                  <a:srgbClr val="499B2F"/>
                </a:solidFill>
              </a:rPr>
              <a:t>your</a:t>
            </a:r>
            <a:r>
              <a:rPr lang="nl-NL" sz="7300" b="1" dirty="0" smtClean="0">
                <a:solidFill>
                  <a:srgbClr val="499B2F"/>
                </a:solidFill>
              </a:rPr>
              <a:t> </a:t>
            </a:r>
            <a:r>
              <a:rPr lang="nl-NL" sz="7300" b="1" dirty="0" err="1" smtClean="0">
                <a:solidFill>
                  <a:srgbClr val="499B2F"/>
                </a:solidFill>
              </a:rPr>
              <a:t>movies</a:t>
            </a:r>
            <a:r>
              <a:rPr lang="nl-NL" sz="7300" b="1" dirty="0" smtClean="0">
                <a:solidFill>
                  <a:srgbClr val="499B2F"/>
                </a:solidFill>
              </a:rPr>
              <a:t>!</a:t>
            </a:r>
            <a:br>
              <a:rPr lang="nl-NL" sz="7300" b="1" dirty="0" smtClean="0">
                <a:solidFill>
                  <a:srgbClr val="499B2F"/>
                </a:solidFill>
              </a:rPr>
            </a:br>
            <a:r>
              <a:rPr lang="nl-NL" dirty="0" err="1" smtClean="0"/>
              <a:t>Please</a:t>
            </a:r>
            <a:r>
              <a:rPr lang="nl-NL" dirty="0" smtClean="0"/>
              <a:t> help </a:t>
            </a:r>
            <a:r>
              <a:rPr lang="nl-NL" dirty="0" err="1" smtClean="0"/>
              <a:t>testing</a:t>
            </a:r>
            <a:r>
              <a:rPr lang="nl-NL" dirty="0" smtClean="0"/>
              <a:t>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autumn</a:t>
            </a:r>
            <a:endParaRPr lang="nl-NL" b="1" dirty="0">
              <a:solidFill>
                <a:srgbClr val="FF66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32"/>
          <a:stretch/>
        </p:blipFill>
        <p:spPr>
          <a:xfrm>
            <a:off x="1257802" y="2025451"/>
            <a:ext cx="9658127" cy="721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3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Partners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 smtClean="0"/>
              <a:t>EU (MYGEOSS)</a:t>
            </a:r>
            <a:r>
              <a:rPr lang="nl-NL" dirty="0" smtClean="0"/>
              <a:t>| </a:t>
            </a:r>
            <a:r>
              <a:rPr lang="nl-NL" dirty="0" err="1" smtClean="0"/>
              <a:t>funding</a:t>
            </a:r>
            <a:r>
              <a:rPr lang="nl-NL" dirty="0" smtClean="0"/>
              <a:t> building </a:t>
            </a:r>
            <a:r>
              <a:rPr lang="nl-NL" dirty="0" err="1" smtClean="0"/>
              <a:t>app</a:t>
            </a:r>
            <a:endParaRPr lang="nl-NL" dirty="0" smtClean="0"/>
          </a:p>
          <a:p>
            <a:r>
              <a:rPr lang="nl-NL" b="1" dirty="0" err="1" smtClean="0"/>
              <a:t>Ministry</a:t>
            </a:r>
            <a:r>
              <a:rPr lang="nl-NL" b="1" dirty="0" smtClean="0"/>
              <a:t> of environment </a:t>
            </a:r>
            <a:r>
              <a:rPr lang="nl-NL" dirty="0" smtClean="0"/>
              <a:t>| </a:t>
            </a:r>
            <a:r>
              <a:rPr lang="nl-NL" dirty="0" err="1" smtClean="0"/>
              <a:t>funding</a:t>
            </a:r>
            <a:r>
              <a:rPr lang="nl-NL" dirty="0" smtClean="0"/>
              <a:t> </a:t>
            </a:r>
            <a:r>
              <a:rPr lang="nl-NL" dirty="0" err="1" smtClean="0"/>
              <a:t>learning</a:t>
            </a:r>
            <a:r>
              <a:rPr lang="nl-NL" dirty="0" smtClean="0"/>
              <a:t> </a:t>
            </a:r>
            <a:r>
              <a:rPr lang="nl-NL" dirty="0" err="1" smtClean="0"/>
              <a:t>materials</a:t>
            </a:r>
            <a:r>
              <a:rPr lang="nl-NL" dirty="0" smtClean="0"/>
              <a:t> &amp; </a:t>
            </a:r>
            <a:r>
              <a:rPr lang="nl-NL" dirty="0" err="1" smtClean="0"/>
              <a:t>outreach</a:t>
            </a:r>
            <a:endParaRPr lang="nl-NL" dirty="0" smtClean="0"/>
          </a:p>
          <a:p>
            <a:r>
              <a:rPr lang="nl-NL" b="1" dirty="0" smtClean="0"/>
              <a:t>GLOBE Europe &amp; </a:t>
            </a:r>
            <a:r>
              <a:rPr lang="nl-NL" b="1" dirty="0" err="1" smtClean="0"/>
              <a:t>Eurasia</a:t>
            </a:r>
            <a:r>
              <a:rPr lang="nl-NL" b="1" dirty="0" smtClean="0"/>
              <a:t> board </a:t>
            </a:r>
            <a:r>
              <a:rPr lang="nl-NL" dirty="0" smtClean="0"/>
              <a:t>| </a:t>
            </a:r>
            <a:r>
              <a:rPr lang="nl-NL" dirty="0" err="1" smtClean="0"/>
              <a:t>organisation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outreach</a:t>
            </a:r>
            <a:endParaRPr lang="nl-NL" dirty="0" smtClean="0"/>
          </a:p>
          <a:p>
            <a:r>
              <a:rPr lang="nl-NL" b="1" dirty="0" smtClean="0"/>
              <a:t>Wageningen University </a:t>
            </a:r>
            <a:r>
              <a:rPr lang="nl-NL" dirty="0" smtClean="0"/>
              <a:t>| </a:t>
            </a:r>
            <a:r>
              <a:rPr lang="nl-NL" dirty="0" err="1" smtClean="0"/>
              <a:t>science</a:t>
            </a:r>
            <a:endParaRPr lang="nl-NL" dirty="0" smtClean="0"/>
          </a:p>
          <a:p>
            <a:r>
              <a:rPr lang="nl-NL" b="1" dirty="0" smtClean="0"/>
              <a:t>Leiden University </a:t>
            </a:r>
            <a:r>
              <a:rPr lang="nl-NL" dirty="0" smtClean="0"/>
              <a:t>| </a:t>
            </a:r>
            <a:r>
              <a:rPr lang="nl-NL" dirty="0" err="1" smtClean="0"/>
              <a:t>strategy</a:t>
            </a:r>
            <a:r>
              <a:rPr lang="nl-NL" dirty="0" smtClean="0"/>
              <a:t> </a:t>
            </a:r>
            <a:r>
              <a:rPr lang="nl-NL" dirty="0" err="1" smtClean="0"/>
              <a:t>app</a:t>
            </a:r>
            <a:r>
              <a:rPr lang="nl-NL" dirty="0" smtClean="0"/>
              <a:t> </a:t>
            </a:r>
            <a:r>
              <a:rPr lang="nl-NL" dirty="0" err="1" smtClean="0"/>
              <a:t>development</a:t>
            </a:r>
            <a:r>
              <a:rPr lang="nl-NL" dirty="0" smtClean="0"/>
              <a:t> </a:t>
            </a:r>
          </a:p>
          <a:p>
            <a:r>
              <a:rPr lang="nl-NL" b="1" dirty="0" err="1" smtClean="0"/>
              <a:t>Geodan</a:t>
            </a:r>
            <a:r>
              <a:rPr lang="nl-NL" dirty="0" smtClean="0"/>
              <a:t> | </a:t>
            </a:r>
            <a:r>
              <a:rPr lang="nl-NL" dirty="0" err="1" smtClean="0"/>
              <a:t>development</a:t>
            </a:r>
            <a:r>
              <a:rPr lang="nl-NL" dirty="0" smtClean="0"/>
              <a:t> </a:t>
            </a:r>
            <a:r>
              <a:rPr lang="nl-NL" dirty="0" err="1" smtClean="0"/>
              <a:t>app</a:t>
            </a:r>
            <a:endParaRPr lang="nl-NL" dirty="0" smtClean="0"/>
          </a:p>
          <a:p>
            <a:r>
              <a:rPr lang="nl-NL" b="1" dirty="0" smtClean="0"/>
              <a:t>GLOBE</a:t>
            </a:r>
            <a:r>
              <a:rPr lang="nl-NL" dirty="0" smtClean="0"/>
              <a:t> | </a:t>
            </a:r>
            <a:r>
              <a:rPr lang="nl-NL" dirty="0" err="1" smtClean="0"/>
              <a:t>connection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database (API)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visualisation</a:t>
            </a:r>
            <a:endParaRPr lang="nl-NL" dirty="0" smtClean="0"/>
          </a:p>
          <a:p>
            <a:r>
              <a:rPr lang="nl-NL" b="1" dirty="0" smtClean="0"/>
              <a:t>GLOBE Netherlands foundation </a:t>
            </a:r>
            <a:r>
              <a:rPr lang="nl-NL" dirty="0" smtClean="0"/>
              <a:t>| </a:t>
            </a:r>
            <a:r>
              <a:rPr lang="nl-NL" dirty="0" err="1" smtClean="0"/>
              <a:t>coordination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368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20" y="1906570"/>
            <a:ext cx="7531100" cy="4673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Oak</a:t>
            </a:r>
            <a:r>
              <a:rPr lang="nl-NL" dirty="0" smtClean="0"/>
              <a:t> (</a:t>
            </a:r>
            <a:r>
              <a:rPr lang="nl-NL" dirty="0" err="1" smtClean="0"/>
              <a:t>Quercus</a:t>
            </a:r>
            <a:r>
              <a:rPr lang="nl-NL" dirty="0" smtClean="0"/>
              <a:t> </a:t>
            </a:r>
            <a:r>
              <a:rPr lang="nl-NL" dirty="0" err="1" smtClean="0"/>
              <a:t>robur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320" y="0"/>
            <a:ext cx="3481926" cy="34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5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Beech</a:t>
            </a:r>
            <a:r>
              <a:rPr lang="nl-NL" dirty="0" smtClean="0"/>
              <a:t> (</a:t>
            </a:r>
            <a:r>
              <a:rPr lang="nl-NL" dirty="0" err="1" smtClean="0"/>
              <a:t>Fagus</a:t>
            </a:r>
            <a:r>
              <a:rPr lang="nl-NL" dirty="0" smtClean="0"/>
              <a:t> </a:t>
            </a:r>
            <a:r>
              <a:rPr lang="nl-NL" dirty="0" err="1" smtClean="0"/>
              <a:t>sylvatica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27" y="1493509"/>
            <a:ext cx="7763357" cy="518867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778" y="0"/>
            <a:ext cx="3981222" cy="298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9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Birch</a:t>
            </a:r>
            <a:r>
              <a:rPr lang="nl-NL" dirty="0" smtClean="0"/>
              <a:t> (</a:t>
            </a:r>
            <a:r>
              <a:rPr lang="nl-NL" dirty="0" err="1" smtClean="0"/>
              <a:t>Betula</a:t>
            </a:r>
            <a:r>
              <a:rPr lang="nl-NL" dirty="0" smtClean="0"/>
              <a:t> </a:t>
            </a:r>
            <a:r>
              <a:rPr lang="nl-NL" dirty="0" err="1" smtClean="0"/>
              <a:t>pendula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46200"/>
            <a:ext cx="8140700" cy="55118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737" y="0"/>
            <a:ext cx="4245263" cy="265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2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Hazel</a:t>
            </a:r>
            <a:r>
              <a:rPr lang="nl-NL" dirty="0" smtClean="0"/>
              <a:t> (</a:t>
            </a:r>
            <a:r>
              <a:rPr lang="nl-NL" dirty="0" err="1" smtClean="0"/>
              <a:t>Corylus</a:t>
            </a:r>
            <a:r>
              <a:rPr lang="nl-NL" dirty="0" smtClean="0"/>
              <a:t> </a:t>
            </a:r>
            <a:r>
              <a:rPr lang="nl-NL" dirty="0" err="1" smtClean="0"/>
              <a:t>avellana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94361"/>
            <a:ext cx="9004300" cy="51943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8941" y="0"/>
            <a:ext cx="3553059" cy="26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6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Wild </a:t>
            </a:r>
            <a:r>
              <a:rPr lang="nl-NL" dirty="0" err="1" smtClean="0"/>
              <a:t>cherry</a:t>
            </a:r>
            <a:r>
              <a:rPr lang="nl-NL" dirty="0" smtClean="0"/>
              <a:t> (Prunus avium)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59" y="1500364"/>
            <a:ext cx="8128369" cy="52324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528" y="0"/>
            <a:ext cx="3088472" cy="411656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528" y="4646974"/>
            <a:ext cx="3088472" cy="205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3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School project (1)</a:t>
            </a:r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1043637" y="1476809"/>
            <a:ext cx="104233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2400" dirty="0" err="1"/>
              <a:t>Pick</a:t>
            </a:r>
            <a:r>
              <a:rPr lang="nl-NL" sz="2400" dirty="0"/>
              <a:t> </a:t>
            </a:r>
            <a:r>
              <a:rPr lang="nl-NL" sz="2400" dirty="0" err="1"/>
              <a:t>one</a:t>
            </a:r>
            <a:r>
              <a:rPr lang="nl-NL" sz="2400" dirty="0"/>
              <a:t> or more </a:t>
            </a:r>
            <a:r>
              <a:rPr lang="nl-NL" sz="2400" dirty="0" smtClean="0"/>
              <a:t>(of </a:t>
            </a:r>
            <a:r>
              <a:rPr lang="nl-NL" sz="2400" dirty="0"/>
              <a:t>the 5</a:t>
            </a:r>
            <a:r>
              <a:rPr lang="nl-NL" sz="2400" dirty="0" smtClean="0"/>
              <a:t>) species </a:t>
            </a:r>
            <a:r>
              <a:rPr lang="nl-NL" sz="2400" dirty="0" err="1" smtClean="0"/>
              <a:t>and</a:t>
            </a:r>
            <a:r>
              <a:rPr lang="nl-NL" sz="2400" dirty="0" smtClean="0"/>
              <a:t> </a:t>
            </a:r>
            <a:r>
              <a:rPr lang="nl-NL" sz="2400" dirty="0" err="1" smtClean="0"/>
              <a:t>consider</a:t>
            </a:r>
            <a:r>
              <a:rPr lang="nl-NL" sz="2400" dirty="0" smtClean="0"/>
              <a:t>:</a:t>
            </a:r>
            <a:endParaRPr lang="nl-NL" sz="2400" dirty="0"/>
          </a:p>
          <a:p>
            <a:pPr marL="742950" lvl="1" indent="-285750">
              <a:buFont typeface="Arial"/>
              <a:buChar char="•"/>
            </a:pPr>
            <a:r>
              <a:rPr lang="nl-NL" sz="2400" dirty="0" smtClean="0"/>
              <a:t>Is </a:t>
            </a:r>
            <a:r>
              <a:rPr lang="nl-NL" sz="2400" dirty="0" err="1" smtClean="0"/>
              <a:t>it</a:t>
            </a:r>
            <a:r>
              <a:rPr lang="nl-NL" sz="2400" dirty="0" smtClean="0"/>
              <a:t> common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smtClean="0"/>
              <a:t>area;</a:t>
            </a:r>
            <a:endParaRPr lang="nl-NL" sz="2400" dirty="0"/>
          </a:p>
          <a:p>
            <a:pPr marL="742950" lvl="1" indent="-285750">
              <a:buFont typeface="Arial"/>
              <a:buChar char="•"/>
            </a:pPr>
            <a:r>
              <a:rPr lang="nl-NL" sz="2400" dirty="0" err="1"/>
              <a:t>When</a:t>
            </a:r>
            <a:r>
              <a:rPr lang="nl-NL" sz="2400" dirty="0"/>
              <a:t> </a:t>
            </a:r>
            <a:r>
              <a:rPr lang="nl-NL" sz="2400" dirty="0" smtClean="0"/>
              <a:t>is </a:t>
            </a:r>
            <a:r>
              <a:rPr lang="nl-NL" sz="2400" dirty="0" err="1" smtClean="0"/>
              <a:t>greening</a:t>
            </a:r>
            <a:r>
              <a:rPr lang="nl-NL" sz="2400" dirty="0" smtClean="0"/>
              <a:t>-up </a:t>
            </a:r>
            <a:r>
              <a:rPr lang="nl-NL" sz="2400" dirty="0" err="1" smtClean="0"/>
              <a:t>and</a:t>
            </a:r>
            <a:r>
              <a:rPr lang="nl-NL" sz="2400" dirty="0" smtClean="0"/>
              <a:t> </a:t>
            </a:r>
            <a:r>
              <a:rPr lang="nl-NL" sz="2400" dirty="0" err="1" smtClean="0"/>
              <a:t>greening</a:t>
            </a:r>
            <a:r>
              <a:rPr lang="nl-NL" sz="2400" dirty="0" smtClean="0"/>
              <a:t>-down </a:t>
            </a:r>
            <a:r>
              <a:rPr lang="nl-NL" sz="2400" dirty="0" err="1" smtClean="0"/>
              <a:t>to</a:t>
            </a:r>
            <a:r>
              <a:rPr lang="nl-NL" sz="2400" dirty="0" smtClean="0"/>
              <a:t> </a:t>
            </a:r>
            <a:r>
              <a:rPr lang="nl-NL" sz="2400" dirty="0" err="1"/>
              <a:t>be</a:t>
            </a:r>
            <a:r>
              <a:rPr lang="nl-NL" sz="2400" dirty="0"/>
              <a:t> </a:t>
            </a:r>
            <a:r>
              <a:rPr lang="nl-NL" sz="2400" dirty="0" err="1"/>
              <a:t>expected</a:t>
            </a:r>
            <a:r>
              <a:rPr lang="nl-NL" sz="2400" dirty="0"/>
              <a:t> </a:t>
            </a:r>
            <a:endParaRPr lang="nl-NL" sz="2400" dirty="0" smtClean="0"/>
          </a:p>
          <a:p>
            <a:pPr marL="285750" indent="-285750">
              <a:buFont typeface="Arial"/>
              <a:buChar char="•"/>
            </a:pPr>
            <a:r>
              <a:rPr lang="nl-NL" sz="2400" dirty="0" err="1" smtClean="0"/>
              <a:t>Identify</a:t>
            </a:r>
            <a:r>
              <a:rPr lang="nl-NL" sz="2400" dirty="0" smtClean="0"/>
              <a:t> </a:t>
            </a:r>
            <a:r>
              <a:rPr lang="nl-NL" sz="2400" dirty="0"/>
              <a:t>different </a:t>
            </a:r>
            <a:r>
              <a:rPr lang="nl-NL" sz="2400" dirty="0" err="1"/>
              <a:t>individuals</a:t>
            </a:r>
            <a:r>
              <a:rPr lang="nl-NL" sz="2400" dirty="0"/>
              <a:t> of the </a:t>
            </a:r>
            <a:r>
              <a:rPr lang="nl-NL" sz="2400" dirty="0" err="1"/>
              <a:t>chosen</a:t>
            </a:r>
            <a:r>
              <a:rPr lang="nl-NL" sz="2400" dirty="0"/>
              <a:t> species in </a:t>
            </a:r>
            <a:r>
              <a:rPr lang="nl-NL" sz="2400" dirty="0" err="1"/>
              <a:t>your</a:t>
            </a:r>
            <a:r>
              <a:rPr lang="nl-NL" sz="2400" dirty="0"/>
              <a:t> area. </a:t>
            </a:r>
          </a:p>
          <a:p>
            <a:pPr marL="742950" lvl="1" indent="-285750">
              <a:buFont typeface="Arial"/>
              <a:buChar char="•"/>
            </a:pPr>
            <a:r>
              <a:rPr lang="nl-NL" sz="2400" dirty="0"/>
              <a:t>Make </a:t>
            </a:r>
            <a:r>
              <a:rPr lang="nl-NL" sz="2400" dirty="0" err="1"/>
              <a:t>sure</a:t>
            </a:r>
            <a:r>
              <a:rPr lang="nl-NL" sz="2400" dirty="0"/>
              <a:t> </a:t>
            </a:r>
            <a:r>
              <a:rPr lang="nl-NL" sz="2400" dirty="0" err="1"/>
              <a:t>that</a:t>
            </a:r>
            <a:r>
              <a:rPr lang="nl-NL" sz="2400" dirty="0"/>
              <a:t> </a:t>
            </a:r>
            <a:r>
              <a:rPr lang="nl-NL" sz="2400" dirty="0" err="1"/>
              <a:t>they</a:t>
            </a:r>
            <a:r>
              <a:rPr lang="nl-NL" sz="2400" dirty="0"/>
              <a:t> are in a </a:t>
            </a:r>
            <a:r>
              <a:rPr lang="nl-NL" sz="2400" dirty="0" err="1"/>
              <a:t>location</a:t>
            </a:r>
            <a:r>
              <a:rPr lang="nl-NL" sz="2400" dirty="0"/>
              <a:t> </a:t>
            </a:r>
            <a:r>
              <a:rPr lang="nl-NL" sz="2400" dirty="0" err="1"/>
              <a:t>that</a:t>
            </a:r>
            <a:r>
              <a:rPr lang="nl-NL" sz="2400" dirty="0"/>
              <a:t> </a:t>
            </a:r>
            <a:r>
              <a:rPr lang="nl-NL" sz="2400" dirty="0" err="1"/>
              <a:t>you</a:t>
            </a:r>
            <a:r>
              <a:rPr lang="nl-NL" sz="2400" dirty="0"/>
              <a:t> </a:t>
            </a:r>
            <a:r>
              <a:rPr lang="nl-NL" sz="2400" dirty="0" err="1"/>
              <a:t>see</a:t>
            </a:r>
            <a:r>
              <a:rPr lang="nl-NL" sz="2400" dirty="0"/>
              <a:t> (</a:t>
            </a:r>
            <a:r>
              <a:rPr lang="nl-NL" sz="2400" dirty="0" err="1"/>
              <a:t>almost</a:t>
            </a:r>
            <a:r>
              <a:rPr lang="nl-NL" sz="2400" dirty="0"/>
              <a:t>) </a:t>
            </a:r>
            <a:r>
              <a:rPr lang="nl-NL" sz="2400" dirty="0" err="1"/>
              <a:t>every</a:t>
            </a:r>
            <a:r>
              <a:rPr lang="nl-NL" sz="2400" dirty="0"/>
              <a:t> </a:t>
            </a:r>
            <a:r>
              <a:rPr lang="nl-NL" sz="2400" dirty="0" err="1"/>
              <a:t>day</a:t>
            </a:r>
            <a:r>
              <a:rPr lang="nl-NL" sz="2400" dirty="0"/>
              <a:t>. </a:t>
            </a:r>
          </a:p>
          <a:p>
            <a:pPr marL="742950" lvl="1" indent="-285750">
              <a:buFont typeface="Arial"/>
              <a:buChar char="•"/>
            </a:pPr>
            <a:r>
              <a:rPr lang="nl-NL" sz="2400" dirty="0" err="1" smtClean="0"/>
              <a:t>Try</a:t>
            </a:r>
            <a:r>
              <a:rPr lang="nl-NL" sz="2400" dirty="0" smtClean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pick</a:t>
            </a:r>
            <a:r>
              <a:rPr lang="nl-NL" sz="2400" dirty="0"/>
              <a:t> </a:t>
            </a:r>
            <a:r>
              <a:rPr lang="nl-NL" sz="2400" dirty="0" err="1"/>
              <a:t>individuals</a:t>
            </a:r>
            <a:r>
              <a:rPr lang="nl-NL" sz="2400" dirty="0"/>
              <a:t> in different </a:t>
            </a:r>
            <a:r>
              <a:rPr lang="nl-NL" sz="2400" dirty="0" err="1"/>
              <a:t>habitats</a:t>
            </a:r>
            <a:r>
              <a:rPr lang="nl-NL" sz="2400" dirty="0"/>
              <a:t> in order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find</a:t>
            </a:r>
            <a:r>
              <a:rPr lang="nl-NL" sz="2400" dirty="0"/>
              <a:t> out </a:t>
            </a:r>
            <a:r>
              <a:rPr lang="nl-NL" sz="2400" dirty="0" err="1"/>
              <a:t>what</a:t>
            </a:r>
            <a:r>
              <a:rPr lang="nl-NL" sz="2400" dirty="0"/>
              <a:t> </a:t>
            </a:r>
            <a:r>
              <a:rPr lang="nl-NL" sz="2400" dirty="0" err="1"/>
              <a:t>influences</a:t>
            </a:r>
            <a:r>
              <a:rPr lang="nl-NL" sz="2400" dirty="0"/>
              <a:t> the </a:t>
            </a:r>
            <a:r>
              <a:rPr lang="nl-NL" sz="2400" dirty="0" err="1"/>
              <a:t>phenology</a:t>
            </a:r>
            <a:r>
              <a:rPr lang="nl-NL" sz="2400" dirty="0"/>
              <a:t> events. </a:t>
            </a:r>
            <a:r>
              <a:rPr lang="nl-NL" sz="2400" dirty="0" err="1" smtClean="0"/>
              <a:t>Think</a:t>
            </a:r>
            <a:r>
              <a:rPr lang="nl-NL" sz="2400" dirty="0" smtClean="0"/>
              <a:t> </a:t>
            </a:r>
            <a:r>
              <a:rPr lang="nl-NL" sz="2400" dirty="0" err="1"/>
              <a:t>about</a:t>
            </a:r>
            <a:r>
              <a:rPr lang="nl-NL" sz="2400" dirty="0"/>
              <a:t>:</a:t>
            </a:r>
          </a:p>
          <a:p>
            <a:pPr marL="1200150" lvl="2" indent="-285750">
              <a:buFont typeface="Arial"/>
              <a:buChar char="•"/>
            </a:pPr>
            <a:r>
              <a:rPr lang="nl-NL" sz="2400" dirty="0" err="1"/>
              <a:t>Shade</a:t>
            </a:r>
            <a:r>
              <a:rPr lang="nl-NL" sz="2400" dirty="0"/>
              <a:t>/</a:t>
            </a:r>
            <a:r>
              <a:rPr lang="nl-NL" sz="2400" dirty="0" err="1"/>
              <a:t>sun</a:t>
            </a:r>
            <a:endParaRPr lang="nl-NL" sz="2400" dirty="0"/>
          </a:p>
          <a:p>
            <a:pPr marL="1200150" lvl="2" indent="-285750">
              <a:buFont typeface="Arial"/>
              <a:buChar char="•"/>
            </a:pPr>
            <a:r>
              <a:rPr lang="nl-NL" sz="2400" dirty="0"/>
              <a:t>Dry/wet</a:t>
            </a:r>
          </a:p>
          <a:p>
            <a:pPr marL="1200150" lvl="2" indent="-285750">
              <a:buFont typeface="Arial"/>
              <a:buChar char="•"/>
            </a:pPr>
            <a:r>
              <a:rPr lang="nl-NL" sz="2400" dirty="0"/>
              <a:t>In the </a:t>
            </a:r>
            <a:r>
              <a:rPr lang="nl-NL" sz="2400" dirty="0" err="1"/>
              <a:t>city</a:t>
            </a:r>
            <a:r>
              <a:rPr lang="nl-NL" sz="2400" dirty="0"/>
              <a:t> / out of the </a:t>
            </a:r>
            <a:r>
              <a:rPr lang="nl-NL" sz="2400" dirty="0" err="1"/>
              <a:t>city</a:t>
            </a:r>
            <a:r>
              <a:rPr lang="nl-NL" sz="2400" dirty="0"/>
              <a:t> </a:t>
            </a:r>
          </a:p>
          <a:p>
            <a:pPr marL="1200150" lvl="2" indent="-285750">
              <a:buFont typeface="Arial"/>
              <a:buChar char="•"/>
            </a:pPr>
            <a:r>
              <a:rPr lang="nl-NL" sz="2400" dirty="0" err="1"/>
              <a:t>Temperature</a:t>
            </a:r>
            <a:endParaRPr lang="nl-NL" sz="2400" dirty="0"/>
          </a:p>
          <a:p>
            <a:pPr marL="1200150" lvl="2" indent="-285750">
              <a:buFont typeface="Arial"/>
              <a:buChar char="•"/>
            </a:pPr>
            <a:r>
              <a:rPr lang="nl-NL" sz="2400" dirty="0" err="1"/>
              <a:t>Soil</a:t>
            </a:r>
            <a:r>
              <a:rPr lang="nl-NL" sz="2400" dirty="0"/>
              <a:t> </a:t>
            </a:r>
            <a:r>
              <a:rPr lang="nl-NL" sz="2400" dirty="0" smtClean="0"/>
              <a:t>type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89778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6204</TotalTime>
  <Words>941</Words>
  <Application>Microsoft Office PowerPoint</Application>
  <PresentationFormat>Vlastní</PresentationFormat>
  <Paragraphs>146</Paragraphs>
  <Slides>31</Slides>
  <Notes>10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Office-thema</vt:lpstr>
      <vt:lpstr>Phenology app</vt:lpstr>
      <vt:lpstr>Prezentace aplikace PowerPoint</vt:lpstr>
      <vt:lpstr>European campaign</vt:lpstr>
      <vt:lpstr>Oak (Quercus robur)</vt:lpstr>
      <vt:lpstr>Beech (Fagus sylvatica)</vt:lpstr>
      <vt:lpstr>Birch (Betula pendula)</vt:lpstr>
      <vt:lpstr>Hazel (Corylus avellana)</vt:lpstr>
      <vt:lpstr>Wild cherry (Prunus avium)</vt:lpstr>
      <vt:lpstr>School project (1)</vt:lpstr>
      <vt:lpstr>School project (2)</vt:lpstr>
      <vt:lpstr>GLOBE protocols: Green-up</vt:lpstr>
      <vt:lpstr>Data entry Green up</vt:lpstr>
      <vt:lpstr>GLOBE protocol: Green down</vt:lpstr>
      <vt:lpstr>Data entry Green down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QR code</vt:lpstr>
      <vt:lpstr>Prezentace aplikace PowerPoint</vt:lpstr>
      <vt:lpstr>Prezentace aplikace PowerPoint</vt:lpstr>
      <vt:lpstr>Prezentace aplikace PowerPoint</vt:lpstr>
      <vt:lpstr>Prezentace aplikace PowerPoint</vt:lpstr>
      <vt:lpstr>Let’s go outside!</vt:lpstr>
      <vt:lpstr>How to join?</vt:lpstr>
      <vt:lpstr>How to prepare your national campaign?</vt:lpstr>
      <vt:lpstr>Planning</vt:lpstr>
      <vt:lpstr>Discussion</vt:lpstr>
      <vt:lpstr>We look forward to your movies! Please help testing this autumn</vt:lpstr>
      <vt:lpstr>Partners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matthijs Begheyn</dc:creator>
  <cp:lastModifiedBy>Dana Votápková</cp:lastModifiedBy>
  <cp:revision>58</cp:revision>
  <dcterms:created xsi:type="dcterms:W3CDTF">2016-07-12T21:20:56Z</dcterms:created>
  <dcterms:modified xsi:type="dcterms:W3CDTF">2016-10-11T14:57:47Z</dcterms:modified>
</cp:coreProperties>
</file>