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52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15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2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072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20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63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14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49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166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150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2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F5F5-3820-4855-B5CE-E45CDBE7760E}" type="datetimeFigureOut">
              <a:rPr lang="th-TH" smtClean="0"/>
              <a:t>11/03/65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8412-8329-4420-945A-7468454513C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5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2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4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1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3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7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724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นำเสนอทางหน้าจอ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2</cp:revision>
  <dcterms:created xsi:type="dcterms:W3CDTF">2022-03-11T03:21:44Z</dcterms:created>
  <dcterms:modified xsi:type="dcterms:W3CDTF">2022-03-11T03:36:38Z</dcterms:modified>
</cp:coreProperties>
</file>