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61" r:id="rId2"/>
    <p:sldId id="256" r:id="rId3"/>
    <p:sldId id="263" r:id="rId4"/>
    <p:sldId id="267" r:id="rId5"/>
    <p:sldId id="265" r:id="rId6"/>
    <p:sldId id="266" r:id="rId7"/>
    <p:sldId id="271" r:id="rId8"/>
    <p:sldId id="272" r:id="rId9"/>
    <p:sldId id="273" r:id="rId10"/>
    <p:sldId id="275" r:id="rId11"/>
    <p:sldId id="268" r:id="rId12"/>
    <p:sldId id="269" r:id="rId13"/>
    <p:sldId id="27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CD97E6-8779-4461-9F13-996B367D6BAE}" type="datetimeFigureOut">
              <a:rPr lang="en-US" smtClean="0"/>
              <a:t>3/3/2024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6FFC75-2284-4D21-852D-406C3B633825}" type="slidenum">
              <a:rPr lang="en-US" smtClean="0"/>
              <a:t>‹#›</a:t>
            </a:fld>
            <a:endParaRPr lang="en-US"/>
          </a:p>
        </p:txBody>
      </p:sp>
    </p:spTree>
    <p:extLst>
      <p:ext uri="{BB962C8B-B14F-4D97-AF65-F5344CB8AC3E}">
        <p14:creationId xmlns:p14="http://schemas.microsoft.com/office/powerpoint/2010/main" val="2305269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4c68a97855_0_89: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5" name="Google Shape;435;g4c68a97855_0_89: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hyperlink" Target="http://bit.ly/2Tynxth" TargetMode="Externa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hyperlink" Target="http://bit.ly/2TtBDfr" TargetMode="External"/><Relationship Id="rId4" Type="http://schemas.openxmlformats.org/officeDocument/2006/relationships/hyperlink" Target="http://bit.ly/2TyoMsr" TargetMode="Externa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PENING SLIDE" type="obj">
  <p:cSld name="OPENING SLIDE">
    <p:bg>
      <p:bgPr>
        <a:blipFill>
          <a:blip r:embed="rId2">
            <a:alphaModFix/>
          </a:blip>
          <a:stretch>
            <a:fillRect/>
          </a:stretch>
        </a:blipFill>
        <a:effectLst/>
      </p:bgPr>
    </p:bg>
    <p:spTree>
      <p:nvGrpSpPr>
        <p:cNvPr id="1" name="Shape 8"/>
        <p:cNvGrpSpPr/>
        <p:nvPr/>
      </p:nvGrpSpPr>
      <p:grpSpPr>
        <a:xfrm>
          <a:off x="0" y="0"/>
          <a:ext cx="0" cy="0"/>
          <a:chOff x="0" y="0"/>
          <a:chExt cx="0" cy="0"/>
        </a:xfrm>
      </p:grpSpPr>
      <p:sp>
        <p:nvSpPr>
          <p:cNvPr id="9" name="Google Shape;9;p2"/>
          <p:cNvSpPr txBox="1">
            <a:spLocks noGrp="1"/>
          </p:cNvSpPr>
          <p:nvPr>
            <p:ph type="title"/>
          </p:nvPr>
        </p:nvSpPr>
        <p:spPr>
          <a:xfrm>
            <a:off x="3823384" y="2754617"/>
            <a:ext cx="4545200" cy="9580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6000"/>
              <a:buFont typeface="Joti One"/>
              <a:buNone/>
              <a:defRPr sz="6400" i="0">
                <a:solidFill>
                  <a:srgbClr val="F9CB9C"/>
                </a:solidFill>
              </a:defRPr>
            </a:lvl1pPr>
            <a:lvl2pPr lvl="1">
              <a:spcBef>
                <a:spcPts val="0"/>
              </a:spcBef>
              <a:spcAft>
                <a:spcPts val="0"/>
              </a:spcAft>
              <a:buSzPts val="3300"/>
              <a:buNone/>
              <a:defRPr sz="4400"/>
            </a:lvl2pPr>
            <a:lvl3pPr lvl="2">
              <a:spcBef>
                <a:spcPts val="0"/>
              </a:spcBef>
              <a:spcAft>
                <a:spcPts val="0"/>
              </a:spcAft>
              <a:buSzPts val="3300"/>
              <a:buNone/>
              <a:defRPr sz="4400"/>
            </a:lvl3pPr>
            <a:lvl4pPr lvl="3">
              <a:spcBef>
                <a:spcPts val="0"/>
              </a:spcBef>
              <a:spcAft>
                <a:spcPts val="0"/>
              </a:spcAft>
              <a:buSzPts val="3300"/>
              <a:buNone/>
              <a:defRPr sz="4400"/>
            </a:lvl4pPr>
            <a:lvl5pPr lvl="4">
              <a:spcBef>
                <a:spcPts val="0"/>
              </a:spcBef>
              <a:spcAft>
                <a:spcPts val="0"/>
              </a:spcAft>
              <a:buSzPts val="3300"/>
              <a:buNone/>
              <a:defRPr sz="4400"/>
            </a:lvl5pPr>
            <a:lvl6pPr lvl="5">
              <a:spcBef>
                <a:spcPts val="0"/>
              </a:spcBef>
              <a:spcAft>
                <a:spcPts val="0"/>
              </a:spcAft>
              <a:buSzPts val="3300"/>
              <a:buNone/>
              <a:defRPr sz="4400"/>
            </a:lvl6pPr>
            <a:lvl7pPr lvl="6">
              <a:spcBef>
                <a:spcPts val="0"/>
              </a:spcBef>
              <a:spcAft>
                <a:spcPts val="0"/>
              </a:spcAft>
              <a:buSzPts val="3300"/>
              <a:buNone/>
              <a:defRPr sz="4400"/>
            </a:lvl7pPr>
            <a:lvl8pPr lvl="7">
              <a:spcBef>
                <a:spcPts val="0"/>
              </a:spcBef>
              <a:spcAft>
                <a:spcPts val="0"/>
              </a:spcAft>
              <a:buSzPts val="3300"/>
              <a:buNone/>
              <a:defRPr sz="4400"/>
            </a:lvl8pPr>
            <a:lvl9pPr lvl="8">
              <a:spcBef>
                <a:spcPts val="0"/>
              </a:spcBef>
              <a:spcAft>
                <a:spcPts val="0"/>
              </a:spcAft>
              <a:buSzPts val="3300"/>
              <a:buNone/>
              <a:defRPr sz="4400"/>
            </a:lvl9pPr>
          </a:lstStyle>
          <a:p>
            <a:endParaRPr/>
          </a:p>
        </p:txBody>
      </p:sp>
      <p:sp>
        <p:nvSpPr>
          <p:cNvPr id="10" name="Google Shape;10;p2"/>
          <p:cNvSpPr txBox="1">
            <a:spLocks noGrp="1"/>
          </p:cNvSpPr>
          <p:nvPr>
            <p:ph type="subTitle" idx="1"/>
          </p:nvPr>
        </p:nvSpPr>
        <p:spPr>
          <a:xfrm>
            <a:off x="4071567" y="3712617"/>
            <a:ext cx="4018800" cy="385600"/>
          </a:xfrm>
          <a:prstGeom prst="rect">
            <a:avLst/>
          </a:prstGeom>
        </p:spPr>
        <p:txBody>
          <a:bodyPr spcFirstLastPara="1" wrap="square" lIns="0" tIns="0" rIns="0" bIns="0" anchor="t" anchorCtr="0">
            <a:noAutofit/>
          </a:bodyPr>
          <a:lstStyle>
            <a:lvl1pPr lvl="0" algn="ctr">
              <a:spcBef>
                <a:spcPts val="0"/>
              </a:spcBef>
              <a:spcAft>
                <a:spcPts val="0"/>
              </a:spcAft>
              <a:buNone/>
              <a:defRPr sz="1867">
                <a:solidFill>
                  <a:srgbClr val="FFFFFF"/>
                </a:solidFill>
              </a:defRPr>
            </a:lvl1pPr>
            <a:lvl2pPr lvl="1" algn="ctr">
              <a:spcBef>
                <a:spcPts val="0"/>
              </a:spcBef>
              <a:spcAft>
                <a:spcPts val="0"/>
              </a:spcAft>
              <a:buNone/>
              <a:defRPr sz="1867">
                <a:solidFill>
                  <a:srgbClr val="FFFFFF"/>
                </a:solidFill>
              </a:defRPr>
            </a:lvl2pPr>
            <a:lvl3pPr lvl="2" algn="ctr">
              <a:spcBef>
                <a:spcPts val="0"/>
              </a:spcBef>
              <a:spcAft>
                <a:spcPts val="0"/>
              </a:spcAft>
              <a:buNone/>
              <a:defRPr sz="1867">
                <a:solidFill>
                  <a:srgbClr val="FFFFFF"/>
                </a:solidFill>
              </a:defRPr>
            </a:lvl3pPr>
            <a:lvl4pPr lvl="3" algn="ctr">
              <a:spcBef>
                <a:spcPts val="0"/>
              </a:spcBef>
              <a:spcAft>
                <a:spcPts val="0"/>
              </a:spcAft>
              <a:buNone/>
              <a:defRPr sz="1867">
                <a:solidFill>
                  <a:srgbClr val="FFFFFF"/>
                </a:solidFill>
              </a:defRPr>
            </a:lvl4pPr>
            <a:lvl5pPr lvl="4" algn="ctr">
              <a:spcBef>
                <a:spcPts val="0"/>
              </a:spcBef>
              <a:spcAft>
                <a:spcPts val="0"/>
              </a:spcAft>
              <a:buNone/>
              <a:defRPr sz="1867">
                <a:solidFill>
                  <a:srgbClr val="FFFFFF"/>
                </a:solidFill>
              </a:defRPr>
            </a:lvl5pPr>
            <a:lvl6pPr lvl="5" algn="ctr">
              <a:spcBef>
                <a:spcPts val="0"/>
              </a:spcBef>
              <a:spcAft>
                <a:spcPts val="0"/>
              </a:spcAft>
              <a:buNone/>
              <a:defRPr sz="1867">
                <a:solidFill>
                  <a:srgbClr val="FFFFFF"/>
                </a:solidFill>
              </a:defRPr>
            </a:lvl6pPr>
            <a:lvl7pPr lvl="6" algn="ctr">
              <a:spcBef>
                <a:spcPts val="0"/>
              </a:spcBef>
              <a:spcAft>
                <a:spcPts val="0"/>
              </a:spcAft>
              <a:buNone/>
              <a:defRPr sz="1867">
                <a:solidFill>
                  <a:srgbClr val="FFFFFF"/>
                </a:solidFill>
              </a:defRPr>
            </a:lvl7pPr>
            <a:lvl8pPr lvl="7" algn="ctr">
              <a:spcBef>
                <a:spcPts val="0"/>
              </a:spcBef>
              <a:spcAft>
                <a:spcPts val="0"/>
              </a:spcAft>
              <a:buNone/>
              <a:defRPr sz="1867">
                <a:solidFill>
                  <a:srgbClr val="FFFFFF"/>
                </a:solidFill>
              </a:defRPr>
            </a:lvl8pPr>
            <a:lvl9pPr lvl="8" algn="ctr">
              <a:spcBef>
                <a:spcPts val="0"/>
              </a:spcBef>
              <a:spcAft>
                <a:spcPts val="0"/>
              </a:spcAft>
              <a:buNone/>
              <a:defRPr sz="1867">
                <a:solidFill>
                  <a:srgbClr val="FFFFFF"/>
                </a:solidFill>
              </a:defRPr>
            </a:lvl9pPr>
          </a:lstStyle>
          <a:p>
            <a:endParaRPr/>
          </a:p>
        </p:txBody>
      </p:sp>
      <p:grpSp>
        <p:nvGrpSpPr>
          <p:cNvPr id="11" name="Google Shape;11;p2"/>
          <p:cNvGrpSpPr/>
          <p:nvPr/>
        </p:nvGrpSpPr>
        <p:grpSpPr>
          <a:xfrm>
            <a:off x="2130163" y="395012"/>
            <a:ext cx="7931808" cy="6258927"/>
            <a:chOff x="2256903" y="816487"/>
            <a:chExt cx="4630180" cy="3653639"/>
          </a:xfrm>
        </p:grpSpPr>
        <p:sp>
          <p:nvSpPr>
            <p:cNvPr id="12" name="Google Shape;12;p2"/>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093353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3">
  <p:cSld name="TITLE &amp; TEXT 3">
    <p:bg>
      <p:bgPr>
        <a:blipFill>
          <a:blip r:embed="rId2">
            <a:alphaModFix/>
          </a:blip>
          <a:stretch>
            <a:fillRect/>
          </a:stretch>
        </a:blipFill>
        <a:effectLst/>
      </p:bgPr>
    </p:bg>
    <p:spTree>
      <p:nvGrpSpPr>
        <p:cNvPr id="1" name="Shape 64"/>
        <p:cNvGrpSpPr/>
        <p:nvPr/>
      </p:nvGrpSpPr>
      <p:grpSpPr>
        <a:xfrm>
          <a:off x="0" y="0"/>
          <a:ext cx="0" cy="0"/>
          <a:chOff x="0" y="0"/>
          <a:chExt cx="0" cy="0"/>
        </a:xfrm>
      </p:grpSpPr>
      <p:sp>
        <p:nvSpPr>
          <p:cNvPr id="65" name="Google Shape;65;p11"/>
          <p:cNvSpPr txBox="1">
            <a:spLocks noGrp="1"/>
          </p:cNvSpPr>
          <p:nvPr>
            <p:ph type="title"/>
          </p:nvPr>
        </p:nvSpPr>
        <p:spPr>
          <a:xfrm flipH="1">
            <a:off x="5215749" y="2316333"/>
            <a:ext cx="5750800" cy="1570800"/>
          </a:xfrm>
          <a:prstGeom prst="rect">
            <a:avLst/>
          </a:prstGeom>
          <a:noFill/>
          <a:ln>
            <a:noFill/>
          </a:ln>
        </p:spPr>
        <p:txBody>
          <a:bodyPr spcFirstLastPara="1" wrap="square" lIns="0" tIns="0" rIns="0" bIns="0" anchor="b" anchorCtr="0">
            <a:noAutofit/>
          </a:bodyPr>
          <a:lstStyle>
            <a:lvl1pPr lvl="0" algn="r" rtl="0">
              <a:spcBef>
                <a:spcPts val="0"/>
              </a:spcBef>
              <a:spcAft>
                <a:spcPts val="0"/>
              </a:spcAft>
              <a:buClr>
                <a:srgbClr val="FFC39F"/>
              </a:buClr>
              <a:buSzPts val="3300"/>
              <a:buNone/>
              <a:defRPr i="0">
                <a:solidFill>
                  <a:srgbClr val="C9DAF8"/>
                </a:solidFill>
              </a:defRPr>
            </a:lvl1pPr>
            <a:lvl2pPr lvl="1" algn="r" rtl="0">
              <a:spcBef>
                <a:spcPts val="0"/>
              </a:spcBef>
              <a:spcAft>
                <a:spcPts val="0"/>
              </a:spcAft>
              <a:buClr>
                <a:srgbClr val="FFC39F"/>
              </a:buClr>
              <a:buSzPts val="2500"/>
              <a:buNone/>
              <a:defRPr sz="3333">
                <a:solidFill>
                  <a:srgbClr val="FFC39F"/>
                </a:solidFill>
              </a:defRPr>
            </a:lvl2pPr>
            <a:lvl3pPr lvl="2" algn="r" rtl="0">
              <a:spcBef>
                <a:spcPts val="0"/>
              </a:spcBef>
              <a:spcAft>
                <a:spcPts val="0"/>
              </a:spcAft>
              <a:buClr>
                <a:srgbClr val="FFC39F"/>
              </a:buClr>
              <a:buSzPts val="2500"/>
              <a:buNone/>
              <a:defRPr sz="3333">
                <a:solidFill>
                  <a:srgbClr val="FFC39F"/>
                </a:solidFill>
              </a:defRPr>
            </a:lvl3pPr>
            <a:lvl4pPr lvl="3" algn="r" rtl="0">
              <a:spcBef>
                <a:spcPts val="0"/>
              </a:spcBef>
              <a:spcAft>
                <a:spcPts val="0"/>
              </a:spcAft>
              <a:buClr>
                <a:srgbClr val="FFC39F"/>
              </a:buClr>
              <a:buSzPts val="2500"/>
              <a:buNone/>
              <a:defRPr sz="3333">
                <a:solidFill>
                  <a:srgbClr val="FFC39F"/>
                </a:solidFill>
              </a:defRPr>
            </a:lvl4pPr>
            <a:lvl5pPr lvl="4" algn="r" rtl="0">
              <a:spcBef>
                <a:spcPts val="0"/>
              </a:spcBef>
              <a:spcAft>
                <a:spcPts val="0"/>
              </a:spcAft>
              <a:buClr>
                <a:srgbClr val="FFC39F"/>
              </a:buClr>
              <a:buSzPts val="2500"/>
              <a:buNone/>
              <a:defRPr sz="3333">
                <a:solidFill>
                  <a:srgbClr val="FFC39F"/>
                </a:solidFill>
              </a:defRPr>
            </a:lvl5pPr>
            <a:lvl6pPr lvl="5" algn="r" rtl="0">
              <a:spcBef>
                <a:spcPts val="0"/>
              </a:spcBef>
              <a:spcAft>
                <a:spcPts val="0"/>
              </a:spcAft>
              <a:buClr>
                <a:srgbClr val="FFC39F"/>
              </a:buClr>
              <a:buSzPts val="2500"/>
              <a:buNone/>
              <a:defRPr sz="3333">
                <a:solidFill>
                  <a:srgbClr val="FFC39F"/>
                </a:solidFill>
              </a:defRPr>
            </a:lvl6pPr>
            <a:lvl7pPr lvl="6" algn="r" rtl="0">
              <a:spcBef>
                <a:spcPts val="0"/>
              </a:spcBef>
              <a:spcAft>
                <a:spcPts val="0"/>
              </a:spcAft>
              <a:buClr>
                <a:srgbClr val="FFC39F"/>
              </a:buClr>
              <a:buSzPts val="2500"/>
              <a:buNone/>
              <a:defRPr sz="3333">
                <a:solidFill>
                  <a:srgbClr val="FFC39F"/>
                </a:solidFill>
              </a:defRPr>
            </a:lvl7pPr>
            <a:lvl8pPr lvl="7" algn="r" rtl="0">
              <a:spcBef>
                <a:spcPts val="0"/>
              </a:spcBef>
              <a:spcAft>
                <a:spcPts val="0"/>
              </a:spcAft>
              <a:buClr>
                <a:srgbClr val="FFC39F"/>
              </a:buClr>
              <a:buSzPts val="2500"/>
              <a:buNone/>
              <a:defRPr sz="3333">
                <a:solidFill>
                  <a:srgbClr val="FFC39F"/>
                </a:solidFill>
              </a:defRPr>
            </a:lvl8pPr>
            <a:lvl9pPr lvl="8" algn="r" rtl="0">
              <a:spcBef>
                <a:spcPts val="0"/>
              </a:spcBef>
              <a:spcAft>
                <a:spcPts val="0"/>
              </a:spcAft>
              <a:buClr>
                <a:srgbClr val="FFC39F"/>
              </a:buClr>
              <a:buSzPts val="2500"/>
              <a:buNone/>
              <a:defRPr sz="3333">
                <a:solidFill>
                  <a:srgbClr val="FFC39F"/>
                </a:solidFill>
              </a:defRPr>
            </a:lvl9pPr>
          </a:lstStyle>
          <a:p>
            <a:endParaRPr/>
          </a:p>
        </p:txBody>
      </p:sp>
      <p:sp>
        <p:nvSpPr>
          <p:cNvPr id="66" name="Google Shape;66;p11"/>
          <p:cNvSpPr txBox="1">
            <a:spLocks noGrp="1"/>
          </p:cNvSpPr>
          <p:nvPr>
            <p:ph type="subTitle" idx="1"/>
          </p:nvPr>
        </p:nvSpPr>
        <p:spPr>
          <a:xfrm flipH="1">
            <a:off x="7232544" y="3998067"/>
            <a:ext cx="3734000" cy="913200"/>
          </a:xfrm>
          <a:prstGeom prst="rect">
            <a:avLst/>
          </a:prstGeom>
        </p:spPr>
        <p:txBody>
          <a:bodyPr spcFirstLastPara="1" wrap="square" lIns="0" tIns="0" rIns="0" bIns="0" anchor="t" anchorCtr="0">
            <a:noAutofit/>
          </a:bodyPr>
          <a:lstStyle>
            <a:lvl1pPr lvl="0" algn="r" rtl="0">
              <a:spcBef>
                <a:spcPts val="0"/>
              </a:spcBef>
              <a:spcAft>
                <a:spcPts val="0"/>
              </a:spcAft>
              <a:buNone/>
              <a:defRPr>
                <a:solidFill>
                  <a:srgbClr val="F3F3F3"/>
                </a:solidFill>
              </a:defRPr>
            </a:lvl1pPr>
            <a:lvl2pPr lvl="1" algn="r" rtl="0">
              <a:spcBef>
                <a:spcPts val="0"/>
              </a:spcBef>
              <a:spcAft>
                <a:spcPts val="0"/>
              </a:spcAft>
              <a:buNone/>
              <a:defRPr>
                <a:solidFill>
                  <a:srgbClr val="F3F3F3"/>
                </a:solidFill>
              </a:defRPr>
            </a:lvl2pPr>
            <a:lvl3pPr lvl="2" algn="r" rtl="0">
              <a:spcBef>
                <a:spcPts val="0"/>
              </a:spcBef>
              <a:spcAft>
                <a:spcPts val="0"/>
              </a:spcAft>
              <a:buNone/>
              <a:defRPr>
                <a:solidFill>
                  <a:srgbClr val="F3F3F3"/>
                </a:solidFill>
              </a:defRPr>
            </a:lvl3pPr>
            <a:lvl4pPr lvl="3" algn="r" rtl="0">
              <a:spcBef>
                <a:spcPts val="0"/>
              </a:spcBef>
              <a:spcAft>
                <a:spcPts val="0"/>
              </a:spcAft>
              <a:buNone/>
              <a:defRPr>
                <a:solidFill>
                  <a:srgbClr val="F3F3F3"/>
                </a:solidFill>
              </a:defRPr>
            </a:lvl4pPr>
            <a:lvl5pPr lvl="4" algn="r" rtl="0">
              <a:spcBef>
                <a:spcPts val="0"/>
              </a:spcBef>
              <a:spcAft>
                <a:spcPts val="0"/>
              </a:spcAft>
              <a:buNone/>
              <a:defRPr>
                <a:solidFill>
                  <a:srgbClr val="F3F3F3"/>
                </a:solidFill>
              </a:defRPr>
            </a:lvl5pPr>
            <a:lvl6pPr lvl="5" algn="r" rtl="0">
              <a:spcBef>
                <a:spcPts val="0"/>
              </a:spcBef>
              <a:spcAft>
                <a:spcPts val="0"/>
              </a:spcAft>
              <a:buNone/>
              <a:defRPr>
                <a:solidFill>
                  <a:srgbClr val="F3F3F3"/>
                </a:solidFill>
              </a:defRPr>
            </a:lvl6pPr>
            <a:lvl7pPr lvl="6" algn="r" rtl="0">
              <a:spcBef>
                <a:spcPts val="0"/>
              </a:spcBef>
              <a:spcAft>
                <a:spcPts val="0"/>
              </a:spcAft>
              <a:buNone/>
              <a:defRPr>
                <a:solidFill>
                  <a:srgbClr val="F3F3F3"/>
                </a:solidFill>
              </a:defRPr>
            </a:lvl7pPr>
            <a:lvl8pPr lvl="7" algn="r" rtl="0">
              <a:spcBef>
                <a:spcPts val="0"/>
              </a:spcBef>
              <a:spcAft>
                <a:spcPts val="0"/>
              </a:spcAft>
              <a:buNone/>
              <a:defRPr>
                <a:solidFill>
                  <a:srgbClr val="F3F3F3"/>
                </a:solidFill>
              </a:defRPr>
            </a:lvl8pPr>
            <a:lvl9pPr lvl="8" algn="r" rtl="0">
              <a:spcBef>
                <a:spcPts val="0"/>
              </a:spcBef>
              <a:spcAft>
                <a:spcPts val="0"/>
              </a:spcAft>
              <a:buNone/>
              <a:defRPr>
                <a:solidFill>
                  <a:srgbClr val="F3F3F3"/>
                </a:solidFill>
              </a:defRPr>
            </a:lvl9pPr>
          </a:lstStyle>
          <a:p>
            <a:endParaRPr/>
          </a:p>
        </p:txBody>
      </p:sp>
    </p:spTree>
    <p:extLst>
      <p:ext uri="{BB962C8B-B14F-4D97-AF65-F5344CB8AC3E}">
        <p14:creationId xmlns:p14="http://schemas.microsoft.com/office/powerpoint/2010/main" val="1346355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TITLE">
  <p:cSld name="BIG TITLE">
    <p:bg>
      <p:bgPr>
        <a:blipFill>
          <a:blip r:embed="rId2">
            <a:alphaModFix/>
          </a:blip>
          <a:stretch>
            <a:fillRect/>
          </a:stretch>
        </a:blipFill>
        <a:effectLst/>
      </p:bgPr>
    </p:bg>
    <p:spTree>
      <p:nvGrpSpPr>
        <p:cNvPr id="1" name="Shape 67"/>
        <p:cNvGrpSpPr/>
        <p:nvPr/>
      </p:nvGrpSpPr>
      <p:grpSpPr>
        <a:xfrm>
          <a:off x="0" y="0"/>
          <a:ext cx="0" cy="0"/>
          <a:chOff x="0" y="0"/>
          <a:chExt cx="0" cy="0"/>
        </a:xfrm>
      </p:grpSpPr>
      <p:sp>
        <p:nvSpPr>
          <p:cNvPr id="68" name="Google Shape;68;p12"/>
          <p:cNvSpPr txBox="1">
            <a:spLocks noGrp="1"/>
          </p:cNvSpPr>
          <p:nvPr>
            <p:ph type="title"/>
          </p:nvPr>
        </p:nvSpPr>
        <p:spPr>
          <a:xfrm>
            <a:off x="1215879" y="1244167"/>
            <a:ext cx="3568400" cy="4369600"/>
          </a:xfrm>
          <a:prstGeom prst="rect">
            <a:avLst/>
          </a:prstGeom>
        </p:spPr>
        <p:txBody>
          <a:bodyPr spcFirstLastPara="1" wrap="square" lIns="0" tIns="0" rIns="0" bIns="0" anchor="ctr" anchorCtr="0">
            <a:noAutofit/>
          </a:bodyPr>
          <a:lstStyle>
            <a:lvl1pPr lvl="0" rtl="0">
              <a:spcBef>
                <a:spcPts val="0"/>
              </a:spcBef>
              <a:spcAft>
                <a:spcPts val="0"/>
              </a:spcAft>
              <a:buNone/>
              <a:defRPr sz="6400"/>
            </a:lvl1pPr>
            <a:lvl2pPr lvl="1" rtl="0">
              <a:spcBef>
                <a:spcPts val="0"/>
              </a:spcBef>
              <a:spcAft>
                <a:spcPts val="0"/>
              </a:spcAft>
              <a:buNone/>
              <a:defRPr sz="6400"/>
            </a:lvl2pPr>
            <a:lvl3pPr lvl="2" rtl="0">
              <a:spcBef>
                <a:spcPts val="0"/>
              </a:spcBef>
              <a:spcAft>
                <a:spcPts val="0"/>
              </a:spcAft>
              <a:buNone/>
              <a:defRPr sz="6400"/>
            </a:lvl3pPr>
            <a:lvl4pPr lvl="3" rtl="0">
              <a:spcBef>
                <a:spcPts val="0"/>
              </a:spcBef>
              <a:spcAft>
                <a:spcPts val="0"/>
              </a:spcAft>
              <a:buNone/>
              <a:defRPr sz="6400"/>
            </a:lvl4pPr>
            <a:lvl5pPr lvl="4" rtl="0">
              <a:spcBef>
                <a:spcPts val="0"/>
              </a:spcBef>
              <a:spcAft>
                <a:spcPts val="0"/>
              </a:spcAft>
              <a:buNone/>
              <a:defRPr sz="6400"/>
            </a:lvl5pPr>
            <a:lvl6pPr lvl="5" rtl="0">
              <a:spcBef>
                <a:spcPts val="0"/>
              </a:spcBef>
              <a:spcAft>
                <a:spcPts val="0"/>
              </a:spcAft>
              <a:buNone/>
              <a:defRPr sz="6400"/>
            </a:lvl6pPr>
            <a:lvl7pPr lvl="6" rtl="0">
              <a:spcBef>
                <a:spcPts val="0"/>
              </a:spcBef>
              <a:spcAft>
                <a:spcPts val="0"/>
              </a:spcAft>
              <a:buNone/>
              <a:defRPr sz="6400"/>
            </a:lvl7pPr>
            <a:lvl8pPr lvl="7" rtl="0">
              <a:spcBef>
                <a:spcPts val="0"/>
              </a:spcBef>
              <a:spcAft>
                <a:spcPts val="0"/>
              </a:spcAft>
              <a:buNone/>
              <a:defRPr sz="6400"/>
            </a:lvl8pPr>
            <a:lvl9pPr lvl="8" rtl="0">
              <a:spcBef>
                <a:spcPts val="0"/>
              </a:spcBef>
              <a:spcAft>
                <a:spcPts val="0"/>
              </a:spcAft>
              <a:buNone/>
              <a:defRPr sz="6400"/>
            </a:lvl9pPr>
          </a:lstStyle>
          <a:p>
            <a:endParaRPr/>
          </a:p>
        </p:txBody>
      </p:sp>
    </p:spTree>
    <p:extLst>
      <p:ext uri="{BB962C8B-B14F-4D97-AF65-F5344CB8AC3E}">
        <p14:creationId xmlns:p14="http://schemas.microsoft.com/office/powerpoint/2010/main" val="2309820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TITLE 1">
  <p:cSld name="BIG TITLE 1">
    <p:bg>
      <p:bgPr>
        <a:blipFill>
          <a:blip r:embed="rId2">
            <a:alphaModFix/>
          </a:blip>
          <a:stretch>
            <a:fillRect/>
          </a:stretch>
        </a:blipFill>
        <a:effectLst/>
      </p:bgPr>
    </p:bg>
    <p:spTree>
      <p:nvGrpSpPr>
        <p:cNvPr id="1" name="Shape 69"/>
        <p:cNvGrpSpPr/>
        <p:nvPr/>
      </p:nvGrpSpPr>
      <p:grpSpPr>
        <a:xfrm>
          <a:off x="0" y="0"/>
          <a:ext cx="0" cy="0"/>
          <a:chOff x="0" y="0"/>
          <a:chExt cx="0" cy="0"/>
        </a:xfrm>
      </p:grpSpPr>
      <p:sp>
        <p:nvSpPr>
          <p:cNvPr id="70" name="Google Shape;70;p13"/>
          <p:cNvSpPr txBox="1">
            <a:spLocks noGrp="1"/>
          </p:cNvSpPr>
          <p:nvPr>
            <p:ph type="title"/>
          </p:nvPr>
        </p:nvSpPr>
        <p:spPr>
          <a:xfrm>
            <a:off x="1592200" y="2238800"/>
            <a:ext cx="9007600" cy="2380400"/>
          </a:xfrm>
          <a:prstGeom prst="rect">
            <a:avLst/>
          </a:prstGeom>
        </p:spPr>
        <p:txBody>
          <a:bodyPr spcFirstLastPara="1" wrap="square" lIns="0" tIns="0" rIns="0" bIns="0" anchor="ctr" anchorCtr="0">
            <a:noAutofit/>
          </a:bodyPr>
          <a:lstStyle>
            <a:lvl1pPr lvl="0" algn="ctr" rtl="0">
              <a:spcBef>
                <a:spcPts val="0"/>
              </a:spcBef>
              <a:spcAft>
                <a:spcPts val="0"/>
              </a:spcAft>
              <a:buNone/>
              <a:defRPr sz="8000">
                <a:solidFill>
                  <a:srgbClr val="DD7E6B"/>
                </a:solidFill>
              </a:defRPr>
            </a:lvl1pPr>
            <a:lvl2pPr lvl="1" algn="ctr" rtl="0">
              <a:spcBef>
                <a:spcPts val="0"/>
              </a:spcBef>
              <a:spcAft>
                <a:spcPts val="0"/>
              </a:spcAft>
              <a:buNone/>
              <a:defRPr sz="8000">
                <a:solidFill>
                  <a:srgbClr val="DD7E6B"/>
                </a:solidFill>
              </a:defRPr>
            </a:lvl2pPr>
            <a:lvl3pPr lvl="2" algn="ctr" rtl="0">
              <a:spcBef>
                <a:spcPts val="0"/>
              </a:spcBef>
              <a:spcAft>
                <a:spcPts val="0"/>
              </a:spcAft>
              <a:buNone/>
              <a:defRPr sz="8000">
                <a:solidFill>
                  <a:srgbClr val="DD7E6B"/>
                </a:solidFill>
              </a:defRPr>
            </a:lvl3pPr>
            <a:lvl4pPr lvl="3" algn="ctr" rtl="0">
              <a:spcBef>
                <a:spcPts val="0"/>
              </a:spcBef>
              <a:spcAft>
                <a:spcPts val="0"/>
              </a:spcAft>
              <a:buNone/>
              <a:defRPr sz="8000">
                <a:solidFill>
                  <a:srgbClr val="DD7E6B"/>
                </a:solidFill>
              </a:defRPr>
            </a:lvl4pPr>
            <a:lvl5pPr lvl="4" algn="ctr" rtl="0">
              <a:spcBef>
                <a:spcPts val="0"/>
              </a:spcBef>
              <a:spcAft>
                <a:spcPts val="0"/>
              </a:spcAft>
              <a:buNone/>
              <a:defRPr sz="8000">
                <a:solidFill>
                  <a:srgbClr val="DD7E6B"/>
                </a:solidFill>
              </a:defRPr>
            </a:lvl5pPr>
            <a:lvl6pPr lvl="5" algn="ctr" rtl="0">
              <a:spcBef>
                <a:spcPts val="0"/>
              </a:spcBef>
              <a:spcAft>
                <a:spcPts val="0"/>
              </a:spcAft>
              <a:buNone/>
              <a:defRPr sz="8000">
                <a:solidFill>
                  <a:srgbClr val="DD7E6B"/>
                </a:solidFill>
              </a:defRPr>
            </a:lvl6pPr>
            <a:lvl7pPr lvl="6" algn="ctr" rtl="0">
              <a:spcBef>
                <a:spcPts val="0"/>
              </a:spcBef>
              <a:spcAft>
                <a:spcPts val="0"/>
              </a:spcAft>
              <a:buNone/>
              <a:defRPr sz="8000">
                <a:solidFill>
                  <a:srgbClr val="DD7E6B"/>
                </a:solidFill>
              </a:defRPr>
            </a:lvl7pPr>
            <a:lvl8pPr lvl="7" algn="ctr" rtl="0">
              <a:spcBef>
                <a:spcPts val="0"/>
              </a:spcBef>
              <a:spcAft>
                <a:spcPts val="0"/>
              </a:spcAft>
              <a:buNone/>
              <a:defRPr sz="8000">
                <a:solidFill>
                  <a:srgbClr val="DD7E6B"/>
                </a:solidFill>
              </a:defRPr>
            </a:lvl8pPr>
            <a:lvl9pPr lvl="8" algn="ctr" rtl="0">
              <a:spcBef>
                <a:spcPts val="0"/>
              </a:spcBef>
              <a:spcAft>
                <a:spcPts val="0"/>
              </a:spcAft>
              <a:buNone/>
              <a:defRPr sz="8000">
                <a:solidFill>
                  <a:srgbClr val="DD7E6B"/>
                </a:solidFill>
              </a:defRPr>
            </a:lvl9pPr>
          </a:lstStyle>
          <a:p>
            <a:endParaRPr/>
          </a:p>
        </p:txBody>
      </p:sp>
      <p:sp>
        <p:nvSpPr>
          <p:cNvPr id="71" name="Google Shape;71;p13"/>
          <p:cNvSpPr/>
          <p:nvPr/>
        </p:nvSpPr>
        <p:spPr>
          <a:xfrm rot="10800000" flipH="1">
            <a:off x="3101750" y="1161694"/>
            <a:ext cx="5988367" cy="4725372"/>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0254132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amp; TEXT  ">
  <p:cSld name="BIG NUMBER &amp; TEXT  ">
    <p:bg>
      <p:bgPr>
        <a:blipFill>
          <a:blip r:embed="rId2">
            <a:alphaModFix/>
          </a:blip>
          <a:stretch>
            <a:fillRect/>
          </a:stretch>
        </a:blipFill>
        <a:effectLst/>
      </p:bgPr>
    </p:bg>
    <p:spTree>
      <p:nvGrpSpPr>
        <p:cNvPr id="1" name="Shape 74"/>
        <p:cNvGrpSpPr/>
        <p:nvPr/>
      </p:nvGrpSpPr>
      <p:grpSpPr>
        <a:xfrm>
          <a:off x="0" y="0"/>
          <a:ext cx="0" cy="0"/>
          <a:chOff x="0" y="0"/>
          <a:chExt cx="0" cy="0"/>
        </a:xfrm>
      </p:grpSpPr>
      <p:sp>
        <p:nvSpPr>
          <p:cNvPr id="75" name="Google Shape;75;p15"/>
          <p:cNvSpPr txBox="1">
            <a:spLocks noGrp="1"/>
          </p:cNvSpPr>
          <p:nvPr>
            <p:ph type="subTitle" idx="1"/>
          </p:nvPr>
        </p:nvSpPr>
        <p:spPr>
          <a:xfrm>
            <a:off x="3860733" y="3993967"/>
            <a:ext cx="4563200" cy="410000"/>
          </a:xfrm>
          <a:prstGeom prst="rect">
            <a:avLst/>
          </a:prstGeom>
        </p:spPr>
        <p:txBody>
          <a:bodyPr spcFirstLastPara="1" wrap="square" lIns="0" tIns="0" rIns="0" bIns="0" anchor="t" anchorCtr="0">
            <a:noAutofit/>
          </a:bodyPr>
          <a:lstStyle>
            <a:lvl1pPr lvl="0" algn="ctr" rtl="0">
              <a:spcBef>
                <a:spcPts val="0"/>
              </a:spcBef>
              <a:spcAft>
                <a:spcPts val="0"/>
              </a:spcAft>
              <a:buNone/>
              <a:defRPr sz="1600">
                <a:solidFill>
                  <a:srgbClr val="F3F3F3"/>
                </a:solidFill>
              </a:defRPr>
            </a:lvl1pPr>
            <a:lvl2pPr lvl="1" algn="ctr" rtl="0">
              <a:spcBef>
                <a:spcPts val="0"/>
              </a:spcBef>
              <a:spcAft>
                <a:spcPts val="0"/>
              </a:spcAft>
              <a:buNone/>
              <a:defRPr sz="1333">
                <a:solidFill>
                  <a:srgbClr val="F3F3F3"/>
                </a:solidFill>
              </a:defRPr>
            </a:lvl2pPr>
            <a:lvl3pPr lvl="2" algn="ctr" rtl="0">
              <a:spcBef>
                <a:spcPts val="0"/>
              </a:spcBef>
              <a:spcAft>
                <a:spcPts val="0"/>
              </a:spcAft>
              <a:buNone/>
              <a:defRPr sz="1333">
                <a:solidFill>
                  <a:srgbClr val="F3F3F3"/>
                </a:solidFill>
              </a:defRPr>
            </a:lvl3pPr>
            <a:lvl4pPr lvl="3" algn="ctr" rtl="0">
              <a:spcBef>
                <a:spcPts val="0"/>
              </a:spcBef>
              <a:spcAft>
                <a:spcPts val="0"/>
              </a:spcAft>
              <a:buNone/>
              <a:defRPr sz="1333">
                <a:solidFill>
                  <a:srgbClr val="F3F3F3"/>
                </a:solidFill>
              </a:defRPr>
            </a:lvl4pPr>
            <a:lvl5pPr lvl="4" algn="ctr" rtl="0">
              <a:spcBef>
                <a:spcPts val="0"/>
              </a:spcBef>
              <a:spcAft>
                <a:spcPts val="0"/>
              </a:spcAft>
              <a:buNone/>
              <a:defRPr sz="1333">
                <a:solidFill>
                  <a:srgbClr val="F3F3F3"/>
                </a:solidFill>
              </a:defRPr>
            </a:lvl5pPr>
            <a:lvl6pPr lvl="5" algn="ctr" rtl="0">
              <a:spcBef>
                <a:spcPts val="0"/>
              </a:spcBef>
              <a:spcAft>
                <a:spcPts val="0"/>
              </a:spcAft>
              <a:buNone/>
              <a:defRPr sz="1333">
                <a:solidFill>
                  <a:srgbClr val="F3F3F3"/>
                </a:solidFill>
              </a:defRPr>
            </a:lvl6pPr>
            <a:lvl7pPr lvl="6" algn="ctr" rtl="0">
              <a:spcBef>
                <a:spcPts val="0"/>
              </a:spcBef>
              <a:spcAft>
                <a:spcPts val="0"/>
              </a:spcAft>
              <a:buNone/>
              <a:defRPr sz="1333">
                <a:solidFill>
                  <a:srgbClr val="F3F3F3"/>
                </a:solidFill>
              </a:defRPr>
            </a:lvl7pPr>
            <a:lvl8pPr lvl="7" algn="ctr" rtl="0">
              <a:spcBef>
                <a:spcPts val="0"/>
              </a:spcBef>
              <a:spcAft>
                <a:spcPts val="0"/>
              </a:spcAft>
              <a:buNone/>
              <a:defRPr sz="1333">
                <a:solidFill>
                  <a:srgbClr val="F3F3F3"/>
                </a:solidFill>
              </a:defRPr>
            </a:lvl8pPr>
            <a:lvl9pPr lvl="8" algn="ctr" rtl="0">
              <a:spcBef>
                <a:spcPts val="0"/>
              </a:spcBef>
              <a:spcAft>
                <a:spcPts val="0"/>
              </a:spcAft>
              <a:buNone/>
              <a:defRPr sz="1333">
                <a:solidFill>
                  <a:srgbClr val="F3F3F3"/>
                </a:solidFill>
              </a:defRPr>
            </a:lvl9pPr>
          </a:lstStyle>
          <a:p>
            <a:endParaRPr/>
          </a:p>
        </p:txBody>
      </p:sp>
      <p:sp>
        <p:nvSpPr>
          <p:cNvPr id="76" name="Google Shape;76;p15"/>
          <p:cNvSpPr txBox="1">
            <a:spLocks noGrp="1"/>
          </p:cNvSpPr>
          <p:nvPr>
            <p:ph type="title" hasCustomPrompt="1"/>
          </p:nvPr>
        </p:nvSpPr>
        <p:spPr>
          <a:xfrm>
            <a:off x="2785000" y="2383000"/>
            <a:ext cx="6622000" cy="1485200"/>
          </a:xfrm>
          <a:prstGeom prst="rect">
            <a:avLst/>
          </a:prstGeom>
          <a:noFill/>
        </p:spPr>
        <p:txBody>
          <a:bodyPr spcFirstLastPara="1" wrap="square" lIns="0" tIns="0" rIns="0" bIns="0" anchor="b" anchorCtr="0">
            <a:noAutofit/>
          </a:bodyPr>
          <a:lstStyle>
            <a:lvl1pPr lvl="0" algn="ctr" rtl="0">
              <a:spcBef>
                <a:spcPts val="0"/>
              </a:spcBef>
              <a:spcAft>
                <a:spcPts val="0"/>
              </a:spcAft>
              <a:buClr>
                <a:srgbClr val="FFC39F"/>
              </a:buClr>
              <a:buSzPts val="6000"/>
              <a:buNone/>
              <a:defRPr sz="9600">
                <a:solidFill>
                  <a:srgbClr val="F6B26B"/>
                </a:solidFill>
              </a:defRPr>
            </a:lvl1pPr>
            <a:lvl2pPr lvl="1" algn="ctr" rtl="0">
              <a:spcBef>
                <a:spcPts val="0"/>
              </a:spcBef>
              <a:spcAft>
                <a:spcPts val="0"/>
              </a:spcAft>
              <a:buClr>
                <a:srgbClr val="FFC39F"/>
              </a:buClr>
              <a:buSzPts val="6000"/>
              <a:buNone/>
              <a:defRPr sz="8000">
                <a:solidFill>
                  <a:srgbClr val="FFC39F"/>
                </a:solidFill>
              </a:defRPr>
            </a:lvl2pPr>
            <a:lvl3pPr lvl="2" algn="ctr" rtl="0">
              <a:spcBef>
                <a:spcPts val="0"/>
              </a:spcBef>
              <a:spcAft>
                <a:spcPts val="0"/>
              </a:spcAft>
              <a:buClr>
                <a:srgbClr val="FFC39F"/>
              </a:buClr>
              <a:buSzPts val="6000"/>
              <a:buNone/>
              <a:defRPr sz="8000">
                <a:solidFill>
                  <a:srgbClr val="FFC39F"/>
                </a:solidFill>
              </a:defRPr>
            </a:lvl3pPr>
            <a:lvl4pPr lvl="3" algn="ctr" rtl="0">
              <a:spcBef>
                <a:spcPts val="0"/>
              </a:spcBef>
              <a:spcAft>
                <a:spcPts val="0"/>
              </a:spcAft>
              <a:buClr>
                <a:srgbClr val="FFC39F"/>
              </a:buClr>
              <a:buSzPts val="6000"/>
              <a:buNone/>
              <a:defRPr sz="8000">
                <a:solidFill>
                  <a:srgbClr val="FFC39F"/>
                </a:solidFill>
              </a:defRPr>
            </a:lvl4pPr>
            <a:lvl5pPr lvl="4" algn="ctr" rtl="0">
              <a:spcBef>
                <a:spcPts val="0"/>
              </a:spcBef>
              <a:spcAft>
                <a:spcPts val="0"/>
              </a:spcAft>
              <a:buClr>
                <a:srgbClr val="FFC39F"/>
              </a:buClr>
              <a:buSzPts val="6000"/>
              <a:buNone/>
              <a:defRPr sz="8000">
                <a:solidFill>
                  <a:srgbClr val="FFC39F"/>
                </a:solidFill>
              </a:defRPr>
            </a:lvl5pPr>
            <a:lvl6pPr lvl="5" algn="ctr" rtl="0">
              <a:spcBef>
                <a:spcPts val="0"/>
              </a:spcBef>
              <a:spcAft>
                <a:spcPts val="0"/>
              </a:spcAft>
              <a:buClr>
                <a:srgbClr val="FFC39F"/>
              </a:buClr>
              <a:buSzPts val="6000"/>
              <a:buNone/>
              <a:defRPr sz="8000">
                <a:solidFill>
                  <a:srgbClr val="FFC39F"/>
                </a:solidFill>
              </a:defRPr>
            </a:lvl6pPr>
            <a:lvl7pPr lvl="6" algn="ctr" rtl="0">
              <a:spcBef>
                <a:spcPts val="0"/>
              </a:spcBef>
              <a:spcAft>
                <a:spcPts val="0"/>
              </a:spcAft>
              <a:buClr>
                <a:srgbClr val="FFC39F"/>
              </a:buClr>
              <a:buSzPts val="6000"/>
              <a:buNone/>
              <a:defRPr sz="8000">
                <a:solidFill>
                  <a:srgbClr val="FFC39F"/>
                </a:solidFill>
              </a:defRPr>
            </a:lvl7pPr>
            <a:lvl8pPr lvl="7" algn="ctr" rtl="0">
              <a:spcBef>
                <a:spcPts val="0"/>
              </a:spcBef>
              <a:spcAft>
                <a:spcPts val="0"/>
              </a:spcAft>
              <a:buClr>
                <a:srgbClr val="FFC39F"/>
              </a:buClr>
              <a:buSzPts val="6000"/>
              <a:buNone/>
              <a:defRPr sz="8000">
                <a:solidFill>
                  <a:srgbClr val="FFC39F"/>
                </a:solidFill>
              </a:defRPr>
            </a:lvl8pPr>
            <a:lvl9pPr lvl="8" algn="ctr" rtl="0">
              <a:spcBef>
                <a:spcPts val="0"/>
              </a:spcBef>
              <a:spcAft>
                <a:spcPts val="0"/>
              </a:spcAft>
              <a:buClr>
                <a:srgbClr val="FFC39F"/>
              </a:buClr>
              <a:buSzPts val="6000"/>
              <a:buNone/>
              <a:defRPr sz="8000">
                <a:solidFill>
                  <a:srgbClr val="FFC39F"/>
                </a:solidFill>
              </a:defRPr>
            </a:lvl9pPr>
          </a:lstStyle>
          <a:p>
            <a:r>
              <a:t>xx%</a:t>
            </a:r>
          </a:p>
        </p:txBody>
      </p:sp>
    </p:spTree>
    <p:extLst>
      <p:ext uri="{BB962C8B-B14F-4D97-AF65-F5344CB8AC3E}">
        <p14:creationId xmlns:p14="http://schemas.microsoft.com/office/powerpoint/2010/main" val="129833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NUMBERS &amp; TEXT ">
  <p:cSld name="NUMBERS &amp; TEXT ">
    <p:bg>
      <p:bgPr>
        <a:blipFill>
          <a:blip r:embed="rId2">
            <a:alphaModFix/>
          </a:blip>
          <a:stretch>
            <a:fillRect/>
          </a:stretch>
        </a:blipFill>
        <a:effectLst/>
      </p:bgPr>
    </p:bg>
    <p:spTree>
      <p:nvGrpSpPr>
        <p:cNvPr id="1" name="Shape 77"/>
        <p:cNvGrpSpPr/>
        <p:nvPr/>
      </p:nvGrpSpPr>
      <p:grpSpPr>
        <a:xfrm>
          <a:off x="0" y="0"/>
          <a:ext cx="0" cy="0"/>
          <a:chOff x="0" y="0"/>
          <a:chExt cx="0" cy="0"/>
        </a:xfrm>
      </p:grpSpPr>
      <p:sp>
        <p:nvSpPr>
          <p:cNvPr id="78" name="Google Shape;78;p16"/>
          <p:cNvSpPr txBox="1">
            <a:spLocks noGrp="1"/>
          </p:cNvSpPr>
          <p:nvPr>
            <p:ph type="subTitle" idx="1"/>
          </p:nvPr>
        </p:nvSpPr>
        <p:spPr>
          <a:xfrm>
            <a:off x="3769800" y="2184000"/>
            <a:ext cx="4652400" cy="5284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79" name="Google Shape;79;p16"/>
          <p:cNvSpPr txBox="1">
            <a:spLocks noGrp="1"/>
          </p:cNvSpPr>
          <p:nvPr>
            <p:ph type="subTitle" idx="2"/>
          </p:nvPr>
        </p:nvSpPr>
        <p:spPr>
          <a:xfrm>
            <a:off x="3769800" y="3778392"/>
            <a:ext cx="4652400" cy="5284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80" name="Google Shape;80;p16"/>
          <p:cNvSpPr txBox="1">
            <a:spLocks noGrp="1"/>
          </p:cNvSpPr>
          <p:nvPr>
            <p:ph type="subTitle" idx="3"/>
          </p:nvPr>
        </p:nvSpPr>
        <p:spPr>
          <a:xfrm>
            <a:off x="3769800" y="5393967"/>
            <a:ext cx="4652400" cy="5284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81" name="Google Shape;81;p16"/>
          <p:cNvSpPr txBox="1">
            <a:spLocks noGrp="1"/>
          </p:cNvSpPr>
          <p:nvPr>
            <p:ph type="title" hasCustomPrompt="1"/>
          </p:nvPr>
        </p:nvSpPr>
        <p:spPr>
          <a:xfrm>
            <a:off x="3769800" y="1253600"/>
            <a:ext cx="4652400" cy="930400"/>
          </a:xfrm>
          <a:prstGeom prst="rect">
            <a:avLst/>
          </a:prstGeom>
        </p:spPr>
        <p:txBody>
          <a:bodyPr spcFirstLastPara="1" wrap="square" lIns="0" tIns="0" rIns="0" bIns="0" anchor="b" anchorCtr="0">
            <a:noAutofit/>
          </a:bodyPr>
          <a:lstStyle>
            <a:lvl1pPr lvl="0" algn="ctr" rtl="0">
              <a:spcBef>
                <a:spcPts val="0"/>
              </a:spcBef>
              <a:spcAft>
                <a:spcPts val="0"/>
              </a:spcAft>
              <a:buSzPts val="3600"/>
              <a:buNone/>
              <a:defRPr sz="4800">
                <a:solidFill>
                  <a:srgbClr val="9FC5E8"/>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t>xx%</a:t>
            </a:r>
          </a:p>
        </p:txBody>
      </p:sp>
      <p:sp>
        <p:nvSpPr>
          <p:cNvPr id="82" name="Google Shape;82;p16"/>
          <p:cNvSpPr txBox="1">
            <a:spLocks noGrp="1"/>
          </p:cNvSpPr>
          <p:nvPr>
            <p:ph type="title" idx="4" hasCustomPrompt="1"/>
          </p:nvPr>
        </p:nvSpPr>
        <p:spPr>
          <a:xfrm>
            <a:off x="3769800" y="2869164"/>
            <a:ext cx="4652400" cy="930400"/>
          </a:xfrm>
          <a:prstGeom prst="rect">
            <a:avLst/>
          </a:prstGeom>
        </p:spPr>
        <p:txBody>
          <a:bodyPr spcFirstLastPara="1" wrap="square" lIns="0" tIns="0" rIns="0" bIns="0" anchor="b" anchorCtr="0">
            <a:noAutofit/>
          </a:bodyPr>
          <a:lstStyle>
            <a:lvl1pPr lvl="0" algn="ctr" rtl="0">
              <a:spcBef>
                <a:spcPts val="0"/>
              </a:spcBef>
              <a:spcAft>
                <a:spcPts val="0"/>
              </a:spcAft>
              <a:buSzPts val="3600"/>
              <a:buNone/>
              <a:defRPr sz="4800">
                <a:solidFill>
                  <a:srgbClr val="9FC5E8"/>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t>xx%</a:t>
            </a:r>
          </a:p>
        </p:txBody>
      </p:sp>
      <p:sp>
        <p:nvSpPr>
          <p:cNvPr id="83" name="Google Shape;83;p16"/>
          <p:cNvSpPr txBox="1">
            <a:spLocks noGrp="1"/>
          </p:cNvSpPr>
          <p:nvPr>
            <p:ph type="title" idx="5" hasCustomPrompt="1"/>
          </p:nvPr>
        </p:nvSpPr>
        <p:spPr>
          <a:xfrm>
            <a:off x="3769800" y="4463565"/>
            <a:ext cx="4652400" cy="930400"/>
          </a:xfrm>
          <a:prstGeom prst="rect">
            <a:avLst/>
          </a:prstGeom>
        </p:spPr>
        <p:txBody>
          <a:bodyPr spcFirstLastPara="1" wrap="square" lIns="0" tIns="0" rIns="0" bIns="0" anchor="b" anchorCtr="0">
            <a:noAutofit/>
          </a:bodyPr>
          <a:lstStyle>
            <a:lvl1pPr lvl="0" algn="ctr" rtl="0">
              <a:spcBef>
                <a:spcPts val="0"/>
              </a:spcBef>
              <a:spcAft>
                <a:spcPts val="0"/>
              </a:spcAft>
              <a:buSzPts val="3600"/>
              <a:buNone/>
              <a:defRPr sz="4800">
                <a:solidFill>
                  <a:srgbClr val="9FC5E8"/>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t>xx%</a:t>
            </a:r>
          </a:p>
        </p:txBody>
      </p:sp>
    </p:spTree>
    <p:extLst>
      <p:ext uri="{BB962C8B-B14F-4D97-AF65-F5344CB8AC3E}">
        <p14:creationId xmlns:p14="http://schemas.microsoft.com/office/powerpoint/2010/main" val="38310797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IX COLUMNS">
  <p:cSld name="SIX COLUMNS">
    <p:bg>
      <p:bgPr>
        <a:blipFill>
          <a:blip r:embed="rId2">
            <a:alphaModFix/>
          </a:blip>
          <a:stretch>
            <a:fillRect/>
          </a:stretch>
        </a:blipFill>
        <a:effectLst/>
      </p:bgPr>
    </p:bg>
    <p:spTree>
      <p:nvGrpSpPr>
        <p:cNvPr id="1" name="Shape 84"/>
        <p:cNvGrpSpPr/>
        <p:nvPr/>
      </p:nvGrpSpPr>
      <p:grpSpPr>
        <a:xfrm>
          <a:off x="0" y="0"/>
          <a:ext cx="0" cy="0"/>
          <a:chOff x="0" y="0"/>
          <a:chExt cx="0" cy="0"/>
        </a:xfrm>
      </p:grpSpPr>
      <p:sp>
        <p:nvSpPr>
          <p:cNvPr id="85" name="Google Shape;85;p17"/>
          <p:cNvSpPr txBox="1">
            <a:spLocks noGrp="1"/>
          </p:cNvSpPr>
          <p:nvPr>
            <p:ph type="title"/>
          </p:nvPr>
        </p:nvSpPr>
        <p:spPr>
          <a:xfrm>
            <a:off x="1290508" y="2838048"/>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600" i="0">
                <a:solidFill>
                  <a:schemeClr val="dk2"/>
                </a:solidFill>
              </a:defRPr>
            </a:lvl1pPr>
            <a:lvl2pPr lvl="1" algn="ctr" rtl="0">
              <a:spcBef>
                <a:spcPts val="0"/>
              </a:spcBef>
              <a:spcAft>
                <a:spcPts val="0"/>
              </a:spcAft>
              <a:buClr>
                <a:srgbClr val="FFC39F"/>
              </a:buClr>
              <a:buSzPts val="1400"/>
              <a:buNone/>
              <a:defRPr sz="1867">
                <a:solidFill>
                  <a:srgbClr val="FFC39F"/>
                </a:solidFill>
              </a:defRPr>
            </a:lvl2pPr>
            <a:lvl3pPr lvl="2" algn="ctr" rtl="0">
              <a:spcBef>
                <a:spcPts val="0"/>
              </a:spcBef>
              <a:spcAft>
                <a:spcPts val="0"/>
              </a:spcAft>
              <a:buClr>
                <a:srgbClr val="FFC39F"/>
              </a:buClr>
              <a:buSzPts val="1400"/>
              <a:buNone/>
              <a:defRPr sz="1867">
                <a:solidFill>
                  <a:srgbClr val="FFC39F"/>
                </a:solidFill>
              </a:defRPr>
            </a:lvl3pPr>
            <a:lvl4pPr lvl="3" algn="ctr" rtl="0">
              <a:spcBef>
                <a:spcPts val="0"/>
              </a:spcBef>
              <a:spcAft>
                <a:spcPts val="0"/>
              </a:spcAft>
              <a:buClr>
                <a:srgbClr val="FFC39F"/>
              </a:buClr>
              <a:buSzPts val="1400"/>
              <a:buNone/>
              <a:defRPr sz="1867">
                <a:solidFill>
                  <a:srgbClr val="FFC39F"/>
                </a:solidFill>
              </a:defRPr>
            </a:lvl4pPr>
            <a:lvl5pPr lvl="4" algn="ctr" rtl="0">
              <a:spcBef>
                <a:spcPts val="0"/>
              </a:spcBef>
              <a:spcAft>
                <a:spcPts val="0"/>
              </a:spcAft>
              <a:buClr>
                <a:srgbClr val="FFC39F"/>
              </a:buClr>
              <a:buSzPts val="1400"/>
              <a:buNone/>
              <a:defRPr sz="1867">
                <a:solidFill>
                  <a:srgbClr val="FFC39F"/>
                </a:solidFill>
              </a:defRPr>
            </a:lvl5pPr>
            <a:lvl6pPr lvl="5" algn="ctr" rtl="0">
              <a:spcBef>
                <a:spcPts val="0"/>
              </a:spcBef>
              <a:spcAft>
                <a:spcPts val="0"/>
              </a:spcAft>
              <a:buClr>
                <a:srgbClr val="FFC39F"/>
              </a:buClr>
              <a:buSzPts val="1400"/>
              <a:buNone/>
              <a:defRPr sz="1867">
                <a:solidFill>
                  <a:srgbClr val="FFC39F"/>
                </a:solidFill>
              </a:defRPr>
            </a:lvl6pPr>
            <a:lvl7pPr lvl="6" algn="ctr" rtl="0">
              <a:spcBef>
                <a:spcPts val="0"/>
              </a:spcBef>
              <a:spcAft>
                <a:spcPts val="0"/>
              </a:spcAft>
              <a:buClr>
                <a:srgbClr val="FFC39F"/>
              </a:buClr>
              <a:buSzPts val="1400"/>
              <a:buNone/>
              <a:defRPr sz="1867">
                <a:solidFill>
                  <a:srgbClr val="FFC39F"/>
                </a:solidFill>
              </a:defRPr>
            </a:lvl7pPr>
            <a:lvl8pPr lvl="7" algn="ctr" rtl="0">
              <a:spcBef>
                <a:spcPts val="0"/>
              </a:spcBef>
              <a:spcAft>
                <a:spcPts val="0"/>
              </a:spcAft>
              <a:buClr>
                <a:srgbClr val="FFC39F"/>
              </a:buClr>
              <a:buSzPts val="1400"/>
              <a:buNone/>
              <a:defRPr sz="1867">
                <a:solidFill>
                  <a:srgbClr val="FFC39F"/>
                </a:solidFill>
              </a:defRPr>
            </a:lvl8pPr>
            <a:lvl9pPr lvl="8" algn="ctr" rtl="0">
              <a:spcBef>
                <a:spcPts val="0"/>
              </a:spcBef>
              <a:spcAft>
                <a:spcPts val="0"/>
              </a:spcAft>
              <a:buClr>
                <a:srgbClr val="FFC39F"/>
              </a:buClr>
              <a:buSzPts val="1400"/>
              <a:buNone/>
              <a:defRPr sz="1867">
                <a:solidFill>
                  <a:srgbClr val="FFC39F"/>
                </a:solidFill>
              </a:defRPr>
            </a:lvl9pPr>
          </a:lstStyle>
          <a:p>
            <a:endParaRPr/>
          </a:p>
        </p:txBody>
      </p:sp>
      <p:sp>
        <p:nvSpPr>
          <p:cNvPr id="86" name="Google Shape;86;p17"/>
          <p:cNvSpPr txBox="1">
            <a:spLocks noGrp="1"/>
          </p:cNvSpPr>
          <p:nvPr>
            <p:ph type="subTitle" idx="1"/>
          </p:nvPr>
        </p:nvSpPr>
        <p:spPr>
          <a:xfrm>
            <a:off x="1010708" y="3435952"/>
            <a:ext cx="3014800" cy="465200"/>
          </a:xfrm>
          <a:prstGeom prst="rect">
            <a:avLst/>
          </a:prstGeom>
        </p:spPr>
        <p:txBody>
          <a:bodyPr spcFirstLastPara="1" wrap="square" lIns="0" tIns="0" rIns="0" bIns="0" anchor="t" anchorCtr="0">
            <a:noAutofit/>
          </a:bodyPr>
          <a:lstStyle>
            <a:lvl1pPr lvl="0" algn="ctr" rtl="0">
              <a:spcBef>
                <a:spcPts val="0"/>
              </a:spcBef>
              <a:spcAft>
                <a:spcPts val="0"/>
              </a:spcAft>
              <a:buNone/>
              <a:defRPr>
                <a:solidFill>
                  <a:srgbClr val="F3F3F3"/>
                </a:solidFill>
              </a:defRPr>
            </a:lvl1pPr>
            <a:lvl2pPr lvl="1" algn="ctr" rtl="0">
              <a:spcBef>
                <a:spcPts val="0"/>
              </a:spcBef>
              <a:spcAft>
                <a:spcPts val="0"/>
              </a:spcAft>
              <a:buNone/>
              <a:defRPr>
                <a:solidFill>
                  <a:srgbClr val="F3F3F3"/>
                </a:solidFill>
              </a:defRPr>
            </a:lvl2pPr>
            <a:lvl3pPr lvl="2" algn="ctr" rtl="0">
              <a:spcBef>
                <a:spcPts val="0"/>
              </a:spcBef>
              <a:spcAft>
                <a:spcPts val="0"/>
              </a:spcAft>
              <a:buNone/>
              <a:defRPr>
                <a:solidFill>
                  <a:srgbClr val="F3F3F3"/>
                </a:solidFill>
              </a:defRPr>
            </a:lvl3pPr>
            <a:lvl4pPr lvl="3" algn="ctr" rtl="0">
              <a:spcBef>
                <a:spcPts val="0"/>
              </a:spcBef>
              <a:spcAft>
                <a:spcPts val="0"/>
              </a:spcAft>
              <a:buNone/>
              <a:defRPr>
                <a:solidFill>
                  <a:srgbClr val="F3F3F3"/>
                </a:solidFill>
              </a:defRPr>
            </a:lvl4pPr>
            <a:lvl5pPr lvl="4" algn="ctr" rtl="0">
              <a:spcBef>
                <a:spcPts val="0"/>
              </a:spcBef>
              <a:spcAft>
                <a:spcPts val="0"/>
              </a:spcAft>
              <a:buNone/>
              <a:defRPr>
                <a:solidFill>
                  <a:srgbClr val="F3F3F3"/>
                </a:solidFill>
              </a:defRPr>
            </a:lvl5pPr>
            <a:lvl6pPr lvl="5" algn="ctr" rtl="0">
              <a:spcBef>
                <a:spcPts val="0"/>
              </a:spcBef>
              <a:spcAft>
                <a:spcPts val="0"/>
              </a:spcAft>
              <a:buNone/>
              <a:defRPr>
                <a:solidFill>
                  <a:srgbClr val="F3F3F3"/>
                </a:solidFill>
              </a:defRPr>
            </a:lvl6pPr>
            <a:lvl7pPr lvl="6" algn="ctr" rtl="0">
              <a:spcBef>
                <a:spcPts val="0"/>
              </a:spcBef>
              <a:spcAft>
                <a:spcPts val="0"/>
              </a:spcAft>
              <a:buNone/>
              <a:defRPr>
                <a:solidFill>
                  <a:srgbClr val="F3F3F3"/>
                </a:solidFill>
              </a:defRPr>
            </a:lvl7pPr>
            <a:lvl8pPr lvl="7" algn="ctr" rtl="0">
              <a:spcBef>
                <a:spcPts val="0"/>
              </a:spcBef>
              <a:spcAft>
                <a:spcPts val="0"/>
              </a:spcAft>
              <a:buNone/>
              <a:defRPr>
                <a:solidFill>
                  <a:srgbClr val="F3F3F3"/>
                </a:solidFill>
              </a:defRPr>
            </a:lvl8pPr>
            <a:lvl9pPr lvl="8" algn="ctr" rtl="0">
              <a:spcBef>
                <a:spcPts val="0"/>
              </a:spcBef>
              <a:spcAft>
                <a:spcPts val="0"/>
              </a:spcAft>
              <a:buNone/>
              <a:defRPr>
                <a:solidFill>
                  <a:srgbClr val="F3F3F3"/>
                </a:solidFill>
              </a:defRPr>
            </a:lvl9pPr>
          </a:lstStyle>
          <a:p>
            <a:endParaRPr/>
          </a:p>
        </p:txBody>
      </p:sp>
      <p:sp>
        <p:nvSpPr>
          <p:cNvPr id="87" name="Google Shape;87;p17"/>
          <p:cNvSpPr txBox="1">
            <a:spLocks noGrp="1"/>
          </p:cNvSpPr>
          <p:nvPr>
            <p:ph type="title" idx="2"/>
          </p:nvPr>
        </p:nvSpPr>
        <p:spPr>
          <a:xfrm>
            <a:off x="8449192" y="2838048"/>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600" i="0">
                <a:solidFill>
                  <a:schemeClr val="accent1"/>
                </a:solidFill>
              </a:defRPr>
            </a:lvl1pPr>
            <a:lvl2pPr lvl="1" algn="ctr" rtl="0">
              <a:spcBef>
                <a:spcPts val="0"/>
              </a:spcBef>
              <a:spcAft>
                <a:spcPts val="0"/>
              </a:spcAft>
              <a:buClr>
                <a:srgbClr val="FFC39F"/>
              </a:buClr>
              <a:buSzPts val="1400"/>
              <a:buNone/>
              <a:defRPr sz="1867">
                <a:solidFill>
                  <a:srgbClr val="FFC39F"/>
                </a:solidFill>
              </a:defRPr>
            </a:lvl2pPr>
            <a:lvl3pPr lvl="2" algn="ctr" rtl="0">
              <a:spcBef>
                <a:spcPts val="0"/>
              </a:spcBef>
              <a:spcAft>
                <a:spcPts val="0"/>
              </a:spcAft>
              <a:buClr>
                <a:srgbClr val="FFC39F"/>
              </a:buClr>
              <a:buSzPts val="1400"/>
              <a:buNone/>
              <a:defRPr sz="1867">
                <a:solidFill>
                  <a:srgbClr val="FFC39F"/>
                </a:solidFill>
              </a:defRPr>
            </a:lvl3pPr>
            <a:lvl4pPr lvl="3" algn="ctr" rtl="0">
              <a:spcBef>
                <a:spcPts val="0"/>
              </a:spcBef>
              <a:spcAft>
                <a:spcPts val="0"/>
              </a:spcAft>
              <a:buClr>
                <a:srgbClr val="FFC39F"/>
              </a:buClr>
              <a:buSzPts val="1400"/>
              <a:buNone/>
              <a:defRPr sz="1867">
                <a:solidFill>
                  <a:srgbClr val="FFC39F"/>
                </a:solidFill>
              </a:defRPr>
            </a:lvl4pPr>
            <a:lvl5pPr lvl="4" algn="ctr" rtl="0">
              <a:spcBef>
                <a:spcPts val="0"/>
              </a:spcBef>
              <a:spcAft>
                <a:spcPts val="0"/>
              </a:spcAft>
              <a:buClr>
                <a:srgbClr val="FFC39F"/>
              </a:buClr>
              <a:buSzPts val="1400"/>
              <a:buNone/>
              <a:defRPr sz="1867">
                <a:solidFill>
                  <a:srgbClr val="FFC39F"/>
                </a:solidFill>
              </a:defRPr>
            </a:lvl5pPr>
            <a:lvl6pPr lvl="5" algn="ctr" rtl="0">
              <a:spcBef>
                <a:spcPts val="0"/>
              </a:spcBef>
              <a:spcAft>
                <a:spcPts val="0"/>
              </a:spcAft>
              <a:buClr>
                <a:srgbClr val="FFC39F"/>
              </a:buClr>
              <a:buSzPts val="1400"/>
              <a:buNone/>
              <a:defRPr sz="1867">
                <a:solidFill>
                  <a:srgbClr val="FFC39F"/>
                </a:solidFill>
              </a:defRPr>
            </a:lvl6pPr>
            <a:lvl7pPr lvl="6" algn="ctr" rtl="0">
              <a:spcBef>
                <a:spcPts val="0"/>
              </a:spcBef>
              <a:spcAft>
                <a:spcPts val="0"/>
              </a:spcAft>
              <a:buClr>
                <a:srgbClr val="FFC39F"/>
              </a:buClr>
              <a:buSzPts val="1400"/>
              <a:buNone/>
              <a:defRPr sz="1867">
                <a:solidFill>
                  <a:srgbClr val="FFC39F"/>
                </a:solidFill>
              </a:defRPr>
            </a:lvl7pPr>
            <a:lvl8pPr lvl="7" algn="ctr" rtl="0">
              <a:spcBef>
                <a:spcPts val="0"/>
              </a:spcBef>
              <a:spcAft>
                <a:spcPts val="0"/>
              </a:spcAft>
              <a:buClr>
                <a:srgbClr val="FFC39F"/>
              </a:buClr>
              <a:buSzPts val="1400"/>
              <a:buNone/>
              <a:defRPr sz="1867">
                <a:solidFill>
                  <a:srgbClr val="FFC39F"/>
                </a:solidFill>
              </a:defRPr>
            </a:lvl8pPr>
            <a:lvl9pPr lvl="8" algn="ctr" rtl="0">
              <a:spcBef>
                <a:spcPts val="0"/>
              </a:spcBef>
              <a:spcAft>
                <a:spcPts val="0"/>
              </a:spcAft>
              <a:buClr>
                <a:srgbClr val="FFC39F"/>
              </a:buClr>
              <a:buSzPts val="1400"/>
              <a:buNone/>
              <a:defRPr sz="1867">
                <a:solidFill>
                  <a:srgbClr val="FFC39F"/>
                </a:solidFill>
              </a:defRPr>
            </a:lvl9pPr>
          </a:lstStyle>
          <a:p>
            <a:endParaRPr/>
          </a:p>
        </p:txBody>
      </p:sp>
      <p:sp>
        <p:nvSpPr>
          <p:cNvPr id="88" name="Google Shape;88;p17"/>
          <p:cNvSpPr txBox="1">
            <a:spLocks noGrp="1"/>
          </p:cNvSpPr>
          <p:nvPr>
            <p:ph type="subTitle" idx="3"/>
          </p:nvPr>
        </p:nvSpPr>
        <p:spPr>
          <a:xfrm>
            <a:off x="8169392" y="3435952"/>
            <a:ext cx="3014800" cy="465200"/>
          </a:xfrm>
          <a:prstGeom prst="rect">
            <a:avLst/>
          </a:prstGeom>
        </p:spPr>
        <p:txBody>
          <a:bodyPr spcFirstLastPara="1" wrap="square" lIns="0" tIns="0" rIns="0" bIns="0" anchor="t" anchorCtr="0">
            <a:noAutofit/>
          </a:bodyPr>
          <a:lstStyle>
            <a:lvl1pPr lvl="0" algn="ctr" rtl="0">
              <a:spcBef>
                <a:spcPts val="0"/>
              </a:spcBef>
              <a:spcAft>
                <a:spcPts val="0"/>
              </a:spcAft>
              <a:buNone/>
              <a:defRPr>
                <a:solidFill>
                  <a:srgbClr val="F3F3F3"/>
                </a:solidFill>
              </a:defRPr>
            </a:lvl1pPr>
            <a:lvl2pPr lvl="1" algn="ctr" rtl="0">
              <a:spcBef>
                <a:spcPts val="0"/>
              </a:spcBef>
              <a:spcAft>
                <a:spcPts val="0"/>
              </a:spcAft>
              <a:buNone/>
              <a:defRPr>
                <a:solidFill>
                  <a:srgbClr val="F3F3F3"/>
                </a:solidFill>
              </a:defRPr>
            </a:lvl2pPr>
            <a:lvl3pPr lvl="2" algn="ctr" rtl="0">
              <a:spcBef>
                <a:spcPts val="0"/>
              </a:spcBef>
              <a:spcAft>
                <a:spcPts val="0"/>
              </a:spcAft>
              <a:buNone/>
              <a:defRPr>
                <a:solidFill>
                  <a:srgbClr val="F3F3F3"/>
                </a:solidFill>
              </a:defRPr>
            </a:lvl3pPr>
            <a:lvl4pPr lvl="3" algn="ctr" rtl="0">
              <a:spcBef>
                <a:spcPts val="0"/>
              </a:spcBef>
              <a:spcAft>
                <a:spcPts val="0"/>
              </a:spcAft>
              <a:buNone/>
              <a:defRPr>
                <a:solidFill>
                  <a:srgbClr val="F3F3F3"/>
                </a:solidFill>
              </a:defRPr>
            </a:lvl4pPr>
            <a:lvl5pPr lvl="4" algn="ctr" rtl="0">
              <a:spcBef>
                <a:spcPts val="0"/>
              </a:spcBef>
              <a:spcAft>
                <a:spcPts val="0"/>
              </a:spcAft>
              <a:buNone/>
              <a:defRPr>
                <a:solidFill>
                  <a:srgbClr val="F3F3F3"/>
                </a:solidFill>
              </a:defRPr>
            </a:lvl5pPr>
            <a:lvl6pPr lvl="5" algn="ctr" rtl="0">
              <a:spcBef>
                <a:spcPts val="0"/>
              </a:spcBef>
              <a:spcAft>
                <a:spcPts val="0"/>
              </a:spcAft>
              <a:buNone/>
              <a:defRPr>
                <a:solidFill>
                  <a:srgbClr val="F3F3F3"/>
                </a:solidFill>
              </a:defRPr>
            </a:lvl6pPr>
            <a:lvl7pPr lvl="6" algn="ctr" rtl="0">
              <a:spcBef>
                <a:spcPts val="0"/>
              </a:spcBef>
              <a:spcAft>
                <a:spcPts val="0"/>
              </a:spcAft>
              <a:buNone/>
              <a:defRPr>
                <a:solidFill>
                  <a:srgbClr val="F3F3F3"/>
                </a:solidFill>
              </a:defRPr>
            </a:lvl7pPr>
            <a:lvl8pPr lvl="7" algn="ctr" rtl="0">
              <a:spcBef>
                <a:spcPts val="0"/>
              </a:spcBef>
              <a:spcAft>
                <a:spcPts val="0"/>
              </a:spcAft>
              <a:buNone/>
              <a:defRPr>
                <a:solidFill>
                  <a:srgbClr val="F3F3F3"/>
                </a:solidFill>
              </a:defRPr>
            </a:lvl8pPr>
            <a:lvl9pPr lvl="8" algn="ctr" rtl="0">
              <a:spcBef>
                <a:spcPts val="0"/>
              </a:spcBef>
              <a:spcAft>
                <a:spcPts val="0"/>
              </a:spcAft>
              <a:buNone/>
              <a:defRPr>
                <a:solidFill>
                  <a:srgbClr val="F3F3F3"/>
                </a:solidFill>
              </a:defRPr>
            </a:lvl9pPr>
          </a:lstStyle>
          <a:p>
            <a:endParaRPr/>
          </a:p>
        </p:txBody>
      </p:sp>
      <p:sp>
        <p:nvSpPr>
          <p:cNvPr id="89" name="Google Shape;89;p17"/>
          <p:cNvSpPr txBox="1">
            <a:spLocks noGrp="1"/>
          </p:cNvSpPr>
          <p:nvPr>
            <p:ph type="title" idx="4"/>
          </p:nvPr>
        </p:nvSpPr>
        <p:spPr>
          <a:xfrm>
            <a:off x="4868983" y="5094849"/>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600" i="0">
                <a:solidFill>
                  <a:schemeClr val="accent3"/>
                </a:solidFill>
              </a:defRPr>
            </a:lvl1pPr>
            <a:lvl2pPr lvl="1" algn="ctr" rtl="0">
              <a:spcBef>
                <a:spcPts val="0"/>
              </a:spcBef>
              <a:spcAft>
                <a:spcPts val="0"/>
              </a:spcAft>
              <a:buClr>
                <a:srgbClr val="FFC39F"/>
              </a:buClr>
              <a:buSzPts val="1400"/>
              <a:buNone/>
              <a:defRPr sz="1867">
                <a:solidFill>
                  <a:srgbClr val="FFC39F"/>
                </a:solidFill>
              </a:defRPr>
            </a:lvl2pPr>
            <a:lvl3pPr lvl="2" algn="ctr" rtl="0">
              <a:spcBef>
                <a:spcPts val="0"/>
              </a:spcBef>
              <a:spcAft>
                <a:spcPts val="0"/>
              </a:spcAft>
              <a:buClr>
                <a:srgbClr val="FFC39F"/>
              </a:buClr>
              <a:buSzPts val="1400"/>
              <a:buNone/>
              <a:defRPr sz="1867">
                <a:solidFill>
                  <a:srgbClr val="FFC39F"/>
                </a:solidFill>
              </a:defRPr>
            </a:lvl3pPr>
            <a:lvl4pPr lvl="3" algn="ctr" rtl="0">
              <a:spcBef>
                <a:spcPts val="0"/>
              </a:spcBef>
              <a:spcAft>
                <a:spcPts val="0"/>
              </a:spcAft>
              <a:buClr>
                <a:srgbClr val="FFC39F"/>
              </a:buClr>
              <a:buSzPts val="1400"/>
              <a:buNone/>
              <a:defRPr sz="1867">
                <a:solidFill>
                  <a:srgbClr val="FFC39F"/>
                </a:solidFill>
              </a:defRPr>
            </a:lvl4pPr>
            <a:lvl5pPr lvl="4" algn="ctr" rtl="0">
              <a:spcBef>
                <a:spcPts val="0"/>
              </a:spcBef>
              <a:spcAft>
                <a:spcPts val="0"/>
              </a:spcAft>
              <a:buClr>
                <a:srgbClr val="FFC39F"/>
              </a:buClr>
              <a:buSzPts val="1400"/>
              <a:buNone/>
              <a:defRPr sz="1867">
                <a:solidFill>
                  <a:srgbClr val="FFC39F"/>
                </a:solidFill>
              </a:defRPr>
            </a:lvl5pPr>
            <a:lvl6pPr lvl="5" algn="ctr" rtl="0">
              <a:spcBef>
                <a:spcPts val="0"/>
              </a:spcBef>
              <a:spcAft>
                <a:spcPts val="0"/>
              </a:spcAft>
              <a:buClr>
                <a:srgbClr val="FFC39F"/>
              </a:buClr>
              <a:buSzPts val="1400"/>
              <a:buNone/>
              <a:defRPr sz="1867">
                <a:solidFill>
                  <a:srgbClr val="FFC39F"/>
                </a:solidFill>
              </a:defRPr>
            </a:lvl6pPr>
            <a:lvl7pPr lvl="6" algn="ctr" rtl="0">
              <a:spcBef>
                <a:spcPts val="0"/>
              </a:spcBef>
              <a:spcAft>
                <a:spcPts val="0"/>
              </a:spcAft>
              <a:buClr>
                <a:srgbClr val="FFC39F"/>
              </a:buClr>
              <a:buSzPts val="1400"/>
              <a:buNone/>
              <a:defRPr sz="1867">
                <a:solidFill>
                  <a:srgbClr val="FFC39F"/>
                </a:solidFill>
              </a:defRPr>
            </a:lvl7pPr>
            <a:lvl8pPr lvl="7" algn="ctr" rtl="0">
              <a:spcBef>
                <a:spcPts val="0"/>
              </a:spcBef>
              <a:spcAft>
                <a:spcPts val="0"/>
              </a:spcAft>
              <a:buClr>
                <a:srgbClr val="FFC39F"/>
              </a:buClr>
              <a:buSzPts val="1400"/>
              <a:buNone/>
              <a:defRPr sz="1867">
                <a:solidFill>
                  <a:srgbClr val="FFC39F"/>
                </a:solidFill>
              </a:defRPr>
            </a:lvl8pPr>
            <a:lvl9pPr lvl="8" algn="ctr" rtl="0">
              <a:spcBef>
                <a:spcPts val="0"/>
              </a:spcBef>
              <a:spcAft>
                <a:spcPts val="0"/>
              </a:spcAft>
              <a:buClr>
                <a:srgbClr val="FFC39F"/>
              </a:buClr>
              <a:buSzPts val="1400"/>
              <a:buNone/>
              <a:defRPr sz="1867">
                <a:solidFill>
                  <a:srgbClr val="FFC39F"/>
                </a:solidFill>
              </a:defRPr>
            </a:lvl9pPr>
          </a:lstStyle>
          <a:p>
            <a:endParaRPr/>
          </a:p>
        </p:txBody>
      </p:sp>
      <p:sp>
        <p:nvSpPr>
          <p:cNvPr id="90" name="Google Shape;90;p17"/>
          <p:cNvSpPr txBox="1">
            <a:spLocks noGrp="1"/>
          </p:cNvSpPr>
          <p:nvPr>
            <p:ph type="subTitle" idx="5"/>
          </p:nvPr>
        </p:nvSpPr>
        <p:spPr>
          <a:xfrm>
            <a:off x="4589183" y="5692753"/>
            <a:ext cx="3014800" cy="465200"/>
          </a:xfrm>
          <a:prstGeom prst="rect">
            <a:avLst/>
          </a:prstGeom>
        </p:spPr>
        <p:txBody>
          <a:bodyPr spcFirstLastPara="1" wrap="square" lIns="0" tIns="0" rIns="0" bIns="0" anchor="t" anchorCtr="0">
            <a:noAutofit/>
          </a:bodyPr>
          <a:lstStyle>
            <a:lvl1pPr lvl="0" algn="ctr" rtl="0">
              <a:spcBef>
                <a:spcPts val="0"/>
              </a:spcBef>
              <a:spcAft>
                <a:spcPts val="0"/>
              </a:spcAft>
              <a:buNone/>
              <a:defRPr>
                <a:solidFill>
                  <a:srgbClr val="F3F3F3"/>
                </a:solidFill>
              </a:defRPr>
            </a:lvl1pPr>
            <a:lvl2pPr lvl="1" algn="ctr" rtl="0">
              <a:spcBef>
                <a:spcPts val="0"/>
              </a:spcBef>
              <a:spcAft>
                <a:spcPts val="0"/>
              </a:spcAft>
              <a:buNone/>
              <a:defRPr>
                <a:solidFill>
                  <a:srgbClr val="F3F3F3"/>
                </a:solidFill>
              </a:defRPr>
            </a:lvl2pPr>
            <a:lvl3pPr lvl="2" algn="ctr" rtl="0">
              <a:spcBef>
                <a:spcPts val="0"/>
              </a:spcBef>
              <a:spcAft>
                <a:spcPts val="0"/>
              </a:spcAft>
              <a:buNone/>
              <a:defRPr>
                <a:solidFill>
                  <a:srgbClr val="F3F3F3"/>
                </a:solidFill>
              </a:defRPr>
            </a:lvl3pPr>
            <a:lvl4pPr lvl="3" algn="ctr" rtl="0">
              <a:spcBef>
                <a:spcPts val="0"/>
              </a:spcBef>
              <a:spcAft>
                <a:spcPts val="0"/>
              </a:spcAft>
              <a:buNone/>
              <a:defRPr>
                <a:solidFill>
                  <a:srgbClr val="F3F3F3"/>
                </a:solidFill>
              </a:defRPr>
            </a:lvl4pPr>
            <a:lvl5pPr lvl="4" algn="ctr" rtl="0">
              <a:spcBef>
                <a:spcPts val="0"/>
              </a:spcBef>
              <a:spcAft>
                <a:spcPts val="0"/>
              </a:spcAft>
              <a:buNone/>
              <a:defRPr>
                <a:solidFill>
                  <a:srgbClr val="F3F3F3"/>
                </a:solidFill>
              </a:defRPr>
            </a:lvl5pPr>
            <a:lvl6pPr lvl="5" algn="ctr" rtl="0">
              <a:spcBef>
                <a:spcPts val="0"/>
              </a:spcBef>
              <a:spcAft>
                <a:spcPts val="0"/>
              </a:spcAft>
              <a:buNone/>
              <a:defRPr>
                <a:solidFill>
                  <a:srgbClr val="F3F3F3"/>
                </a:solidFill>
              </a:defRPr>
            </a:lvl6pPr>
            <a:lvl7pPr lvl="6" algn="ctr" rtl="0">
              <a:spcBef>
                <a:spcPts val="0"/>
              </a:spcBef>
              <a:spcAft>
                <a:spcPts val="0"/>
              </a:spcAft>
              <a:buNone/>
              <a:defRPr>
                <a:solidFill>
                  <a:srgbClr val="F3F3F3"/>
                </a:solidFill>
              </a:defRPr>
            </a:lvl7pPr>
            <a:lvl8pPr lvl="7" algn="ctr" rtl="0">
              <a:spcBef>
                <a:spcPts val="0"/>
              </a:spcBef>
              <a:spcAft>
                <a:spcPts val="0"/>
              </a:spcAft>
              <a:buNone/>
              <a:defRPr>
                <a:solidFill>
                  <a:srgbClr val="F3F3F3"/>
                </a:solidFill>
              </a:defRPr>
            </a:lvl8pPr>
            <a:lvl9pPr lvl="8" algn="ctr" rtl="0">
              <a:spcBef>
                <a:spcPts val="0"/>
              </a:spcBef>
              <a:spcAft>
                <a:spcPts val="0"/>
              </a:spcAft>
              <a:buNone/>
              <a:defRPr>
                <a:solidFill>
                  <a:srgbClr val="F3F3F3"/>
                </a:solidFill>
              </a:defRPr>
            </a:lvl9pPr>
          </a:lstStyle>
          <a:p>
            <a:endParaRPr/>
          </a:p>
        </p:txBody>
      </p:sp>
      <p:sp>
        <p:nvSpPr>
          <p:cNvPr id="91" name="Google Shape;91;p17"/>
          <p:cNvSpPr txBox="1">
            <a:spLocks noGrp="1"/>
          </p:cNvSpPr>
          <p:nvPr>
            <p:ph type="title" idx="6"/>
          </p:nvPr>
        </p:nvSpPr>
        <p:spPr>
          <a:xfrm>
            <a:off x="4868983" y="2838048"/>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600" i="0">
                <a:solidFill>
                  <a:schemeClr val="lt2"/>
                </a:solidFill>
              </a:defRPr>
            </a:lvl1pPr>
            <a:lvl2pPr lvl="1" algn="ctr" rtl="0">
              <a:spcBef>
                <a:spcPts val="0"/>
              </a:spcBef>
              <a:spcAft>
                <a:spcPts val="0"/>
              </a:spcAft>
              <a:buClr>
                <a:srgbClr val="FFC39F"/>
              </a:buClr>
              <a:buSzPts val="1400"/>
              <a:buNone/>
              <a:defRPr sz="1867">
                <a:solidFill>
                  <a:srgbClr val="FFC39F"/>
                </a:solidFill>
              </a:defRPr>
            </a:lvl2pPr>
            <a:lvl3pPr lvl="2" algn="ctr" rtl="0">
              <a:spcBef>
                <a:spcPts val="0"/>
              </a:spcBef>
              <a:spcAft>
                <a:spcPts val="0"/>
              </a:spcAft>
              <a:buClr>
                <a:srgbClr val="FFC39F"/>
              </a:buClr>
              <a:buSzPts val="1400"/>
              <a:buNone/>
              <a:defRPr sz="1867">
                <a:solidFill>
                  <a:srgbClr val="FFC39F"/>
                </a:solidFill>
              </a:defRPr>
            </a:lvl3pPr>
            <a:lvl4pPr lvl="3" algn="ctr" rtl="0">
              <a:spcBef>
                <a:spcPts val="0"/>
              </a:spcBef>
              <a:spcAft>
                <a:spcPts val="0"/>
              </a:spcAft>
              <a:buClr>
                <a:srgbClr val="FFC39F"/>
              </a:buClr>
              <a:buSzPts val="1400"/>
              <a:buNone/>
              <a:defRPr sz="1867">
                <a:solidFill>
                  <a:srgbClr val="FFC39F"/>
                </a:solidFill>
              </a:defRPr>
            </a:lvl4pPr>
            <a:lvl5pPr lvl="4" algn="ctr" rtl="0">
              <a:spcBef>
                <a:spcPts val="0"/>
              </a:spcBef>
              <a:spcAft>
                <a:spcPts val="0"/>
              </a:spcAft>
              <a:buClr>
                <a:srgbClr val="FFC39F"/>
              </a:buClr>
              <a:buSzPts val="1400"/>
              <a:buNone/>
              <a:defRPr sz="1867">
                <a:solidFill>
                  <a:srgbClr val="FFC39F"/>
                </a:solidFill>
              </a:defRPr>
            </a:lvl5pPr>
            <a:lvl6pPr lvl="5" algn="ctr" rtl="0">
              <a:spcBef>
                <a:spcPts val="0"/>
              </a:spcBef>
              <a:spcAft>
                <a:spcPts val="0"/>
              </a:spcAft>
              <a:buClr>
                <a:srgbClr val="FFC39F"/>
              </a:buClr>
              <a:buSzPts val="1400"/>
              <a:buNone/>
              <a:defRPr sz="1867">
                <a:solidFill>
                  <a:srgbClr val="FFC39F"/>
                </a:solidFill>
              </a:defRPr>
            </a:lvl6pPr>
            <a:lvl7pPr lvl="6" algn="ctr" rtl="0">
              <a:spcBef>
                <a:spcPts val="0"/>
              </a:spcBef>
              <a:spcAft>
                <a:spcPts val="0"/>
              </a:spcAft>
              <a:buClr>
                <a:srgbClr val="FFC39F"/>
              </a:buClr>
              <a:buSzPts val="1400"/>
              <a:buNone/>
              <a:defRPr sz="1867">
                <a:solidFill>
                  <a:srgbClr val="FFC39F"/>
                </a:solidFill>
              </a:defRPr>
            </a:lvl7pPr>
            <a:lvl8pPr lvl="7" algn="ctr" rtl="0">
              <a:spcBef>
                <a:spcPts val="0"/>
              </a:spcBef>
              <a:spcAft>
                <a:spcPts val="0"/>
              </a:spcAft>
              <a:buClr>
                <a:srgbClr val="FFC39F"/>
              </a:buClr>
              <a:buSzPts val="1400"/>
              <a:buNone/>
              <a:defRPr sz="1867">
                <a:solidFill>
                  <a:srgbClr val="FFC39F"/>
                </a:solidFill>
              </a:defRPr>
            </a:lvl8pPr>
            <a:lvl9pPr lvl="8" algn="ctr" rtl="0">
              <a:spcBef>
                <a:spcPts val="0"/>
              </a:spcBef>
              <a:spcAft>
                <a:spcPts val="0"/>
              </a:spcAft>
              <a:buClr>
                <a:srgbClr val="FFC39F"/>
              </a:buClr>
              <a:buSzPts val="1400"/>
              <a:buNone/>
              <a:defRPr sz="1867">
                <a:solidFill>
                  <a:srgbClr val="FFC39F"/>
                </a:solidFill>
              </a:defRPr>
            </a:lvl9pPr>
          </a:lstStyle>
          <a:p>
            <a:endParaRPr/>
          </a:p>
        </p:txBody>
      </p:sp>
      <p:sp>
        <p:nvSpPr>
          <p:cNvPr id="92" name="Google Shape;92;p17"/>
          <p:cNvSpPr txBox="1">
            <a:spLocks noGrp="1"/>
          </p:cNvSpPr>
          <p:nvPr>
            <p:ph type="subTitle" idx="7"/>
          </p:nvPr>
        </p:nvSpPr>
        <p:spPr>
          <a:xfrm>
            <a:off x="4589183" y="3435952"/>
            <a:ext cx="3014800" cy="465200"/>
          </a:xfrm>
          <a:prstGeom prst="rect">
            <a:avLst/>
          </a:prstGeom>
        </p:spPr>
        <p:txBody>
          <a:bodyPr spcFirstLastPara="1" wrap="square" lIns="0" tIns="0" rIns="0" bIns="0" anchor="t" anchorCtr="0">
            <a:noAutofit/>
          </a:bodyPr>
          <a:lstStyle>
            <a:lvl1pPr lvl="0" algn="ctr" rtl="0">
              <a:spcBef>
                <a:spcPts val="0"/>
              </a:spcBef>
              <a:spcAft>
                <a:spcPts val="0"/>
              </a:spcAft>
              <a:buNone/>
              <a:defRPr>
                <a:solidFill>
                  <a:srgbClr val="F3F3F3"/>
                </a:solidFill>
              </a:defRPr>
            </a:lvl1pPr>
            <a:lvl2pPr lvl="1" algn="ctr" rtl="0">
              <a:spcBef>
                <a:spcPts val="0"/>
              </a:spcBef>
              <a:spcAft>
                <a:spcPts val="0"/>
              </a:spcAft>
              <a:buNone/>
              <a:defRPr>
                <a:solidFill>
                  <a:srgbClr val="F3F3F3"/>
                </a:solidFill>
              </a:defRPr>
            </a:lvl2pPr>
            <a:lvl3pPr lvl="2" algn="ctr" rtl="0">
              <a:spcBef>
                <a:spcPts val="0"/>
              </a:spcBef>
              <a:spcAft>
                <a:spcPts val="0"/>
              </a:spcAft>
              <a:buNone/>
              <a:defRPr>
                <a:solidFill>
                  <a:srgbClr val="F3F3F3"/>
                </a:solidFill>
              </a:defRPr>
            </a:lvl3pPr>
            <a:lvl4pPr lvl="3" algn="ctr" rtl="0">
              <a:spcBef>
                <a:spcPts val="0"/>
              </a:spcBef>
              <a:spcAft>
                <a:spcPts val="0"/>
              </a:spcAft>
              <a:buNone/>
              <a:defRPr>
                <a:solidFill>
                  <a:srgbClr val="F3F3F3"/>
                </a:solidFill>
              </a:defRPr>
            </a:lvl4pPr>
            <a:lvl5pPr lvl="4" algn="ctr" rtl="0">
              <a:spcBef>
                <a:spcPts val="0"/>
              </a:spcBef>
              <a:spcAft>
                <a:spcPts val="0"/>
              </a:spcAft>
              <a:buNone/>
              <a:defRPr>
                <a:solidFill>
                  <a:srgbClr val="F3F3F3"/>
                </a:solidFill>
              </a:defRPr>
            </a:lvl5pPr>
            <a:lvl6pPr lvl="5" algn="ctr" rtl="0">
              <a:spcBef>
                <a:spcPts val="0"/>
              </a:spcBef>
              <a:spcAft>
                <a:spcPts val="0"/>
              </a:spcAft>
              <a:buNone/>
              <a:defRPr>
                <a:solidFill>
                  <a:srgbClr val="F3F3F3"/>
                </a:solidFill>
              </a:defRPr>
            </a:lvl6pPr>
            <a:lvl7pPr lvl="6" algn="ctr" rtl="0">
              <a:spcBef>
                <a:spcPts val="0"/>
              </a:spcBef>
              <a:spcAft>
                <a:spcPts val="0"/>
              </a:spcAft>
              <a:buNone/>
              <a:defRPr>
                <a:solidFill>
                  <a:srgbClr val="F3F3F3"/>
                </a:solidFill>
              </a:defRPr>
            </a:lvl7pPr>
            <a:lvl8pPr lvl="7" algn="ctr" rtl="0">
              <a:spcBef>
                <a:spcPts val="0"/>
              </a:spcBef>
              <a:spcAft>
                <a:spcPts val="0"/>
              </a:spcAft>
              <a:buNone/>
              <a:defRPr>
                <a:solidFill>
                  <a:srgbClr val="F3F3F3"/>
                </a:solidFill>
              </a:defRPr>
            </a:lvl8pPr>
            <a:lvl9pPr lvl="8" algn="ctr" rtl="0">
              <a:spcBef>
                <a:spcPts val="0"/>
              </a:spcBef>
              <a:spcAft>
                <a:spcPts val="0"/>
              </a:spcAft>
              <a:buNone/>
              <a:defRPr>
                <a:solidFill>
                  <a:srgbClr val="F3F3F3"/>
                </a:solidFill>
              </a:defRPr>
            </a:lvl9pPr>
          </a:lstStyle>
          <a:p>
            <a:endParaRPr/>
          </a:p>
        </p:txBody>
      </p:sp>
      <p:sp>
        <p:nvSpPr>
          <p:cNvPr id="93" name="Google Shape;93;p17"/>
          <p:cNvSpPr txBox="1">
            <a:spLocks noGrp="1"/>
          </p:cNvSpPr>
          <p:nvPr>
            <p:ph type="title" idx="8"/>
          </p:nvPr>
        </p:nvSpPr>
        <p:spPr>
          <a:xfrm>
            <a:off x="1290508" y="5094849"/>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600" i="0">
                <a:solidFill>
                  <a:schemeClr val="accent2"/>
                </a:solidFill>
              </a:defRPr>
            </a:lvl1pPr>
            <a:lvl2pPr lvl="1" algn="ctr" rtl="0">
              <a:spcBef>
                <a:spcPts val="0"/>
              </a:spcBef>
              <a:spcAft>
                <a:spcPts val="0"/>
              </a:spcAft>
              <a:buClr>
                <a:srgbClr val="FFC39F"/>
              </a:buClr>
              <a:buSzPts val="1400"/>
              <a:buNone/>
              <a:defRPr sz="1867">
                <a:solidFill>
                  <a:srgbClr val="FFC39F"/>
                </a:solidFill>
              </a:defRPr>
            </a:lvl2pPr>
            <a:lvl3pPr lvl="2" algn="ctr" rtl="0">
              <a:spcBef>
                <a:spcPts val="0"/>
              </a:spcBef>
              <a:spcAft>
                <a:spcPts val="0"/>
              </a:spcAft>
              <a:buClr>
                <a:srgbClr val="FFC39F"/>
              </a:buClr>
              <a:buSzPts val="1400"/>
              <a:buNone/>
              <a:defRPr sz="1867">
                <a:solidFill>
                  <a:srgbClr val="FFC39F"/>
                </a:solidFill>
              </a:defRPr>
            </a:lvl3pPr>
            <a:lvl4pPr lvl="3" algn="ctr" rtl="0">
              <a:spcBef>
                <a:spcPts val="0"/>
              </a:spcBef>
              <a:spcAft>
                <a:spcPts val="0"/>
              </a:spcAft>
              <a:buClr>
                <a:srgbClr val="FFC39F"/>
              </a:buClr>
              <a:buSzPts val="1400"/>
              <a:buNone/>
              <a:defRPr sz="1867">
                <a:solidFill>
                  <a:srgbClr val="FFC39F"/>
                </a:solidFill>
              </a:defRPr>
            </a:lvl4pPr>
            <a:lvl5pPr lvl="4" algn="ctr" rtl="0">
              <a:spcBef>
                <a:spcPts val="0"/>
              </a:spcBef>
              <a:spcAft>
                <a:spcPts val="0"/>
              </a:spcAft>
              <a:buClr>
                <a:srgbClr val="FFC39F"/>
              </a:buClr>
              <a:buSzPts val="1400"/>
              <a:buNone/>
              <a:defRPr sz="1867">
                <a:solidFill>
                  <a:srgbClr val="FFC39F"/>
                </a:solidFill>
              </a:defRPr>
            </a:lvl5pPr>
            <a:lvl6pPr lvl="5" algn="ctr" rtl="0">
              <a:spcBef>
                <a:spcPts val="0"/>
              </a:spcBef>
              <a:spcAft>
                <a:spcPts val="0"/>
              </a:spcAft>
              <a:buClr>
                <a:srgbClr val="FFC39F"/>
              </a:buClr>
              <a:buSzPts val="1400"/>
              <a:buNone/>
              <a:defRPr sz="1867">
                <a:solidFill>
                  <a:srgbClr val="FFC39F"/>
                </a:solidFill>
              </a:defRPr>
            </a:lvl6pPr>
            <a:lvl7pPr lvl="6" algn="ctr" rtl="0">
              <a:spcBef>
                <a:spcPts val="0"/>
              </a:spcBef>
              <a:spcAft>
                <a:spcPts val="0"/>
              </a:spcAft>
              <a:buClr>
                <a:srgbClr val="FFC39F"/>
              </a:buClr>
              <a:buSzPts val="1400"/>
              <a:buNone/>
              <a:defRPr sz="1867">
                <a:solidFill>
                  <a:srgbClr val="FFC39F"/>
                </a:solidFill>
              </a:defRPr>
            </a:lvl7pPr>
            <a:lvl8pPr lvl="7" algn="ctr" rtl="0">
              <a:spcBef>
                <a:spcPts val="0"/>
              </a:spcBef>
              <a:spcAft>
                <a:spcPts val="0"/>
              </a:spcAft>
              <a:buClr>
                <a:srgbClr val="FFC39F"/>
              </a:buClr>
              <a:buSzPts val="1400"/>
              <a:buNone/>
              <a:defRPr sz="1867">
                <a:solidFill>
                  <a:srgbClr val="FFC39F"/>
                </a:solidFill>
              </a:defRPr>
            </a:lvl8pPr>
            <a:lvl9pPr lvl="8" algn="ctr" rtl="0">
              <a:spcBef>
                <a:spcPts val="0"/>
              </a:spcBef>
              <a:spcAft>
                <a:spcPts val="0"/>
              </a:spcAft>
              <a:buClr>
                <a:srgbClr val="FFC39F"/>
              </a:buClr>
              <a:buSzPts val="1400"/>
              <a:buNone/>
              <a:defRPr sz="1867">
                <a:solidFill>
                  <a:srgbClr val="FFC39F"/>
                </a:solidFill>
              </a:defRPr>
            </a:lvl9pPr>
          </a:lstStyle>
          <a:p>
            <a:endParaRPr/>
          </a:p>
        </p:txBody>
      </p:sp>
      <p:sp>
        <p:nvSpPr>
          <p:cNvPr id="94" name="Google Shape;94;p17"/>
          <p:cNvSpPr txBox="1">
            <a:spLocks noGrp="1"/>
          </p:cNvSpPr>
          <p:nvPr>
            <p:ph type="subTitle" idx="9"/>
          </p:nvPr>
        </p:nvSpPr>
        <p:spPr>
          <a:xfrm>
            <a:off x="1010708" y="5692753"/>
            <a:ext cx="3014800" cy="465200"/>
          </a:xfrm>
          <a:prstGeom prst="rect">
            <a:avLst/>
          </a:prstGeom>
        </p:spPr>
        <p:txBody>
          <a:bodyPr spcFirstLastPara="1" wrap="square" lIns="0" tIns="0" rIns="0" bIns="0" anchor="t" anchorCtr="0">
            <a:noAutofit/>
          </a:bodyPr>
          <a:lstStyle>
            <a:lvl1pPr lvl="0" algn="ctr" rtl="0">
              <a:spcBef>
                <a:spcPts val="0"/>
              </a:spcBef>
              <a:spcAft>
                <a:spcPts val="0"/>
              </a:spcAft>
              <a:buNone/>
              <a:defRPr>
                <a:solidFill>
                  <a:srgbClr val="F3F3F3"/>
                </a:solidFill>
              </a:defRPr>
            </a:lvl1pPr>
            <a:lvl2pPr lvl="1" algn="ctr" rtl="0">
              <a:spcBef>
                <a:spcPts val="0"/>
              </a:spcBef>
              <a:spcAft>
                <a:spcPts val="0"/>
              </a:spcAft>
              <a:buNone/>
              <a:defRPr>
                <a:solidFill>
                  <a:srgbClr val="F3F3F3"/>
                </a:solidFill>
              </a:defRPr>
            </a:lvl2pPr>
            <a:lvl3pPr lvl="2" algn="ctr" rtl="0">
              <a:spcBef>
                <a:spcPts val="0"/>
              </a:spcBef>
              <a:spcAft>
                <a:spcPts val="0"/>
              </a:spcAft>
              <a:buNone/>
              <a:defRPr>
                <a:solidFill>
                  <a:srgbClr val="F3F3F3"/>
                </a:solidFill>
              </a:defRPr>
            </a:lvl3pPr>
            <a:lvl4pPr lvl="3" algn="ctr" rtl="0">
              <a:spcBef>
                <a:spcPts val="0"/>
              </a:spcBef>
              <a:spcAft>
                <a:spcPts val="0"/>
              </a:spcAft>
              <a:buNone/>
              <a:defRPr>
                <a:solidFill>
                  <a:srgbClr val="F3F3F3"/>
                </a:solidFill>
              </a:defRPr>
            </a:lvl4pPr>
            <a:lvl5pPr lvl="4" algn="ctr" rtl="0">
              <a:spcBef>
                <a:spcPts val="0"/>
              </a:spcBef>
              <a:spcAft>
                <a:spcPts val="0"/>
              </a:spcAft>
              <a:buNone/>
              <a:defRPr>
                <a:solidFill>
                  <a:srgbClr val="F3F3F3"/>
                </a:solidFill>
              </a:defRPr>
            </a:lvl5pPr>
            <a:lvl6pPr lvl="5" algn="ctr" rtl="0">
              <a:spcBef>
                <a:spcPts val="0"/>
              </a:spcBef>
              <a:spcAft>
                <a:spcPts val="0"/>
              </a:spcAft>
              <a:buNone/>
              <a:defRPr>
                <a:solidFill>
                  <a:srgbClr val="F3F3F3"/>
                </a:solidFill>
              </a:defRPr>
            </a:lvl6pPr>
            <a:lvl7pPr lvl="6" algn="ctr" rtl="0">
              <a:spcBef>
                <a:spcPts val="0"/>
              </a:spcBef>
              <a:spcAft>
                <a:spcPts val="0"/>
              </a:spcAft>
              <a:buNone/>
              <a:defRPr>
                <a:solidFill>
                  <a:srgbClr val="F3F3F3"/>
                </a:solidFill>
              </a:defRPr>
            </a:lvl7pPr>
            <a:lvl8pPr lvl="7" algn="ctr" rtl="0">
              <a:spcBef>
                <a:spcPts val="0"/>
              </a:spcBef>
              <a:spcAft>
                <a:spcPts val="0"/>
              </a:spcAft>
              <a:buNone/>
              <a:defRPr>
                <a:solidFill>
                  <a:srgbClr val="F3F3F3"/>
                </a:solidFill>
              </a:defRPr>
            </a:lvl8pPr>
            <a:lvl9pPr lvl="8" algn="ctr" rtl="0">
              <a:spcBef>
                <a:spcPts val="0"/>
              </a:spcBef>
              <a:spcAft>
                <a:spcPts val="0"/>
              </a:spcAft>
              <a:buNone/>
              <a:defRPr>
                <a:solidFill>
                  <a:srgbClr val="F3F3F3"/>
                </a:solidFill>
              </a:defRPr>
            </a:lvl9pPr>
          </a:lstStyle>
          <a:p>
            <a:endParaRPr/>
          </a:p>
        </p:txBody>
      </p:sp>
      <p:sp>
        <p:nvSpPr>
          <p:cNvPr id="95" name="Google Shape;95;p17"/>
          <p:cNvSpPr txBox="1">
            <a:spLocks noGrp="1"/>
          </p:cNvSpPr>
          <p:nvPr>
            <p:ph type="title" idx="13"/>
          </p:nvPr>
        </p:nvSpPr>
        <p:spPr>
          <a:xfrm>
            <a:off x="8449192" y="5094849"/>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600" i="0">
                <a:solidFill>
                  <a:schemeClr val="accent4"/>
                </a:solidFill>
              </a:defRPr>
            </a:lvl1pPr>
            <a:lvl2pPr lvl="1" algn="ctr" rtl="0">
              <a:spcBef>
                <a:spcPts val="0"/>
              </a:spcBef>
              <a:spcAft>
                <a:spcPts val="0"/>
              </a:spcAft>
              <a:buClr>
                <a:srgbClr val="FFC39F"/>
              </a:buClr>
              <a:buSzPts val="1400"/>
              <a:buNone/>
              <a:defRPr sz="1867">
                <a:solidFill>
                  <a:srgbClr val="FFC39F"/>
                </a:solidFill>
              </a:defRPr>
            </a:lvl2pPr>
            <a:lvl3pPr lvl="2" algn="ctr" rtl="0">
              <a:spcBef>
                <a:spcPts val="0"/>
              </a:spcBef>
              <a:spcAft>
                <a:spcPts val="0"/>
              </a:spcAft>
              <a:buClr>
                <a:srgbClr val="FFC39F"/>
              </a:buClr>
              <a:buSzPts val="1400"/>
              <a:buNone/>
              <a:defRPr sz="1867">
                <a:solidFill>
                  <a:srgbClr val="FFC39F"/>
                </a:solidFill>
              </a:defRPr>
            </a:lvl3pPr>
            <a:lvl4pPr lvl="3" algn="ctr" rtl="0">
              <a:spcBef>
                <a:spcPts val="0"/>
              </a:spcBef>
              <a:spcAft>
                <a:spcPts val="0"/>
              </a:spcAft>
              <a:buClr>
                <a:srgbClr val="FFC39F"/>
              </a:buClr>
              <a:buSzPts val="1400"/>
              <a:buNone/>
              <a:defRPr sz="1867">
                <a:solidFill>
                  <a:srgbClr val="FFC39F"/>
                </a:solidFill>
              </a:defRPr>
            </a:lvl4pPr>
            <a:lvl5pPr lvl="4" algn="ctr" rtl="0">
              <a:spcBef>
                <a:spcPts val="0"/>
              </a:spcBef>
              <a:spcAft>
                <a:spcPts val="0"/>
              </a:spcAft>
              <a:buClr>
                <a:srgbClr val="FFC39F"/>
              </a:buClr>
              <a:buSzPts val="1400"/>
              <a:buNone/>
              <a:defRPr sz="1867">
                <a:solidFill>
                  <a:srgbClr val="FFC39F"/>
                </a:solidFill>
              </a:defRPr>
            </a:lvl5pPr>
            <a:lvl6pPr lvl="5" algn="ctr" rtl="0">
              <a:spcBef>
                <a:spcPts val="0"/>
              </a:spcBef>
              <a:spcAft>
                <a:spcPts val="0"/>
              </a:spcAft>
              <a:buClr>
                <a:srgbClr val="FFC39F"/>
              </a:buClr>
              <a:buSzPts val="1400"/>
              <a:buNone/>
              <a:defRPr sz="1867">
                <a:solidFill>
                  <a:srgbClr val="FFC39F"/>
                </a:solidFill>
              </a:defRPr>
            </a:lvl6pPr>
            <a:lvl7pPr lvl="6" algn="ctr" rtl="0">
              <a:spcBef>
                <a:spcPts val="0"/>
              </a:spcBef>
              <a:spcAft>
                <a:spcPts val="0"/>
              </a:spcAft>
              <a:buClr>
                <a:srgbClr val="FFC39F"/>
              </a:buClr>
              <a:buSzPts val="1400"/>
              <a:buNone/>
              <a:defRPr sz="1867">
                <a:solidFill>
                  <a:srgbClr val="FFC39F"/>
                </a:solidFill>
              </a:defRPr>
            </a:lvl7pPr>
            <a:lvl8pPr lvl="7" algn="ctr" rtl="0">
              <a:spcBef>
                <a:spcPts val="0"/>
              </a:spcBef>
              <a:spcAft>
                <a:spcPts val="0"/>
              </a:spcAft>
              <a:buClr>
                <a:srgbClr val="FFC39F"/>
              </a:buClr>
              <a:buSzPts val="1400"/>
              <a:buNone/>
              <a:defRPr sz="1867">
                <a:solidFill>
                  <a:srgbClr val="FFC39F"/>
                </a:solidFill>
              </a:defRPr>
            </a:lvl8pPr>
            <a:lvl9pPr lvl="8" algn="ctr" rtl="0">
              <a:spcBef>
                <a:spcPts val="0"/>
              </a:spcBef>
              <a:spcAft>
                <a:spcPts val="0"/>
              </a:spcAft>
              <a:buClr>
                <a:srgbClr val="FFC39F"/>
              </a:buClr>
              <a:buSzPts val="1400"/>
              <a:buNone/>
              <a:defRPr sz="1867">
                <a:solidFill>
                  <a:srgbClr val="FFC39F"/>
                </a:solidFill>
              </a:defRPr>
            </a:lvl9pPr>
          </a:lstStyle>
          <a:p>
            <a:endParaRPr/>
          </a:p>
        </p:txBody>
      </p:sp>
      <p:sp>
        <p:nvSpPr>
          <p:cNvPr id="96" name="Google Shape;96;p17"/>
          <p:cNvSpPr txBox="1">
            <a:spLocks noGrp="1"/>
          </p:cNvSpPr>
          <p:nvPr>
            <p:ph type="subTitle" idx="14"/>
          </p:nvPr>
        </p:nvSpPr>
        <p:spPr>
          <a:xfrm>
            <a:off x="8169392" y="5692753"/>
            <a:ext cx="3014800" cy="465200"/>
          </a:xfrm>
          <a:prstGeom prst="rect">
            <a:avLst/>
          </a:prstGeom>
        </p:spPr>
        <p:txBody>
          <a:bodyPr spcFirstLastPara="1" wrap="square" lIns="0" tIns="0" rIns="0" bIns="0" anchor="t" anchorCtr="0">
            <a:noAutofit/>
          </a:bodyPr>
          <a:lstStyle>
            <a:lvl1pPr lvl="0" algn="ctr" rtl="0">
              <a:spcBef>
                <a:spcPts val="0"/>
              </a:spcBef>
              <a:spcAft>
                <a:spcPts val="0"/>
              </a:spcAft>
              <a:buNone/>
              <a:defRPr>
                <a:solidFill>
                  <a:srgbClr val="F3F3F3"/>
                </a:solidFill>
              </a:defRPr>
            </a:lvl1pPr>
            <a:lvl2pPr lvl="1" algn="ctr" rtl="0">
              <a:spcBef>
                <a:spcPts val="0"/>
              </a:spcBef>
              <a:spcAft>
                <a:spcPts val="0"/>
              </a:spcAft>
              <a:buNone/>
              <a:defRPr>
                <a:solidFill>
                  <a:srgbClr val="F3F3F3"/>
                </a:solidFill>
              </a:defRPr>
            </a:lvl2pPr>
            <a:lvl3pPr lvl="2" algn="ctr" rtl="0">
              <a:spcBef>
                <a:spcPts val="0"/>
              </a:spcBef>
              <a:spcAft>
                <a:spcPts val="0"/>
              </a:spcAft>
              <a:buNone/>
              <a:defRPr>
                <a:solidFill>
                  <a:srgbClr val="F3F3F3"/>
                </a:solidFill>
              </a:defRPr>
            </a:lvl3pPr>
            <a:lvl4pPr lvl="3" algn="ctr" rtl="0">
              <a:spcBef>
                <a:spcPts val="0"/>
              </a:spcBef>
              <a:spcAft>
                <a:spcPts val="0"/>
              </a:spcAft>
              <a:buNone/>
              <a:defRPr>
                <a:solidFill>
                  <a:srgbClr val="F3F3F3"/>
                </a:solidFill>
              </a:defRPr>
            </a:lvl4pPr>
            <a:lvl5pPr lvl="4" algn="ctr" rtl="0">
              <a:spcBef>
                <a:spcPts val="0"/>
              </a:spcBef>
              <a:spcAft>
                <a:spcPts val="0"/>
              </a:spcAft>
              <a:buNone/>
              <a:defRPr>
                <a:solidFill>
                  <a:srgbClr val="F3F3F3"/>
                </a:solidFill>
              </a:defRPr>
            </a:lvl5pPr>
            <a:lvl6pPr lvl="5" algn="ctr" rtl="0">
              <a:spcBef>
                <a:spcPts val="0"/>
              </a:spcBef>
              <a:spcAft>
                <a:spcPts val="0"/>
              </a:spcAft>
              <a:buNone/>
              <a:defRPr>
                <a:solidFill>
                  <a:srgbClr val="F3F3F3"/>
                </a:solidFill>
              </a:defRPr>
            </a:lvl6pPr>
            <a:lvl7pPr lvl="6" algn="ctr" rtl="0">
              <a:spcBef>
                <a:spcPts val="0"/>
              </a:spcBef>
              <a:spcAft>
                <a:spcPts val="0"/>
              </a:spcAft>
              <a:buNone/>
              <a:defRPr>
                <a:solidFill>
                  <a:srgbClr val="F3F3F3"/>
                </a:solidFill>
              </a:defRPr>
            </a:lvl7pPr>
            <a:lvl8pPr lvl="7" algn="ctr" rtl="0">
              <a:spcBef>
                <a:spcPts val="0"/>
              </a:spcBef>
              <a:spcAft>
                <a:spcPts val="0"/>
              </a:spcAft>
              <a:buNone/>
              <a:defRPr>
                <a:solidFill>
                  <a:srgbClr val="F3F3F3"/>
                </a:solidFill>
              </a:defRPr>
            </a:lvl8pPr>
            <a:lvl9pPr lvl="8" algn="ctr" rtl="0">
              <a:spcBef>
                <a:spcPts val="0"/>
              </a:spcBef>
              <a:spcAft>
                <a:spcPts val="0"/>
              </a:spcAft>
              <a:buNone/>
              <a:defRPr>
                <a:solidFill>
                  <a:srgbClr val="F3F3F3"/>
                </a:solidFill>
              </a:defRPr>
            </a:lvl9pPr>
          </a:lstStyle>
          <a:p>
            <a:endParaRPr/>
          </a:p>
        </p:txBody>
      </p:sp>
      <p:sp>
        <p:nvSpPr>
          <p:cNvPr id="97" name="Google Shape;97;p17"/>
          <p:cNvSpPr txBox="1">
            <a:spLocks noGrp="1"/>
          </p:cNvSpPr>
          <p:nvPr>
            <p:ph type="title" idx="15"/>
          </p:nvPr>
        </p:nvSpPr>
        <p:spPr>
          <a:xfrm>
            <a:off x="2319800" y="876700"/>
            <a:ext cx="7552400" cy="7080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Clr>
                <a:srgbClr val="FFC39F"/>
              </a:buClr>
              <a:buSzPts val="1800"/>
              <a:buNone/>
              <a:defRPr sz="2400" i="0">
                <a:solidFill>
                  <a:srgbClr val="FFFFFF"/>
                </a:solidFill>
              </a:defRPr>
            </a:lvl1pPr>
            <a:lvl2pPr lvl="1" algn="ctr" rtl="0">
              <a:spcBef>
                <a:spcPts val="0"/>
              </a:spcBef>
              <a:spcAft>
                <a:spcPts val="0"/>
              </a:spcAft>
              <a:buClr>
                <a:srgbClr val="FFC39F"/>
              </a:buClr>
              <a:buSzPts val="1800"/>
              <a:buNone/>
              <a:defRPr sz="2400">
                <a:solidFill>
                  <a:srgbClr val="FFC39F"/>
                </a:solidFill>
              </a:defRPr>
            </a:lvl2pPr>
            <a:lvl3pPr lvl="2" algn="ctr" rtl="0">
              <a:spcBef>
                <a:spcPts val="0"/>
              </a:spcBef>
              <a:spcAft>
                <a:spcPts val="0"/>
              </a:spcAft>
              <a:buClr>
                <a:srgbClr val="FFC39F"/>
              </a:buClr>
              <a:buSzPts val="1800"/>
              <a:buNone/>
              <a:defRPr sz="2400">
                <a:solidFill>
                  <a:srgbClr val="FFC39F"/>
                </a:solidFill>
              </a:defRPr>
            </a:lvl3pPr>
            <a:lvl4pPr lvl="3" algn="ctr" rtl="0">
              <a:spcBef>
                <a:spcPts val="0"/>
              </a:spcBef>
              <a:spcAft>
                <a:spcPts val="0"/>
              </a:spcAft>
              <a:buClr>
                <a:srgbClr val="FFC39F"/>
              </a:buClr>
              <a:buSzPts val="1800"/>
              <a:buNone/>
              <a:defRPr sz="2400">
                <a:solidFill>
                  <a:srgbClr val="FFC39F"/>
                </a:solidFill>
              </a:defRPr>
            </a:lvl4pPr>
            <a:lvl5pPr lvl="4" algn="ctr" rtl="0">
              <a:spcBef>
                <a:spcPts val="0"/>
              </a:spcBef>
              <a:spcAft>
                <a:spcPts val="0"/>
              </a:spcAft>
              <a:buClr>
                <a:srgbClr val="FFC39F"/>
              </a:buClr>
              <a:buSzPts val="1800"/>
              <a:buNone/>
              <a:defRPr sz="2400">
                <a:solidFill>
                  <a:srgbClr val="FFC39F"/>
                </a:solidFill>
              </a:defRPr>
            </a:lvl5pPr>
            <a:lvl6pPr lvl="5" algn="ctr" rtl="0">
              <a:spcBef>
                <a:spcPts val="0"/>
              </a:spcBef>
              <a:spcAft>
                <a:spcPts val="0"/>
              </a:spcAft>
              <a:buClr>
                <a:srgbClr val="FFC39F"/>
              </a:buClr>
              <a:buSzPts val="1800"/>
              <a:buNone/>
              <a:defRPr sz="2400">
                <a:solidFill>
                  <a:srgbClr val="FFC39F"/>
                </a:solidFill>
              </a:defRPr>
            </a:lvl6pPr>
            <a:lvl7pPr lvl="6" algn="ctr" rtl="0">
              <a:spcBef>
                <a:spcPts val="0"/>
              </a:spcBef>
              <a:spcAft>
                <a:spcPts val="0"/>
              </a:spcAft>
              <a:buClr>
                <a:srgbClr val="FFC39F"/>
              </a:buClr>
              <a:buSzPts val="1800"/>
              <a:buNone/>
              <a:defRPr sz="2400">
                <a:solidFill>
                  <a:srgbClr val="FFC39F"/>
                </a:solidFill>
              </a:defRPr>
            </a:lvl7pPr>
            <a:lvl8pPr lvl="7" algn="ctr" rtl="0">
              <a:spcBef>
                <a:spcPts val="0"/>
              </a:spcBef>
              <a:spcAft>
                <a:spcPts val="0"/>
              </a:spcAft>
              <a:buClr>
                <a:srgbClr val="FFC39F"/>
              </a:buClr>
              <a:buSzPts val="1800"/>
              <a:buNone/>
              <a:defRPr sz="2400">
                <a:solidFill>
                  <a:srgbClr val="FFC39F"/>
                </a:solidFill>
              </a:defRPr>
            </a:lvl8pPr>
            <a:lvl9pPr lvl="8" algn="ctr" rtl="0">
              <a:spcBef>
                <a:spcPts val="0"/>
              </a:spcBef>
              <a:spcAft>
                <a:spcPts val="0"/>
              </a:spcAft>
              <a:buClr>
                <a:srgbClr val="FFC39F"/>
              </a:buClr>
              <a:buSzPts val="1800"/>
              <a:buNone/>
              <a:defRPr sz="2400">
                <a:solidFill>
                  <a:srgbClr val="FFC39F"/>
                </a:solidFill>
              </a:defRPr>
            </a:lvl9pPr>
          </a:lstStyle>
          <a:p>
            <a:endParaRPr/>
          </a:p>
        </p:txBody>
      </p:sp>
    </p:spTree>
    <p:extLst>
      <p:ext uri="{BB962C8B-B14F-4D97-AF65-F5344CB8AC3E}">
        <p14:creationId xmlns:p14="http://schemas.microsoft.com/office/powerpoint/2010/main" val="32515739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mp; TEXT 4">
  <p:cSld name="TITLE &amp; TEXT 4">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18"/>
          <p:cNvSpPr txBox="1">
            <a:spLocks noGrp="1"/>
          </p:cNvSpPr>
          <p:nvPr>
            <p:ph type="title"/>
          </p:nvPr>
        </p:nvSpPr>
        <p:spPr>
          <a:xfrm>
            <a:off x="1520017" y="2450667"/>
            <a:ext cx="2096800" cy="940800"/>
          </a:xfrm>
          <a:prstGeom prst="rect">
            <a:avLst/>
          </a:prstGeom>
          <a:noFill/>
          <a:ln>
            <a:noFill/>
          </a:ln>
        </p:spPr>
        <p:txBody>
          <a:bodyPr spcFirstLastPara="1" wrap="square" lIns="0" tIns="0" rIns="0" bIns="0" anchor="b" anchorCtr="0">
            <a:noAutofit/>
          </a:bodyPr>
          <a:lstStyle>
            <a:lvl1pPr lvl="0" algn="r" rtl="0">
              <a:spcBef>
                <a:spcPts val="0"/>
              </a:spcBef>
              <a:spcAft>
                <a:spcPts val="0"/>
              </a:spcAft>
              <a:buSzPts val="2200"/>
              <a:buNone/>
              <a:defRPr sz="2933" i="0">
                <a:solidFill>
                  <a:schemeClr val="dk2"/>
                </a:solidFill>
              </a:defRPr>
            </a:lvl1pPr>
            <a:lvl2pPr lvl="1" rtl="0">
              <a:spcBef>
                <a:spcPts val="0"/>
              </a:spcBef>
              <a:spcAft>
                <a:spcPts val="0"/>
              </a:spcAft>
              <a:buSzPts val="2500"/>
              <a:buNone/>
              <a:defRPr sz="3333"/>
            </a:lvl2pPr>
            <a:lvl3pPr lvl="2" rtl="0">
              <a:spcBef>
                <a:spcPts val="0"/>
              </a:spcBef>
              <a:spcAft>
                <a:spcPts val="0"/>
              </a:spcAft>
              <a:buSzPts val="2500"/>
              <a:buNone/>
              <a:defRPr sz="3333"/>
            </a:lvl3pPr>
            <a:lvl4pPr lvl="3" rtl="0">
              <a:spcBef>
                <a:spcPts val="0"/>
              </a:spcBef>
              <a:spcAft>
                <a:spcPts val="0"/>
              </a:spcAft>
              <a:buSzPts val="2500"/>
              <a:buNone/>
              <a:defRPr sz="3333"/>
            </a:lvl4pPr>
            <a:lvl5pPr lvl="4" rtl="0">
              <a:spcBef>
                <a:spcPts val="0"/>
              </a:spcBef>
              <a:spcAft>
                <a:spcPts val="0"/>
              </a:spcAft>
              <a:buSzPts val="2500"/>
              <a:buNone/>
              <a:defRPr sz="3333"/>
            </a:lvl5pPr>
            <a:lvl6pPr lvl="5" rtl="0">
              <a:spcBef>
                <a:spcPts val="0"/>
              </a:spcBef>
              <a:spcAft>
                <a:spcPts val="0"/>
              </a:spcAft>
              <a:buSzPts val="2500"/>
              <a:buNone/>
              <a:defRPr sz="3333"/>
            </a:lvl6pPr>
            <a:lvl7pPr lvl="6" rtl="0">
              <a:spcBef>
                <a:spcPts val="0"/>
              </a:spcBef>
              <a:spcAft>
                <a:spcPts val="0"/>
              </a:spcAft>
              <a:buSzPts val="2500"/>
              <a:buNone/>
              <a:defRPr sz="3333"/>
            </a:lvl7pPr>
            <a:lvl8pPr lvl="7" rtl="0">
              <a:spcBef>
                <a:spcPts val="0"/>
              </a:spcBef>
              <a:spcAft>
                <a:spcPts val="0"/>
              </a:spcAft>
              <a:buSzPts val="2500"/>
              <a:buNone/>
              <a:defRPr sz="3333"/>
            </a:lvl8pPr>
            <a:lvl9pPr lvl="8" rtl="0">
              <a:spcBef>
                <a:spcPts val="0"/>
              </a:spcBef>
              <a:spcAft>
                <a:spcPts val="0"/>
              </a:spcAft>
              <a:buSzPts val="2500"/>
              <a:buNone/>
              <a:defRPr sz="3333"/>
            </a:lvl9pPr>
          </a:lstStyle>
          <a:p>
            <a:endParaRPr/>
          </a:p>
        </p:txBody>
      </p:sp>
      <p:sp>
        <p:nvSpPr>
          <p:cNvPr id="100" name="Google Shape;100;p18"/>
          <p:cNvSpPr txBox="1">
            <a:spLocks noGrp="1"/>
          </p:cNvSpPr>
          <p:nvPr>
            <p:ph type="subTitle" idx="1"/>
          </p:nvPr>
        </p:nvSpPr>
        <p:spPr>
          <a:xfrm>
            <a:off x="1520017" y="3642352"/>
            <a:ext cx="2096800" cy="1120800"/>
          </a:xfrm>
          <a:prstGeom prst="rect">
            <a:avLst/>
          </a:prstGeom>
        </p:spPr>
        <p:txBody>
          <a:bodyPr spcFirstLastPara="1" wrap="square" lIns="0" tIns="0" rIns="0" bIns="0" anchor="t" anchorCtr="0">
            <a:noAutofit/>
          </a:bodyPr>
          <a:lstStyle>
            <a:lvl1pPr lvl="0" algn="r" rtl="0">
              <a:spcBef>
                <a:spcPts val="0"/>
              </a:spcBef>
              <a:spcAft>
                <a:spcPts val="0"/>
              </a:spcAft>
              <a:buNone/>
              <a:defRPr sz="1333">
                <a:solidFill>
                  <a:srgbClr val="F3F3F3"/>
                </a:solidFill>
              </a:defRPr>
            </a:lvl1pPr>
            <a:lvl2pPr lvl="1" algn="r" rtl="0">
              <a:spcBef>
                <a:spcPts val="0"/>
              </a:spcBef>
              <a:spcAft>
                <a:spcPts val="0"/>
              </a:spcAft>
              <a:buNone/>
              <a:defRPr sz="800">
                <a:solidFill>
                  <a:srgbClr val="F3F3F3"/>
                </a:solidFill>
              </a:defRPr>
            </a:lvl2pPr>
            <a:lvl3pPr lvl="2" algn="r" rtl="0">
              <a:spcBef>
                <a:spcPts val="0"/>
              </a:spcBef>
              <a:spcAft>
                <a:spcPts val="0"/>
              </a:spcAft>
              <a:buNone/>
              <a:defRPr sz="800">
                <a:solidFill>
                  <a:srgbClr val="F3F3F3"/>
                </a:solidFill>
              </a:defRPr>
            </a:lvl3pPr>
            <a:lvl4pPr lvl="3" algn="r" rtl="0">
              <a:spcBef>
                <a:spcPts val="0"/>
              </a:spcBef>
              <a:spcAft>
                <a:spcPts val="0"/>
              </a:spcAft>
              <a:buNone/>
              <a:defRPr sz="800">
                <a:solidFill>
                  <a:srgbClr val="F3F3F3"/>
                </a:solidFill>
              </a:defRPr>
            </a:lvl4pPr>
            <a:lvl5pPr lvl="4" algn="r" rtl="0">
              <a:spcBef>
                <a:spcPts val="0"/>
              </a:spcBef>
              <a:spcAft>
                <a:spcPts val="0"/>
              </a:spcAft>
              <a:buNone/>
              <a:defRPr sz="800">
                <a:solidFill>
                  <a:srgbClr val="F3F3F3"/>
                </a:solidFill>
              </a:defRPr>
            </a:lvl5pPr>
            <a:lvl6pPr lvl="5" algn="r" rtl="0">
              <a:spcBef>
                <a:spcPts val="0"/>
              </a:spcBef>
              <a:spcAft>
                <a:spcPts val="0"/>
              </a:spcAft>
              <a:buNone/>
              <a:defRPr sz="800">
                <a:solidFill>
                  <a:srgbClr val="F3F3F3"/>
                </a:solidFill>
              </a:defRPr>
            </a:lvl6pPr>
            <a:lvl7pPr lvl="6" algn="r" rtl="0">
              <a:spcBef>
                <a:spcPts val="0"/>
              </a:spcBef>
              <a:spcAft>
                <a:spcPts val="0"/>
              </a:spcAft>
              <a:buNone/>
              <a:defRPr sz="800">
                <a:solidFill>
                  <a:srgbClr val="F3F3F3"/>
                </a:solidFill>
              </a:defRPr>
            </a:lvl7pPr>
            <a:lvl8pPr lvl="7" algn="r" rtl="0">
              <a:spcBef>
                <a:spcPts val="0"/>
              </a:spcBef>
              <a:spcAft>
                <a:spcPts val="0"/>
              </a:spcAft>
              <a:buNone/>
              <a:defRPr sz="800">
                <a:solidFill>
                  <a:srgbClr val="F3F3F3"/>
                </a:solidFill>
              </a:defRPr>
            </a:lvl8pPr>
            <a:lvl9pPr lvl="8" algn="r" rtl="0">
              <a:spcBef>
                <a:spcPts val="0"/>
              </a:spcBef>
              <a:spcAft>
                <a:spcPts val="0"/>
              </a:spcAft>
              <a:buNone/>
              <a:defRPr sz="800">
                <a:solidFill>
                  <a:srgbClr val="F3F3F3"/>
                </a:solidFill>
              </a:defRPr>
            </a:lvl9pPr>
          </a:lstStyle>
          <a:p>
            <a:endParaRPr/>
          </a:p>
        </p:txBody>
      </p:sp>
    </p:spTree>
    <p:extLst>
      <p:ext uri="{BB962C8B-B14F-4D97-AF65-F5344CB8AC3E}">
        <p14:creationId xmlns:p14="http://schemas.microsoft.com/office/powerpoint/2010/main" val="11518218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mp; TEXT 5">
  <p:cSld name="TITLE &amp; TEXT 5">
    <p:bg>
      <p:bgPr>
        <a:blipFill>
          <a:blip r:embed="rId2">
            <a:alphaModFix/>
          </a:blip>
          <a:stretch>
            <a:fillRect/>
          </a:stretch>
        </a:blipFill>
        <a:effectLst/>
      </p:bgPr>
    </p:bg>
    <p:spTree>
      <p:nvGrpSpPr>
        <p:cNvPr id="1" name="Shape 101"/>
        <p:cNvGrpSpPr/>
        <p:nvPr/>
      </p:nvGrpSpPr>
      <p:grpSpPr>
        <a:xfrm>
          <a:off x="0" y="0"/>
          <a:ext cx="0" cy="0"/>
          <a:chOff x="0" y="0"/>
          <a:chExt cx="0" cy="0"/>
        </a:xfrm>
      </p:grpSpPr>
      <p:sp>
        <p:nvSpPr>
          <p:cNvPr id="102" name="Google Shape;102;p19"/>
          <p:cNvSpPr txBox="1">
            <a:spLocks noGrp="1"/>
          </p:cNvSpPr>
          <p:nvPr>
            <p:ph type="title"/>
          </p:nvPr>
        </p:nvSpPr>
        <p:spPr>
          <a:xfrm>
            <a:off x="3712228" y="2450667"/>
            <a:ext cx="1416800" cy="940800"/>
          </a:xfrm>
          <a:prstGeom prst="rect">
            <a:avLst/>
          </a:prstGeom>
          <a:noFill/>
          <a:ln>
            <a:noFill/>
          </a:ln>
        </p:spPr>
        <p:txBody>
          <a:bodyPr spcFirstLastPara="1" wrap="square" lIns="0" tIns="0" rIns="0" bIns="0" anchor="b" anchorCtr="0">
            <a:noAutofit/>
          </a:bodyPr>
          <a:lstStyle>
            <a:lvl1pPr lvl="0" algn="r" rtl="0">
              <a:spcBef>
                <a:spcPts val="0"/>
              </a:spcBef>
              <a:spcAft>
                <a:spcPts val="0"/>
              </a:spcAft>
              <a:buClr>
                <a:srgbClr val="F3F3F3"/>
              </a:buClr>
              <a:buSzPts val="2200"/>
              <a:buNone/>
              <a:defRPr sz="2933" i="0">
                <a:solidFill>
                  <a:schemeClr val="accent1"/>
                </a:solidFill>
              </a:defRPr>
            </a:lvl1pPr>
            <a:lvl2pPr lvl="1" rtl="0">
              <a:spcBef>
                <a:spcPts val="0"/>
              </a:spcBef>
              <a:spcAft>
                <a:spcPts val="0"/>
              </a:spcAft>
              <a:buClr>
                <a:srgbClr val="F3F3F3"/>
              </a:buClr>
              <a:buSzPts val="2500"/>
              <a:buNone/>
              <a:defRPr sz="3333">
                <a:solidFill>
                  <a:srgbClr val="F3F3F3"/>
                </a:solidFill>
              </a:defRPr>
            </a:lvl2pPr>
            <a:lvl3pPr lvl="2" rtl="0">
              <a:spcBef>
                <a:spcPts val="0"/>
              </a:spcBef>
              <a:spcAft>
                <a:spcPts val="0"/>
              </a:spcAft>
              <a:buClr>
                <a:srgbClr val="F3F3F3"/>
              </a:buClr>
              <a:buSzPts val="2500"/>
              <a:buNone/>
              <a:defRPr sz="3333">
                <a:solidFill>
                  <a:srgbClr val="F3F3F3"/>
                </a:solidFill>
              </a:defRPr>
            </a:lvl3pPr>
            <a:lvl4pPr lvl="3" rtl="0">
              <a:spcBef>
                <a:spcPts val="0"/>
              </a:spcBef>
              <a:spcAft>
                <a:spcPts val="0"/>
              </a:spcAft>
              <a:buClr>
                <a:srgbClr val="F3F3F3"/>
              </a:buClr>
              <a:buSzPts val="2500"/>
              <a:buNone/>
              <a:defRPr sz="3333">
                <a:solidFill>
                  <a:srgbClr val="F3F3F3"/>
                </a:solidFill>
              </a:defRPr>
            </a:lvl4pPr>
            <a:lvl5pPr lvl="4" rtl="0">
              <a:spcBef>
                <a:spcPts val="0"/>
              </a:spcBef>
              <a:spcAft>
                <a:spcPts val="0"/>
              </a:spcAft>
              <a:buClr>
                <a:srgbClr val="F3F3F3"/>
              </a:buClr>
              <a:buSzPts val="2500"/>
              <a:buNone/>
              <a:defRPr sz="3333">
                <a:solidFill>
                  <a:srgbClr val="F3F3F3"/>
                </a:solidFill>
              </a:defRPr>
            </a:lvl5pPr>
            <a:lvl6pPr lvl="5" rtl="0">
              <a:spcBef>
                <a:spcPts val="0"/>
              </a:spcBef>
              <a:spcAft>
                <a:spcPts val="0"/>
              </a:spcAft>
              <a:buClr>
                <a:srgbClr val="F3F3F3"/>
              </a:buClr>
              <a:buSzPts val="2500"/>
              <a:buNone/>
              <a:defRPr sz="3333">
                <a:solidFill>
                  <a:srgbClr val="F3F3F3"/>
                </a:solidFill>
              </a:defRPr>
            </a:lvl6pPr>
            <a:lvl7pPr lvl="6" rtl="0">
              <a:spcBef>
                <a:spcPts val="0"/>
              </a:spcBef>
              <a:spcAft>
                <a:spcPts val="0"/>
              </a:spcAft>
              <a:buClr>
                <a:srgbClr val="F3F3F3"/>
              </a:buClr>
              <a:buSzPts val="2500"/>
              <a:buNone/>
              <a:defRPr sz="3333">
                <a:solidFill>
                  <a:srgbClr val="F3F3F3"/>
                </a:solidFill>
              </a:defRPr>
            </a:lvl7pPr>
            <a:lvl8pPr lvl="7" rtl="0">
              <a:spcBef>
                <a:spcPts val="0"/>
              </a:spcBef>
              <a:spcAft>
                <a:spcPts val="0"/>
              </a:spcAft>
              <a:buClr>
                <a:srgbClr val="F3F3F3"/>
              </a:buClr>
              <a:buSzPts val="2500"/>
              <a:buNone/>
              <a:defRPr sz="3333">
                <a:solidFill>
                  <a:srgbClr val="F3F3F3"/>
                </a:solidFill>
              </a:defRPr>
            </a:lvl8pPr>
            <a:lvl9pPr lvl="8" rtl="0">
              <a:spcBef>
                <a:spcPts val="0"/>
              </a:spcBef>
              <a:spcAft>
                <a:spcPts val="0"/>
              </a:spcAft>
              <a:buClr>
                <a:srgbClr val="F3F3F3"/>
              </a:buClr>
              <a:buSzPts val="2500"/>
              <a:buNone/>
              <a:defRPr sz="3333">
                <a:solidFill>
                  <a:srgbClr val="F3F3F3"/>
                </a:solidFill>
              </a:defRPr>
            </a:lvl9pPr>
          </a:lstStyle>
          <a:p>
            <a:endParaRPr/>
          </a:p>
        </p:txBody>
      </p:sp>
      <p:sp>
        <p:nvSpPr>
          <p:cNvPr id="103" name="Google Shape;103;p19"/>
          <p:cNvSpPr txBox="1">
            <a:spLocks noGrp="1"/>
          </p:cNvSpPr>
          <p:nvPr>
            <p:ph type="subTitle" idx="1"/>
          </p:nvPr>
        </p:nvSpPr>
        <p:spPr>
          <a:xfrm>
            <a:off x="3032184" y="3642352"/>
            <a:ext cx="2096800" cy="1120800"/>
          </a:xfrm>
          <a:prstGeom prst="rect">
            <a:avLst/>
          </a:prstGeom>
        </p:spPr>
        <p:txBody>
          <a:bodyPr spcFirstLastPara="1" wrap="square" lIns="0" tIns="0" rIns="0" bIns="0" anchor="t" anchorCtr="0">
            <a:noAutofit/>
          </a:bodyPr>
          <a:lstStyle>
            <a:lvl1pPr lvl="0" algn="r" rtl="0">
              <a:spcBef>
                <a:spcPts val="0"/>
              </a:spcBef>
              <a:spcAft>
                <a:spcPts val="0"/>
              </a:spcAft>
              <a:buNone/>
              <a:defRPr sz="1333">
                <a:solidFill>
                  <a:srgbClr val="F3F3F3"/>
                </a:solidFill>
              </a:defRPr>
            </a:lvl1pPr>
            <a:lvl2pPr lvl="1" algn="r" rtl="0">
              <a:spcBef>
                <a:spcPts val="0"/>
              </a:spcBef>
              <a:spcAft>
                <a:spcPts val="0"/>
              </a:spcAft>
              <a:buNone/>
              <a:defRPr sz="800">
                <a:solidFill>
                  <a:srgbClr val="F3F3F3"/>
                </a:solidFill>
              </a:defRPr>
            </a:lvl2pPr>
            <a:lvl3pPr lvl="2" algn="r" rtl="0">
              <a:spcBef>
                <a:spcPts val="0"/>
              </a:spcBef>
              <a:spcAft>
                <a:spcPts val="0"/>
              </a:spcAft>
              <a:buNone/>
              <a:defRPr sz="800">
                <a:solidFill>
                  <a:srgbClr val="F3F3F3"/>
                </a:solidFill>
              </a:defRPr>
            </a:lvl3pPr>
            <a:lvl4pPr lvl="3" algn="r" rtl="0">
              <a:spcBef>
                <a:spcPts val="0"/>
              </a:spcBef>
              <a:spcAft>
                <a:spcPts val="0"/>
              </a:spcAft>
              <a:buNone/>
              <a:defRPr sz="800">
                <a:solidFill>
                  <a:srgbClr val="F3F3F3"/>
                </a:solidFill>
              </a:defRPr>
            </a:lvl4pPr>
            <a:lvl5pPr lvl="4" algn="r" rtl="0">
              <a:spcBef>
                <a:spcPts val="0"/>
              </a:spcBef>
              <a:spcAft>
                <a:spcPts val="0"/>
              </a:spcAft>
              <a:buNone/>
              <a:defRPr sz="800">
                <a:solidFill>
                  <a:srgbClr val="F3F3F3"/>
                </a:solidFill>
              </a:defRPr>
            </a:lvl5pPr>
            <a:lvl6pPr lvl="5" algn="r" rtl="0">
              <a:spcBef>
                <a:spcPts val="0"/>
              </a:spcBef>
              <a:spcAft>
                <a:spcPts val="0"/>
              </a:spcAft>
              <a:buNone/>
              <a:defRPr sz="800">
                <a:solidFill>
                  <a:srgbClr val="F3F3F3"/>
                </a:solidFill>
              </a:defRPr>
            </a:lvl6pPr>
            <a:lvl7pPr lvl="6" algn="r" rtl="0">
              <a:spcBef>
                <a:spcPts val="0"/>
              </a:spcBef>
              <a:spcAft>
                <a:spcPts val="0"/>
              </a:spcAft>
              <a:buNone/>
              <a:defRPr sz="800">
                <a:solidFill>
                  <a:srgbClr val="F3F3F3"/>
                </a:solidFill>
              </a:defRPr>
            </a:lvl7pPr>
            <a:lvl8pPr lvl="7" algn="r" rtl="0">
              <a:spcBef>
                <a:spcPts val="0"/>
              </a:spcBef>
              <a:spcAft>
                <a:spcPts val="0"/>
              </a:spcAft>
              <a:buNone/>
              <a:defRPr sz="800">
                <a:solidFill>
                  <a:srgbClr val="F3F3F3"/>
                </a:solidFill>
              </a:defRPr>
            </a:lvl8pPr>
            <a:lvl9pPr lvl="8" algn="r" rtl="0">
              <a:spcBef>
                <a:spcPts val="0"/>
              </a:spcBef>
              <a:spcAft>
                <a:spcPts val="0"/>
              </a:spcAft>
              <a:buNone/>
              <a:defRPr sz="800">
                <a:solidFill>
                  <a:srgbClr val="F3F3F3"/>
                </a:solidFill>
              </a:defRPr>
            </a:lvl9pPr>
          </a:lstStyle>
          <a:p>
            <a:endParaRPr/>
          </a:p>
        </p:txBody>
      </p:sp>
    </p:spTree>
    <p:extLst>
      <p:ext uri="{BB962C8B-B14F-4D97-AF65-F5344CB8AC3E}">
        <p14:creationId xmlns:p14="http://schemas.microsoft.com/office/powerpoint/2010/main" val="22073503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mp; TEXT 6">
  <p:cSld name="TITLE &amp; TEXT 6">
    <p:bg>
      <p:bgPr>
        <a:blipFill>
          <a:blip r:embed="rId2">
            <a:alphaModFix/>
          </a:blip>
          <a:stretch>
            <a:fillRect/>
          </a:stretch>
        </a:blipFill>
        <a:effectLst/>
      </p:bgPr>
    </p:bg>
    <p:spTree>
      <p:nvGrpSpPr>
        <p:cNvPr id="1" name="Shape 104"/>
        <p:cNvGrpSpPr/>
        <p:nvPr/>
      </p:nvGrpSpPr>
      <p:grpSpPr>
        <a:xfrm>
          <a:off x="0" y="0"/>
          <a:ext cx="0" cy="0"/>
          <a:chOff x="0" y="0"/>
          <a:chExt cx="0" cy="0"/>
        </a:xfrm>
      </p:grpSpPr>
      <p:sp>
        <p:nvSpPr>
          <p:cNvPr id="105" name="Google Shape;105;p20"/>
          <p:cNvSpPr txBox="1">
            <a:spLocks noGrp="1"/>
          </p:cNvSpPr>
          <p:nvPr>
            <p:ph type="title"/>
          </p:nvPr>
        </p:nvSpPr>
        <p:spPr>
          <a:xfrm>
            <a:off x="7413432" y="2450667"/>
            <a:ext cx="1234800" cy="940800"/>
          </a:xfrm>
          <a:prstGeom prst="rect">
            <a:avLst/>
          </a:prstGeom>
          <a:noFill/>
          <a:ln>
            <a:noFill/>
          </a:ln>
        </p:spPr>
        <p:txBody>
          <a:bodyPr spcFirstLastPara="1" wrap="square" lIns="0" tIns="0" rIns="0" bIns="0" anchor="b" anchorCtr="0">
            <a:noAutofit/>
          </a:bodyPr>
          <a:lstStyle>
            <a:lvl1pPr lvl="0" rtl="0">
              <a:spcBef>
                <a:spcPts val="0"/>
              </a:spcBef>
              <a:spcAft>
                <a:spcPts val="0"/>
              </a:spcAft>
              <a:buClr>
                <a:srgbClr val="FFC39F"/>
              </a:buClr>
              <a:buSzPts val="2200"/>
              <a:buNone/>
              <a:defRPr sz="2933" i="0">
                <a:solidFill>
                  <a:schemeClr val="lt2"/>
                </a:solidFill>
              </a:defRPr>
            </a:lvl1pPr>
            <a:lvl2pPr lvl="1" rtl="0">
              <a:spcBef>
                <a:spcPts val="0"/>
              </a:spcBef>
              <a:spcAft>
                <a:spcPts val="0"/>
              </a:spcAft>
              <a:buClr>
                <a:srgbClr val="FFC39F"/>
              </a:buClr>
              <a:buSzPts val="2500"/>
              <a:buNone/>
              <a:defRPr sz="3333">
                <a:solidFill>
                  <a:srgbClr val="FFC39F"/>
                </a:solidFill>
              </a:defRPr>
            </a:lvl2pPr>
            <a:lvl3pPr lvl="2" rtl="0">
              <a:spcBef>
                <a:spcPts val="0"/>
              </a:spcBef>
              <a:spcAft>
                <a:spcPts val="0"/>
              </a:spcAft>
              <a:buClr>
                <a:srgbClr val="FFC39F"/>
              </a:buClr>
              <a:buSzPts val="2500"/>
              <a:buNone/>
              <a:defRPr sz="3333">
                <a:solidFill>
                  <a:srgbClr val="FFC39F"/>
                </a:solidFill>
              </a:defRPr>
            </a:lvl3pPr>
            <a:lvl4pPr lvl="3" rtl="0">
              <a:spcBef>
                <a:spcPts val="0"/>
              </a:spcBef>
              <a:spcAft>
                <a:spcPts val="0"/>
              </a:spcAft>
              <a:buClr>
                <a:srgbClr val="FFC39F"/>
              </a:buClr>
              <a:buSzPts val="2500"/>
              <a:buNone/>
              <a:defRPr sz="3333">
                <a:solidFill>
                  <a:srgbClr val="FFC39F"/>
                </a:solidFill>
              </a:defRPr>
            </a:lvl4pPr>
            <a:lvl5pPr lvl="4" rtl="0">
              <a:spcBef>
                <a:spcPts val="0"/>
              </a:spcBef>
              <a:spcAft>
                <a:spcPts val="0"/>
              </a:spcAft>
              <a:buClr>
                <a:srgbClr val="FFC39F"/>
              </a:buClr>
              <a:buSzPts val="2500"/>
              <a:buNone/>
              <a:defRPr sz="3333">
                <a:solidFill>
                  <a:srgbClr val="FFC39F"/>
                </a:solidFill>
              </a:defRPr>
            </a:lvl5pPr>
            <a:lvl6pPr lvl="5" rtl="0">
              <a:spcBef>
                <a:spcPts val="0"/>
              </a:spcBef>
              <a:spcAft>
                <a:spcPts val="0"/>
              </a:spcAft>
              <a:buClr>
                <a:srgbClr val="FFC39F"/>
              </a:buClr>
              <a:buSzPts val="2500"/>
              <a:buNone/>
              <a:defRPr sz="3333">
                <a:solidFill>
                  <a:srgbClr val="FFC39F"/>
                </a:solidFill>
              </a:defRPr>
            </a:lvl6pPr>
            <a:lvl7pPr lvl="6" rtl="0">
              <a:spcBef>
                <a:spcPts val="0"/>
              </a:spcBef>
              <a:spcAft>
                <a:spcPts val="0"/>
              </a:spcAft>
              <a:buClr>
                <a:srgbClr val="FFC39F"/>
              </a:buClr>
              <a:buSzPts val="2500"/>
              <a:buNone/>
              <a:defRPr sz="3333">
                <a:solidFill>
                  <a:srgbClr val="FFC39F"/>
                </a:solidFill>
              </a:defRPr>
            </a:lvl7pPr>
            <a:lvl8pPr lvl="7" rtl="0">
              <a:spcBef>
                <a:spcPts val="0"/>
              </a:spcBef>
              <a:spcAft>
                <a:spcPts val="0"/>
              </a:spcAft>
              <a:buClr>
                <a:srgbClr val="FFC39F"/>
              </a:buClr>
              <a:buSzPts val="2500"/>
              <a:buNone/>
              <a:defRPr sz="3333">
                <a:solidFill>
                  <a:srgbClr val="FFC39F"/>
                </a:solidFill>
              </a:defRPr>
            </a:lvl8pPr>
            <a:lvl9pPr lvl="8" rtl="0">
              <a:spcBef>
                <a:spcPts val="0"/>
              </a:spcBef>
              <a:spcAft>
                <a:spcPts val="0"/>
              </a:spcAft>
              <a:buClr>
                <a:srgbClr val="FFC39F"/>
              </a:buClr>
              <a:buSzPts val="2500"/>
              <a:buNone/>
              <a:defRPr sz="3333">
                <a:solidFill>
                  <a:srgbClr val="FFC39F"/>
                </a:solidFill>
              </a:defRPr>
            </a:lvl9pPr>
          </a:lstStyle>
          <a:p>
            <a:endParaRPr/>
          </a:p>
        </p:txBody>
      </p:sp>
      <p:sp>
        <p:nvSpPr>
          <p:cNvPr id="106" name="Google Shape;106;p20"/>
          <p:cNvSpPr txBox="1">
            <a:spLocks noGrp="1"/>
          </p:cNvSpPr>
          <p:nvPr>
            <p:ph type="subTitle" idx="1"/>
          </p:nvPr>
        </p:nvSpPr>
        <p:spPr>
          <a:xfrm>
            <a:off x="7413417" y="3642349"/>
            <a:ext cx="2096800" cy="994800"/>
          </a:xfrm>
          <a:prstGeom prst="rect">
            <a:avLst/>
          </a:prstGeom>
        </p:spPr>
        <p:txBody>
          <a:bodyPr spcFirstLastPara="1" wrap="square" lIns="0" tIns="0" rIns="0" bIns="0" anchor="t"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extLst>
      <p:ext uri="{BB962C8B-B14F-4D97-AF65-F5344CB8AC3E}">
        <p14:creationId xmlns:p14="http://schemas.microsoft.com/office/powerpoint/2010/main" val="2098305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HANKS">
  <p:cSld name="THANKS">
    <p:bg>
      <p:bgPr>
        <a:blipFill>
          <a:blip r:embed="rId2">
            <a:alphaModFix/>
          </a:blip>
          <a:stretch>
            <a:fillRect/>
          </a:stretch>
        </a:blipFill>
        <a:effectLst/>
      </p:bgPr>
    </p:bg>
    <p:spTree>
      <p:nvGrpSpPr>
        <p:cNvPr id="1" name="Shape 107"/>
        <p:cNvGrpSpPr/>
        <p:nvPr/>
      </p:nvGrpSpPr>
      <p:grpSpPr>
        <a:xfrm>
          <a:off x="0" y="0"/>
          <a:ext cx="0" cy="0"/>
          <a:chOff x="0" y="0"/>
          <a:chExt cx="0" cy="0"/>
        </a:xfrm>
      </p:grpSpPr>
      <p:sp>
        <p:nvSpPr>
          <p:cNvPr id="108" name="Google Shape;108;p21"/>
          <p:cNvSpPr txBox="1">
            <a:spLocks noGrp="1"/>
          </p:cNvSpPr>
          <p:nvPr>
            <p:ph type="title"/>
          </p:nvPr>
        </p:nvSpPr>
        <p:spPr>
          <a:xfrm flipH="1">
            <a:off x="3619133" y="2046800"/>
            <a:ext cx="4953600" cy="13584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6000"/>
              <a:buNone/>
              <a:defRPr sz="8000" i="0">
                <a:solidFill>
                  <a:srgbClr val="F9CB9C"/>
                </a:solidFill>
              </a:defRPr>
            </a:lvl1pPr>
            <a:lvl2pPr lvl="1" algn="r" rtl="0">
              <a:spcBef>
                <a:spcPts val="0"/>
              </a:spcBef>
              <a:spcAft>
                <a:spcPts val="0"/>
              </a:spcAft>
              <a:buSzPts val="3300"/>
              <a:buNone/>
              <a:defRPr sz="4400"/>
            </a:lvl2pPr>
            <a:lvl3pPr lvl="2" algn="r" rtl="0">
              <a:spcBef>
                <a:spcPts val="0"/>
              </a:spcBef>
              <a:spcAft>
                <a:spcPts val="0"/>
              </a:spcAft>
              <a:buSzPts val="3300"/>
              <a:buNone/>
              <a:defRPr sz="4400"/>
            </a:lvl3pPr>
            <a:lvl4pPr lvl="3" algn="r" rtl="0">
              <a:spcBef>
                <a:spcPts val="0"/>
              </a:spcBef>
              <a:spcAft>
                <a:spcPts val="0"/>
              </a:spcAft>
              <a:buSzPts val="3300"/>
              <a:buNone/>
              <a:defRPr sz="4400"/>
            </a:lvl4pPr>
            <a:lvl5pPr lvl="4" algn="r" rtl="0">
              <a:spcBef>
                <a:spcPts val="0"/>
              </a:spcBef>
              <a:spcAft>
                <a:spcPts val="0"/>
              </a:spcAft>
              <a:buSzPts val="3300"/>
              <a:buNone/>
              <a:defRPr sz="4400"/>
            </a:lvl5pPr>
            <a:lvl6pPr lvl="5" algn="r" rtl="0">
              <a:spcBef>
                <a:spcPts val="0"/>
              </a:spcBef>
              <a:spcAft>
                <a:spcPts val="0"/>
              </a:spcAft>
              <a:buSzPts val="3300"/>
              <a:buNone/>
              <a:defRPr sz="4400"/>
            </a:lvl6pPr>
            <a:lvl7pPr lvl="6" algn="r" rtl="0">
              <a:spcBef>
                <a:spcPts val="0"/>
              </a:spcBef>
              <a:spcAft>
                <a:spcPts val="0"/>
              </a:spcAft>
              <a:buSzPts val="3300"/>
              <a:buNone/>
              <a:defRPr sz="4400"/>
            </a:lvl7pPr>
            <a:lvl8pPr lvl="7" algn="r" rtl="0">
              <a:spcBef>
                <a:spcPts val="0"/>
              </a:spcBef>
              <a:spcAft>
                <a:spcPts val="0"/>
              </a:spcAft>
              <a:buSzPts val="3300"/>
              <a:buNone/>
              <a:defRPr sz="4400"/>
            </a:lvl8pPr>
            <a:lvl9pPr lvl="8" algn="r" rtl="0">
              <a:spcBef>
                <a:spcPts val="0"/>
              </a:spcBef>
              <a:spcAft>
                <a:spcPts val="0"/>
              </a:spcAft>
              <a:buSzPts val="3300"/>
              <a:buNone/>
              <a:defRPr sz="4400"/>
            </a:lvl9pPr>
          </a:lstStyle>
          <a:p>
            <a:endParaRPr/>
          </a:p>
        </p:txBody>
      </p:sp>
      <p:sp>
        <p:nvSpPr>
          <p:cNvPr id="109" name="Google Shape;109;p21"/>
          <p:cNvSpPr txBox="1">
            <a:spLocks noGrp="1"/>
          </p:cNvSpPr>
          <p:nvPr>
            <p:ph type="subTitle" idx="1"/>
          </p:nvPr>
        </p:nvSpPr>
        <p:spPr>
          <a:xfrm flipH="1">
            <a:off x="3462800" y="3671600"/>
            <a:ext cx="5266400" cy="11396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110" name="Google Shape;110;p21"/>
          <p:cNvSpPr txBox="1"/>
          <p:nvPr/>
        </p:nvSpPr>
        <p:spPr>
          <a:xfrm>
            <a:off x="1813400" y="5126700"/>
            <a:ext cx="8565200" cy="1139600"/>
          </a:xfrm>
          <a:prstGeom prst="rect">
            <a:avLst/>
          </a:prstGeom>
          <a:noFill/>
          <a:ln>
            <a:noFill/>
          </a:ln>
        </p:spPr>
        <p:txBody>
          <a:bodyPr spcFirstLastPara="1" wrap="square" lIns="121900" tIns="121900" rIns="121900" bIns="121900" anchor="b" anchorCtr="0">
            <a:noAutofit/>
          </a:bodyPr>
          <a:lstStyle/>
          <a:p>
            <a:pPr marL="0" lvl="0" indent="0" algn="ctr" rtl="0">
              <a:spcBef>
                <a:spcPts val="400"/>
              </a:spcBef>
              <a:spcAft>
                <a:spcPts val="0"/>
              </a:spcAft>
              <a:buNone/>
            </a:pPr>
            <a:r>
              <a:rPr lang="en" sz="1200">
                <a:solidFill>
                  <a:srgbClr val="FFFFFF"/>
                </a:solidFill>
                <a:latin typeface="Barlow Semi Condensed Light"/>
                <a:ea typeface="Barlow Semi Condensed Light"/>
                <a:cs typeface="Barlow Semi Condensed Light"/>
                <a:sym typeface="Barlow Semi Condensed Light"/>
              </a:rPr>
              <a:t>CREDITS: This presentation template was created by </a:t>
            </a:r>
            <a:r>
              <a:rPr lang="en" sz="1200" b="1">
                <a:solidFill>
                  <a:srgbClr val="FFFFFF"/>
                </a:solidFill>
                <a:uFill>
                  <a:noFill/>
                </a:uFill>
                <a:latin typeface="Barlow Semi Condensed"/>
                <a:ea typeface="Barlow Semi Condensed"/>
                <a:cs typeface="Barlow Semi Condensed"/>
                <a:sym typeface="Barlow Semi Condensed"/>
                <a:hlinkClick r:id="rId3">
                  <a:extLst>
                    <a:ext uri="{A12FA001-AC4F-418D-AE19-62706E023703}">
                      <ahyp:hlinkClr xmlns:ahyp="http://schemas.microsoft.com/office/drawing/2018/hyperlinkcolor" val="tx"/>
                    </a:ext>
                  </a:extLst>
                </a:hlinkClick>
              </a:rPr>
              <a:t>Slidesgo</a:t>
            </a:r>
            <a:r>
              <a:rPr lang="en" sz="1200">
                <a:solidFill>
                  <a:srgbClr val="FFFFFF"/>
                </a:solidFill>
                <a:latin typeface="Barlow Semi Condensed Light"/>
                <a:ea typeface="Barlow Semi Condensed Light"/>
                <a:cs typeface="Barlow Semi Condensed Light"/>
                <a:sym typeface="Barlow Semi Condensed Light"/>
              </a:rPr>
              <a:t>, including icons by </a:t>
            </a:r>
            <a:r>
              <a:rPr lang="en" sz="1200" b="1">
                <a:solidFill>
                  <a:srgbClr val="FFFFFF"/>
                </a:solidFill>
                <a:uFill>
                  <a:noFill/>
                </a:uFill>
                <a:latin typeface="Barlow Semi Condensed"/>
                <a:ea typeface="Barlow Semi Condensed"/>
                <a:cs typeface="Barlow Semi Condensed"/>
                <a:sym typeface="Barlow Semi Condensed"/>
                <a:hlinkClick r:id="rId4">
                  <a:extLst>
                    <a:ext uri="{A12FA001-AC4F-418D-AE19-62706E023703}">
                      <ahyp:hlinkClr xmlns:ahyp="http://schemas.microsoft.com/office/drawing/2018/hyperlinkcolor" val="tx"/>
                    </a:ext>
                  </a:extLst>
                </a:hlinkClick>
              </a:rPr>
              <a:t>Flaticon</a:t>
            </a:r>
            <a:r>
              <a:rPr lang="en" sz="1200">
                <a:solidFill>
                  <a:srgbClr val="FFFFFF"/>
                </a:solidFill>
                <a:latin typeface="Barlow Semi Condensed Light"/>
                <a:ea typeface="Barlow Semi Condensed Light"/>
                <a:cs typeface="Barlow Semi Condensed Light"/>
                <a:sym typeface="Barlow Semi Condensed Light"/>
              </a:rPr>
              <a:t>, and infographics &amp; images by </a:t>
            </a:r>
            <a:r>
              <a:rPr lang="en" sz="1200">
                <a:solidFill>
                  <a:srgbClr val="FFFFFF"/>
                </a:solidFill>
                <a:uFill>
                  <a:noFill/>
                </a:uFill>
                <a:latin typeface="Barlow Semi Condensed Light"/>
                <a:ea typeface="Barlow Semi Condensed Light"/>
                <a:cs typeface="Barlow Semi Condensed Light"/>
                <a:sym typeface="Barlow Semi Condensed Light"/>
                <a:hlinkClick r:id="rId5">
                  <a:extLst>
                    <a:ext uri="{A12FA001-AC4F-418D-AE19-62706E023703}">
                      <ahyp:hlinkClr xmlns:ahyp="http://schemas.microsoft.com/office/drawing/2018/hyperlinkcolor" val="tx"/>
                    </a:ext>
                  </a:extLst>
                </a:hlinkClick>
              </a:rPr>
              <a:t>Freepik</a:t>
            </a:r>
            <a:r>
              <a:rPr lang="en" sz="1200">
                <a:solidFill>
                  <a:srgbClr val="FFFFFF"/>
                </a:solidFill>
                <a:latin typeface="Barlow Semi Condensed Light"/>
                <a:ea typeface="Barlow Semi Condensed Light"/>
                <a:cs typeface="Barlow Semi Condensed Light"/>
                <a:sym typeface="Barlow Semi Condensed Light"/>
              </a:rPr>
              <a:t>. </a:t>
            </a:r>
            <a:endParaRPr sz="1200">
              <a:solidFill>
                <a:srgbClr val="FFFFFF"/>
              </a:solidFill>
              <a:latin typeface="Barlow Semi Condensed Light"/>
              <a:ea typeface="Barlow Semi Condensed Light"/>
              <a:cs typeface="Barlow Semi Condensed Light"/>
              <a:sym typeface="Barlow Semi Condensed Light"/>
            </a:endParaRPr>
          </a:p>
          <a:p>
            <a:pPr marL="0" lvl="0" indent="0" algn="ctr" rtl="0">
              <a:spcBef>
                <a:spcPts val="400"/>
              </a:spcBef>
              <a:spcAft>
                <a:spcPts val="0"/>
              </a:spcAft>
              <a:buNone/>
            </a:pPr>
            <a:r>
              <a:rPr lang="en" sz="1200">
                <a:solidFill>
                  <a:srgbClr val="FFFFFF"/>
                </a:solidFill>
                <a:latin typeface="Barlow Semi Condensed Light"/>
                <a:ea typeface="Barlow Semi Condensed Light"/>
                <a:cs typeface="Barlow Semi Condensed Light"/>
                <a:sym typeface="Barlow Semi Condensed Light"/>
              </a:rPr>
              <a:t>Please keep this slide for attribution.</a:t>
            </a:r>
            <a:endParaRPr sz="1200">
              <a:solidFill>
                <a:srgbClr val="FFFFFF"/>
              </a:solidFill>
              <a:latin typeface="Barlow Semi Condensed Light"/>
              <a:ea typeface="Barlow Semi Condensed Light"/>
              <a:cs typeface="Barlow Semi Condensed Light"/>
              <a:sym typeface="Barlow Semi Condensed Light"/>
            </a:endParaRPr>
          </a:p>
        </p:txBody>
      </p:sp>
    </p:spTree>
    <p:extLst>
      <p:ext uri="{BB962C8B-B14F-4D97-AF65-F5344CB8AC3E}">
        <p14:creationId xmlns:p14="http://schemas.microsoft.com/office/powerpoint/2010/main" val="1518736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  TITLE &amp; TEXT">
  <p:cSld name="  TITLE &amp; TEXT">
    <p:bg>
      <p:bgPr>
        <a:blipFill>
          <a:blip r:embed="rId2">
            <a:alphaModFix/>
          </a:blip>
          <a:stretch>
            <a:fillRect/>
          </a:stretch>
        </a:blip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subTitle" idx="1"/>
          </p:nvPr>
        </p:nvSpPr>
        <p:spPr>
          <a:xfrm>
            <a:off x="1203200" y="1439467"/>
            <a:ext cx="9805200" cy="4838400"/>
          </a:xfrm>
          <a:prstGeom prst="rect">
            <a:avLst/>
          </a:prstGeom>
        </p:spPr>
        <p:txBody>
          <a:bodyPr spcFirstLastPara="1" wrap="square" lIns="0" tIns="0" rIns="0" bIns="0" anchor="ctr" anchorCtr="0">
            <a:noAutofit/>
          </a:bodyPr>
          <a:lstStyle>
            <a:lvl1pPr lvl="0" rtl="0">
              <a:spcBef>
                <a:spcPts val="400"/>
              </a:spcBef>
              <a:spcAft>
                <a:spcPts val="0"/>
              </a:spcAft>
              <a:buNone/>
              <a:defRPr/>
            </a:lvl1pPr>
            <a:lvl2pPr lvl="1" rtl="0">
              <a:spcBef>
                <a:spcPts val="400"/>
              </a:spcBef>
              <a:spcAft>
                <a:spcPts val="0"/>
              </a:spcAft>
              <a:buNone/>
              <a:defRPr/>
            </a:lvl2pPr>
            <a:lvl3pPr lvl="2" rtl="0">
              <a:spcBef>
                <a:spcPts val="400"/>
              </a:spcBef>
              <a:spcAft>
                <a:spcPts val="0"/>
              </a:spcAft>
              <a:buNone/>
              <a:defRPr/>
            </a:lvl3pPr>
            <a:lvl4pPr lvl="3" rtl="0">
              <a:spcBef>
                <a:spcPts val="400"/>
              </a:spcBef>
              <a:spcAft>
                <a:spcPts val="0"/>
              </a:spcAft>
              <a:buNone/>
              <a:defRPr/>
            </a:lvl4pPr>
            <a:lvl5pPr lvl="4" rtl="0">
              <a:spcBef>
                <a:spcPts val="400"/>
              </a:spcBef>
              <a:spcAft>
                <a:spcPts val="0"/>
              </a:spcAft>
              <a:buNone/>
              <a:defRPr/>
            </a:lvl5pPr>
            <a:lvl6pPr lvl="5" rtl="0">
              <a:spcBef>
                <a:spcPts val="400"/>
              </a:spcBef>
              <a:spcAft>
                <a:spcPts val="0"/>
              </a:spcAft>
              <a:buNone/>
              <a:defRPr/>
            </a:lvl6pPr>
            <a:lvl7pPr lvl="6" rtl="0">
              <a:spcBef>
                <a:spcPts val="400"/>
              </a:spcBef>
              <a:spcAft>
                <a:spcPts val="0"/>
              </a:spcAft>
              <a:buNone/>
              <a:defRPr/>
            </a:lvl7pPr>
            <a:lvl8pPr lvl="7" rtl="0">
              <a:spcBef>
                <a:spcPts val="400"/>
              </a:spcBef>
              <a:spcAft>
                <a:spcPts val="0"/>
              </a:spcAft>
              <a:buNone/>
              <a:defRPr/>
            </a:lvl8pPr>
            <a:lvl9pPr lvl="8" rtl="0">
              <a:spcBef>
                <a:spcPts val="400"/>
              </a:spcBef>
              <a:spcAft>
                <a:spcPts val="0"/>
              </a:spcAft>
              <a:buNone/>
              <a:defRPr/>
            </a:lvl9pPr>
          </a:lstStyle>
          <a:p>
            <a:endParaRPr/>
          </a:p>
        </p:txBody>
      </p:sp>
      <p:sp>
        <p:nvSpPr>
          <p:cNvPr id="16" name="Google Shape;16;p3"/>
          <p:cNvSpPr txBox="1">
            <a:spLocks noGrp="1"/>
          </p:cNvSpPr>
          <p:nvPr>
            <p:ph type="title"/>
          </p:nvPr>
        </p:nvSpPr>
        <p:spPr>
          <a:xfrm>
            <a:off x="2319800" y="1079900"/>
            <a:ext cx="7552400" cy="7080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Clr>
                <a:srgbClr val="FFC39F"/>
              </a:buClr>
              <a:buSzPts val="1800"/>
              <a:buNone/>
              <a:defRPr sz="2400" i="0">
                <a:solidFill>
                  <a:srgbClr val="FFFFFF"/>
                </a:solidFill>
              </a:defRPr>
            </a:lvl1pPr>
            <a:lvl2pPr lvl="1" algn="ctr" rtl="0">
              <a:spcBef>
                <a:spcPts val="0"/>
              </a:spcBef>
              <a:spcAft>
                <a:spcPts val="0"/>
              </a:spcAft>
              <a:buClr>
                <a:srgbClr val="FFC39F"/>
              </a:buClr>
              <a:buSzPts val="1800"/>
              <a:buNone/>
              <a:defRPr sz="2400">
                <a:solidFill>
                  <a:srgbClr val="FFC39F"/>
                </a:solidFill>
              </a:defRPr>
            </a:lvl2pPr>
            <a:lvl3pPr lvl="2" algn="ctr" rtl="0">
              <a:spcBef>
                <a:spcPts val="0"/>
              </a:spcBef>
              <a:spcAft>
                <a:spcPts val="0"/>
              </a:spcAft>
              <a:buClr>
                <a:srgbClr val="FFC39F"/>
              </a:buClr>
              <a:buSzPts val="1800"/>
              <a:buNone/>
              <a:defRPr sz="2400">
                <a:solidFill>
                  <a:srgbClr val="FFC39F"/>
                </a:solidFill>
              </a:defRPr>
            </a:lvl3pPr>
            <a:lvl4pPr lvl="3" algn="ctr" rtl="0">
              <a:spcBef>
                <a:spcPts val="0"/>
              </a:spcBef>
              <a:spcAft>
                <a:spcPts val="0"/>
              </a:spcAft>
              <a:buClr>
                <a:srgbClr val="FFC39F"/>
              </a:buClr>
              <a:buSzPts val="1800"/>
              <a:buNone/>
              <a:defRPr sz="2400">
                <a:solidFill>
                  <a:srgbClr val="FFC39F"/>
                </a:solidFill>
              </a:defRPr>
            </a:lvl4pPr>
            <a:lvl5pPr lvl="4" algn="ctr" rtl="0">
              <a:spcBef>
                <a:spcPts val="0"/>
              </a:spcBef>
              <a:spcAft>
                <a:spcPts val="0"/>
              </a:spcAft>
              <a:buClr>
                <a:srgbClr val="FFC39F"/>
              </a:buClr>
              <a:buSzPts val="1800"/>
              <a:buNone/>
              <a:defRPr sz="2400">
                <a:solidFill>
                  <a:srgbClr val="FFC39F"/>
                </a:solidFill>
              </a:defRPr>
            </a:lvl5pPr>
            <a:lvl6pPr lvl="5" algn="ctr" rtl="0">
              <a:spcBef>
                <a:spcPts val="0"/>
              </a:spcBef>
              <a:spcAft>
                <a:spcPts val="0"/>
              </a:spcAft>
              <a:buClr>
                <a:srgbClr val="FFC39F"/>
              </a:buClr>
              <a:buSzPts val="1800"/>
              <a:buNone/>
              <a:defRPr sz="2400">
                <a:solidFill>
                  <a:srgbClr val="FFC39F"/>
                </a:solidFill>
              </a:defRPr>
            </a:lvl6pPr>
            <a:lvl7pPr lvl="6" algn="ctr" rtl="0">
              <a:spcBef>
                <a:spcPts val="0"/>
              </a:spcBef>
              <a:spcAft>
                <a:spcPts val="0"/>
              </a:spcAft>
              <a:buClr>
                <a:srgbClr val="FFC39F"/>
              </a:buClr>
              <a:buSzPts val="1800"/>
              <a:buNone/>
              <a:defRPr sz="2400">
                <a:solidFill>
                  <a:srgbClr val="FFC39F"/>
                </a:solidFill>
              </a:defRPr>
            </a:lvl7pPr>
            <a:lvl8pPr lvl="7" algn="ctr" rtl="0">
              <a:spcBef>
                <a:spcPts val="0"/>
              </a:spcBef>
              <a:spcAft>
                <a:spcPts val="0"/>
              </a:spcAft>
              <a:buClr>
                <a:srgbClr val="FFC39F"/>
              </a:buClr>
              <a:buSzPts val="1800"/>
              <a:buNone/>
              <a:defRPr sz="2400">
                <a:solidFill>
                  <a:srgbClr val="FFC39F"/>
                </a:solidFill>
              </a:defRPr>
            </a:lvl8pPr>
            <a:lvl9pPr lvl="8" algn="ctr" rtl="0">
              <a:spcBef>
                <a:spcPts val="0"/>
              </a:spcBef>
              <a:spcAft>
                <a:spcPts val="0"/>
              </a:spcAft>
              <a:buClr>
                <a:srgbClr val="FFC39F"/>
              </a:buClr>
              <a:buSzPts val="1800"/>
              <a:buNone/>
              <a:defRPr sz="2400">
                <a:solidFill>
                  <a:srgbClr val="FFC39F"/>
                </a:solidFill>
              </a:defRPr>
            </a:lvl9pPr>
          </a:lstStyle>
          <a:p>
            <a:endParaRPr/>
          </a:p>
        </p:txBody>
      </p:sp>
    </p:spTree>
    <p:extLst>
      <p:ext uri="{BB962C8B-B14F-4D97-AF65-F5344CB8AC3E}">
        <p14:creationId xmlns:p14="http://schemas.microsoft.com/office/powerpoint/2010/main" val="35888324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
  <p:cSld name="BACKGROUND ">
    <p:bg>
      <p:bgPr>
        <a:blipFill>
          <a:blip r:embed="rId2">
            <a:alphaModFix/>
          </a:blip>
          <a:stretch>
            <a:fillRect/>
          </a:stretch>
        </a:blipFill>
        <a:effectLst/>
      </p:bgPr>
    </p:bg>
    <p:spTree>
      <p:nvGrpSpPr>
        <p:cNvPr id="1" name="Shape 111"/>
        <p:cNvGrpSpPr/>
        <p:nvPr/>
      </p:nvGrpSpPr>
      <p:grpSpPr>
        <a:xfrm>
          <a:off x="0" y="0"/>
          <a:ext cx="0" cy="0"/>
          <a:chOff x="0" y="0"/>
          <a:chExt cx="0" cy="0"/>
        </a:xfrm>
      </p:grpSpPr>
    </p:spTree>
    <p:extLst>
      <p:ext uri="{BB962C8B-B14F-4D97-AF65-F5344CB8AC3E}">
        <p14:creationId xmlns:p14="http://schemas.microsoft.com/office/powerpoint/2010/main" val="22430532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SLIDE ">
  <p:cSld name="BLANK SLIDE ">
    <p:bg>
      <p:bgPr>
        <a:solidFill>
          <a:srgbClr val="FFFFFF"/>
        </a:solidFill>
        <a:effectLst/>
      </p:bgPr>
    </p:bg>
    <p:spTree>
      <p:nvGrpSpPr>
        <p:cNvPr id="1" name="Shape 112"/>
        <p:cNvGrpSpPr/>
        <p:nvPr/>
      </p:nvGrpSpPr>
      <p:grpSpPr>
        <a:xfrm>
          <a:off x="0" y="0"/>
          <a:ext cx="0" cy="0"/>
          <a:chOff x="0" y="0"/>
          <a:chExt cx="0" cy="0"/>
        </a:xfrm>
      </p:grpSpPr>
    </p:spTree>
    <p:extLst>
      <p:ext uri="{BB962C8B-B14F-4D97-AF65-F5344CB8AC3E}">
        <p14:creationId xmlns:p14="http://schemas.microsoft.com/office/powerpoint/2010/main" val="3433648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mp; TEXT 1">
  <p:cSld name="TITLE &amp; TEXT 1">
    <p:bg>
      <p:bgPr>
        <a:blipFill>
          <a:blip r:embed="rId2">
            <a:alphaModFix/>
          </a:blip>
          <a:stretch>
            <a:fillRect/>
          </a:stretch>
        </a:blipFill>
        <a:effectLst/>
      </p:bgPr>
    </p:bg>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4183600" y="2420548"/>
            <a:ext cx="3824800" cy="12132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6000"/>
              <a:buNone/>
              <a:defRPr sz="8000" i="0">
                <a:solidFill>
                  <a:schemeClr val="accent6"/>
                </a:solidFill>
              </a:defRPr>
            </a:lvl1pPr>
            <a:lvl2pPr lvl="1" algn="ctr" rtl="0">
              <a:spcBef>
                <a:spcPts val="0"/>
              </a:spcBef>
              <a:spcAft>
                <a:spcPts val="0"/>
              </a:spcAft>
              <a:buSzPts val="3300"/>
              <a:buNone/>
              <a:defRPr sz="4400"/>
            </a:lvl2pPr>
            <a:lvl3pPr lvl="2" algn="ctr" rtl="0">
              <a:spcBef>
                <a:spcPts val="0"/>
              </a:spcBef>
              <a:spcAft>
                <a:spcPts val="0"/>
              </a:spcAft>
              <a:buSzPts val="3300"/>
              <a:buNone/>
              <a:defRPr sz="4400"/>
            </a:lvl3pPr>
            <a:lvl4pPr lvl="3" algn="ctr" rtl="0">
              <a:spcBef>
                <a:spcPts val="0"/>
              </a:spcBef>
              <a:spcAft>
                <a:spcPts val="0"/>
              </a:spcAft>
              <a:buSzPts val="3300"/>
              <a:buNone/>
              <a:defRPr sz="4400"/>
            </a:lvl4pPr>
            <a:lvl5pPr lvl="4" algn="ctr" rtl="0">
              <a:spcBef>
                <a:spcPts val="0"/>
              </a:spcBef>
              <a:spcAft>
                <a:spcPts val="0"/>
              </a:spcAft>
              <a:buSzPts val="3300"/>
              <a:buNone/>
              <a:defRPr sz="4400"/>
            </a:lvl5pPr>
            <a:lvl6pPr lvl="5" algn="ctr" rtl="0">
              <a:spcBef>
                <a:spcPts val="0"/>
              </a:spcBef>
              <a:spcAft>
                <a:spcPts val="0"/>
              </a:spcAft>
              <a:buSzPts val="3300"/>
              <a:buNone/>
              <a:defRPr sz="4400"/>
            </a:lvl6pPr>
            <a:lvl7pPr lvl="6" algn="ctr" rtl="0">
              <a:spcBef>
                <a:spcPts val="0"/>
              </a:spcBef>
              <a:spcAft>
                <a:spcPts val="0"/>
              </a:spcAft>
              <a:buSzPts val="3300"/>
              <a:buNone/>
              <a:defRPr sz="4400"/>
            </a:lvl7pPr>
            <a:lvl8pPr lvl="7" algn="ctr" rtl="0">
              <a:spcBef>
                <a:spcPts val="0"/>
              </a:spcBef>
              <a:spcAft>
                <a:spcPts val="0"/>
              </a:spcAft>
              <a:buSzPts val="3300"/>
              <a:buNone/>
              <a:defRPr sz="4400"/>
            </a:lvl8pPr>
            <a:lvl9pPr lvl="8" algn="ctr" rtl="0">
              <a:spcBef>
                <a:spcPts val="0"/>
              </a:spcBef>
              <a:spcAft>
                <a:spcPts val="0"/>
              </a:spcAft>
              <a:buSzPts val="3300"/>
              <a:buNone/>
              <a:defRPr sz="4400"/>
            </a:lvl9pPr>
          </a:lstStyle>
          <a:p>
            <a:endParaRPr/>
          </a:p>
        </p:txBody>
      </p:sp>
      <p:sp>
        <p:nvSpPr>
          <p:cNvPr id="19" name="Google Shape;19;p4"/>
          <p:cNvSpPr txBox="1">
            <a:spLocks noGrp="1"/>
          </p:cNvSpPr>
          <p:nvPr>
            <p:ph type="subTitle" idx="1"/>
          </p:nvPr>
        </p:nvSpPr>
        <p:spPr>
          <a:xfrm>
            <a:off x="3863200" y="3825051"/>
            <a:ext cx="4465600" cy="612400"/>
          </a:xfrm>
          <a:prstGeom prst="rect">
            <a:avLst/>
          </a:prstGeom>
        </p:spPr>
        <p:txBody>
          <a:bodyPr spcFirstLastPara="1" wrap="square" lIns="0" tIns="0" rIns="0" bIns="0" anchor="t" anchorCtr="0">
            <a:noAutofit/>
          </a:bodyPr>
          <a:lstStyle>
            <a:lvl1pPr lvl="0" algn="ctr" rtl="0">
              <a:spcBef>
                <a:spcPts val="0"/>
              </a:spcBef>
              <a:spcAft>
                <a:spcPts val="0"/>
              </a:spcAft>
              <a:buNone/>
              <a:defRPr sz="1867">
                <a:solidFill>
                  <a:srgbClr val="F5F6F6"/>
                </a:solidFill>
              </a:defRPr>
            </a:lvl1pPr>
            <a:lvl2pPr lvl="1" algn="ctr" rtl="0">
              <a:spcBef>
                <a:spcPts val="0"/>
              </a:spcBef>
              <a:spcAft>
                <a:spcPts val="0"/>
              </a:spcAft>
              <a:buNone/>
              <a:defRPr sz="1867">
                <a:solidFill>
                  <a:srgbClr val="F5F6F6"/>
                </a:solidFill>
              </a:defRPr>
            </a:lvl2pPr>
            <a:lvl3pPr lvl="2" algn="ctr" rtl="0">
              <a:spcBef>
                <a:spcPts val="0"/>
              </a:spcBef>
              <a:spcAft>
                <a:spcPts val="0"/>
              </a:spcAft>
              <a:buNone/>
              <a:defRPr sz="1867">
                <a:solidFill>
                  <a:srgbClr val="F5F6F6"/>
                </a:solidFill>
              </a:defRPr>
            </a:lvl3pPr>
            <a:lvl4pPr lvl="3" algn="ctr" rtl="0">
              <a:spcBef>
                <a:spcPts val="0"/>
              </a:spcBef>
              <a:spcAft>
                <a:spcPts val="0"/>
              </a:spcAft>
              <a:buNone/>
              <a:defRPr sz="1867">
                <a:solidFill>
                  <a:srgbClr val="F5F6F6"/>
                </a:solidFill>
              </a:defRPr>
            </a:lvl4pPr>
            <a:lvl5pPr lvl="4" algn="ctr" rtl="0">
              <a:spcBef>
                <a:spcPts val="0"/>
              </a:spcBef>
              <a:spcAft>
                <a:spcPts val="0"/>
              </a:spcAft>
              <a:buNone/>
              <a:defRPr sz="1867">
                <a:solidFill>
                  <a:srgbClr val="F5F6F6"/>
                </a:solidFill>
              </a:defRPr>
            </a:lvl5pPr>
            <a:lvl6pPr lvl="5" algn="ctr" rtl="0">
              <a:spcBef>
                <a:spcPts val="0"/>
              </a:spcBef>
              <a:spcAft>
                <a:spcPts val="0"/>
              </a:spcAft>
              <a:buNone/>
              <a:defRPr sz="1867">
                <a:solidFill>
                  <a:srgbClr val="F5F6F6"/>
                </a:solidFill>
              </a:defRPr>
            </a:lvl6pPr>
            <a:lvl7pPr lvl="6" algn="ctr" rtl="0">
              <a:spcBef>
                <a:spcPts val="0"/>
              </a:spcBef>
              <a:spcAft>
                <a:spcPts val="0"/>
              </a:spcAft>
              <a:buNone/>
              <a:defRPr sz="1867">
                <a:solidFill>
                  <a:srgbClr val="F5F6F6"/>
                </a:solidFill>
              </a:defRPr>
            </a:lvl7pPr>
            <a:lvl8pPr lvl="7" algn="ctr" rtl="0">
              <a:spcBef>
                <a:spcPts val="0"/>
              </a:spcBef>
              <a:spcAft>
                <a:spcPts val="0"/>
              </a:spcAft>
              <a:buNone/>
              <a:defRPr sz="1867">
                <a:solidFill>
                  <a:srgbClr val="F5F6F6"/>
                </a:solidFill>
              </a:defRPr>
            </a:lvl8pPr>
            <a:lvl9pPr lvl="8" algn="ctr" rtl="0">
              <a:spcBef>
                <a:spcPts val="0"/>
              </a:spcBef>
              <a:spcAft>
                <a:spcPts val="0"/>
              </a:spcAft>
              <a:buNone/>
              <a:defRPr sz="1867">
                <a:solidFill>
                  <a:srgbClr val="F5F6F6"/>
                </a:solidFill>
              </a:defRPr>
            </a:lvl9pPr>
          </a:lstStyle>
          <a:p>
            <a:endParaRPr/>
          </a:p>
        </p:txBody>
      </p:sp>
      <p:grpSp>
        <p:nvGrpSpPr>
          <p:cNvPr id="20" name="Google Shape;20;p4"/>
          <p:cNvGrpSpPr/>
          <p:nvPr/>
        </p:nvGrpSpPr>
        <p:grpSpPr>
          <a:xfrm rot="10800000" flipH="1">
            <a:off x="3101750" y="1161694"/>
            <a:ext cx="5988367" cy="4725372"/>
            <a:chOff x="2256903" y="816487"/>
            <a:chExt cx="4630180" cy="3653639"/>
          </a:xfrm>
        </p:grpSpPr>
        <p:sp>
          <p:nvSpPr>
            <p:cNvPr id="21" name="Google Shape;21;p4"/>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4"/>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907902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QUOTE">
  <p:cSld name="QUOTE">
    <p:bg>
      <p:bgPr>
        <a:blipFill>
          <a:blip r:embed="rId2">
            <a:alphaModFix/>
          </a:blip>
          <a:stretch>
            <a:fillRect/>
          </a:stretch>
        </a:blipFill>
        <a:effectLst/>
      </p:bgPr>
    </p:bg>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4213600" y="3979200"/>
            <a:ext cx="3764800" cy="4872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Clr>
                <a:srgbClr val="F3F3F3"/>
              </a:buClr>
              <a:buSzPts val="1200"/>
              <a:buNone/>
              <a:defRPr sz="2133" i="0">
                <a:solidFill>
                  <a:srgbClr val="DD7E6B"/>
                </a:solidFill>
              </a:defRPr>
            </a:lvl1pPr>
            <a:lvl2pPr lvl="1" rtl="0">
              <a:spcBef>
                <a:spcPts val="0"/>
              </a:spcBef>
              <a:spcAft>
                <a:spcPts val="0"/>
              </a:spcAft>
              <a:buClr>
                <a:srgbClr val="F3F3F3"/>
              </a:buClr>
              <a:buSzPts val="1300"/>
              <a:buFont typeface="BenchNine"/>
              <a:buNone/>
              <a:defRPr sz="1733">
                <a:solidFill>
                  <a:srgbClr val="F3F3F3"/>
                </a:solidFill>
                <a:latin typeface="BenchNine"/>
                <a:ea typeface="BenchNine"/>
                <a:cs typeface="BenchNine"/>
                <a:sym typeface="BenchNine"/>
              </a:defRPr>
            </a:lvl2pPr>
            <a:lvl3pPr lvl="2" rtl="0">
              <a:spcBef>
                <a:spcPts val="0"/>
              </a:spcBef>
              <a:spcAft>
                <a:spcPts val="0"/>
              </a:spcAft>
              <a:buClr>
                <a:srgbClr val="F3F3F3"/>
              </a:buClr>
              <a:buSzPts val="1300"/>
              <a:buFont typeface="BenchNine"/>
              <a:buNone/>
              <a:defRPr sz="1733">
                <a:solidFill>
                  <a:srgbClr val="F3F3F3"/>
                </a:solidFill>
                <a:latin typeface="BenchNine"/>
                <a:ea typeface="BenchNine"/>
                <a:cs typeface="BenchNine"/>
                <a:sym typeface="BenchNine"/>
              </a:defRPr>
            </a:lvl3pPr>
            <a:lvl4pPr lvl="3" rtl="0">
              <a:spcBef>
                <a:spcPts val="0"/>
              </a:spcBef>
              <a:spcAft>
                <a:spcPts val="0"/>
              </a:spcAft>
              <a:buClr>
                <a:srgbClr val="F3F3F3"/>
              </a:buClr>
              <a:buSzPts val="1300"/>
              <a:buFont typeface="BenchNine"/>
              <a:buNone/>
              <a:defRPr sz="1733">
                <a:solidFill>
                  <a:srgbClr val="F3F3F3"/>
                </a:solidFill>
                <a:latin typeface="BenchNine"/>
                <a:ea typeface="BenchNine"/>
                <a:cs typeface="BenchNine"/>
                <a:sym typeface="BenchNine"/>
              </a:defRPr>
            </a:lvl4pPr>
            <a:lvl5pPr lvl="4" rtl="0">
              <a:spcBef>
                <a:spcPts val="0"/>
              </a:spcBef>
              <a:spcAft>
                <a:spcPts val="0"/>
              </a:spcAft>
              <a:buClr>
                <a:srgbClr val="F3F3F3"/>
              </a:buClr>
              <a:buSzPts val="1300"/>
              <a:buFont typeface="BenchNine"/>
              <a:buNone/>
              <a:defRPr sz="1733">
                <a:solidFill>
                  <a:srgbClr val="F3F3F3"/>
                </a:solidFill>
                <a:latin typeface="BenchNine"/>
                <a:ea typeface="BenchNine"/>
                <a:cs typeface="BenchNine"/>
                <a:sym typeface="BenchNine"/>
              </a:defRPr>
            </a:lvl5pPr>
            <a:lvl6pPr lvl="5" rtl="0">
              <a:spcBef>
                <a:spcPts val="0"/>
              </a:spcBef>
              <a:spcAft>
                <a:spcPts val="0"/>
              </a:spcAft>
              <a:buClr>
                <a:srgbClr val="F3F3F3"/>
              </a:buClr>
              <a:buSzPts val="1300"/>
              <a:buFont typeface="BenchNine"/>
              <a:buNone/>
              <a:defRPr sz="1733">
                <a:solidFill>
                  <a:srgbClr val="F3F3F3"/>
                </a:solidFill>
                <a:latin typeface="BenchNine"/>
                <a:ea typeface="BenchNine"/>
                <a:cs typeface="BenchNine"/>
                <a:sym typeface="BenchNine"/>
              </a:defRPr>
            </a:lvl6pPr>
            <a:lvl7pPr lvl="6" rtl="0">
              <a:spcBef>
                <a:spcPts val="0"/>
              </a:spcBef>
              <a:spcAft>
                <a:spcPts val="0"/>
              </a:spcAft>
              <a:buClr>
                <a:srgbClr val="F3F3F3"/>
              </a:buClr>
              <a:buSzPts val="1300"/>
              <a:buFont typeface="BenchNine"/>
              <a:buNone/>
              <a:defRPr sz="1733">
                <a:solidFill>
                  <a:srgbClr val="F3F3F3"/>
                </a:solidFill>
                <a:latin typeface="BenchNine"/>
                <a:ea typeface="BenchNine"/>
                <a:cs typeface="BenchNine"/>
                <a:sym typeface="BenchNine"/>
              </a:defRPr>
            </a:lvl7pPr>
            <a:lvl8pPr lvl="7" rtl="0">
              <a:spcBef>
                <a:spcPts val="0"/>
              </a:spcBef>
              <a:spcAft>
                <a:spcPts val="0"/>
              </a:spcAft>
              <a:buClr>
                <a:srgbClr val="F3F3F3"/>
              </a:buClr>
              <a:buSzPts val="1300"/>
              <a:buFont typeface="BenchNine"/>
              <a:buNone/>
              <a:defRPr sz="1733">
                <a:solidFill>
                  <a:srgbClr val="F3F3F3"/>
                </a:solidFill>
                <a:latin typeface="BenchNine"/>
                <a:ea typeface="BenchNine"/>
                <a:cs typeface="BenchNine"/>
                <a:sym typeface="BenchNine"/>
              </a:defRPr>
            </a:lvl8pPr>
            <a:lvl9pPr lvl="8" rtl="0">
              <a:spcBef>
                <a:spcPts val="0"/>
              </a:spcBef>
              <a:spcAft>
                <a:spcPts val="0"/>
              </a:spcAft>
              <a:buClr>
                <a:srgbClr val="F3F3F3"/>
              </a:buClr>
              <a:buSzPts val="1300"/>
              <a:buFont typeface="BenchNine"/>
              <a:buNone/>
              <a:defRPr sz="1733">
                <a:solidFill>
                  <a:srgbClr val="F3F3F3"/>
                </a:solidFill>
                <a:latin typeface="BenchNine"/>
                <a:ea typeface="BenchNine"/>
                <a:cs typeface="BenchNine"/>
                <a:sym typeface="BenchNine"/>
              </a:defRPr>
            </a:lvl9pPr>
          </a:lstStyle>
          <a:p>
            <a:endParaRPr/>
          </a:p>
        </p:txBody>
      </p:sp>
      <p:sp>
        <p:nvSpPr>
          <p:cNvPr id="25" name="Google Shape;25;p5"/>
          <p:cNvSpPr txBox="1">
            <a:spLocks noGrp="1"/>
          </p:cNvSpPr>
          <p:nvPr>
            <p:ph type="subTitle" idx="1"/>
          </p:nvPr>
        </p:nvSpPr>
        <p:spPr>
          <a:xfrm>
            <a:off x="2598567" y="2842300"/>
            <a:ext cx="6994800" cy="932000"/>
          </a:xfrm>
          <a:prstGeom prst="rect">
            <a:avLst/>
          </a:prstGeom>
        </p:spPr>
        <p:txBody>
          <a:bodyPr spcFirstLastPara="1" wrap="square" lIns="0" tIns="0" rIns="0" bIns="0" anchor="b" anchorCtr="0">
            <a:noAutofit/>
          </a:bodyPr>
          <a:lstStyle>
            <a:lvl1pPr lvl="0" algn="ctr" rtl="0">
              <a:spcBef>
                <a:spcPts val="0"/>
              </a:spcBef>
              <a:spcAft>
                <a:spcPts val="0"/>
              </a:spcAft>
              <a:buNone/>
              <a:defRPr sz="2400">
                <a:solidFill>
                  <a:srgbClr val="F3F3F3"/>
                </a:solidFill>
              </a:defRPr>
            </a:lvl1pPr>
            <a:lvl2pPr lvl="1" algn="ctr" rtl="0">
              <a:spcBef>
                <a:spcPts val="0"/>
              </a:spcBef>
              <a:spcAft>
                <a:spcPts val="0"/>
              </a:spcAft>
              <a:buNone/>
              <a:defRPr sz="2400">
                <a:solidFill>
                  <a:srgbClr val="F3F3F3"/>
                </a:solidFill>
              </a:defRPr>
            </a:lvl2pPr>
            <a:lvl3pPr lvl="2" algn="ctr" rtl="0">
              <a:spcBef>
                <a:spcPts val="0"/>
              </a:spcBef>
              <a:spcAft>
                <a:spcPts val="0"/>
              </a:spcAft>
              <a:buNone/>
              <a:defRPr sz="2400">
                <a:solidFill>
                  <a:srgbClr val="F3F3F3"/>
                </a:solidFill>
              </a:defRPr>
            </a:lvl3pPr>
            <a:lvl4pPr lvl="3" algn="ctr" rtl="0">
              <a:spcBef>
                <a:spcPts val="0"/>
              </a:spcBef>
              <a:spcAft>
                <a:spcPts val="0"/>
              </a:spcAft>
              <a:buNone/>
              <a:defRPr sz="2400">
                <a:solidFill>
                  <a:srgbClr val="F3F3F3"/>
                </a:solidFill>
              </a:defRPr>
            </a:lvl4pPr>
            <a:lvl5pPr lvl="4" algn="ctr" rtl="0">
              <a:spcBef>
                <a:spcPts val="0"/>
              </a:spcBef>
              <a:spcAft>
                <a:spcPts val="0"/>
              </a:spcAft>
              <a:buNone/>
              <a:defRPr sz="2400">
                <a:solidFill>
                  <a:srgbClr val="F3F3F3"/>
                </a:solidFill>
              </a:defRPr>
            </a:lvl5pPr>
            <a:lvl6pPr lvl="5" algn="ctr" rtl="0">
              <a:spcBef>
                <a:spcPts val="0"/>
              </a:spcBef>
              <a:spcAft>
                <a:spcPts val="0"/>
              </a:spcAft>
              <a:buNone/>
              <a:defRPr sz="2400">
                <a:solidFill>
                  <a:srgbClr val="F3F3F3"/>
                </a:solidFill>
              </a:defRPr>
            </a:lvl6pPr>
            <a:lvl7pPr lvl="6" algn="ctr" rtl="0">
              <a:spcBef>
                <a:spcPts val="0"/>
              </a:spcBef>
              <a:spcAft>
                <a:spcPts val="0"/>
              </a:spcAft>
              <a:buNone/>
              <a:defRPr sz="2400">
                <a:solidFill>
                  <a:srgbClr val="F3F3F3"/>
                </a:solidFill>
              </a:defRPr>
            </a:lvl7pPr>
            <a:lvl8pPr lvl="7" algn="ctr" rtl="0">
              <a:spcBef>
                <a:spcPts val="0"/>
              </a:spcBef>
              <a:spcAft>
                <a:spcPts val="0"/>
              </a:spcAft>
              <a:buNone/>
              <a:defRPr sz="2400">
                <a:solidFill>
                  <a:srgbClr val="F3F3F3"/>
                </a:solidFill>
              </a:defRPr>
            </a:lvl8pPr>
            <a:lvl9pPr lvl="8" algn="ctr" rtl="0">
              <a:spcBef>
                <a:spcPts val="0"/>
              </a:spcBef>
              <a:spcAft>
                <a:spcPts val="0"/>
              </a:spcAft>
              <a:buNone/>
              <a:defRPr sz="2400">
                <a:solidFill>
                  <a:srgbClr val="F3F3F3"/>
                </a:solidFill>
              </a:defRPr>
            </a:lvl9pPr>
          </a:lstStyle>
          <a:p>
            <a:endParaRPr/>
          </a:p>
        </p:txBody>
      </p:sp>
    </p:spTree>
    <p:extLst>
      <p:ext uri="{BB962C8B-B14F-4D97-AF65-F5344CB8AC3E}">
        <p14:creationId xmlns:p14="http://schemas.microsoft.com/office/powerpoint/2010/main" val="685700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AGENDA">
  <p:cSld name="AGENDA">
    <p:bg>
      <p:bgPr>
        <a:blipFill>
          <a:blip r:embed="rId2">
            <a:alphaModFix/>
          </a:blip>
          <a:stretch>
            <a:fillRect/>
          </a:stretch>
        </a:blipFill>
        <a:effectLst/>
      </p:bgPr>
    </p:bg>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3213333" y="1978033"/>
            <a:ext cx="2636800" cy="5620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sz="2133" i="0"/>
            </a:lvl1pPr>
            <a:lvl2pPr lvl="1" algn="r">
              <a:spcBef>
                <a:spcPts val="0"/>
              </a:spcBef>
              <a:spcAft>
                <a:spcPts val="0"/>
              </a:spcAft>
              <a:buSzPts val="1400"/>
              <a:buNone/>
              <a:defRPr sz="1867"/>
            </a:lvl2pPr>
            <a:lvl3pPr lvl="2" algn="r">
              <a:spcBef>
                <a:spcPts val="0"/>
              </a:spcBef>
              <a:spcAft>
                <a:spcPts val="0"/>
              </a:spcAft>
              <a:buSzPts val="1400"/>
              <a:buNone/>
              <a:defRPr sz="1867"/>
            </a:lvl3pPr>
            <a:lvl4pPr lvl="3" algn="r">
              <a:spcBef>
                <a:spcPts val="0"/>
              </a:spcBef>
              <a:spcAft>
                <a:spcPts val="0"/>
              </a:spcAft>
              <a:buSzPts val="1400"/>
              <a:buNone/>
              <a:defRPr sz="1867"/>
            </a:lvl4pPr>
            <a:lvl5pPr lvl="4" algn="r">
              <a:spcBef>
                <a:spcPts val="0"/>
              </a:spcBef>
              <a:spcAft>
                <a:spcPts val="0"/>
              </a:spcAft>
              <a:buSzPts val="1400"/>
              <a:buNone/>
              <a:defRPr sz="1867"/>
            </a:lvl5pPr>
            <a:lvl6pPr lvl="5" algn="r">
              <a:spcBef>
                <a:spcPts val="0"/>
              </a:spcBef>
              <a:spcAft>
                <a:spcPts val="0"/>
              </a:spcAft>
              <a:buSzPts val="1400"/>
              <a:buNone/>
              <a:defRPr sz="1867"/>
            </a:lvl6pPr>
            <a:lvl7pPr lvl="6" algn="r">
              <a:spcBef>
                <a:spcPts val="0"/>
              </a:spcBef>
              <a:spcAft>
                <a:spcPts val="0"/>
              </a:spcAft>
              <a:buSzPts val="1400"/>
              <a:buNone/>
              <a:defRPr sz="1867"/>
            </a:lvl7pPr>
            <a:lvl8pPr lvl="7" algn="r">
              <a:spcBef>
                <a:spcPts val="0"/>
              </a:spcBef>
              <a:spcAft>
                <a:spcPts val="0"/>
              </a:spcAft>
              <a:buSzPts val="1400"/>
              <a:buNone/>
              <a:defRPr sz="1867"/>
            </a:lvl8pPr>
            <a:lvl9pPr lvl="8" algn="r">
              <a:spcBef>
                <a:spcPts val="0"/>
              </a:spcBef>
              <a:spcAft>
                <a:spcPts val="0"/>
              </a:spcAft>
              <a:buSzPts val="1400"/>
              <a:buNone/>
              <a:defRPr sz="1867"/>
            </a:lvl9pPr>
          </a:lstStyle>
          <a:p>
            <a:endParaRPr/>
          </a:p>
        </p:txBody>
      </p:sp>
      <p:sp>
        <p:nvSpPr>
          <p:cNvPr id="28" name="Google Shape;28;p6"/>
          <p:cNvSpPr txBox="1">
            <a:spLocks noGrp="1"/>
          </p:cNvSpPr>
          <p:nvPr>
            <p:ph type="subTitle" idx="1"/>
          </p:nvPr>
        </p:nvSpPr>
        <p:spPr>
          <a:xfrm>
            <a:off x="3407333" y="2540033"/>
            <a:ext cx="2248800" cy="4404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29" name="Google Shape;29;p6"/>
          <p:cNvSpPr txBox="1">
            <a:spLocks noGrp="1"/>
          </p:cNvSpPr>
          <p:nvPr>
            <p:ph type="title" idx="2"/>
          </p:nvPr>
        </p:nvSpPr>
        <p:spPr>
          <a:xfrm>
            <a:off x="6341857" y="1978023"/>
            <a:ext cx="2636800" cy="562000"/>
          </a:xfrm>
          <a:prstGeom prst="rect">
            <a:avLst/>
          </a:prstGeom>
          <a:noFill/>
          <a:ln>
            <a:noFill/>
          </a:ln>
        </p:spPr>
        <p:txBody>
          <a:bodyPr spcFirstLastPara="1" wrap="square" lIns="0" tIns="0" rIns="0" bIns="0" anchor="ctr" anchorCtr="0">
            <a:noAutofit/>
          </a:bodyPr>
          <a:lstStyle>
            <a:lvl1pPr lvl="0" algn="ctr" rtl="0">
              <a:spcBef>
                <a:spcPts val="0"/>
              </a:spcBef>
              <a:spcAft>
                <a:spcPts val="0"/>
              </a:spcAft>
              <a:buSzPts val="1400"/>
              <a:buNone/>
              <a:defRPr sz="2133" i="0"/>
            </a:lvl1pPr>
            <a:lvl2pPr lvl="1" rtl="0">
              <a:spcBef>
                <a:spcPts val="0"/>
              </a:spcBef>
              <a:spcAft>
                <a:spcPts val="0"/>
              </a:spcAft>
              <a:buSzPts val="1400"/>
              <a:buNone/>
              <a:defRPr sz="1867"/>
            </a:lvl2pPr>
            <a:lvl3pPr lvl="2" rtl="0">
              <a:spcBef>
                <a:spcPts val="0"/>
              </a:spcBef>
              <a:spcAft>
                <a:spcPts val="0"/>
              </a:spcAft>
              <a:buSzPts val="1400"/>
              <a:buNone/>
              <a:defRPr sz="1867"/>
            </a:lvl3pPr>
            <a:lvl4pPr lvl="3" rtl="0">
              <a:spcBef>
                <a:spcPts val="0"/>
              </a:spcBef>
              <a:spcAft>
                <a:spcPts val="0"/>
              </a:spcAft>
              <a:buSzPts val="1400"/>
              <a:buNone/>
              <a:defRPr sz="1867"/>
            </a:lvl4pPr>
            <a:lvl5pPr lvl="4" rtl="0">
              <a:spcBef>
                <a:spcPts val="0"/>
              </a:spcBef>
              <a:spcAft>
                <a:spcPts val="0"/>
              </a:spcAft>
              <a:buSzPts val="1400"/>
              <a:buNone/>
              <a:defRPr sz="1867"/>
            </a:lvl5pPr>
            <a:lvl6pPr lvl="5" rtl="0">
              <a:spcBef>
                <a:spcPts val="0"/>
              </a:spcBef>
              <a:spcAft>
                <a:spcPts val="0"/>
              </a:spcAft>
              <a:buSzPts val="1400"/>
              <a:buNone/>
              <a:defRPr sz="1867"/>
            </a:lvl6pPr>
            <a:lvl7pPr lvl="6" rtl="0">
              <a:spcBef>
                <a:spcPts val="0"/>
              </a:spcBef>
              <a:spcAft>
                <a:spcPts val="0"/>
              </a:spcAft>
              <a:buSzPts val="1400"/>
              <a:buNone/>
              <a:defRPr sz="1867"/>
            </a:lvl7pPr>
            <a:lvl8pPr lvl="7" rtl="0">
              <a:spcBef>
                <a:spcPts val="0"/>
              </a:spcBef>
              <a:spcAft>
                <a:spcPts val="0"/>
              </a:spcAft>
              <a:buSzPts val="1400"/>
              <a:buNone/>
              <a:defRPr sz="1867"/>
            </a:lvl8pPr>
            <a:lvl9pPr lvl="8" rtl="0">
              <a:spcBef>
                <a:spcPts val="0"/>
              </a:spcBef>
              <a:spcAft>
                <a:spcPts val="0"/>
              </a:spcAft>
              <a:buSzPts val="1400"/>
              <a:buNone/>
              <a:defRPr sz="1867"/>
            </a:lvl9pPr>
          </a:lstStyle>
          <a:p>
            <a:endParaRPr/>
          </a:p>
        </p:txBody>
      </p:sp>
      <p:sp>
        <p:nvSpPr>
          <p:cNvPr id="30" name="Google Shape;30;p6"/>
          <p:cNvSpPr txBox="1">
            <a:spLocks noGrp="1"/>
          </p:cNvSpPr>
          <p:nvPr>
            <p:ph type="subTitle" idx="3"/>
          </p:nvPr>
        </p:nvSpPr>
        <p:spPr>
          <a:xfrm>
            <a:off x="6535857" y="2540033"/>
            <a:ext cx="2248800" cy="4404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31" name="Google Shape;31;p6"/>
          <p:cNvSpPr txBox="1">
            <a:spLocks noGrp="1"/>
          </p:cNvSpPr>
          <p:nvPr>
            <p:ph type="title" idx="4"/>
          </p:nvPr>
        </p:nvSpPr>
        <p:spPr>
          <a:xfrm>
            <a:off x="6341857" y="4807433"/>
            <a:ext cx="2636800" cy="562000"/>
          </a:xfrm>
          <a:prstGeom prst="rect">
            <a:avLst/>
          </a:prstGeom>
          <a:noFill/>
          <a:ln>
            <a:noFill/>
          </a:ln>
        </p:spPr>
        <p:txBody>
          <a:bodyPr spcFirstLastPara="1" wrap="square" lIns="0" tIns="0" rIns="0" bIns="0" anchor="ctr" anchorCtr="0">
            <a:noAutofit/>
          </a:bodyPr>
          <a:lstStyle>
            <a:lvl1pPr lvl="0" algn="ctr" rtl="0">
              <a:spcBef>
                <a:spcPts val="0"/>
              </a:spcBef>
              <a:spcAft>
                <a:spcPts val="0"/>
              </a:spcAft>
              <a:buSzPts val="1400"/>
              <a:buNone/>
              <a:defRPr sz="2133" i="0"/>
            </a:lvl1pPr>
            <a:lvl2pPr lvl="1" rtl="0">
              <a:spcBef>
                <a:spcPts val="0"/>
              </a:spcBef>
              <a:spcAft>
                <a:spcPts val="0"/>
              </a:spcAft>
              <a:buSzPts val="1400"/>
              <a:buNone/>
              <a:defRPr sz="1867"/>
            </a:lvl2pPr>
            <a:lvl3pPr lvl="2" rtl="0">
              <a:spcBef>
                <a:spcPts val="0"/>
              </a:spcBef>
              <a:spcAft>
                <a:spcPts val="0"/>
              </a:spcAft>
              <a:buSzPts val="1400"/>
              <a:buNone/>
              <a:defRPr sz="1867"/>
            </a:lvl3pPr>
            <a:lvl4pPr lvl="3" rtl="0">
              <a:spcBef>
                <a:spcPts val="0"/>
              </a:spcBef>
              <a:spcAft>
                <a:spcPts val="0"/>
              </a:spcAft>
              <a:buSzPts val="1400"/>
              <a:buNone/>
              <a:defRPr sz="1867"/>
            </a:lvl4pPr>
            <a:lvl5pPr lvl="4" rtl="0">
              <a:spcBef>
                <a:spcPts val="0"/>
              </a:spcBef>
              <a:spcAft>
                <a:spcPts val="0"/>
              </a:spcAft>
              <a:buSzPts val="1400"/>
              <a:buNone/>
              <a:defRPr sz="1867"/>
            </a:lvl5pPr>
            <a:lvl6pPr lvl="5" rtl="0">
              <a:spcBef>
                <a:spcPts val="0"/>
              </a:spcBef>
              <a:spcAft>
                <a:spcPts val="0"/>
              </a:spcAft>
              <a:buSzPts val="1400"/>
              <a:buNone/>
              <a:defRPr sz="1867"/>
            </a:lvl6pPr>
            <a:lvl7pPr lvl="6" rtl="0">
              <a:spcBef>
                <a:spcPts val="0"/>
              </a:spcBef>
              <a:spcAft>
                <a:spcPts val="0"/>
              </a:spcAft>
              <a:buSzPts val="1400"/>
              <a:buNone/>
              <a:defRPr sz="1867"/>
            </a:lvl7pPr>
            <a:lvl8pPr lvl="7" rtl="0">
              <a:spcBef>
                <a:spcPts val="0"/>
              </a:spcBef>
              <a:spcAft>
                <a:spcPts val="0"/>
              </a:spcAft>
              <a:buSzPts val="1400"/>
              <a:buNone/>
              <a:defRPr sz="1867"/>
            </a:lvl8pPr>
            <a:lvl9pPr lvl="8" rtl="0">
              <a:spcBef>
                <a:spcPts val="0"/>
              </a:spcBef>
              <a:spcAft>
                <a:spcPts val="0"/>
              </a:spcAft>
              <a:buSzPts val="1400"/>
              <a:buNone/>
              <a:defRPr sz="1867"/>
            </a:lvl9pPr>
          </a:lstStyle>
          <a:p>
            <a:endParaRPr/>
          </a:p>
        </p:txBody>
      </p:sp>
      <p:sp>
        <p:nvSpPr>
          <p:cNvPr id="32" name="Google Shape;32;p6"/>
          <p:cNvSpPr txBox="1">
            <a:spLocks noGrp="1"/>
          </p:cNvSpPr>
          <p:nvPr>
            <p:ph type="subTitle" idx="5"/>
          </p:nvPr>
        </p:nvSpPr>
        <p:spPr>
          <a:xfrm>
            <a:off x="6535857" y="5369433"/>
            <a:ext cx="2248800" cy="4404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33" name="Google Shape;33;p6"/>
          <p:cNvSpPr txBox="1">
            <a:spLocks noGrp="1"/>
          </p:cNvSpPr>
          <p:nvPr>
            <p:ph type="title" idx="6" hasCustomPrompt="1"/>
          </p:nvPr>
        </p:nvSpPr>
        <p:spPr>
          <a:xfrm>
            <a:off x="3213333" y="1149267"/>
            <a:ext cx="2636800" cy="930400"/>
          </a:xfrm>
          <a:prstGeom prst="rect">
            <a:avLst/>
          </a:prstGeom>
        </p:spPr>
        <p:txBody>
          <a:bodyPr spcFirstLastPara="1" wrap="square" lIns="0" tIns="0" rIns="0" bIns="0" anchor="b" anchorCtr="0">
            <a:noAutofit/>
          </a:bodyPr>
          <a:lstStyle>
            <a:lvl1pPr lvl="0" algn="ctr" rtl="0">
              <a:spcBef>
                <a:spcPts val="0"/>
              </a:spcBef>
              <a:spcAft>
                <a:spcPts val="0"/>
              </a:spcAft>
              <a:buSzPts val="7200"/>
              <a:buNone/>
              <a:defRPr sz="9600">
                <a:solidFill>
                  <a:srgbClr val="F9CB9C"/>
                </a:solidFill>
              </a:defRPr>
            </a:lvl1pPr>
            <a:lvl2pPr lvl="1" algn="r" rtl="0">
              <a:spcBef>
                <a:spcPts val="0"/>
              </a:spcBef>
              <a:spcAft>
                <a:spcPts val="0"/>
              </a:spcAft>
              <a:buSzPts val="7200"/>
              <a:buNone/>
              <a:defRPr sz="9600"/>
            </a:lvl2pPr>
            <a:lvl3pPr lvl="2" algn="r" rtl="0">
              <a:spcBef>
                <a:spcPts val="0"/>
              </a:spcBef>
              <a:spcAft>
                <a:spcPts val="0"/>
              </a:spcAft>
              <a:buSzPts val="7200"/>
              <a:buNone/>
              <a:defRPr sz="9600"/>
            </a:lvl3pPr>
            <a:lvl4pPr lvl="3" algn="r" rtl="0">
              <a:spcBef>
                <a:spcPts val="0"/>
              </a:spcBef>
              <a:spcAft>
                <a:spcPts val="0"/>
              </a:spcAft>
              <a:buSzPts val="7200"/>
              <a:buNone/>
              <a:defRPr sz="9600"/>
            </a:lvl4pPr>
            <a:lvl5pPr lvl="4" algn="r" rtl="0">
              <a:spcBef>
                <a:spcPts val="0"/>
              </a:spcBef>
              <a:spcAft>
                <a:spcPts val="0"/>
              </a:spcAft>
              <a:buSzPts val="7200"/>
              <a:buNone/>
              <a:defRPr sz="9600"/>
            </a:lvl5pPr>
            <a:lvl6pPr lvl="5" algn="r" rtl="0">
              <a:spcBef>
                <a:spcPts val="0"/>
              </a:spcBef>
              <a:spcAft>
                <a:spcPts val="0"/>
              </a:spcAft>
              <a:buSzPts val="7200"/>
              <a:buNone/>
              <a:defRPr sz="9600"/>
            </a:lvl6pPr>
            <a:lvl7pPr lvl="6" algn="r" rtl="0">
              <a:spcBef>
                <a:spcPts val="0"/>
              </a:spcBef>
              <a:spcAft>
                <a:spcPts val="0"/>
              </a:spcAft>
              <a:buSzPts val="7200"/>
              <a:buNone/>
              <a:defRPr sz="9600"/>
            </a:lvl7pPr>
            <a:lvl8pPr lvl="7" algn="r" rtl="0">
              <a:spcBef>
                <a:spcPts val="0"/>
              </a:spcBef>
              <a:spcAft>
                <a:spcPts val="0"/>
              </a:spcAft>
              <a:buSzPts val="7200"/>
              <a:buNone/>
              <a:defRPr sz="9600"/>
            </a:lvl8pPr>
            <a:lvl9pPr lvl="8" algn="r" rtl="0">
              <a:spcBef>
                <a:spcPts val="0"/>
              </a:spcBef>
              <a:spcAft>
                <a:spcPts val="0"/>
              </a:spcAft>
              <a:buSzPts val="7200"/>
              <a:buNone/>
              <a:defRPr sz="9600"/>
            </a:lvl9pPr>
          </a:lstStyle>
          <a:p>
            <a:r>
              <a:t>xx%</a:t>
            </a:r>
          </a:p>
        </p:txBody>
      </p:sp>
      <p:sp>
        <p:nvSpPr>
          <p:cNvPr id="34" name="Google Shape;34;p6"/>
          <p:cNvSpPr txBox="1">
            <a:spLocks noGrp="1"/>
          </p:cNvSpPr>
          <p:nvPr>
            <p:ph type="title" idx="7" hasCustomPrompt="1"/>
          </p:nvPr>
        </p:nvSpPr>
        <p:spPr>
          <a:xfrm>
            <a:off x="6341857" y="1149267"/>
            <a:ext cx="2636800" cy="930400"/>
          </a:xfrm>
          <a:prstGeom prst="rect">
            <a:avLst/>
          </a:prstGeom>
        </p:spPr>
        <p:txBody>
          <a:bodyPr spcFirstLastPara="1" wrap="square" lIns="0" tIns="0" rIns="0" bIns="0" anchor="b" anchorCtr="0">
            <a:noAutofit/>
          </a:bodyPr>
          <a:lstStyle>
            <a:lvl1pPr lvl="0" algn="ctr" rtl="0">
              <a:spcBef>
                <a:spcPts val="0"/>
              </a:spcBef>
              <a:spcAft>
                <a:spcPts val="0"/>
              </a:spcAft>
              <a:buSzPts val="7200"/>
              <a:buNone/>
              <a:defRPr sz="9600">
                <a:solidFill>
                  <a:srgbClr val="F9CB9C"/>
                </a:solidFill>
              </a:defRPr>
            </a:lvl1pPr>
            <a:lvl2pPr lvl="1" rtl="0">
              <a:spcBef>
                <a:spcPts val="0"/>
              </a:spcBef>
              <a:spcAft>
                <a:spcPts val="0"/>
              </a:spcAft>
              <a:buSzPts val="7200"/>
              <a:buNone/>
              <a:defRPr sz="9600"/>
            </a:lvl2pPr>
            <a:lvl3pPr lvl="2" rtl="0">
              <a:spcBef>
                <a:spcPts val="0"/>
              </a:spcBef>
              <a:spcAft>
                <a:spcPts val="0"/>
              </a:spcAft>
              <a:buSzPts val="7200"/>
              <a:buNone/>
              <a:defRPr sz="9600"/>
            </a:lvl3pPr>
            <a:lvl4pPr lvl="3" rtl="0">
              <a:spcBef>
                <a:spcPts val="0"/>
              </a:spcBef>
              <a:spcAft>
                <a:spcPts val="0"/>
              </a:spcAft>
              <a:buSzPts val="7200"/>
              <a:buNone/>
              <a:defRPr sz="9600"/>
            </a:lvl4pPr>
            <a:lvl5pPr lvl="4" rtl="0">
              <a:spcBef>
                <a:spcPts val="0"/>
              </a:spcBef>
              <a:spcAft>
                <a:spcPts val="0"/>
              </a:spcAft>
              <a:buSzPts val="7200"/>
              <a:buNone/>
              <a:defRPr sz="9600"/>
            </a:lvl5pPr>
            <a:lvl6pPr lvl="5" rtl="0">
              <a:spcBef>
                <a:spcPts val="0"/>
              </a:spcBef>
              <a:spcAft>
                <a:spcPts val="0"/>
              </a:spcAft>
              <a:buSzPts val="7200"/>
              <a:buNone/>
              <a:defRPr sz="9600"/>
            </a:lvl6pPr>
            <a:lvl7pPr lvl="6" rtl="0">
              <a:spcBef>
                <a:spcPts val="0"/>
              </a:spcBef>
              <a:spcAft>
                <a:spcPts val="0"/>
              </a:spcAft>
              <a:buSzPts val="7200"/>
              <a:buNone/>
              <a:defRPr sz="9600"/>
            </a:lvl7pPr>
            <a:lvl8pPr lvl="7" rtl="0">
              <a:spcBef>
                <a:spcPts val="0"/>
              </a:spcBef>
              <a:spcAft>
                <a:spcPts val="0"/>
              </a:spcAft>
              <a:buSzPts val="7200"/>
              <a:buNone/>
              <a:defRPr sz="9600"/>
            </a:lvl8pPr>
            <a:lvl9pPr lvl="8" rtl="0">
              <a:spcBef>
                <a:spcPts val="0"/>
              </a:spcBef>
              <a:spcAft>
                <a:spcPts val="0"/>
              </a:spcAft>
              <a:buSzPts val="7200"/>
              <a:buNone/>
              <a:defRPr sz="9600"/>
            </a:lvl9pPr>
          </a:lstStyle>
          <a:p>
            <a:r>
              <a:t>xx%</a:t>
            </a:r>
          </a:p>
        </p:txBody>
      </p:sp>
      <p:sp>
        <p:nvSpPr>
          <p:cNvPr id="35" name="Google Shape;35;p6"/>
          <p:cNvSpPr txBox="1">
            <a:spLocks noGrp="1"/>
          </p:cNvSpPr>
          <p:nvPr>
            <p:ph type="title" idx="8" hasCustomPrompt="1"/>
          </p:nvPr>
        </p:nvSpPr>
        <p:spPr>
          <a:xfrm>
            <a:off x="6624657" y="3978671"/>
            <a:ext cx="2071200" cy="930400"/>
          </a:xfrm>
          <a:prstGeom prst="rect">
            <a:avLst/>
          </a:prstGeom>
        </p:spPr>
        <p:txBody>
          <a:bodyPr spcFirstLastPara="1" wrap="square" lIns="0" tIns="0" rIns="0" bIns="0" anchor="b" anchorCtr="0">
            <a:noAutofit/>
          </a:bodyPr>
          <a:lstStyle>
            <a:lvl1pPr lvl="0" algn="ctr" rtl="0">
              <a:spcBef>
                <a:spcPts val="0"/>
              </a:spcBef>
              <a:spcAft>
                <a:spcPts val="0"/>
              </a:spcAft>
              <a:buClr>
                <a:srgbClr val="F9CB9C"/>
              </a:buClr>
              <a:buSzPts val="7200"/>
              <a:buNone/>
              <a:defRPr sz="9600">
                <a:solidFill>
                  <a:srgbClr val="F9CB9C"/>
                </a:solidFill>
              </a:defRPr>
            </a:lvl1pPr>
            <a:lvl2pPr lvl="1" rtl="0">
              <a:spcBef>
                <a:spcPts val="0"/>
              </a:spcBef>
              <a:spcAft>
                <a:spcPts val="0"/>
              </a:spcAft>
              <a:buClr>
                <a:srgbClr val="F9CB9C"/>
              </a:buClr>
              <a:buSzPts val="7200"/>
              <a:buNone/>
              <a:defRPr sz="9600">
                <a:solidFill>
                  <a:srgbClr val="F9CB9C"/>
                </a:solidFill>
              </a:defRPr>
            </a:lvl2pPr>
            <a:lvl3pPr lvl="2" rtl="0">
              <a:spcBef>
                <a:spcPts val="0"/>
              </a:spcBef>
              <a:spcAft>
                <a:spcPts val="0"/>
              </a:spcAft>
              <a:buClr>
                <a:srgbClr val="F9CB9C"/>
              </a:buClr>
              <a:buSzPts val="7200"/>
              <a:buNone/>
              <a:defRPr sz="9600">
                <a:solidFill>
                  <a:srgbClr val="F9CB9C"/>
                </a:solidFill>
              </a:defRPr>
            </a:lvl3pPr>
            <a:lvl4pPr lvl="3" rtl="0">
              <a:spcBef>
                <a:spcPts val="0"/>
              </a:spcBef>
              <a:spcAft>
                <a:spcPts val="0"/>
              </a:spcAft>
              <a:buClr>
                <a:srgbClr val="F9CB9C"/>
              </a:buClr>
              <a:buSzPts val="7200"/>
              <a:buNone/>
              <a:defRPr sz="9600">
                <a:solidFill>
                  <a:srgbClr val="F9CB9C"/>
                </a:solidFill>
              </a:defRPr>
            </a:lvl4pPr>
            <a:lvl5pPr lvl="4" rtl="0">
              <a:spcBef>
                <a:spcPts val="0"/>
              </a:spcBef>
              <a:spcAft>
                <a:spcPts val="0"/>
              </a:spcAft>
              <a:buClr>
                <a:srgbClr val="F9CB9C"/>
              </a:buClr>
              <a:buSzPts val="7200"/>
              <a:buNone/>
              <a:defRPr sz="9600">
                <a:solidFill>
                  <a:srgbClr val="F9CB9C"/>
                </a:solidFill>
              </a:defRPr>
            </a:lvl5pPr>
            <a:lvl6pPr lvl="5" rtl="0">
              <a:spcBef>
                <a:spcPts val="0"/>
              </a:spcBef>
              <a:spcAft>
                <a:spcPts val="0"/>
              </a:spcAft>
              <a:buClr>
                <a:srgbClr val="F9CB9C"/>
              </a:buClr>
              <a:buSzPts val="7200"/>
              <a:buNone/>
              <a:defRPr sz="9600">
                <a:solidFill>
                  <a:srgbClr val="F9CB9C"/>
                </a:solidFill>
              </a:defRPr>
            </a:lvl6pPr>
            <a:lvl7pPr lvl="6" rtl="0">
              <a:spcBef>
                <a:spcPts val="0"/>
              </a:spcBef>
              <a:spcAft>
                <a:spcPts val="0"/>
              </a:spcAft>
              <a:buClr>
                <a:srgbClr val="F9CB9C"/>
              </a:buClr>
              <a:buSzPts val="7200"/>
              <a:buNone/>
              <a:defRPr sz="9600">
                <a:solidFill>
                  <a:srgbClr val="F9CB9C"/>
                </a:solidFill>
              </a:defRPr>
            </a:lvl7pPr>
            <a:lvl8pPr lvl="7" rtl="0">
              <a:spcBef>
                <a:spcPts val="0"/>
              </a:spcBef>
              <a:spcAft>
                <a:spcPts val="0"/>
              </a:spcAft>
              <a:buClr>
                <a:srgbClr val="F9CB9C"/>
              </a:buClr>
              <a:buSzPts val="7200"/>
              <a:buNone/>
              <a:defRPr sz="9600">
                <a:solidFill>
                  <a:srgbClr val="F9CB9C"/>
                </a:solidFill>
              </a:defRPr>
            </a:lvl8pPr>
            <a:lvl9pPr lvl="8" rtl="0">
              <a:spcBef>
                <a:spcPts val="0"/>
              </a:spcBef>
              <a:spcAft>
                <a:spcPts val="0"/>
              </a:spcAft>
              <a:buClr>
                <a:srgbClr val="F9CB9C"/>
              </a:buClr>
              <a:buSzPts val="7200"/>
              <a:buNone/>
              <a:defRPr sz="9600">
                <a:solidFill>
                  <a:srgbClr val="F9CB9C"/>
                </a:solidFill>
              </a:defRPr>
            </a:lvl9pPr>
          </a:lstStyle>
          <a:p>
            <a:r>
              <a:t>xx%</a:t>
            </a:r>
          </a:p>
        </p:txBody>
      </p:sp>
      <p:sp>
        <p:nvSpPr>
          <p:cNvPr id="36" name="Google Shape;36;p6"/>
          <p:cNvSpPr txBox="1">
            <a:spLocks noGrp="1"/>
          </p:cNvSpPr>
          <p:nvPr>
            <p:ph type="title" idx="9"/>
          </p:nvPr>
        </p:nvSpPr>
        <p:spPr>
          <a:xfrm>
            <a:off x="3213333" y="4807433"/>
            <a:ext cx="2636800" cy="562000"/>
          </a:xfrm>
          <a:prstGeom prst="rect">
            <a:avLst/>
          </a:prstGeom>
          <a:noFill/>
          <a:ln>
            <a:noFill/>
          </a:ln>
        </p:spPr>
        <p:txBody>
          <a:bodyPr spcFirstLastPara="1" wrap="square" lIns="0" tIns="0" rIns="0" bIns="0" anchor="ctr" anchorCtr="0">
            <a:noAutofit/>
          </a:bodyPr>
          <a:lstStyle>
            <a:lvl1pPr lvl="0" algn="ctr" rtl="0">
              <a:spcBef>
                <a:spcPts val="0"/>
              </a:spcBef>
              <a:spcAft>
                <a:spcPts val="0"/>
              </a:spcAft>
              <a:buSzPts val="1400"/>
              <a:buNone/>
              <a:defRPr sz="2133" i="0"/>
            </a:lvl1pPr>
            <a:lvl2pPr lvl="1" algn="r" rtl="0">
              <a:spcBef>
                <a:spcPts val="0"/>
              </a:spcBef>
              <a:spcAft>
                <a:spcPts val="0"/>
              </a:spcAft>
              <a:buSzPts val="1400"/>
              <a:buNone/>
              <a:defRPr sz="1867"/>
            </a:lvl2pPr>
            <a:lvl3pPr lvl="2" algn="r" rtl="0">
              <a:spcBef>
                <a:spcPts val="0"/>
              </a:spcBef>
              <a:spcAft>
                <a:spcPts val="0"/>
              </a:spcAft>
              <a:buSzPts val="1400"/>
              <a:buNone/>
              <a:defRPr sz="1867"/>
            </a:lvl3pPr>
            <a:lvl4pPr lvl="3" algn="r" rtl="0">
              <a:spcBef>
                <a:spcPts val="0"/>
              </a:spcBef>
              <a:spcAft>
                <a:spcPts val="0"/>
              </a:spcAft>
              <a:buSzPts val="1400"/>
              <a:buNone/>
              <a:defRPr sz="1867"/>
            </a:lvl4pPr>
            <a:lvl5pPr lvl="4" algn="r" rtl="0">
              <a:spcBef>
                <a:spcPts val="0"/>
              </a:spcBef>
              <a:spcAft>
                <a:spcPts val="0"/>
              </a:spcAft>
              <a:buSzPts val="1400"/>
              <a:buNone/>
              <a:defRPr sz="1867"/>
            </a:lvl5pPr>
            <a:lvl6pPr lvl="5" algn="r" rtl="0">
              <a:spcBef>
                <a:spcPts val="0"/>
              </a:spcBef>
              <a:spcAft>
                <a:spcPts val="0"/>
              </a:spcAft>
              <a:buSzPts val="1400"/>
              <a:buNone/>
              <a:defRPr sz="1867"/>
            </a:lvl6pPr>
            <a:lvl7pPr lvl="6" algn="r" rtl="0">
              <a:spcBef>
                <a:spcPts val="0"/>
              </a:spcBef>
              <a:spcAft>
                <a:spcPts val="0"/>
              </a:spcAft>
              <a:buSzPts val="1400"/>
              <a:buNone/>
              <a:defRPr sz="1867"/>
            </a:lvl7pPr>
            <a:lvl8pPr lvl="7" algn="r" rtl="0">
              <a:spcBef>
                <a:spcPts val="0"/>
              </a:spcBef>
              <a:spcAft>
                <a:spcPts val="0"/>
              </a:spcAft>
              <a:buSzPts val="1400"/>
              <a:buNone/>
              <a:defRPr sz="1867"/>
            </a:lvl8pPr>
            <a:lvl9pPr lvl="8" algn="r" rtl="0">
              <a:spcBef>
                <a:spcPts val="0"/>
              </a:spcBef>
              <a:spcAft>
                <a:spcPts val="0"/>
              </a:spcAft>
              <a:buSzPts val="1400"/>
              <a:buNone/>
              <a:defRPr sz="1867"/>
            </a:lvl9pPr>
          </a:lstStyle>
          <a:p>
            <a:endParaRPr/>
          </a:p>
        </p:txBody>
      </p:sp>
      <p:sp>
        <p:nvSpPr>
          <p:cNvPr id="37" name="Google Shape;37;p6"/>
          <p:cNvSpPr txBox="1">
            <a:spLocks noGrp="1"/>
          </p:cNvSpPr>
          <p:nvPr>
            <p:ph type="subTitle" idx="13"/>
          </p:nvPr>
        </p:nvSpPr>
        <p:spPr>
          <a:xfrm>
            <a:off x="3407333" y="5369433"/>
            <a:ext cx="2248800" cy="4404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38" name="Google Shape;38;p6"/>
          <p:cNvSpPr txBox="1">
            <a:spLocks noGrp="1"/>
          </p:cNvSpPr>
          <p:nvPr>
            <p:ph type="title" idx="14" hasCustomPrompt="1"/>
          </p:nvPr>
        </p:nvSpPr>
        <p:spPr>
          <a:xfrm>
            <a:off x="3213333" y="3978667"/>
            <a:ext cx="2636800" cy="930400"/>
          </a:xfrm>
          <a:prstGeom prst="rect">
            <a:avLst/>
          </a:prstGeom>
        </p:spPr>
        <p:txBody>
          <a:bodyPr spcFirstLastPara="1" wrap="square" lIns="0" tIns="0" rIns="0" bIns="0" anchor="b" anchorCtr="0">
            <a:noAutofit/>
          </a:bodyPr>
          <a:lstStyle>
            <a:lvl1pPr lvl="0" algn="ctr" rtl="0">
              <a:spcBef>
                <a:spcPts val="0"/>
              </a:spcBef>
              <a:spcAft>
                <a:spcPts val="0"/>
              </a:spcAft>
              <a:buSzPts val="7200"/>
              <a:buNone/>
              <a:defRPr sz="9600">
                <a:solidFill>
                  <a:srgbClr val="F9CB9C"/>
                </a:solidFill>
              </a:defRPr>
            </a:lvl1pPr>
            <a:lvl2pPr lvl="1" algn="r" rtl="0">
              <a:spcBef>
                <a:spcPts val="0"/>
              </a:spcBef>
              <a:spcAft>
                <a:spcPts val="0"/>
              </a:spcAft>
              <a:buSzPts val="7200"/>
              <a:buNone/>
              <a:defRPr sz="9600"/>
            </a:lvl2pPr>
            <a:lvl3pPr lvl="2" algn="r" rtl="0">
              <a:spcBef>
                <a:spcPts val="0"/>
              </a:spcBef>
              <a:spcAft>
                <a:spcPts val="0"/>
              </a:spcAft>
              <a:buSzPts val="7200"/>
              <a:buNone/>
              <a:defRPr sz="9600"/>
            </a:lvl3pPr>
            <a:lvl4pPr lvl="3" algn="r" rtl="0">
              <a:spcBef>
                <a:spcPts val="0"/>
              </a:spcBef>
              <a:spcAft>
                <a:spcPts val="0"/>
              </a:spcAft>
              <a:buSzPts val="7200"/>
              <a:buNone/>
              <a:defRPr sz="9600"/>
            </a:lvl4pPr>
            <a:lvl5pPr lvl="4" algn="r" rtl="0">
              <a:spcBef>
                <a:spcPts val="0"/>
              </a:spcBef>
              <a:spcAft>
                <a:spcPts val="0"/>
              </a:spcAft>
              <a:buSzPts val="7200"/>
              <a:buNone/>
              <a:defRPr sz="9600"/>
            </a:lvl5pPr>
            <a:lvl6pPr lvl="5" algn="r" rtl="0">
              <a:spcBef>
                <a:spcPts val="0"/>
              </a:spcBef>
              <a:spcAft>
                <a:spcPts val="0"/>
              </a:spcAft>
              <a:buSzPts val="7200"/>
              <a:buNone/>
              <a:defRPr sz="9600"/>
            </a:lvl6pPr>
            <a:lvl7pPr lvl="6" algn="r" rtl="0">
              <a:spcBef>
                <a:spcPts val="0"/>
              </a:spcBef>
              <a:spcAft>
                <a:spcPts val="0"/>
              </a:spcAft>
              <a:buSzPts val="7200"/>
              <a:buNone/>
              <a:defRPr sz="9600"/>
            </a:lvl7pPr>
            <a:lvl8pPr lvl="7" algn="r" rtl="0">
              <a:spcBef>
                <a:spcPts val="0"/>
              </a:spcBef>
              <a:spcAft>
                <a:spcPts val="0"/>
              </a:spcAft>
              <a:buSzPts val="7200"/>
              <a:buNone/>
              <a:defRPr sz="9600"/>
            </a:lvl8pPr>
            <a:lvl9pPr lvl="8" algn="r" rtl="0">
              <a:spcBef>
                <a:spcPts val="0"/>
              </a:spcBef>
              <a:spcAft>
                <a:spcPts val="0"/>
              </a:spcAft>
              <a:buSzPts val="7200"/>
              <a:buNone/>
              <a:defRPr sz="9600"/>
            </a:lvl9pPr>
          </a:lstStyle>
          <a:p>
            <a:r>
              <a:t>xx%</a:t>
            </a:r>
          </a:p>
        </p:txBody>
      </p:sp>
    </p:spTree>
    <p:extLst>
      <p:ext uri="{BB962C8B-B14F-4D97-AF65-F5344CB8AC3E}">
        <p14:creationId xmlns:p14="http://schemas.microsoft.com/office/powerpoint/2010/main" val="947643593"/>
      </p:ext>
    </p:extLst>
  </p:cSld>
  <p:clrMapOvr>
    <a:masterClrMapping/>
  </p:clrMapOvr>
  <p:extLst>
    <p:ext uri="{DCECCB84-F9BA-43D5-87BE-67443E8EF086}">
      <p15:sldGuideLst xmlns:p15="http://schemas.microsoft.com/office/powerpoint/2012/main">
        <p15:guide id="1" pos="5507">
          <p15:clr>
            <a:srgbClr val="F9AD4C"/>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HEADLINE DESIGN ">
  <p:cSld name="HEADLINE DESIGN ">
    <p:bg>
      <p:bgPr>
        <a:blipFill>
          <a:blip r:embed="rId2">
            <a:alphaModFix/>
          </a:blip>
          <a:stretch>
            <a:fillRect/>
          </a:stretch>
        </a:blipFill>
        <a:effectLst/>
      </p:bgPr>
    </p:bg>
    <p:spTree>
      <p:nvGrpSpPr>
        <p:cNvPr id="1" name="Shape 39"/>
        <p:cNvGrpSpPr/>
        <p:nvPr/>
      </p:nvGrpSpPr>
      <p:grpSpPr>
        <a:xfrm>
          <a:off x="0" y="0"/>
          <a:ext cx="0" cy="0"/>
          <a:chOff x="0" y="0"/>
          <a:chExt cx="0" cy="0"/>
        </a:xfrm>
      </p:grpSpPr>
      <p:sp>
        <p:nvSpPr>
          <p:cNvPr id="40" name="Google Shape;40;p7"/>
          <p:cNvSpPr txBox="1">
            <a:spLocks noGrp="1"/>
          </p:cNvSpPr>
          <p:nvPr>
            <p:ph type="title"/>
          </p:nvPr>
        </p:nvSpPr>
        <p:spPr>
          <a:xfrm>
            <a:off x="3849401" y="1776300"/>
            <a:ext cx="4493200" cy="29904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4800"/>
              <a:buNone/>
              <a:defRPr sz="6400" i="0">
                <a:solidFill>
                  <a:srgbClr val="F3F3F3"/>
                </a:solidFill>
              </a:defRPr>
            </a:lvl1pPr>
            <a:lvl2pPr lvl="1" rtl="0">
              <a:spcBef>
                <a:spcPts val="0"/>
              </a:spcBef>
              <a:spcAft>
                <a:spcPts val="0"/>
              </a:spcAft>
              <a:buClr>
                <a:srgbClr val="FFC39F"/>
              </a:buClr>
              <a:buSzPts val="6000"/>
              <a:buNone/>
              <a:defRPr sz="8000">
                <a:solidFill>
                  <a:srgbClr val="FFC39F"/>
                </a:solidFill>
              </a:defRPr>
            </a:lvl2pPr>
            <a:lvl3pPr lvl="2" rtl="0">
              <a:spcBef>
                <a:spcPts val="0"/>
              </a:spcBef>
              <a:spcAft>
                <a:spcPts val="0"/>
              </a:spcAft>
              <a:buClr>
                <a:srgbClr val="FFC39F"/>
              </a:buClr>
              <a:buSzPts val="6000"/>
              <a:buNone/>
              <a:defRPr sz="8000">
                <a:solidFill>
                  <a:srgbClr val="FFC39F"/>
                </a:solidFill>
              </a:defRPr>
            </a:lvl3pPr>
            <a:lvl4pPr lvl="3" rtl="0">
              <a:spcBef>
                <a:spcPts val="0"/>
              </a:spcBef>
              <a:spcAft>
                <a:spcPts val="0"/>
              </a:spcAft>
              <a:buClr>
                <a:srgbClr val="FFC39F"/>
              </a:buClr>
              <a:buSzPts val="6000"/>
              <a:buNone/>
              <a:defRPr sz="8000">
                <a:solidFill>
                  <a:srgbClr val="FFC39F"/>
                </a:solidFill>
              </a:defRPr>
            </a:lvl4pPr>
            <a:lvl5pPr lvl="4" rtl="0">
              <a:spcBef>
                <a:spcPts val="0"/>
              </a:spcBef>
              <a:spcAft>
                <a:spcPts val="0"/>
              </a:spcAft>
              <a:buClr>
                <a:srgbClr val="FFC39F"/>
              </a:buClr>
              <a:buSzPts val="6000"/>
              <a:buNone/>
              <a:defRPr sz="8000">
                <a:solidFill>
                  <a:srgbClr val="FFC39F"/>
                </a:solidFill>
              </a:defRPr>
            </a:lvl5pPr>
            <a:lvl6pPr lvl="5" rtl="0">
              <a:spcBef>
                <a:spcPts val="0"/>
              </a:spcBef>
              <a:spcAft>
                <a:spcPts val="0"/>
              </a:spcAft>
              <a:buClr>
                <a:srgbClr val="FFC39F"/>
              </a:buClr>
              <a:buSzPts val="6000"/>
              <a:buNone/>
              <a:defRPr sz="8000">
                <a:solidFill>
                  <a:srgbClr val="FFC39F"/>
                </a:solidFill>
              </a:defRPr>
            </a:lvl6pPr>
            <a:lvl7pPr lvl="6" rtl="0">
              <a:spcBef>
                <a:spcPts val="0"/>
              </a:spcBef>
              <a:spcAft>
                <a:spcPts val="0"/>
              </a:spcAft>
              <a:buClr>
                <a:srgbClr val="FFC39F"/>
              </a:buClr>
              <a:buSzPts val="6000"/>
              <a:buNone/>
              <a:defRPr sz="8000">
                <a:solidFill>
                  <a:srgbClr val="FFC39F"/>
                </a:solidFill>
              </a:defRPr>
            </a:lvl7pPr>
            <a:lvl8pPr lvl="7" rtl="0">
              <a:spcBef>
                <a:spcPts val="0"/>
              </a:spcBef>
              <a:spcAft>
                <a:spcPts val="0"/>
              </a:spcAft>
              <a:buClr>
                <a:srgbClr val="FFC39F"/>
              </a:buClr>
              <a:buSzPts val="6000"/>
              <a:buNone/>
              <a:defRPr sz="8000">
                <a:solidFill>
                  <a:srgbClr val="FFC39F"/>
                </a:solidFill>
              </a:defRPr>
            </a:lvl8pPr>
            <a:lvl9pPr lvl="8" rtl="0">
              <a:spcBef>
                <a:spcPts val="0"/>
              </a:spcBef>
              <a:spcAft>
                <a:spcPts val="0"/>
              </a:spcAft>
              <a:buClr>
                <a:srgbClr val="FFC39F"/>
              </a:buClr>
              <a:buSzPts val="6000"/>
              <a:buNone/>
              <a:defRPr sz="8000">
                <a:solidFill>
                  <a:srgbClr val="FFC39F"/>
                </a:solidFill>
              </a:defRPr>
            </a:lvl9pPr>
          </a:lstStyle>
          <a:p>
            <a:endParaRPr/>
          </a:p>
        </p:txBody>
      </p:sp>
      <p:sp>
        <p:nvSpPr>
          <p:cNvPr id="41" name="Google Shape;41;p7"/>
          <p:cNvSpPr txBox="1">
            <a:spLocks noGrp="1"/>
          </p:cNvSpPr>
          <p:nvPr>
            <p:ph type="subTitle" idx="1"/>
          </p:nvPr>
        </p:nvSpPr>
        <p:spPr>
          <a:xfrm>
            <a:off x="3306801" y="4830601"/>
            <a:ext cx="5578400" cy="473600"/>
          </a:xfrm>
          <a:prstGeom prst="rect">
            <a:avLst/>
          </a:prstGeom>
        </p:spPr>
        <p:txBody>
          <a:bodyPr spcFirstLastPara="1" wrap="square" lIns="0" tIns="0" rIns="0" bIns="0" anchor="t" anchorCtr="0">
            <a:noAutofit/>
          </a:bodyPr>
          <a:lstStyle>
            <a:lvl1pPr lvl="0" algn="ctr" rtl="0">
              <a:spcBef>
                <a:spcPts val="0"/>
              </a:spcBef>
              <a:spcAft>
                <a:spcPts val="0"/>
              </a:spcAft>
              <a:buNone/>
              <a:defRPr sz="1867">
                <a:solidFill>
                  <a:srgbClr val="F3F3F3"/>
                </a:solidFill>
              </a:defRPr>
            </a:lvl1pPr>
            <a:lvl2pPr lvl="1" algn="ctr" rtl="0">
              <a:spcBef>
                <a:spcPts val="0"/>
              </a:spcBef>
              <a:spcAft>
                <a:spcPts val="0"/>
              </a:spcAft>
              <a:buNone/>
              <a:defRPr sz="1867">
                <a:solidFill>
                  <a:srgbClr val="F3F3F3"/>
                </a:solidFill>
              </a:defRPr>
            </a:lvl2pPr>
            <a:lvl3pPr lvl="2" algn="ctr" rtl="0">
              <a:spcBef>
                <a:spcPts val="0"/>
              </a:spcBef>
              <a:spcAft>
                <a:spcPts val="0"/>
              </a:spcAft>
              <a:buNone/>
              <a:defRPr sz="1867">
                <a:solidFill>
                  <a:srgbClr val="F3F3F3"/>
                </a:solidFill>
              </a:defRPr>
            </a:lvl3pPr>
            <a:lvl4pPr lvl="3" algn="ctr" rtl="0">
              <a:spcBef>
                <a:spcPts val="0"/>
              </a:spcBef>
              <a:spcAft>
                <a:spcPts val="0"/>
              </a:spcAft>
              <a:buNone/>
              <a:defRPr sz="1867">
                <a:solidFill>
                  <a:srgbClr val="F3F3F3"/>
                </a:solidFill>
              </a:defRPr>
            </a:lvl4pPr>
            <a:lvl5pPr lvl="4" algn="ctr" rtl="0">
              <a:spcBef>
                <a:spcPts val="0"/>
              </a:spcBef>
              <a:spcAft>
                <a:spcPts val="0"/>
              </a:spcAft>
              <a:buNone/>
              <a:defRPr sz="1867">
                <a:solidFill>
                  <a:srgbClr val="F3F3F3"/>
                </a:solidFill>
              </a:defRPr>
            </a:lvl5pPr>
            <a:lvl6pPr lvl="5" algn="ctr" rtl="0">
              <a:spcBef>
                <a:spcPts val="0"/>
              </a:spcBef>
              <a:spcAft>
                <a:spcPts val="0"/>
              </a:spcAft>
              <a:buNone/>
              <a:defRPr sz="1867">
                <a:solidFill>
                  <a:srgbClr val="F3F3F3"/>
                </a:solidFill>
              </a:defRPr>
            </a:lvl6pPr>
            <a:lvl7pPr lvl="6" algn="ctr" rtl="0">
              <a:spcBef>
                <a:spcPts val="0"/>
              </a:spcBef>
              <a:spcAft>
                <a:spcPts val="0"/>
              </a:spcAft>
              <a:buNone/>
              <a:defRPr sz="1867">
                <a:solidFill>
                  <a:srgbClr val="F3F3F3"/>
                </a:solidFill>
              </a:defRPr>
            </a:lvl7pPr>
            <a:lvl8pPr lvl="7" algn="ctr" rtl="0">
              <a:spcBef>
                <a:spcPts val="0"/>
              </a:spcBef>
              <a:spcAft>
                <a:spcPts val="0"/>
              </a:spcAft>
              <a:buNone/>
              <a:defRPr sz="1867">
                <a:solidFill>
                  <a:srgbClr val="F3F3F3"/>
                </a:solidFill>
              </a:defRPr>
            </a:lvl8pPr>
            <a:lvl9pPr lvl="8" algn="ctr" rtl="0">
              <a:spcBef>
                <a:spcPts val="0"/>
              </a:spcBef>
              <a:spcAft>
                <a:spcPts val="0"/>
              </a:spcAft>
              <a:buNone/>
              <a:defRPr sz="1867">
                <a:solidFill>
                  <a:srgbClr val="F3F3F3"/>
                </a:solidFill>
              </a:defRPr>
            </a:lvl9pPr>
          </a:lstStyle>
          <a:p>
            <a:endParaRPr/>
          </a:p>
        </p:txBody>
      </p:sp>
      <p:grpSp>
        <p:nvGrpSpPr>
          <p:cNvPr id="42" name="Google Shape;42;p7"/>
          <p:cNvGrpSpPr/>
          <p:nvPr/>
        </p:nvGrpSpPr>
        <p:grpSpPr>
          <a:xfrm rot="10800000">
            <a:off x="3101750" y="1161694"/>
            <a:ext cx="5988367" cy="4725372"/>
            <a:chOff x="2256903" y="816487"/>
            <a:chExt cx="4630180" cy="3653639"/>
          </a:xfrm>
        </p:grpSpPr>
        <p:sp>
          <p:nvSpPr>
            <p:cNvPr id="43" name="Google Shape;43;p7"/>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7"/>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044673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2">
  <p:cSld name="TITLE &amp; TEXT 2">
    <p:bg>
      <p:bgPr>
        <a:blipFill>
          <a:blip r:embed="rId2">
            <a:alphaModFix/>
          </a:blip>
          <a:stretch>
            <a:fillRect/>
          </a:stretch>
        </a:blipFill>
        <a:effectLst/>
      </p:bgPr>
    </p:bg>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1219200" y="1617833"/>
            <a:ext cx="3888800" cy="1377200"/>
          </a:xfrm>
          <a:prstGeom prst="rect">
            <a:avLst/>
          </a:prstGeom>
          <a:noFill/>
          <a:ln>
            <a:noFill/>
          </a:ln>
        </p:spPr>
        <p:txBody>
          <a:bodyPr spcFirstLastPara="1" wrap="square" lIns="0" tIns="0" rIns="0" bIns="0" anchor="b" anchorCtr="0">
            <a:noAutofit/>
          </a:bodyPr>
          <a:lstStyle>
            <a:lvl1pPr lvl="0" rtl="0">
              <a:spcBef>
                <a:spcPts val="0"/>
              </a:spcBef>
              <a:spcAft>
                <a:spcPts val="0"/>
              </a:spcAft>
              <a:buSzPts val="700"/>
              <a:buNone/>
              <a:defRPr sz="4400" i="0">
                <a:solidFill>
                  <a:srgbClr val="F3F3F3"/>
                </a:solidFill>
              </a:defRPr>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a:endParaRPr/>
          </a:p>
        </p:txBody>
      </p:sp>
      <p:sp>
        <p:nvSpPr>
          <p:cNvPr id="47" name="Google Shape;47;p8"/>
          <p:cNvSpPr txBox="1">
            <a:spLocks noGrp="1"/>
          </p:cNvSpPr>
          <p:nvPr>
            <p:ph type="subTitle" idx="1"/>
          </p:nvPr>
        </p:nvSpPr>
        <p:spPr>
          <a:xfrm>
            <a:off x="1219200" y="3439733"/>
            <a:ext cx="8020800" cy="2598800"/>
          </a:xfrm>
          <a:prstGeom prst="rect">
            <a:avLst/>
          </a:prstGeom>
        </p:spPr>
        <p:txBody>
          <a:bodyPr spcFirstLastPara="1" wrap="square" lIns="0" tIns="0" rIns="0" bIns="0" anchor="t" anchorCtr="0">
            <a:noAutofit/>
          </a:bodyPr>
          <a:lstStyle>
            <a:lvl1pPr lvl="0" rtl="0">
              <a:lnSpc>
                <a:spcPct val="115000"/>
              </a:lnSpc>
              <a:spcBef>
                <a:spcPts val="0"/>
              </a:spcBef>
              <a:spcAft>
                <a:spcPts val="0"/>
              </a:spcAft>
              <a:buNone/>
              <a:defRPr sz="1867">
                <a:solidFill>
                  <a:srgbClr val="F3F3F3"/>
                </a:solidFill>
              </a:defRPr>
            </a:lvl1pPr>
            <a:lvl2pPr lvl="1" rtl="0">
              <a:lnSpc>
                <a:spcPct val="115000"/>
              </a:lnSpc>
              <a:spcBef>
                <a:spcPts val="0"/>
              </a:spcBef>
              <a:spcAft>
                <a:spcPts val="0"/>
              </a:spcAft>
              <a:buNone/>
              <a:defRPr sz="1867">
                <a:solidFill>
                  <a:srgbClr val="F3F3F3"/>
                </a:solidFill>
              </a:defRPr>
            </a:lvl2pPr>
            <a:lvl3pPr lvl="2" rtl="0">
              <a:lnSpc>
                <a:spcPct val="115000"/>
              </a:lnSpc>
              <a:spcBef>
                <a:spcPts val="0"/>
              </a:spcBef>
              <a:spcAft>
                <a:spcPts val="0"/>
              </a:spcAft>
              <a:buNone/>
              <a:defRPr sz="1867">
                <a:solidFill>
                  <a:srgbClr val="F3F3F3"/>
                </a:solidFill>
              </a:defRPr>
            </a:lvl3pPr>
            <a:lvl4pPr lvl="3" rtl="0">
              <a:lnSpc>
                <a:spcPct val="115000"/>
              </a:lnSpc>
              <a:spcBef>
                <a:spcPts val="0"/>
              </a:spcBef>
              <a:spcAft>
                <a:spcPts val="0"/>
              </a:spcAft>
              <a:buNone/>
              <a:defRPr sz="1867">
                <a:solidFill>
                  <a:srgbClr val="F3F3F3"/>
                </a:solidFill>
              </a:defRPr>
            </a:lvl4pPr>
            <a:lvl5pPr lvl="4" rtl="0">
              <a:lnSpc>
                <a:spcPct val="115000"/>
              </a:lnSpc>
              <a:spcBef>
                <a:spcPts val="0"/>
              </a:spcBef>
              <a:spcAft>
                <a:spcPts val="0"/>
              </a:spcAft>
              <a:buNone/>
              <a:defRPr sz="1867">
                <a:solidFill>
                  <a:srgbClr val="F3F3F3"/>
                </a:solidFill>
              </a:defRPr>
            </a:lvl5pPr>
            <a:lvl6pPr lvl="5" rtl="0">
              <a:lnSpc>
                <a:spcPct val="115000"/>
              </a:lnSpc>
              <a:spcBef>
                <a:spcPts val="0"/>
              </a:spcBef>
              <a:spcAft>
                <a:spcPts val="0"/>
              </a:spcAft>
              <a:buNone/>
              <a:defRPr sz="1867">
                <a:solidFill>
                  <a:srgbClr val="F3F3F3"/>
                </a:solidFill>
              </a:defRPr>
            </a:lvl6pPr>
            <a:lvl7pPr lvl="6" rtl="0">
              <a:lnSpc>
                <a:spcPct val="115000"/>
              </a:lnSpc>
              <a:spcBef>
                <a:spcPts val="0"/>
              </a:spcBef>
              <a:spcAft>
                <a:spcPts val="0"/>
              </a:spcAft>
              <a:buNone/>
              <a:defRPr sz="1867">
                <a:solidFill>
                  <a:srgbClr val="F3F3F3"/>
                </a:solidFill>
              </a:defRPr>
            </a:lvl7pPr>
            <a:lvl8pPr lvl="7" rtl="0">
              <a:lnSpc>
                <a:spcPct val="115000"/>
              </a:lnSpc>
              <a:spcBef>
                <a:spcPts val="0"/>
              </a:spcBef>
              <a:spcAft>
                <a:spcPts val="0"/>
              </a:spcAft>
              <a:buNone/>
              <a:defRPr sz="1867">
                <a:solidFill>
                  <a:srgbClr val="F3F3F3"/>
                </a:solidFill>
              </a:defRPr>
            </a:lvl8pPr>
            <a:lvl9pPr lvl="8" rtl="0">
              <a:lnSpc>
                <a:spcPct val="115000"/>
              </a:lnSpc>
              <a:spcBef>
                <a:spcPts val="0"/>
              </a:spcBef>
              <a:spcAft>
                <a:spcPts val="0"/>
              </a:spcAft>
              <a:buNone/>
              <a:defRPr sz="1867">
                <a:solidFill>
                  <a:srgbClr val="F3F3F3"/>
                </a:solidFill>
              </a:defRPr>
            </a:lvl9pPr>
          </a:lstStyle>
          <a:p>
            <a:endParaRPr/>
          </a:p>
        </p:txBody>
      </p:sp>
      <p:sp>
        <p:nvSpPr>
          <p:cNvPr id="48" name="Google Shape;48;p8"/>
          <p:cNvSpPr/>
          <p:nvPr/>
        </p:nvSpPr>
        <p:spPr>
          <a:xfrm flipH="1">
            <a:off x="487917" y="642364"/>
            <a:ext cx="2666347" cy="2103993"/>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1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 name="Google Shape;49;p8"/>
          <p:cNvSpPr/>
          <p:nvPr/>
        </p:nvSpPr>
        <p:spPr>
          <a:xfrm flipH="1">
            <a:off x="964346" y="859037"/>
            <a:ext cx="1906748" cy="1582167"/>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1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193164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LUMNS">
  <p:cSld name="TWO COLUMNS">
    <p:bg>
      <p:bgPr>
        <a:blipFill>
          <a:blip r:embed="rId2">
            <a:alphaModFix/>
          </a:blip>
          <a:stretch>
            <a:fillRect/>
          </a:stretch>
        </a:blipFill>
        <a:effectLst/>
      </p:bgPr>
    </p:bg>
    <p:spTree>
      <p:nvGrpSpPr>
        <p:cNvPr id="1" name="Shape 50"/>
        <p:cNvGrpSpPr/>
        <p:nvPr/>
      </p:nvGrpSpPr>
      <p:grpSpPr>
        <a:xfrm>
          <a:off x="0" y="0"/>
          <a:ext cx="0" cy="0"/>
          <a:chOff x="0" y="0"/>
          <a:chExt cx="0" cy="0"/>
        </a:xfrm>
      </p:grpSpPr>
      <p:sp>
        <p:nvSpPr>
          <p:cNvPr id="51" name="Google Shape;51;p9"/>
          <p:cNvSpPr txBox="1">
            <a:spLocks noGrp="1"/>
          </p:cNvSpPr>
          <p:nvPr>
            <p:ph type="subTitle" idx="1"/>
          </p:nvPr>
        </p:nvSpPr>
        <p:spPr>
          <a:xfrm>
            <a:off x="1808747" y="4249233"/>
            <a:ext cx="3824800" cy="13480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52" name="Google Shape;52;p9"/>
          <p:cNvSpPr txBox="1">
            <a:spLocks noGrp="1"/>
          </p:cNvSpPr>
          <p:nvPr>
            <p:ph type="title"/>
          </p:nvPr>
        </p:nvSpPr>
        <p:spPr>
          <a:xfrm>
            <a:off x="2710747" y="3532883"/>
            <a:ext cx="20208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600"/>
              <a:buNone/>
              <a:defRPr sz="2133" i="0">
                <a:solidFill>
                  <a:schemeClr val="dk2"/>
                </a:solidFill>
              </a:defRPr>
            </a:lvl1pPr>
            <a:lvl2pPr lvl="1" algn="ctr" rtl="0">
              <a:spcBef>
                <a:spcPts val="0"/>
              </a:spcBef>
              <a:spcAft>
                <a:spcPts val="0"/>
              </a:spcAft>
              <a:buClr>
                <a:srgbClr val="FFC39F"/>
              </a:buClr>
              <a:buSzPts val="1600"/>
              <a:buNone/>
              <a:defRPr sz="2133">
                <a:solidFill>
                  <a:srgbClr val="FFC39F"/>
                </a:solidFill>
              </a:defRPr>
            </a:lvl2pPr>
            <a:lvl3pPr lvl="2" algn="ctr" rtl="0">
              <a:spcBef>
                <a:spcPts val="0"/>
              </a:spcBef>
              <a:spcAft>
                <a:spcPts val="0"/>
              </a:spcAft>
              <a:buClr>
                <a:srgbClr val="FFC39F"/>
              </a:buClr>
              <a:buSzPts val="1600"/>
              <a:buNone/>
              <a:defRPr sz="2133">
                <a:solidFill>
                  <a:srgbClr val="FFC39F"/>
                </a:solidFill>
              </a:defRPr>
            </a:lvl3pPr>
            <a:lvl4pPr lvl="3" algn="ctr" rtl="0">
              <a:spcBef>
                <a:spcPts val="0"/>
              </a:spcBef>
              <a:spcAft>
                <a:spcPts val="0"/>
              </a:spcAft>
              <a:buClr>
                <a:srgbClr val="FFC39F"/>
              </a:buClr>
              <a:buSzPts val="1600"/>
              <a:buNone/>
              <a:defRPr sz="2133">
                <a:solidFill>
                  <a:srgbClr val="FFC39F"/>
                </a:solidFill>
              </a:defRPr>
            </a:lvl4pPr>
            <a:lvl5pPr lvl="4" algn="ctr" rtl="0">
              <a:spcBef>
                <a:spcPts val="0"/>
              </a:spcBef>
              <a:spcAft>
                <a:spcPts val="0"/>
              </a:spcAft>
              <a:buClr>
                <a:srgbClr val="FFC39F"/>
              </a:buClr>
              <a:buSzPts val="1600"/>
              <a:buNone/>
              <a:defRPr sz="2133">
                <a:solidFill>
                  <a:srgbClr val="FFC39F"/>
                </a:solidFill>
              </a:defRPr>
            </a:lvl5pPr>
            <a:lvl6pPr lvl="5" algn="ctr" rtl="0">
              <a:spcBef>
                <a:spcPts val="0"/>
              </a:spcBef>
              <a:spcAft>
                <a:spcPts val="0"/>
              </a:spcAft>
              <a:buClr>
                <a:srgbClr val="FFC39F"/>
              </a:buClr>
              <a:buSzPts val="1600"/>
              <a:buNone/>
              <a:defRPr sz="2133">
                <a:solidFill>
                  <a:srgbClr val="FFC39F"/>
                </a:solidFill>
              </a:defRPr>
            </a:lvl6pPr>
            <a:lvl7pPr lvl="6" algn="ctr" rtl="0">
              <a:spcBef>
                <a:spcPts val="0"/>
              </a:spcBef>
              <a:spcAft>
                <a:spcPts val="0"/>
              </a:spcAft>
              <a:buClr>
                <a:srgbClr val="FFC39F"/>
              </a:buClr>
              <a:buSzPts val="1600"/>
              <a:buNone/>
              <a:defRPr sz="2133">
                <a:solidFill>
                  <a:srgbClr val="FFC39F"/>
                </a:solidFill>
              </a:defRPr>
            </a:lvl7pPr>
            <a:lvl8pPr lvl="7" algn="ctr" rtl="0">
              <a:spcBef>
                <a:spcPts val="0"/>
              </a:spcBef>
              <a:spcAft>
                <a:spcPts val="0"/>
              </a:spcAft>
              <a:buClr>
                <a:srgbClr val="FFC39F"/>
              </a:buClr>
              <a:buSzPts val="1600"/>
              <a:buNone/>
              <a:defRPr sz="2133">
                <a:solidFill>
                  <a:srgbClr val="FFC39F"/>
                </a:solidFill>
              </a:defRPr>
            </a:lvl8pPr>
            <a:lvl9pPr lvl="8" algn="ctr" rtl="0">
              <a:spcBef>
                <a:spcPts val="0"/>
              </a:spcBef>
              <a:spcAft>
                <a:spcPts val="0"/>
              </a:spcAft>
              <a:buClr>
                <a:srgbClr val="FFC39F"/>
              </a:buClr>
              <a:buSzPts val="1600"/>
              <a:buNone/>
              <a:defRPr sz="2133">
                <a:solidFill>
                  <a:srgbClr val="FFC39F"/>
                </a:solidFill>
              </a:defRPr>
            </a:lvl9pPr>
          </a:lstStyle>
          <a:p>
            <a:endParaRPr/>
          </a:p>
        </p:txBody>
      </p:sp>
      <p:sp>
        <p:nvSpPr>
          <p:cNvPr id="53" name="Google Shape;53;p9"/>
          <p:cNvSpPr txBox="1">
            <a:spLocks noGrp="1"/>
          </p:cNvSpPr>
          <p:nvPr>
            <p:ph type="subTitle" idx="2"/>
          </p:nvPr>
        </p:nvSpPr>
        <p:spPr>
          <a:xfrm>
            <a:off x="6577451" y="4249233"/>
            <a:ext cx="3824800" cy="13480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54" name="Google Shape;54;p9"/>
          <p:cNvSpPr txBox="1">
            <a:spLocks noGrp="1"/>
          </p:cNvSpPr>
          <p:nvPr>
            <p:ph type="title" idx="3"/>
          </p:nvPr>
        </p:nvSpPr>
        <p:spPr>
          <a:xfrm>
            <a:off x="7479451" y="3532883"/>
            <a:ext cx="20208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600"/>
              <a:buNone/>
              <a:defRPr sz="2133" i="0">
                <a:solidFill>
                  <a:schemeClr val="accent6"/>
                </a:solidFill>
              </a:defRPr>
            </a:lvl1pPr>
            <a:lvl2pPr lvl="1" algn="ctr" rtl="0">
              <a:spcBef>
                <a:spcPts val="0"/>
              </a:spcBef>
              <a:spcAft>
                <a:spcPts val="0"/>
              </a:spcAft>
              <a:buClr>
                <a:srgbClr val="FFC39F"/>
              </a:buClr>
              <a:buSzPts val="1600"/>
              <a:buNone/>
              <a:defRPr sz="2133">
                <a:solidFill>
                  <a:srgbClr val="FFC39F"/>
                </a:solidFill>
              </a:defRPr>
            </a:lvl2pPr>
            <a:lvl3pPr lvl="2" algn="ctr" rtl="0">
              <a:spcBef>
                <a:spcPts val="0"/>
              </a:spcBef>
              <a:spcAft>
                <a:spcPts val="0"/>
              </a:spcAft>
              <a:buClr>
                <a:srgbClr val="FFC39F"/>
              </a:buClr>
              <a:buSzPts val="1600"/>
              <a:buNone/>
              <a:defRPr sz="2133">
                <a:solidFill>
                  <a:srgbClr val="FFC39F"/>
                </a:solidFill>
              </a:defRPr>
            </a:lvl3pPr>
            <a:lvl4pPr lvl="3" algn="ctr" rtl="0">
              <a:spcBef>
                <a:spcPts val="0"/>
              </a:spcBef>
              <a:spcAft>
                <a:spcPts val="0"/>
              </a:spcAft>
              <a:buClr>
                <a:srgbClr val="FFC39F"/>
              </a:buClr>
              <a:buSzPts val="1600"/>
              <a:buNone/>
              <a:defRPr sz="2133">
                <a:solidFill>
                  <a:srgbClr val="FFC39F"/>
                </a:solidFill>
              </a:defRPr>
            </a:lvl4pPr>
            <a:lvl5pPr lvl="4" algn="ctr" rtl="0">
              <a:spcBef>
                <a:spcPts val="0"/>
              </a:spcBef>
              <a:spcAft>
                <a:spcPts val="0"/>
              </a:spcAft>
              <a:buClr>
                <a:srgbClr val="FFC39F"/>
              </a:buClr>
              <a:buSzPts val="1600"/>
              <a:buNone/>
              <a:defRPr sz="2133">
                <a:solidFill>
                  <a:srgbClr val="FFC39F"/>
                </a:solidFill>
              </a:defRPr>
            </a:lvl5pPr>
            <a:lvl6pPr lvl="5" algn="ctr" rtl="0">
              <a:spcBef>
                <a:spcPts val="0"/>
              </a:spcBef>
              <a:spcAft>
                <a:spcPts val="0"/>
              </a:spcAft>
              <a:buClr>
                <a:srgbClr val="FFC39F"/>
              </a:buClr>
              <a:buSzPts val="1600"/>
              <a:buNone/>
              <a:defRPr sz="2133">
                <a:solidFill>
                  <a:srgbClr val="FFC39F"/>
                </a:solidFill>
              </a:defRPr>
            </a:lvl6pPr>
            <a:lvl7pPr lvl="6" algn="ctr" rtl="0">
              <a:spcBef>
                <a:spcPts val="0"/>
              </a:spcBef>
              <a:spcAft>
                <a:spcPts val="0"/>
              </a:spcAft>
              <a:buClr>
                <a:srgbClr val="FFC39F"/>
              </a:buClr>
              <a:buSzPts val="1600"/>
              <a:buNone/>
              <a:defRPr sz="2133">
                <a:solidFill>
                  <a:srgbClr val="FFC39F"/>
                </a:solidFill>
              </a:defRPr>
            </a:lvl7pPr>
            <a:lvl8pPr lvl="7" algn="ctr" rtl="0">
              <a:spcBef>
                <a:spcPts val="0"/>
              </a:spcBef>
              <a:spcAft>
                <a:spcPts val="0"/>
              </a:spcAft>
              <a:buClr>
                <a:srgbClr val="FFC39F"/>
              </a:buClr>
              <a:buSzPts val="1600"/>
              <a:buNone/>
              <a:defRPr sz="2133">
                <a:solidFill>
                  <a:srgbClr val="FFC39F"/>
                </a:solidFill>
              </a:defRPr>
            </a:lvl8pPr>
            <a:lvl9pPr lvl="8" algn="ctr" rtl="0">
              <a:spcBef>
                <a:spcPts val="0"/>
              </a:spcBef>
              <a:spcAft>
                <a:spcPts val="0"/>
              </a:spcAft>
              <a:buClr>
                <a:srgbClr val="FFC39F"/>
              </a:buClr>
              <a:buSzPts val="1600"/>
              <a:buNone/>
              <a:defRPr sz="2133">
                <a:solidFill>
                  <a:srgbClr val="FFC39F"/>
                </a:solidFill>
              </a:defRPr>
            </a:lvl9pPr>
          </a:lstStyle>
          <a:p>
            <a:endParaRPr/>
          </a:p>
        </p:txBody>
      </p:sp>
      <p:sp>
        <p:nvSpPr>
          <p:cNvPr id="55" name="Google Shape;55;p9"/>
          <p:cNvSpPr txBox="1">
            <a:spLocks noGrp="1"/>
          </p:cNvSpPr>
          <p:nvPr>
            <p:ph type="title" idx="4"/>
          </p:nvPr>
        </p:nvSpPr>
        <p:spPr>
          <a:xfrm>
            <a:off x="2319800" y="1079900"/>
            <a:ext cx="7552400" cy="7080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Clr>
                <a:srgbClr val="FFC39F"/>
              </a:buClr>
              <a:buSzPts val="1800"/>
              <a:buNone/>
              <a:defRPr sz="2400" i="0">
                <a:solidFill>
                  <a:srgbClr val="FFFFFF"/>
                </a:solidFill>
              </a:defRPr>
            </a:lvl1pPr>
            <a:lvl2pPr lvl="1" algn="ctr" rtl="0">
              <a:spcBef>
                <a:spcPts val="0"/>
              </a:spcBef>
              <a:spcAft>
                <a:spcPts val="0"/>
              </a:spcAft>
              <a:buClr>
                <a:srgbClr val="FFC39F"/>
              </a:buClr>
              <a:buSzPts val="1800"/>
              <a:buNone/>
              <a:defRPr sz="2400">
                <a:solidFill>
                  <a:srgbClr val="FFC39F"/>
                </a:solidFill>
              </a:defRPr>
            </a:lvl2pPr>
            <a:lvl3pPr lvl="2" algn="ctr" rtl="0">
              <a:spcBef>
                <a:spcPts val="0"/>
              </a:spcBef>
              <a:spcAft>
                <a:spcPts val="0"/>
              </a:spcAft>
              <a:buClr>
                <a:srgbClr val="FFC39F"/>
              </a:buClr>
              <a:buSzPts val="1800"/>
              <a:buNone/>
              <a:defRPr sz="2400">
                <a:solidFill>
                  <a:srgbClr val="FFC39F"/>
                </a:solidFill>
              </a:defRPr>
            </a:lvl3pPr>
            <a:lvl4pPr lvl="3" algn="ctr" rtl="0">
              <a:spcBef>
                <a:spcPts val="0"/>
              </a:spcBef>
              <a:spcAft>
                <a:spcPts val="0"/>
              </a:spcAft>
              <a:buClr>
                <a:srgbClr val="FFC39F"/>
              </a:buClr>
              <a:buSzPts val="1800"/>
              <a:buNone/>
              <a:defRPr sz="2400">
                <a:solidFill>
                  <a:srgbClr val="FFC39F"/>
                </a:solidFill>
              </a:defRPr>
            </a:lvl4pPr>
            <a:lvl5pPr lvl="4" algn="ctr" rtl="0">
              <a:spcBef>
                <a:spcPts val="0"/>
              </a:spcBef>
              <a:spcAft>
                <a:spcPts val="0"/>
              </a:spcAft>
              <a:buClr>
                <a:srgbClr val="FFC39F"/>
              </a:buClr>
              <a:buSzPts val="1800"/>
              <a:buNone/>
              <a:defRPr sz="2400">
                <a:solidFill>
                  <a:srgbClr val="FFC39F"/>
                </a:solidFill>
              </a:defRPr>
            </a:lvl5pPr>
            <a:lvl6pPr lvl="5" algn="ctr" rtl="0">
              <a:spcBef>
                <a:spcPts val="0"/>
              </a:spcBef>
              <a:spcAft>
                <a:spcPts val="0"/>
              </a:spcAft>
              <a:buClr>
                <a:srgbClr val="FFC39F"/>
              </a:buClr>
              <a:buSzPts val="1800"/>
              <a:buNone/>
              <a:defRPr sz="2400">
                <a:solidFill>
                  <a:srgbClr val="FFC39F"/>
                </a:solidFill>
              </a:defRPr>
            </a:lvl6pPr>
            <a:lvl7pPr lvl="6" algn="ctr" rtl="0">
              <a:spcBef>
                <a:spcPts val="0"/>
              </a:spcBef>
              <a:spcAft>
                <a:spcPts val="0"/>
              </a:spcAft>
              <a:buClr>
                <a:srgbClr val="FFC39F"/>
              </a:buClr>
              <a:buSzPts val="1800"/>
              <a:buNone/>
              <a:defRPr sz="2400">
                <a:solidFill>
                  <a:srgbClr val="FFC39F"/>
                </a:solidFill>
              </a:defRPr>
            </a:lvl7pPr>
            <a:lvl8pPr lvl="7" algn="ctr" rtl="0">
              <a:spcBef>
                <a:spcPts val="0"/>
              </a:spcBef>
              <a:spcAft>
                <a:spcPts val="0"/>
              </a:spcAft>
              <a:buClr>
                <a:srgbClr val="FFC39F"/>
              </a:buClr>
              <a:buSzPts val="1800"/>
              <a:buNone/>
              <a:defRPr sz="2400">
                <a:solidFill>
                  <a:srgbClr val="FFC39F"/>
                </a:solidFill>
              </a:defRPr>
            </a:lvl8pPr>
            <a:lvl9pPr lvl="8" algn="ctr" rtl="0">
              <a:spcBef>
                <a:spcPts val="0"/>
              </a:spcBef>
              <a:spcAft>
                <a:spcPts val="0"/>
              </a:spcAft>
              <a:buClr>
                <a:srgbClr val="FFC39F"/>
              </a:buClr>
              <a:buSzPts val="1800"/>
              <a:buNone/>
              <a:defRPr sz="2400">
                <a:solidFill>
                  <a:srgbClr val="FFC39F"/>
                </a:solidFill>
              </a:defRPr>
            </a:lvl9pPr>
          </a:lstStyle>
          <a:p>
            <a:endParaRPr/>
          </a:p>
        </p:txBody>
      </p:sp>
    </p:spTree>
    <p:extLst>
      <p:ext uri="{BB962C8B-B14F-4D97-AF65-F5344CB8AC3E}">
        <p14:creationId xmlns:p14="http://schemas.microsoft.com/office/powerpoint/2010/main" val="3167291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HREE COLUMNS">
  <p:cSld name="THREE COLUMNS">
    <p:bg>
      <p:bgPr>
        <a:blipFill>
          <a:blip r:embed="rId2">
            <a:alphaModFix/>
          </a:blip>
          <a:stretch>
            <a:fillRect/>
          </a:stretch>
        </a:blipFill>
        <a:effectLst/>
      </p:bgPr>
    </p:bg>
    <p:spTree>
      <p:nvGrpSpPr>
        <p:cNvPr id="1" name="Shape 56"/>
        <p:cNvGrpSpPr/>
        <p:nvPr/>
      </p:nvGrpSpPr>
      <p:grpSpPr>
        <a:xfrm>
          <a:off x="0" y="0"/>
          <a:ext cx="0" cy="0"/>
          <a:chOff x="0" y="0"/>
          <a:chExt cx="0" cy="0"/>
        </a:xfrm>
      </p:grpSpPr>
      <p:sp>
        <p:nvSpPr>
          <p:cNvPr id="57" name="Google Shape;57;p10"/>
          <p:cNvSpPr txBox="1">
            <a:spLocks noGrp="1"/>
          </p:cNvSpPr>
          <p:nvPr>
            <p:ph type="title"/>
          </p:nvPr>
        </p:nvSpPr>
        <p:spPr>
          <a:xfrm>
            <a:off x="1668835" y="3737567"/>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1400"/>
              <a:buNone/>
              <a:defRPr sz="2133" i="0">
                <a:solidFill>
                  <a:schemeClr val="accent1"/>
                </a:solidFill>
              </a:defRPr>
            </a:lvl1pPr>
            <a:lvl2pPr lvl="1" algn="ctr" rtl="0">
              <a:spcBef>
                <a:spcPts val="0"/>
              </a:spcBef>
              <a:spcAft>
                <a:spcPts val="0"/>
              </a:spcAft>
              <a:buClr>
                <a:srgbClr val="FF778A"/>
              </a:buClr>
              <a:buSzPts val="1400"/>
              <a:buNone/>
              <a:defRPr sz="1867">
                <a:solidFill>
                  <a:srgbClr val="FF778A"/>
                </a:solidFill>
              </a:defRPr>
            </a:lvl2pPr>
            <a:lvl3pPr lvl="2" algn="ctr" rtl="0">
              <a:spcBef>
                <a:spcPts val="0"/>
              </a:spcBef>
              <a:spcAft>
                <a:spcPts val="0"/>
              </a:spcAft>
              <a:buClr>
                <a:srgbClr val="FF778A"/>
              </a:buClr>
              <a:buSzPts val="1400"/>
              <a:buNone/>
              <a:defRPr sz="1867">
                <a:solidFill>
                  <a:srgbClr val="FF778A"/>
                </a:solidFill>
              </a:defRPr>
            </a:lvl3pPr>
            <a:lvl4pPr lvl="3" algn="ctr" rtl="0">
              <a:spcBef>
                <a:spcPts val="0"/>
              </a:spcBef>
              <a:spcAft>
                <a:spcPts val="0"/>
              </a:spcAft>
              <a:buClr>
                <a:srgbClr val="FF778A"/>
              </a:buClr>
              <a:buSzPts val="1400"/>
              <a:buNone/>
              <a:defRPr sz="1867">
                <a:solidFill>
                  <a:srgbClr val="FF778A"/>
                </a:solidFill>
              </a:defRPr>
            </a:lvl4pPr>
            <a:lvl5pPr lvl="4" algn="ctr" rtl="0">
              <a:spcBef>
                <a:spcPts val="0"/>
              </a:spcBef>
              <a:spcAft>
                <a:spcPts val="0"/>
              </a:spcAft>
              <a:buClr>
                <a:srgbClr val="FF778A"/>
              </a:buClr>
              <a:buSzPts val="1400"/>
              <a:buNone/>
              <a:defRPr sz="1867">
                <a:solidFill>
                  <a:srgbClr val="FF778A"/>
                </a:solidFill>
              </a:defRPr>
            </a:lvl5pPr>
            <a:lvl6pPr lvl="5" algn="ctr" rtl="0">
              <a:spcBef>
                <a:spcPts val="0"/>
              </a:spcBef>
              <a:spcAft>
                <a:spcPts val="0"/>
              </a:spcAft>
              <a:buClr>
                <a:srgbClr val="FF778A"/>
              </a:buClr>
              <a:buSzPts val="1400"/>
              <a:buNone/>
              <a:defRPr sz="1867">
                <a:solidFill>
                  <a:srgbClr val="FF778A"/>
                </a:solidFill>
              </a:defRPr>
            </a:lvl6pPr>
            <a:lvl7pPr lvl="6" algn="ctr" rtl="0">
              <a:spcBef>
                <a:spcPts val="0"/>
              </a:spcBef>
              <a:spcAft>
                <a:spcPts val="0"/>
              </a:spcAft>
              <a:buClr>
                <a:srgbClr val="FF778A"/>
              </a:buClr>
              <a:buSzPts val="1400"/>
              <a:buNone/>
              <a:defRPr sz="1867">
                <a:solidFill>
                  <a:srgbClr val="FF778A"/>
                </a:solidFill>
              </a:defRPr>
            </a:lvl7pPr>
            <a:lvl8pPr lvl="7" algn="ctr" rtl="0">
              <a:spcBef>
                <a:spcPts val="0"/>
              </a:spcBef>
              <a:spcAft>
                <a:spcPts val="0"/>
              </a:spcAft>
              <a:buClr>
                <a:srgbClr val="FF778A"/>
              </a:buClr>
              <a:buSzPts val="1400"/>
              <a:buNone/>
              <a:defRPr sz="1867">
                <a:solidFill>
                  <a:srgbClr val="FF778A"/>
                </a:solidFill>
              </a:defRPr>
            </a:lvl8pPr>
            <a:lvl9pPr lvl="8" algn="ctr" rtl="0">
              <a:spcBef>
                <a:spcPts val="0"/>
              </a:spcBef>
              <a:spcAft>
                <a:spcPts val="0"/>
              </a:spcAft>
              <a:buClr>
                <a:srgbClr val="FF778A"/>
              </a:buClr>
              <a:buSzPts val="1400"/>
              <a:buNone/>
              <a:defRPr sz="1867">
                <a:solidFill>
                  <a:srgbClr val="FF778A"/>
                </a:solidFill>
              </a:defRPr>
            </a:lvl9pPr>
          </a:lstStyle>
          <a:p>
            <a:endParaRPr/>
          </a:p>
        </p:txBody>
      </p:sp>
      <p:sp>
        <p:nvSpPr>
          <p:cNvPr id="58" name="Google Shape;58;p10"/>
          <p:cNvSpPr txBox="1">
            <a:spLocks noGrp="1"/>
          </p:cNvSpPr>
          <p:nvPr>
            <p:ph type="subTitle" idx="1"/>
          </p:nvPr>
        </p:nvSpPr>
        <p:spPr>
          <a:xfrm>
            <a:off x="1609400" y="4454000"/>
            <a:ext cx="2576400" cy="12052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59" name="Google Shape;59;p10"/>
          <p:cNvSpPr txBox="1">
            <a:spLocks noGrp="1"/>
          </p:cNvSpPr>
          <p:nvPr>
            <p:ph type="title" idx="2"/>
          </p:nvPr>
        </p:nvSpPr>
        <p:spPr>
          <a:xfrm>
            <a:off x="4869025" y="3737567"/>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1400"/>
              <a:buNone/>
              <a:defRPr sz="2133" i="0">
                <a:solidFill>
                  <a:schemeClr val="accent2"/>
                </a:solidFill>
              </a:defRPr>
            </a:lvl1pPr>
            <a:lvl2pPr lvl="1" algn="ctr" rtl="0">
              <a:spcBef>
                <a:spcPts val="0"/>
              </a:spcBef>
              <a:spcAft>
                <a:spcPts val="0"/>
              </a:spcAft>
              <a:buClr>
                <a:srgbClr val="FF778A"/>
              </a:buClr>
              <a:buSzPts val="1400"/>
              <a:buNone/>
              <a:defRPr sz="1867">
                <a:solidFill>
                  <a:srgbClr val="FF778A"/>
                </a:solidFill>
              </a:defRPr>
            </a:lvl2pPr>
            <a:lvl3pPr lvl="2" algn="ctr" rtl="0">
              <a:spcBef>
                <a:spcPts val="0"/>
              </a:spcBef>
              <a:spcAft>
                <a:spcPts val="0"/>
              </a:spcAft>
              <a:buClr>
                <a:srgbClr val="FF778A"/>
              </a:buClr>
              <a:buSzPts val="1400"/>
              <a:buNone/>
              <a:defRPr sz="1867">
                <a:solidFill>
                  <a:srgbClr val="FF778A"/>
                </a:solidFill>
              </a:defRPr>
            </a:lvl3pPr>
            <a:lvl4pPr lvl="3" algn="ctr" rtl="0">
              <a:spcBef>
                <a:spcPts val="0"/>
              </a:spcBef>
              <a:spcAft>
                <a:spcPts val="0"/>
              </a:spcAft>
              <a:buClr>
                <a:srgbClr val="FF778A"/>
              </a:buClr>
              <a:buSzPts val="1400"/>
              <a:buNone/>
              <a:defRPr sz="1867">
                <a:solidFill>
                  <a:srgbClr val="FF778A"/>
                </a:solidFill>
              </a:defRPr>
            </a:lvl4pPr>
            <a:lvl5pPr lvl="4" algn="ctr" rtl="0">
              <a:spcBef>
                <a:spcPts val="0"/>
              </a:spcBef>
              <a:spcAft>
                <a:spcPts val="0"/>
              </a:spcAft>
              <a:buClr>
                <a:srgbClr val="FF778A"/>
              </a:buClr>
              <a:buSzPts val="1400"/>
              <a:buNone/>
              <a:defRPr sz="1867">
                <a:solidFill>
                  <a:srgbClr val="FF778A"/>
                </a:solidFill>
              </a:defRPr>
            </a:lvl5pPr>
            <a:lvl6pPr lvl="5" algn="ctr" rtl="0">
              <a:spcBef>
                <a:spcPts val="0"/>
              </a:spcBef>
              <a:spcAft>
                <a:spcPts val="0"/>
              </a:spcAft>
              <a:buClr>
                <a:srgbClr val="FF778A"/>
              </a:buClr>
              <a:buSzPts val="1400"/>
              <a:buNone/>
              <a:defRPr sz="1867">
                <a:solidFill>
                  <a:srgbClr val="FF778A"/>
                </a:solidFill>
              </a:defRPr>
            </a:lvl6pPr>
            <a:lvl7pPr lvl="6" algn="ctr" rtl="0">
              <a:spcBef>
                <a:spcPts val="0"/>
              </a:spcBef>
              <a:spcAft>
                <a:spcPts val="0"/>
              </a:spcAft>
              <a:buClr>
                <a:srgbClr val="FF778A"/>
              </a:buClr>
              <a:buSzPts val="1400"/>
              <a:buNone/>
              <a:defRPr sz="1867">
                <a:solidFill>
                  <a:srgbClr val="FF778A"/>
                </a:solidFill>
              </a:defRPr>
            </a:lvl7pPr>
            <a:lvl8pPr lvl="7" algn="ctr" rtl="0">
              <a:spcBef>
                <a:spcPts val="0"/>
              </a:spcBef>
              <a:spcAft>
                <a:spcPts val="0"/>
              </a:spcAft>
              <a:buClr>
                <a:srgbClr val="FF778A"/>
              </a:buClr>
              <a:buSzPts val="1400"/>
              <a:buNone/>
              <a:defRPr sz="1867">
                <a:solidFill>
                  <a:srgbClr val="FF778A"/>
                </a:solidFill>
              </a:defRPr>
            </a:lvl8pPr>
            <a:lvl9pPr lvl="8" algn="ctr" rtl="0">
              <a:spcBef>
                <a:spcPts val="0"/>
              </a:spcBef>
              <a:spcAft>
                <a:spcPts val="0"/>
              </a:spcAft>
              <a:buClr>
                <a:srgbClr val="FF778A"/>
              </a:buClr>
              <a:buSzPts val="1400"/>
              <a:buNone/>
              <a:defRPr sz="1867">
                <a:solidFill>
                  <a:srgbClr val="FF778A"/>
                </a:solidFill>
              </a:defRPr>
            </a:lvl9pPr>
          </a:lstStyle>
          <a:p>
            <a:endParaRPr/>
          </a:p>
        </p:txBody>
      </p:sp>
      <p:sp>
        <p:nvSpPr>
          <p:cNvPr id="60" name="Google Shape;60;p10"/>
          <p:cNvSpPr txBox="1">
            <a:spLocks noGrp="1"/>
          </p:cNvSpPr>
          <p:nvPr>
            <p:ph type="subTitle" idx="3"/>
          </p:nvPr>
        </p:nvSpPr>
        <p:spPr>
          <a:xfrm>
            <a:off x="4808400" y="4454000"/>
            <a:ext cx="2576400" cy="12052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61" name="Google Shape;61;p10"/>
          <p:cNvSpPr txBox="1">
            <a:spLocks noGrp="1"/>
          </p:cNvSpPr>
          <p:nvPr>
            <p:ph type="title" idx="4"/>
          </p:nvPr>
        </p:nvSpPr>
        <p:spPr>
          <a:xfrm>
            <a:off x="8069868" y="3737567"/>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1400"/>
              <a:buNone/>
              <a:defRPr sz="2133" i="0">
                <a:solidFill>
                  <a:schemeClr val="accent3"/>
                </a:solidFill>
              </a:defRPr>
            </a:lvl1pPr>
            <a:lvl2pPr lvl="1" algn="ctr" rtl="0">
              <a:spcBef>
                <a:spcPts val="0"/>
              </a:spcBef>
              <a:spcAft>
                <a:spcPts val="0"/>
              </a:spcAft>
              <a:buClr>
                <a:srgbClr val="FF778A"/>
              </a:buClr>
              <a:buSzPts val="1400"/>
              <a:buNone/>
              <a:defRPr sz="1867">
                <a:solidFill>
                  <a:srgbClr val="FF778A"/>
                </a:solidFill>
              </a:defRPr>
            </a:lvl2pPr>
            <a:lvl3pPr lvl="2" algn="ctr" rtl="0">
              <a:spcBef>
                <a:spcPts val="0"/>
              </a:spcBef>
              <a:spcAft>
                <a:spcPts val="0"/>
              </a:spcAft>
              <a:buClr>
                <a:srgbClr val="FF778A"/>
              </a:buClr>
              <a:buSzPts val="1400"/>
              <a:buNone/>
              <a:defRPr sz="1867">
                <a:solidFill>
                  <a:srgbClr val="FF778A"/>
                </a:solidFill>
              </a:defRPr>
            </a:lvl3pPr>
            <a:lvl4pPr lvl="3" algn="ctr" rtl="0">
              <a:spcBef>
                <a:spcPts val="0"/>
              </a:spcBef>
              <a:spcAft>
                <a:spcPts val="0"/>
              </a:spcAft>
              <a:buClr>
                <a:srgbClr val="FF778A"/>
              </a:buClr>
              <a:buSzPts val="1400"/>
              <a:buNone/>
              <a:defRPr sz="1867">
                <a:solidFill>
                  <a:srgbClr val="FF778A"/>
                </a:solidFill>
              </a:defRPr>
            </a:lvl4pPr>
            <a:lvl5pPr lvl="4" algn="ctr" rtl="0">
              <a:spcBef>
                <a:spcPts val="0"/>
              </a:spcBef>
              <a:spcAft>
                <a:spcPts val="0"/>
              </a:spcAft>
              <a:buClr>
                <a:srgbClr val="FF778A"/>
              </a:buClr>
              <a:buSzPts val="1400"/>
              <a:buNone/>
              <a:defRPr sz="1867">
                <a:solidFill>
                  <a:srgbClr val="FF778A"/>
                </a:solidFill>
              </a:defRPr>
            </a:lvl5pPr>
            <a:lvl6pPr lvl="5" algn="ctr" rtl="0">
              <a:spcBef>
                <a:spcPts val="0"/>
              </a:spcBef>
              <a:spcAft>
                <a:spcPts val="0"/>
              </a:spcAft>
              <a:buClr>
                <a:srgbClr val="FF778A"/>
              </a:buClr>
              <a:buSzPts val="1400"/>
              <a:buNone/>
              <a:defRPr sz="1867">
                <a:solidFill>
                  <a:srgbClr val="FF778A"/>
                </a:solidFill>
              </a:defRPr>
            </a:lvl6pPr>
            <a:lvl7pPr lvl="6" algn="ctr" rtl="0">
              <a:spcBef>
                <a:spcPts val="0"/>
              </a:spcBef>
              <a:spcAft>
                <a:spcPts val="0"/>
              </a:spcAft>
              <a:buClr>
                <a:srgbClr val="FF778A"/>
              </a:buClr>
              <a:buSzPts val="1400"/>
              <a:buNone/>
              <a:defRPr sz="1867">
                <a:solidFill>
                  <a:srgbClr val="FF778A"/>
                </a:solidFill>
              </a:defRPr>
            </a:lvl7pPr>
            <a:lvl8pPr lvl="7" algn="ctr" rtl="0">
              <a:spcBef>
                <a:spcPts val="0"/>
              </a:spcBef>
              <a:spcAft>
                <a:spcPts val="0"/>
              </a:spcAft>
              <a:buClr>
                <a:srgbClr val="FF778A"/>
              </a:buClr>
              <a:buSzPts val="1400"/>
              <a:buNone/>
              <a:defRPr sz="1867">
                <a:solidFill>
                  <a:srgbClr val="FF778A"/>
                </a:solidFill>
              </a:defRPr>
            </a:lvl8pPr>
            <a:lvl9pPr lvl="8" algn="ctr" rtl="0">
              <a:spcBef>
                <a:spcPts val="0"/>
              </a:spcBef>
              <a:spcAft>
                <a:spcPts val="0"/>
              </a:spcAft>
              <a:buClr>
                <a:srgbClr val="FF778A"/>
              </a:buClr>
              <a:buSzPts val="1400"/>
              <a:buNone/>
              <a:defRPr sz="1867">
                <a:solidFill>
                  <a:srgbClr val="FF778A"/>
                </a:solidFill>
              </a:defRPr>
            </a:lvl9pPr>
          </a:lstStyle>
          <a:p>
            <a:endParaRPr/>
          </a:p>
        </p:txBody>
      </p:sp>
      <p:sp>
        <p:nvSpPr>
          <p:cNvPr id="62" name="Google Shape;62;p10"/>
          <p:cNvSpPr txBox="1">
            <a:spLocks noGrp="1"/>
          </p:cNvSpPr>
          <p:nvPr>
            <p:ph type="subTitle" idx="5"/>
          </p:nvPr>
        </p:nvSpPr>
        <p:spPr>
          <a:xfrm>
            <a:off x="8009267" y="4454000"/>
            <a:ext cx="2576400" cy="12052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63" name="Google Shape;63;p10"/>
          <p:cNvSpPr txBox="1">
            <a:spLocks noGrp="1"/>
          </p:cNvSpPr>
          <p:nvPr>
            <p:ph type="title" idx="6"/>
          </p:nvPr>
        </p:nvSpPr>
        <p:spPr>
          <a:xfrm>
            <a:off x="2319800" y="1079900"/>
            <a:ext cx="7552400" cy="7080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Clr>
                <a:srgbClr val="FFC39F"/>
              </a:buClr>
              <a:buSzPts val="1800"/>
              <a:buNone/>
              <a:defRPr sz="2400" i="0">
                <a:solidFill>
                  <a:srgbClr val="FFFFFF"/>
                </a:solidFill>
              </a:defRPr>
            </a:lvl1pPr>
            <a:lvl2pPr lvl="1" algn="ctr" rtl="0">
              <a:spcBef>
                <a:spcPts val="0"/>
              </a:spcBef>
              <a:spcAft>
                <a:spcPts val="0"/>
              </a:spcAft>
              <a:buClr>
                <a:srgbClr val="FFC39F"/>
              </a:buClr>
              <a:buSzPts val="1800"/>
              <a:buNone/>
              <a:defRPr sz="2400">
                <a:solidFill>
                  <a:srgbClr val="FFC39F"/>
                </a:solidFill>
              </a:defRPr>
            </a:lvl2pPr>
            <a:lvl3pPr lvl="2" algn="ctr" rtl="0">
              <a:spcBef>
                <a:spcPts val="0"/>
              </a:spcBef>
              <a:spcAft>
                <a:spcPts val="0"/>
              </a:spcAft>
              <a:buClr>
                <a:srgbClr val="FFC39F"/>
              </a:buClr>
              <a:buSzPts val="1800"/>
              <a:buNone/>
              <a:defRPr sz="2400">
                <a:solidFill>
                  <a:srgbClr val="FFC39F"/>
                </a:solidFill>
              </a:defRPr>
            </a:lvl3pPr>
            <a:lvl4pPr lvl="3" algn="ctr" rtl="0">
              <a:spcBef>
                <a:spcPts val="0"/>
              </a:spcBef>
              <a:spcAft>
                <a:spcPts val="0"/>
              </a:spcAft>
              <a:buClr>
                <a:srgbClr val="FFC39F"/>
              </a:buClr>
              <a:buSzPts val="1800"/>
              <a:buNone/>
              <a:defRPr sz="2400">
                <a:solidFill>
                  <a:srgbClr val="FFC39F"/>
                </a:solidFill>
              </a:defRPr>
            </a:lvl4pPr>
            <a:lvl5pPr lvl="4" algn="ctr" rtl="0">
              <a:spcBef>
                <a:spcPts val="0"/>
              </a:spcBef>
              <a:spcAft>
                <a:spcPts val="0"/>
              </a:spcAft>
              <a:buClr>
                <a:srgbClr val="FFC39F"/>
              </a:buClr>
              <a:buSzPts val="1800"/>
              <a:buNone/>
              <a:defRPr sz="2400">
                <a:solidFill>
                  <a:srgbClr val="FFC39F"/>
                </a:solidFill>
              </a:defRPr>
            </a:lvl5pPr>
            <a:lvl6pPr lvl="5" algn="ctr" rtl="0">
              <a:spcBef>
                <a:spcPts val="0"/>
              </a:spcBef>
              <a:spcAft>
                <a:spcPts val="0"/>
              </a:spcAft>
              <a:buClr>
                <a:srgbClr val="FFC39F"/>
              </a:buClr>
              <a:buSzPts val="1800"/>
              <a:buNone/>
              <a:defRPr sz="2400">
                <a:solidFill>
                  <a:srgbClr val="FFC39F"/>
                </a:solidFill>
              </a:defRPr>
            </a:lvl6pPr>
            <a:lvl7pPr lvl="6" algn="ctr" rtl="0">
              <a:spcBef>
                <a:spcPts val="0"/>
              </a:spcBef>
              <a:spcAft>
                <a:spcPts val="0"/>
              </a:spcAft>
              <a:buClr>
                <a:srgbClr val="FFC39F"/>
              </a:buClr>
              <a:buSzPts val="1800"/>
              <a:buNone/>
              <a:defRPr sz="2400">
                <a:solidFill>
                  <a:srgbClr val="FFC39F"/>
                </a:solidFill>
              </a:defRPr>
            </a:lvl7pPr>
            <a:lvl8pPr lvl="7" algn="ctr" rtl="0">
              <a:spcBef>
                <a:spcPts val="0"/>
              </a:spcBef>
              <a:spcAft>
                <a:spcPts val="0"/>
              </a:spcAft>
              <a:buClr>
                <a:srgbClr val="FFC39F"/>
              </a:buClr>
              <a:buSzPts val="1800"/>
              <a:buNone/>
              <a:defRPr sz="2400">
                <a:solidFill>
                  <a:srgbClr val="FFC39F"/>
                </a:solidFill>
              </a:defRPr>
            </a:lvl8pPr>
            <a:lvl9pPr lvl="8" algn="ctr" rtl="0">
              <a:spcBef>
                <a:spcPts val="0"/>
              </a:spcBef>
              <a:spcAft>
                <a:spcPts val="0"/>
              </a:spcAft>
              <a:buClr>
                <a:srgbClr val="FFC39F"/>
              </a:buClr>
              <a:buSzPts val="1800"/>
              <a:buNone/>
              <a:defRPr sz="2400">
                <a:solidFill>
                  <a:srgbClr val="FFC39F"/>
                </a:solidFill>
              </a:defRPr>
            </a:lvl9pPr>
          </a:lstStyle>
          <a:p>
            <a:endParaRPr/>
          </a:p>
        </p:txBody>
      </p:sp>
    </p:spTree>
    <p:extLst>
      <p:ext uri="{BB962C8B-B14F-4D97-AF65-F5344CB8AC3E}">
        <p14:creationId xmlns:p14="http://schemas.microsoft.com/office/powerpoint/2010/main" val="2837274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23">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172465" y="975267"/>
            <a:ext cx="7847200" cy="166960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Clr>
                <a:srgbClr val="FFFFFF"/>
              </a:buClr>
              <a:buSzPts val="700"/>
              <a:buFont typeface="Sue Ellen Francisco"/>
              <a:buNone/>
              <a:defRPr sz="3300" i="0" u="none" strike="noStrike" cap="none">
                <a:solidFill>
                  <a:srgbClr val="FFFFFF"/>
                </a:solidFill>
                <a:latin typeface="Sue Ellen Francisco"/>
                <a:ea typeface="Sue Ellen Francisco"/>
                <a:cs typeface="Sue Ellen Francisco"/>
                <a:sym typeface="Sue Ellen Francisco"/>
              </a:defRPr>
            </a:lvl1pPr>
            <a:lvl2pPr lvl="1">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2pPr>
            <a:lvl3pPr lvl="2">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3pPr>
            <a:lvl4pPr lvl="3">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4pPr>
            <a:lvl5pPr lvl="4">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5pPr>
            <a:lvl6pPr lvl="5">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6pPr>
            <a:lvl7pPr lvl="6">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7pPr>
            <a:lvl8pPr lvl="7">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8pPr>
            <a:lvl9pPr lvl="8">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9pPr>
          </a:lstStyle>
          <a:p>
            <a:endParaRPr/>
          </a:p>
        </p:txBody>
      </p:sp>
      <p:sp>
        <p:nvSpPr>
          <p:cNvPr id="7" name="Google Shape;7;p1"/>
          <p:cNvSpPr txBox="1">
            <a:spLocks noGrp="1"/>
          </p:cNvSpPr>
          <p:nvPr>
            <p:ph type="body" idx="1"/>
          </p:nvPr>
        </p:nvSpPr>
        <p:spPr>
          <a:xfrm>
            <a:off x="1854300" y="3166367"/>
            <a:ext cx="5821200" cy="1970000"/>
          </a:xfrm>
          <a:prstGeom prst="rect">
            <a:avLst/>
          </a:prstGeom>
          <a:noFill/>
          <a:ln>
            <a:noFill/>
          </a:ln>
        </p:spPr>
        <p:txBody>
          <a:bodyPr spcFirstLastPara="1" wrap="square" lIns="0" tIns="0" rIns="0" bIns="0" anchor="t" anchorCtr="0">
            <a:noAutofit/>
          </a:bodyPr>
          <a:lstStyle>
            <a:lvl1pPr marL="457200" marR="0" lvl="0"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1pPr>
            <a:lvl2pPr marL="914400" marR="0" lvl="1"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2pPr>
            <a:lvl3pPr marL="1371600" marR="0" lvl="2"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3pPr>
            <a:lvl4pPr marL="1828800" marR="0" lvl="3"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4pPr>
            <a:lvl5pPr marL="2286000" marR="0" lvl="4"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5pPr>
            <a:lvl6pPr marL="2743200" marR="0" lvl="5"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6pPr>
            <a:lvl7pPr marL="3200400" marR="0" lvl="6"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7pPr>
            <a:lvl8pPr marL="3657600" marR="0" lvl="7"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8pPr>
            <a:lvl9pPr marL="4114800" marR="0" lvl="8"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9pPr>
          </a:lstStyle>
          <a:p>
            <a:endParaRPr/>
          </a:p>
        </p:txBody>
      </p:sp>
    </p:spTree>
    <p:extLst>
      <p:ext uri="{BB962C8B-B14F-4D97-AF65-F5344CB8AC3E}">
        <p14:creationId xmlns:p14="http://schemas.microsoft.com/office/powerpoint/2010/main" val="3993496052"/>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worldofagri.com/" TargetMode="External"/><Relationship Id="rId2" Type="http://schemas.openxmlformats.org/officeDocument/2006/relationships/hyperlink" Target="https://www.ammonnews.net/article/302312" TargetMode="External"/><Relationship Id="rId1" Type="http://schemas.openxmlformats.org/officeDocument/2006/relationships/slideLayout" Target="../slideLayouts/slideLayout2.xml"/><Relationship Id="rId4" Type="http://schemas.openxmlformats.org/officeDocument/2006/relationships/hyperlink" Target="https://ar.wikipedia.org/"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facebook.com/farmers.net.ly/posts/839564776169905/" TargetMode="External"/><Relationship Id="rId2" Type="http://schemas.openxmlformats.org/officeDocument/2006/relationships/hyperlink" Target="https://www.maan-ctr.org/magazine/article/2948/" TargetMode="External"/><Relationship Id="rId1" Type="http://schemas.openxmlformats.org/officeDocument/2006/relationships/slideLayout" Target="../slideLayouts/slideLayout2.xml"/><Relationship Id="rId4" Type="http://schemas.openxmlformats.org/officeDocument/2006/relationships/hyperlink" Target="https://omannews.gov.om/topics/ar/124/show/416473"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36"/>
        <p:cNvGrpSpPr/>
        <p:nvPr/>
      </p:nvGrpSpPr>
      <p:grpSpPr>
        <a:xfrm>
          <a:off x="0" y="0"/>
          <a:ext cx="0" cy="0"/>
          <a:chOff x="0" y="0"/>
          <a:chExt cx="0" cy="0"/>
        </a:xfrm>
      </p:grpSpPr>
      <p:pic>
        <p:nvPicPr>
          <p:cNvPr id="109" name="Picture 108">
            <a:extLst>
              <a:ext uri="{FF2B5EF4-FFF2-40B4-BE49-F238E27FC236}">
                <a16:creationId xmlns:a16="http://schemas.microsoft.com/office/drawing/2014/main" id="{40F44F37-FC43-4CEC-A14D-EB46B48EDE3C}"/>
              </a:ext>
            </a:extLst>
          </p:cNvPr>
          <p:cNvPicPr>
            <a:picLocks noChangeAspect="1"/>
          </p:cNvPicPr>
          <p:nvPr/>
        </p:nvPicPr>
        <p:blipFill>
          <a:blip r:embed="rId4">
            <a:extLst>
              <a:ext uri="{BEBA8EAE-BF5A-486C-A8C5-ECC9F3942E4B}">
                <a14:imgProps xmlns:a14="http://schemas.microsoft.com/office/drawing/2010/main">
                  <a14:imgLayer r:embed="rId5">
                    <a14:imgEffect>
                      <a14:artisticGlowEdges trans="83000" smoothness="5"/>
                    </a14:imgEffect>
                  </a14:imgLayer>
                </a14:imgProps>
              </a:ext>
              <a:ext uri="{28A0092B-C50C-407E-A947-70E740481C1C}">
                <a14:useLocalDpi xmlns:a14="http://schemas.microsoft.com/office/drawing/2010/main" val="0"/>
              </a:ext>
            </a:extLst>
          </a:blip>
          <a:stretch>
            <a:fillRect/>
          </a:stretch>
        </p:blipFill>
        <p:spPr>
          <a:xfrm>
            <a:off x="162561" y="209722"/>
            <a:ext cx="6266814" cy="2146806"/>
          </a:xfrm>
          <a:prstGeom prst="rect">
            <a:avLst/>
          </a:prstGeom>
        </p:spPr>
      </p:pic>
      <p:sp>
        <p:nvSpPr>
          <p:cNvPr id="437" name="Google Shape;437;p31"/>
          <p:cNvSpPr txBox="1">
            <a:spLocks noGrp="1"/>
          </p:cNvSpPr>
          <p:nvPr>
            <p:ph type="title"/>
          </p:nvPr>
        </p:nvSpPr>
        <p:spPr>
          <a:xfrm>
            <a:off x="828012" y="3239905"/>
            <a:ext cx="10669325" cy="2850687"/>
          </a:xfrm>
          <a:prstGeom prst="rect">
            <a:avLst/>
          </a:prstGeom>
        </p:spPr>
        <p:txBody>
          <a:bodyPr spcFirstLastPara="1" wrap="square" lIns="0" tIns="0" rIns="0" bIns="0" anchor="b" anchorCtr="0">
            <a:noAutofit/>
          </a:bodyPr>
          <a:lstStyle/>
          <a:p>
            <a:pPr marL="0" marR="0" algn="ctr" rtl="1">
              <a:lnSpc>
                <a:spcPct val="107000"/>
              </a:lnSpc>
              <a:spcBef>
                <a:spcPts val="0"/>
              </a:spcBef>
              <a:spcAft>
                <a:spcPts val="800"/>
              </a:spcAft>
            </a:pPr>
            <a:r>
              <a:rPr lang="en-US" sz="4400" b="1" spc="50" dirty="0">
                <a:ln>
                  <a:noFill/>
                </a:ln>
                <a:solidFill>
                  <a:srgbClr val="FF0000"/>
                </a:solidFill>
                <a:effectLst>
                  <a:outerShdw blurRad="76200" dist="50800" dir="5400000" algn="tl">
                    <a:srgbClr val="000000">
                      <a:alpha val="65000"/>
                    </a:srgbClr>
                  </a:outerShdw>
                </a:effectLst>
                <a:latin typeface="+mn-lt"/>
                <a:ea typeface="Times New Roman" panose="02020603050405020304" pitchFamily="18" charset="0"/>
                <a:cs typeface="Al-Hadith2"/>
              </a:rPr>
              <a:t>The effectiveness of using Moringa oleifera leaves as an organic fertilizer.</a:t>
            </a:r>
            <a:br>
              <a:rPr lang="en-US" sz="1400" b="1" dirty="0">
                <a:effectLst/>
                <a:latin typeface="+mn-lt"/>
                <a:ea typeface="Times New Roman" panose="02020603050405020304" pitchFamily="18" charset="0"/>
                <a:cs typeface="Arial" panose="020B0604020202020204" pitchFamily="34" charset="0"/>
              </a:rPr>
            </a:br>
            <a:br>
              <a:rPr lang="en-US" sz="3200" dirty="0">
                <a:effectLst/>
                <a:latin typeface="Calibri" panose="020F0502020204030204" pitchFamily="34" charset="0"/>
                <a:ea typeface="Calibri" panose="020F0502020204030204" pitchFamily="34" charset="0"/>
                <a:cs typeface="Arial" panose="020B0604020202020204" pitchFamily="34" charset="0"/>
              </a:rPr>
            </a:br>
            <a:endParaRPr sz="8000" dirty="0">
              <a:solidFill>
                <a:srgbClr val="EA9999"/>
              </a:solidFill>
            </a:endParaRPr>
          </a:p>
        </p:txBody>
      </p:sp>
      <p:sp>
        <p:nvSpPr>
          <p:cNvPr id="113" name="TextBox 112">
            <a:extLst>
              <a:ext uri="{FF2B5EF4-FFF2-40B4-BE49-F238E27FC236}">
                <a16:creationId xmlns:a16="http://schemas.microsoft.com/office/drawing/2014/main" id="{C8725B7B-24BD-464B-97B0-0A97683A370C}"/>
              </a:ext>
            </a:extLst>
          </p:cNvPr>
          <p:cNvSpPr txBox="1"/>
          <p:nvPr/>
        </p:nvSpPr>
        <p:spPr>
          <a:xfrm>
            <a:off x="5692139" y="4580802"/>
            <a:ext cx="6096000" cy="2588850"/>
          </a:xfrm>
          <a:prstGeom prst="rect">
            <a:avLst/>
          </a:prstGeom>
          <a:noFill/>
        </p:spPr>
        <p:txBody>
          <a:bodyPr wrap="square">
            <a:spAutoFit/>
          </a:bodyPr>
          <a:lstStyle/>
          <a:p>
            <a:pPr algn="r" rtl="1">
              <a:lnSpc>
                <a:spcPct val="115000"/>
              </a:lnSpc>
              <a:spcAft>
                <a:spcPts val="1000"/>
              </a:spcAft>
            </a:pPr>
            <a:r>
              <a:rPr lang="ar-OM" sz="18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1000"/>
              </a:spcAft>
            </a:pPr>
            <a:r>
              <a:rPr lang="en-US" sz="2400" b="1" dirty="0">
                <a:solidFill>
                  <a:schemeClr val="accent2">
                    <a:lumMod val="75000"/>
                  </a:schemeClr>
                </a:solidFill>
                <a:effectLst/>
                <a:latin typeface="Arial" panose="020B0604020202020204" pitchFamily="34" charset="0"/>
                <a:ea typeface="Calibri" panose="020F0502020204030204" pitchFamily="34" charset="0"/>
                <a:cs typeface="Arial" panose="020B0604020202020204" pitchFamily="34" charset="0"/>
              </a:rPr>
              <a:t>Done by:</a:t>
            </a:r>
          </a:p>
          <a:p>
            <a:pPr marL="0" marR="0" algn="ctr" rtl="1">
              <a:lnSpc>
                <a:spcPct val="107000"/>
              </a:lnSpc>
              <a:spcBef>
                <a:spcPts val="0"/>
              </a:spcBef>
              <a:spcAft>
                <a:spcPts val="800"/>
              </a:spcAft>
            </a:pPr>
            <a:r>
              <a:rPr lang="en-US" sz="2000" b="1"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Rayan </a:t>
            </a:r>
            <a:r>
              <a:rPr lang="en-US" sz="2000" b="1" dirty="0" err="1">
                <a:solidFill>
                  <a:srgbClr val="FFFF00"/>
                </a:solidFill>
                <a:effectLst/>
                <a:latin typeface="Arial" panose="020B0604020202020204" pitchFamily="34" charset="0"/>
                <a:ea typeface="Times New Roman" panose="02020603050405020304" pitchFamily="18" charset="0"/>
                <a:cs typeface="Arial" panose="020B0604020202020204" pitchFamily="34" charset="0"/>
              </a:rPr>
              <a:t>Awad</a:t>
            </a:r>
            <a:r>
              <a:rPr lang="en-US" sz="2000" b="1"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Rashid Al Farsi    </a:t>
            </a:r>
          </a:p>
          <a:p>
            <a:pPr marL="457200" marR="0" algn="ctr" rtl="1">
              <a:lnSpc>
                <a:spcPct val="107000"/>
              </a:lnSpc>
              <a:spcBef>
                <a:spcPts val="0"/>
              </a:spcBef>
              <a:spcAft>
                <a:spcPts val="800"/>
              </a:spcAft>
            </a:pPr>
            <a:r>
              <a:rPr lang="en-US" sz="1400" dirty="0">
                <a:effectLst/>
                <a:latin typeface="Arial" panose="020B0604020202020204" pitchFamily="34" charset="0"/>
                <a:ea typeface="Times New Roman" panose="02020603050405020304" pitchFamily="18" charset="0"/>
                <a:cs typeface="Arial" panose="020B0604020202020204" pitchFamily="34" charset="0"/>
              </a:rPr>
              <a:t>Fars     </a:t>
            </a:r>
            <a:r>
              <a:rPr lang="en-US" sz="1400" dirty="0" err="1">
                <a:effectLst/>
                <a:latin typeface="Arial" panose="020B0604020202020204" pitchFamily="34" charset="0"/>
                <a:ea typeface="Times New Roman" panose="02020603050405020304" pitchFamily="18" charset="0"/>
                <a:cs typeface="Arial" panose="020B0604020202020204" pitchFamily="34" charset="0"/>
              </a:rPr>
              <a:t>i</a:t>
            </a:r>
            <a:r>
              <a:rPr lang="en-US" sz="1400" b="1" dirty="0">
                <a:solidFill>
                  <a:srgbClr val="FFFF00"/>
                </a:solidFill>
                <a:latin typeface="Arial" panose="020B0604020202020204" pitchFamily="34" charset="0"/>
                <a:ea typeface="Times New Roman" panose="02020603050405020304" pitchFamily="18" charset="0"/>
                <a:cs typeface="Arial" panose="020B0604020202020204" pitchFamily="34" charset="0"/>
              </a:rPr>
              <a:t> </a:t>
            </a:r>
            <a:r>
              <a:rPr lang="en-US" sz="2000" b="1" dirty="0">
                <a:solidFill>
                  <a:srgbClr val="FFFF00"/>
                </a:solidFill>
                <a:latin typeface="Arial" panose="020B0604020202020204" pitchFamily="34" charset="0"/>
                <a:ea typeface="Times New Roman" panose="02020603050405020304" pitchFamily="18" charset="0"/>
                <a:cs typeface="Arial" panose="020B0604020202020204" pitchFamily="34" charset="0"/>
              </a:rPr>
              <a:t>Maryam Khamis Ali Al  Farsi       </a:t>
            </a:r>
            <a:endParaRPr lang="en-US" sz="2000" b="1" dirty="0">
              <a:effectLst/>
              <a:latin typeface="Calibri" panose="020F0502020204030204" pitchFamily="34" charset="0"/>
              <a:ea typeface="Times New Roman" panose="02020603050405020304" pitchFamily="18" charset="0"/>
              <a:cs typeface="Arial" panose="020B0604020202020204" pitchFamily="34" charset="0"/>
            </a:endParaRPr>
          </a:p>
          <a:p>
            <a:pPr marL="0" marR="0" algn="ctr" rtl="1">
              <a:lnSpc>
                <a:spcPct val="107000"/>
              </a:lnSpc>
              <a:spcBef>
                <a:spcPts val="0"/>
              </a:spcBef>
              <a:spcAft>
                <a:spcPts val="800"/>
              </a:spcAft>
            </a:pPr>
            <a:endParaRPr lang="en-US" sz="1400" b="1" dirty="0">
              <a:solidFill>
                <a:srgbClr val="FFFF00"/>
              </a:solidFill>
              <a:effectLst/>
              <a:latin typeface="Calibri" panose="020F0502020204030204" pitchFamily="34" charset="0"/>
              <a:ea typeface="Times New Roman" panose="02020603050405020304" pitchFamily="18" charset="0"/>
              <a:cs typeface="Arial" panose="020B0604020202020204" pitchFamily="34" charset="0"/>
            </a:endParaRPr>
          </a:p>
          <a:p>
            <a:pPr algn="ctr" rtl="1">
              <a:lnSpc>
                <a:spcPct val="115000"/>
              </a:lnSpc>
              <a:spcAft>
                <a:spcPts val="1000"/>
              </a:spcAft>
            </a:pPr>
            <a:endParaRPr lang="en-US" dirty="0">
              <a:solidFill>
                <a:schemeClr val="accent2">
                  <a:lumMod val="75000"/>
                </a:schemeClr>
              </a:solidFill>
              <a:effectLst/>
              <a:latin typeface="Calibri" panose="020F0502020204030204" pitchFamily="34" charset="0"/>
              <a:ea typeface="Calibri" panose="020F050202020403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0BD60C6-DC9C-B0F9-965B-6940DA0F5295}"/>
              </a:ext>
            </a:extLst>
          </p:cNvPr>
          <p:cNvSpPr txBox="1"/>
          <p:nvPr/>
        </p:nvSpPr>
        <p:spPr>
          <a:xfrm>
            <a:off x="333375" y="127447"/>
            <a:ext cx="6096000" cy="373757"/>
          </a:xfrm>
          <a:prstGeom prst="rect">
            <a:avLst/>
          </a:prstGeom>
          <a:noFill/>
        </p:spPr>
        <p:txBody>
          <a:bodyPr wrap="square">
            <a:spAutoFit/>
          </a:bodyPr>
          <a:lstStyle/>
          <a:p>
            <a:pPr marL="0" marR="0" algn="l" rtl="1">
              <a:lnSpc>
                <a:spcPct val="107000"/>
              </a:lnSpc>
              <a:spcBef>
                <a:spcPts val="0"/>
              </a:spcBef>
              <a:spcAft>
                <a:spcPts val="800"/>
              </a:spcAft>
            </a:pPr>
            <a:r>
              <a:rPr lang="en-US" sz="18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Results analysis:</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0" name="TextBox 9">
            <a:extLst>
              <a:ext uri="{FF2B5EF4-FFF2-40B4-BE49-F238E27FC236}">
                <a16:creationId xmlns:a16="http://schemas.microsoft.com/office/drawing/2014/main" id="{360EF3D9-7A2B-A131-FE5E-C9F5E29BE6D2}"/>
              </a:ext>
            </a:extLst>
          </p:cNvPr>
          <p:cNvSpPr txBox="1"/>
          <p:nvPr/>
        </p:nvSpPr>
        <p:spPr>
          <a:xfrm>
            <a:off x="104775" y="426672"/>
            <a:ext cx="11858625" cy="6499664"/>
          </a:xfrm>
          <a:prstGeom prst="rect">
            <a:avLst/>
          </a:prstGeom>
          <a:noFill/>
        </p:spPr>
        <p:txBody>
          <a:bodyPr wrap="square">
            <a:spAutoFit/>
          </a:bodyPr>
          <a:lstStyle/>
          <a:p>
            <a:pPr marL="457200" marR="0" algn="l" rtl="1">
              <a:lnSpc>
                <a:spcPct val="107000"/>
              </a:lnSpc>
              <a:spcBef>
                <a:spcPts val="0"/>
              </a:spcBef>
              <a:spcAft>
                <a:spcPts val="0"/>
              </a:spcAft>
            </a:pPr>
            <a:r>
              <a:rPr lang="en-US" sz="18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r>
              <a:rPr lang="en-US" sz="18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 From the graph in Figure (5), the tomato plant that was fertilized with moringa leaf extract recorded a higher growth rate (37 cm), and the number of its leaves increased at a greater rate (8 leaves), and its stem appeared thicker and its leaves were wider, and it began to flower and bear fruit in a shorter period. It is clear from Table (4) that the plant that was fertilized with organic fertilizer (29.5 cm) follows it and appears healthy in appearance, but its stem is thinner than the plant that was fertilized with moringa leaf extract, while the plant that was not fertilized had a lower growth rate (22 cm) and appears quite healthy. But its stem is less thick and the number of leaves is less.</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a:p>
            <a:pPr marL="742950" marR="0" indent="-285750" algn="l" rtl="1">
              <a:lnSpc>
                <a:spcPct val="107000"/>
              </a:lnSpc>
              <a:spcBef>
                <a:spcPts val="0"/>
              </a:spcBef>
              <a:spcAft>
                <a:spcPts val="800"/>
              </a:spcAft>
              <a:buFont typeface="Symbol" panose="05050102010706020507" pitchFamily="18" charset="2"/>
              <a:buChar char="v"/>
            </a:pPr>
            <a:r>
              <a:rPr lang="en-US" sz="18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As for the growth rate of tomatoes according to the amount of moringa powder used, Figure (1) shows that adding (10 grams) of leaf powder to fertilization gave better growth results (38 cm) and it also took less time for flowering and fruiting than fertilizing with 20 grams (36 cm) or not. Fertilization (32 cm)</a:t>
            </a:r>
          </a:p>
          <a:p>
            <a:pPr marL="742950" marR="0" indent="-285750" algn="l" rtl="1">
              <a:lnSpc>
                <a:spcPct val="107000"/>
              </a:lnSpc>
              <a:spcBef>
                <a:spcPts val="0"/>
              </a:spcBef>
              <a:spcAft>
                <a:spcPts val="800"/>
              </a:spcAft>
              <a:buFont typeface="Symbol" panose="05050102010706020507" pitchFamily="18" charset="2"/>
              <a:buChar char="v"/>
            </a:pPr>
            <a:r>
              <a:rPr lang="en-US" sz="1800" dirty="0">
                <a:solidFill>
                  <a:srgbClr val="FFFFFF"/>
                </a:solidFill>
                <a:effectLst/>
                <a:latin typeface="Arial" panose="020B0604020202020204" pitchFamily="34" charset="0"/>
                <a:ea typeface="Times New Roman" panose="02020603050405020304" pitchFamily="18" charset="0"/>
              </a:rPr>
              <a:t>Through the previous results, we conclude the effectiveness of using extract or powder of moringa leaves in fertilizing the plant, as this was evident in the greater and faster growth rates of tomato plants compared to organic fertilizer, and this is due to the fact that moringa leaves contain all elements that  plant needs, and whose availability in moringa leaf powder was confirmed through examination in the laboratories of Sultan Qaboos University (Appendix 1),</a:t>
            </a:r>
            <a:endParaRPr lang="en-US" dirty="0">
              <a:solidFill>
                <a:srgbClr val="FFFFFF"/>
              </a:solidFill>
              <a:latin typeface="Arial" panose="020B0604020202020204" pitchFamily="34" charset="0"/>
              <a:ea typeface="Times New Roman" panose="02020603050405020304" pitchFamily="18" charset="0"/>
              <a:cs typeface="Arial" panose="020B0604020202020204" pitchFamily="34" charset="0"/>
            </a:endParaRPr>
          </a:p>
          <a:p>
            <a:pPr marL="742950" indent="-285750" rtl="1">
              <a:lnSpc>
                <a:spcPct val="107000"/>
              </a:lnSpc>
              <a:spcAft>
                <a:spcPts val="800"/>
              </a:spcAft>
              <a:buFont typeface="Symbol" panose="05050102010706020507" pitchFamily="18" charset="2"/>
              <a:buChar char="v"/>
            </a:pPr>
            <a:r>
              <a:rPr lang="en-US" sz="18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r>
              <a:rPr lang="en-US" sz="18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 On the other hand, leaf powder or extract should not be added to the soil in large quantities, as the leaves containing high percentages of chemical elements lead to an increase in soil salinity, which in turn will negatively affect plant growth, as shown in Table (3) (from 981 to 1185ppm) and Table (5) (from 1515 to 2078ppm) and graphs (3) and (7). The plant should also never be left without fertilization because that weakens the plant’s growth as it does not get enough of the nutrients necessary for its growth, as this appears in Charts (1 and 5).</a:t>
            </a:r>
            <a:endParaRPr lang="en-US" sz="1400" dirty="0">
              <a:solidFill>
                <a:srgbClr val="FFFFFF"/>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22332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D7EFF91-CD9C-4D2E-BA22-145CBE7683C7}"/>
              </a:ext>
            </a:extLst>
          </p:cNvPr>
          <p:cNvSpPr txBox="1"/>
          <p:nvPr/>
        </p:nvSpPr>
        <p:spPr>
          <a:xfrm>
            <a:off x="6566542" y="48236"/>
            <a:ext cx="6098344" cy="369332"/>
          </a:xfrm>
          <a:prstGeom prst="rect">
            <a:avLst/>
          </a:prstGeom>
          <a:noFill/>
        </p:spPr>
        <p:txBody>
          <a:bodyPr wrap="square">
            <a:spAutoFit/>
          </a:bodyPr>
          <a:lstStyle/>
          <a:p>
            <a:endParaRPr lang="en-US" dirty="0"/>
          </a:p>
        </p:txBody>
      </p:sp>
      <p:sp>
        <p:nvSpPr>
          <p:cNvPr id="13" name="TextBox 12">
            <a:extLst>
              <a:ext uri="{FF2B5EF4-FFF2-40B4-BE49-F238E27FC236}">
                <a16:creationId xmlns:a16="http://schemas.microsoft.com/office/drawing/2014/main" id="{E1D75A50-8C1B-4744-AFE6-25F828401BA6}"/>
              </a:ext>
            </a:extLst>
          </p:cNvPr>
          <p:cNvSpPr txBox="1"/>
          <p:nvPr/>
        </p:nvSpPr>
        <p:spPr>
          <a:xfrm>
            <a:off x="486355" y="1348216"/>
            <a:ext cx="11219290" cy="4024628"/>
          </a:xfrm>
          <a:prstGeom prst="rect">
            <a:avLst/>
          </a:prstGeom>
          <a:noFill/>
        </p:spPr>
        <p:txBody>
          <a:bodyPr wrap="square">
            <a:spAutoFit/>
          </a:bodyPr>
          <a:lstStyle/>
          <a:p>
            <a:pPr algn="l" rtl="0">
              <a:lnSpc>
                <a:spcPct val="115000"/>
              </a:lnSpc>
              <a:spcAft>
                <a:spcPts val="1000"/>
              </a:spcAft>
            </a:pPr>
            <a:r>
              <a:rPr lang="en-US" sz="2800" dirty="0">
                <a:solidFill>
                  <a:schemeClr val="bg1"/>
                </a:solidFill>
                <a:latin typeface="Arial" panose="020B0604020202020204" pitchFamily="34" charset="0"/>
                <a:ea typeface="Calibri" panose="020F0502020204030204" pitchFamily="34" charset="0"/>
                <a:cs typeface="Arial" panose="020B0604020202020204" pitchFamily="34" charset="0"/>
              </a:rPr>
              <a:t>The GLOBE protocols (the soil protocol, the ground cover protocol, and the water protocol) to study the effectiveness of using Moringa oleifera leaves as an organic fertilizer, as it became clear from the data collected that the effectiveness of its use as an organic fertilizer is through what we observed of the growth rates. The highest fertilizer is for plants, but it must be added to the plant in regulated quantities so that it does not negatively affect its growth, because it contains large quantities and high percentages of chemical elements.</a:t>
            </a:r>
            <a:endParaRPr lang="en-US" sz="20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AF01751C-4CA6-4E3C-982B-B5409B8196D6}"/>
              </a:ext>
            </a:extLst>
          </p:cNvPr>
          <p:cNvSpPr txBox="1"/>
          <p:nvPr/>
        </p:nvSpPr>
        <p:spPr>
          <a:xfrm>
            <a:off x="749410" y="604899"/>
            <a:ext cx="6333214" cy="555986"/>
          </a:xfrm>
          <a:prstGeom prst="rect">
            <a:avLst/>
          </a:prstGeom>
          <a:noFill/>
        </p:spPr>
        <p:txBody>
          <a:bodyPr wrap="square">
            <a:spAutoFit/>
          </a:bodyPr>
          <a:lstStyle/>
          <a:p>
            <a:pPr algn="l" rtl="1">
              <a:lnSpc>
                <a:spcPct val="115000"/>
              </a:lnSpc>
              <a:spcAft>
                <a:spcPts val="1000"/>
              </a:spcAft>
            </a:pPr>
            <a:r>
              <a:rPr lang="en-US" sz="28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Conclusion:</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10846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E64387F-C393-4A59-82C1-A495DE0092AE}"/>
              </a:ext>
            </a:extLst>
          </p:cNvPr>
          <p:cNvSpPr txBox="1"/>
          <p:nvPr/>
        </p:nvSpPr>
        <p:spPr>
          <a:xfrm>
            <a:off x="558580" y="219599"/>
            <a:ext cx="6094674" cy="423514"/>
          </a:xfrm>
          <a:prstGeom prst="rect">
            <a:avLst/>
          </a:prstGeom>
          <a:noFill/>
        </p:spPr>
        <p:txBody>
          <a:bodyPr wrap="square">
            <a:spAutoFit/>
          </a:bodyPr>
          <a:lstStyle/>
          <a:p>
            <a:pPr algn="l" rtl="1">
              <a:lnSpc>
                <a:spcPct val="115000"/>
              </a:lnSpc>
              <a:spcAft>
                <a:spcPts val="1000"/>
              </a:spcAft>
            </a:pPr>
            <a:r>
              <a:rPr lang="en-US" sz="20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References:</a:t>
            </a:r>
            <a:endParaRPr lang="en-US" sz="16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2DB9FFF8-C16B-437E-912B-2B865E749F4E}"/>
              </a:ext>
            </a:extLst>
          </p:cNvPr>
          <p:cNvSpPr txBox="1"/>
          <p:nvPr/>
        </p:nvSpPr>
        <p:spPr>
          <a:xfrm>
            <a:off x="296187" y="862928"/>
            <a:ext cx="8583432" cy="6410922"/>
          </a:xfrm>
          <a:prstGeom prst="rect">
            <a:avLst/>
          </a:prstGeom>
          <a:noFill/>
        </p:spPr>
        <p:txBody>
          <a:bodyPr wrap="square">
            <a:spAutoFit/>
          </a:bodyPr>
          <a:lstStyle/>
          <a:p>
            <a:pPr algn="l" rtl="1">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1. Technical office of Globe program. (2014) document of soil protocol for the training program for Globe teachers.</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l" rtl="1">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2. Technical office of Globe program. (2014) document of land cover protocol for the training program for Globe teachers.</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l" rtl="1">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3. Ministry of Education (2013) Science book for grade 8</a:t>
            </a:r>
          </a:p>
          <a:p>
            <a:pPr marL="0" marR="0" algn="l" rtl="0">
              <a:lnSpc>
                <a:spcPct val="107000"/>
              </a:lnSpc>
              <a:spcBef>
                <a:spcPts val="0"/>
              </a:spcBef>
              <a:spcAft>
                <a:spcPts val="800"/>
              </a:spcAft>
            </a:pPr>
            <a:r>
              <a:rPr lang="en-US" sz="1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4- Moringa - the miracle tree (2-23-2017) - retrieved on 10/15/2023 from</a:t>
            </a:r>
            <a:endParaRPr lang="en-US" sz="18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marL="0" marR="0" algn="l" rtl="0">
              <a:lnSpc>
                <a:spcPct val="107000"/>
              </a:lnSpc>
              <a:spcBef>
                <a:spcPts val="0"/>
              </a:spcBef>
              <a:spcAft>
                <a:spcPts val="800"/>
              </a:spcAft>
            </a:pPr>
            <a:r>
              <a:rPr lang="en-US" sz="1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Moringa...the miracle tree Panorama | Ammon News Agency </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r>
              <a:rPr lang="en-US" sz="1800" u="sng" dirty="0">
                <a:solidFill>
                  <a:srgbClr val="0563C1"/>
                </a:solidFill>
                <a:effectLst/>
                <a:latin typeface="Arial" panose="020B0604020202020204" pitchFamily="34" charset="0"/>
                <a:ea typeface="Times New Roman" panose="02020603050405020304" pitchFamily="18" charset="0"/>
                <a:cs typeface="Arial" panose="020B0604020202020204" pitchFamily="34" charset="0"/>
                <a:hlinkClick r:id="rId2"/>
              </a:rPr>
              <a:t>  (ammonnews.net)</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0" marR="0" algn="l" rtl="0">
              <a:lnSpc>
                <a:spcPct val="107000"/>
              </a:lnSpc>
              <a:spcBef>
                <a:spcPts val="0"/>
              </a:spcBef>
              <a:spcAft>
                <a:spcPts val="800"/>
              </a:spcAft>
            </a:pPr>
            <a:r>
              <a:rPr lang="en-US" sz="1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5- Ahmed </a:t>
            </a:r>
            <a:r>
              <a:rPr lang="en-US" sz="18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Sheeta</a:t>
            </a:r>
            <a:r>
              <a:rPr lang="en-US" sz="1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(December 22, 2022). Learn how to prepare a natural home fertilizer from the leaves of the moringa tree. Retrieved on November 20, 2023 from</a:t>
            </a:r>
            <a:endParaRPr lang="en-US" sz="18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marL="0" marR="0" algn="l" rtl="0">
              <a:lnSpc>
                <a:spcPct val="107000"/>
              </a:lnSpc>
              <a:spcBef>
                <a:spcPts val="0"/>
              </a:spcBef>
              <a:spcAft>
                <a:spcPts val="800"/>
              </a:spcAft>
            </a:pPr>
            <a:r>
              <a:rPr lang="en-US" sz="1800" u="sng" dirty="0">
                <a:solidFill>
                  <a:srgbClr val="0563C1"/>
                </a:solidFill>
                <a:effectLst/>
                <a:latin typeface="Arial" panose="020B0604020202020204" pitchFamily="34" charset="0"/>
                <a:ea typeface="Times New Roman" panose="02020603050405020304" pitchFamily="18" charset="0"/>
                <a:cs typeface="Arial" panose="020B0604020202020204" pitchFamily="34" charset="0"/>
                <a:hlinkClick r:id="rId3"/>
              </a:rPr>
              <a:t>https://www.worldofagri.com</a:t>
            </a:r>
            <a:r>
              <a:rPr lang="ar-OM" sz="1800" u="sng" dirty="0">
                <a:solidFill>
                  <a:srgbClr val="0563C1"/>
                </a:solidFill>
                <a:effectLst/>
                <a:latin typeface="Calibri" panose="020F0502020204030204" pitchFamily="34" charset="0"/>
                <a:ea typeface="Times New Roman" panose="02020603050405020304" pitchFamily="18" charset="0"/>
                <a:cs typeface="Arial" panose="020B0604020202020204" pitchFamily="34" charset="0"/>
                <a:hlinkClick r:id="rId3"/>
              </a:rPr>
              <a:t>/</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0" marR="0" algn="l" rtl="0">
              <a:lnSpc>
                <a:spcPct val="107000"/>
              </a:lnSpc>
              <a:spcBef>
                <a:spcPts val="0"/>
              </a:spcBef>
              <a:spcAft>
                <a:spcPts val="800"/>
              </a:spcAft>
            </a:pPr>
            <a:r>
              <a:rPr lang="en-US" sz="1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6- Wikipedia. Retrieved on 10/1/2023 from</a:t>
            </a:r>
            <a:endParaRPr lang="en-US" sz="18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marL="0" marR="0" algn="l" rtl="0">
              <a:lnSpc>
                <a:spcPct val="107000"/>
              </a:lnSpc>
              <a:spcBef>
                <a:spcPts val="0"/>
              </a:spcBef>
              <a:spcAft>
                <a:spcPts val="800"/>
              </a:spcAft>
            </a:pPr>
            <a:r>
              <a:rPr lang="en-US" sz="1800" u="sng" dirty="0">
                <a:solidFill>
                  <a:srgbClr val="0563C1"/>
                </a:solidFill>
                <a:effectLst/>
                <a:latin typeface="Arial" panose="020B0604020202020204" pitchFamily="34" charset="0"/>
                <a:ea typeface="Times New Roman" panose="02020603050405020304" pitchFamily="18" charset="0"/>
                <a:cs typeface="Arial" panose="020B0604020202020204" pitchFamily="34" charset="0"/>
                <a:hlinkClick r:id="rId4"/>
              </a:rPr>
              <a:t>https://ar.wikipedia.org</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algn="l" rtl="1">
              <a:lnSpc>
                <a:spcPct val="115000"/>
              </a:lnSpc>
              <a:spcAft>
                <a:spcPts val="1000"/>
              </a:spcAft>
            </a:pPr>
            <a:endParaRPr lang="en-US" sz="14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gn="l" rtl="1">
              <a:lnSpc>
                <a:spcPct val="115000"/>
              </a:lnSpc>
              <a:spcAft>
                <a:spcPts val="1000"/>
              </a:spcAft>
            </a:pPr>
            <a:endParaRPr lang="en-US" sz="14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l" rtl="1">
              <a:lnSpc>
                <a:spcPct val="115000"/>
              </a:lnSpc>
              <a:spcAft>
                <a:spcPts val="1000"/>
              </a:spcAft>
            </a:pPr>
            <a:endParaRPr lang="en-US" sz="14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gn="l" rtl="1">
              <a:lnSpc>
                <a:spcPct val="115000"/>
              </a:lnSpc>
              <a:spcAft>
                <a:spcPts val="1000"/>
              </a:spcAft>
            </a:pPr>
            <a:endParaRPr lang="en-US" sz="14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147404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4C0AA09-3B54-FB23-1AFF-4A256E7A5DEB}"/>
              </a:ext>
            </a:extLst>
          </p:cNvPr>
          <p:cNvSpPr txBox="1"/>
          <p:nvPr/>
        </p:nvSpPr>
        <p:spPr>
          <a:xfrm>
            <a:off x="843280" y="321643"/>
            <a:ext cx="6096000" cy="423514"/>
          </a:xfrm>
          <a:prstGeom prst="rect">
            <a:avLst/>
          </a:prstGeom>
          <a:noFill/>
        </p:spPr>
        <p:txBody>
          <a:bodyPr wrap="square">
            <a:spAutoFit/>
          </a:bodyPr>
          <a:lstStyle/>
          <a:p>
            <a:pPr marL="0" marR="0" lvl="0" indent="0" algn="l" defTabSz="914400" rtl="1" eaLnBrk="1" fontAlgn="auto" latinLnBrk="0" hangingPunct="1">
              <a:lnSpc>
                <a:spcPct val="115000"/>
              </a:lnSpc>
              <a:spcBef>
                <a:spcPts val="0"/>
              </a:spcBef>
              <a:spcAft>
                <a:spcPts val="100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References:</a:t>
            </a:r>
            <a:endParaRPr kumimoji="0" lang="en-US" sz="1600" b="1" i="0" u="none" strike="noStrike" kern="1200" cap="none" spc="0" normalizeH="0" baseline="0" noProof="0" dirty="0">
              <a:ln>
                <a:noFill/>
              </a:ln>
              <a:solidFill>
                <a:srgbClr val="273D40"/>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3BF428E8-8D3B-3DA3-81D3-4D1CFAE0E45A}"/>
              </a:ext>
            </a:extLst>
          </p:cNvPr>
          <p:cNvSpPr txBox="1"/>
          <p:nvPr/>
        </p:nvSpPr>
        <p:spPr>
          <a:xfrm>
            <a:off x="284480" y="1207462"/>
            <a:ext cx="10088880" cy="3257623"/>
          </a:xfrm>
          <a:prstGeom prst="rect">
            <a:avLst/>
          </a:prstGeom>
          <a:noFill/>
        </p:spPr>
        <p:txBody>
          <a:bodyPr wrap="square">
            <a:spAutoFit/>
          </a:bodyPr>
          <a:lstStyle/>
          <a:p>
            <a:pPr marL="0" marR="0" algn="l" rtl="0">
              <a:lnSpc>
                <a:spcPct val="107000"/>
              </a:lnSpc>
              <a:spcBef>
                <a:spcPts val="0"/>
              </a:spcBef>
              <a:spcAft>
                <a:spcPts val="800"/>
              </a:spcAft>
            </a:pPr>
            <a:r>
              <a:rPr lang="en-US" sz="1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7- Tasneem </a:t>
            </a:r>
            <a:r>
              <a:rPr lang="en-US" sz="18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Atallah</a:t>
            </a:r>
            <a:r>
              <a:rPr lang="en-US" sz="1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Jabr - To feed dairy cows, use the Moringa oleifera plant - Horizons for Environment and Development electronic magazine - Issue 133 - April 2021. Retrieved on 1/10/2024 from</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marL="0" marR="0" algn="l" rtl="0">
              <a:lnSpc>
                <a:spcPct val="107000"/>
              </a:lnSpc>
              <a:spcBef>
                <a:spcPts val="0"/>
              </a:spcBef>
              <a:spcAft>
                <a:spcPts val="800"/>
              </a:spcAft>
            </a:pPr>
            <a:r>
              <a:rPr lang="ar-OM"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en-US" sz="1800" u="sng" dirty="0">
                <a:solidFill>
                  <a:srgbClr val="0563C1"/>
                </a:solidFill>
                <a:effectLst/>
                <a:latin typeface="Arial" panose="020B0604020202020204" pitchFamily="34" charset="0"/>
                <a:ea typeface="Times New Roman" panose="02020603050405020304" pitchFamily="18" charset="0"/>
                <a:cs typeface="Arial" panose="020B0604020202020204" pitchFamily="34" charset="0"/>
                <a:hlinkClick r:id="rId2"/>
              </a:rPr>
              <a:t>https://www.maan-ctr.org/magazine/article/2948</a:t>
            </a:r>
            <a:r>
              <a:rPr lang="ar-OM" sz="1800" u="sng" dirty="0">
                <a:solidFill>
                  <a:srgbClr val="0563C1"/>
                </a:solidFill>
                <a:effectLst/>
                <a:latin typeface="Calibri" panose="020F0502020204030204" pitchFamily="34" charset="0"/>
                <a:ea typeface="Times New Roman" panose="02020603050405020304" pitchFamily="18" charset="0"/>
                <a:cs typeface="Arial" panose="020B0604020202020204" pitchFamily="34" charset="0"/>
                <a:hlinkClick r:id="rId2"/>
              </a:rPr>
              <a:t>/</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a:p>
            <a:pPr marL="0" marR="0" algn="l" rtl="0">
              <a:lnSpc>
                <a:spcPct val="107000"/>
              </a:lnSpc>
              <a:spcBef>
                <a:spcPts val="0"/>
              </a:spcBef>
              <a:spcAft>
                <a:spcPts val="800"/>
              </a:spcAft>
            </a:pPr>
            <a:r>
              <a:rPr lang="en-US" sz="1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8- Uses of moringa in the field of plant production - 2/18/2016. Retrieved 11/1/2023 from</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marL="0" marR="0" algn="l" rtl="0">
              <a:lnSpc>
                <a:spcPct val="107000"/>
              </a:lnSpc>
              <a:spcBef>
                <a:spcPts val="0"/>
              </a:spcBef>
              <a:spcAft>
                <a:spcPts val="800"/>
              </a:spcAft>
            </a:pPr>
            <a:r>
              <a:rPr lang="en-US" sz="1800" u="sng" dirty="0">
                <a:solidFill>
                  <a:srgbClr val="0563C1"/>
                </a:solidFill>
                <a:effectLst/>
                <a:latin typeface="Arial" panose="020B0604020202020204" pitchFamily="34" charset="0"/>
                <a:ea typeface="Times New Roman" panose="02020603050405020304" pitchFamily="18" charset="0"/>
                <a:cs typeface="Arial" panose="020B0604020202020204" pitchFamily="34" charset="0"/>
                <a:hlinkClick r:id="rId3"/>
              </a:rPr>
              <a:t>https://www.facebook.com/farmers.net.ly/posts/839564776169905</a:t>
            </a:r>
            <a:r>
              <a:rPr lang="ar-OM" sz="1800" u="sng" dirty="0">
                <a:solidFill>
                  <a:srgbClr val="0563C1"/>
                </a:solidFill>
                <a:effectLst/>
                <a:latin typeface="Calibri" panose="020F0502020204030204" pitchFamily="34" charset="0"/>
                <a:ea typeface="Times New Roman" panose="02020603050405020304" pitchFamily="18" charset="0"/>
                <a:cs typeface="Arial" panose="020B0604020202020204" pitchFamily="34" charset="0"/>
                <a:hlinkClick r:id="rId3"/>
              </a:rPr>
              <a:t>/</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a:p>
            <a:pPr marL="0" marR="0" algn="l" rtl="0">
              <a:lnSpc>
                <a:spcPct val="107000"/>
              </a:lnSpc>
              <a:spcBef>
                <a:spcPts val="0"/>
              </a:spcBef>
              <a:spcAft>
                <a:spcPts val="800"/>
              </a:spcAft>
            </a:pPr>
            <a:r>
              <a:rPr lang="en-US" sz="1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9- Hilal Al-</a:t>
            </a:r>
            <a:r>
              <a:rPr lang="en-US" sz="18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Ghaferi</a:t>
            </a:r>
            <a:r>
              <a:rPr lang="en-US" sz="1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 Moringa cultivation is popular with farmers in Al-</a:t>
            </a:r>
            <a:r>
              <a:rPr lang="en-US" sz="18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Dhahirah</a:t>
            </a:r>
            <a:r>
              <a:rPr lang="en-US" sz="1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Governorate - 4/12/2023. Retrieved on 1/25/2024 from</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marL="0" marR="0" algn="l" rtl="0">
              <a:lnSpc>
                <a:spcPct val="107000"/>
              </a:lnSpc>
              <a:spcBef>
                <a:spcPts val="0"/>
              </a:spcBef>
              <a:spcAft>
                <a:spcPts val="800"/>
              </a:spcAft>
            </a:pPr>
            <a:r>
              <a:rPr lang="en-US" sz="1800" u="sng" dirty="0">
                <a:solidFill>
                  <a:srgbClr val="0563C1"/>
                </a:solidFill>
                <a:effectLst/>
                <a:latin typeface="Arial" panose="020B0604020202020204" pitchFamily="34" charset="0"/>
                <a:ea typeface="Times New Roman" panose="02020603050405020304" pitchFamily="18" charset="0"/>
                <a:cs typeface="Arial" panose="020B0604020202020204" pitchFamily="34" charset="0"/>
                <a:hlinkClick r:id="rId4"/>
              </a:rPr>
              <a:t>https://omannews.gov.om/topics/ar/124/show/416473</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78393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B8331908-6ECB-4B88-9AB2-00D000129491}"/>
              </a:ext>
            </a:extLst>
          </p:cNvPr>
          <p:cNvSpPr txBox="1"/>
          <p:nvPr/>
        </p:nvSpPr>
        <p:spPr>
          <a:xfrm>
            <a:off x="95415" y="84946"/>
            <a:ext cx="11712271" cy="683264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Arial"/>
                <a:ea typeface="+mn-ea"/>
                <a:cs typeface="+mn-cs"/>
              </a:rPr>
              <a:t>Abstract </a:t>
            </a:r>
            <a:r>
              <a:rPr kumimoji="0" lang="en-US" sz="1800" b="0" i="0" u="none" strike="noStrike" kern="1200" cap="none" spc="0" normalizeH="0" baseline="0" noProof="0" dirty="0">
                <a:ln>
                  <a:noFill/>
                </a:ln>
                <a:solidFill>
                  <a:srgbClr val="273D40"/>
                </a:solidFill>
                <a:effectLst/>
                <a:uLnTx/>
                <a:uFillTx/>
                <a:latin typeface="Arial"/>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FF0000"/>
                </a:solidFill>
                <a:effectLst/>
                <a:latin typeface="Arial" panose="020B0604020202020204" pitchFamily="34" charset="0"/>
                <a:ea typeface="Times New Roman" panose="02020603050405020304" pitchFamily="18" charset="0"/>
              </a:rPr>
              <a:t>The effectiveness of using Moringa oleifera leaves as an organic fertilizer.</a:t>
            </a:r>
            <a:endParaRPr kumimoji="0" lang="en-US" sz="1600" i="0" u="none" strike="noStrik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                                                Done by :</a:t>
            </a:r>
            <a:r>
              <a:rPr kumimoji="0" lang="it-IT" sz="1600" i="0" u="none" strike="noStrik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1- Rayan Awad  Al Farsi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i="0" u="none" strike="noStrik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                                                               2- Maryam Khamis  Al Farsi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i="0" u="none" strike="noStrik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                                                  Supervisor:  </a:t>
            </a:r>
            <a:r>
              <a:rPr kumimoji="0" lang="en-US" sz="16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r>
              <a:rPr kumimoji="0" lang="en-US" sz="1600" i="0" u="none" strike="noStrike" kern="1200" cap="none" spc="0" normalizeH="0" baseline="0" noProof="0" dirty="0" err="1">
                <a:ln>
                  <a:noFill/>
                </a:ln>
                <a:solidFill>
                  <a:schemeClr val="bg1"/>
                </a:solidFill>
                <a:effectLst/>
                <a:uLnTx/>
                <a:uFillTx/>
                <a:latin typeface="Arial" panose="020B0604020202020204" pitchFamily="34" charset="0"/>
                <a:cs typeface="Arial" panose="020B0604020202020204" pitchFamily="34" charset="0"/>
              </a:rPr>
              <a:t>Hidaya</a:t>
            </a:r>
            <a:r>
              <a:rPr kumimoji="0" lang="en-US" sz="16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r>
              <a:rPr kumimoji="0" lang="en-US" sz="1600" i="0" u="none" strike="noStrike" kern="1200" cap="none" spc="0" normalizeH="0" baseline="0" noProof="0" dirty="0" err="1">
                <a:ln>
                  <a:noFill/>
                </a:ln>
                <a:solidFill>
                  <a:schemeClr val="bg1"/>
                </a:solidFill>
                <a:effectLst/>
                <a:uLnTx/>
                <a:uFillTx/>
                <a:latin typeface="Arial" panose="020B0604020202020204" pitchFamily="34" charset="0"/>
                <a:cs typeface="Arial" panose="020B0604020202020204" pitchFamily="34" charset="0"/>
              </a:rPr>
              <a:t>Sulaiman</a:t>
            </a:r>
            <a:r>
              <a:rPr kumimoji="0" lang="en-US" sz="16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Al </a:t>
            </a:r>
            <a:r>
              <a:rPr kumimoji="0" lang="en-US" sz="1600" i="0" u="none" strike="noStrike" kern="1200" cap="none" spc="0" normalizeH="0" baseline="0" noProof="0" dirty="0" err="1">
                <a:ln>
                  <a:noFill/>
                </a:ln>
                <a:solidFill>
                  <a:schemeClr val="bg1"/>
                </a:solidFill>
                <a:effectLst/>
                <a:uLnTx/>
                <a:uFillTx/>
                <a:latin typeface="Arial" panose="020B0604020202020204" pitchFamily="34" charset="0"/>
                <a:cs typeface="Arial" panose="020B0604020202020204" pitchFamily="34" charset="0"/>
              </a:rPr>
              <a:t>farsi</a:t>
            </a:r>
            <a:r>
              <a:rPr kumimoji="0" lang="en-US" sz="1600" i="0" u="none" strike="noStrik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                                             Asma </a:t>
            </a:r>
            <a:r>
              <a:rPr kumimoji="0" lang="en-US" sz="1600" i="0" u="none" strike="noStrike" kern="1200" cap="none" spc="0" normalizeH="0" baseline="0" noProof="0" dirty="0" err="1">
                <a:ln>
                  <a:noFill/>
                </a:ln>
                <a:solidFill>
                  <a:srgbClr val="00B050"/>
                </a:solidFill>
                <a:effectLst/>
                <a:uLnTx/>
                <a:uFillTx/>
                <a:latin typeface="Arial" panose="020B0604020202020204" pitchFamily="34" charset="0"/>
                <a:cs typeface="Arial" panose="020B0604020202020204" pitchFamily="34" charset="0"/>
              </a:rPr>
              <a:t>bint</a:t>
            </a:r>
            <a:r>
              <a:rPr kumimoji="0" lang="en-US" sz="1600" i="0" u="none" strike="noStrik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 </a:t>
            </a:r>
            <a:r>
              <a:rPr kumimoji="0" lang="en-US" sz="1600" i="0" u="none" strike="noStrike" kern="1200" cap="none" spc="0" normalizeH="0" baseline="0" noProof="0" dirty="0" err="1">
                <a:ln>
                  <a:noFill/>
                </a:ln>
                <a:solidFill>
                  <a:srgbClr val="00B050"/>
                </a:solidFill>
                <a:effectLst/>
                <a:uLnTx/>
                <a:uFillTx/>
                <a:latin typeface="Arial" panose="020B0604020202020204" pitchFamily="34" charset="0"/>
                <a:cs typeface="Arial" panose="020B0604020202020204" pitchFamily="34" charset="0"/>
              </a:rPr>
              <a:t>Omais</a:t>
            </a:r>
            <a:r>
              <a:rPr kumimoji="0" lang="en-US" sz="1600" i="0" u="none" strike="noStrik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 for basic education (1- 8) school</a:t>
            </a:r>
            <a:r>
              <a:rPr kumimoji="0" lang="en-US" sz="1600" i="0" u="none" strike="noStrike" kern="1200" cap="none" spc="0" normalizeH="0" baseline="0" noProof="0" dirty="0">
                <a:ln>
                  <a:noFill/>
                </a:ln>
                <a:solidFill>
                  <a:srgbClr val="273D40"/>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i="0" u="none" strike="noStrike" kern="1200" cap="none" spc="0" normalizeH="0" baseline="0" noProof="0" dirty="0">
              <a:ln>
                <a:noFill/>
              </a:ln>
              <a:solidFill>
                <a:srgbClr val="273D40"/>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Our research aims to study the effectiveness of using Moringa oleifera leaves as an organic fertilizer by answering the following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What is the effect of fertilizing Moringa oleifera leaves on plant growth (stem length and number of leaves)?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How does the use of Moringa oleifera leaf extract affect soil properties (acidity, salinity, and conductivity)?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To answer these questions, we used leaves powder in different quantities to fertilize tomato plants and compare growth rates. We also prepared liquid fertilizer from moringa leaf extract and used to fertilize tomato plants and compared growth rates with another tomato plant fertilized with organic fertilizer, using ground cover protocol. The soil protocol was applied studying the soil characteristics (acidity, salinity, and conductivity) to study the fertilization effect of moringa leaves on these characteristics.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The results indicated the effectiveness of using Moringa oleifera leaves as an organic fertilizer, as the plant that was fertilized with Moringa leaf extract recorded higher growth rates within 5 weeks (37 cm) compared to the growth rate of (29.5 cm) for the plant that was fertilized with organic fertilizer and (22 cm) for the plant that was not. As it turned out, there were also higher values for the acidity, salinity and conductivity of the soil that was fertilized with moringa leaves, because the leaves contain high chemical elements percentages. Therefore, we must add  specific powder amounts to get better plant growth.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Based on the research results, we recommend the need to intensify guidance campaigns for farmers to encourage them to grow moringa  and use as organic fertilizer instead of chemical fertilizers and as fodder for their livestock . Also, by planting more moringa trees , the carbon will decrease in the atmosphere.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649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C3DD85FA-9E6F-4D2F-BEEB-10578BA1D7E0}"/>
              </a:ext>
            </a:extLst>
          </p:cNvPr>
          <p:cNvSpPr txBox="1"/>
          <p:nvPr/>
        </p:nvSpPr>
        <p:spPr>
          <a:xfrm>
            <a:off x="792480" y="894080"/>
            <a:ext cx="10048240" cy="5100948"/>
          </a:xfrm>
          <a:prstGeom prst="rect">
            <a:avLst/>
          </a:prstGeom>
          <a:noFill/>
        </p:spPr>
        <p:txBody>
          <a:bodyPr wrap="square">
            <a:spAutoFit/>
          </a:bodyPr>
          <a:lstStyle/>
          <a:p>
            <a:pPr algn="l" rtl="1">
              <a:lnSpc>
                <a:spcPct val="115000"/>
              </a:lnSpc>
              <a:spcAft>
                <a:spcPts val="1000"/>
              </a:spcAft>
            </a:pPr>
            <a:r>
              <a:rPr lang="en-US" sz="28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Research question:</a:t>
            </a:r>
            <a:endParaRPr lang="ar-OM" sz="28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algn="l" rtl="1">
              <a:lnSpc>
                <a:spcPct val="115000"/>
              </a:lnSpc>
              <a:spcAft>
                <a:spcPts val="1000"/>
              </a:spcAft>
            </a:pPr>
            <a:endParaRPr lang="en-US" sz="4400" dirty="0">
              <a:effectLst/>
              <a:latin typeface="Calibri" panose="020F0502020204030204" pitchFamily="34" charset="0"/>
              <a:ea typeface="Calibri" panose="020F0502020204030204" pitchFamily="34" charset="0"/>
              <a:cs typeface="Arial" panose="020B0604020202020204" pitchFamily="34" charset="0"/>
            </a:endParaRPr>
          </a:p>
          <a:p>
            <a:pPr algn="l" rtl="1">
              <a:lnSpc>
                <a:spcPct val="115000"/>
              </a:lnSpc>
              <a:spcAft>
                <a:spcPts val="1000"/>
              </a:spcAft>
            </a:pPr>
            <a:r>
              <a:rPr lang="en-US" sz="3200" dirty="0">
                <a:solidFill>
                  <a:schemeClr val="bg1"/>
                </a:solidFill>
                <a:effectLst/>
                <a:latin typeface="Arial" panose="020B0604020202020204" pitchFamily="34" charset="0"/>
                <a:ea typeface="Calibri" panose="020F0502020204030204" pitchFamily="34" charset="0"/>
                <a:cs typeface="Arial" panose="020B0604020202020204" pitchFamily="34" charset="0"/>
              </a:rPr>
              <a:t>1- What is the effect of fertilizing Moringa oleifera leaves on plant growth (stem length and number of leaves)?</a:t>
            </a:r>
          </a:p>
          <a:p>
            <a:pPr algn="l" rtl="1">
              <a:lnSpc>
                <a:spcPct val="115000"/>
              </a:lnSpc>
              <a:spcAft>
                <a:spcPts val="1000"/>
              </a:spcAft>
            </a:pPr>
            <a:r>
              <a:rPr lang="en-US" sz="3200" dirty="0">
                <a:solidFill>
                  <a:schemeClr val="bg1"/>
                </a:solidFill>
                <a:effectLst/>
                <a:latin typeface="Arial" panose="020B0604020202020204" pitchFamily="34" charset="0"/>
                <a:ea typeface="Calibri" panose="020F0502020204030204" pitchFamily="34" charset="0"/>
                <a:cs typeface="Arial" panose="020B0604020202020204" pitchFamily="34" charset="0"/>
              </a:rPr>
              <a:t>2- How does the use of Moringa oleifera leaf extract affect soil properties (acidity, salinity, and conductivity)?</a:t>
            </a:r>
          </a:p>
        </p:txBody>
      </p:sp>
    </p:spTree>
    <p:extLst>
      <p:ext uri="{BB962C8B-B14F-4D97-AF65-F5344CB8AC3E}">
        <p14:creationId xmlns:p14="http://schemas.microsoft.com/office/powerpoint/2010/main" val="3712216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797930F-013A-4891-AB11-B2E8B624105C}"/>
              </a:ext>
            </a:extLst>
          </p:cNvPr>
          <p:cNvPicPr>
            <a:picLocks noChangeAspect="1"/>
          </p:cNvPicPr>
          <p:nvPr/>
        </p:nvPicPr>
        <p:blipFill>
          <a:blip r:embed="rId2"/>
          <a:stretch>
            <a:fillRect/>
          </a:stretch>
        </p:blipFill>
        <p:spPr>
          <a:xfrm>
            <a:off x="389027" y="961713"/>
            <a:ext cx="347758" cy="347758"/>
          </a:xfrm>
          <a:prstGeom prst="rect">
            <a:avLst/>
          </a:prstGeom>
        </p:spPr>
      </p:pic>
      <p:sp>
        <p:nvSpPr>
          <p:cNvPr id="53" name="TextBox 52">
            <a:extLst>
              <a:ext uri="{FF2B5EF4-FFF2-40B4-BE49-F238E27FC236}">
                <a16:creationId xmlns:a16="http://schemas.microsoft.com/office/drawing/2014/main" id="{B028EBBA-1D88-42B0-9B67-E96A6490DA7F}"/>
              </a:ext>
            </a:extLst>
          </p:cNvPr>
          <p:cNvSpPr txBox="1"/>
          <p:nvPr/>
        </p:nvSpPr>
        <p:spPr>
          <a:xfrm>
            <a:off x="3047308" y="166288"/>
            <a:ext cx="6097384" cy="555986"/>
          </a:xfrm>
          <a:prstGeom prst="rect">
            <a:avLst/>
          </a:prstGeom>
          <a:noFill/>
        </p:spPr>
        <p:txBody>
          <a:bodyPr wrap="square">
            <a:spAutoFit/>
          </a:bodyPr>
          <a:lstStyle/>
          <a:p>
            <a:pPr algn="l" rtl="1">
              <a:lnSpc>
                <a:spcPct val="115000"/>
              </a:lnSpc>
              <a:spcAft>
                <a:spcPts val="1000"/>
              </a:spcAft>
            </a:pPr>
            <a:r>
              <a:rPr lang="en-US" sz="28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Research methodology:</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10D93553-A3DD-4065-9950-29066A9BB968}"/>
              </a:ext>
            </a:extLst>
          </p:cNvPr>
          <p:cNvPicPr>
            <a:picLocks noChangeAspect="1"/>
          </p:cNvPicPr>
          <p:nvPr/>
        </p:nvPicPr>
        <p:blipFill>
          <a:blip r:embed="rId3"/>
          <a:stretch>
            <a:fillRect/>
          </a:stretch>
        </p:blipFill>
        <p:spPr>
          <a:xfrm>
            <a:off x="355774" y="1703493"/>
            <a:ext cx="347502" cy="347502"/>
          </a:xfrm>
          <a:prstGeom prst="rect">
            <a:avLst/>
          </a:prstGeom>
        </p:spPr>
      </p:pic>
      <p:pic>
        <p:nvPicPr>
          <p:cNvPr id="54" name="Picture 53">
            <a:extLst>
              <a:ext uri="{FF2B5EF4-FFF2-40B4-BE49-F238E27FC236}">
                <a16:creationId xmlns:a16="http://schemas.microsoft.com/office/drawing/2014/main" id="{EC62F1B1-078F-453D-A522-94FF3A73E22C}"/>
              </a:ext>
            </a:extLst>
          </p:cNvPr>
          <p:cNvPicPr>
            <a:picLocks noChangeAspect="1"/>
          </p:cNvPicPr>
          <p:nvPr/>
        </p:nvPicPr>
        <p:blipFill>
          <a:blip r:embed="rId3"/>
          <a:stretch>
            <a:fillRect/>
          </a:stretch>
        </p:blipFill>
        <p:spPr>
          <a:xfrm>
            <a:off x="355774" y="2320451"/>
            <a:ext cx="347502" cy="347502"/>
          </a:xfrm>
          <a:prstGeom prst="rect">
            <a:avLst/>
          </a:prstGeom>
        </p:spPr>
      </p:pic>
      <p:pic>
        <p:nvPicPr>
          <p:cNvPr id="55" name="Picture 54">
            <a:extLst>
              <a:ext uri="{FF2B5EF4-FFF2-40B4-BE49-F238E27FC236}">
                <a16:creationId xmlns:a16="http://schemas.microsoft.com/office/drawing/2014/main" id="{F9051300-19ED-4E33-8276-B0985EA87402}"/>
              </a:ext>
            </a:extLst>
          </p:cNvPr>
          <p:cNvPicPr>
            <a:picLocks noChangeAspect="1"/>
          </p:cNvPicPr>
          <p:nvPr/>
        </p:nvPicPr>
        <p:blipFill>
          <a:blip r:embed="rId3"/>
          <a:stretch>
            <a:fillRect/>
          </a:stretch>
        </p:blipFill>
        <p:spPr>
          <a:xfrm>
            <a:off x="355774" y="2907279"/>
            <a:ext cx="347502" cy="347502"/>
          </a:xfrm>
          <a:prstGeom prst="rect">
            <a:avLst/>
          </a:prstGeom>
        </p:spPr>
      </p:pic>
      <p:pic>
        <p:nvPicPr>
          <p:cNvPr id="56" name="Picture 55">
            <a:extLst>
              <a:ext uri="{FF2B5EF4-FFF2-40B4-BE49-F238E27FC236}">
                <a16:creationId xmlns:a16="http://schemas.microsoft.com/office/drawing/2014/main" id="{BC4A2A37-AC5A-446E-9E34-6019708E64B3}"/>
              </a:ext>
            </a:extLst>
          </p:cNvPr>
          <p:cNvPicPr>
            <a:picLocks noChangeAspect="1"/>
          </p:cNvPicPr>
          <p:nvPr/>
        </p:nvPicPr>
        <p:blipFill>
          <a:blip r:embed="rId3"/>
          <a:stretch>
            <a:fillRect/>
          </a:stretch>
        </p:blipFill>
        <p:spPr>
          <a:xfrm>
            <a:off x="389027" y="3468806"/>
            <a:ext cx="347502" cy="347502"/>
          </a:xfrm>
          <a:prstGeom prst="rect">
            <a:avLst/>
          </a:prstGeom>
        </p:spPr>
      </p:pic>
      <p:pic>
        <p:nvPicPr>
          <p:cNvPr id="57" name="Picture 56">
            <a:extLst>
              <a:ext uri="{FF2B5EF4-FFF2-40B4-BE49-F238E27FC236}">
                <a16:creationId xmlns:a16="http://schemas.microsoft.com/office/drawing/2014/main" id="{8E160B6A-6CC9-489D-8D91-0EAFA7B4EFEA}"/>
              </a:ext>
            </a:extLst>
          </p:cNvPr>
          <p:cNvPicPr>
            <a:picLocks noChangeAspect="1"/>
          </p:cNvPicPr>
          <p:nvPr/>
        </p:nvPicPr>
        <p:blipFill>
          <a:blip r:embed="rId3"/>
          <a:stretch>
            <a:fillRect/>
          </a:stretch>
        </p:blipFill>
        <p:spPr>
          <a:xfrm>
            <a:off x="389027" y="4733650"/>
            <a:ext cx="347502" cy="347502"/>
          </a:xfrm>
          <a:prstGeom prst="rect">
            <a:avLst/>
          </a:prstGeom>
        </p:spPr>
      </p:pic>
      <p:pic>
        <p:nvPicPr>
          <p:cNvPr id="58" name="Picture 57">
            <a:extLst>
              <a:ext uri="{FF2B5EF4-FFF2-40B4-BE49-F238E27FC236}">
                <a16:creationId xmlns:a16="http://schemas.microsoft.com/office/drawing/2014/main" id="{4167E055-B6BD-4EAD-A50E-15FBE00D925C}"/>
              </a:ext>
            </a:extLst>
          </p:cNvPr>
          <p:cNvPicPr>
            <a:picLocks noChangeAspect="1"/>
          </p:cNvPicPr>
          <p:nvPr/>
        </p:nvPicPr>
        <p:blipFill>
          <a:blip r:embed="rId3"/>
          <a:stretch>
            <a:fillRect/>
          </a:stretch>
        </p:blipFill>
        <p:spPr>
          <a:xfrm>
            <a:off x="389027" y="4050247"/>
            <a:ext cx="347502" cy="347502"/>
          </a:xfrm>
          <a:prstGeom prst="rect">
            <a:avLst/>
          </a:prstGeom>
        </p:spPr>
      </p:pic>
      <p:pic>
        <p:nvPicPr>
          <p:cNvPr id="59" name="Picture 58">
            <a:extLst>
              <a:ext uri="{FF2B5EF4-FFF2-40B4-BE49-F238E27FC236}">
                <a16:creationId xmlns:a16="http://schemas.microsoft.com/office/drawing/2014/main" id="{969BF34D-A823-4FBF-B8D9-EEA174D5BC5E}"/>
              </a:ext>
            </a:extLst>
          </p:cNvPr>
          <p:cNvPicPr>
            <a:picLocks noChangeAspect="1"/>
          </p:cNvPicPr>
          <p:nvPr/>
        </p:nvPicPr>
        <p:blipFill>
          <a:blip r:embed="rId3"/>
          <a:stretch>
            <a:fillRect/>
          </a:stretch>
        </p:blipFill>
        <p:spPr>
          <a:xfrm>
            <a:off x="355774" y="5707525"/>
            <a:ext cx="347502" cy="347502"/>
          </a:xfrm>
          <a:prstGeom prst="rect">
            <a:avLst/>
          </a:prstGeom>
        </p:spPr>
      </p:pic>
      <p:pic>
        <p:nvPicPr>
          <p:cNvPr id="60" name="Picture 59">
            <a:extLst>
              <a:ext uri="{FF2B5EF4-FFF2-40B4-BE49-F238E27FC236}">
                <a16:creationId xmlns:a16="http://schemas.microsoft.com/office/drawing/2014/main" id="{F3487A80-D38C-4FBF-86C6-A95B1754C812}"/>
              </a:ext>
            </a:extLst>
          </p:cNvPr>
          <p:cNvPicPr>
            <a:picLocks noChangeAspect="1"/>
          </p:cNvPicPr>
          <p:nvPr/>
        </p:nvPicPr>
        <p:blipFill>
          <a:blip r:embed="rId3"/>
          <a:stretch>
            <a:fillRect/>
          </a:stretch>
        </p:blipFill>
        <p:spPr>
          <a:xfrm>
            <a:off x="400927" y="5223242"/>
            <a:ext cx="347502" cy="347502"/>
          </a:xfrm>
          <a:prstGeom prst="rect">
            <a:avLst/>
          </a:prstGeom>
        </p:spPr>
      </p:pic>
      <p:sp>
        <p:nvSpPr>
          <p:cNvPr id="62" name="TextBox 61">
            <a:extLst>
              <a:ext uri="{FF2B5EF4-FFF2-40B4-BE49-F238E27FC236}">
                <a16:creationId xmlns:a16="http://schemas.microsoft.com/office/drawing/2014/main" id="{F3A55570-8ECE-422C-A95E-820B58E7F544}"/>
              </a:ext>
            </a:extLst>
          </p:cNvPr>
          <p:cNvSpPr txBox="1"/>
          <p:nvPr/>
        </p:nvSpPr>
        <p:spPr>
          <a:xfrm>
            <a:off x="837506" y="958485"/>
            <a:ext cx="10775373" cy="708912"/>
          </a:xfrm>
          <a:prstGeom prst="rect">
            <a:avLst/>
          </a:prstGeom>
          <a:noFill/>
        </p:spPr>
        <p:txBody>
          <a:bodyPr wrap="square">
            <a:spAutoFit/>
          </a:bodyPr>
          <a:lstStyle/>
          <a:p>
            <a:pPr lvl="0" algn="l" rtl="0">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Collect information on the subject of the research from the books available in the Learning Resource Center and from the internet</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64" name="TextBox 63">
            <a:extLst>
              <a:ext uri="{FF2B5EF4-FFF2-40B4-BE49-F238E27FC236}">
                <a16:creationId xmlns:a16="http://schemas.microsoft.com/office/drawing/2014/main" id="{B71605D2-67D5-487C-80E2-EE0EC51DC0B4}"/>
              </a:ext>
            </a:extLst>
          </p:cNvPr>
          <p:cNvSpPr txBox="1"/>
          <p:nvPr/>
        </p:nvSpPr>
        <p:spPr>
          <a:xfrm>
            <a:off x="763099" y="1708426"/>
            <a:ext cx="6097384" cy="390363"/>
          </a:xfrm>
          <a:prstGeom prst="rect">
            <a:avLst/>
          </a:prstGeom>
          <a:noFill/>
        </p:spPr>
        <p:txBody>
          <a:bodyPr wrap="square">
            <a:spAutoFit/>
          </a:bodyPr>
          <a:lstStyle/>
          <a:p>
            <a:pPr lvl="0" algn="l" rtl="0">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Develop a search plan.</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66" name="TextBox 65">
            <a:extLst>
              <a:ext uri="{FF2B5EF4-FFF2-40B4-BE49-F238E27FC236}">
                <a16:creationId xmlns:a16="http://schemas.microsoft.com/office/drawing/2014/main" id="{03DC8B08-E57E-4106-8548-865BF4FFADC2}"/>
              </a:ext>
            </a:extLst>
          </p:cNvPr>
          <p:cNvSpPr txBox="1"/>
          <p:nvPr/>
        </p:nvSpPr>
        <p:spPr>
          <a:xfrm>
            <a:off x="703276" y="2302787"/>
            <a:ext cx="6786489" cy="390363"/>
          </a:xfrm>
          <a:prstGeom prst="rect">
            <a:avLst/>
          </a:prstGeom>
          <a:noFill/>
        </p:spPr>
        <p:txBody>
          <a:bodyPr wrap="square">
            <a:spAutoFit/>
          </a:bodyPr>
          <a:lstStyle/>
          <a:p>
            <a:pPr lvl="0" algn="l" rtl="0">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  Set a timetable for the implementation of the research plan</a:t>
            </a:r>
            <a:r>
              <a:rPr lang="ar-OM" dirty="0">
                <a:solidFill>
                  <a:schemeClr val="bg1"/>
                </a:solidFill>
                <a:effectLst/>
                <a:latin typeface="Arial" panose="020B0604020202020204" pitchFamily="34" charset="0"/>
                <a:ea typeface="Calibri" panose="020F0502020204030204" pitchFamily="34" charset="0"/>
                <a:cs typeface="Arial" panose="020B0604020202020204" pitchFamily="34" charset="0"/>
              </a:rPr>
              <a:t>.</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68" name="TextBox 67">
            <a:extLst>
              <a:ext uri="{FF2B5EF4-FFF2-40B4-BE49-F238E27FC236}">
                <a16:creationId xmlns:a16="http://schemas.microsoft.com/office/drawing/2014/main" id="{EFA3A24A-5820-48FE-9397-DD123EFA372D}"/>
              </a:ext>
            </a:extLst>
          </p:cNvPr>
          <p:cNvSpPr txBox="1"/>
          <p:nvPr/>
        </p:nvSpPr>
        <p:spPr>
          <a:xfrm>
            <a:off x="703276" y="2887064"/>
            <a:ext cx="9995203" cy="708912"/>
          </a:xfrm>
          <a:prstGeom prst="rect">
            <a:avLst/>
          </a:prstGeom>
          <a:noFill/>
        </p:spPr>
        <p:txBody>
          <a:bodyPr wrap="square">
            <a:spAutoFit/>
          </a:bodyPr>
          <a:lstStyle/>
          <a:p>
            <a:pPr lvl="0" algn="l" rtl="0">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  Adopting experimental research to study the effect of fertilization with moringa leaf powder and extract (stem length and number of leaves)..</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70" name="TextBox 69">
            <a:extLst>
              <a:ext uri="{FF2B5EF4-FFF2-40B4-BE49-F238E27FC236}">
                <a16:creationId xmlns:a16="http://schemas.microsoft.com/office/drawing/2014/main" id="{C5B7EF6E-F511-4840-BDB4-31A595A32563}"/>
              </a:ext>
            </a:extLst>
          </p:cNvPr>
          <p:cNvSpPr txBox="1"/>
          <p:nvPr/>
        </p:nvSpPr>
        <p:spPr>
          <a:xfrm>
            <a:off x="837505" y="3445481"/>
            <a:ext cx="10068619" cy="369332"/>
          </a:xfrm>
          <a:prstGeom prst="rect">
            <a:avLst/>
          </a:prstGeom>
          <a:noFill/>
        </p:spPr>
        <p:txBody>
          <a:bodyPr wrap="square">
            <a:spAutoFit/>
          </a:bodyPr>
          <a:lstStyle/>
          <a:p>
            <a:r>
              <a:rPr lang="en-US" dirty="0">
                <a:solidFill>
                  <a:schemeClr val="bg1"/>
                </a:solidFill>
                <a:effectLst/>
                <a:latin typeface="Arial" panose="020B0604020202020204" pitchFamily="34" charset="0"/>
                <a:ea typeface="Calibri" panose="020F0502020204030204" pitchFamily="34" charset="0"/>
              </a:rPr>
              <a:t>Determine the protocols needed to perform the research( land cover protocol and soil protocol )</a:t>
            </a:r>
            <a:endParaRPr lang="ar-OM" sz="2400" dirty="0">
              <a:solidFill>
                <a:schemeClr val="bg1"/>
              </a:solidFill>
            </a:endParaRPr>
          </a:p>
        </p:txBody>
      </p:sp>
      <p:sp>
        <p:nvSpPr>
          <p:cNvPr id="72" name="TextBox 71">
            <a:extLst>
              <a:ext uri="{FF2B5EF4-FFF2-40B4-BE49-F238E27FC236}">
                <a16:creationId xmlns:a16="http://schemas.microsoft.com/office/drawing/2014/main" id="{49129A36-9206-464F-B168-F016A235CEBD}"/>
              </a:ext>
            </a:extLst>
          </p:cNvPr>
          <p:cNvSpPr txBox="1"/>
          <p:nvPr/>
        </p:nvSpPr>
        <p:spPr>
          <a:xfrm>
            <a:off x="763099" y="4007193"/>
            <a:ext cx="11039873" cy="708912"/>
          </a:xfrm>
          <a:prstGeom prst="rect">
            <a:avLst/>
          </a:prstGeom>
          <a:noFill/>
        </p:spPr>
        <p:txBody>
          <a:bodyPr wrap="square">
            <a:spAutoFit/>
          </a:bodyPr>
          <a:lstStyle/>
          <a:p>
            <a:pPr lvl="0" algn="l" rtl="0">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 Determine the equipment and tools necessary to perform the work (pH meter and the instrument of measuring salinity and conductivity).</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76" name="TextBox 75">
            <a:extLst>
              <a:ext uri="{FF2B5EF4-FFF2-40B4-BE49-F238E27FC236}">
                <a16:creationId xmlns:a16="http://schemas.microsoft.com/office/drawing/2014/main" id="{D5ADB044-B1DD-4E85-B300-4AF1F6E100DA}"/>
              </a:ext>
            </a:extLst>
          </p:cNvPr>
          <p:cNvSpPr txBox="1"/>
          <p:nvPr/>
        </p:nvSpPr>
        <p:spPr>
          <a:xfrm>
            <a:off x="703276" y="4790183"/>
            <a:ext cx="6097384" cy="390363"/>
          </a:xfrm>
          <a:prstGeom prst="rect">
            <a:avLst/>
          </a:prstGeom>
          <a:noFill/>
        </p:spPr>
        <p:txBody>
          <a:bodyPr wrap="square">
            <a:spAutoFit/>
          </a:bodyPr>
          <a:lstStyle/>
          <a:p>
            <a:pPr lvl="0" algn="l" rtl="0">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 Collect data and organize them in tables</a:t>
            </a:r>
            <a:r>
              <a:rPr lang="ar-OM" dirty="0">
                <a:solidFill>
                  <a:schemeClr val="bg1"/>
                </a:solidFill>
                <a:effectLst/>
                <a:latin typeface="Arial" panose="020B0604020202020204" pitchFamily="34" charset="0"/>
                <a:ea typeface="Calibri" panose="020F0502020204030204" pitchFamily="34" charset="0"/>
                <a:cs typeface="Arial" panose="020B0604020202020204" pitchFamily="34" charset="0"/>
              </a:rPr>
              <a:t>.</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78" name="TextBox 77">
            <a:extLst>
              <a:ext uri="{FF2B5EF4-FFF2-40B4-BE49-F238E27FC236}">
                <a16:creationId xmlns:a16="http://schemas.microsoft.com/office/drawing/2014/main" id="{917BA450-E1FC-4030-8466-7048AF0E3DF0}"/>
              </a:ext>
            </a:extLst>
          </p:cNvPr>
          <p:cNvSpPr txBox="1"/>
          <p:nvPr/>
        </p:nvSpPr>
        <p:spPr>
          <a:xfrm>
            <a:off x="837506" y="5250689"/>
            <a:ext cx="6097384" cy="390363"/>
          </a:xfrm>
          <a:prstGeom prst="rect">
            <a:avLst/>
          </a:prstGeom>
          <a:noFill/>
        </p:spPr>
        <p:txBody>
          <a:bodyPr wrap="square">
            <a:spAutoFit/>
          </a:bodyPr>
          <a:lstStyle/>
          <a:p>
            <a:pPr lvl="0" algn="l" rtl="0">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 Insert data in the program’s website</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80" name="TextBox 79">
            <a:extLst>
              <a:ext uri="{FF2B5EF4-FFF2-40B4-BE49-F238E27FC236}">
                <a16:creationId xmlns:a16="http://schemas.microsoft.com/office/drawing/2014/main" id="{E9E71C34-D1EA-4906-9D69-E3EBD594B09F}"/>
              </a:ext>
            </a:extLst>
          </p:cNvPr>
          <p:cNvSpPr txBox="1"/>
          <p:nvPr/>
        </p:nvSpPr>
        <p:spPr>
          <a:xfrm>
            <a:off x="748429" y="5749501"/>
            <a:ext cx="6097384" cy="390363"/>
          </a:xfrm>
          <a:prstGeom prst="rect">
            <a:avLst/>
          </a:prstGeom>
          <a:noFill/>
        </p:spPr>
        <p:txBody>
          <a:bodyPr wrap="square">
            <a:spAutoFit/>
          </a:bodyPr>
          <a:lstStyle/>
          <a:p>
            <a:pPr lvl="0" algn="l" rtl="0">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 Data analysis and representation</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81" name="Picture 80">
            <a:extLst>
              <a:ext uri="{FF2B5EF4-FFF2-40B4-BE49-F238E27FC236}">
                <a16:creationId xmlns:a16="http://schemas.microsoft.com/office/drawing/2014/main" id="{708EEFB1-5DE9-4D25-8692-EEF99DFF3CA1}"/>
              </a:ext>
            </a:extLst>
          </p:cNvPr>
          <p:cNvPicPr>
            <a:picLocks noChangeAspect="1"/>
          </p:cNvPicPr>
          <p:nvPr/>
        </p:nvPicPr>
        <p:blipFill>
          <a:blip r:embed="rId4"/>
          <a:stretch>
            <a:fillRect/>
          </a:stretch>
        </p:blipFill>
        <p:spPr>
          <a:xfrm>
            <a:off x="355774" y="6316571"/>
            <a:ext cx="347502" cy="347502"/>
          </a:xfrm>
          <a:prstGeom prst="rect">
            <a:avLst/>
          </a:prstGeom>
        </p:spPr>
      </p:pic>
      <p:sp>
        <p:nvSpPr>
          <p:cNvPr id="83" name="TextBox 82">
            <a:extLst>
              <a:ext uri="{FF2B5EF4-FFF2-40B4-BE49-F238E27FC236}">
                <a16:creationId xmlns:a16="http://schemas.microsoft.com/office/drawing/2014/main" id="{46E2B438-78D0-4AF5-89F7-E403C2EEB31D}"/>
              </a:ext>
            </a:extLst>
          </p:cNvPr>
          <p:cNvSpPr txBox="1"/>
          <p:nvPr/>
        </p:nvSpPr>
        <p:spPr>
          <a:xfrm>
            <a:off x="703276" y="6283928"/>
            <a:ext cx="6097384" cy="390363"/>
          </a:xfrm>
          <a:prstGeom prst="rect">
            <a:avLst/>
          </a:prstGeom>
          <a:noFill/>
        </p:spPr>
        <p:txBody>
          <a:bodyPr wrap="square">
            <a:spAutoFit/>
          </a:bodyPr>
          <a:lstStyle/>
          <a:p>
            <a:pPr lvl="0" algn="l" rtl="0">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 Conclusions and recommendations</a:t>
            </a:r>
            <a:r>
              <a:rPr lang="ar-OM" dirty="0">
                <a:solidFill>
                  <a:schemeClr val="bg1"/>
                </a:solidFill>
                <a:effectLst/>
                <a:latin typeface="Arial" panose="020B0604020202020204" pitchFamily="34" charset="0"/>
                <a:ea typeface="Calibri" panose="020F0502020204030204" pitchFamily="34" charset="0"/>
                <a:cs typeface="Arial" panose="020B0604020202020204" pitchFamily="34" charset="0"/>
              </a:rPr>
              <a:t>.</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60753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D8E6519-EE93-4765-BB86-A196DBE84ABA}"/>
              </a:ext>
            </a:extLst>
          </p:cNvPr>
          <p:cNvPicPr>
            <a:picLocks noChangeAspect="1"/>
          </p:cNvPicPr>
          <p:nvPr/>
        </p:nvPicPr>
        <p:blipFill>
          <a:blip r:embed="rId2"/>
          <a:stretch>
            <a:fillRect/>
          </a:stretch>
        </p:blipFill>
        <p:spPr>
          <a:xfrm rot="3275895">
            <a:off x="7324285" y="605833"/>
            <a:ext cx="1016012" cy="711208"/>
          </a:xfrm>
          <a:prstGeom prst="rect">
            <a:avLst/>
          </a:prstGeom>
        </p:spPr>
      </p:pic>
      <p:sp>
        <p:nvSpPr>
          <p:cNvPr id="13" name="TextBox 12">
            <a:extLst>
              <a:ext uri="{FF2B5EF4-FFF2-40B4-BE49-F238E27FC236}">
                <a16:creationId xmlns:a16="http://schemas.microsoft.com/office/drawing/2014/main" id="{728AA573-AF94-4994-93CD-685A7DC76429}"/>
              </a:ext>
            </a:extLst>
          </p:cNvPr>
          <p:cNvSpPr txBox="1"/>
          <p:nvPr/>
        </p:nvSpPr>
        <p:spPr>
          <a:xfrm>
            <a:off x="1919412" y="422400"/>
            <a:ext cx="5380485" cy="1206677"/>
          </a:xfrm>
          <a:prstGeom prst="rect">
            <a:avLst/>
          </a:prstGeom>
          <a:noFill/>
        </p:spPr>
        <p:txBody>
          <a:bodyPr wrap="square">
            <a:spAutoFit/>
          </a:bodyPr>
          <a:lstStyle/>
          <a:p>
            <a:pPr lvl="1">
              <a:lnSpc>
                <a:spcPct val="115000"/>
              </a:lnSpc>
              <a:spcAft>
                <a:spcPts val="1000"/>
              </a:spcAft>
            </a:pPr>
            <a:r>
              <a:rPr lang="en-US" sz="16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2- Put the same amount and type of soil in 3 pots, adding 10 grams of moringa leaf powder to one of the pots, 20 grams to the second pot, and leaving the third  without adding anything.</a:t>
            </a:r>
            <a:endParaRPr lang="en-US" sz="12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0A40F963-C1F5-4820-A846-604AFB7A87DF}"/>
              </a:ext>
            </a:extLst>
          </p:cNvPr>
          <p:cNvSpPr txBox="1"/>
          <p:nvPr/>
        </p:nvSpPr>
        <p:spPr>
          <a:xfrm>
            <a:off x="7941728" y="1392311"/>
            <a:ext cx="4213700" cy="2339295"/>
          </a:xfrm>
          <a:prstGeom prst="rect">
            <a:avLst/>
          </a:prstGeom>
          <a:noFill/>
        </p:spPr>
        <p:txBody>
          <a:bodyPr wrap="square">
            <a:spAutoFit/>
          </a:bodyPr>
          <a:lstStyle/>
          <a:p>
            <a:pPr marL="899795" algn="l" rtl="1">
              <a:lnSpc>
                <a:spcPct val="115000"/>
              </a:lnSpc>
              <a:spcAft>
                <a:spcPts val="1000"/>
              </a:spcAft>
            </a:pPr>
            <a:r>
              <a:rPr lang="en-US" sz="16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3 - Choose tomato seedlings of the same type, with the same height and number of leaves, and plant them in three pots, irrigating them with the same amount of water, and placing them in the same lighting and temperature for five weeks</a:t>
            </a:r>
            <a:endParaRPr lang="en-US" sz="12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E90DA437-8402-4E26-AAE7-F17449737C6B}"/>
              </a:ext>
            </a:extLst>
          </p:cNvPr>
          <p:cNvSpPr txBox="1"/>
          <p:nvPr/>
        </p:nvSpPr>
        <p:spPr>
          <a:xfrm>
            <a:off x="7475369" y="4782565"/>
            <a:ext cx="4082021" cy="1772986"/>
          </a:xfrm>
          <a:prstGeom prst="rect">
            <a:avLst/>
          </a:prstGeom>
          <a:noFill/>
        </p:spPr>
        <p:txBody>
          <a:bodyPr wrap="square">
            <a:spAutoFit/>
          </a:bodyPr>
          <a:lstStyle/>
          <a:p>
            <a:pPr marL="1529715" algn="l" rtl="1">
              <a:lnSpc>
                <a:spcPct val="115000"/>
              </a:lnSpc>
              <a:spcAft>
                <a:spcPts val="1000"/>
              </a:spcAft>
            </a:pPr>
            <a:r>
              <a:rPr lang="en-US" sz="16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4- Measure the growth rate of each seedling by measuring the height and number of leaves weekly and recording the results in a table.</a:t>
            </a:r>
            <a:endParaRPr lang="en-US" sz="12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4ABC425-4839-43EF-8F00-0D8245FF8067}"/>
              </a:ext>
            </a:extLst>
          </p:cNvPr>
          <p:cNvSpPr txBox="1"/>
          <p:nvPr/>
        </p:nvSpPr>
        <p:spPr>
          <a:xfrm>
            <a:off x="2033647" y="4928196"/>
            <a:ext cx="5658196" cy="1277466"/>
          </a:xfrm>
          <a:prstGeom prst="rect">
            <a:avLst/>
          </a:prstGeom>
          <a:noFill/>
        </p:spPr>
        <p:txBody>
          <a:bodyPr wrap="square">
            <a:spAutoFit/>
          </a:bodyPr>
          <a:lstStyle/>
          <a:p>
            <a:pPr marL="1529715" algn="l" rtl="1">
              <a:lnSpc>
                <a:spcPct val="115000"/>
              </a:lnSpc>
              <a:spcAft>
                <a:spcPts val="1000"/>
              </a:spcAft>
            </a:pPr>
            <a:r>
              <a:rPr lang="en-US" sz="2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5 </a:t>
            </a:r>
            <a:r>
              <a:rPr lang="en-US" sz="16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Measuring the acidity, salinity and conductivity of the soil at the beginning of the experiment and five weeks after the experiment was conducted</a:t>
            </a:r>
            <a:endParaRPr kumimoji="0" lang="ar-OM" sz="2400" b="0" i="0" u="none" strike="noStrike" kern="0" cap="none" spc="0" normalizeH="0" baseline="0" noProof="0" dirty="0">
              <a:ln>
                <a:noFill/>
              </a:ln>
              <a:solidFill>
                <a:srgbClr val="FFFFFF"/>
              </a:solidFill>
              <a:effectLst/>
              <a:uLnTx/>
              <a:uFillTx/>
              <a:latin typeface="Sue Ellen Francisco"/>
              <a:ea typeface="Sue Ellen Francisco"/>
              <a:cs typeface="Sue Ellen Francisco"/>
              <a:sym typeface="Sue Ellen Francisco"/>
            </a:endParaRPr>
          </a:p>
        </p:txBody>
      </p:sp>
      <p:sp>
        <p:nvSpPr>
          <p:cNvPr id="23" name="TextBox 22">
            <a:extLst>
              <a:ext uri="{FF2B5EF4-FFF2-40B4-BE49-F238E27FC236}">
                <a16:creationId xmlns:a16="http://schemas.microsoft.com/office/drawing/2014/main" id="{3A755822-4E8B-4D47-8800-7CC0E359E459}"/>
              </a:ext>
            </a:extLst>
          </p:cNvPr>
          <p:cNvSpPr txBox="1"/>
          <p:nvPr/>
        </p:nvSpPr>
        <p:spPr>
          <a:xfrm>
            <a:off x="0" y="2949485"/>
            <a:ext cx="4427083" cy="640368"/>
          </a:xfrm>
          <a:prstGeom prst="rect">
            <a:avLst/>
          </a:prstGeom>
          <a:noFill/>
        </p:spPr>
        <p:txBody>
          <a:bodyPr wrap="square">
            <a:spAutoFit/>
          </a:bodyPr>
          <a:lstStyle/>
          <a:p>
            <a:pPr marL="809625" algn="l" rtl="1">
              <a:lnSpc>
                <a:spcPct val="115000"/>
              </a:lnSpc>
              <a:spcAft>
                <a:spcPts val="1000"/>
              </a:spcAft>
            </a:pPr>
            <a:r>
              <a:rPr lang="en-US" sz="16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1- Collect moringa leaves, then dry and grind them to obtain a powder</a:t>
            </a:r>
            <a:endParaRPr lang="en-US" sz="12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26" name="Picture 25">
            <a:extLst>
              <a:ext uri="{FF2B5EF4-FFF2-40B4-BE49-F238E27FC236}">
                <a16:creationId xmlns:a16="http://schemas.microsoft.com/office/drawing/2014/main" id="{C6F27220-C6F6-41E5-8AD8-97682AC94E8B}"/>
              </a:ext>
            </a:extLst>
          </p:cNvPr>
          <p:cNvPicPr>
            <a:picLocks noChangeAspect="1"/>
          </p:cNvPicPr>
          <p:nvPr/>
        </p:nvPicPr>
        <p:blipFill>
          <a:blip r:embed="rId3"/>
          <a:stretch>
            <a:fillRect/>
          </a:stretch>
        </p:blipFill>
        <p:spPr>
          <a:xfrm rot="5825730">
            <a:off x="8544531" y="3671166"/>
            <a:ext cx="1176630" cy="1243692"/>
          </a:xfrm>
          <a:prstGeom prst="rect">
            <a:avLst/>
          </a:prstGeom>
        </p:spPr>
      </p:pic>
      <p:pic>
        <p:nvPicPr>
          <p:cNvPr id="27" name="Picture 26">
            <a:extLst>
              <a:ext uri="{FF2B5EF4-FFF2-40B4-BE49-F238E27FC236}">
                <a16:creationId xmlns:a16="http://schemas.microsoft.com/office/drawing/2014/main" id="{3543EF5D-0736-4DFE-BCA7-E9ACEEF48CCE}"/>
              </a:ext>
            </a:extLst>
          </p:cNvPr>
          <p:cNvPicPr>
            <a:picLocks noChangeAspect="1"/>
          </p:cNvPicPr>
          <p:nvPr/>
        </p:nvPicPr>
        <p:blipFill>
          <a:blip r:embed="rId3"/>
          <a:stretch>
            <a:fillRect/>
          </a:stretch>
        </p:blipFill>
        <p:spPr>
          <a:xfrm rot="8628955">
            <a:off x="6022457" y="4945083"/>
            <a:ext cx="1176630" cy="1243692"/>
          </a:xfrm>
          <a:prstGeom prst="rect">
            <a:avLst/>
          </a:prstGeom>
        </p:spPr>
      </p:pic>
      <p:pic>
        <p:nvPicPr>
          <p:cNvPr id="29" name="Picture 28">
            <a:extLst>
              <a:ext uri="{FF2B5EF4-FFF2-40B4-BE49-F238E27FC236}">
                <a16:creationId xmlns:a16="http://schemas.microsoft.com/office/drawing/2014/main" id="{E0B49D17-7014-4F88-8F26-30C02BA17DCA}"/>
              </a:ext>
            </a:extLst>
          </p:cNvPr>
          <p:cNvPicPr>
            <a:picLocks noChangeAspect="1"/>
          </p:cNvPicPr>
          <p:nvPr/>
        </p:nvPicPr>
        <p:blipFill>
          <a:blip r:embed="rId3"/>
          <a:stretch>
            <a:fillRect/>
          </a:stretch>
        </p:blipFill>
        <p:spPr>
          <a:xfrm rot="11506904">
            <a:off x="1524062" y="3558758"/>
            <a:ext cx="1187464" cy="1255143"/>
          </a:xfrm>
          <a:prstGeom prst="rect">
            <a:avLst/>
          </a:prstGeom>
        </p:spPr>
      </p:pic>
      <p:pic>
        <p:nvPicPr>
          <p:cNvPr id="30" name="Picture 29">
            <a:extLst>
              <a:ext uri="{FF2B5EF4-FFF2-40B4-BE49-F238E27FC236}">
                <a16:creationId xmlns:a16="http://schemas.microsoft.com/office/drawing/2014/main" id="{A81B9B95-0C89-4F11-A63C-DF3F2A115D99}"/>
              </a:ext>
            </a:extLst>
          </p:cNvPr>
          <p:cNvPicPr>
            <a:picLocks noChangeAspect="1"/>
          </p:cNvPicPr>
          <p:nvPr/>
        </p:nvPicPr>
        <p:blipFill>
          <a:blip r:embed="rId3"/>
          <a:stretch>
            <a:fillRect/>
          </a:stretch>
        </p:blipFill>
        <p:spPr>
          <a:xfrm rot="16396334">
            <a:off x="1445332" y="1694560"/>
            <a:ext cx="1176630" cy="1243692"/>
          </a:xfrm>
          <a:prstGeom prst="rect">
            <a:avLst/>
          </a:prstGeom>
        </p:spPr>
      </p:pic>
      <p:sp>
        <p:nvSpPr>
          <p:cNvPr id="2" name="TextBox 1">
            <a:extLst>
              <a:ext uri="{FF2B5EF4-FFF2-40B4-BE49-F238E27FC236}">
                <a16:creationId xmlns:a16="http://schemas.microsoft.com/office/drawing/2014/main" id="{250C540F-79F2-4942-BA8C-968B45758466}"/>
              </a:ext>
            </a:extLst>
          </p:cNvPr>
          <p:cNvSpPr txBox="1"/>
          <p:nvPr/>
        </p:nvSpPr>
        <p:spPr>
          <a:xfrm>
            <a:off x="3695027" y="4301664"/>
            <a:ext cx="4213700" cy="480901"/>
          </a:xfrm>
          <a:prstGeom prst="rect">
            <a:avLst/>
          </a:prstGeom>
          <a:noFill/>
        </p:spPr>
        <p:txBody>
          <a:bodyPr wrap="square" rtlCol="1">
            <a:spAutoFit/>
          </a:bodyPr>
          <a:lstStyle/>
          <a:p>
            <a:pPr algn="l" rtl="0">
              <a:lnSpc>
                <a:spcPct val="115000"/>
              </a:lnSpc>
              <a:spcAft>
                <a:spcPts val="1000"/>
              </a:spcAft>
            </a:pPr>
            <a:r>
              <a:rPr lang="en-US" sz="2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Methods of data collection</a:t>
            </a:r>
            <a:r>
              <a:rPr lang="ar-OM" sz="1800" dirty="0">
                <a:solidFill>
                  <a:srgbClr val="00B050"/>
                </a:solidFill>
                <a:effectLst/>
                <a:latin typeface="Arial" panose="020B0604020202020204" pitchFamily="34" charset="0"/>
                <a:ea typeface="Calibri" panose="020F0502020204030204" pitchFamily="34" charset="0"/>
                <a:cs typeface="Arial" panose="020B0604020202020204" pitchFamily="34" charset="0"/>
              </a:rPr>
              <a:t>:</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52D99D7B-D8C2-0EB0-4366-32D1ED20EA6D}"/>
              </a:ext>
            </a:extLst>
          </p:cNvPr>
          <p:cNvGrpSpPr/>
          <p:nvPr/>
        </p:nvGrpSpPr>
        <p:grpSpPr>
          <a:xfrm>
            <a:off x="3571583" y="2107550"/>
            <a:ext cx="4006380" cy="2109574"/>
            <a:chOff x="0" y="0"/>
            <a:chExt cx="3678090" cy="1592580"/>
          </a:xfrm>
        </p:grpSpPr>
        <p:pic>
          <p:nvPicPr>
            <p:cNvPr id="4" name="Picture 3">
              <a:extLst>
                <a:ext uri="{FF2B5EF4-FFF2-40B4-BE49-F238E27FC236}">
                  <a16:creationId xmlns:a16="http://schemas.microsoft.com/office/drawing/2014/main" id="{8D56876B-F169-3BD8-87AA-2F16BD0521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549400" cy="1549400"/>
            </a:xfrm>
            <a:prstGeom prst="rect">
              <a:avLst/>
            </a:prstGeom>
          </p:spPr>
        </p:pic>
        <p:pic>
          <p:nvPicPr>
            <p:cNvPr id="5" name="Picture 4">
              <a:extLst>
                <a:ext uri="{FF2B5EF4-FFF2-40B4-BE49-F238E27FC236}">
                  <a16:creationId xmlns:a16="http://schemas.microsoft.com/office/drawing/2014/main" id="{3C75D36E-AEBF-AA7E-C8A6-558BFDB2B3B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3576" t="11830" r="3142" b="30948"/>
            <a:stretch/>
          </p:blipFill>
          <p:spPr bwMode="auto">
            <a:xfrm>
              <a:off x="1939460" y="0"/>
              <a:ext cx="1738630" cy="159258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4151616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B93E8E45-19DA-4DE0-A525-CC47F834F14E}"/>
              </a:ext>
            </a:extLst>
          </p:cNvPr>
          <p:cNvSpPr txBox="1"/>
          <p:nvPr/>
        </p:nvSpPr>
        <p:spPr>
          <a:xfrm>
            <a:off x="355369" y="-129620"/>
            <a:ext cx="8674331" cy="2827121"/>
          </a:xfrm>
          <a:prstGeom prst="rect">
            <a:avLst/>
          </a:prstGeom>
          <a:noFill/>
        </p:spPr>
        <p:txBody>
          <a:bodyPr wrap="square">
            <a:spAutoFit/>
          </a:bodyPr>
          <a:lstStyle/>
          <a:p>
            <a:pPr algn="l" rtl="1">
              <a:lnSpc>
                <a:spcPct val="115000"/>
              </a:lnSpc>
              <a:spcAft>
                <a:spcPts val="1000"/>
              </a:spcAft>
            </a:pPr>
            <a:endParaRPr lang="en-US" sz="2000"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p>
            <a:pPr algn="l" rtl="1">
              <a:lnSpc>
                <a:spcPct val="115000"/>
              </a:lnSpc>
              <a:spcAft>
                <a:spcPts val="1000"/>
              </a:spcAft>
            </a:pPr>
            <a:r>
              <a:rPr lang="en-US" sz="2000" dirty="0">
                <a:solidFill>
                  <a:srgbClr val="00B050"/>
                </a:solidFill>
                <a:effectLst/>
                <a:latin typeface="Arial" panose="020B0604020202020204" pitchFamily="34" charset="0"/>
                <a:ea typeface="Calibri" panose="020F0502020204030204" pitchFamily="34" charset="0"/>
                <a:cs typeface="Arial" panose="020B0604020202020204" pitchFamily="34" charset="0"/>
              </a:rPr>
              <a:t>Experiment (1): Fertilizing with different amounts of moringa powder</a:t>
            </a:r>
          </a:p>
          <a:p>
            <a:pPr algn="l" rtl="1">
              <a:lnSpc>
                <a:spcPct val="115000"/>
              </a:lnSpc>
              <a:spcAft>
                <a:spcPts val="1000"/>
              </a:spcAft>
            </a:pPr>
            <a:endParaRPr lang="en-US" sz="2000" dirty="0">
              <a:solidFill>
                <a:srgbClr val="00B050"/>
              </a:solidFill>
              <a:latin typeface="Arial" panose="020B0604020202020204" pitchFamily="34" charset="0"/>
              <a:ea typeface="Calibri" panose="020F0502020204030204" pitchFamily="34" charset="0"/>
              <a:cs typeface="Arial" panose="020B0604020202020204" pitchFamily="34" charset="0"/>
            </a:endParaRPr>
          </a:p>
          <a:p>
            <a:pPr algn="l" rtl="1">
              <a:lnSpc>
                <a:spcPct val="115000"/>
              </a:lnSpc>
              <a:spcAft>
                <a:spcPts val="1000"/>
              </a:spcAft>
            </a:pPr>
            <a:endParaRPr lang="en-US" sz="2000"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p>
            <a:pPr algn="l" rtl="1">
              <a:lnSpc>
                <a:spcPct val="115000"/>
              </a:lnSpc>
              <a:spcAft>
                <a:spcPts val="1000"/>
              </a:spcAft>
            </a:pPr>
            <a:endParaRPr lang="en-US" sz="2000" dirty="0">
              <a:solidFill>
                <a:srgbClr val="00B050"/>
              </a:solidFill>
              <a:latin typeface="Arial" panose="020B0604020202020204" pitchFamily="34" charset="0"/>
              <a:ea typeface="Calibri" panose="020F0502020204030204" pitchFamily="34" charset="0"/>
              <a:cs typeface="Arial" panose="020B0604020202020204" pitchFamily="34" charset="0"/>
            </a:endParaRPr>
          </a:p>
          <a:p>
            <a:pPr algn="l" rtl="1">
              <a:lnSpc>
                <a:spcPct val="115000"/>
              </a:lnSpc>
              <a:spcAft>
                <a:spcPts val="1000"/>
              </a:spcAft>
            </a:pPr>
            <a:endParaRPr lang="en-US" sz="2000"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F2BBE626-6982-40B0-8667-63F8ED0F8B57}"/>
              </a:ext>
            </a:extLst>
          </p:cNvPr>
          <p:cNvSpPr txBox="1"/>
          <p:nvPr/>
        </p:nvSpPr>
        <p:spPr>
          <a:xfrm>
            <a:off x="355369" y="3461906"/>
            <a:ext cx="6097384" cy="390363"/>
          </a:xfrm>
          <a:prstGeom prst="rect">
            <a:avLst/>
          </a:prstGeom>
          <a:noFill/>
        </p:spPr>
        <p:txBody>
          <a:bodyPr wrap="square">
            <a:spAutoFit/>
          </a:bodyPr>
          <a:lstStyle/>
          <a:p>
            <a:pPr algn="l" rtl="1">
              <a:lnSpc>
                <a:spcPct val="115000"/>
              </a:lnSpc>
              <a:spcAft>
                <a:spcPts val="1000"/>
              </a:spcAft>
            </a:pPr>
            <a:r>
              <a:rPr lang="en-US" sz="1800" dirty="0">
                <a:effectLst/>
                <a:latin typeface="Arial" panose="020B0604020202020204" pitchFamily="34" charset="0"/>
                <a:ea typeface="Calibri" panose="020F0502020204030204" pitchFamily="34" charset="0"/>
                <a:cs typeface="Arial" panose="020B0604020202020204" pitchFamily="34" charset="0"/>
              </a:rPr>
              <a:t>:</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B37120CB-3D3F-4875-91EA-849D23BC01C0}"/>
              </a:ext>
            </a:extLst>
          </p:cNvPr>
          <p:cNvSpPr txBox="1"/>
          <p:nvPr/>
        </p:nvSpPr>
        <p:spPr>
          <a:xfrm>
            <a:off x="264381" y="-7005"/>
            <a:ext cx="6094674" cy="489749"/>
          </a:xfrm>
          <a:prstGeom prst="rect">
            <a:avLst/>
          </a:prstGeom>
          <a:noFill/>
        </p:spPr>
        <p:txBody>
          <a:bodyPr wrap="square">
            <a:spAutoFit/>
          </a:bodyPr>
          <a:lstStyle/>
          <a:p>
            <a:pPr algn="l" rtl="1">
              <a:lnSpc>
                <a:spcPct val="115000"/>
              </a:lnSpc>
              <a:spcAft>
                <a:spcPts val="1000"/>
              </a:spcAft>
            </a:pPr>
            <a:r>
              <a:rPr lang="en-US" sz="24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Results:</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7" name="Picture 16">
            <a:extLst>
              <a:ext uri="{FF2B5EF4-FFF2-40B4-BE49-F238E27FC236}">
                <a16:creationId xmlns:a16="http://schemas.microsoft.com/office/drawing/2014/main" id="{91668AF9-6B61-9A8E-08CA-799DFB6DD3D6}"/>
              </a:ext>
            </a:extLst>
          </p:cNvPr>
          <p:cNvPicPr>
            <a:picLocks noChangeAspect="1"/>
          </p:cNvPicPr>
          <p:nvPr/>
        </p:nvPicPr>
        <p:blipFill>
          <a:blip r:embed="rId2"/>
          <a:stretch>
            <a:fillRect/>
          </a:stretch>
        </p:blipFill>
        <p:spPr>
          <a:xfrm>
            <a:off x="1603144" y="962356"/>
            <a:ext cx="6803136" cy="2276856"/>
          </a:xfrm>
          <a:prstGeom prst="rect">
            <a:avLst/>
          </a:prstGeom>
          <a:ln>
            <a:solidFill>
              <a:schemeClr val="bg1"/>
            </a:solidFill>
          </a:ln>
        </p:spPr>
      </p:pic>
      <p:pic>
        <p:nvPicPr>
          <p:cNvPr id="18" name="Picture 17">
            <a:extLst>
              <a:ext uri="{FF2B5EF4-FFF2-40B4-BE49-F238E27FC236}">
                <a16:creationId xmlns:a16="http://schemas.microsoft.com/office/drawing/2014/main" id="{2BF141F8-CFD6-39CC-12BE-93B5ABC1A47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43126" y="3429000"/>
            <a:ext cx="5286374" cy="3177197"/>
          </a:xfrm>
          <a:prstGeom prst="rect">
            <a:avLst/>
          </a:prstGeom>
          <a:noFill/>
        </p:spPr>
      </p:pic>
    </p:spTree>
    <p:extLst>
      <p:ext uri="{BB962C8B-B14F-4D97-AF65-F5344CB8AC3E}">
        <p14:creationId xmlns:p14="http://schemas.microsoft.com/office/powerpoint/2010/main" val="2214191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84F75BD-DEBE-4405-BA2C-653ED8DD6C1B}"/>
              </a:ext>
            </a:extLst>
          </p:cNvPr>
          <p:cNvSpPr txBox="1"/>
          <p:nvPr/>
        </p:nvSpPr>
        <p:spPr>
          <a:xfrm>
            <a:off x="652007" y="0"/>
            <a:ext cx="4349363" cy="523220"/>
          </a:xfrm>
          <a:prstGeom prst="rect">
            <a:avLst/>
          </a:prstGeom>
          <a:noFill/>
        </p:spPr>
        <p:txBody>
          <a:bodyPr wrap="square" rtlCol="1">
            <a:spAutoFit/>
          </a:bodyPr>
          <a:lstStyle/>
          <a:p>
            <a:r>
              <a:rPr lang="en-US" sz="2800" b="1" dirty="0">
                <a:solidFill>
                  <a:srgbClr val="FF0000"/>
                </a:solidFill>
              </a:rPr>
              <a:t>Soil characteristics</a:t>
            </a:r>
            <a:endParaRPr lang="ar-OM" sz="2800" b="1" dirty="0">
              <a:solidFill>
                <a:srgbClr val="FF0000"/>
              </a:solidFill>
            </a:endParaRPr>
          </a:p>
        </p:txBody>
      </p:sp>
      <p:graphicFrame>
        <p:nvGraphicFramePr>
          <p:cNvPr id="6" name="Table 5">
            <a:extLst>
              <a:ext uri="{FF2B5EF4-FFF2-40B4-BE49-F238E27FC236}">
                <a16:creationId xmlns:a16="http://schemas.microsoft.com/office/drawing/2014/main" id="{0A95B0CF-57F6-8FD2-3624-210B48C10F43}"/>
              </a:ext>
            </a:extLst>
          </p:cNvPr>
          <p:cNvGraphicFramePr>
            <a:graphicFrameLocks noGrp="1"/>
          </p:cNvGraphicFramePr>
          <p:nvPr>
            <p:extLst>
              <p:ext uri="{D42A27DB-BD31-4B8C-83A1-F6EECF244321}">
                <p14:modId xmlns:p14="http://schemas.microsoft.com/office/powerpoint/2010/main" val="1908712242"/>
              </p:ext>
            </p:extLst>
          </p:nvPr>
        </p:nvGraphicFramePr>
        <p:xfrm>
          <a:off x="885826" y="733426"/>
          <a:ext cx="6408739" cy="1895904"/>
        </p:xfrm>
        <a:graphic>
          <a:graphicData uri="http://schemas.openxmlformats.org/drawingml/2006/table">
            <a:tbl>
              <a:tblPr firstRow="1" firstCol="1" bandRow="1">
                <a:tableStyleId>{5C22544A-7EE6-4342-B048-85BDC9FD1C3A}</a:tableStyleId>
              </a:tblPr>
              <a:tblGrid>
                <a:gridCol w="2193141">
                  <a:extLst>
                    <a:ext uri="{9D8B030D-6E8A-4147-A177-3AD203B41FA5}">
                      <a16:colId xmlns:a16="http://schemas.microsoft.com/office/drawing/2014/main" val="685845720"/>
                    </a:ext>
                  </a:extLst>
                </a:gridCol>
                <a:gridCol w="1498115">
                  <a:extLst>
                    <a:ext uri="{9D8B030D-6E8A-4147-A177-3AD203B41FA5}">
                      <a16:colId xmlns:a16="http://schemas.microsoft.com/office/drawing/2014/main" val="3692443407"/>
                    </a:ext>
                  </a:extLst>
                </a:gridCol>
                <a:gridCol w="1338480">
                  <a:extLst>
                    <a:ext uri="{9D8B030D-6E8A-4147-A177-3AD203B41FA5}">
                      <a16:colId xmlns:a16="http://schemas.microsoft.com/office/drawing/2014/main" val="3446717159"/>
                    </a:ext>
                  </a:extLst>
                </a:gridCol>
                <a:gridCol w="1379003">
                  <a:extLst>
                    <a:ext uri="{9D8B030D-6E8A-4147-A177-3AD203B41FA5}">
                      <a16:colId xmlns:a16="http://schemas.microsoft.com/office/drawing/2014/main" val="1782803932"/>
                    </a:ext>
                  </a:extLst>
                </a:gridCol>
              </a:tblGrid>
              <a:tr h="752732">
                <a:tc>
                  <a:txBody>
                    <a:bodyPr/>
                    <a:lstStyle/>
                    <a:p>
                      <a:pPr marL="0" marR="0" algn="ctr" rtl="1">
                        <a:lnSpc>
                          <a:spcPct val="107000"/>
                        </a:lnSpc>
                        <a:spcBef>
                          <a:spcPts val="0"/>
                        </a:spcBef>
                        <a:spcAft>
                          <a:spcPts val="0"/>
                        </a:spcAft>
                      </a:pPr>
                      <a:r>
                        <a:rPr lang="en-US" sz="1200">
                          <a:effectLst/>
                        </a:rPr>
                        <a:t>      Sample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0233" marR="60233" marT="0" marB="0"/>
                </a:tc>
                <a:tc>
                  <a:txBody>
                    <a:bodyPr/>
                    <a:lstStyle/>
                    <a:p>
                      <a:pPr marL="0" marR="0" algn="ctr" rtl="1">
                        <a:lnSpc>
                          <a:spcPct val="107000"/>
                        </a:lnSpc>
                        <a:spcBef>
                          <a:spcPts val="0"/>
                        </a:spcBef>
                        <a:spcAft>
                          <a:spcPts val="0"/>
                        </a:spcAft>
                      </a:pPr>
                      <a:r>
                        <a:rPr lang="en-US" sz="1200">
                          <a:effectLst/>
                        </a:rPr>
                        <a:t>Without fertilization</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0233" marR="60233" marT="0" marB="0"/>
                </a:tc>
                <a:tc>
                  <a:txBody>
                    <a:bodyPr/>
                    <a:lstStyle/>
                    <a:p>
                      <a:pPr marL="0" marR="0" algn="ctr" rtl="1">
                        <a:lnSpc>
                          <a:spcPct val="107000"/>
                        </a:lnSpc>
                        <a:spcBef>
                          <a:spcPts val="0"/>
                        </a:spcBef>
                        <a:spcAft>
                          <a:spcPts val="0"/>
                        </a:spcAft>
                      </a:pPr>
                      <a:r>
                        <a:rPr lang="en-US" sz="1200">
                          <a:effectLst/>
                        </a:rPr>
                        <a:t>Fertilizing with 10 g</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0233" marR="60233" marT="0" marB="0"/>
                </a:tc>
                <a:tc>
                  <a:txBody>
                    <a:bodyPr/>
                    <a:lstStyle/>
                    <a:p>
                      <a:pPr marL="0" marR="0" algn="ctr" rtl="1">
                        <a:lnSpc>
                          <a:spcPct val="107000"/>
                        </a:lnSpc>
                        <a:spcBef>
                          <a:spcPts val="0"/>
                        </a:spcBef>
                        <a:spcAft>
                          <a:spcPts val="0"/>
                        </a:spcAft>
                      </a:pPr>
                      <a:r>
                        <a:rPr lang="en-US" sz="1200">
                          <a:effectLst/>
                        </a:rPr>
                        <a:t>Fertilizing with 20 g</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0233" marR="60233" marT="0" marB="0"/>
                </a:tc>
                <a:extLst>
                  <a:ext uri="{0D108BD9-81ED-4DB2-BD59-A6C34878D82A}">
                    <a16:rowId xmlns:a16="http://schemas.microsoft.com/office/drawing/2014/main" val="3370119868"/>
                  </a:ext>
                </a:extLst>
              </a:tr>
              <a:tr h="389532">
                <a:tc>
                  <a:txBody>
                    <a:bodyPr/>
                    <a:lstStyle/>
                    <a:p>
                      <a:pPr marL="0" marR="0" algn="ctr" rtl="1">
                        <a:lnSpc>
                          <a:spcPct val="107000"/>
                        </a:lnSpc>
                        <a:spcBef>
                          <a:spcPts val="0"/>
                        </a:spcBef>
                        <a:spcAft>
                          <a:spcPts val="0"/>
                        </a:spcAft>
                      </a:pPr>
                      <a:r>
                        <a:rPr lang="en-US" sz="1200">
                          <a:effectLst/>
                        </a:rPr>
                        <a:t>Acidity (pH)</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0233" marR="60233" marT="0" marB="0"/>
                </a:tc>
                <a:tc>
                  <a:txBody>
                    <a:bodyPr/>
                    <a:lstStyle/>
                    <a:p>
                      <a:pPr marL="0" marR="0" algn="ctr" rtl="1">
                        <a:lnSpc>
                          <a:spcPct val="107000"/>
                        </a:lnSpc>
                        <a:spcBef>
                          <a:spcPts val="0"/>
                        </a:spcBef>
                        <a:spcAft>
                          <a:spcPts val="0"/>
                        </a:spcAft>
                      </a:pPr>
                      <a:r>
                        <a:rPr lang="ar-OM" sz="1200">
                          <a:effectLst/>
                        </a:rPr>
                        <a:t>8.25</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0233" marR="60233" marT="0" marB="0"/>
                </a:tc>
                <a:tc>
                  <a:txBody>
                    <a:bodyPr/>
                    <a:lstStyle/>
                    <a:p>
                      <a:pPr marL="0" marR="0" algn="ctr" rtl="1">
                        <a:lnSpc>
                          <a:spcPct val="107000"/>
                        </a:lnSpc>
                        <a:spcBef>
                          <a:spcPts val="0"/>
                        </a:spcBef>
                        <a:spcAft>
                          <a:spcPts val="0"/>
                        </a:spcAft>
                      </a:pPr>
                      <a:r>
                        <a:rPr lang="ar-OM" sz="1200">
                          <a:effectLst/>
                        </a:rPr>
                        <a:t>7.6</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0233" marR="60233" marT="0" marB="0"/>
                </a:tc>
                <a:tc>
                  <a:txBody>
                    <a:bodyPr/>
                    <a:lstStyle/>
                    <a:p>
                      <a:pPr marL="0" marR="0" algn="ctr" rtl="1">
                        <a:lnSpc>
                          <a:spcPct val="107000"/>
                        </a:lnSpc>
                        <a:spcBef>
                          <a:spcPts val="0"/>
                        </a:spcBef>
                        <a:spcAft>
                          <a:spcPts val="0"/>
                        </a:spcAft>
                      </a:pPr>
                      <a:r>
                        <a:rPr lang="ar-OM" sz="1200">
                          <a:effectLst/>
                        </a:rPr>
                        <a:t>7.8</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0233" marR="60233" marT="0" marB="0"/>
                </a:tc>
                <a:extLst>
                  <a:ext uri="{0D108BD9-81ED-4DB2-BD59-A6C34878D82A}">
                    <a16:rowId xmlns:a16="http://schemas.microsoft.com/office/drawing/2014/main" val="2161308052"/>
                  </a:ext>
                </a:extLst>
              </a:tr>
              <a:tr h="376820">
                <a:tc>
                  <a:txBody>
                    <a:bodyPr/>
                    <a:lstStyle/>
                    <a:p>
                      <a:pPr marL="0" marR="0" algn="ctr" rtl="1">
                        <a:lnSpc>
                          <a:spcPct val="107000"/>
                        </a:lnSpc>
                        <a:spcBef>
                          <a:spcPts val="0"/>
                        </a:spcBef>
                        <a:spcAft>
                          <a:spcPts val="0"/>
                        </a:spcAft>
                      </a:pPr>
                      <a:r>
                        <a:rPr lang="en-US" sz="1200">
                          <a:effectLst/>
                        </a:rPr>
                        <a:t>Salinity (ppm)</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0233" marR="60233" marT="0" marB="0"/>
                </a:tc>
                <a:tc>
                  <a:txBody>
                    <a:bodyPr/>
                    <a:lstStyle/>
                    <a:p>
                      <a:pPr marL="0" marR="0" algn="ctr" rtl="1">
                        <a:lnSpc>
                          <a:spcPct val="107000"/>
                        </a:lnSpc>
                        <a:spcBef>
                          <a:spcPts val="0"/>
                        </a:spcBef>
                        <a:spcAft>
                          <a:spcPts val="0"/>
                        </a:spcAft>
                      </a:pPr>
                      <a:r>
                        <a:rPr lang="ar-OM" sz="1200">
                          <a:effectLst/>
                        </a:rPr>
                        <a:t>981</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0233" marR="60233" marT="0" marB="0"/>
                </a:tc>
                <a:tc>
                  <a:txBody>
                    <a:bodyPr/>
                    <a:lstStyle/>
                    <a:p>
                      <a:pPr marL="0" marR="0" algn="ctr" rtl="1">
                        <a:lnSpc>
                          <a:spcPct val="107000"/>
                        </a:lnSpc>
                        <a:spcBef>
                          <a:spcPts val="0"/>
                        </a:spcBef>
                        <a:spcAft>
                          <a:spcPts val="0"/>
                        </a:spcAft>
                      </a:pPr>
                      <a:r>
                        <a:rPr lang="ar-OM" sz="1200">
                          <a:effectLst/>
                        </a:rPr>
                        <a:t>1055</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0233" marR="60233" marT="0" marB="0"/>
                </a:tc>
                <a:tc>
                  <a:txBody>
                    <a:bodyPr/>
                    <a:lstStyle/>
                    <a:p>
                      <a:pPr marL="0" marR="0" algn="ctr" rtl="1">
                        <a:lnSpc>
                          <a:spcPct val="107000"/>
                        </a:lnSpc>
                        <a:spcBef>
                          <a:spcPts val="0"/>
                        </a:spcBef>
                        <a:spcAft>
                          <a:spcPts val="0"/>
                        </a:spcAft>
                      </a:pPr>
                      <a:r>
                        <a:rPr lang="ar-OM" sz="1200">
                          <a:effectLst/>
                        </a:rPr>
                        <a:t>1185</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0233" marR="60233" marT="0" marB="0"/>
                </a:tc>
                <a:extLst>
                  <a:ext uri="{0D108BD9-81ED-4DB2-BD59-A6C34878D82A}">
                    <a16:rowId xmlns:a16="http://schemas.microsoft.com/office/drawing/2014/main" val="460013842"/>
                  </a:ext>
                </a:extLst>
              </a:tr>
              <a:tr h="376820">
                <a:tc>
                  <a:txBody>
                    <a:bodyPr/>
                    <a:lstStyle/>
                    <a:p>
                      <a:pPr marL="0" marR="0" algn="ctr" rtl="1">
                        <a:lnSpc>
                          <a:spcPct val="107000"/>
                        </a:lnSpc>
                        <a:spcBef>
                          <a:spcPts val="0"/>
                        </a:spcBef>
                        <a:spcAft>
                          <a:spcPts val="0"/>
                        </a:spcAft>
                      </a:pPr>
                      <a:r>
                        <a:rPr lang="en-US" sz="1200">
                          <a:effectLst/>
                        </a:rPr>
                        <a:t>Conductivity (µS/cm)</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0233" marR="60233" marT="0" marB="0"/>
                </a:tc>
                <a:tc>
                  <a:txBody>
                    <a:bodyPr/>
                    <a:lstStyle/>
                    <a:p>
                      <a:pPr marL="0" marR="0" algn="ctr" rtl="1">
                        <a:lnSpc>
                          <a:spcPct val="107000"/>
                        </a:lnSpc>
                        <a:spcBef>
                          <a:spcPts val="0"/>
                        </a:spcBef>
                        <a:spcAft>
                          <a:spcPts val="0"/>
                        </a:spcAft>
                      </a:pPr>
                      <a:r>
                        <a:rPr lang="ar-OM" sz="1200">
                          <a:effectLst/>
                        </a:rPr>
                        <a:t>980</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0233" marR="60233" marT="0" marB="0"/>
                </a:tc>
                <a:tc>
                  <a:txBody>
                    <a:bodyPr/>
                    <a:lstStyle/>
                    <a:p>
                      <a:pPr marL="0" marR="0" algn="ctr" rtl="1">
                        <a:lnSpc>
                          <a:spcPct val="107000"/>
                        </a:lnSpc>
                        <a:spcBef>
                          <a:spcPts val="0"/>
                        </a:spcBef>
                        <a:spcAft>
                          <a:spcPts val="0"/>
                        </a:spcAft>
                      </a:pPr>
                      <a:r>
                        <a:rPr lang="ar-OM" sz="1200">
                          <a:effectLst/>
                        </a:rPr>
                        <a:t>1100</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0233" marR="60233" marT="0" marB="0"/>
                </a:tc>
                <a:tc>
                  <a:txBody>
                    <a:bodyPr/>
                    <a:lstStyle/>
                    <a:p>
                      <a:pPr marL="0" marR="0" algn="ctr" rtl="1">
                        <a:lnSpc>
                          <a:spcPct val="107000"/>
                        </a:lnSpc>
                        <a:spcBef>
                          <a:spcPts val="0"/>
                        </a:spcBef>
                        <a:spcAft>
                          <a:spcPts val="0"/>
                        </a:spcAft>
                      </a:pPr>
                      <a:r>
                        <a:rPr lang="ar-OM" sz="1200" dirty="0">
                          <a:effectLst/>
                        </a:rPr>
                        <a:t>1137</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60233" marR="60233" marT="0" marB="0"/>
                </a:tc>
                <a:extLst>
                  <a:ext uri="{0D108BD9-81ED-4DB2-BD59-A6C34878D82A}">
                    <a16:rowId xmlns:a16="http://schemas.microsoft.com/office/drawing/2014/main" val="51805942"/>
                  </a:ext>
                </a:extLst>
              </a:tr>
            </a:tbl>
          </a:graphicData>
        </a:graphic>
      </p:graphicFrame>
      <p:pic>
        <p:nvPicPr>
          <p:cNvPr id="9" name="Picture 8">
            <a:extLst>
              <a:ext uri="{FF2B5EF4-FFF2-40B4-BE49-F238E27FC236}">
                <a16:creationId xmlns:a16="http://schemas.microsoft.com/office/drawing/2014/main" id="{08562CCF-3395-DC74-247B-5C133E9F04B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56250" y="3086418"/>
            <a:ext cx="5340350" cy="3209615"/>
          </a:xfrm>
          <a:prstGeom prst="rect">
            <a:avLst/>
          </a:prstGeom>
          <a:noFill/>
        </p:spPr>
      </p:pic>
    </p:spTree>
    <p:extLst>
      <p:ext uri="{BB962C8B-B14F-4D97-AF65-F5344CB8AC3E}">
        <p14:creationId xmlns:p14="http://schemas.microsoft.com/office/powerpoint/2010/main" val="1545750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0AEE105A-BED7-48E6-BA58-C70F219DDAD3}"/>
              </a:ext>
            </a:extLst>
          </p:cNvPr>
          <p:cNvSpPr txBox="1"/>
          <p:nvPr/>
        </p:nvSpPr>
        <p:spPr>
          <a:xfrm>
            <a:off x="315070" y="179236"/>
            <a:ext cx="9809921" cy="369332"/>
          </a:xfrm>
          <a:prstGeom prst="rect">
            <a:avLst/>
          </a:prstGeom>
          <a:noFill/>
        </p:spPr>
        <p:txBody>
          <a:bodyPr wrap="square">
            <a:spAutoFit/>
          </a:bodyPr>
          <a:lstStyle/>
          <a:p>
            <a:r>
              <a:rPr lang="en-US" dirty="0">
                <a:solidFill>
                  <a:srgbClr val="00B050"/>
                </a:solidFill>
              </a:rPr>
              <a:t>Monitoring the growth rate of tomato plants according to the type of fertilizer</a:t>
            </a:r>
            <a:r>
              <a:rPr lang="en-US" dirty="0">
                <a:solidFill>
                  <a:schemeClr val="bg1"/>
                </a:solidFill>
              </a:rPr>
              <a:t>:</a:t>
            </a:r>
            <a:endParaRPr lang="ar-OM" dirty="0">
              <a:solidFill>
                <a:schemeClr val="bg1"/>
              </a:solidFill>
            </a:endParaRPr>
          </a:p>
        </p:txBody>
      </p:sp>
      <p:grpSp>
        <p:nvGrpSpPr>
          <p:cNvPr id="3083" name="Group 49"/>
          <p:cNvGrpSpPr>
            <a:grpSpLocks/>
          </p:cNvGrpSpPr>
          <p:nvPr/>
        </p:nvGrpSpPr>
        <p:grpSpPr bwMode="auto">
          <a:xfrm>
            <a:off x="169863" y="66675"/>
            <a:ext cx="2581275" cy="2363788"/>
            <a:chOff x="0" y="0"/>
            <a:chExt cx="25806" cy="23641"/>
          </a:xfrm>
        </p:grpSpPr>
      </p:grpSp>
      <p:grpSp>
        <p:nvGrpSpPr>
          <p:cNvPr id="3080" name="Group 15"/>
          <p:cNvGrpSpPr>
            <a:grpSpLocks/>
          </p:cNvGrpSpPr>
          <p:nvPr/>
        </p:nvGrpSpPr>
        <p:grpSpPr bwMode="auto">
          <a:xfrm>
            <a:off x="6350" y="65088"/>
            <a:ext cx="2508250" cy="2362200"/>
            <a:chOff x="0" y="0"/>
            <a:chExt cx="25085" cy="23628"/>
          </a:xfrm>
        </p:grpSpPr>
      </p:grpSp>
      <p:pic>
        <p:nvPicPr>
          <p:cNvPr id="2" name="Picture 1">
            <a:extLst>
              <a:ext uri="{FF2B5EF4-FFF2-40B4-BE49-F238E27FC236}">
                <a16:creationId xmlns:a16="http://schemas.microsoft.com/office/drawing/2014/main" id="{82CEB0DF-0295-2D82-F1F0-CBBA864FB9D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7350" b="10350"/>
          <a:stretch/>
        </p:blipFill>
        <p:spPr bwMode="auto">
          <a:xfrm>
            <a:off x="315070" y="648070"/>
            <a:ext cx="6185217" cy="3073983"/>
          </a:xfrm>
          <a:prstGeom prst="rect">
            <a:avLst/>
          </a:prstGeom>
          <a:ln>
            <a:noFill/>
          </a:ln>
          <a:extLst>
            <a:ext uri="{53640926-AAD7-44D8-BBD7-CCE9431645EC}">
              <a14:shadowObscured xmlns:a14="http://schemas.microsoft.com/office/drawing/2010/main"/>
            </a:ext>
          </a:extLst>
        </p:spPr>
      </p:pic>
      <p:pic>
        <p:nvPicPr>
          <p:cNvPr id="3" name="Picture 2" descr="A graph showing growth rate&#10;&#10;Description automatically generated">
            <a:extLst>
              <a:ext uri="{FF2B5EF4-FFF2-40B4-BE49-F238E27FC236}">
                <a16:creationId xmlns:a16="http://schemas.microsoft.com/office/drawing/2014/main" id="{7EF31F7D-027D-B872-DFEC-11051F9835E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00287" y="3130956"/>
            <a:ext cx="5541104" cy="3330763"/>
          </a:xfrm>
          <a:prstGeom prst="rect">
            <a:avLst/>
          </a:prstGeom>
          <a:noFill/>
        </p:spPr>
      </p:pic>
    </p:spTree>
    <p:extLst>
      <p:ext uri="{BB962C8B-B14F-4D97-AF65-F5344CB8AC3E}">
        <p14:creationId xmlns:p14="http://schemas.microsoft.com/office/powerpoint/2010/main" val="1316396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F12C01E-3ABA-46F3-AE2D-11D8D611F862}"/>
              </a:ext>
            </a:extLst>
          </p:cNvPr>
          <p:cNvSpPr txBox="1"/>
          <p:nvPr/>
        </p:nvSpPr>
        <p:spPr>
          <a:xfrm>
            <a:off x="216673" y="120077"/>
            <a:ext cx="11249107" cy="369332"/>
          </a:xfrm>
          <a:prstGeom prst="rect">
            <a:avLst/>
          </a:prstGeom>
          <a:noFill/>
        </p:spPr>
        <p:txBody>
          <a:bodyPr wrap="square">
            <a:spAutoFit/>
          </a:bodyPr>
          <a:lstStyle/>
          <a:p>
            <a:r>
              <a:rPr lang="en-US" dirty="0">
                <a:solidFill>
                  <a:schemeClr val="bg1"/>
                </a:solidFill>
              </a:rPr>
              <a:t>Soil characteristics in </a:t>
            </a:r>
            <a:r>
              <a:rPr lang="en-US" dirty="0" err="1">
                <a:solidFill>
                  <a:schemeClr val="bg1"/>
                </a:solidFill>
              </a:rPr>
              <a:t>expirement</a:t>
            </a:r>
            <a:r>
              <a:rPr lang="en-US" dirty="0">
                <a:solidFill>
                  <a:schemeClr val="bg1"/>
                </a:solidFill>
              </a:rPr>
              <a:t> 2:</a:t>
            </a:r>
            <a:endParaRPr lang="ar-OM" dirty="0">
              <a:solidFill>
                <a:schemeClr val="bg1"/>
              </a:solidFill>
            </a:endParaRPr>
          </a:p>
        </p:txBody>
      </p:sp>
      <p:graphicFrame>
        <p:nvGraphicFramePr>
          <p:cNvPr id="4" name="Table 3">
            <a:extLst>
              <a:ext uri="{FF2B5EF4-FFF2-40B4-BE49-F238E27FC236}">
                <a16:creationId xmlns:a16="http://schemas.microsoft.com/office/drawing/2014/main" id="{61854F9D-1356-015A-5F78-87116AC32017}"/>
              </a:ext>
            </a:extLst>
          </p:cNvPr>
          <p:cNvGraphicFramePr>
            <a:graphicFrameLocks noGrp="1"/>
          </p:cNvGraphicFramePr>
          <p:nvPr>
            <p:extLst>
              <p:ext uri="{D42A27DB-BD31-4B8C-83A1-F6EECF244321}">
                <p14:modId xmlns:p14="http://schemas.microsoft.com/office/powerpoint/2010/main" val="1834354877"/>
              </p:ext>
            </p:extLst>
          </p:nvPr>
        </p:nvGraphicFramePr>
        <p:xfrm>
          <a:off x="142875" y="857250"/>
          <a:ext cx="7200900" cy="2266951"/>
        </p:xfrm>
        <a:graphic>
          <a:graphicData uri="http://schemas.openxmlformats.org/drawingml/2006/table">
            <a:tbl>
              <a:tblPr firstRow="1" firstCol="1" bandRow="1">
                <a:tableStyleId>{5C22544A-7EE6-4342-B048-85BDC9FD1C3A}</a:tableStyleId>
              </a:tblPr>
              <a:tblGrid>
                <a:gridCol w="2464704">
                  <a:extLst>
                    <a:ext uri="{9D8B030D-6E8A-4147-A177-3AD203B41FA5}">
                      <a16:colId xmlns:a16="http://schemas.microsoft.com/office/drawing/2014/main" val="1822919693"/>
                    </a:ext>
                  </a:extLst>
                </a:gridCol>
                <a:gridCol w="1683419">
                  <a:extLst>
                    <a:ext uri="{9D8B030D-6E8A-4147-A177-3AD203B41FA5}">
                      <a16:colId xmlns:a16="http://schemas.microsoft.com/office/drawing/2014/main" val="3961431367"/>
                    </a:ext>
                  </a:extLst>
                </a:gridCol>
                <a:gridCol w="1503554">
                  <a:extLst>
                    <a:ext uri="{9D8B030D-6E8A-4147-A177-3AD203B41FA5}">
                      <a16:colId xmlns:a16="http://schemas.microsoft.com/office/drawing/2014/main" val="2156984091"/>
                    </a:ext>
                  </a:extLst>
                </a:gridCol>
                <a:gridCol w="1549223">
                  <a:extLst>
                    <a:ext uri="{9D8B030D-6E8A-4147-A177-3AD203B41FA5}">
                      <a16:colId xmlns:a16="http://schemas.microsoft.com/office/drawing/2014/main" val="3912760788"/>
                    </a:ext>
                  </a:extLst>
                </a:gridCol>
              </a:tblGrid>
              <a:tr h="1109662">
                <a:tc>
                  <a:txBody>
                    <a:bodyPr/>
                    <a:lstStyle/>
                    <a:p>
                      <a:pPr marL="0" marR="0" algn="ctr" rtl="1">
                        <a:lnSpc>
                          <a:spcPct val="107000"/>
                        </a:lnSpc>
                        <a:spcBef>
                          <a:spcPts val="0"/>
                        </a:spcBef>
                        <a:spcAft>
                          <a:spcPts val="0"/>
                        </a:spcAft>
                      </a:pPr>
                      <a:r>
                        <a:rPr lang="en-US" sz="1300">
                          <a:effectLst/>
                        </a:rPr>
                        <a:t>      Sample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1343" marR="61343" marT="0" marB="0"/>
                </a:tc>
                <a:tc>
                  <a:txBody>
                    <a:bodyPr/>
                    <a:lstStyle/>
                    <a:p>
                      <a:pPr marL="0" marR="0" algn="ctr" rtl="1">
                        <a:lnSpc>
                          <a:spcPct val="107000"/>
                        </a:lnSpc>
                        <a:spcBef>
                          <a:spcPts val="0"/>
                        </a:spcBef>
                        <a:spcAft>
                          <a:spcPts val="0"/>
                        </a:spcAft>
                      </a:pPr>
                      <a:r>
                        <a:rPr lang="en-US" sz="1300">
                          <a:effectLst/>
                        </a:rPr>
                        <a:t>Without fertilization</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1343" marR="61343" marT="0" marB="0"/>
                </a:tc>
                <a:tc>
                  <a:txBody>
                    <a:bodyPr/>
                    <a:lstStyle/>
                    <a:p>
                      <a:pPr marL="0" marR="0" algn="ctr" rtl="1">
                        <a:lnSpc>
                          <a:spcPct val="107000"/>
                        </a:lnSpc>
                        <a:spcBef>
                          <a:spcPts val="0"/>
                        </a:spcBef>
                        <a:spcAft>
                          <a:spcPts val="0"/>
                        </a:spcAft>
                      </a:pPr>
                      <a:r>
                        <a:rPr lang="en-US" sz="1300">
                          <a:effectLst/>
                        </a:rPr>
                        <a:t>Fertilizing with organic fertilizer</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1343" marR="61343" marT="0" marB="0"/>
                </a:tc>
                <a:tc>
                  <a:txBody>
                    <a:bodyPr/>
                    <a:lstStyle/>
                    <a:p>
                      <a:pPr marL="0" marR="0" algn="ctr" rtl="1">
                        <a:lnSpc>
                          <a:spcPct val="107000"/>
                        </a:lnSpc>
                        <a:spcBef>
                          <a:spcPts val="0"/>
                        </a:spcBef>
                        <a:spcAft>
                          <a:spcPts val="0"/>
                        </a:spcAft>
                      </a:pPr>
                      <a:r>
                        <a:rPr lang="en-US" sz="1300">
                          <a:effectLst/>
                        </a:rPr>
                        <a:t>Fertilization with moringa leaf extract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1343" marR="61343" marT="0" marB="0"/>
                </a:tc>
                <a:extLst>
                  <a:ext uri="{0D108BD9-81ED-4DB2-BD59-A6C34878D82A}">
                    <a16:rowId xmlns:a16="http://schemas.microsoft.com/office/drawing/2014/main" val="2839545578"/>
                  </a:ext>
                </a:extLst>
              </a:tr>
              <a:tr h="393155">
                <a:tc>
                  <a:txBody>
                    <a:bodyPr/>
                    <a:lstStyle/>
                    <a:p>
                      <a:pPr marL="0" marR="0" algn="ctr" rtl="1">
                        <a:lnSpc>
                          <a:spcPct val="107000"/>
                        </a:lnSpc>
                        <a:spcBef>
                          <a:spcPts val="0"/>
                        </a:spcBef>
                        <a:spcAft>
                          <a:spcPts val="0"/>
                        </a:spcAft>
                      </a:pPr>
                      <a:r>
                        <a:rPr lang="en-US" sz="1300">
                          <a:effectLst/>
                        </a:rPr>
                        <a:t>Acidity (pH)</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1343" marR="61343" marT="0" marB="0"/>
                </a:tc>
                <a:tc>
                  <a:txBody>
                    <a:bodyPr/>
                    <a:lstStyle/>
                    <a:p>
                      <a:pPr marL="0" marR="0" algn="ctr" rtl="1">
                        <a:lnSpc>
                          <a:spcPct val="107000"/>
                        </a:lnSpc>
                        <a:spcBef>
                          <a:spcPts val="0"/>
                        </a:spcBef>
                        <a:spcAft>
                          <a:spcPts val="0"/>
                        </a:spcAft>
                      </a:pPr>
                      <a:r>
                        <a:rPr lang="ar-OM" sz="1300">
                          <a:effectLst/>
                        </a:rPr>
                        <a:t>8.71</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1343" marR="61343" marT="0" marB="0"/>
                </a:tc>
                <a:tc>
                  <a:txBody>
                    <a:bodyPr/>
                    <a:lstStyle/>
                    <a:p>
                      <a:pPr marL="0" marR="0" algn="ctr" rtl="1">
                        <a:lnSpc>
                          <a:spcPct val="107000"/>
                        </a:lnSpc>
                        <a:spcBef>
                          <a:spcPts val="0"/>
                        </a:spcBef>
                        <a:spcAft>
                          <a:spcPts val="0"/>
                        </a:spcAft>
                      </a:pPr>
                      <a:r>
                        <a:rPr lang="ar-OM" sz="1300">
                          <a:effectLst/>
                        </a:rPr>
                        <a:t>8.22</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1343" marR="61343" marT="0" marB="0"/>
                </a:tc>
                <a:tc>
                  <a:txBody>
                    <a:bodyPr/>
                    <a:lstStyle/>
                    <a:p>
                      <a:pPr marL="0" marR="0" algn="ctr" rtl="1">
                        <a:lnSpc>
                          <a:spcPct val="107000"/>
                        </a:lnSpc>
                        <a:spcBef>
                          <a:spcPts val="0"/>
                        </a:spcBef>
                        <a:spcAft>
                          <a:spcPts val="0"/>
                        </a:spcAft>
                      </a:pPr>
                      <a:r>
                        <a:rPr lang="ar-OM" sz="1300">
                          <a:effectLst/>
                        </a:rPr>
                        <a:t>8.34</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1343" marR="61343" marT="0" marB="0"/>
                </a:tc>
                <a:extLst>
                  <a:ext uri="{0D108BD9-81ED-4DB2-BD59-A6C34878D82A}">
                    <a16:rowId xmlns:a16="http://schemas.microsoft.com/office/drawing/2014/main" val="2554792600"/>
                  </a:ext>
                </a:extLst>
              </a:tr>
              <a:tr h="382067">
                <a:tc>
                  <a:txBody>
                    <a:bodyPr/>
                    <a:lstStyle/>
                    <a:p>
                      <a:pPr marL="0" marR="0" algn="ctr" rtl="1">
                        <a:lnSpc>
                          <a:spcPct val="107000"/>
                        </a:lnSpc>
                        <a:spcBef>
                          <a:spcPts val="0"/>
                        </a:spcBef>
                        <a:spcAft>
                          <a:spcPts val="0"/>
                        </a:spcAft>
                      </a:pPr>
                      <a:r>
                        <a:rPr lang="en-US" sz="1300">
                          <a:effectLst/>
                        </a:rPr>
                        <a:t>Salinity (ppm)</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1343" marR="61343" marT="0" marB="0"/>
                </a:tc>
                <a:tc>
                  <a:txBody>
                    <a:bodyPr/>
                    <a:lstStyle/>
                    <a:p>
                      <a:pPr marL="0" marR="0" algn="ctr" rtl="1">
                        <a:lnSpc>
                          <a:spcPct val="107000"/>
                        </a:lnSpc>
                        <a:spcBef>
                          <a:spcPts val="0"/>
                        </a:spcBef>
                        <a:spcAft>
                          <a:spcPts val="0"/>
                        </a:spcAft>
                      </a:pPr>
                      <a:r>
                        <a:rPr lang="ar-OM" sz="1300">
                          <a:effectLst/>
                        </a:rPr>
                        <a:t>1515</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1343" marR="61343" marT="0" marB="0"/>
                </a:tc>
                <a:tc>
                  <a:txBody>
                    <a:bodyPr/>
                    <a:lstStyle/>
                    <a:p>
                      <a:pPr marL="0" marR="0" algn="ctr" rtl="1">
                        <a:lnSpc>
                          <a:spcPct val="107000"/>
                        </a:lnSpc>
                        <a:spcBef>
                          <a:spcPts val="0"/>
                        </a:spcBef>
                        <a:spcAft>
                          <a:spcPts val="0"/>
                        </a:spcAft>
                      </a:pPr>
                      <a:r>
                        <a:rPr lang="ar-OM" sz="1300">
                          <a:effectLst/>
                        </a:rPr>
                        <a:t>2026</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1343" marR="61343" marT="0" marB="0"/>
                </a:tc>
                <a:tc>
                  <a:txBody>
                    <a:bodyPr/>
                    <a:lstStyle/>
                    <a:p>
                      <a:pPr marL="0" marR="0" algn="ctr" rtl="1">
                        <a:lnSpc>
                          <a:spcPct val="107000"/>
                        </a:lnSpc>
                        <a:spcBef>
                          <a:spcPts val="0"/>
                        </a:spcBef>
                        <a:spcAft>
                          <a:spcPts val="0"/>
                        </a:spcAft>
                      </a:pPr>
                      <a:r>
                        <a:rPr lang="ar-OM" sz="1300">
                          <a:effectLst/>
                        </a:rPr>
                        <a:t>2078</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1343" marR="61343" marT="0" marB="0"/>
                </a:tc>
                <a:extLst>
                  <a:ext uri="{0D108BD9-81ED-4DB2-BD59-A6C34878D82A}">
                    <a16:rowId xmlns:a16="http://schemas.microsoft.com/office/drawing/2014/main" val="744120564"/>
                  </a:ext>
                </a:extLst>
              </a:tr>
              <a:tr h="382067">
                <a:tc>
                  <a:txBody>
                    <a:bodyPr/>
                    <a:lstStyle/>
                    <a:p>
                      <a:pPr marL="0" marR="0" algn="ctr" rtl="1">
                        <a:lnSpc>
                          <a:spcPct val="107000"/>
                        </a:lnSpc>
                        <a:spcBef>
                          <a:spcPts val="0"/>
                        </a:spcBef>
                        <a:spcAft>
                          <a:spcPts val="0"/>
                        </a:spcAft>
                      </a:pPr>
                      <a:r>
                        <a:rPr lang="en-US" sz="1300" dirty="0">
                          <a:effectLst/>
                        </a:rPr>
                        <a:t>Conductivity (µS/cm)</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61343" marR="61343" marT="0" marB="0"/>
                </a:tc>
                <a:tc>
                  <a:txBody>
                    <a:bodyPr/>
                    <a:lstStyle/>
                    <a:p>
                      <a:pPr marL="0" marR="0" algn="ctr" rtl="1">
                        <a:lnSpc>
                          <a:spcPct val="107000"/>
                        </a:lnSpc>
                        <a:spcBef>
                          <a:spcPts val="0"/>
                        </a:spcBef>
                        <a:spcAft>
                          <a:spcPts val="0"/>
                        </a:spcAft>
                      </a:pPr>
                      <a:r>
                        <a:rPr lang="ar-OM" sz="1300">
                          <a:effectLst/>
                        </a:rPr>
                        <a:t>1606</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1343" marR="61343" marT="0" marB="0"/>
                </a:tc>
                <a:tc>
                  <a:txBody>
                    <a:bodyPr/>
                    <a:lstStyle/>
                    <a:p>
                      <a:pPr marL="0" marR="0" algn="ctr" rtl="1">
                        <a:lnSpc>
                          <a:spcPct val="107000"/>
                        </a:lnSpc>
                        <a:spcBef>
                          <a:spcPts val="0"/>
                        </a:spcBef>
                        <a:spcAft>
                          <a:spcPts val="0"/>
                        </a:spcAft>
                      </a:pPr>
                      <a:r>
                        <a:rPr lang="ar-OM" sz="1300">
                          <a:effectLst/>
                        </a:rPr>
                        <a:t>2320</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1343" marR="61343" marT="0" marB="0"/>
                </a:tc>
                <a:tc>
                  <a:txBody>
                    <a:bodyPr/>
                    <a:lstStyle/>
                    <a:p>
                      <a:pPr marL="0" marR="0" algn="ctr" rtl="1">
                        <a:lnSpc>
                          <a:spcPct val="107000"/>
                        </a:lnSpc>
                        <a:spcBef>
                          <a:spcPts val="0"/>
                        </a:spcBef>
                        <a:spcAft>
                          <a:spcPts val="0"/>
                        </a:spcAft>
                      </a:pPr>
                      <a:r>
                        <a:rPr lang="ar-OM" sz="1300" dirty="0">
                          <a:effectLst/>
                        </a:rPr>
                        <a:t>2740</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61343" marR="61343" marT="0" marB="0"/>
                </a:tc>
                <a:extLst>
                  <a:ext uri="{0D108BD9-81ED-4DB2-BD59-A6C34878D82A}">
                    <a16:rowId xmlns:a16="http://schemas.microsoft.com/office/drawing/2014/main" val="766894886"/>
                  </a:ext>
                </a:extLst>
              </a:tr>
            </a:tbl>
          </a:graphicData>
        </a:graphic>
      </p:graphicFrame>
      <p:pic>
        <p:nvPicPr>
          <p:cNvPr id="7" name="Picture 6">
            <a:extLst>
              <a:ext uri="{FF2B5EF4-FFF2-40B4-BE49-F238E27FC236}">
                <a16:creationId xmlns:a16="http://schemas.microsoft.com/office/drawing/2014/main" id="{97F56082-A87C-AA63-87C1-C57C3D428D1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53405" y="3287333"/>
            <a:ext cx="5739348" cy="3450590"/>
          </a:xfrm>
          <a:prstGeom prst="rect">
            <a:avLst/>
          </a:prstGeom>
          <a:noFill/>
        </p:spPr>
      </p:pic>
    </p:spTree>
    <p:extLst>
      <p:ext uri="{BB962C8B-B14F-4D97-AF65-F5344CB8AC3E}">
        <p14:creationId xmlns:p14="http://schemas.microsoft.com/office/powerpoint/2010/main" val="538732635"/>
      </p:ext>
    </p:extLst>
  </p:cSld>
  <p:clrMapOvr>
    <a:masterClrMapping/>
  </p:clrMapOvr>
</p:sld>
</file>

<file path=ppt/theme/theme1.xml><?xml version="1.0" encoding="utf-8"?>
<a:theme xmlns:a="http://schemas.openxmlformats.org/drawingml/2006/main" name="Chalkboard by Slidesgo">
  <a:themeElements>
    <a:clrScheme name="Office">
      <a:dk1>
        <a:srgbClr val="273D40"/>
      </a:dk1>
      <a:lt1>
        <a:srgbClr val="FFFFFF"/>
      </a:lt1>
      <a:dk2>
        <a:srgbClr val="DD7E6B"/>
      </a:dk2>
      <a:lt2>
        <a:srgbClr val="EA9999"/>
      </a:lt2>
      <a:accent1>
        <a:srgbClr val="F9CB9C"/>
      </a:accent1>
      <a:accent2>
        <a:srgbClr val="FFE599"/>
      </a:accent2>
      <a:accent3>
        <a:srgbClr val="B6D7A8"/>
      </a:accent3>
      <a:accent4>
        <a:srgbClr val="A4C2F4"/>
      </a:accent4>
      <a:accent5>
        <a:srgbClr val="9FC5E8"/>
      </a:accent5>
      <a:accent6>
        <a:srgbClr val="B4A7D6"/>
      </a:accent6>
      <a:hlink>
        <a:srgbClr val="D5A6BD"/>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1141</TotalTime>
  <Words>1625</Words>
  <Application>Microsoft Office PowerPoint</Application>
  <PresentationFormat>Widescreen</PresentationFormat>
  <Paragraphs>109</Paragraphs>
  <Slides>13</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Arial</vt:lpstr>
      <vt:lpstr>Barlow Semi Condensed</vt:lpstr>
      <vt:lpstr>Barlow Semi Condensed Light</vt:lpstr>
      <vt:lpstr>BenchNine</vt:lpstr>
      <vt:lpstr>Calibri</vt:lpstr>
      <vt:lpstr>Joti One</vt:lpstr>
      <vt:lpstr>Sue Ellen Francisco</vt:lpstr>
      <vt:lpstr>Symbol</vt:lpstr>
      <vt:lpstr>Chalkboard by Slidesgo</vt:lpstr>
      <vt:lpstr>The effectiveness of using Moringa oleifera leaves as an organic fertilizer.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1.THIS IS A GREAT HEADLINE</dc:title>
  <dc:creator>jana1234512@gmail.com</dc:creator>
  <cp:lastModifiedBy>هداية الفارسية</cp:lastModifiedBy>
  <cp:revision>50</cp:revision>
  <dcterms:created xsi:type="dcterms:W3CDTF">2021-01-25T16:21:50Z</dcterms:created>
  <dcterms:modified xsi:type="dcterms:W3CDTF">2024-03-03T19:15:10Z</dcterms:modified>
</cp:coreProperties>
</file>