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BA25DF1-AD0B-9FB4-0220-C44C10B79E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D383E8B-4208-7F51-A598-3713D21442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439F19E-E4D0-18C3-C3C6-D6D2A8565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486B45-1F2E-CD1B-4DA4-3AD9F2127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68E6C80-0330-C127-6206-4EB5E1B8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664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00A904-31C3-FF3A-353B-D53BB60BD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7BFD543-5980-B213-DB43-A5695BCEA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0EECD3C-D55E-F4CD-D0CC-963C4C92A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833AA28-CF43-F878-B1E3-392624B8A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F7D5E20-DF42-E3BF-59FA-DA57D15D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4496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67CA314-D67E-AD85-B87B-24E7AC97B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707C1EB-B6C2-F076-2706-D0E27A0650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2C14A6-CD61-6C73-3CC2-969FEB522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57EAB1D-4D1D-C893-10CA-AD614C4B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6AB2A1E-DBA3-D644-C217-CFE3F12DC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2219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5CFBCA-26E2-F759-B72B-4A347307B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A201FC0-CDDC-1FFA-1E93-2C93C9827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81949ED-8CF3-3AC7-E936-3612F9026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049C2FF-497D-B3DD-27D3-01A1F46CF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12D35E3-0FA0-DE32-8395-1539BAFB3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351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76DE655-4358-2150-1E30-DD58EDC49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B6CAF3C-78F5-F3DF-C9D7-DA3964546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AE12815-F468-4C7F-2DDD-798CB7646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8F704F-A0CA-4F94-F7AE-F67A2F602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D66FF08-F887-30C1-04FB-FCACB7717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8018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746E480-A2B8-9688-5513-49123E08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5CE0B82-A81A-DF48-A7AE-415F1B5BA3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F7F8FEB-80B9-ABDC-2AC5-9615978B6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21FE227-A849-5A01-D085-6704132D6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15F4D9-14F3-D315-9FE9-EA1DFA329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7F91B4D-883A-3E0F-FE92-CC3989CA5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5143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C80E29-5814-42C0-E740-873F79314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FB2D917-3512-E08F-86BC-83A3E1B0E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261D7A6-8368-9701-CB3E-7DCC97670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42E79A0-1ADE-BCC3-F334-40AEAFAA0C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FB25F9D-D214-AD38-4135-1173FDA223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78999E9-A913-89BA-35CB-2B10927B2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043BCA6-6565-0F01-376D-E72F2E5DF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2C3C71D-2DCE-760C-DBFE-247532425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0723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F2DB28-A12A-0DCF-104D-A0CF68826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0895F58-5BA4-F650-A4DE-45575914B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6FA7A78-6E7F-6A82-2749-8B7E35B53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92B0BDF-FEE1-AFB9-01C3-57BD3815A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276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CBC4C19-10A5-8AAE-2973-326615096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D6D0D74-38EF-95C7-B0EE-C99F6E0A4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13CA96F-202B-4FF4-C66C-E192B6E20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7FBB43-EEC6-E534-ED1F-9DA720F93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DC43E3E-0B98-ABC4-6633-D76D4FC8F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9823AEA-BD66-C1FD-FB83-73CEF3466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AF77224-2D20-10C0-DE84-D4D446EA5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BB09BD0-EA05-738A-EEDE-0AB2F2B36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238A48A-4AE7-8FBB-7079-238D0ABD6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0301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1DC7A9-0A10-81D8-AB09-CE1F5150A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F8A97809-2F0E-D336-EF84-BE31C572CA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701CA97-F31A-9DEF-44FF-44AD0A4D25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0B69F23-6B79-F626-2A2C-DFBF9747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347BD62-E060-9663-4B08-AE75AFBE6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A173010-4149-8DD1-5696-CA2AFBC68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3274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19F40AAF-5DA6-B4AE-6962-D2806F171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6C520D1-46EA-178E-FA1E-4E3A9F52A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285EF14-35B5-A3EF-CA77-B84DD0BD35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C6C7D0-E88B-4336-8B50-6E2E6683EF24}" type="datetimeFigureOut">
              <a:rPr lang="ar-SA" smtClean="0"/>
              <a:t>12/09/46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FAC7123-19DA-410D-6570-BC4F2AECD5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6B49702-3A45-AC45-E76C-BC04B38E1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7D0368-1919-438C-9F1B-D34A3E3037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7127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6D8EF580-0D55-3684-8134-9A1E2690B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16"/>
            <a:ext cx="12096925" cy="990476"/>
          </a:xfrm>
          <a:prstGeom prst="rect">
            <a:avLst/>
          </a:prstGeom>
        </p:spPr>
      </p:pic>
      <p:pic>
        <p:nvPicPr>
          <p:cNvPr id="7" name="صورة 6" descr="صورة تحتوي على الخط, نص, الرسومات, التصميم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FD4B8DF7-927A-A762-4BBA-AA3D7EA77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6" t="22698" r="12683" b="24459"/>
          <a:stretch/>
        </p:blipFill>
        <p:spPr>
          <a:xfrm>
            <a:off x="9731230" y="1140902"/>
            <a:ext cx="1585520" cy="1132514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942DA633-500A-18E3-AE06-3E48E5F5E09B}"/>
              </a:ext>
            </a:extLst>
          </p:cNvPr>
          <p:cNvSpPr txBox="1"/>
          <p:nvPr/>
        </p:nvSpPr>
        <p:spPr>
          <a:xfrm>
            <a:off x="8506438" y="2350726"/>
            <a:ext cx="281031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chemeClr val="accent4">
                    <a:lumMod val="50000"/>
                  </a:schemeClr>
                </a:solidFill>
                <a:cs typeface="AL-Mateen" pitchFamily="2" charset="-78"/>
              </a:rPr>
              <a:t>المملكة العربية السعودية</a:t>
            </a:r>
          </a:p>
          <a:p>
            <a:r>
              <a:rPr lang="ar-SA" dirty="0">
                <a:solidFill>
                  <a:schemeClr val="accent4">
                    <a:lumMod val="50000"/>
                  </a:schemeClr>
                </a:solidFill>
                <a:cs typeface="AL-Mateen" pitchFamily="2" charset="-78"/>
              </a:rPr>
              <a:t>              وزارة التعليم </a:t>
            </a:r>
          </a:p>
          <a:p>
            <a:r>
              <a:rPr lang="ar-SA" dirty="0">
                <a:solidFill>
                  <a:schemeClr val="accent4">
                    <a:lumMod val="50000"/>
                  </a:schemeClr>
                </a:solidFill>
                <a:cs typeface="AL-Mateen" pitchFamily="2" charset="-78"/>
              </a:rPr>
              <a:t>            إدارة تعليم صبيا</a:t>
            </a:r>
          </a:p>
          <a:p>
            <a:r>
              <a:rPr lang="ar-SA" dirty="0">
                <a:solidFill>
                  <a:schemeClr val="accent4">
                    <a:lumMod val="50000"/>
                  </a:schemeClr>
                </a:solidFill>
                <a:cs typeface="AL-Mateen" pitchFamily="2" charset="-78"/>
              </a:rPr>
              <a:t>   مدرسة القعقاع المتوسطة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D5BD869-0E8C-7062-366F-275EC2F6E073}"/>
              </a:ext>
            </a:extLst>
          </p:cNvPr>
          <p:cNvSpPr txBox="1"/>
          <p:nvPr/>
        </p:nvSpPr>
        <p:spPr>
          <a:xfrm>
            <a:off x="875250" y="1707159"/>
            <a:ext cx="7169792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عنوان البحث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2400" dirty="0">
                <a:solidFill>
                  <a:srgbClr val="4EA7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الموت القمي لأشجار العرعر في جبل طلان  بمحافظة الداير منطقة جازان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rtl="1"/>
            <a:r>
              <a:rPr lang="en-US" sz="2400" dirty="0">
                <a:solidFill>
                  <a:srgbClr val="3A7C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Dieback of Juniper Trees in Jabal </a:t>
            </a:r>
            <a:r>
              <a:rPr lang="en-US" sz="2400" dirty="0" err="1">
                <a:solidFill>
                  <a:srgbClr val="3A7C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Tallan</a:t>
            </a:r>
            <a:r>
              <a:rPr lang="en-US" sz="2400" dirty="0">
                <a:solidFill>
                  <a:srgbClr val="3A7C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, </a:t>
            </a:r>
            <a:r>
              <a:rPr lang="en-US" sz="2400" dirty="0" err="1">
                <a:solidFill>
                  <a:srgbClr val="3A7C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Addayer</a:t>
            </a:r>
            <a:r>
              <a:rPr lang="en-US" sz="2400" dirty="0">
                <a:solidFill>
                  <a:srgbClr val="3A7C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 Governorate, </a:t>
            </a:r>
            <a:r>
              <a:rPr lang="en-US" sz="2400" dirty="0" err="1">
                <a:solidFill>
                  <a:srgbClr val="3A7C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Jazan</a:t>
            </a:r>
            <a:r>
              <a:rPr lang="en-US" sz="2400" dirty="0">
                <a:solidFill>
                  <a:srgbClr val="3A7C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 Region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صورة 10" descr="صورة تحتوي على في الخارج, سماء, نبات, مجتمع نباتي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61C7C76D-CA88-D3CB-967A-9BFEA2705C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51" y="3806865"/>
            <a:ext cx="3845420" cy="2163049"/>
          </a:xfrm>
          <a:prstGeom prst="rect">
            <a:avLst/>
          </a:prstGeom>
        </p:spPr>
      </p:pic>
      <p:pic>
        <p:nvPicPr>
          <p:cNvPr id="12" name="Picture 35" descr="page10image55542384">
            <a:extLst>
              <a:ext uri="{FF2B5EF4-FFF2-40B4-BE49-F238E27FC236}">
                <a16:creationId xmlns:a16="http://schemas.microsoft.com/office/drawing/2014/main" id="{5F55C1AA-84FB-71E4-C7D3-BF09C6CD0D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757" y="3798476"/>
            <a:ext cx="3845419" cy="2163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0847F188-15D0-EB48-CB0F-06CF96A8E7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183"/>
            <a:ext cx="12192000" cy="609550"/>
          </a:xfrm>
          <a:prstGeom prst="rect">
            <a:avLst/>
          </a:prstGeom>
        </p:spPr>
      </p:pic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E7F7F276-0842-ABC7-1842-676462DD22DE}"/>
              </a:ext>
            </a:extLst>
          </p:cNvPr>
          <p:cNvSpPr/>
          <p:nvPr/>
        </p:nvSpPr>
        <p:spPr>
          <a:xfrm>
            <a:off x="8607105" y="3806865"/>
            <a:ext cx="2952924" cy="21546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cs typeface="AL-Mateen" pitchFamily="2" charset="-78"/>
              </a:rPr>
              <a:t>إعداد :</a:t>
            </a:r>
          </a:p>
          <a:p>
            <a:pPr algn="ctr"/>
            <a:r>
              <a:rPr lang="ar-SA" dirty="0">
                <a:cs typeface="AL-Mateen" pitchFamily="2" charset="-78"/>
              </a:rPr>
              <a:t>إلياس محمد جبران المالكي</a:t>
            </a:r>
          </a:p>
          <a:p>
            <a:pPr algn="ctr"/>
            <a:r>
              <a:rPr lang="ar-SA" dirty="0">
                <a:cs typeface="AL-Mateen" pitchFamily="2" charset="-78"/>
              </a:rPr>
              <a:t>وليد سالم يحيى المالكي</a:t>
            </a:r>
          </a:p>
          <a:p>
            <a:pPr algn="ctr"/>
            <a:r>
              <a:rPr lang="ar-SA" dirty="0">
                <a:solidFill>
                  <a:schemeClr val="tx1"/>
                </a:solidFill>
                <a:cs typeface="AL-Mateen" pitchFamily="2" charset="-78"/>
              </a:rPr>
              <a:t>الصف الثالث المتوسط</a:t>
            </a:r>
          </a:p>
          <a:p>
            <a:pPr algn="ctr"/>
            <a:r>
              <a:rPr lang="ar-SA" dirty="0">
                <a:cs typeface="AL-Mateen" pitchFamily="2" charset="-78"/>
              </a:rPr>
              <a:t>إشراف المعلم</a:t>
            </a:r>
          </a:p>
          <a:p>
            <a:pPr algn="ctr"/>
            <a:r>
              <a:rPr lang="ar-SA" dirty="0">
                <a:cs typeface="AL-Mateen" pitchFamily="2" charset="-78"/>
              </a:rPr>
              <a:t>أحمد جبران فرحان المالكي</a:t>
            </a:r>
          </a:p>
        </p:txBody>
      </p:sp>
    </p:spTree>
    <p:extLst>
      <p:ext uri="{BB962C8B-B14F-4D97-AF65-F5344CB8AC3E}">
        <p14:creationId xmlns:p14="http://schemas.microsoft.com/office/powerpoint/2010/main" val="2148360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EA3AFE9-DEA8-A8E1-E07D-A3018CAB3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9047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F2423F0-F2DD-D3C6-DC5C-4039076555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48450"/>
            <a:ext cx="12192000" cy="60955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A846ED31-390C-06CA-D001-4F84A089C06F}"/>
              </a:ext>
            </a:extLst>
          </p:cNvPr>
          <p:cNvSpPr txBox="1"/>
          <p:nvPr/>
        </p:nvSpPr>
        <p:spPr>
          <a:xfrm>
            <a:off x="757806" y="3045114"/>
            <a:ext cx="11048300" cy="145527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lvl="0" indent="-342900" algn="r" rtl="1">
              <a:lnSpc>
                <a:spcPct val="115000"/>
              </a:lnSpc>
              <a:buFont typeface="+mj-lt"/>
              <a:buAutoNum type="arabicPeriod"/>
            </a:pPr>
            <a:r>
              <a:rPr lang="ar-SA" sz="2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L-Mateen" pitchFamily="2" charset="-78"/>
              </a:rPr>
              <a:t>التعريف بمشكلة تضاؤل غابات العرعر في بيئة جبل طلان بمحافظة الداير .</a:t>
            </a:r>
            <a:endParaRPr lang="en-US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L-Mateen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ar-SA" sz="2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L-Mateen" pitchFamily="2" charset="-78"/>
              </a:rPr>
              <a:t>البحث عن أسباب هذه الظاهرة ودراستها.</a:t>
            </a:r>
            <a:endParaRPr lang="en-US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L-Mateen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ar-SA" sz="2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L-Mateen" pitchFamily="2" charset="-78"/>
              </a:rPr>
              <a:t>المساهمة (مع الجهات ذات العلاقة)في إيجاد حلول مناسبة لهذه الظاهرة البيئية الخطيرة.</a:t>
            </a:r>
            <a:endParaRPr lang="en-US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L-Mateen" pitchFamily="2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B9A62A1-6E8B-A8C0-C66C-19BC02FA6F43}"/>
              </a:ext>
            </a:extLst>
          </p:cNvPr>
          <p:cNvSpPr txBox="1"/>
          <p:nvPr/>
        </p:nvSpPr>
        <p:spPr>
          <a:xfrm>
            <a:off x="4907560" y="1870745"/>
            <a:ext cx="622463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cs typeface="AL-Mateen" pitchFamily="2" charset="-78"/>
              </a:rPr>
              <a:t>أهداف البحث </a:t>
            </a:r>
            <a:r>
              <a:rPr lang="ar-SA" dirty="0"/>
              <a:t>:</a:t>
            </a:r>
          </a:p>
        </p:txBody>
      </p:sp>
      <p:pic>
        <p:nvPicPr>
          <p:cNvPr id="11" name="صورة 10" descr="صورة تحتوي على في الخارج, شخص, تلبيس, سماء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4583E619-148B-E03E-F358-24F21D3615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52" y="1297733"/>
            <a:ext cx="3974517" cy="28816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10304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7A8CB6B-7F93-FFE7-2005-5148A002D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103423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61C5DB4-CB85-C94F-A564-85330F5EA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48450"/>
            <a:ext cx="12191999" cy="60955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2627D799-6D04-FC3D-E02D-A44FD0C63347}"/>
              </a:ext>
            </a:extLst>
          </p:cNvPr>
          <p:cNvSpPr txBox="1"/>
          <p:nvPr/>
        </p:nvSpPr>
        <p:spPr>
          <a:xfrm>
            <a:off x="458598" y="1661021"/>
            <a:ext cx="11274804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cs typeface="AL-Mateen" pitchFamily="2" charset="-78"/>
              </a:rPr>
              <a:t>خطوات البحث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dirty="0">
                <a:cs typeface="AL-Mateen" pitchFamily="2" charset="-78"/>
              </a:rPr>
              <a:t>رصد المشكلة وتحديدها.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dirty="0">
                <a:cs typeface="AL-Mateen" pitchFamily="2" charset="-78"/>
              </a:rPr>
              <a:t>صياغة مشكلة البحث ومناقشتها.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dirty="0">
                <a:cs typeface="AL-Mateen" pitchFamily="2" charset="-78"/>
              </a:rPr>
              <a:t>تحديد أدوات الدراسة.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dirty="0">
                <a:cs typeface="AL-Mateen" pitchFamily="2" charset="-78"/>
              </a:rPr>
              <a:t>التواصل مع الجهات ذات العلاقة.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dirty="0">
                <a:cs typeface="AL-Mateen" pitchFamily="2" charset="-78"/>
              </a:rPr>
              <a:t>الاجتماع مع مسؤولي وزارة البيئة.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dirty="0">
                <a:cs typeface="AL-Mateen" pitchFamily="2" charset="-78"/>
              </a:rPr>
              <a:t>تحديد موقع الدراسة.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dirty="0">
                <a:cs typeface="AL-Mateen" pitchFamily="2" charset="-78"/>
              </a:rPr>
              <a:t>تنفيذ بروتوكول الغلاف الجوي.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dirty="0">
                <a:cs typeface="AL-Mateen" pitchFamily="2" charset="-78"/>
              </a:rPr>
              <a:t>جمع البيانات وتحليلها.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dirty="0">
                <a:cs typeface="AL-Mateen" pitchFamily="2" charset="-78"/>
              </a:rPr>
              <a:t>استخلاص النتائج وكتابة التوصيات. </a:t>
            </a:r>
          </a:p>
        </p:txBody>
      </p:sp>
      <p:pic>
        <p:nvPicPr>
          <p:cNvPr id="10" name="صورة 9" descr="صورة تحتوي على تلبيس, شخص, في الخارج, التربة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38736B45-3DE6-A82A-23B3-C5F8CC0F2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922" y="1180478"/>
            <a:ext cx="2536271" cy="16405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صورة 11" descr="صورة تحتوي على تلبيس, شخص, في الخارج, جبل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9427B621-7363-01CA-0685-FC05AFC1D8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98" y="2416306"/>
            <a:ext cx="3895288" cy="2191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صورة 13" descr="صورة تحتوي على تلبيس, شخص, كيمياء, زجاجة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A67669CE-32DC-C3FA-86C0-B902EE8E04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439" y="4081703"/>
            <a:ext cx="3727507" cy="20967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صورة 3" descr="صورة تحتوي على نص, لقطة شاشة, برمجيات, خريطة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D0270BD6-CDB3-E74E-24FC-FDCA342622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6"/>
          <a:stretch/>
        </p:blipFill>
        <p:spPr>
          <a:xfrm>
            <a:off x="458598" y="4420999"/>
            <a:ext cx="3728905" cy="18274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892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DF2D96F-C5AA-1D05-09A6-2E0AAE2AF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9047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0A3E559-B78B-97EA-6887-F0F3A2927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48450"/>
            <a:ext cx="12192000" cy="60955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C212B4C4-96D9-5656-792B-EA5456455471}"/>
              </a:ext>
            </a:extLst>
          </p:cNvPr>
          <p:cNvSpPr txBox="1"/>
          <p:nvPr/>
        </p:nvSpPr>
        <p:spPr>
          <a:xfrm>
            <a:off x="125835" y="1582340"/>
            <a:ext cx="11786532" cy="36933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cs typeface="AL-Mateen" pitchFamily="2" charset="-78"/>
              </a:rPr>
              <a:t>نتائج البحث :</a:t>
            </a:r>
          </a:p>
          <a:p>
            <a:r>
              <a:rPr lang="ar-SA" sz="2400" dirty="0">
                <a:cs typeface="AL-Mateen" pitchFamily="2" charset="-78"/>
              </a:rPr>
              <a:t>أظهرت الدراسة أن أسباب الموت القمي لنبات العرعر تتمثل في :</a:t>
            </a:r>
          </a:p>
          <a:p>
            <a:r>
              <a:rPr lang="ar-SA" sz="2400" dirty="0">
                <a:cs typeface="AL-Mateen" pitchFamily="2" charset="-78"/>
              </a:rPr>
              <a:t>1- عدم انتظام هطول الأمطار في فصول السنة.</a:t>
            </a:r>
          </a:p>
          <a:p>
            <a:r>
              <a:rPr lang="ar-SA" sz="2400" dirty="0">
                <a:cs typeface="AL-Mateen" pitchFamily="2" charset="-78"/>
              </a:rPr>
              <a:t>2- انخفاض معدل الرطوبة في بعض فصول السنة .</a:t>
            </a:r>
          </a:p>
          <a:p>
            <a:r>
              <a:rPr lang="ar-SA" sz="2400" dirty="0">
                <a:cs typeface="AL-Mateen" pitchFamily="2" charset="-78"/>
              </a:rPr>
              <a:t>3- انخفاض معدل وجود السحب والضباب  وتفاوتها خلال فصول السنة.</a:t>
            </a:r>
          </a:p>
          <a:p>
            <a:r>
              <a:rPr lang="ar-SA" sz="2400" dirty="0">
                <a:cs typeface="AL-Mateen" pitchFamily="2" charset="-78"/>
              </a:rPr>
              <a:t>4- نقص عناصر النيتروجين والفوسفور والبوتاسيوم في التربة في مواقع الدراسة .</a:t>
            </a:r>
          </a:p>
          <a:p>
            <a:r>
              <a:rPr lang="ar-SA" sz="2400" dirty="0">
                <a:cs typeface="AL-Mateen" pitchFamily="2" charset="-78"/>
              </a:rPr>
              <a:t>5- تأثير النشاطات البشرية  على المواطن الطبيعية لنبات العرعر .</a:t>
            </a:r>
          </a:p>
          <a:p>
            <a:r>
              <a:rPr lang="ar-SA" sz="2400" dirty="0">
                <a:cs typeface="AL-Mateen" pitchFamily="2" charset="-78"/>
              </a:rPr>
              <a:t>6- الرعي الغير منظم .</a:t>
            </a:r>
          </a:p>
          <a:p>
            <a:r>
              <a:rPr lang="ar-SA" sz="2400" dirty="0">
                <a:cs typeface="AL-Mateen" pitchFamily="2" charset="-78"/>
              </a:rPr>
              <a:t>7-عدم وجود برامج لتقليم نبات العرعر .</a:t>
            </a:r>
          </a:p>
          <a:p>
            <a:endParaRPr lang="ar-SA" dirty="0"/>
          </a:p>
        </p:txBody>
      </p:sp>
      <p:pic>
        <p:nvPicPr>
          <p:cNvPr id="4" name="صورة 3" descr="صورة تحتوي على في الخارج, جبل, الطبيعة, المناظر الطبيعية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0B9734F9-67CA-5236-AA81-F3C0C9859A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06385" y="2096861"/>
            <a:ext cx="5257974" cy="3045204"/>
          </a:xfrm>
          <a:prstGeom prst="rect">
            <a:avLst/>
          </a:prstGeom>
        </p:spPr>
      </p:pic>
      <p:pic>
        <p:nvPicPr>
          <p:cNvPr id="8" name="صورة 7" descr="صورة تحتوي على في الخارج, شجرة, جذر, الغابة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D5FF5E74-3399-AF41-95F8-7B6BD97FF1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32" y="4706224"/>
            <a:ext cx="2483140" cy="15422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8927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78ADFEA-7D8C-0794-C366-D164F9C23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9047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3453D89-845A-1A20-A635-DC7D34AE5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48450"/>
            <a:ext cx="12191999" cy="60955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A7E5FEE-10B9-5175-BD6F-D10EA1C3A637}"/>
              </a:ext>
            </a:extLst>
          </p:cNvPr>
          <p:cNvSpPr txBox="1"/>
          <p:nvPr/>
        </p:nvSpPr>
        <p:spPr>
          <a:xfrm>
            <a:off x="293615" y="1258349"/>
            <a:ext cx="11694253" cy="31398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يتماشى هذا البحث مع أهداف التنمية المستدامة ورؤية المملكة 2030 في حماية البيئة والحفاظ على الموارد الطبيعية</a:t>
            </a:r>
          </a:p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 حيث يُبرز أهمية غابات العرعر ليس فقط كمؤشر على جودة البيئة</a:t>
            </a:r>
          </a:p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 بل أيضاً كعنصر أساسي في دعم التوازن البيئي ومقاومة التدهور البيئي.</a:t>
            </a:r>
          </a:p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 ومن المتوقع أن تسهم النتائج المستخلصة في وضع إطار عملي </a:t>
            </a:r>
          </a:p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لإعادة تأهيل المواطن الطبيعية المتأثرة وتحسين إدارة التربة والمياه في المنطقة</a:t>
            </a:r>
          </a:p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Mateen" pitchFamily="2" charset="-78"/>
              </a:rPr>
              <a:t> مما ينعكس إيجاباً على المجتمع والبيئة على حد سواء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6" name="صورة 5" descr="صورة تحتوي على في الخارج, شجرة, جبل, الغابة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D76D8696-5B2D-2B68-A99B-A2C77E2418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5" y="1977705"/>
            <a:ext cx="4871207" cy="2537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061536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296</Words>
  <Application>Microsoft Office PowerPoint</Application>
  <PresentationFormat>شاشة عريضة</PresentationFormat>
  <Paragraphs>42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1" baseType="lpstr">
      <vt:lpstr>AL-Mateen</vt:lpstr>
      <vt:lpstr>Aptos</vt:lpstr>
      <vt:lpstr>Aptos Display</vt:lpstr>
      <vt:lpstr>Arial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أروى احمد جبران الخالدي المالكي</dc:creator>
  <cp:lastModifiedBy>أروى احمد جبران الخالدي المالكي</cp:lastModifiedBy>
  <cp:revision>4</cp:revision>
  <dcterms:created xsi:type="dcterms:W3CDTF">2025-03-11T18:19:51Z</dcterms:created>
  <dcterms:modified xsi:type="dcterms:W3CDTF">2025-03-11T19:37:04Z</dcterms:modified>
</cp:coreProperties>
</file>