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Nunito SemiBold"/>
      <p:regular r:id="rId20"/>
      <p:bold r:id="rId21"/>
      <p:italic r:id="rId22"/>
      <p:boldItalic r:id="rId23"/>
    </p:embeddedFont>
    <p:embeddedFont>
      <p:font typeface="Nunito"/>
      <p:regular r:id="rId24"/>
      <p:bold r:id="rId25"/>
      <p:italic r:id="rId26"/>
      <p:boldItalic r:id="rId27"/>
    </p:embeddedFont>
    <p:embeddedFont>
      <p:font typeface="Montserrat Black"/>
      <p:bold r:id="rId28"/>
      <p:boldItalic r:id="rId29"/>
    </p:embeddedFont>
    <p:embeddedFont>
      <p:font typeface="Montserrat"/>
      <p:regular r:id="rId30"/>
      <p:bold r:id="rId31"/>
      <p:italic r:id="rId32"/>
      <p:boldItalic r:id="rId33"/>
    </p:embeddedFont>
    <p:embeddedFont>
      <p:font typeface="Nunito ExtraBold"/>
      <p:bold r:id="rId34"/>
      <p:boldItalic r:id="rId35"/>
    </p:embeddedFont>
    <p:embeddedFont>
      <p:font typeface="Helvetica Neue"/>
      <p:regular r:id="rId36"/>
      <p:bold r:id="rId37"/>
      <p:italic r:id="rId38"/>
      <p:boldItalic r:id="rId39"/>
    </p:embeddedFont>
    <p:embeddedFont>
      <p:font typeface="Montserrat ExtraBold"/>
      <p:bold r:id="rId40"/>
      <p:boldItalic r:id="rId41"/>
    </p:embeddedFont>
    <p:embeddedFont>
      <p:font typeface="Nunito Light"/>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77C6DE8-79D8-43B3-9985-35E108065B1D}">
  <a:tblStyle styleId="{D77C6DE8-79D8-43B3-9985-35E108065B1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ExtraBold-bold.fntdata"/><Relationship Id="rId20" Type="http://schemas.openxmlformats.org/officeDocument/2006/relationships/font" Target="fonts/NunitoSemiBold-regular.fntdata"/><Relationship Id="rId42" Type="http://schemas.openxmlformats.org/officeDocument/2006/relationships/font" Target="fonts/NunitoLight-regular.fntdata"/><Relationship Id="rId41" Type="http://schemas.openxmlformats.org/officeDocument/2006/relationships/font" Target="fonts/MontserratExtraBold-boldItalic.fntdata"/><Relationship Id="rId22" Type="http://schemas.openxmlformats.org/officeDocument/2006/relationships/font" Target="fonts/NunitoSemiBold-italic.fntdata"/><Relationship Id="rId44" Type="http://schemas.openxmlformats.org/officeDocument/2006/relationships/font" Target="fonts/NunitoLight-italic.fntdata"/><Relationship Id="rId21" Type="http://schemas.openxmlformats.org/officeDocument/2006/relationships/font" Target="fonts/NunitoSemiBold-bold.fntdata"/><Relationship Id="rId43" Type="http://schemas.openxmlformats.org/officeDocument/2006/relationships/font" Target="fonts/NunitoLight-bold.fntdata"/><Relationship Id="rId24" Type="http://schemas.openxmlformats.org/officeDocument/2006/relationships/font" Target="fonts/Nunito-regular.fntdata"/><Relationship Id="rId23" Type="http://schemas.openxmlformats.org/officeDocument/2006/relationships/font" Target="fonts/NunitoSemiBold-boldItalic.fntdata"/><Relationship Id="rId45" Type="http://schemas.openxmlformats.org/officeDocument/2006/relationships/font" Target="fonts/NunitoLigh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italic.fntdata"/><Relationship Id="rId25" Type="http://schemas.openxmlformats.org/officeDocument/2006/relationships/font" Target="fonts/Nunito-bold.fntdata"/><Relationship Id="rId28" Type="http://schemas.openxmlformats.org/officeDocument/2006/relationships/font" Target="fonts/MontserratBlack-bold.fntdata"/><Relationship Id="rId27" Type="http://schemas.openxmlformats.org/officeDocument/2006/relationships/font" Target="fonts/Nuni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MontserratBlack-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5.xml"/><Relationship Id="rId33" Type="http://schemas.openxmlformats.org/officeDocument/2006/relationships/font" Target="fonts/Montserrat-boldItalic.fntdata"/><Relationship Id="rId10" Type="http://schemas.openxmlformats.org/officeDocument/2006/relationships/slide" Target="slides/slide4.xml"/><Relationship Id="rId32" Type="http://schemas.openxmlformats.org/officeDocument/2006/relationships/font" Target="fonts/Montserrat-italic.fntdata"/><Relationship Id="rId13" Type="http://schemas.openxmlformats.org/officeDocument/2006/relationships/slide" Target="slides/slide7.xml"/><Relationship Id="rId35" Type="http://schemas.openxmlformats.org/officeDocument/2006/relationships/font" Target="fonts/NunitoExtraBold-boldItalic.fntdata"/><Relationship Id="rId12" Type="http://schemas.openxmlformats.org/officeDocument/2006/relationships/slide" Target="slides/slide6.xml"/><Relationship Id="rId34" Type="http://schemas.openxmlformats.org/officeDocument/2006/relationships/font" Target="fonts/NunitoExtraBold-bold.fntdata"/><Relationship Id="rId15" Type="http://schemas.openxmlformats.org/officeDocument/2006/relationships/slide" Target="slides/slide9.xml"/><Relationship Id="rId37" Type="http://schemas.openxmlformats.org/officeDocument/2006/relationships/font" Target="fonts/HelveticaNeue-bold.fntdata"/><Relationship Id="rId14" Type="http://schemas.openxmlformats.org/officeDocument/2006/relationships/slide" Target="slides/slide8.xml"/><Relationship Id="rId36" Type="http://schemas.openxmlformats.org/officeDocument/2006/relationships/font" Target="fonts/HelveticaNeue-regular.fntdata"/><Relationship Id="rId17" Type="http://schemas.openxmlformats.org/officeDocument/2006/relationships/slide" Target="slides/slide11.xml"/><Relationship Id="rId39" Type="http://schemas.openxmlformats.org/officeDocument/2006/relationships/font" Target="fonts/HelveticaNeue-boldItalic.fntdata"/><Relationship Id="rId16" Type="http://schemas.openxmlformats.org/officeDocument/2006/relationships/slide" Target="slides/slide10.xml"/><Relationship Id="rId38" Type="http://schemas.openxmlformats.org/officeDocument/2006/relationships/font" Target="fonts/HelveticaNeue-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3" name="Shape 2703"/>
        <p:cNvGrpSpPr/>
        <p:nvPr/>
      </p:nvGrpSpPr>
      <p:grpSpPr>
        <a:xfrm>
          <a:off x="0" y="0"/>
          <a:ext cx="0" cy="0"/>
          <a:chOff x="0" y="0"/>
          <a:chExt cx="0" cy="0"/>
        </a:xfrm>
      </p:grpSpPr>
      <p:sp>
        <p:nvSpPr>
          <p:cNvPr id="2704" name="Google Shape;27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05" name="Google Shape;27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2" name="Shape 2772"/>
        <p:cNvGrpSpPr/>
        <p:nvPr/>
      </p:nvGrpSpPr>
      <p:grpSpPr>
        <a:xfrm>
          <a:off x="0" y="0"/>
          <a:ext cx="0" cy="0"/>
          <a:chOff x="0" y="0"/>
          <a:chExt cx="0" cy="0"/>
        </a:xfrm>
      </p:grpSpPr>
      <p:sp>
        <p:nvSpPr>
          <p:cNvPr id="2773" name="Google Shape;2773;gb833baa674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4" name="Google Shape;2774;gb833baa674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Andrew </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unito Light"/>
                <a:ea typeface="Nunito Light"/>
                <a:cs typeface="Nunito Light"/>
                <a:sym typeface="Nunito Light"/>
              </a:rPr>
              <a:t>-what we talked about in andrew’s absence</a:t>
            </a:r>
            <a:endParaRPr sz="1200">
              <a:solidFill>
                <a:schemeClr val="dk1"/>
              </a:solidFill>
              <a:latin typeface="Nunito Light"/>
              <a:ea typeface="Nunito Light"/>
              <a:cs typeface="Nunito Light"/>
              <a:sym typeface="Nunito Light"/>
            </a:endParaRPr>
          </a:p>
          <a:p>
            <a:pPr indent="0" lvl="0" marL="0" rtl="0" algn="l">
              <a:lnSpc>
                <a:spcPct val="115000"/>
              </a:lnSpc>
              <a:spcBef>
                <a:spcPts val="1600"/>
              </a:spcBef>
              <a:spcAft>
                <a:spcPts val="0"/>
              </a:spcAft>
              <a:buClr>
                <a:schemeClr val="dk1"/>
              </a:buClr>
              <a:buSzPts val="1100"/>
              <a:buFont typeface="Arial"/>
              <a:buNone/>
            </a:pPr>
            <a:r>
              <a:rPr lang="en" sz="1200">
                <a:solidFill>
                  <a:schemeClr val="dk1"/>
                </a:solidFill>
                <a:latin typeface="Nunito Light"/>
                <a:ea typeface="Nunito Light"/>
                <a:cs typeface="Nunito Light"/>
                <a:sym typeface="Nunito Light"/>
              </a:rPr>
              <a:t>Briefly cover method used for map making</a:t>
            </a:r>
            <a:endParaRPr sz="1200">
              <a:solidFill>
                <a:schemeClr val="dk1"/>
              </a:solidFill>
              <a:latin typeface="Nunito Light"/>
              <a:ea typeface="Nunito Light"/>
              <a:cs typeface="Nunito Light"/>
              <a:sym typeface="Nunito Light"/>
            </a:endParaRPr>
          </a:p>
          <a:p>
            <a:pPr indent="0" lvl="0" marL="0" rtl="0" algn="l">
              <a:lnSpc>
                <a:spcPct val="115000"/>
              </a:lnSpc>
              <a:spcBef>
                <a:spcPts val="1600"/>
              </a:spcBef>
              <a:spcAft>
                <a:spcPts val="0"/>
              </a:spcAft>
              <a:buClr>
                <a:schemeClr val="dk1"/>
              </a:buClr>
              <a:buSzPts val="1100"/>
              <a:buFont typeface="Arial"/>
              <a:buNone/>
            </a:pPr>
            <a:r>
              <a:t/>
            </a:r>
            <a:endParaRPr sz="1200">
              <a:solidFill>
                <a:schemeClr val="dk1"/>
              </a:solidFill>
              <a:latin typeface="Nunito Light"/>
              <a:ea typeface="Nunito Light"/>
              <a:cs typeface="Nunito Light"/>
              <a:sym typeface="Nunito Light"/>
            </a:endParaRPr>
          </a:p>
          <a:p>
            <a:pPr indent="0" lvl="0" marL="0" rtl="0" algn="l">
              <a:lnSpc>
                <a:spcPct val="115000"/>
              </a:lnSpc>
              <a:spcBef>
                <a:spcPts val="1600"/>
              </a:spcBef>
              <a:spcAft>
                <a:spcPts val="1600"/>
              </a:spcAft>
              <a:buClr>
                <a:schemeClr val="dk1"/>
              </a:buClr>
              <a:buSzPts val="1100"/>
              <a:buFont typeface="Arial"/>
              <a:buNone/>
            </a:pPr>
            <a:r>
              <a:rPr lang="en" sz="1200">
                <a:solidFill>
                  <a:schemeClr val="dk1"/>
                </a:solidFill>
                <a:latin typeface="Nunito Light"/>
                <a:ea typeface="Nunito Light"/>
                <a:cs typeface="Nunito Light"/>
                <a:sym typeface="Nunito Light"/>
              </a:rPr>
              <a:t>Mention patterns of mosquito ovipositioning near cost- specifically dense, urban areas,</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3" name="Shape 2783"/>
        <p:cNvGrpSpPr/>
        <p:nvPr/>
      </p:nvGrpSpPr>
      <p:grpSpPr>
        <a:xfrm>
          <a:off x="0" y="0"/>
          <a:ext cx="0" cy="0"/>
          <a:chOff x="0" y="0"/>
          <a:chExt cx="0" cy="0"/>
        </a:xfrm>
      </p:grpSpPr>
      <p:sp>
        <p:nvSpPr>
          <p:cNvPr id="2784" name="Google Shape;2784;gb833baa67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5" name="Google Shape;2785;gb833baa67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Michelle </a:t>
            </a:r>
            <a:endParaRPr sz="1800"/>
          </a:p>
          <a:p>
            <a:pPr indent="0" lvl="0" marL="0" rtl="0" algn="l">
              <a:spcBef>
                <a:spcPts val="0"/>
              </a:spcBef>
              <a:spcAft>
                <a:spcPts val="0"/>
              </a:spcAft>
              <a:buClr>
                <a:schemeClr val="dk1"/>
              </a:buClr>
              <a:buSzPts val="1100"/>
              <a:buFont typeface="Arial"/>
              <a:buNone/>
            </a:pPr>
            <a:r>
              <a:rPr lang="en" sz="1800">
                <a:solidFill>
                  <a:schemeClr val="dk1"/>
                </a:solidFill>
              </a:rPr>
              <a:t>$1.64 per fluorescence test</a:t>
            </a:r>
            <a:endParaRPr sz="1800">
              <a:solidFill>
                <a:schemeClr val="dk1"/>
              </a:solidFill>
            </a:endParaRPr>
          </a:p>
          <a:p>
            <a:pPr indent="0" lvl="0" marL="0" rtl="0" algn="l">
              <a:spcBef>
                <a:spcPts val="0"/>
              </a:spcBef>
              <a:spcAft>
                <a:spcPts val="0"/>
              </a:spcAft>
              <a:buNone/>
            </a:pPr>
            <a:r>
              <a:t/>
            </a:r>
            <a:endParaRPr sz="1800"/>
          </a:p>
          <a:p>
            <a:pPr indent="0" lvl="0" marL="0" rtl="0" algn="l">
              <a:spcBef>
                <a:spcPts val="0"/>
              </a:spcBef>
              <a:spcAft>
                <a:spcPts val="0"/>
              </a:spcAft>
              <a:buClr>
                <a:schemeClr val="dk1"/>
              </a:buClr>
              <a:buSzPts val="1100"/>
              <a:buFont typeface="Arial"/>
              <a:buNone/>
            </a:pPr>
            <a:r>
              <a:rPr lang="en" sz="1800">
                <a:solidFill>
                  <a:schemeClr val="dk1"/>
                </a:solidFill>
                <a:latin typeface="Times New Roman"/>
                <a:ea typeface="Times New Roman"/>
                <a:cs typeface="Times New Roman"/>
                <a:sym typeface="Times New Roman"/>
              </a:rPr>
              <a:t>The mosquito habitat data used in our project can assist the CDC in making decisions about which device will be most beneficial by looking at where specific species of mosquitoes are prevalent. Hospitals and communities could use the data collected from the devices to have up to date information regarding diseases in their area which would allow them to be better prepared for any outbreaks. </a:t>
            </a:r>
            <a:endParaRPr sz="18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1" name="Shape 2791"/>
        <p:cNvGrpSpPr/>
        <p:nvPr/>
      </p:nvGrpSpPr>
      <p:grpSpPr>
        <a:xfrm>
          <a:off x="0" y="0"/>
          <a:ext cx="0" cy="0"/>
          <a:chOff x="0" y="0"/>
          <a:chExt cx="0" cy="0"/>
        </a:xfrm>
      </p:grpSpPr>
      <p:sp>
        <p:nvSpPr>
          <p:cNvPr id="2792" name="Google Shape;2792;ge61ae51366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3" name="Google Shape;2793;ge61ae5136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Anna</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7" name="Shape 2797"/>
        <p:cNvGrpSpPr/>
        <p:nvPr/>
      </p:nvGrpSpPr>
      <p:grpSpPr>
        <a:xfrm>
          <a:off x="0" y="0"/>
          <a:ext cx="0" cy="0"/>
          <a:chOff x="0" y="0"/>
          <a:chExt cx="0" cy="0"/>
        </a:xfrm>
      </p:grpSpPr>
      <p:sp>
        <p:nvSpPr>
          <p:cNvPr id="2798" name="Google Shape;2798;ge61ae5136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9" name="Google Shape;2799;ge61ae5136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9" name="Shape 2709"/>
        <p:cNvGrpSpPr/>
        <p:nvPr/>
      </p:nvGrpSpPr>
      <p:grpSpPr>
        <a:xfrm>
          <a:off x="0" y="0"/>
          <a:ext cx="0" cy="0"/>
          <a:chOff x="0" y="0"/>
          <a:chExt cx="0" cy="0"/>
        </a:xfrm>
      </p:grpSpPr>
      <p:sp>
        <p:nvSpPr>
          <p:cNvPr id="2710" name="Google Shape;2710;gb833baa67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1" name="Google Shape;2711;gb833baa67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Justin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First, it’s best to compare current biosensing methods, the first being reverse transcription polymerase chain reaction. RT-PCR utilizes DNA and RNA polymerase to </a:t>
            </a:r>
            <a:r>
              <a:rPr lang="en"/>
              <a:t>identify</a:t>
            </a:r>
            <a:r>
              <a:rPr lang="en"/>
              <a:t> changes in gene expression in order to diagnose disease. It’s highly sensitive and specific, but is limited to a disease’s acute stage. Virus isolation, where a virus is </a:t>
            </a:r>
            <a:r>
              <a:rPr lang="en"/>
              <a:t>separated</a:t>
            </a:r>
            <a:r>
              <a:rPr lang="en"/>
              <a:t> from a serum sample, offers direct pathogen detection, but is expensive, time-</a:t>
            </a:r>
            <a:r>
              <a:rPr lang="en"/>
              <a:t>consuming</a:t>
            </a:r>
            <a:r>
              <a:rPr lang="en"/>
              <a:t>, and </a:t>
            </a:r>
            <a:r>
              <a:rPr lang="en"/>
              <a:t>laborious. Next, v</a:t>
            </a:r>
            <a:r>
              <a:rPr lang="en"/>
              <a:t>iral antigen capture is </a:t>
            </a:r>
            <a:r>
              <a:rPr lang="en"/>
              <a:t>a method of virus capture in samples using a specific antibod</a:t>
            </a:r>
            <a:r>
              <a:rPr lang="en"/>
              <a:t>y and offers simple and</a:t>
            </a:r>
            <a:r>
              <a:rPr lang="en"/>
              <a:t> rapid detection, but lacks versatility as it is only viable for dengue and introduces the risk of false positive detection. Lastly, serology involves the complex study of blood serum and is similar to viral antigen capture in terms of vulnerability to false positives.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5" name="Shape 2715"/>
        <p:cNvGrpSpPr/>
        <p:nvPr/>
      </p:nvGrpSpPr>
      <p:grpSpPr>
        <a:xfrm>
          <a:off x="0" y="0"/>
          <a:ext cx="0" cy="0"/>
          <a:chOff x="0" y="0"/>
          <a:chExt cx="0" cy="0"/>
        </a:xfrm>
      </p:grpSpPr>
      <p:sp>
        <p:nvSpPr>
          <p:cNvPr id="2716" name="Google Shape;2716;gb833baa67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7" name="Google Shape;2717;gb833baa67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Justin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4" name="Shape 2724"/>
        <p:cNvGrpSpPr/>
        <p:nvPr/>
      </p:nvGrpSpPr>
      <p:grpSpPr>
        <a:xfrm>
          <a:off x="0" y="0"/>
          <a:ext cx="0" cy="0"/>
          <a:chOff x="0" y="0"/>
          <a:chExt cx="0" cy="0"/>
        </a:xfrm>
      </p:grpSpPr>
      <p:sp>
        <p:nvSpPr>
          <p:cNvPr id="2725" name="Google Shape;2725;gb833baa67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6" name="Google Shape;2726;gb833baa67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Nicole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2" name="Shape 2732"/>
        <p:cNvGrpSpPr/>
        <p:nvPr/>
      </p:nvGrpSpPr>
      <p:grpSpPr>
        <a:xfrm>
          <a:off x="0" y="0"/>
          <a:ext cx="0" cy="0"/>
          <a:chOff x="0" y="0"/>
          <a:chExt cx="0" cy="0"/>
        </a:xfrm>
      </p:grpSpPr>
      <p:sp>
        <p:nvSpPr>
          <p:cNvPr id="2733" name="Google Shape;2733;ge541256f19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4" name="Google Shape;2734;ge541256f19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Nicole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0" name="Shape 2740"/>
        <p:cNvGrpSpPr/>
        <p:nvPr/>
      </p:nvGrpSpPr>
      <p:grpSpPr>
        <a:xfrm>
          <a:off x="0" y="0"/>
          <a:ext cx="0" cy="0"/>
          <a:chOff x="0" y="0"/>
          <a:chExt cx="0" cy="0"/>
        </a:xfrm>
      </p:grpSpPr>
      <p:sp>
        <p:nvSpPr>
          <p:cNvPr id="2741" name="Google Shape;2741;gb833baa674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2" name="Google Shape;2742;gb833baa67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Waveguides are relatively simple electromagnetic biosensing devices. </a:t>
            </a:r>
            <a:r>
              <a:rPr lang="en"/>
              <a:t>Light</a:t>
            </a:r>
            <a:r>
              <a:rPr lang="en"/>
              <a:t> enters one side of the waveguide and undergoes a phase change in the waveguide due to its internal structure. When a waveguide is paired with a contrast method, such as </a:t>
            </a:r>
            <a:r>
              <a:rPr lang="en"/>
              <a:t>fluorescence or spr, specific diseases can be tested for. The light in the waveguide passes directly through a contrast method and by determining the exact phase change, or fluorescence, the presence of a disease in a sample can be confirm or denied.</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7" name="Shape 2747"/>
        <p:cNvGrpSpPr/>
        <p:nvPr/>
      </p:nvGrpSpPr>
      <p:grpSpPr>
        <a:xfrm>
          <a:off x="0" y="0"/>
          <a:ext cx="0" cy="0"/>
          <a:chOff x="0" y="0"/>
          <a:chExt cx="0" cy="0"/>
        </a:xfrm>
      </p:grpSpPr>
      <p:sp>
        <p:nvSpPr>
          <p:cNvPr id="2748" name="Google Shape;2748;ge541256f19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9" name="Google Shape;2749;ge541256f19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our design for the waveguide. The light enters from the open rectangular end of the waveguide body and undergoes the phase change. The light then goes through the connector and into </a:t>
            </a:r>
            <a:r>
              <a:rPr lang="en"/>
              <a:t>the vial chamber; where the light then shines through a glass vial containing a sample with the contrast method, and comes out the other end. How the disease is detected depends on whether fluorescence or spr is being used.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8" name="Shape 2758"/>
        <p:cNvGrpSpPr/>
        <p:nvPr/>
      </p:nvGrpSpPr>
      <p:grpSpPr>
        <a:xfrm>
          <a:off x="0" y="0"/>
          <a:ext cx="0" cy="0"/>
          <a:chOff x="0" y="0"/>
          <a:chExt cx="0" cy="0"/>
        </a:xfrm>
      </p:grpSpPr>
      <p:sp>
        <p:nvSpPr>
          <p:cNvPr id="2759" name="Google Shape;2759;gb833baa67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0" name="Google Shape;2760;gb833baa67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Michelle Optochemical sensors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800">
                <a:solidFill>
                  <a:schemeClr val="dk1"/>
                </a:solidFill>
                <a:latin typeface="Times New Roman"/>
                <a:ea typeface="Times New Roman"/>
                <a:cs typeface="Times New Roman"/>
                <a:sym typeface="Times New Roman"/>
              </a:rPr>
              <a:t>These are disadvantages present in most other types of chemical sensors, however there are promising niche areas and successful applications in biosensing that are of growing interest. The low cost and design flexibility adds to the appeal of the design, and future developments include possibly connecting the sensors into an optical network that will lead to the direct coupling of sensing systems to optical systems.</a:t>
            </a:r>
            <a:endParaRPr sz="18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800">
              <a:solidFill>
                <a:schemeClr val="dk1"/>
              </a:solidFill>
              <a:latin typeface="Nunito"/>
              <a:ea typeface="Nunito"/>
              <a:cs typeface="Nunito"/>
              <a:sym typeface="Nunito"/>
            </a:endParaRPr>
          </a:p>
          <a:p>
            <a:pPr indent="0" lvl="0" marL="0" rtl="0" algn="l">
              <a:spcBef>
                <a:spcPts val="0"/>
              </a:spcBef>
              <a:spcAft>
                <a:spcPts val="0"/>
              </a:spcAft>
              <a:buNone/>
            </a:pPr>
            <a:r>
              <a:t/>
            </a:r>
            <a:endParaRPr sz="18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4" name="Shape 2764"/>
        <p:cNvGrpSpPr/>
        <p:nvPr/>
      </p:nvGrpSpPr>
      <p:grpSpPr>
        <a:xfrm>
          <a:off x="0" y="0"/>
          <a:ext cx="0" cy="0"/>
          <a:chOff x="0" y="0"/>
          <a:chExt cx="0" cy="0"/>
        </a:xfrm>
      </p:grpSpPr>
      <p:sp>
        <p:nvSpPr>
          <p:cNvPr id="2765" name="Google Shape;2765;ge547deae0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6" name="Google Shape;2766;ge547deae0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*topic sentence for the </a:t>
            </a:r>
            <a:r>
              <a:rPr lang="en"/>
              <a:t>transition</a:t>
            </a:r>
            <a:r>
              <a:rPr lang="en"/>
              <a:t> from waveguide slide* - probably something like: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contrast method for the waveguide was determined by observing the 2019 to 2021 Globe SEES Mosquito Habitat Mapper Data with a Esri Population Density Map that estimates </a:t>
            </a:r>
            <a:r>
              <a:rPr lang="en"/>
              <a:t>people</a:t>
            </a:r>
            <a:r>
              <a:rPr lang="en"/>
              <a:t> per square kilometer. It was determined the Habitat Mapper points were generally concentrated in coastal urban regions, suggesting a relationship between human and mosquito populations. However, it is important to consider the habitat observations were dependent in the residence of the SEES interns and may </a:t>
            </a:r>
            <a:r>
              <a:rPr lang="en"/>
              <a:t>under represent certain</a:t>
            </a:r>
            <a:r>
              <a:rPr lang="en"/>
              <a:t> areas around the US.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txBox="1"/>
          <p:nvPr>
            <p:ph type="ctrTitle"/>
          </p:nvPr>
        </p:nvSpPr>
        <p:spPr>
          <a:xfrm>
            <a:off x="1547100" y="1704550"/>
            <a:ext cx="6049800" cy="12120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Clr>
                <a:schemeClr val="accent3"/>
              </a:buClr>
              <a:buSzPts val="5200"/>
              <a:buNone/>
              <a:defRPr sz="5500">
                <a:solidFill>
                  <a:schemeClr val="accent3"/>
                </a:solidFill>
              </a:defRPr>
            </a:lvl1pPr>
            <a:lvl2pPr lvl="1" algn="ctr">
              <a:lnSpc>
                <a:spcPct val="70000"/>
              </a:lnSpc>
              <a:spcBef>
                <a:spcPts val="0"/>
              </a:spcBef>
              <a:spcAft>
                <a:spcPts val="0"/>
              </a:spcAft>
              <a:buClr>
                <a:schemeClr val="accent3"/>
              </a:buClr>
              <a:buSzPts val="5200"/>
              <a:buNone/>
              <a:defRPr sz="5200">
                <a:solidFill>
                  <a:schemeClr val="accent3"/>
                </a:solidFill>
              </a:defRPr>
            </a:lvl2pPr>
            <a:lvl3pPr lvl="2" algn="ctr">
              <a:lnSpc>
                <a:spcPct val="70000"/>
              </a:lnSpc>
              <a:spcBef>
                <a:spcPts val="0"/>
              </a:spcBef>
              <a:spcAft>
                <a:spcPts val="0"/>
              </a:spcAft>
              <a:buClr>
                <a:schemeClr val="accent3"/>
              </a:buClr>
              <a:buSzPts val="5200"/>
              <a:buNone/>
              <a:defRPr sz="5200">
                <a:solidFill>
                  <a:schemeClr val="accent3"/>
                </a:solidFill>
              </a:defRPr>
            </a:lvl3pPr>
            <a:lvl4pPr lvl="3" algn="ctr">
              <a:lnSpc>
                <a:spcPct val="70000"/>
              </a:lnSpc>
              <a:spcBef>
                <a:spcPts val="0"/>
              </a:spcBef>
              <a:spcAft>
                <a:spcPts val="0"/>
              </a:spcAft>
              <a:buClr>
                <a:schemeClr val="accent3"/>
              </a:buClr>
              <a:buSzPts val="5200"/>
              <a:buNone/>
              <a:defRPr sz="5200">
                <a:solidFill>
                  <a:schemeClr val="accent3"/>
                </a:solidFill>
              </a:defRPr>
            </a:lvl4pPr>
            <a:lvl5pPr lvl="4" algn="ctr">
              <a:lnSpc>
                <a:spcPct val="70000"/>
              </a:lnSpc>
              <a:spcBef>
                <a:spcPts val="0"/>
              </a:spcBef>
              <a:spcAft>
                <a:spcPts val="0"/>
              </a:spcAft>
              <a:buClr>
                <a:schemeClr val="accent3"/>
              </a:buClr>
              <a:buSzPts val="5200"/>
              <a:buNone/>
              <a:defRPr sz="5200">
                <a:solidFill>
                  <a:schemeClr val="accent3"/>
                </a:solidFill>
              </a:defRPr>
            </a:lvl5pPr>
            <a:lvl6pPr lvl="5" algn="ctr">
              <a:lnSpc>
                <a:spcPct val="70000"/>
              </a:lnSpc>
              <a:spcBef>
                <a:spcPts val="0"/>
              </a:spcBef>
              <a:spcAft>
                <a:spcPts val="0"/>
              </a:spcAft>
              <a:buClr>
                <a:schemeClr val="accent3"/>
              </a:buClr>
              <a:buSzPts val="5200"/>
              <a:buNone/>
              <a:defRPr sz="5200">
                <a:solidFill>
                  <a:schemeClr val="accent3"/>
                </a:solidFill>
              </a:defRPr>
            </a:lvl6pPr>
            <a:lvl7pPr lvl="6" algn="ctr">
              <a:lnSpc>
                <a:spcPct val="70000"/>
              </a:lnSpc>
              <a:spcBef>
                <a:spcPts val="0"/>
              </a:spcBef>
              <a:spcAft>
                <a:spcPts val="0"/>
              </a:spcAft>
              <a:buClr>
                <a:schemeClr val="accent3"/>
              </a:buClr>
              <a:buSzPts val="5200"/>
              <a:buNone/>
              <a:defRPr sz="5200">
                <a:solidFill>
                  <a:schemeClr val="accent3"/>
                </a:solidFill>
              </a:defRPr>
            </a:lvl7pPr>
            <a:lvl8pPr lvl="7" algn="ctr">
              <a:lnSpc>
                <a:spcPct val="70000"/>
              </a:lnSpc>
              <a:spcBef>
                <a:spcPts val="0"/>
              </a:spcBef>
              <a:spcAft>
                <a:spcPts val="0"/>
              </a:spcAft>
              <a:buClr>
                <a:schemeClr val="accent3"/>
              </a:buClr>
              <a:buSzPts val="5200"/>
              <a:buNone/>
              <a:defRPr sz="5200">
                <a:solidFill>
                  <a:schemeClr val="accent3"/>
                </a:solidFill>
              </a:defRPr>
            </a:lvl8pPr>
            <a:lvl9pPr lvl="8" algn="ctr">
              <a:lnSpc>
                <a:spcPct val="70000"/>
              </a:lnSpc>
              <a:spcBef>
                <a:spcPts val="0"/>
              </a:spcBef>
              <a:spcAft>
                <a:spcPts val="0"/>
              </a:spcAft>
              <a:buClr>
                <a:schemeClr val="accent3"/>
              </a:buClr>
              <a:buSzPts val="5200"/>
              <a:buNone/>
              <a:defRPr sz="5200">
                <a:solidFill>
                  <a:schemeClr val="accent3"/>
                </a:solidFill>
              </a:defRPr>
            </a:lvl9pPr>
          </a:lstStyle>
          <a:p/>
        </p:txBody>
      </p:sp>
      <p:sp>
        <p:nvSpPr>
          <p:cNvPr id="11" name="Google Shape;11;p2"/>
          <p:cNvSpPr txBox="1"/>
          <p:nvPr>
            <p:ph idx="1" type="subTitle"/>
          </p:nvPr>
        </p:nvSpPr>
        <p:spPr>
          <a:xfrm>
            <a:off x="2172600" y="3177350"/>
            <a:ext cx="4798800" cy="2616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sz="1600">
                <a:solidFill>
                  <a:schemeClr val="accent2"/>
                </a:solidFill>
                <a:latin typeface="Nunito SemiBold"/>
                <a:ea typeface="Nunito SemiBold"/>
                <a:cs typeface="Nunito SemiBold"/>
                <a:sym typeface="Nunito SemiBo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p:nvPr/>
        </p:nvSpPr>
        <p:spPr>
          <a:xfrm>
            <a:off x="299275" y="3831150"/>
            <a:ext cx="156650" cy="156675"/>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192745" y="272417"/>
            <a:ext cx="233482" cy="233448"/>
            <a:chOff x="6886110" y="773687"/>
            <a:chExt cx="249074" cy="249037"/>
          </a:xfrm>
        </p:grpSpPr>
        <p:sp>
          <p:nvSpPr>
            <p:cNvPr id="14" name="Google Shape;14;p2"/>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8023163" y="272413"/>
            <a:ext cx="568546" cy="694666"/>
            <a:chOff x="6180225" y="405175"/>
            <a:chExt cx="606514" cy="741056"/>
          </a:xfrm>
        </p:grpSpPr>
        <p:sp>
          <p:nvSpPr>
            <p:cNvPr id="23" name="Google Shape;23;p2"/>
            <p:cNvSpPr/>
            <p:nvPr/>
          </p:nvSpPr>
          <p:spPr>
            <a:xfrm>
              <a:off x="6180225" y="472428"/>
              <a:ext cx="606514" cy="673802"/>
            </a:xfrm>
            <a:custGeom>
              <a:rect b="b" l="l" r="r" t="t"/>
              <a:pathLst>
                <a:path extrusionOk="0" fill="none" h="18285" w="16459">
                  <a:moveTo>
                    <a:pt x="10055" y="1"/>
                  </a:moveTo>
                  <a:lnTo>
                    <a:pt x="10055" y="6186"/>
                  </a:lnTo>
                  <a:cubicBezTo>
                    <a:pt x="10055" y="6186"/>
                    <a:pt x="14224" y="12562"/>
                    <a:pt x="14987" y="13843"/>
                  </a:cubicBezTo>
                  <a:cubicBezTo>
                    <a:pt x="15777" y="15123"/>
                    <a:pt x="16458" y="16159"/>
                    <a:pt x="16458" y="16758"/>
                  </a:cubicBezTo>
                  <a:cubicBezTo>
                    <a:pt x="16458" y="17412"/>
                    <a:pt x="16213" y="18012"/>
                    <a:pt x="14905" y="18012"/>
                  </a:cubicBezTo>
                  <a:lnTo>
                    <a:pt x="8229" y="18148"/>
                  </a:lnTo>
                  <a:lnTo>
                    <a:pt x="1554" y="18257"/>
                  </a:lnTo>
                  <a:cubicBezTo>
                    <a:pt x="246" y="18284"/>
                    <a:pt x="0" y="17685"/>
                    <a:pt x="0" y="17058"/>
                  </a:cubicBezTo>
                  <a:cubicBezTo>
                    <a:pt x="0" y="16459"/>
                    <a:pt x="682" y="15450"/>
                    <a:pt x="1472" y="14088"/>
                  </a:cubicBezTo>
                  <a:cubicBezTo>
                    <a:pt x="2262" y="12726"/>
                    <a:pt x="6431" y="6268"/>
                    <a:pt x="6431" y="6268"/>
                  </a:cubicBezTo>
                  <a:lnTo>
                    <a:pt x="6431" y="8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6319781" y="860030"/>
              <a:ext cx="327375" cy="6043"/>
            </a:xfrm>
            <a:custGeom>
              <a:rect b="b" l="l" r="r" t="t"/>
              <a:pathLst>
                <a:path extrusionOk="0" fill="none" h="164" w="8884">
                  <a:moveTo>
                    <a:pt x="1" y="164"/>
                  </a:moveTo>
                  <a:lnTo>
                    <a:pt x="888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374026" y="405175"/>
              <a:ext cx="219921" cy="62277"/>
            </a:xfrm>
            <a:custGeom>
              <a:rect b="b" l="l" r="r" t="t"/>
              <a:pathLst>
                <a:path extrusionOk="0" fill="none" h="1690" w="5968">
                  <a:moveTo>
                    <a:pt x="5968" y="790"/>
                  </a:moveTo>
                  <a:cubicBezTo>
                    <a:pt x="5940" y="1226"/>
                    <a:pt x="5586" y="1608"/>
                    <a:pt x="5150" y="1608"/>
                  </a:cubicBezTo>
                  <a:lnTo>
                    <a:pt x="791" y="1690"/>
                  </a:lnTo>
                  <a:cubicBezTo>
                    <a:pt x="355" y="1690"/>
                    <a:pt x="0" y="1335"/>
                    <a:pt x="0" y="899"/>
                  </a:cubicBezTo>
                  <a:lnTo>
                    <a:pt x="0" y="899"/>
                  </a:lnTo>
                  <a:cubicBezTo>
                    <a:pt x="0" y="463"/>
                    <a:pt x="355" y="109"/>
                    <a:pt x="791" y="82"/>
                  </a:cubicBezTo>
                  <a:lnTo>
                    <a:pt x="5150" y="0"/>
                  </a:lnTo>
                  <a:cubicBezTo>
                    <a:pt x="5586" y="0"/>
                    <a:pt x="5968" y="354"/>
                    <a:pt x="5968" y="79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7334224" y="527117"/>
            <a:ext cx="929253" cy="946133"/>
            <a:chOff x="3411440" y="2423377"/>
            <a:chExt cx="991309" cy="1009316"/>
          </a:xfrm>
        </p:grpSpPr>
        <p:sp>
          <p:nvSpPr>
            <p:cNvPr id="27" name="Google Shape;27;p2"/>
            <p:cNvSpPr/>
            <p:nvPr/>
          </p:nvSpPr>
          <p:spPr>
            <a:xfrm>
              <a:off x="3411440" y="2423377"/>
              <a:ext cx="585623" cy="591601"/>
            </a:xfrm>
            <a:custGeom>
              <a:rect b="b" l="l" r="r" t="t"/>
              <a:pathLst>
                <a:path extrusionOk="0" fill="none" h="16132" w="15969">
                  <a:moveTo>
                    <a:pt x="15941" y="7930"/>
                  </a:moveTo>
                  <a:cubicBezTo>
                    <a:pt x="15941" y="12344"/>
                    <a:pt x="12399" y="15941"/>
                    <a:pt x="7985" y="16023"/>
                  </a:cubicBezTo>
                  <a:cubicBezTo>
                    <a:pt x="3598" y="16132"/>
                    <a:pt x="1" y="12589"/>
                    <a:pt x="1" y="8202"/>
                  </a:cubicBezTo>
                  <a:cubicBezTo>
                    <a:pt x="28" y="3788"/>
                    <a:pt x="3570" y="192"/>
                    <a:pt x="7985" y="110"/>
                  </a:cubicBezTo>
                  <a:cubicBezTo>
                    <a:pt x="12371" y="1"/>
                    <a:pt x="15968" y="3543"/>
                    <a:pt x="15941" y="793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3704241" y="2524303"/>
              <a:ext cx="192897" cy="191907"/>
            </a:xfrm>
            <a:custGeom>
              <a:rect b="b" l="l" r="r" t="t"/>
              <a:pathLst>
                <a:path extrusionOk="0" fill="none" h="5233" w="5260">
                  <a:moveTo>
                    <a:pt x="1" y="55"/>
                  </a:moveTo>
                  <a:cubicBezTo>
                    <a:pt x="2889" y="1"/>
                    <a:pt x="5259" y="2317"/>
                    <a:pt x="5259" y="5232"/>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3959048" y="2992990"/>
              <a:ext cx="443701" cy="439703"/>
            </a:xfrm>
            <a:custGeom>
              <a:rect b="b" l="l" r="r" t="t"/>
              <a:pathLst>
                <a:path extrusionOk="0" fill="none" h="11990" w="12099">
                  <a:moveTo>
                    <a:pt x="11881" y="9428"/>
                  </a:moveTo>
                  <a:cubicBezTo>
                    <a:pt x="12099" y="9619"/>
                    <a:pt x="12099" y="9973"/>
                    <a:pt x="11881" y="10191"/>
                  </a:cubicBezTo>
                  <a:lnTo>
                    <a:pt x="10328" y="11771"/>
                  </a:lnTo>
                  <a:cubicBezTo>
                    <a:pt x="10137" y="11989"/>
                    <a:pt x="9783" y="11989"/>
                    <a:pt x="9565" y="11771"/>
                  </a:cubicBezTo>
                  <a:lnTo>
                    <a:pt x="219" y="2562"/>
                  </a:lnTo>
                  <a:cubicBezTo>
                    <a:pt x="1" y="2371"/>
                    <a:pt x="1" y="2017"/>
                    <a:pt x="219" y="1799"/>
                  </a:cubicBezTo>
                  <a:lnTo>
                    <a:pt x="1772" y="218"/>
                  </a:lnTo>
                  <a:cubicBezTo>
                    <a:pt x="1963" y="0"/>
                    <a:pt x="2317" y="0"/>
                    <a:pt x="2535" y="218"/>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3897107" y="2935009"/>
              <a:ext cx="93955" cy="91975"/>
            </a:xfrm>
            <a:custGeom>
              <a:rect b="b" l="l" r="r" t="t"/>
              <a:pathLst>
                <a:path extrusionOk="0" fill="none" h="2508" w="2562">
                  <a:moveTo>
                    <a:pt x="2562" y="2508"/>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 name="Google Shape;31;p2"/>
          <p:cNvSpPr/>
          <p:nvPr/>
        </p:nvSpPr>
        <p:spPr>
          <a:xfrm>
            <a:off x="6862707" y="321503"/>
            <a:ext cx="85291" cy="86219"/>
          </a:xfrm>
          <a:custGeom>
            <a:rect b="b" l="l" r="r" t="t"/>
            <a:pathLst>
              <a:path extrusionOk="0" fill="none" h="2508" w="2481">
                <a:moveTo>
                  <a:pt x="2480" y="1226"/>
                </a:moveTo>
                <a:cubicBezTo>
                  <a:pt x="2480" y="1908"/>
                  <a:pt x="1935" y="2480"/>
                  <a:pt x="1227" y="2480"/>
                </a:cubicBezTo>
                <a:cubicBezTo>
                  <a:pt x="546" y="2507"/>
                  <a:pt x="1" y="1935"/>
                  <a:pt x="1" y="1254"/>
                </a:cubicBezTo>
                <a:cubicBezTo>
                  <a:pt x="1" y="573"/>
                  <a:pt x="546" y="28"/>
                  <a:pt x="1227" y="0"/>
                </a:cubicBezTo>
                <a:cubicBezTo>
                  <a:pt x="1908" y="0"/>
                  <a:pt x="2480" y="545"/>
                  <a:pt x="2480" y="1226"/>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8631402" y="438163"/>
            <a:ext cx="233482" cy="233448"/>
            <a:chOff x="6886110" y="773687"/>
            <a:chExt cx="249074" cy="249037"/>
          </a:xfrm>
        </p:grpSpPr>
        <p:sp>
          <p:nvSpPr>
            <p:cNvPr id="33" name="Google Shape;33;p2"/>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 name="Google Shape;41;p2"/>
          <p:cNvGrpSpPr/>
          <p:nvPr/>
        </p:nvGrpSpPr>
        <p:grpSpPr>
          <a:xfrm>
            <a:off x="294284" y="374021"/>
            <a:ext cx="634581" cy="775442"/>
            <a:chOff x="2859835" y="2776139"/>
            <a:chExt cx="634581" cy="775442"/>
          </a:xfrm>
        </p:grpSpPr>
        <p:sp>
          <p:nvSpPr>
            <p:cNvPr id="42" name="Google Shape;42;p2"/>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 name="Google Shape;45;p2"/>
          <p:cNvGrpSpPr/>
          <p:nvPr/>
        </p:nvGrpSpPr>
        <p:grpSpPr>
          <a:xfrm>
            <a:off x="841350" y="246682"/>
            <a:ext cx="384731" cy="590613"/>
            <a:chOff x="1603769" y="107044"/>
            <a:chExt cx="384731" cy="590613"/>
          </a:xfrm>
        </p:grpSpPr>
        <p:sp>
          <p:nvSpPr>
            <p:cNvPr id="46" name="Google Shape;46;p2"/>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 name="Google Shape;53;p2"/>
          <p:cNvGrpSpPr/>
          <p:nvPr/>
        </p:nvGrpSpPr>
        <p:grpSpPr>
          <a:xfrm>
            <a:off x="8394723" y="1051410"/>
            <a:ext cx="478697" cy="772826"/>
            <a:chOff x="4698532" y="1605962"/>
            <a:chExt cx="510665" cy="824436"/>
          </a:xfrm>
        </p:grpSpPr>
        <p:sp>
          <p:nvSpPr>
            <p:cNvPr id="54" name="Google Shape;54;p2"/>
            <p:cNvSpPr/>
            <p:nvPr/>
          </p:nvSpPr>
          <p:spPr>
            <a:xfrm>
              <a:off x="4698532" y="1661926"/>
              <a:ext cx="510665" cy="768472"/>
            </a:xfrm>
            <a:custGeom>
              <a:rect b="b" l="l" r="r" t="t"/>
              <a:pathLst>
                <a:path extrusionOk="0" fill="none" h="20955" w="13925">
                  <a:moveTo>
                    <a:pt x="5096" y="83"/>
                  </a:moveTo>
                  <a:lnTo>
                    <a:pt x="5096" y="7276"/>
                  </a:lnTo>
                  <a:cubicBezTo>
                    <a:pt x="2098" y="8175"/>
                    <a:pt x="28" y="10927"/>
                    <a:pt x="28" y="14061"/>
                  </a:cubicBezTo>
                  <a:cubicBezTo>
                    <a:pt x="0" y="17876"/>
                    <a:pt x="3134" y="20955"/>
                    <a:pt x="6976" y="20873"/>
                  </a:cubicBezTo>
                  <a:cubicBezTo>
                    <a:pt x="10818" y="20791"/>
                    <a:pt x="13897" y="17658"/>
                    <a:pt x="13924" y="13816"/>
                  </a:cubicBezTo>
                  <a:cubicBezTo>
                    <a:pt x="13924" y="10709"/>
                    <a:pt x="11826" y="7985"/>
                    <a:pt x="8829" y="7222"/>
                  </a:cubicBezTo>
                  <a:lnTo>
                    <a:pt x="882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4836424" y="1605962"/>
              <a:ext cx="233861" cy="59006"/>
            </a:xfrm>
            <a:custGeom>
              <a:rect b="b" l="l" r="r" t="t"/>
              <a:pathLst>
                <a:path extrusionOk="0" fill="none" h="1609" w="6377">
                  <a:moveTo>
                    <a:pt x="6377" y="737"/>
                  </a:moveTo>
                  <a:cubicBezTo>
                    <a:pt x="6377" y="1173"/>
                    <a:pt x="6022" y="1500"/>
                    <a:pt x="5614" y="1527"/>
                  </a:cubicBezTo>
                  <a:lnTo>
                    <a:pt x="763" y="1609"/>
                  </a:lnTo>
                  <a:cubicBezTo>
                    <a:pt x="355" y="1609"/>
                    <a:pt x="1" y="1282"/>
                    <a:pt x="1" y="846"/>
                  </a:cubicBezTo>
                  <a:lnTo>
                    <a:pt x="1" y="846"/>
                  </a:lnTo>
                  <a:cubicBezTo>
                    <a:pt x="1" y="437"/>
                    <a:pt x="355" y="83"/>
                    <a:pt x="763" y="83"/>
                  </a:cubicBezTo>
                  <a:lnTo>
                    <a:pt x="5614" y="1"/>
                  </a:lnTo>
                  <a:cubicBezTo>
                    <a:pt x="6022" y="1"/>
                    <a:pt x="6377" y="328"/>
                    <a:pt x="6377" y="73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4710524" y="2099624"/>
              <a:ext cx="485654" cy="9021"/>
            </a:xfrm>
            <a:custGeom>
              <a:rect b="b" l="l" r="r" t="t"/>
              <a:pathLst>
                <a:path extrusionOk="0" fill="none" h="246" w="13243">
                  <a:moveTo>
                    <a:pt x="0" y="246"/>
                  </a:moveTo>
                  <a:lnTo>
                    <a:pt x="13243"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2"/>
          <p:cNvSpPr/>
          <p:nvPr/>
        </p:nvSpPr>
        <p:spPr>
          <a:xfrm>
            <a:off x="1395113" y="246669"/>
            <a:ext cx="156650" cy="156675"/>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 name="Google Shape;58;p2"/>
          <p:cNvGrpSpPr/>
          <p:nvPr/>
        </p:nvGrpSpPr>
        <p:grpSpPr>
          <a:xfrm rot="10800000">
            <a:off x="299267" y="1252990"/>
            <a:ext cx="705506" cy="717497"/>
            <a:chOff x="3027518" y="-1395725"/>
            <a:chExt cx="705506" cy="717497"/>
          </a:xfrm>
        </p:grpSpPr>
        <p:sp>
          <p:nvSpPr>
            <p:cNvPr id="59" name="Google Shape;59;p2"/>
            <p:cNvSpPr/>
            <p:nvPr/>
          </p:nvSpPr>
          <p:spPr>
            <a:xfrm>
              <a:off x="3027518" y="-1395725"/>
              <a:ext cx="705506" cy="717497"/>
            </a:xfrm>
            <a:custGeom>
              <a:rect b="b" l="l" r="r" t="t"/>
              <a:pathLst>
                <a:path extrusionOk="0" fill="none" h="19565" w="19238">
                  <a:moveTo>
                    <a:pt x="19237" y="0"/>
                  </a:moveTo>
                  <a:lnTo>
                    <a:pt x="19237" y="19237"/>
                  </a:lnTo>
                  <a:lnTo>
                    <a:pt x="0" y="19564"/>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
            <p:cNvSpPr/>
            <p:nvPr/>
          </p:nvSpPr>
          <p:spPr>
            <a:xfrm>
              <a:off x="3298315" y="-1144915"/>
              <a:ext cx="339771" cy="345785"/>
            </a:xfrm>
            <a:custGeom>
              <a:rect b="b" l="l" r="r" t="t"/>
              <a:pathLst>
                <a:path extrusionOk="0" fill="none" h="9429" w="9265">
                  <a:moveTo>
                    <a:pt x="9265" y="1"/>
                  </a:moveTo>
                  <a:lnTo>
                    <a:pt x="9265" y="9265"/>
                  </a:lnTo>
                  <a:lnTo>
                    <a:pt x="1" y="942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3182390" y="-740223"/>
              <a:ext cx="37" cy="55999"/>
            </a:xfrm>
            <a:custGeom>
              <a:rect b="b" l="l" r="r" t="t"/>
              <a:pathLst>
                <a:path extrusionOk="0" fill="none" h="1527" w="1">
                  <a:moveTo>
                    <a:pt x="1" y="1527"/>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3260358" y="-741214"/>
              <a:ext cx="37" cy="55009"/>
            </a:xfrm>
            <a:custGeom>
              <a:rect b="b" l="l" r="r" t="t"/>
              <a:pathLst>
                <a:path extrusionOk="0" fill="none" h="1500" w="1">
                  <a:moveTo>
                    <a:pt x="0" y="1499"/>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3339279" y="-742204"/>
              <a:ext cx="37" cy="55009"/>
            </a:xfrm>
            <a:custGeom>
              <a:rect b="b" l="l" r="r" t="t"/>
              <a:pathLst>
                <a:path extrusionOk="0" fill="none" h="1500" w="1">
                  <a:moveTo>
                    <a:pt x="1" y="1499"/>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3417247" y="-744221"/>
              <a:ext cx="37" cy="55999"/>
            </a:xfrm>
            <a:custGeom>
              <a:rect b="b" l="l" r="r" t="t"/>
              <a:pathLst>
                <a:path extrusionOk="0" fill="none" h="1527" w="1">
                  <a:moveTo>
                    <a:pt x="0" y="1527"/>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3496168" y="-745211"/>
              <a:ext cx="37" cy="55009"/>
            </a:xfrm>
            <a:custGeom>
              <a:rect b="b" l="l" r="r" t="t"/>
              <a:pathLst>
                <a:path extrusionOk="0" fill="none" h="1500" w="1">
                  <a:moveTo>
                    <a:pt x="1" y="1499"/>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3574099" y="-747191"/>
              <a:ext cx="37" cy="55999"/>
            </a:xfrm>
            <a:custGeom>
              <a:rect b="b" l="l" r="r" t="t"/>
              <a:pathLst>
                <a:path extrusionOk="0" fill="none" h="1527"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3653057" y="-748181"/>
              <a:ext cx="37" cy="55962"/>
            </a:xfrm>
            <a:custGeom>
              <a:rect b="b" l="l" r="r" t="t"/>
              <a:pathLst>
                <a:path extrusionOk="0" fill="none" h="1526"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 name="Google Shape;68;p2"/>
          <p:cNvGrpSpPr/>
          <p:nvPr/>
        </p:nvGrpSpPr>
        <p:grpSpPr>
          <a:xfrm>
            <a:off x="2548620" y="246681"/>
            <a:ext cx="184903" cy="235878"/>
            <a:chOff x="2947570" y="-1075969"/>
            <a:chExt cx="184903" cy="235878"/>
          </a:xfrm>
        </p:grpSpPr>
        <p:sp>
          <p:nvSpPr>
            <p:cNvPr id="69" name="Google Shape;69;p2"/>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 name="Google Shape;72;p2"/>
          <p:cNvGrpSpPr/>
          <p:nvPr/>
        </p:nvGrpSpPr>
        <p:grpSpPr>
          <a:xfrm>
            <a:off x="1172445" y="973506"/>
            <a:ext cx="184903" cy="235878"/>
            <a:chOff x="2947570" y="-1075969"/>
            <a:chExt cx="184903" cy="235878"/>
          </a:xfrm>
        </p:grpSpPr>
        <p:sp>
          <p:nvSpPr>
            <p:cNvPr id="73" name="Google Shape;73;p2"/>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2"/>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2"/>
          <p:cNvGrpSpPr/>
          <p:nvPr/>
        </p:nvGrpSpPr>
        <p:grpSpPr>
          <a:xfrm>
            <a:off x="1600921" y="392672"/>
            <a:ext cx="847391" cy="850399"/>
            <a:chOff x="4492684" y="662647"/>
            <a:chExt cx="847391" cy="850399"/>
          </a:xfrm>
        </p:grpSpPr>
        <p:sp>
          <p:nvSpPr>
            <p:cNvPr id="77" name="Google Shape;77;p2"/>
            <p:cNvSpPr/>
            <p:nvPr/>
          </p:nvSpPr>
          <p:spPr>
            <a:xfrm>
              <a:off x="4492684" y="662647"/>
              <a:ext cx="847391" cy="850399"/>
            </a:xfrm>
            <a:custGeom>
              <a:rect b="b" l="l" r="r" t="t"/>
              <a:pathLst>
                <a:path extrusionOk="0" fill="none" h="23189" w="23107">
                  <a:moveTo>
                    <a:pt x="19019" y="4061"/>
                  </a:moveTo>
                  <a:cubicBezTo>
                    <a:pt x="23107" y="8093"/>
                    <a:pt x="23079" y="14769"/>
                    <a:pt x="18965" y="18938"/>
                  </a:cubicBezTo>
                  <a:cubicBezTo>
                    <a:pt x="14823" y="23080"/>
                    <a:pt x="8175" y="23189"/>
                    <a:pt x="4087" y="19129"/>
                  </a:cubicBezTo>
                  <a:cubicBezTo>
                    <a:pt x="0" y="15069"/>
                    <a:pt x="27" y="8420"/>
                    <a:pt x="4142" y="4252"/>
                  </a:cubicBezTo>
                  <a:cubicBezTo>
                    <a:pt x="8284" y="83"/>
                    <a:pt x="14932" y="1"/>
                    <a:pt x="19019" y="406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
            <p:cNvSpPr/>
            <p:nvPr/>
          </p:nvSpPr>
          <p:spPr>
            <a:xfrm>
              <a:off x="4858428" y="1029382"/>
              <a:ext cx="115922" cy="115958"/>
            </a:xfrm>
            <a:custGeom>
              <a:rect b="b" l="l" r="r" t="t"/>
              <a:pathLst>
                <a:path extrusionOk="0" fill="none" h="3162" w="3161">
                  <a:moveTo>
                    <a:pt x="3161" y="1554"/>
                  </a:moveTo>
                  <a:cubicBezTo>
                    <a:pt x="3134" y="2426"/>
                    <a:pt x="2452" y="3134"/>
                    <a:pt x="1580" y="3162"/>
                  </a:cubicBezTo>
                  <a:cubicBezTo>
                    <a:pt x="708" y="3162"/>
                    <a:pt x="0" y="2480"/>
                    <a:pt x="0" y="1608"/>
                  </a:cubicBezTo>
                  <a:cubicBezTo>
                    <a:pt x="0" y="737"/>
                    <a:pt x="708" y="28"/>
                    <a:pt x="1580" y="1"/>
                  </a:cubicBezTo>
                  <a:cubicBezTo>
                    <a:pt x="2452" y="1"/>
                    <a:pt x="3161" y="682"/>
                    <a:pt x="3161" y="1554"/>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
            <p:cNvSpPr/>
            <p:nvPr/>
          </p:nvSpPr>
          <p:spPr>
            <a:xfrm>
              <a:off x="4770485" y="792581"/>
              <a:ext cx="291803" cy="197885"/>
            </a:xfrm>
            <a:custGeom>
              <a:rect b="b" l="l" r="r" t="t"/>
              <a:pathLst>
                <a:path extrusionOk="0" fill="none" h="5396" w="7957">
                  <a:moveTo>
                    <a:pt x="3978" y="4932"/>
                  </a:moveTo>
                  <a:cubicBezTo>
                    <a:pt x="4523" y="4932"/>
                    <a:pt x="5068" y="5068"/>
                    <a:pt x="5532" y="5341"/>
                  </a:cubicBezTo>
                  <a:lnTo>
                    <a:pt x="7957" y="1035"/>
                  </a:lnTo>
                  <a:cubicBezTo>
                    <a:pt x="6730" y="354"/>
                    <a:pt x="5368" y="0"/>
                    <a:pt x="3978" y="55"/>
                  </a:cubicBezTo>
                  <a:cubicBezTo>
                    <a:pt x="2589" y="55"/>
                    <a:pt x="1199" y="436"/>
                    <a:pt x="0" y="1172"/>
                  </a:cubicBezTo>
                  <a:lnTo>
                    <a:pt x="2452" y="5395"/>
                  </a:lnTo>
                  <a:cubicBezTo>
                    <a:pt x="2916" y="5095"/>
                    <a:pt x="3433" y="4959"/>
                    <a:pt x="3978" y="4932"/>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
            <p:cNvSpPr/>
            <p:nvPr/>
          </p:nvSpPr>
          <p:spPr>
            <a:xfrm>
              <a:off x="4623571" y="1091360"/>
              <a:ext cx="235878" cy="250840"/>
            </a:xfrm>
            <a:custGeom>
              <a:rect b="b" l="l" r="r" t="t"/>
              <a:pathLst>
                <a:path extrusionOk="0" fill="none" h="6840" w="6432">
                  <a:moveTo>
                    <a:pt x="4878" y="0"/>
                  </a:moveTo>
                  <a:lnTo>
                    <a:pt x="1" y="82"/>
                  </a:lnTo>
                  <a:cubicBezTo>
                    <a:pt x="1" y="2861"/>
                    <a:pt x="1499" y="5450"/>
                    <a:pt x="3924" y="6839"/>
                  </a:cubicBezTo>
                  <a:lnTo>
                    <a:pt x="6431" y="2589"/>
                  </a:lnTo>
                  <a:cubicBezTo>
                    <a:pt x="5478" y="2071"/>
                    <a:pt x="4905" y="1063"/>
                    <a:pt x="487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2"/>
            <p:cNvSpPr/>
            <p:nvPr/>
          </p:nvSpPr>
          <p:spPr>
            <a:xfrm>
              <a:off x="4973326" y="1083365"/>
              <a:ext cx="236868" cy="253847"/>
            </a:xfrm>
            <a:custGeom>
              <a:rect b="b" l="l" r="r" t="t"/>
              <a:pathLst>
                <a:path extrusionOk="0" fill="none" h="6922" w="6459">
                  <a:moveTo>
                    <a:pt x="6458" y="0"/>
                  </a:moveTo>
                  <a:lnTo>
                    <a:pt x="1554" y="109"/>
                  </a:lnTo>
                  <a:cubicBezTo>
                    <a:pt x="1526" y="1199"/>
                    <a:pt x="954" y="2207"/>
                    <a:pt x="1" y="2780"/>
                  </a:cubicBezTo>
                  <a:lnTo>
                    <a:pt x="2507" y="6921"/>
                  </a:lnTo>
                  <a:cubicBezTo>
                    <a:pt x="4932" y="5450"/>
                    <a:pt x="6431" y="2834"/>
                    <a:pt x="645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 name="Google Shape;82;p2"/>
          <p:cNvGrpSpPr/>
          <p:nvPr/>
        </p:nvGrpSpPr>
        <p:grpSpPr>
          <a:xfrm>
            <a:off x="299281" y="2848081"/>
            <a:ext cx="457673" cy="400720"/>
            <a:chOff x="299281" y="2848081"/>
            <a:chExt cx="457673" cy="400720"/>
          </a:xfrm>
        </p:grpSpPr>
        <p:sp>
          <p:nvSpPr>
            <p:cNvPr id="83" name="Google Shape;83;p2"/>
            <p:cNvSpPr/>
            <p:nvPr/>
          </p:nvSpPr>
          <p:spPr>
            <a:xfrm>
              <a:off x="299281" y="2848081"/>
              <a:ext cx="457673" cy="400720"/>
            </a:xfrm>
            <a:custGeom>
              <a:rect b="b" l="l" r="r" t="t"/>
              <a:pathLst>
                <a:path extrusionOk="0" fill="none" h="10927" w="12480">
                  <a:moveTo>
                    <a:pt x="3106" y="10927"/>
                  </a:moveTo>
                  <a:lnTo>
                    <a:pt x="0" y="5586"/>
                  </a:lnTo>
                  <a:lnTo>
                    <a:pt x="3106" y="109"/>
                  </a:lnTo>
                  <a:lnTo>
                    <a:pt x="9346" y="1"/>
                  </a:lnTo>
                  <a:lnTo>
                    <a:pt x="12480" y="5368"/>
                  </a:lnTo>
                  <a:lnTo>
                    <a:pt x="9346" y="1081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2"/>
            <p:cNvSpPr/>
            <p:nvPr/>
          </p:nvSpPr>
          <p:spPr>
            <a:xfrm>
              <a:off x="388214" y="2929019"/>
              <a:ext cx="278821" cy="241855"/>
            </a:xfrm>
            <a:custGeom>
              <a:rect b="b" l="l" r="r" t="t"/>
              <a:pathLst>
                <a:path extrusionOk="0" fill="none" h="6595" w="7603">
                  <a:moveTo>
                    <a:pt x="7602" y="3189"/>
                  </a:moveTo>
                  <a:lnTo>
                    <a:pt x="5722" y="6513"/>
                  </a:lnTo>
                  <a:lnTo>
                    <a:pt x="1908" y="6595"/>
                  </a:lnTo>
                  <a:lnTo>
                    <a:pt x="0" y="3325"/>
                  </a:lnTo>
                  <a:lnTo>
                    <a:pt x="190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 name="Google Shape;85;p2"/>
          <p:cNvGrpSpPr/>
          <p:nvPr/>
        </p:nvGrpSpPr>
        <p:grpSpPr>
          <a:xfrm>
            <a:off x="313123" y="2507274"/>
            <a:ext cx="128941" cy="128941"/>
            <a:chOff x="794923" y="2795124"/>
            <a:chExt cx="128941" cy="128941"/>
          </a:xfrm>
        </p:grpSpPr>
        <p:sp>
          <p:nvSpPr>
            <p:cNvPr id="86" name="Google Shape;86;p2"/>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 name="Google Shape;88;p2"/>
          <p:cNvGrpSpPr/>
          <p:nvPr/>
        </p:nvGrpSpPr>
        <p:grpSpPr>
          <a:xfrm>
            <a:off x="770131" y="3987817"/>
            <a:ext cx="750503" cy="917365"/>
            <a:chOff x="794919" y="4014442"/>
            <a:chExt cx="750503" cy="917365"/>
          </a:xfrm>
        </p:grpSpPr>
        <p:sp>
          <p:nvSpPr>
            <p:cNvPr id="89" name="Google Shape;89;p2"/>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 name="Google Shape;92;p2"/>
          <p:cNvGrpSpPr/>
          <p:nvPr/>
        </p:nvGrpSpPr>
        <p:grpSpPr>
          <a:xfrm>
            <a:off x="1447449" y="4268259"/>
            <a:ext cx="217875" cy="217875"/>
            <a:chOff x="1447449" y="4268259"/>
            <a:chExt cx="217875" cy="217875"/>
          </a:xfrm>
        </p:grpSpPr>
        <p:sp>
          <p:nvSpPr>
            <p:cNvPr id="93" name="Google Shape;93;p2"/>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1" name="Google Shape;101;p2"/>
          <p:cNvGrpSpPr/>
          <p:nvPr/>
        </p:nvGrpSpPr>
        <p:grpSpPr>
          <a:xfrm>
            <a:off x="753967" y="3418119"/>
            <a:ext cx="210867" cy="780480"/>
            <a:chOff x="2419167" y="1286206"/>
            <a:chExt cx="210867" cy="780480"/>
          </a:xfrm>
        </p:grpSpPr>
        <p:sp>
          <p:nvSpPr>
            <p:cNvPr id="102" name="Google Shape;102;p2"/>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2"/>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 name="Google Shape;117;p2"/>
          <p:cNvGrpSpPr/>
          <p:nvPr/>
        </p:nvGrpSpPr>
        <p:grpSpPr>
          <a:xfrm rot="3599956">
            <a:off x="7746309" y="3662008"/>
            <a:ext cx="834408" cy="873392"/>
            <a:chOff x="3153626" y="-2653955"/>
            <a:chExt cx="834426" cy="873411"/>
          </a:xfrm>
        </p:grpSpPr>
        <p:sp>
          <p:nvSpPr>
            <p:cNvPr id="118" name="Google Shape;118;p2"/>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2"/>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2"/>
          <p:cNvSpPr/>
          <p:nvPr/>
        </p:nvSpPr>
        <p:spPr>
          <a:xfrm>
            <a:off x="7426223" y="4331197"/>
            <a:ext cx="90948" cy="91975"/>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6" name="Google Shape;126;p2"/>
          <p:cNvGrpSpPr/>
          <p:nvPr/>
        </p:nvGrpSpPr>
        <p:grpSpPr>
          <a:xfrm>
            <a:off x="8607855" y="2722388"/>
            <a:ext cx="193891" cy="194881"/>
            <a:chOff x="3407917" y="-1400250"/>
            <a:chExt cx="193891" cy="194881"/>
          </a:xfrm>
        </p:grpSpPr>
        <p:sp>
          <p:nvSpPr>
            <p:cNvPr id="127" name="Google Shape;127;p2"/>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5" name="Google Shape;135;p2"/>
          <p:cNvGrpSpPr/>
          <p:nvPr/>
        </p:nvGrpSpPr>
        <p:grpSpPr>
          <a:xfrm>
            <a:off x="8197879" y="4195601"/>
            <a:ext cx="670520" cy="673527"/>
            <a:chOff x="1889565" y="-3382437"/>
            <a:chExt cx="670520" cy="673527"/>
          </a:xfrm>
        </p:grpSpPr>
        <p:sp>
          <p:nvSpPr>
            <p:cNvPr id="136" name="Google Shape;136;p2"/>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1" name="Google Shape;141;p2"/>
          <p:cNvGrpSpPr/>
          <p:nvPr/>
        </p:nvGrpSpPr>
        <p:grpSpPr>
          <a:xfrm>
            <a:off x="8586876" y="3519044"/>
            <a:ext cx="235841" cy="578619"/>
            <a:chOff x="6219428" y="3871144"/>
            <a:chExt cx="235841" cy="578619"/>
          </a:xfrm>
        </p:grpSpPr>
        <p:sp>
          <p:nvSpPr>
            <p:cNvPr id="142" name="Google Shape;142;p2"/>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5" name="Google Shape;145;p2"/>
          <p:cNvGrpSpPr/>
          <p:nvPr/>
        </p:nvGrpSpPr>
        <p:grpSpPr>
          <a:xfrm>
            <a:off x="8316336" y="3248810"/>
            <a:ext cx="228873" cy="290850"/>
            <a:chOff x="2079424" y="521748"/>
            <a:chExt cx="228873" cy="290850"/>
          </a:xfrm>
        </p:grpSpPr>
        <p:sp>
          <p:nvSpPr>
            <p:cNvPr id="146" name="Google Shape;146;p2"/>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9" name="Google Shape;149;p2"/>
          <p:cNvGrpSpPr/>
          <p:nvPr/>
        </p:nvGrpSpPr>
        <p:grpSpPr>
          <a:xfrm>
            <a:off x="273284" y="4166690"/>
            <a:ext cx="509674" cy="559624"/>
            <a:chOff x="1693693" y="-2602979"/>
            <a:chExt cx="509674" cy="559624"/>
          </a:xfrm>
        </p:grpSpPr>
        <p:sp>
          <p:nvSpPr>
            <p:cNvPr id="150" name="Google Shape;150;p2"/>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2"/>
          <p:cNvGrpSpPr/>
          <p:nvPr/>
        </p:nvGrpSpPr>
        <p:grpSpPr>
          <a:xfrm>
            <a:off x="1644605" y="3450392"/>
            <a:ext cx="358773" cy="357783"/>
            <a:chOff x="2601030" y="2721166"/>
            <a:chExt cx="358773" cy="357783"/>
          </a:xfrm>
        </p:grpSpPr>
        <p:sp>
          <p:nvSpPr>
            <p:cNvPr id="160" name="Google Shape;160;p2"/>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8" name="Google Shape;168;p2"/>
          <p:cNvGrpSpPr/>
          <p:nvPr/>
        </p:nvGrpSpPr>
        <p:grpSpPr>
          <a:xfrm>
            <a:off x="6276280" y="3956242"/>
            <a:ext cx="358773" cy="357783"/>
            <a:chOff x="2601030" y="2721166"/>
            <a:chExt cx="358773" cy="357783"/>
          </a:xfrm>
        </p:grpSpPr>
        <p:sp>
          <p:nvSpPr>
            <p:cNvPr id="169" name="Google Shape;169;p2"/>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7" name="Google Shape;177;p2"/>
          <p:cNvGrpSpPr/>
          <p:nvPr/>
        </p:nvGrpSpPr>
        <p:grpSpPr>
          <a:xfrm rot="-5400000">
            <a:off x="7295535" y="4347540"/>
            <a:ext cx="557642" cy="557642"/>
            <a:chOff x="3560335" y="-646412"/>
            <a:chExt cx="557642" cy="557642"/>
          </a:xfrm>
        </p:grpSpPr>
        <p:sp>
          <p:nvSpPr>
            <p:cNvPr id="178" name="Google Shape;178;p2"/>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7" name="Google Shape;187;p2"/>
          <p:cNvSpPr/>
          <p:nvPr/>
        </p:nvSpPr>
        <p:spPr>
          <a:xfrm>
            <a:off x="6859873" y="4765322"/>
            <a:ext cx="90948" cy="91975"/>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
          <p:cNvSpPr/>
          <p:nvPr/>
        </p:nvSpPr>
        <p:spPr>
          <a:xfrm>
            <a:off x="482635" y="3583297"/>
            <a:ext cx="90948" cy="91975"/>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9" name="Google Shape;189;p2"/>
          <p:cNvGrpSpPr/>
          <p:nvPr/>
        </p:nvGrpSpPr>
        <p:grpSpPr>
          <a:xfrm>
            <a:off x="1665323" y="4746837"/>
            <a:ext cx="128941" cy="128941"/>
            <a:chOff x="794923" y="2795124"/>
            <a:chExt cx="128941" cy="128941"/>
          </a:xfrm>
        </p:grpSpPr>
        <p:sp>
          <p:nvSpPr>
            <p:cNvPr id="190" name="Google Shape;190;p2"/>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2" name="Google Shape;192;p2"/>
          <p:cNvGrpSpPr/>
          <p:nvPr/>
        </p:nvGrpSpPr>
        <p:grpSpPr>
          <a:xfrm>
            <a:off x="8683660" y="2030862"/>
            <a:ext cx="128941" cy="128941"/>
            <a:chOff x="794923" y="2795124"/>
            <a:chExt cx="128941" cy="128941"/>
          </a:xfrm>
        </p:grpSpPr>
        <p:sp>
          <p:nvSpPr>
            <p:cNvPr id="193" name="Google Shape;193;p2"/>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5" name="Google Shape;195;p2"/>
          <p:cNvGrpSpPr/>
          <p:nvPr/>
        </p:nvGrpSpPr>
        <p:grpSpPr>
          <a:xfrm>
            <a:off x="8023185" y="3618712"/>
            <a:ext cx="128941" cy="128941"/>
            <a:chOff x="794923" y="2795124"/>
            <a:chExt cx="128941" cy="128941"/>
          </a:xfrm>
        </p:grpSpPr>
        <p:sp>
          <p:nvSpPr>
            <p:cNvPr id="196" name="Google Shape;196;p2"/>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2"/>
          <p:cNvGrpSpPr/>
          <p:nvPr/>
        </p:nvGrpSpPr>
        <p:grpSpPr>
          <a:xfrm>
            <a:off x="273285" y="555287"/>
            <a:ext cx="128941" cy="128941"/>
            <a:chOff x="794923" y="2795124"/>
            <a:chExt cx="128941" cy="128941"/>
          </a:xfrm>
        </p:grpSpPr>
        <p:sp>
          <p:nvSpPr>
            <p:cNvPr id="199" name="Google Shape;199;p2"/>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and title">
  <p:cSld name="CUSTOM_4">
    <p:bg>
      <p:bgPr>
        <a:solidFill>
          <a:schemeClr val="dk2"/>
        </a:solidFill>
      </p:bgPr>
    </p:bg>
    <p:spTree>
      <p:nvGrpSpPr>
        <p:cNvPr id="875" name="Shape 875"/>
        <p:cNvGrpSpPr/>
        <p:nvPr/>
      </p:nvGrpSpPr>
      <p:grpSpPr>
        <a:xfrm>
          <a:off x="0" y="0"/>
          <a:ext cx="0" cy="0"/>
          <a:chOff x="0" y="0"/>
          <a:chExt cx="0" cy="0"/>
        </a:xfrm>
      </p:grpSpPr>
      <p:sp>
        <p:nvSpPr>
          <p:cNvPr id="876" name="Google Shape;876;p11"/>
          <p:cNvSpPr txBox="1"/>
          <p:nvPr>
            <p:ph type="title"/>
          </p:nvPr>
        </p:nvSpPr>
        <p:spPr>
          <a:xfrm rot="122813">
            <a:off x="2994340" y="1933203"/>
            <a:ext cx="2494592" cy="1859693"/>
          </a:xfrm>
          <a:prstGeom prst="rect">
            <a:avLst/>
          </a:prstGeom>
        </p:spPr>
        <p:txBody>
          <a:bodyPr anchorCtr="0" anchor="ctr" bIns="91425" lIns="91425" spcFirstLastPara="1" rIns="91425" wrap="square" tIns="91425">
            <a:noAutofit/>
          </a:bodyPr>
          <a:lstStyle>
            <a:lvl1pPr lvl="0" algn="r">
              <a:lnSpc>
                <a:spcPct val="90000"/>
              </a:lnSpc>
              <a:spcBef>
                <a:spcPts val="0"/>
              </a:spcBef>
              <a:spcAft>
                <a:spcPts val="0"/>
              </a:spcAft>
              <a:buClr>
                <a:schemeClr val="lt1"/>
              </a:buClr>
              <a:buSzPts val="3300"/>
              <a:buFont typeface="Montserrat"/>
              <a:buNone/>
              <a:defRPr sz="3000">
                <a:solidFill>
                  <a:schemeClr val="accent2"/>
                </a:solidFill>
              </a:defRPr>
            </a:lvl1pPr>
            <a:lvl2pPr lvl="1" algn="r">
              <a:spcBef>
                <a:spcPts val="0"/>
              </a:spcBef>
              <a:spcAft>
                <a:spcPts val="0"/>
              </a:spcAft>
              <a:buClr>
                <a:schemeClr val="lt1"/>
              </a:buClr>
              <a:buSzPts val="3300"/>
              <a:buFont typeface="Montserrat"/>
              <a:buNone/>
              <a:defRPr sz="3300">
                <a:solidFill>
                  <a:schemeClr val="lt1"/>
                </a:solidFill>
                <a:latin typeface="Montserrat"/>
                <a:ea typeface="Montserrat"/>
                <a:cs typeface="Montserrat"/>
                <a:sym typeface="Montserrat"/>
              </a:defRPr>
            </a:lvl2pPr>
            <a:lvl3pPr lvl="2" algn="r">
              <a:spcBef>
                <a:spcPts val="0"/>
              </a:spcBef>
              <a:spcAft>
                <a:spcPts val="0"/>
              </a:spcAft>
              <a:buClr>
                <a:schemeClr val="lt1"/>
              </a:buClr>
              <a:buSzPts val="3300"/>
              <a:buFont typeface="Montserrat"/>
              <a:buNone/>
              <a:defRPr sz="3300">
                <a:solidFill>
                  <a:schemeClr val="lt1"/>
                </a:solidFill>
                <a:latin typeface="Montserrat"/>
                <a:ea typeface="Montserrat"/>
                <a:cs typeface="Montserrat"/>
                <a:sym typeface="Montserrat"/>
              </a:defRPr>
            </a:lvl3pPr>
            <a:lvl4pPr lvl="3" algn="r">
              <a:spcBef>
                <a:spcPts val="0"/>
              </a:spcBef>
              <a:spcAft>
                <a:spcPts val="0"/>
              </a:spcAft>
              <a:buClr>
                <a:schemeClr val="lt1"/>
              </a:buClr>
              <a:buSzPts val="3300"/>
              <a:buFont typeface="Montserrat"/>
              <a:buNone/>
              <a:defRPr sz="3300">
                <a:solidFill>
                  <a:schemeClr val="lt1"/>
                </a:solidFill>
                <a:latin typeface="Montserrat"/>
                <a:ea typeface="Montserrat"/>
                <a:cs typeface="Montserrat"/>
                <a:sym typeface="Montserrat"/>
              </a:defRPr>
            </a:lvl4pPr>
            <a:lvl5pPr lvl="4" algn="r">
              <a:spcBef>
                <a:spcPts val="0"/>
              </a:spcBef>
              <a:spcAft>
                <a:spcPts val="0"/>
              </a:spcAft>
              <a:buClr>
                <a:schemeClr val="lt1"/>
              </a:buClr>
              <a:buSzPts val="3300"/>
              <a:buFont typeface="Montserrat"/>
              <a:buNone/>
              <a:defRPr sz="3300">
                <a:solidFill>
                  <a:schemeClr val="lt1"/>
                </a:solidFill>
                <a:latin typeface="Montserrat"/>
                <a:ea typeface="Montserrat"/>
                <a:cs typeface="Montserrat"/>
                <a:sym typeface="Montserrat"/>
              </a:defRPr>
            </a:lvl5pPr>
            <a:lvl6pPr lvl="5" algn="r">
              <a:spcBef>
                <a:spcPts val="0"/>
              </a:spcBef>
              <a:spcAft>
                <a:spcPts val="0"/>
              </a:spcAft>
              <a:buClr>
                <a:schemeClr val="lt1"/>
              </a:buClr>
              <a:buSzPts val="3300"/>
              <a:buFont typeface="Montserrat"/>
              <a:buNone/>
              <a:defRPr sz="3300">
                <a:solidFill>
                  <a:schemeClr val="lt1"/>
                </a:solidFill>
                <a:latin typeface="Montserrat"/>
                <a:ea typeface="Montserrat"/>
                <a:cs typeface="Montserrat"/>
                <a:sym typeface="Montserrat"/>
              </a:defRPr>
            </a:lvl6pPr>
            <a:lvl7pPr lvl="6" algn="r">
              <a:spcBef>
                <a:spcPts val="0"/>
              </a:spcBef>
              <a:spcAft>
                <a:spcPts val="0"/>
              </a:spcAft>
              <a:buClr>
                <a:schemeClr val="lt1"/>
              </a:buClr>
              <a:buSzPts val="3300"/>
              <a:buFont typeface="Montserrat"/>
              <a:buNone/>
              <a:defRPr sz="3300">
                <a:solidFill>
                  <a:schemeClr val="lt1"/>
                </a:solidFill>
                <a:latin typeface="Montserrat"/>
                <a:ea typeface="Montserrat"/>
                <a:cs typeface="Montserrat"/>
                <a:sym typeface="Montserrat"/>
              </a:defRPr>
            </a:lvl7pPr>
            <a:lvl8pPr lvl="7" algn="r">
              <a:spcBef>
                <a:spcPts val="0"/>
              </a:spcBef>
              <a:spcAft>
                <a:spcPts val="0"/>
              </a:spcAft>
              <a:buClr>
                <a:schemeClr val="lt1"/>
              </a:buClr>
              <a:buSzPts val="3300"/>
              <a:buFont typeface="Montserrat"/>
              <a:buNone/>
              <a:defRPr sz="3300">
                <a:solidFill>
                  <a:schemeClr val="lt1"/>
                </a:solidFill>
                <a:latin typeface="Montserrat"/>
                <a:ea typeface="Montserrat"/>
                <a:cs typeface="Montserrat"/>
                <a:sym typeface="Montserrat"/>
              </a:defRPr>
            </a:lvl8pPr>
            <a:lvl9pPr lvl="8" algn="r">
              <a:spcBef>
                <a:spcPts val="0"/>
              </a:spcBef>
              <a:spcAft>
                <a:spcPts val="0"/>
              </a:spcAft>
              <a:buClr>
                <a:schemeClr val="lt1"/>
              </a:buClr>
              <a:buSzPts val="3300"/>
              <a:buFont typeface="Montserrat"/>
              <a:buNone/>
              <a:defRPr sz="3300">
                <a:solidFill>
                  <a:schemeClr val="lt1"/>
                </a:solidFill>
                <a:latin typeface="Montserrat"/>
                <a:ea typeface="Montserrat"/>
                <a:cs typeface="Montserrat"/>
                <a:sym typeface="Montserrat"/>
              </a:defRPr>
            </a:lvl9pPr>
          </a:lstStyle>
          <a:p/>
        </p:txBody>
      </p:sp>
      <p:grpSp>
        <p:nvGrpSpPr>
          <p:cNvPr id="877" name="Google Shape;877;p11"/>
          <p:cNvGrpSpPr/>
          <p:nvPr/>
        </p:nvGrpSpPr>
        <p:grpSpPr>
          <a:xfrm flipH="1">
            <a:off x="8488193" y="4235172"/>
            <a:ext cx="393370" cy="344419"/>
            <a:chOff x="299281" y="2848081"/>
            <a:chExt cx="457673" cy="400720"/>
          </a:xfrm>
        </p:grpSpPr>
        <p:sp>
          <p:nvSpPr>
            <p:cNvPr id="878" name="Google Shape;878;p11"/>
            <p:cNvSpPr/>
            <p:nvPr/>
          </p:nvSpPr>
          <p:spPr>
            <a:xfrm>
              <a:off x="299281" y="2848081"/>
              <a:ext cx="457673" cy="400720"/>
            </a:xfrm>
            <a:custGeom>
              <a:rect b="b" l="l" r="r" t="t"/>
              <a:pathLst>
                <a:path extrusionOk="0" fill="none" h="10927" w="12480">
                  <a:moveTo>
                    <a:pt x="3106" y="10927"/>
                  </a:moveTo>
                  <a:lnTo>
                    <a:pt x="0" y="5586"/>
                  </a:lnTo>
                  <a:lnTo>
                    <a:pt x="3106" y="109"/>
                  </a:lnTo>
                  <a:lnTo>
                    <a:pt x="9346" y="1"/>
                  </a:lnTo>
                  <a:lnTo>
                    <a:pt x="12480" y="5368"/>
                  </a:lnTo>
                  <a:lnTo>
                    <a:pt x="9346" y="10818"/>
                  </a:ln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11"/>
            <p:cNvSpPr/>
            <p:nvPr/>
          </p:nvSpPr>
          <p:spPr>
            <a:xfrm>
              <a:off x="388214" y="2929019"/>
              <a:ext cx="278821" cy="241855"/>
            </a:xfrm>
            <a:custGeom>
              <a:rect b="b" l="l" r="r" t="t"/>
              <a:pathLst>
                <a:path extrusionOk="0" fill="none" h="6595" w="7603">
                  <a:moveTo>
                    <a:pt x="7602" y="3189"/>
                  </a:moveTo>
                  <a:lnTo>
                    <a:pt x="5722" y="6513"/>
                  </a:lnTo>
                  <a:lnTo>
                    <a:pt x="1908" y="6595"/>
                  </a:lnTo>
                  <a:lnTo>
                    <a:pt x="0" y="3325"/>
                  </a:lnTo>
                  <a:lnTo>
                    <a:pt x="1908"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0" name="Google Shape;880;p11"/>
          <p:cNvGrpSpPr/>
          <p:nvPr/>
        </p:nvGrpSpPr>
        <p:grpSpPr>
          <a:xfrm flipH="1">
            <a:off x="8758877" y="3942228"/>
            <a:ext cx="110824" cy="110824"/>
            <a:chOff x="794923" y="2795124"/>
            <a:chExt cx="128941" cy="128941"/>
          </a:xfrm>
        </p:grpSpPr>
        <p:sp>
          <p:nvSpPr>
            <p:cNvPr id="881" name="Google Shape;881;p11"/>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11"/>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3" name="Google Shape;883;p11"/>
          <p:cNvGrpSpPr/>
          <p:nvPr/>
        </p:nvGrpSpPr>
        <p:grpSpPr>
          <a:xfrm flipH="1">
            <a:off x="7768006" y="4071773"/>
            <a:ext cx="645057" cy="788475"/>
            <a:chOff x="794919" y="4014442"/>
            <a:chExt cx="750503" cy="917365"/>
          </a:xfrm>
        </p:grpSpPr>
        <p:sp>
          <p:nvSpPr>
            <p:cNvPr id="884" name="Google Shape;884;p11"/>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11"/>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11"/>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7" name="Google Shape;887;p11"/>
          <p:cNvGrpSpPr/>
          <p:nvPr/>
        </p:nvGrpSpPr>
        <p:grpSpPr>
          <a:xfrm flipH="1">
            <a:off x="8309643" y="3582268"/>
            <a:ext cx="181240" cy="670823"/>
            <a:chOff x="2419167" y="1286206"/>
            <a:chExt cx="210867" cy="780480"/>
          </a:xfrm>
        </p:grpSpPr>
        <p:sp>
          <p:nvSpPr>
            <p:cNvPr id="888" name="Google Shape;888;p11"/>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11"/>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11"/>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11"/>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11"/>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11"/>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11"/>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11"/>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11"/>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11"/>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11"/>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11"/>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11"/>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11"/>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11"/>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3" name="Google Shape;903;p11"/>
          <p:cNvSpPr/>
          <p:nvPr/>
        </p:nvSpPr>
        <p:spPr>
          <a:xfrm flipH="1">
            <a:off x="8645758" y="3267141"/>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04" name="Google Shape;904;p11"/>
          <p:cNvGrpSpPr/>
          <p:nvPr/>
        </p:nvGrpSpPr>
        <p:grpSpPr>
          <a:xfrm flipH="1">
            <a:off x="7545149" y="4724289"/>
            <a:ext cx="110824" cy="110824"/>
            <a:chOff x="794923" y="2795124"/>
            <a:chExt cx="128941" cy="128941"/>
          </a:xfrm>
        </p:grpSpPr>
        <p:sp>
          <p:nvSpPr>
            <p:cNvPr id="905" name="Google Shape;905;p11"/>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11"/>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7" name="Google Shape;907;p11"/>
          <p:cNvGrpSpPr/>
          <p:nvPr/>
        </p:nvGrpSpPr>
        <p:grpSpPr>
          <a:xfrm flipH="1">
            <a:off x="8636973" y="3556764"/>
            <a:ext cx="187263" cy="187264"/>
            <a:chOff x="1447449" y="4268259"/>
            <a:chExt cx="217875" cy="217875"/>
          </a:xfrm>
        </p:grpSpPr>
        <p:sp>
          <p:nvSpPr>
            <p:cNvPr id="908" name="Google Shape;908;p11"/>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11"/>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11"/>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11"/>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11"/>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11"/>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11"/>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11"/>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6" name="Google Shape;916;p11"/>
          <p:cNvGrpSpPr/>
          <p:nvPr/>
        </p:nvGrpSpPr>
        <p:grpSpPr>
          <a:xfrm>
            <a:off x="8276589" y="385746"/>
            <a:ext cx="308365" cy="307514"/>
            <a:chOff x="2601030" y="2721166"/>
            <a:chExt cx="358773" cy="357783"/>
          </a:xfrm>
        </p:grpSpPr>
        <p:sp>
          <p:nvSpPr>
            <p:cNvPr id="917" name="Google Shape;917;p11"/>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11"/>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11"/>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11"/>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11"/>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11"/>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11"/>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11"/>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5" name="Google Shape;925;p11"/>
          <p:cNvGrpSpPr/>
          <p:nvPr/>
        </p:nvGrpSpPr>
        <p:grpSpPr>
          <a:xfrm>
            <a:off x="353077" y="383180"/>
            <a:ext cx="545422" cy="666492"/>
            <a:chOff x="2859835" y="2776139"/>
            <a:chExt cx="634581" cy="775442"/>
          </a:xfrm>
        </p:grpSpPr>
        <p:sp>
          <p:nvSpPr>
            <p:cNvPr id="926" name="Google Shape;926;p11"/>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11"/>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11"/>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9" name="Google Shape;929;p11"/>
          <p:cNvSpPr/>
          <p:nvPr/>
        </p:nvSpPr>
        <p:spPr>
          <a:xfrm>
            <a:off x="1528132" y="248511"/>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lt1"/>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0" name="Google Shape;930;p11"/>
          <p:cNvGrpSpPr/>
          <p:nvPr/>
        </p:nvGrpSpPr>
        <p:grpSpPr>
          <a:xfrm rot="10800000">
            <a:off x="295877" y="1200225"/>
            <a:ext cx="606382" cy="616689"/>
            <a:chOff x="3027518" y="-1395725"/>
            <a:chExt cx="705506" cy="717497"/>
          </a:xfrm>
        </p:grpSpPr>
        <p:sp>
          <p:nvSpPr>
            <p:cNvPr id="931" name="Google Shape;931;p11"/>
            <p:cNvSpPr/>
            <p:nvPr/>
          </p:nvSpPr>
          <p:spPr>
            <a:xfrm>
              <a:off x="3027518" y="-1395725"/>
              <a:ext cx="705506" cy="717497"/>
            </a:xfrm>
            <a:custGeom>
              <a:rect b="b" l="l" r="r" t="t"/>
              <a:pathLst>
                <a:path extrusionOk="0" fill="none" h="19565" w="19238">
                  <a:moveTo>
                    <a:pt x="19237" y="0"/>
                  </a:moveTo>
                  <a:lnTo>
                    <a:pt x="19237" y="19237"/>
                  </a:lnTo>
                  <a:lnTo>
                    <a:pt x="0" y="19564"/>
                  </a:ln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11"/>
            <p:cNvSpPr/>
            <p:nvPr/>
          </p:nvSpPr>
          <p:spPr>
            <a:xfrm>
              <a:off x="3298315" y="-1144915"/>
              <a:ext cx="339771" cy="345785"/>
            </a:xfrm>
            <a:custGeom>
              <a:rect b="b" l="l" r="r" t="t"/>
              <a:pathLst>
                <a:path extrusionOk="0" fill="none" h="9429" w="9265">
                  <a:moveTo>
                    <a:pt x="9265" y="1"/>
                  </a:moveTo>
                  <a:lnTo>
                    <a:pt x="9265" y="9265"/>
                  </a:lnTo>
                  <a:lnTo>
                    <a:pt x="1" y="9428"/>
                  </a:ln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11"/>
            <p:cNvSpPr/>
            <p:nvPr/>
          </p:nvSpPr>
          <p:spPr>
            <a:xfrm>
              <a:off x="3182390" y="-740223"/>
              <a:ext cx="37" cy="55999"/>
            </a:xfrm>
            <a:custGeom>
              <a:rect b="b" l="l" r="r" t="t"/>
              <a:pathLst>
                <a:path extrusionOk="0" fill="none" h="1527" w="1">
                  <a:moveTo>
                    <a:pt x="1" y="1527"/>
                  </a:moveTo>
                  <a:lnTo>
                    <a:pt x="1"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11"/>
            <p:cNvSpPr/>
            <p:nvPr/>
          </p:nvSpPr>
          <p:spPr>
            <a:xfrm>
              <a:off x="3260358" y="-741214"/>
              <a:ext cx="37" cy="55009"/>
            </a:xfrm>
            <a:custGeom>
              <a:rect b="b" l="l" r="r" t="t"/>
              <a:pathLst>
                <a:path extrusionOk="0" fill="none" h="1500" w="1">
                  <a:moveTo>
                    <a:pt x="0" y="1499"/>
                  </a:moveTo>
                  <a:lnTo>
                    <a:pt x="0"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11"/>
            <p:cNvSpPr/>
            <p:nvPr/>
          </p:nvSpPr>
          <p:spPr>
            <a:xfrm>
              <a:off x="3339279" y="-742204"/>
              <a:ext cx="37" cy="55009"/>
            </a:xfrm>
            <a:custGeom>
              <a:rect b="b" l="l" r="r" t="t"/>
              <a:pathLst>
                <a:path extrusionOk="0" fill="none" h="1500" w="1">
                  <a:moveTo>
                    <a:pt x="1" y="1499"/>
                  </a:moveTo>
                  <a:lnTo>
                    <a:pt x="1"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11"/>
            <p:cNvSpPr/>
            <p:nvPr/>
          </p:nvSpPr>
          <p:spPr>
            <a:xfrm>
              <a:off x="3417247" y="-744221"/>
              <a:ext cx="37" cy="55999"/>
            </a:xfrm>
            <a:custGeom>
              <a:rect b="b" l="l" r="r" t="t"/>
              <a:pathLst>
                <a:path extrusionOk="0" fill="none" h="1527" w="1">
                  <a:moveTo>
                    <a:pt x="0" y="1527"/>
                  </a:moveTo>
                  <a:lnTo>
                    <a:pt x="0"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11"/>
            <p:cNvSpPr/>
            <p:nvPr/>
          </p:nvSpPr>
          <p:spPr>
            <a:xfrm>
              <a:off x="3496168" y="-745211"/>
              <a:ext cx="37" cy="55009"/>
            </a:xfrm>
            <a:custGeom>
              <a:rect b="b" l="l" r="r" t="t"/>
              <a:pathLst>
                <a:path extrusionOk="0" fill="none" h="1500" w="1">
                  <a:moveTo>
                    <a:pt x="1" y="1499"/>
                  </a:moveTo>
                  <a:lnTo>
                    <a:pt x="1"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11"/>
            <p:cNvSpPr/>
            <p:nvPr/>
          </p:nvSpPr>
          <p:spPr>
            <a:xfrm>
              <a:off x="3574099" y="-747191"/>
              <a:ext cx="37" cy="55999"/>
            </a:xfrm>
            <a:custGeom>
              <a:rect b="b" l="l" r="r" t="t"/>
              <a:pathLst>
                <a:path extrusionOk="0" fill="none" h="1527" w="1">
                  <a:moveTo>
                    <a:pt x="1" y="1526"/>
                  </a:moveTo>
                  <a:lnTo>
                    <a:pt x="1"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11"/>
            <p:cNvSpPr/>
            <p:nvPr/>
          </p:nvSpPr>
          <p:spPr>
            <a:xfrm>
              <a:off x="3653057" y="-748181"/>
              <a:ext cx="37" cy="55962"/>
            </a:xfrm>
            <a:custGeom>
              <a:rect b="b" l="l" r="r" t="t"/>
              <a:pathLst>
                <a:path extrusionOk="0" fill="none" h="1526" w="1">
                  <a:moveTo>
                    <a:pt x="1" y="1526"/>
                  </a:moveTo>
                  <a:lnTo>
                    <a:pt x="1"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0" name="Google Shape;940;p11"/>
          <p:cNvGrpSpPr/>
          <p:nvPr/>
        </p:nvGrpSpPr>
        <p:grpSpPr>
          <a:xfrm>
            <a:off x="852522" y="261574"/>
            <a:ext cx="576312" cy="578897"/>
            <a:chOff x="1889565" y="-3382437"/>
            <a:chExt cx="670520" cy="673527"/>
          </a:xfrm>
        </p:grpSpPr>
        <p:sp>
          <p:nvSpPr>
            <p:cNvPr id="941" name="Google Shape;941;p11"/>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11"/>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11"/>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11"/>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11"/>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6" name="Google Shape;946;p11"/>
          <p:cNvGrpSpPr/>
          <p:nvPr/>
        </p:nvGrpSpPr>
        <p:grpSpPr>
          <a:xfrm flipH="1">
            <a:off x="285949" y="439639"/>
            <a:ext cx="110824" cy="110824"/>
            <a:chOff x="794923" y="2795124"/>
            <a:chExt cx="128941" cy="128941"/>
          </a:xfrm>
        </p:grpSpPr>
        <p:sp>
          <p:nvSpPr>
            <p:cNvPr id="947" name="Google Shape;947;p11"/>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11"/>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9" name="Google Shape;949;p11"/>
          <p:cNvGrpSpPr/>
          <p:nvPr/>
        </p:nvGrpSpPr>
        <p:grpSpPr>
          <a:xfrm>
            <a:off x="619592" y="4514939"/>
            <a:ext cx="187263" cy="187264"/>
            <a:chOff x="1447449" y="4268259"/>
            <a:chExt cx="217875" cy="217875"/>
          </a:xfrm>
        </p:grpSpPr>
        <p:sp>
          <p:nvSpPr>
            <p:cNvPr id="950" name="Google Shape;950;p11"/>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11"/>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11"/>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11"/>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11"/>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11"/>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11"/>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11"/>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8" name="Google Shape;958;p11"/>
          <p:cNvSpPr/>
          <p:nvPr/>
        </p:nvSpPr>
        <p:spPr>
          <a:xfrm>
            <a:off x="0" y="0"/>
            <a:ext cx="9170139" cy="5143313"/>
          </a:xfrm>
          <a:custGeom>
            <a:rect b="b" l="l" r="r" t="t"/>
            <a:pathLst>
              <a:path extrusionOk="0" h="160578" w="285474">
                <a:moveTo>
                  <a:pt x="275741" y="5353"/>
                </a:moveTo>
                <a:cubicBezTo>
                  <a:pt x="275741" y="8359"/>
                  <a:pt x="278158" y="10803"/>
                  <a:pt x="281138" y="10803"/>
                </a:cubicBezTo>
                <a:lnTo>
                  <a:pt x="281138" y="149775"/>
                </a:lnTo>
                <a:cubicBezTo>
                  <a:pt x="278158" y="149775"/>
                  <a:pt x="275741" y="152219"/>
                  <a:pt x="275741" y="155225"/>
                </a:cubicBezTo>
                <a:lnTo>
                  <a:pt x="9733" y="155225"/>
                </a:lnTo>
                <a:cubicBezTo>
                  <a:pt x="9733" y="152219"/>
                  <a:pt x="7315" y="149775"/>
                  <a:pt x="4336" y="149775"/>
                </a:cubicBezTo>
                <a:lnTo>
                  <a:pt x="4336" y="10803"/>
                </a:lnTo>
                <a:cubicBezTo>
                  <a:pt x="7315" y="10803"/>
                  <a:pt x="9733" y="8359"/>
                  <a:pt x="9733" y="5353"/>
                </a:cubicBezTo>
                <a:close/>
                <a:moveTo>
                  <a:pt x="0" y="0"/>
                </a:moveTo>
                <a:lnTo>
                  <a:pt x="0" y="160578"/>
                </a:lnTo>
                <a:lnTo>
                  <a:pt x="285473" y="160578"/>
                </a:lnTo>
                <a:lnTo>
                  <a:pt x="285473" y="0"/>
                </a:lnTo>
                <a:close/>
              </a:path>
            </a:pathLst>
          </a:custGeom>
          <a:solidFill>
            <a:srgbClr val="4766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
    <p:spTree>
      <p:nvGrpSpPr>
        <p:cNvPr id="959" name="Shape 959"/>
        <p:cNvGrpSpPr/>
        <p:nvPr/>
      </p:nvGrpSpPr>
      <p:grpSpPr>
        <a:xfrm>
          <a:off x="0" y="0"/>
          <a:ext cx="0" cy="0"/>
          <a:chOff x="0" y="0"/>
          <a:chExt cx="0" cy="0"/>
        </a:xfrm>
      </p:grpSpPr>
      <p:sp>
        <p:nvSpPr>
          <p:cNvPr id="960" name="Google Shape;960;p12"/>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12"/>
          <p:cNvSpPr txBox="1"/>
          <p:nvPr>
            <p:ph type="title"/>
          </p:nvPr>
        </p:nvSpPr>
        <p:spPr>
          <a:xfrm>
            <a:off x="1268550" y="539500"/>
            <a:ext cx="6606900" cy="506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sz="4000">
                <a:solidFill>
                  <a:schemeClr val="accent2"/>
                </a:solidFill>
                <a:latin typeface="Montserrat ExtraBold"/>
                <a:ea typeface="Montserrat ExtraBold"/>
                <a:cs typeface="Montserrat ExtraBold"/>
                <a:sym typeface="Montserrat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62" name="Google Shape;962;p12"/>
          <p:cNvSpPr txBox="1"/>
          <p:nvPr>
            <p:ph idx="1" type="subTitle"/>
          </p:nvPr>
        </p:nvSpPr>
        <p:spPr>
          <a:xfrm>
            <a:off x="955775" y="2832131"/>
            <a:ext cx="1843500" cy="8169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solidFill>
                  <a:schemeClr val="lt1"/>
                </a:solidFill>
                <a:latin typeface="Nunito"/>
                <a:ea typeface="Nunito"/>
                <a:cs typeface="Nunito"/>
                <a:sym typeface="Nunito"/>
              </a:defRPr>
            </a:lvl1pPr>
            <a:lvl2pPr lvl="1" algn="ctr">
              <a:spcBef>
                <a:spcPts val="0"/>
              </a:spcBef>
              <a:spcAft>
                <a:spcPts val="0"/>
              </a:spcAft>
              <a:buSzPts val="1400"/>
              <a:buNone/>
              <a:defRPr sz="1400"/>
            </a:lvl2pPr>
            <a:lvl3pPr lvl="2" algn="ctr">
              <a:spcBef>
                <a:spcPts val="1600"/>
              </a:spcBef>
              <a:spcAft>
                <a:spcPts val="0"/>
              </a:spcAft>
              <a:buSzPts val="1400"/>
              <a:buNone/>
              <a:defRPr sz="1400"/>
            </a:lvl3pPr>
            <a:lvl4pPr lvl="3" algn="ctr">
              <a:spcBef>
                <a:spcPts val="1600"/>
              </a:spcBef>
              <a:spcAft>
                <a:spcPts val="0"/>
              </a:spcAft>
              <a:buSzPts val="1400"/>
              <a:buNone/>
              <a:defRPr sz="1400"/>
            </a:lvl4pPr>
            <a:lvl5pPr lvl="4" algn="ctr">
              <a:spcBef>
                <a:spcPts val="1600"/>
              </a:spcBef>
              <a:spcAft>
                <a:spcPts val="0"/>
              </a:spcAft>
              <a:buSzPts val="1400"/>
              <a:buNone/>
              <a:defRPr sz="1400"/>
            </a:lvl5pPr>
            <a:lvl6pPr lvl="5" algn="ctr">
              <a:spcBef>
                <a:spcPts val="1600"/>
              </a:spcBef>
              <a:spcAft>
                <a:spcPts val="0"/>
              </a:spcAft>
              <a:buSzPts val="1400"/>
              <a:buNone/>
              <a:defRPr sz="1400"/>
            </a:lvl6pPr>
            <a:lvl7pPr lvl="6" algn="ctr">
              <a:spcBef>
                <a:spcPts val="1600"/>
              </a:spcBef>
              <a:spcAft>
                <a:spcPts val="0"/>
              </a:spcAft>
              <a:buSzPts val="1400"/>
              <a:buNone/>
              <a:defRPr sz="1400"/>
            </a:lvl7pPr>
            <a:lvl8pPr lvl="7" algn="ctr">
              <a:spcBef>
                <a:spcPts val="1600"/>
              </a:spcBef>
              <a:spcAft>
                <a:spcPts val="0"/>
              </a:spcAft>
              <a:buSzPts val="1400"/>
              <a:buNone/>
              <a:defRPr sz="1400"/>
            </a:lvl8pPr>
            <a:lvl9pPr lvl="8" algn="ctr">
              <a:spcBef>
                <a:spcPts val="1600"/>
              </a:spcBef>
              <a:spcAft>
                <a:spcPts val="1600"/>
              </a:spcAft>
              <a:buSzPts val="1400"/>
              <a:buNone/>
              <a:defRPr sz="1400"/>
            </a:lvl9pPr>
          </a:lstStyle>
          <a:p/>
        </p:txBody>
      </p:sp>
      <p:sp>
        <p:nvSpPr>
          <p:cNvPr id="963" name="Google Shape;963;p12"/>
          <p:cNvSpPr txBox="1"/>
          <p:nvPr>
            <p:ph idx="2" type="subTitle"/>
          </p:nvPr>
        </p:nvSpPr>
        <p:spPr>
          <a:xfrm>
            <a:off x="955775" y="2494525"/>
            <a:ext cx="1843500" cy="282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Font typeface="Nunito"/>
              <a:buNone/>
              <a:defRPr b="1" sz="1600">
                <a:solidFill>
                  <a:schemeClr val="lt1"/>
                </a:solidFill>
                <a:latin typeface="Nunito"/>
                <a:ea typeface="Nunito"/>
                <a:cs typeface="Nunito"/>
                <a:sym typeface="Nunito"/>
              </a:defRPr>
            </a:lvl1pPr>
            <a:lvl2pPr lvl="1" rtl="0" algn="ctr">
              <a:spcBef>
                <a:spcPts val="0"/>
              </a:spcBef>
              <a:spcAft>
                <a:spcPts val="0"/>
              </a:spcAft>
              <a:buSzPts val="1400"/>
              <a:buFont typeface="Nunito"/>
              <a:buNone/>
              <a:defRPr b="1" sz="1400">
                <a:latin typeface="Nunito"/>
                <a:ea typeface="Nunito"/>
                <a:cs typeface="Nunito"/>
                <a:sym typeface="Nunito"/>
              </a:defRPr>
            </a:lvl2pPr>
            <a:lvl3pPr lvl="2" rtl="0" algn="ctr">
              <a:spcBef>
                <a:spcPts val="1600"/>
              </a:spcBef>
              <a:spcAft>
                <a:spcPts val="0"/>
              </a:spcAft>
              <a:buSzPts val="1400"/>
              <a:buFont typeface="Nunito"/>
              <a:buNone/>
              <a:defRPr b="1" sz="1400">
                <a:latin typeface="Nunito"/>
                <a:ea typeface="Nunito"/>
                <a:cs typeface="Nunito"/>
                <a:sym typeface="Nunito"/>
              </a:defRPr>
            </a:lvl3pPr>
            <a:lvl4pPr lvl="3" rtl="0" algn="ctr">
              <a:spcBef>
                <a:spcPts val="1600"/>
              </a:spcBef>
              <a:spcAft>
                <a:spcPts val="0"/>
              </a:spcAft>
              <a:buSzPts val="1400"/>
              <a:buFont typeface="Nunito"/>
              <a:buNone/>
              <a:defRPr b="1" sz="1400">
                <a:latin typeface="Nunito"/>
                <a:ea typeface="Nunito"/>
                <a:cs typeface="Nunito"/>
                <a:sym typeface="Nunito"/>
              </a:defRPr>
            </a:lvl4pPr>
            <a:lvl5pPr lvl="4" rtl="0" algn="ctr">
              <a:spcBef>
                <a:spcPts val="1600"/>
              </a:spcBef>
              <a:spcAft>
                <a:spcPts val="0"/>
              </a:spcAft>
              <a:buSzPts val="1400"/>
              <a:buFont typeface="Nunito"/>
              <a:buNone/>
              <a:defRPr b="1" sz="1400">
                <a:latin typeface="Nunito"/>
                <a:ea typeface="Nunito"/>
                <a:cs typeface="Nunito"/>
                <a:sym typeface="Nunito"/>
              </a:defRPr>
            </a:lvl5pPr>
            <a:lvl6pPr lvl="5" rtl="0" algn="ctr">
              <a:spcBef>
                <a:spcPts val="1600"/>
              </a:spcBef>
              <a:spcAft>
                <a:spcPts val="0"/>
              </a:spcAft>
              <a:buSzPts val="1400"/>
              <a:buFont typeface="Nunito"/>
              <a:buNone/>
              <a:defRPr b="1" sz="1400">
                <a:latin typeface="Nunito"/>
                <a:ea typeface="Nunito"/>
                <a:cs typeface="Nunito"/>
                <a:sym typeface="Nunito"/>
              </a:defRPr>
            </a:lvl6pPr>
            <a:lvl7pPr lvl="6" rtl="0" algn="ctr">
              <a:spcBef>
                <a:spcPts val="1600"/>
              </a:spcBef>
              <a:spcAft>
                <a:spcPts val="0"/>
              </a:spcAft>
              <a:buSzPts val="1400"/>
              <a:buFont typeface="Nunito"/>
              <a:buNone/>
              <a:defRPr b="1" sz="1400">
                <a:latin typeface="Nunito"/>
                <a:ea typeface="Nunito"/>
                <a:cs typeface="Nunito"/>
                <a:sym typeface="Nunito"/>
              </a:defRPr>
            </a:lvl7pPr>
            <a:lvl8pPr lvl="7" rtl="0" algn="ctr">
              <a:spcBef>
                <a:spcPts val="1600"/>
              </a:spcBef>
              <a:spcAft>
                <a:spcPts val="0"/>
              </a:spcAft>
              <a:buSzPts val="1400"/>
              <a:buFont typeface="Nunito"/>
              <a:buNone/>
              <a:defRPr b="1" sz="1400">
                <a:latin typeface="Nunito"/>
                <a:ea typeface="Nunito"/>
                <a:cs typeface="Nunito"/>
                <a:sym typeface="Nunito"/>
              </a:defRPr>
            </a:lvl8pPr>
            <a:lvl9pPr lvl="8" rtl="0" algn="ctr">
              <a:spcBef>
                <a:spcPts val="1600"/>
              </a:spcBef>
              <a:spcAft>
                <a:spcPts val="1600"/>
              </a:spcAft>
              <a:buSzPts val="1400"/>
              <a:buFont typeface="Nunito"/>
              <a:buNone/>
              <a:defRPr b="1" sz="1400">
                <a:latin typeface="Nunito"/>
                <a:ea typeface="Nunito"/>
                <a:cs typeface="Nunito"/>
                <a:sym typeface="Nunito"/>
              </a:defRPr>
            </a:lvl9pPr>
          </a:lstStyle>
          <a:p/>
        </p:txBody>
      </p:sp>
      <p:sp>
        <p:nvSpPr>
          <p:cNvPr id="964" name="Google Shape;964;p12"/>
          <p:cNvSpPr txBox="1"/>
          <p:nvPr>
            <p:ph idx="3" type="subTitle"/>
          </p:nvPr>
        </p:nvSpPr>
        <p:spPr>
          <a:xfrm>
            <a:off x="3650250" y="2832131"/>
            <a:ext cx="1843500" cy="816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lt1"/>
                </a:solidFill>
                <a:latin typeface="Nunito"/>
                <a:ea typeface="Nunito"/>
                <a:cs typeface="Nunito"/>
                <a:sym typeface="Nunito"/>
              </a:defRPr>
            </a:lvl1pPr>
            <a:lvl2pPr lvl="1" rtl="0" algn="ctr">
              <a:spcBef>
                <a:spcPts val="0"/>
              </a:spcBef>
              <a:spcAft>
                <a:spcPts val="0"/>
              </a:spcAft>
              <a:buSzPts val="1400"/>
              <a:buNone/>
              <a:defRPr sz="1400"/>
            </a:lvl2pPr>
            <a:lvl3pPr lvl="2" rtl="0" algn="ctr">
              <a:spcBef>
                <a:spcPts val="1600"/>
              </a:spcBef>
              <a:spcAft>
                <a:spcPts val="0"/>
              </a:spcAft>
              <a:buSzPts val="1400"/>
              <a:buNone/>
              <a:defRPr sz="1400"/>
            </a:lvl3pPr>
            <a:lvl4pPr lvl="3" rtl="0" algn="ctr">
              <a:spcBef>
                <a:spcPts val="1600"/>
              </a:spcBef>
              <a:spcAft>
                <a:spcPts val="0"/>
              </a:spcAft>
              <a:buSzPts val="1400"/>
              <a:buNone/>
              <a:defRPr sz="1400"/>
            </a:lvl4pPr>
            <a:lvl5pPr lvl="4" rtl="0" algn="ctr">
              <a:spcBef>
                <a:spcPts val="1600"/>
              </a:spcBef>
              <a:spcAft>
                <a:spcPts val="0"/>
              </a:spcAft>
              <a:buSzPts val="1400"/>
              <a:buNone/>
              <a:defRPr sz="1400"/>
            </a:lvl5pPr>
            <a:lvl6pPr lvl="5" rtl="0" algn="ctr">
              <a:spcBef>
                <a:spcPts val="1600"/>
              </a:spcBef>
              <a:spcAft>
                <a:spcPts val="0"/>
              </a:spcAft>
              <a:buSzPts val="1400"/>
              <a:buNone/>
              <a:defRPr sz="1400"/>
            </a:lvl6pPr>
            <a:lvl7pPr lvl="6" rtl="0" algn="ctr">
              <a:spcBef>
                <a:spcPts val="1600"/>
              </a:spcBef>
              <a:spcAft>
                <a:spcPts val="0"/>
              </a:spcAft>
              <a:buSzPts val="1400"/>
              <a:buNone/>
              <a:defRPr sz="1400"/>
            </a:lvl7pPr>
            <a:lvl8pPr lvl="7" rtl="0" algn="ctr">
              <a:spcBef>
                <a:spcPts val="1600"/>
              </a:spcBef>
              <a:spcAft>
                <a:spcPts val="0"/>
              </a:spcAft>
              <a:buSzPts val="1400"/>
              <a:buNone/>
              <a:defRPr sz="1400"/>
            </a:lvl8pPr>
            <a:lvl9pPr lvl="8" rtl="0" algn="ctr">
              <a:spcBef>
                <a:spcPts val="1600"/>
              </a:spcBef>
              <a:spcAft>
                <a:spcPts val="1600"/>
              </a:spcAft>
              <a:buSzPts val="1400"/>
              <a:buNone/>
              <a:defRPr sz="1400"/>
            </a:lvl9pPr>
          </a:lstStyle>
          <a:p/>
        </p:txBody>
      </p:sp>
      <p:sp>
        <p:nvSpPr>
          <p:cNvPr id="965" name="Google Shape;965;p12"/>
          <p:cNvSpPr txBox="1"/>
          <p:nvPr>
            <p:ph idx="4" type="subTitle"/>
          </p:nvPr>
        </p:nvSpPr>
        <p:spPr>
          <a:xfrm>
            <a:off x="3650250" y="2494525"/>
            <a:ext cx="1843500" cy="282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Font typeface="Nunito"/>
              <a:buNone/>
              <a:defRPr b="1" sz="1600">
                <a:solidFill>
                  <a:schemeClr val="lt1"/>
                </a:solidFill>
                <a:latin typeface="Nunito"/>
                <a:ea typeface="Nunito"/>
                <a:cs typeface="Nunito"/>
                <a:sym typeface="Nunito"/>
              </a:defRPr>
            </a:lvl1pPr>
            <a:lvl2pPr lvl="1" rtl="0" algn="ctr">
              <a:spcBef>
                <a:spcPts val="0"/>
              </a:spcBef>
              <a:spcAft>
                <a:spcPts val="0"/>
              </a:spcAft>
              <a:buSzPts val="1400"/>
              <a:buFont typeface="Nunito"/>
              <a:buNone/>
              <a:defRPr b="1" sz="1400">
                <a:latin typeface="Nunito"/>
                <a:ea typeface="Nunito"/>
                <a:cs typeface="Nunito"/>
                <a:sym typeface="Nunito"/>
              </a:defRPr>
            </a:lvl2pPr>
            <a:lvl3pPr lvl="2" rtl="0" algn="ctr">
              <a:spcBef>
                <a:spcPts val="1600"/>
              </a:spcBef>
              <a:spcAft>
                <a:spcPts val="0"/>
              </a:spcAft>
              <a:buSzPts val="1400"/>
              <a:buFont typeface="Nunito"/>
              <a:buNone/>
              <a:defRPr b="1" sz="1400">
                <a:latin typeface="Nunito"/>
                <a:ea typeface="Nunito"/>
                <a:cs typeface="Nunito"/>
                <a:sym typeface="Nunito"/>
              </a:defRPr>
            </a:lvl3pPr>
            <a:lvl4pPr lvl="3" rtl="0" algn="ctr">
              <a:spcBef>
                <a:spcPts val="1600"/>
              </a:spcBef>
              <a:spcAft>
                <a:spcPts val="0"/>
              </a:spcAft>
              <a:buSzPts val="1400"/>
              <a:buFont typeface="Nunito"/>
              <a:buNone/>
              <a:defRPr b="1" sz="1400">
                <a:latin typeface="Nunito"/>
                <a:ea typeface="Nunito"/>
                <a:cs typeface="Nunito"/>
                <a:sym typeface="Nunito"/>
              </a:defRPr>
            </a:lvl4pPr>
            <a:lvl5pPr lvl="4" rtl="0" algn="ctr">
              <a:spcBef>
                <a:spcPts val="1600"/>
              </a:spcBef>
              <a:spcAft>
                <a:spcPts val="0"/>
              </a:spcAft>
              <a:buSzPts val="1400"/>
              <a:buFont typeface="Nunito"/>
              <a:buNone/>
              <a:defRPr b="1" sz="1400">
                <a:latin typeface="Nunito"/>
                <a:ea typeface="Nunito"/>
                <a:cs typeface="Nunito"/>
                <a:sym typeface="Nunito"/>
              </a:defRPr>
            </a:lvl5pPr>
            <a:lvl6pPr lvl="5" rtl="0" algn="ctr">
              <a:spcBef>
                <a:spcPts val="1600"/>
              </a:spcBef>
              <a:spcAft>
                <a:spcPts val="0"/>
              </a:spcAft>
              <a:buSzPts val="1400"/>
              <a:buFont typeface="Nunito"/>
              <a:buNone/>
              <a:defRPr b="1" sz="1400">
                <a:latin typeface="Nunito"/>
                <a:ea typeface="Nunito"/>
                <a:cs typeface="Nunito"/>
                <a:sym typeface="Nunito"/>
              </a:defRPr>
            </a:lvl6pPr>
            <a:lvl7pPr lvl="6" rtl="0" algn="ctr">
              <a:spcBef>
                <a:spcPts val="1600"/>
              </a:spcBef>
              <a:spcAft>
                <a:spcPts val="0"/>
              </a:spcAft>
              <a:buSzPts val="1400"/>
              <a:buFont typeface="Nunito"/>
              <a:buNone/>
              <a:defRPr b="1" sz="1400">
                <a:latin typeface="Nunito"/>
                <a:ea typeface="Nunito"/>
                <a:cs typeface="Nunito"/>
                <a:sym typeface="Nunito"/>
              </a:defRPr>
            </a:lvl7pPr>
            <a:lvl8pPr lvl="7" rtl="0" algn="ctr">
              <a:spcBef>
                <a:spcPts val="1600"/>
              </a:spcBef>
              <a:spcAft>
                <a:spcPts val="0"/>
              </a:spcAft>
              <a:buSzPts val="1400"/>
              <a:buFont typeface="Nunito"/>
              <a:buNone/>
              <a:defRPr b="1" sz="1400">
                <a:latin typeface="Nunito"/>
                <a:ea typeface="Nunito"/>
                <a:cs typeface="Nunito"/>
                <a:sym typeface="Nunito"/>
              </a:defRPr>
            </a:lvl8pPr>
            <a:lvl9pPr lvl="8" rtl="0" algn="ctr">
              <a:spcBef>
                <a:spcPts val="1600"/>
              </a:spcBef>
              <a:spcAft>
                <a:spcPts val="1600"/>
              </a:spcAft>
              <a:buSzPts val="1400"/>
              <a:buFont typeface="Nunito"/>
              <a:buNone/>
              <a:defRPr b="1" sz="1400">
                <a:latin typeface="Nunito"/>
                <a:ea typeface="Nunito"/>
                <a:cs typeface="Nunito"/>
                <a:sym typeface="Nunito"/>
              </a:defRPr>
            </a:lvl9pPr>
          </a:lstStyle>
          <a:p/>
        </p:txBody>
      </p:sp>
      <p:sp>
        <p:nvSpPr>
          <p:cNvPr id="966" name="Google Shape;966;p12"/>
          <p:cNvSpPr txBox="1"/>
          <p:nvPr>
            <p:ph idx="5" type="subTitle"/>
          </p:nvPr>
        </p:nvSpPr>
        <p:spPr>
          <a:xfrm>
            <a:off x="6344725" y="2832131"/>
            <a:ext cx="1843500" cy="816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lt1"/>
                </a:solidFill>
                <a:latin typeface="Nunito"/>
                <a:ea typeface="Nunito"/>
                <a:cs typeface="Nunito"/>
                <a:sym typeface="Nunito"/>
              </a:defRPr>
            </a:lvl1pPr>
            <a:lvl2pPr lvl="1" rtl="0" algn="ctr">
              <a:spcBef>
                <a:spcPts val="0"/>
              </a:spcBef>
              <a:spcAft>
                <a:spcPts val="0"/>
              </a:spcAft>
              <a:buSzPts val="1400"/>
              <a:buNone/>
              <a:defRPr sz="1400"/>
            </a:lvl2pPr>
            <a:lvl3pPr lvl="2" rtl="0" algn="ctr">
              <a:spcBef>
                <a:spcPts val="1600"/>
              </a:spcBef>
              <a:spcAft>
                <a:spcPts val="0"/>
              </a:spcAft>
              <a:buSzPts val="1400"/>
              <a:buNone/>
              <a:defRPr sz="1400"/>
            </a:lvl3pPr>
            <a:lvl4pPr lvl="3" rtl="0" algn="ctr">
              <a:spcBef>
                <a:spcPts val="1600"/>
              </a:spcBef>
              <a:spcAft>
                <a:spcPts val="0"/>
              </a:spcAft>
              <a:buSzPts val="1400"/>
              <a:buNone/>
              <a:defRPr sz="1400"/>
            </a:lvl4pPr>
            <a:lvl5pPr lvl="4" rtl="0" algn="ctr">
              <a:spcBef>
                <a:spcPts val="1600"/>
              </a:spcBef>
              <a:spcAft>
                <a:spcPts val="0"/>
              </a:spcAft>
              <a:buSzPts val="1400"/>
              <a:buNone/>
              <a:defRPr sz="1400"/>
            </a:lvl5pPr>
            <a:lvl6pPr lvl="5" rtl="0" algn="ctr">
              <a:spcBef>
                <a:spcPts val="1600"/>
              </a:spcBef>
              <a:spcAft>
                <a:spcPts val="0"/>
              </a:spcAft>
              <a:buSzPts val="1400"/>
              <a:buNone/>
              <a:defRPr sz="1400"/>
            </a:lvl6pPr>
            <a:lvl7pPr lvl="6" rtl="0" algn="ctr">
              <a:spcBef>
                <a:spcPts val="1600"/>
              </a:spcBef>
              <a:spcAft>
                <a:spcPts val="0"/>
              </a:spcAft>
              <a:buSzPts val="1400"/>
              <a:buNone/>
              <a:defRPr sz="1400"/>
            </a:lvl7pPr>
            <a:lvl8pPr lvl="7" rtl="0" algn="ctr">
              <a:spcBef>
                <a:spcPts val="1600"/>
              </a:spcBef>
              <a:spcAft>
                <a:spcPts val="0"/>
              </a:spcAft>
              <a:buSzPts val="1400"/>
              <a:buNone/>
              <a:defRPr sz="1400"/>
            </a:lvl8pPr>
            <a:lvl9pPr lvl="8" rtl="0" algn="ctr">
              <a:spcBef>
                <a:spcPts val="1600"/>
              </a:spcBef>
              <a:spcAft>
                <a:spcPts val="1600"/>
              </a:spcAft>
              <a:buSzPts val="1400"/>
              <a:buNone/>
              <a:defRPr sz="1400"/>
            </a:lvl9pPr>
          </a:lstStyle>
          <a:p/>
        </p:txBody>
      </p:sp>
      <p:sp>
        <p:nvSpPr>
          <p:cNvPr id="967" name="Google Shape;967;p12"/>
          <p:cNvSpPr txBox="1"/>
          <p:nvPr>
            <p:ph idx="6" type="subTitle"/>
          </p:nvPr>
        </p:nvSpPr>
        <p:spPr>
          <a:xfrm>
            <a:off x="6344725" y="2494525"/>
            <a:ext cx="1843500" cy="282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Font typeface="Nunito"/>
              <a:buNone/>
              <a:defRPr b="1" sz="1600">
                <a:solidFill>
                  <a:schemeClr val="lt1"/>
                </a:solidFill>
                <a:latin typeface="Nunito"/>
                <a:ea typeface="Nunito"/>
                <a:cs typeface="Nunito"/>
                <a:sym typeface="Nunito"/>
              </a:defRPr>
            </a:lvl1pPr>
            <a:lvl2pPr lvl="1" rtl="0" algn="ctr">
              <a:spcBef>
                <a:spcPts val="0"/>
              </a:spcBef>
              <a:spcAft>
                <a:spcPts val="0"/>
              </a:spcAft>
              <a:buSzPts val="1400"/>
              <a:buFont typeface="Nunito"/>
              <a:buNone/>
              <a:defRPr b="1" sz="1400">
                <a:latin typeface="Nunito"/>
                <a:ea typeface="Nunito"/>
                <a:cs typeface="Nunito"/>
                <a:sym typeface="Nunito"/>
              </a:defRPr>
            </a:lvl2pPr>
            <a:lvl3pPr lvl="2" rtl="0" algn="ctr">
              <a:spcBef>
                <a:spcPts val="1600"/>
              </a:spcBef>
              <a:spcAft>
                <a:spcPts val="0"/>
              </a:spcAft>
              <a:buSzPts val="1400"/>
              <a:buFont typeface="Nunito"/>
              <a:buNone/>
              <a:defRPr b="1" sz="1400">
                <a:latin typeface="Nunito"/>
                <a:ea typeface="Nunito"/>
                <a:cs typeface="Nunito"/>
                <a:sym typeface="Nunito"/>
              </a:defRPr>
            </a:lvl3pPr>
            <a:lvl4pPr lvl="3" rtl="0" algn="ctr">
              <a:spcBef>
                <a:spcPts val="1600"/>
              </a:spcBef>
              <a:spcAft>
                <a:spcPts val="0"/>
              </a:spcAft>
              <a:buSzPts val="1400"/>
              <a:buFont typeface="Nunito"/>
              <a:buNone/>
              <a:defRPr b="1" sz="1400">
                <a:latin typeface="Nunito"/>
                <a:ea typeface="Nunito"/>
                <a:cs typeface="Nunito"/>
                <a:sym typeface="Nunito"/>
              </a:defRPr>
            </a:lvl4pPr>
            <a:lvl5pPr lvl="4" rtl="0" algn="ctr">
              <a:spcBef>
                <a:spcPts val="1600"/>
              </a:spcBef>
              <a:spcAft>
                <a:spcPts val="0"/>
              </a:spcAft>
              <a:buSzPts val="1400"/>
              <a:buFont typeface="Nunito"/>
              <a:buNone/>
              <a:defRPr b="1" sz="1400">
                <a:latin typeface="Nunito"/>
                <a:ea typeface="Nunito"/>
                <a:cs typeface="Nunito"/>
                <a:sym typeface="Nunito"/>
              </a:defRPr>
            </a:lvl5pPr>
            <a:lvl6pPr lvl="5" rtl="0" algn="ctr">
              <a:spcBef>
                <a:spcPts val="1600"/>
              </a:spcBef>
              <a:spcAft>
                <a:spcPts val="0"/>
              </a:spcAft>
              <a:buSzPts val="1400"/>
              <a:buFont typeface="Nunito"/>
              <a:buNone/>
              <a:defRPr b="1" sz="1400">
                <a:latin typeface="Nunito"/>
                <a:ea typeface="Nunito"/>
                <a:cs typeface="Nunito"/>
                <a:sym typeface="Nunito"/>
              </a:defRPr>
            </a:lvl6pPr>
            <a:lvl7pPr lvl="6" rtl="0" algn="ctr">
              <a:spcBef>
                <a:spcPts val="1600"/>
              </a:spcBef>
              <a:spcAft>
                <a:spcPts val="0"/>
              </a:spcAft>
              <a:buSzPts val="1400"/>
              <a:buFont typeface="Nunito"/>
              <a:buNone/>
              <a:defRPr b="1" sz="1400">
                <a:latin typeface="Nunito"/>
                <a:ea typeface="Nunito"/>
                <a:cs typeface="Nunito"/>
                <a:sym typeface="Nunito"/>
              </a:defRPr>
            </a:lvl7pPr>
            <a:lvl8pPr lvl="7" rtl="0" algn="ctr">
              <a:spcBef>
                <a:spcPts val="1600"/>
              </a:spcBef>
              <a:spcAft>
                <a:spcPts val="0"/>
              </a:spcAft>
              <a:buSzPts val="1400"/>
              <a:buFont typeface="Nunito"/>
              <a:buNone/>
              <a:defRPr b="1" sz="1400">
                <a:latin typeface="Nunito"/>
                <a:ea typeface="Nunito"/>
                <a:cs typeface="Nunito"/>
                <a:sym typeface="Nunito"/>
              </a:defRPr>
            </a:lvl8pPr>
            <a:lvl9pPr lvl="8" rtl="0" algn="ctr">
              <a:spcBef>
                <a:spcPts val="1600"/>
              </a:spcBef>
              <a:spcAft>
                <a:spcPts val="1600"/>
              </a:spcAft>
              <a:buSzPts val="1400"/>
              <a:buFont typeface="Nunito"/>
              <a:buNone/>
              <a:defRPr b="1" sz="1400">
                <a:latin typeface="Nunito"/>
                <a:ea typeface="Nunito"/>
                <a:cs typeface="Nunito"/>
                <a:sym typeface="Nunito"/>
              </a:defRPr>
            </a:lvl9pPr>
          </a:lstStyle>
          <a:p/>
        </p:txBody>
      </p:sp>
      <p:grpSp>
        <p:nvGrpSpPr>
          <p:cNvPr id="968" name="Google Shape;968;p12"/>
          <p:cNvGrpSpPr/>
          <p:nvPr/>
        </p:nvGrpSpPr>
        <p:grpSpPr>
          <a:xfrm>
            <a:off x="650863" y="3532692"/>
            <a:ext cx="181240" cy="670823"/>
            <a:chOff x="2419167" y="1286206"/>
            <a:chExt cx="210867" cy="780480"/>
          </a:xfrm>
        </p:grpSpPr>
        <p:sp>
          <p:nvSpPr>
            <p:cNvPr id="969" name="Google Shape;969;p12"/>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12"/>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12"/>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12"/>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12"/>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12"/>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12"/>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12"/>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12"/>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12"/>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12"/>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12"/>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12"/>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12"/>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12"/>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4" name="Google Shape;984;p12"/>
          <p:cNvGrpSpPr/>
          <p:nvPr/>
        </p:nvGrpSpPr>
        <p:grpSpPr>
          <a:xfrm>
            <a:off x="288352" y="3190359"/>
            <a:ext cx="308365" cy="307514"/>
            <a:chOff x="2601030" y="2721166"/>
            <a:chExt cx="358773" cy="357783"/>
          </a:xfrm>
        </p:grpSpPr>
        <p:sp>
          <p:nvSpPr>
            <p:cNvPr id="985" name="Google Shape;985;p12"/>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12"/>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12"/>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12"/>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12"/>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12"/>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12"/>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12"/>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3" name="Google Shape;993;p12"/>
          <p:cNvGrpSpPr/>
          <p:nvPr/>
        </p:nvGrpSpPr>
        <p:grpSpPr>
          <a:xfrm flipH="1">
            <a:off x="278088" y="3731031"/>
            <a:ext cx="196716" cy="249985"/>
            <a:chOff x="2079424" y="521748"/>
            <a:chExt cx="228873" cy="290850"/>
          </a:xfrm>
        </p:grpSpPr>
        <p:sp>
          <p:nvSpPr>
            <p:cNvPr id="994" name="Google Shape;994;p12"/>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12"/>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12"/>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7" name="Google Shape;997;p12"/>
          <p:cNvGrpSpPr/>
          <p:nvPr/>
        </p:nvGrpSpPr>
        <p:grpSpPr>
          <a:xfrm>
            <a:off x="240681" y="4289926"/>
            <a:ext cx="576312" cy="578897"/>
            <a:chOff x="1889565" y="-3382437"/>
            <a:chExt cx="670520" cy="673527"/>
          </a:xfrm>
        </p:grpSpPr>
        <p:sp>
          <p:nvSpPr>
            <p:cNvPr id="998" name="Google Shape;998;p12"/>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12"/>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12"/>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12"/>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12"/>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03" name="Google Shape;1003;p12"/>
          <p:cNvGrpSpPr/>
          <p:nvPr/>
        </p:nvGrpSpPr>
        <p:grpSpPr>
          <a:xfrm>
            <a:off x="893802" y="4127682"/>
            <a:ext cx="110824" cy="110824"/>
            <a:chOff x="794923" y="2795124"/>
            <a:chExt cx="128941" cy="128941"/>
          </a:xfrm>
        </p:grpSpPr>
        <p:sp>
          <p:nvSpPr>
            <p:cNvPr id="1004" name="Google Shape;1004;p12"/>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2"/>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06" name="Google Shape;1006;p12"/>
          <p:cNvGrpSpPr/>
          <p:nvPr/>
        </p:nvGrpSpPr>
        <p:grpSpPr>
          <a:xfrm flipH="1" rot="5400000">
            <a:off x="1012144" y="4368923"/>
            <a:ext cx="479293" cy="479293"/>
            <a:chOff x="3560335" y="-646412"/>
            <a:chExt cx="557642" cy="557642"/>
          </a:xfrm>
        </p:grpSpPr>
        <p:sp>
          <p:nvSpPr>
            <p:cNvPr id="1007" name="Google Shape;1007;p12"/>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12"/>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12"/>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12"/>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12"/>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12"/>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12"/>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2"/>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12"/>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16" name="Google Shape;1016;p12"/>
          <p:cNvGrpSpPr/>
          <p:nvPr/>
        </p:nvGrpSpPr>
        <p:grpSpPr>
          <a:xfrm>
            <a:off x="559039" y="369684"/>
            <a:ext cx="308365" cy="307514"/>
            <a:chOff x="2601030" y="2721166"/>
            <a:chExt cx="358773" cy="357783"/>
          </a:xfrm>
        </p:grpSpPr>
        <p:sp>
          <p:nvSpPr>
            <p:cNvPr id="1017" name="Google Shape;1017;p12"/>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12"/>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12"/>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12"/>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12"/>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12"/>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12"/>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12"/>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25" name="Google Shape;1025;p12"/>
          <p:cNvGrpSpPr/>
          <p:nvPr/>
        </p:nvGrpSpPr>
        <p:grpSpPr>
          <a:xfrm>
            <a:off x="7642475" y="242214"/>
            <a:ext cx="200704" cy="200674"/>
            <a:chOff x="6886110" y="773687"/>
            <a:chExt cx="249074" cy="249037"/>
          </a:xfrm>
        </p:grpSpPr>
        <p:sp>
          <p:nvSpPr>
            <p:cNvPr id="1026" name="Google Shape;1026;p12"/>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12"/>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12"/>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12"/>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12"/>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12"/>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12"/>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12"/>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34" name="Google Shape;1034;p12"/>
          <p:cNvGrpSpPr/>
          <p:nvPr/>
        </p:nvGrpSpPr>
        <p:grpSpPr>
          <a:xfrm>
            <a:off x="8471468" y="269629"/>
            <a:ext cx="330676" cy="507632"/>
            <a:chOff x="1603769" y="107044"/>
            <a:chExt cx="384731" cy="590613"/>
          </a:xfrm>
        </p:grpSpPr>
        <p:sp>
          <p:nvSpPr>
            <p:cNvPr id="1035" name="Google Shape;1035;p12"/>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12"/>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12"/>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12"/>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12"/>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12"/>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2"/>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2" name="Google Shape;1042;p12"/>
          <p:cNvGrpSpPr/>
          <p:nvPr/>
        </p:nvGrpSpPr>
        <p:grpSpPr>
          <a:xfrm>
            <a:off x="8724222" y="1597869"/>
            <a:ext cx="110824" cy="110824"/>
            <a:chOff x="794923" y="2795124"/>
            <a:chExt cx="128941" cy="128941"/>
          </a:xfrm>
        </p:grpSpPr>
        <p:sp>
          <p:nvSpPr>
            <p:cNvPr id="1043" name="Google Shape;1043;p12"/>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12"/>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5" name="Google Shape;1045;p12"/>
          <p:cNvGrpSpPr/>
          <p:nvPr/>
        </p:nvGrpSpPr>
        <p:grpSpPr>
          <a:xfrm>
            <a:off x="8317746" y="873319"/>
            <a:ext cx="576312" cy="578897"/>
            <a:chOff x="1889565" y="-3382437"/>
            <a:chExt cx="670520" cy="673527"/>
          </a:xfrm>
        </p:grpSpPr>
        <p:sp>
          <p:nvSpPr>
            <p:cNvPr id="1046" name="Google Shape;1046;p12"/>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12"/>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12"/>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12"/>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12"/>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1" name="Google Shape;1051;p12"/>
          <p:cNvGrpSpPr/>
          <p:nvPr/>
        </p:nvGrpSpPr>
        <p:grpSpPr>
          <a:xfrm>
            <a:off x="8071853" y="348940"/>
            <a:ext cx="202705" cy="497323"/>
            <a:chOff x="6219428" y="3871144"/>
            <a:chExt cx="235841" cy="578619"/>
          </a:xfrm>
        </p:grpSpPr>
        <p:sp>
          <p:nvSpPr>
            <p:cNvPr id="1052" name="Google Shape;1052;p12"/>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12"/>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12"/>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5" name="Google Shape;1055;p12"/>
          <p:cNvGrpSpPr/>
          <p:nvPr/>
        </p:nvGrpSpPr>
        <p:grpSpPr>
          <a:xfrm>
            <a:off x="8276594" y="4454822"/>
            <a:ext cx="308365" cy="307514"/>
            <a:chOff x="2601030" y="2721166"/>
            <a:chExt cx="358773" cy="357783"/>
          </a:xfrm>
        </p:grpSpPr>
        <p:sp>
          <p:nvSpPr>
            <p:cNvPr id="1056" name="Google Shape;1056;p12"/>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12"/>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12"/>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12"/>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12"/>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12"/>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12"/>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12"/>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 2">
  <p:cSld name="CUSTOM_3">
    <p:spTree>
      <p:nvGrpSpPr>
        <p:cNvPr id="1064" name="Shape 1064"/>
        <p:cNvGrpSpPr/>
        <p:nvPr/>
      </p:nvGrpSpPr>
      <p:grpSpPr>
        <a:xfrm>
          <a:off x="0" y="0"/>
          <a:ext cx="0" cy="0"/>
          <a:chOff x="0" y="0"/>
          <a:chExt cx="0" cy="0"/>
        </a:xfrm>
      </p:grpSpPr>
      <p:sp>
        <p:nvSpPr>
          <p:cNvPr id="1065" name="Google Shape;1065;p13"/>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13"/>
          <p:cNvSpPr txBox="1"/>
          <p:nvPr>
            <p:ph type="title"/>
          </p:nvPr>
        </p:nvSpPr>
        <p:spPr>
          <a:xfrm>
            <a:off x="1508250" y="539500"/>
            <a:ext cx="6127500" cy="506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sz="4000">
                <a:solidFill>
                  <a:schemeClr val="accent3"/>
                </a:solidFill>
                <a:latin typeface="Montserrat ExtraBold"/>
                <a:ea typeface="Montserrat ExtraBold"/>
                <a:cs typeface="Montserrat ExtraBold"/>
                <a:sym typeface="Montserrat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67" name="Google Shape;1067;p13"/>
          <p:cNvSpPr txBox="1"/>
          <p:nvPr>
            <p:ph idx="1" type="subTitle"/>
          </p:nvPr>
        </p:nvSpPr>
        <p:spPr>
          <a:xfrm>
            <a:off x="915600" y="2849537"/>
            <a:ext cx="1818600" cy="783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accent2"/>
                </a:solidFill>
                <a:latin typeface="Nunito"/>
                <a:ea typeface="Nunito"/>
                <a:cs typeface="Nunito"/>
                <a:sym typeface="Nunito"/>
              </a:defRPr>
            </a:lvl1pPr>
            <a:lvl2pPr lvl="1" rtl="0" algn="ctr">
              <a:spcBef>
                <a:spcPts val="0"/>
              </a:spcBef>
              <a:spcAft>
                <a:spcPts val="0"/>
              </a:spcAft>
              <a:buSzPts val="1400"/>
              <a:buNone/>
              <a:defRPr sz="1400"/>
            </a:lvl2pPr>
            <a:lvl3pPr lvl="2" rtl="0" algn="ctr">
              <a:spcBef>
                <a:spcPts val="1600"/>
              </a:spcBef>
              <a:spcAft>
                <a:spcPts val="0"/>
              </a:spcAft>
              <a:buSzPts val="1400"/>
              <a:buNone/>
              <a:defRPr sz="1400"/>
            </a:lvl3pPr>
            <a:lvl4pPr lvl="3" rtl="0" algn="ctr">
              <a:spcBef>
                <a:spcPts val="1600"/>
              </a:spcBef>
              <a:spcAft>
                <a:spcPts val="0"/>
              </a:spcAft>
              <a:buSzPts val="1400"/>
              <a:buNone/>
              <a:defRPr sz="1400"/>
            </a:lvl4pPr>
            <a:lvl5pPr lvl="4" rtl="0" algn="ctr">
              <a:spcBef>
                <a:spcPts val="1600"/>
              </a:spcBef>
              <a:spcAft>
                <a:spcPts val="0"/>
              </a:spcAft>
              <a:buSzPts val="1400"/>
              <a:buNone/>
              <a:defRPr sz="1400"/>
            </a:lvl5pPr>
            <a:lvl6pPr lvl="5" rtl="0" algn="ctr">
              <a:spcBef>
                <a:spcPts val="1600"/>
              </a:spcBef>
              <a:spcAft>
                <a:spcPts val="0"/>
              </a:spcAft>
              <a:buSzPts val="1400"/>
              <a:buNone/>
              <a:defRPr sz="1400"/>
            </a:lvl6pPr>
            <a:lvl7pPr lvl="6" rtl="0" algn="ctr">
              <a:spcBef>
                <a:spcPts val="1600"/>
              </a:spcBef>
              <a:spcAft>
                <a:spcPts val="0"/>
              </a:spcAft>
              <a:buSzPts val="1400"/>
              <a:buNone/>
              <a:defRPr sz="1400"/>
            </a:lvl7pPr>
            <a:lvl8pPr lvl="7" rtl="0" algn="ctr">
              <a:spcBef>
                <a:spcPts val="1600"/>
              </a:spcBef>
              <a:spcAft>
                <a:spcPts val="0"/>
              </a:spcAft>
              <a:buSzPts val="1400"/>
              <a:buNone/>
              <a:defRPr sz="1400"/>
            </a:lvl8pPr>
            <a:lvl9pPr lvl="8" rtl="0" algn="ctr">
              <a:spcBef>
                <a:spcPts val="1600"/>
              </a:spcBef>
              <a:spcAft>
                <a:spcPts val="1600"/>
              </a:spcAft>
              <a:buSzPts val="1400"/>
              <a:buNone/>
              <a:defRPr sz="1400"/>
            </a:lvl9pPr>
          </a:lstStyle>
          <a:p/>
        </p:txBody>
      </p:sp>
      <p:sp>
        <p:nvSpPr>
          <p:cNvPr id="1068" name="Google Shape;1068;p13"/>
          <p:cNvSpPr txBox="1"/>
          <p:nvPr>
            <p:ph idx="2" type="subTitle"/>
          </p:nvPr>
        </p:nvSpPr>
        <p:spPr>
          <a:xfrm>
            <a:off x="915600" y="2500608"/>
            <a:ext cx="1818600" cy="269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Font typeface="Nunito"/>
              <a:buNone/>
              <a:defRPr b="1" sz="1600">
                <a:solidFill>
                  <a:schemeClr val="accent6"/>
                </a:solidFill>
                <a:latin typeface="Nunito"/>
                <a:ea typeface="Nunito"/>
                <a:cs typeface="Nunito"/>
                <a:sym typeface="Nunito"/>
              </a:defRPr>
            </a:lvl1pPr>
            <a:lvl2pPr lvl="1" rtl="0" algn="ctr">
              <a:spcBef>
                <a:spcPts val="0"/>
              </a:spcBef>
              <a:spcAft>
                <a:spcPts val="0"/>
              </a:spcAft>
              <a:buSzPts val="1400"/>
              <a:buFont typeface="Nunito"/>
              <a:buNone/>
              <a:defRPr b="1" sz="1400">
                <a:latin typeface="Nunito"/>
                <a:ea typeface="Nunito"/>
                <a:cs typeface="Nunito"/>
                <a:sym typeface="Nunito"/>
              </a:defRPr>
            </a:lvl2pPr>
            <a:lvl3pPr lvl="2" rtl="0" algn="ctr">
              <a:spcBef>
                <a:spcPts val="1600"/>
              </a:spcBef>
              <a:spcAft>
                <a:spcPts val="0"/>
              </a:spcAft>
              <a:buSzPts val="1400"/>
              <a:buFont typeface="Nunito"/>
              <a:buNone/>
              <a:defRPr b="1" sz="1400">
                <a:latin typeface="Nunito"/>
                <a:ea typeface="Nunito"/>
                <a:cs typeface="Nunito"/>
                <a:sym typeface="Nunito"/>
              </a:defRPr>
            </a:lvl3pPr>
            <a:lvl4pPr lvl="3" rtl="0" algn="ctr">
              <a:spcBef>
                <a:spcPts val="1600"/>
              </a:spcBef>
              <a:spcAft>
                <a:spcPts val="0"/>
              </a:spcAft>
              <a:buSzPts val="1400"/>
              <a:buFont typeface="Nunito"/>
              <a:buNone/>
              <a:defRPr b="1" sz="1400">
                <a:latin typeface="Nunito"/>
                <a:ea typeface="Nunito"/>
                <a:cs typeface="Nunito"/>
                <a:sym typeface="Nunito"/>
              </a:defRPr>
            </a:lvl4pPr>
            <a:lvl5pPr lvl="4" rtl="0" algn="ctr">
              <a:spcBef>
                <a:spcPts val="1600"/>
              </a:spcBef>
              <a:spcAft>
                <a:spcPts val="0"/>
              </a:spcAft>
              <a:buSzPts val="1400"/>
              <a:buFont typeface="Nunito"/>
              <a:buNone/>
              <a:defRPr b="1" sz="1400">
                <a:latin typeface="Nunito"/>
                <a:ea typeface="Nunito"/>
                <a:cs typeface="Nunito"/>
                <a:sym typeface="Nunito"/>
              </a:defRPr>
            </a:lvl5pPr>
            <a:lvl6pPr lvl="5" rtl="0" algn="ctr">
              <a:spcBef>
                <a:spcPts val="1600"/>
              </a:spcBef>
              <a:spcAft>
                <a:spcPts val="0"/>
              </a:spcAft>
              <a:buSzPts val="1400"/>
              <a:buFont typeface="Nunito"/>
              <a:buNone/>
              <a:defRPr b="1" sz="1400">
                <a:latin typeface="Nunito"/>
                <a:ea typeface="Nunito"/>
                <a:cs typeface="Nunito"/>
                <a:sym typeface="Nunito"/>
              </a:defRPr>
            </a:lvl6pPr>
            <a:lvl7pPr lvl="6" rtl="0" algn="ctr">
              <a:spcBef>
                <a:spcPts val="1600"/>
              </a:spcBef>
              <a:spcAft>
                <a:spcPts val="0"/>
              </a:spcAft>
              <a:buSzPts val="1400"/>
              <a:buFont typeface="Nunito"/>
              <a:buNone/>
              <a:defRPr b="1" sz="1400">
                <a:latin typeface="Nunito"/>
                <a:ea typeface="Nunito"/>
                <a:cs typeface="Nunito"/>
                <a:sym typeface="Nunito"/>
              </a:defRPr>
            </a:lvl7pPr>
            <a:lvl8pPr lvl="7" rtl="0" algn="ctr">
              <a:spcBef>
                <a:spcPts val="1600"/>
              </a:spcBef>
              <a:spcAft>
                <a:spcPts val="0"/>
              </a:spcAft>
              <a:buSzPts val="1400"/>
              <a:buFont typeface="Nunito"/>
              <a:buNone/>
              <a:defRPr b="1" sz="1400">
                <a:latin typeface="Nunito"/>
                <a:ea typeface="Nunito"/>
                <a:cs typeface="Nunito"/>
                <a:sym typeface="Nunito"/>
              </a:defRPr>
            </a:lvl8pPr>
            <a:lvl9pPr lvl="8" rtl="0" algn="ctr">
              <a:spcBef>
                <a:spcPts val="1600"/>
              </a:spcBef>
              <a:spcAft>
                <a:spcPts val="1600"/>
              </a:spcAft>
              <a:buSzPts val="1400"/>
              <a:buFont typeface="Nunito"/>
              <a:buNone/>
              <a:defRPr b="1" sz="1400">
                <a:latin typeface="Nunito"/>
                <a:ea typeface="Nunito"/>
                <a:cs typeface="Nunito"/>
                <a:sym typeface="Nunito"/>
              </a:defRPr>
            </a:lvl9pPr>
          </a:lstStyle>
          <a:p/>
        </p:txBody>
      </p:sp>
      <p:sp>
        <p:nvSpPr>
          <p:cNvPr id="1069" name="Google Shape;1069;p13"/>
          <p:cNvSpPr txBox="1"/>
          <p:nvPr>
            <p:ph idx="3" type="subTitle"/>
          </p:nvPr>
        </p:nvSpPr>
        <p:spPr>
          <a:xfrm>
            <a:off x="3662700" y="2849537"/>
            <a:ext cx="1818600" cy="783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accent2"/>
                </a:solidFill>
                <a:latin typeface="Nunito"/>
                <a:ea typeface="Nunito"/>
                <a:cs typeface="Nunito"/>
                <a:sym typeface="Nunito"/>
              </a:defRPr>
            </a:lvl1pPr>
            <a:lvl2pPr lvl="1" rtl="0" algn="ctr">
              <a:spcBef>
                <a:spcPts val="0"/>
              </a:spcBef>
              <a:spcAft>
                <a:spcPts val="0"/>
              </a:spcAft>
              <a:buSzPts val="1400"/>
              <a:buNone/>
              <a:defRPr sz="1400"/>
            </a:lvl2pPr>
            <a:lvl3pPr lvl="2" rtl="0" algn="ctr">
              <a:spcBef>
                <a:spcPts val="1600"/>
              </a:spcBef>
              <a:spcAft>
                <a:spcPts val="0"/>
              </a:spcAft>
              <a:buSzPts val="1400"/>
              <a:buNone/>
              <a:defRPr sz="1400"/>
            </a:lvl3pPr>
            <a:lvl4pPr lvl="3" rtl="0" algn="ctr">
              <a:spcBef>
                <a:spcPts val="1600"/>
              </a:spcBef>
              <a:spcAft>
                <a:spcPts val="0"/>
              </a:spcAft>
              <a:buSzPts val="1400"/>
              <a:buNone/>
              <a:defRPr sz="1400"/>
            </a:lvl4pPr>
            <a:lvl5pPr lvl="4" rtl="0" algn="ctr">
              <a:spcBef>
                <a:spcPts val="1600"/>
              </a:spcBef>
              <a:spcAft>
                <a:spcPts val="0"/>
              </a:spcAft>
              <a:buSzPts val="1400"/>
              <a:buNone/>
              <a:defRPr sz="1400"/>
            </a:lvl5pPr>
            <a:lvl6pPr lvl="5" rtl="0" algn="ctr">
              <a:spcBef>
                <a:spcPts val="1600"/>
              </a:spcBef>
              <a:spcAft>
                <a:spcPts val="0"/>
              </a:spcAft>
              <a:buSzPts val="1400"/>
              <a:buNone/>
              <a:defRPr sz="1400"/>
            </a:lvl6pPr>
            <a:lvl7pPr lvl="6" rtl="0" algn="ctr">
              <a:spcBef>
                <a:spcPts val="1600"/>
              </a:spcBef>
              <a:spcAft>
                <a:spcPts val="0"/>
              </a:spcAft>
              <a:buSzPts val="1400"/>
              <a:buNone/>
              <a:defRPr sz="1400"/>
            </a:lvl7pPr>
            <a:lvl8pPr lvl="7" rtl="0" algn="ctr">
              <a:spcBef>
                <a:spcPts val="1600"/>
              </a:spcBef>
              <a:spcAft>
                <a:spcPts val="0"/>
              </a:spcAft>
              <a:buSzPts val="1400"/>
              <a:buNone/>
              <a:defRPr sz="1400"/>
            </a:lvl8pPr>
            <a:lvl9pPr lvl="8" rtl="0" algn="ctr">
              <a:spcBef>
                <a:spcPts val="1600"/>
              </a:spcBef>
              <a:spcAft>
                <a:spcPts val="1600"/>
              </a:spcAft>
              <a:buSzPts val="1400"/>
              <a:buNone/>
              <a:defRPr sz="1400"/>
            </a:lvl9pPr>
          </a:lstStyle>
          <a:p/>
        </p:txBody>
      </p:sp>
      <p:sp>
        <p:nvSpPr>
          <p:cNvPr id="1070" name="Google Shape;1070;p13"/>
          <p:cNvSpPr txBox="1"/>
          <p:nvPr>
            <p:ph idx="4" type="subTitle"/>
          </p:nvPr>
        </p:nvSpPr>
        <p:spPr>
          <a:xfrm>
            <a:off x="3662700" y="2500608"/>
            <a:ext cx="1818600" cy="269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Font typeface="Nunito"/>
              <a:buNone/>
              <a:defRPr b="1" sz="1600">
                <a:solidFill>
                  <a:schemeClr val="accent6"/>
                </a:solidFill>
                <a:latin typeface="Nunito"/>
                <a:ea typeface="Nunito"/>
                <a:cs typeface="Nunito"/>
                <a:sym typeface="Nunito"/>
              </a:defRPr>
            </a:lvl1pPr>
            <a:lvl2pPr lvl="1" rtl="0" algn="ctr">
              <a:spcBef>
                <a:spcPts val="0"/>
              </a:spcBef>
              <a:spcAft>
                <a:spcPts val="0"/>
              </a:spcAft>
              <a:buSzPts val="1400"/>
              <a:buFont typeface="Nunito"/>
              <a:buNone/>
              <a:defRPr b="1" sz="1400">
                <a:latin typeface="Nunito"/>
                <a:ea typeface="Nunito"/>
                <a:cs typeface="Nunito"/>
                <a:sym typeface="Nunito"/>
              </a:defRPr>
            </a:lvl2pPr>
            <a:lvl3pPr lvl="2" rtl="0" algn="ctr">
              <a:spcBef>
                <a:spcPts val="1600"/>
              </a:spcBef>
              <a:spcAft>
                <a:spcPts val="0"/>
              </a:spcAft>
              <a:buSzPts val="1400"/>
              <a:buFont typeface="Nunito"/>
              <a:buNone/>
              <a:defRPr b="1" sz="1400">
                <a:latin typeface="Nunito"/>
                <a:ea typeface="Nunito"/>
                <a:cs typeface="Nunito"/>
                <a:sym typeface="Nunito"/>
              </a:defRPr>
            </a:lvl3pPr>
            <a:lvl4pPr lvl="3" rtl="0" algn="ctr">
              <a:spcBef>
                <a:spcPts val="1600"/>
              </a:spcBef>
              <a:spcAft>
                <a:spcPts val="0"/>
              </a:spcAft>
              <a:buSzPts val="1400"/>
              <a:buFont typeface="Nunito"/>
              <a:buNone/>
              <a:defRPr b="1" sz="1400">
                <a:latin typeface="Nunito"/>
                <a:ea typeface="Nunito"/>
                <a:cs typeface="Nunito"/>
                <a:sym typeface="Nunito"/>
              </a:defRPr>
            </a:lvl4pPr>
            <a:lvl5pPr lvl="4" rtl="0" algn="ctr">
              <a:spcBef>
                <a:spcPts val="1600"/>
              </a:spcBef>
              <a:spcAft>
                <a:spcPts val="0"/>
              </a:spcAft>
              <a:buSzPts val="1400"/>
              <a:buFont typeface="Nunito"/>
              <a:buNone/>
              <a:defRPr b="1" sz="1400">
                <a:latin typeface="Nunito"/>
                <a:ea typeface="Nunito"/>
                <a:cs typeface="Nunito"/>
                <a:sym typeface="Nunito"/>
              </a:defRPr>
            </a:lvl5pPr>
            <a:lvl6pPr lvl="5" rtl="0" algn="ctr">
              <a:spcBef>
                <a:spcPts val="1600"/>
              </a:spcBef>
              <a:spcAft>
                <a:spcPts val="0"/>
              </a:spcAft>
              <a:buSzPts val="1400"/>
              <a:buFont typeface="Nunito"/>
              <a:buNone/>
              <a:defRPr b="1" sz="1400">
                <a:latin typeface="Nunito"/>
                <a:ea typeface="Nunito"/>
                <a:cs typeface="Nunito"/>
                <a:sym typeface="Nunito"/>
              </a:defRPr>
            </a:lvl6pPr>
            <a:lvl7pPr lvl="6" rtl="0" algn="ctr">
              <a:spcBef>
                <a:spcPts val="1600"/>
              </a:spcBef>
              <a:spcAft>
                <a:spcPts val="0"/>
              </a:spcAft>
              <a:buSzPts val="1400"/>
              <a:buFont typeface="Nunito"/>
              <a:buNone/>
              <a:defRPr b="1" sz="1400">
                <a:latin typeface="Nunito"/>
                <a:ea typeface="Nunito"/>
                <a:cs typeface="Nunito"/>
                <a:sym typeface="Nunito"/>
              </a:defRPr>
            </a:lvl7pPr>
            <a:lvl8pPr lvl="7" rtl="0" algn="ctr">
              <a:spcBef>
                <a:spcPts val="1600"/>
              </a:spcBef>
              <a:spcAft>
                <a:spcPts val="0"/>
              </a:spcAft>
              <a:buSzPts val="1400"/>
              <a:buFont typeface="Nunito"/>
              <a:buNone/>
              <a:defRPr b="1" sz="1400">
                <a:latin typeface="Nunito"/>
                <a:ea typeface="Nunito"/>
                <a:cs typeface="Nunito"/>
                <a:sym typeface="Nunito"/>
              </a:defRPr>
            </a:lvl8pPr>
            <a:lvl9pPr lvl="8" rtl="0" algn="ctr">
              <a:spcBef>
                <a:spcPts val="1600"/>
              </a:spcBef>
              <a:spcAft>
                <a:spcPts val="1600"/>
              </a:spcAft>
              <a:buSzPts val="1400"/>
              <a:buFont typeface="Nunito"/>
              <a:buNone/>
              <a:defRPr b="1" sz="1400">
                <a:latin typeface="Nunito"/>
                <a:ea typeface="Nunito"/>
                <a:cs typeface="Nunito"/>
                <a:sym typeface="Nunito"/>
              </a:defRPr>
            </a:lvl9pPr>
          </a:lstStyle>
          <a:p/>
        </p:txBody>
      </p:sp>
      <p:sp>
        <p:nvSpPr>
          <p:cNvPr id="1071" name="Google Shape;1071;p13"/>
          <p:cNvSpPr txBox="1"/>
          <p:nvPr>
            <p:ph idx="5" type="subTitle"/>
          </p:nvPr>
        </p:nvSpPr>
        <p:spPr>
          <a:xfrm>
            <a:off x="6409800" y="2849537"/>
            <a:ext cx="1818600" cy="783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accent2"/>
                </a:solidFill>
                <a:latin typeface="Nunito"/>
                <a:ea typeface="Nunito"/>
                <a:cs typeface="Nunito"/>
                <a:sym typeface="Nunito"/>
              </a:defRPr>
            </a:lvl1pPr>
            <a:lvl2pPr lvl="1" rtl="0" algn="ctr">
              <a:spcBef>
                <a:spcPts val="0"/>
              </a:spcBef>
              <a:spcAft>
                <a:spcPts val="0"/>
              </a:spcAft>
              <a:buSzPts val="1400"/>
              <a:buNone/>
              <a:defRPr sz="1400"/>
            </a:lvl2pPr>
            <a:lvl3pPr lvl="2" rtl="0" algn="ctr">
              <a:spcBef>
                <a:spcPts val="1600"/>
              </a:spcBef>
              <a:spcAft>
                <a:spcPts val="0"/>
              </a:spcAft>
              <a:buSzPts val="1400"/>
              <a:buNone/>
              <a:defRPr sz="1400"/>
            </a:lvl3pPr>
            <a:lvl4pPr lvl="3" rtl="0" algn="ctr">
              <a:spcBef>
                <a:spcPts val="1600"/>
              </a:spcBef>
              <a:spcAft>
                <a:spcPts val="0"/>
              </a:spcAft>
              <a:buSzPts val="1400"/>
              <a:buNone/>
              <a:defRPr sz="1400"/>
            </a:lvl4pPr>
            <a:lvl5pPr lvl="4" rtl="0" algn="ctr">
              <a:spcBef>
                <a:spcPts val="1600"/>
              </a:spcBef>
              <a:spcAft>
                <a:spcPts val="0"/>
              </a:spcAft>
              <a:buSzPts val="1400"/>
              <a:buNone/>
              <a:defRPr sz="1400"/>
            </a:lvl5pPr>
            <a:lvl6pPr lvl="5" rtl="0" algn="ctr">
              <a:spcBef>
                <a:spcPts val="1600"/>
              </a:spcBef>
              <a:spcAft>
                <a:spcPts val="0"/>
              </a:spcAft>
              <a:buSzPts val="1400"/>
              <a:buNone/>
              <a:defRPr sz="1400"/>
            </a:lvl6pPr>
            <a:lvl7pPr lvl="6" rtl="0" algn="ctr">
              <a:spcBef>
                <a:spcPts val="1600"/>
              </a:spcBef>
              <a:spcAft>
                <a:spcPts val="0"/>
              </a:spcAft>
              <a:buSzPts val="1400"/>
              <a:buNone/>
              <a:defRPr sz="1400"/>
            </a:lvl7pPr>
            <a:lvl8pPr lvl="7" rtl="0" algn="ctr">
              <a:spcBef>
                <a:spcPts val="1600"/>
              </a:spcBef>
              <a:spcAft>
                <a:spcPts val="0"/>
              </a:spcAft>
              <a:buSzPts val="1400"/>
              <a:buNone/>
              <a:defRPr sz="1400"/>
            </a:lvl8pPr>
            <a:lvl9pPr lvl="8" rtl="0" algn="ctr">
              <a:spcBef>
                <a:spcPts val="1600"/>
              </a:spcBef>
              <a:spcAft>
                <a:spcPts val="1600"/>
              </a:spcAft>
              <a:buSzPts val="1400"/>
              <a:buNone/>
              <a:defRPr sz="1400"/>
            </a:lvl9pPr>
          </a:lstStyle>
          <a:p/>
        </p:txBody>
      </p:sp>
      <p:sp>
        <p:nvSpPr>
          <p:cNvPr id="1072" name="Google Shape;1072;p13"/>
          <p:cNvSpPr txBox="1"/>
          <p:nvPr>
            <p:ph idx="6" type="subTitle"/>
          </p:nvPr>
        </p:nvSpPr>
        <p:spPr>
          <a:xfrm>
            <a:off x="6409800" y="2500608"/>
            <a:ext cx="1818600" cy="269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Font typeface="Nunito"/>
              <a:buNone/>
              <a:defRPr b="1" sz="1600">
                <a:solidFill>
                  <a:schemeClr val="accent6"/>
                </a:solidFill>
                <a:latin typeface="Nunito"/>
                <a:ea typeface="Nunito"/>
                <a:cs typeface="Nunito"/>
                <a:sym typeface="Nunito"/>
              </a:defRPr>
            </a:lvl1pPr>
            <a:lvl2pPr lvl="1" rtl="0" algn="ctr">
              <a:spcBef>
                <a:spcPts val="0"/>
              </a:spcBef>
              <a:spcAft>
                <a:spcPts val="0"/>
              </a:spcAft>
              <a:buSzPts val="1400"/>
              <a:buFont typeface="Nunito"/>
              <a:buNone/>
              <a:defRPr b="1" sz="1400">
                <a:latin typeface="Nunito"/>
                <a:ea typeface="Nunito"/>
                <a:cs typeface="Nunito"/>
                <a:sym typeface="Nunito"/>
              </a:defRPr>
            </a:lvl2pPr>
            <a:lvl3pPr lvl="2" rtl="0" algn="ctr">
              <a:spcBef>
                <a:spcPts val="1600"/>
              </a:spcBef>
              <a:spcAft>
                <a:spcPts val="0"/>
              </a:spcAft>
              <a:buSzPts val="1400"/>
              <a:buFont typeface="Nunito"/>
              <a:buNone/>
              <a:defRPr b="1" sz="1400">
                <a:latin typeface="Nunito"/>
                <a:ea typeface="Nunito"/>
                <a:cs typeface="Nunito"/>
                <a:sym typeface="Nunito"/>
              </a:defRPr>
            </a:lvl3pPr>
            <a:lvl4pPr lvl="3" rtl="0" algn="ctr">
              <a:spcBef>
                <a:spcPts val="1600"/>
              </a:spcBef>
              <a:spcAft>
                <a:spcPts val="0"/>
              </a:spcAft>
              <a:buSzPts val="1400"/>
              <a:buFont typeface="Nunito"/>
              <a:buNone/>
              <a:defRPr b="1" sz="1400">
                <a:latin typeface="Nunito"/>
                <a:ea typeface="Nunito"/>
                <a:cs typeface="Nunito"/>
                <a:sym typeface="Nunito"/>
              </a:defRPr>
            </a:lvl4pPr>
            <a:lvl5pPr lvl="4" rtl="0" algn="ctr">
              <a:spcBef>
                <a:spcPts val="1600"/>
              </a:spcBef>
              <a:spcAft>
                <a:spcPts val="0"/>
              </a:spcAft>
              <a:buSzPts val="1400"/>
              <a:buFont typeface="Nunito"/>
              <a:buNone/>
              <a:defRPr b="1" sz="1400">
                <a:latin typeface="Nunito"/>
                <a:ea typeface="Nunito"/>
                <a:cs typeface="Nunito"/>
                <a:sym typeface="Nunito"/>
              </a:defRPr>
            </a:lvl5pPr>
            <a:lvl6pPr lvl="5" rtl="0" algn="ctr">
              <a:spcBef>
                <a:spcPts val="1600"/>
              </a:spcBef>
              <a:spcAft>
                <a:spcPts val="0"/>
              </a:spcAft>
              <a:buSzPts val="1400"/>
              <a:buFont typeface="Nunito"/>
              <a:buNone/>
              <a:defRPr b="1" sz="1400">
                <a:latin typeface="Nunito"/>
                <a:ea typeface="Nunito"/>
                <a:cs typeface="Nunito"/>
                <a:sym typeface="Nunito"/>
              </a:defRPr>
            </a:lvl6pPr>
            <a:lvl7pPr lvl="6" rtl="0" algn="ctr">
              <a:spcBef>
                <a:spcPts val="1600"/>
              </a:spcBef>
              <a:spcAft>
                <a:spcPts val="0"/>
              </a:spcAft>
              <a:buSzPts val="1400"/>
              <a:buFont typeface="Nunito"/>
              <a:buNone/>
              <a:defRPr b="1" sz="1400">
                <a:latin typeface="Nunito"/>
                <a:ea typeface="Nunito"/>
                <a:cs typeface="Nunito"/>
                <a:sym typeface="Nunito"/>
              </a:defRPr>
            </a:lvl7pPr>
            <a:lvl8pPr lvl="7" rtl="0" algn="ctr">
              <a:spcBef>
                <a:spcPts val="1600"/>
              </a:spcBef>
              <a:spcAft>
                <a:spcPts val="0"/>
              </a:spcAft>
              <a:buSzPts val="1400"/>
              <a:buFont typeface="Nunito"/>
              <a:buNone/>
              <a:defRPr b="1" sz="1400">
                <a:latin typeface="Nunito"/>
                <a:ea typeface="Nunito"/>
                <a:cs typeface="Nunito"/>
                <a:sym typeface="Nunito"/>
              </a:defRPr>
            </a:lvl8pPr>
            <a:lvl9pPr lvl="8" rtl="0" algn="ctr">
              <a:spcBef>
                <a:spcPts val="1600"/>
              </a:spcBef>
              <a:spcAft>
                <a:spcPts val="1600"/>
              </a:spcAft>
              <a:buSzPts val="1400"/>
              <a:buFont typeface="Nunito"/>
              <a:buNone/>
              <a:defRPr b="1" sz="1400">
                <a:latin typeface="Nunito"/>
                <a:ea typeface="Nunito"/>
                <a:cs typeface="Nunito"/>
                <a:sym typeface="Nunito"/>
              </a:defRPr>
            </a:lvl9pPr>
          </a:lstStyle>
          <a:p/>
        </p:txBody>
      </p:sp>
      <p:grpSp>
        <p:nvGrpSpPr>
          <p:cNvPr id="1073" name="Google Shape;1073;p13"/>
          <p:cNvGrpSpPr/>
          <p:nvPr/>
        </p:nvGrpSpPr>
        <p:grpSpPr>
          <a:xfrm>
            <a:off x="7829836" y="278787"/>
            <a:ext cx="829539" cy="844607"/>
            <a:chOff x="7916906" y="126387"/>
            <a:chExt cx="829539" cy="844607"/>
          </a:xfrm>
        </p:grpSpPr>
        <p:sp>
          <p:nvSpPr>
            <p:cNvPr id="1074" name="Google Shape;1074;p13"/>
            <p:cNvSpPr/>
            <p:nvPr/>
          </p:nvSpPr>
          <p:spPr>
            <a:xfrm>
              <a:off x="7916906" y="126387"/>
              <a:ext cx="490049" cy="495051"/>
            </a:xfrm>
            <a:custGeom>
              <a:rect b="b" l="l" r="r" t="t"/>
              <a:pathLst>
                <a:path extrusionOk="0" fill="none" h="16132" w="15969">
                  <a:moveTo>
                    <a:pt x="15941" y="7930"/>
                  </a:moveTo>
                  <a:cubicBezTo>
                    <a:pt x="15941" y="12344"/>
                    <a:pt x="12399" y="15941"/>
                    <a:pt x="7985" y="16023"/>
                  </a:cubicBezTo>
                  <a:cubicBezTo>
                    <a:pt x="3598" y="16132"/>
                    <a:pt x="1" y="12589"/>
                    <a:pt x="1" y="8202"/>
                  </a:cubicBezTo>
                  <a:cubicBezTo>
                    <a:pt x="28" y="3788"/>
                    <a:pt x="3570" y="192"/>
                    <a:pt x="7985" y="110"/>
                  </a:cubicBezTo>
                  <a:cubicBezTo>
                    <a:pt x="12371" y="1"/>
                    <a:pt x="15968" y="3543"/>
                    <a:pt x="15941" y="793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13"/>
            <p:cNvSpPr/>
            <p:nvPr/>
          </p:nvSpPr>
          <p:spPr>
            <a:xfrm>
              <a:off x="8161928" y="210844"/>
              <a:ext cx="161416" cy="160588"/>
            </a:xfrm>
            <a:custGeom>
              <a:rect b="b" l="l" r="r" t="t"/>
              <a:pathLst>
                <a:path extrusionOk="0" fill="none" h="5233" w="5260">
                  <a:moveTo>
                    <a:pt x="1" y="55"/>
                  </a:moveTo>
                  <a:cubicBezTo>
                    <a:pt x="2889" y="1"/>
                    <a:pt x="5259" y="2317"/>
                    <a:pt x="5259" y="5232"/>
                  </a:cubicBez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13"/>
            <p:cNvSpPr/>
            <p:nvPr/>
          </p:nvSpPr>
          <p:spPr>
            <a:xfrm>
              <a:off x="8375157" y="603051"/>
              <a:ext cx="371288" cy="367943"/>
            </a:xfrm>
            <a:custGeom>
              <a:rect b="b" l="l" r="r" t="t"/>
              <a:pathLst>
                <a:path extrusionOk="0" fill="none" h="11990" w="12099">
                  <a:moveTo>
                    <a:pt x="11881" y="9428"/>
                  </a:moveTo>
                  <a:cubicBezTo>
                    <a:pt x="12099" y="9619"/>
                    <a:pt x="12099" y="9973"/>
                    <a:pt x="11881" y="10191"/>
                  </a:cubicBezTo>
                  <a:lnTo>
                    <a:pt x="10328" y="11771"/>
                  </a:lnTo>
                  <a:cubicBezTo>
                    <a:pt x="10137" y="11989"/>
                    <a:pt x="9783" y="11989"/>
                    <a:pt x="9565" y="11771"/>
                  </a:cubicBezTo>
                  <a:lnTo>
                    <a:pt x="219" y="2562"/>
                  </a:lnTo>
                  <a:cubicBezTo>
                    <a:pt x="1" y="2371"/>
                    <a:pt x="1" y="2017"/>
                    <a:pt x="219" y="1799"/>
                  </a:cubicBezTo>
                  <a:lnTo>
                    <a:pt x="1772" y="218"/>
                  </a:lnTo>
                  <a:cubicBezTo>
                    <a:pt x="1963" y="0"/>
                    <a:pt x="2317" y="0"/>
                    <a:pt x="2535" y="218"/>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13"/>
            <p:cNvSpPr/>
            <p:nvPr/>
          </p:nvSpPr>
          <p:spPr>
            <a:xfrm>
              <a:off x="8323323" y="554532"/>
              <a:ext cx="78621" cy="76964"/>
            </a:xfrm>
            <a:custGeom>
              <a:rect b="b" l="l" r="r" t="t"/>
              <a:pathLst>
                <a:path extrusionOk="0" fill="none" h="2508" w="2562">
                  <a:moveTo>
                    <a:pt x="2562" y="2508"/>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78" name="Google Shape;1078;p13"/>
          <p:cNvGrpSpPr/>
          <p:nvPr/>
        </p:nvGrpSpPr>
        <p:grpSpPr>
          <a:xfrm flipH="1">
            <a:off x="336482" y="256426"/>
            <a:ext cx="488729" cy="597143"/>
            <a:chOff x="6180225" y="405175"/>
            <a:chExt cx="606514" cy="741056"/>
          </a:xfrm>
        </p:grpSpPr>
        <p:sp>
          <p:nvSpPr>
            <p:cNvPr id="1079" name="Google Shape;1079;p13"/>
            <p:cNvSpPr/>
            <p:nvPr/>
          </p:nvSpPr>
          <p:spPr>
            <a:xfrm>
              <a:off x="6180225" y="472428"/>
              <a:ext cx="606514" cy="673802"/>
            </a:xfrm>
            <a:custGeom>
              <a:rect b="b" l="l" r="r" t="t"/>
              <a:pathLst>
                <a:path extrusionOk="0" fill="none" h="18285" w="16459">
                  <a:moveTo>
                    <a:pt x="10055" y="1"/>
                  </a:moveTo>
                  <a:lnTo>
                    <a:pt x="10055" y="6186"/>
                  </a:lnTo>
                  <a:cubicBezTo>
                    <a:pt x="10055" y="6186"/>
                    <a:pt x="14224" y="12562"/>
                    <a:pt x="14987" y="13843"/>
                  </a:cubicBezTo>
                  <a:cubicBezTo>
                    <a:pt x="15777" y="15123"/>
                    <a:pt x="16458" y="16159"/>
                    <a:pt x="16458" y="16758"/>
                  </a:cubicBezTo>
                  <a:cubicBezTo>
                    <a:pt x="16458" y="17412"/>
                    <a:pt x="16213" y="18012"/>
                    <a:pt x="14905" y="18012"/>
                  </a:cubicBezTo>
                  <a:lnTo>
                    <a:pt x="8229" y="18148"/>
                  </a:lnTo>
                  <a:lnTo>
                    <a:pt x="1554" y="18257"/>
                  </a:lnTo>
                  <a:cubicBezTo>
                    <a:pt x="246" y="18284"/>
                    <a:pt x="0" y="17685"/>
                    <a:pt x="0" y="17058"/>
                  </a:cubicBezTo>
                  <a:cubicBezTo>
                    <a:pt x="0" y="16459"/>
                    <a:pt x="682" y="15450"/>
                    <a:pt x="1472" y="14088"/>
                  </a:cubicBezTo>
                  <a:cubicBezTo>
                    <a:pt x="2262" y="12726"/>
                    <a:pt x="6431" y="6268"/>
                    <a:pt x="6431" y="6268"/>
                  </a:cubicBezTo>
                  <a:lnTo>
                    <a:pt x="6431" y="8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13"/>
            <p:cNvSpPr/>
            <p:nvPr/>
          </p:nvSpPr>
          <p:spPr>
            <a:xfrm>
              <a:off x="6319781" y="860030"/>
              <a:ext cx="327375" cy="6043"/>
            </a:xfrm>
            <a:custGeom>
              <a:rect b="b" l="l" r="r" t="t"/>
              <a:pathLst>
                <a:path extrusionOk="0" fill="none" h="164" w="8884">
                  <a:moveTo>
                    <a:pt x="1" y="164"/>
                  </a:moveTo>
                  <a:lnTo>
                    <a:pt x="888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13"/>
            <p:cNvSpPr/>
            <p:nvPr/>
          </p:nvSpPr>
          <p:spPr>
            <a:xfrm>
              <a:off x="6374026" y="405175"/>
              <a:ext cx="219921" cy="62277"/>
            </a:xfrm>
            <a:custGeom>
              <a:rect b="b" l="l" r="r" t="t"/>
              <a:pathLst>
                <a:path extrusionOk="0" fill="none" h="1690" w="5968">
                  <a:moveTo>
                    <a:pt x="5968" y="790"/>
                  </a:moveTo>
                  <a:cubicBezTo>
                    <a:pt x="5940" y="1226"/>
                    <a:pt x="5586" y="1608"/>
                    <a:pt x="5150" y="1608"/>
                  </a:cubicBezTo>
                  <a:lnTo>
                    <a:pt x="791" y="1690"/>
                  </a:lnTo>
                  <a:cubicBezTo>
                    <a:pt x="355" y="1690"/>
                    <a:pt x="0" y="1335"/>
                    <a:pt x="0" y="899"/>
                  </a:cubicBezTo>
                  <a:lnTo>
                    <a:pt x="0" y="899"/>
                  </a:lnTo>
                  <a:cubicBezTo>
                    <a:pt x="0" y="463"/>
                    <a:pt x="355" y="109"/>
                    <a:pt x="791" y="82"/>
                  </a:cubicBezTo>
                  <a:lnTo>
                    <a:pt x="5150" y="0"/>
                  </a:lnTo>
                  <a:cubicBezTo>
                    <a:pt x="5586" y="0"/>
                    <a:pt x="5968" y="354"/>
                    <a:pt x="5968" y="79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2" name="Google Shape;1082;p13"/>
          <p:cNvGrpSpPr/>
          <p:nvPr/>
        </p:nvGrpSpPr>
        <p:grpSpPr>
          <a:xfrm flipH="1">
            <a:off x="271575" y="978689"/>
            <a:ext cx="411494" cy="664330"/>
            <a:chOff x="4698532" y="1605962"/>
            <a:chExt cx="510665" cy="824436"/>
          </a:xfrm>
        </p:grpSpPr>
        <p:sp>
          <p:nvSpPr>
            <p:cNvPr id="1083" name="Google Shape;1083;p13"/>
            <p:cNvSpPr/>
            <p:nvPr/>
          </p:nvSpPr>
          <p:spPr>
            <a:xfrm>
              <a:off x="4698532" y="1661926"/>
              <a:ext cx="510665" cy="768472"/>
            </a:xfrm>
            <a:custGeom>
              <a:rect b="b" l="l" r="r" t="t"/>
              <a:pathLst>
                <a:path extrusionOk="0" fill="none" h="20955" w="13925">
                  <a:moveTo>
                    <a:pt x="5096" y="83"/>
                  </a:moveTo>
                  <a:lnTo>
                    <a:pt x="5096" y="7276"/>
                  </a:lnTo>
                  <a:cubicBezTo>
                    <a:pt x="2098" y="8175"/>
                    <a:pt x="28" y="10927"/>
                    <a:pt x="28" y="14061"/>
                  </a:cubicBezTo>
                  <a:cubicBezTo>
                    <a:pt x="0" y="17876"/>
                    <a:pt x="3134" y="20955"/>
                    <a:pt x="6976" y="20873"/>
                  </a:cubicBezTo>
                  <a:cubicBezTo>
                    <a:pt x="10818" y="20791"/>
                    <a:pt x="13897" y="17658"/>
                    <a:pt x="13924" y="13816"/>
                  </a:cubicBezTo>
                  <a:cubicBezTo>
                    <a:pt x="13924" y="10709"/>
                    <a:pt x="11826" y="7985"/>
                    <a:pt x="8829" y="7222"/>
                  </a:cubicBezTo>
                  <a:lnTo>
                    <a:pt x="882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13"/>
            <p:cNvSpPr/>
            <p:nvPr/>
          </p:nvSpPr>
          <p:spPr>
            <a:xfrm>
              <a:off x="4836424" y="1605962"/>
              <a:ext cx="233861" cy="59006"/>
            </a:xfrm>
            <a:custGeom>
              <a:rect b="b" l="l" r="r" t="t"/>
              <a:pathLst>
                <a:path extrusionOk="0" fill="none" h="1609" w="6377">
                  <a:moveTo>
                    <a:pt x="6377" y="737"/>
                  </a:moveTo>
                  <a:cubicBezTo>
                    <a:pt x="6377" y="1173"/>
                    <a:pt x="6022" y="1500"/>
                    <a:pt x="5614" y="1527"/>
                  </a:cubicBezTo>
                  <a:lnTo>
                    <a:pt x="763" y="1609"/>
                  </a:lnTo>
                  <a:cubicBezTo>
                    <a:pt x="355" y="1609"/>
                    <a:pt x="1" y="1282"/>
                    <a:pt x="1" y="846"/>
                  </a:cubicBezTo>
                  <a:lnTo>
                    <a:pt x="1" y="846"/>
                  </a:lnTo>
                  <a:cubicBezTo>
                    <a:pt x="1" y="437"/>
                    <a:pt x="355" y="83"/>
                    <a:pt x="763" y="83"/>
                  </a:cubicBezTo>
                  <a:lnTo>
                    <a:pt x="5614" y="1"/>
                  </a:lnTo>
                  <a:cubicBezTo>
                    <a:pt x="6022" y="1"/>
                    <a:pt x="6377" y="328"/>
                    <a:pt x="6377" y="73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13"/>
            <p:cNvSpPr/>
            <p:nvPr/>
          </p:nvSpPr>
          <p:spPr>
            <a:xfrm>
              <a:off x="4710524" y="2099624"/>
              <a:ext cx="485654" cy="9021"/>
            </a:xfrm>
            <a:custGeom>
              <a:rect b="b" l="l" r="r" t="t"/>
              <a:pathLst>
                <a:path extrusionOk="0" fill="none" h="246" w="13243">
                  <a:moveTo>
                    <a:pt x="0" y="246"/>
                  </a:moveTo>
                  <a:lnTo>
                    <a:pt x="13243"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6" name="Google Shape;1086;p13"/>
          <p:cNvGrpSpPr/>
          <p:nvPr/>
        </p:nvGrpSpPr>
        <p:grpSpPr>
          <a:xfrm flipH="1">
            <a:off x="757669" y="1172813"/>
            <a:ext cx="110824" cy="110824"/>
            <a:chOff x="794923" y="2795124"/>
            <a:chExt cx="128941" cy="128941"/>
          </a:xfrm>
        </p:grpSpPr>
        <p:sp>
          <p:nvSpPr>
            <p:cNvPr id="1087" name="Google Shape;1087;p13"/>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13"/>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9" name="Google Shape;1089;p13"/>
          <p:cNvGrpSpPr/>
          <p:nvPr/>
        </p:nvGrpSpPr>
        <p:grpSpPr>
          <a:xfrm>
            <a:off x="929181" y="708790"/>
            <a:ext cx="166649" cy="167500"/>
            <a:chOff x="3407917" y="-1400250"/>
            <a:chExt cx="193891" cy="194881"/>
          </a:xfrm>
        </p:grpSpPr>
        <p:sp>
          <p:nvSpPr>
            <p:cNvPr id="1090" name="Google Shape;1090;p13"/>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13"/>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13"/>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13"/>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3"/>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3"/>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3"/>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3"/>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98" name="Google Shape;1098;p13"/>
          <p:cNvGrpSpPr/>
          <p:nvPr/>
        </p:nvGrpSpPr>
        <p:grpSpPr>
          <a:xfrm flipH="1" rot="-5400000">
            <a:off x="849046" y="322800"/>
            <a:ext cx="479293" cy="479293"/>
            <a:chOff x="3560335" y="-646412"/>
            <a:chExt cx="557642" cy="557642"/>
          </a:xfrm>
        </p:grpSpPr>
        <p:sp>
          <p:nvSpPr>
            <p:cNvPr id="1099" name="Google Shape;1099;p13"/>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13"/>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13"/>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13"/>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13"/>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13"/>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13"/>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13"/>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13"/>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8" name="Google Shape;1108;p13"/>
          <p:cNvGrpSpPr/>
          <p:nvPr/>
        </p:nvGrpSpPr>
        <p:grpSpPr>
          <a:xfrm flipH="1">
            <a:off x="1426010" y="233741"/>
            <a:ext cx="110824" cy="110824"/>
            <a:chOff x="794923" y="2795124"/>
            <a:chExt cx="128941" cy="128941"/>
          </a:xfrm>
        </p:grpSpPr>
        <p:sp>
          <p:nvSpPr>
            <p:cNvPr id="1109" name="Google Shape;1109;p13"/>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13"/>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1" name="Google Shape;1111;p13"/>
          <p:cNvGrpSpPr/>
          <p:nvPr/>
        </p:nvGrpSpPr>
        <p:grpSpPr>
          <a:xfrm flipH="1">
            <a:off x="8455129" y="4384172"/>
            <a:ext cx="414009" cy="454583"/>
            <a:chOff x="1693693" y="-2602979"/>
            <a:chExt cx="509674" cy="559624"/>
          </a:xfrm>
        </p:grpSpPr>
        <p:sp>
          <p:nvSpPr>
            <p:cNvPr id="1112" name="Google Shape;1112;p13"/>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13"/>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13"/>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13"/>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13"/>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13"/>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13"/>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13"/>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13"/>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1" name="Google Shape;1121;p13"/>
          <p:cNvGrpSpPr/>
          <p:nvPr/>
        </p:nvGrpSpPr>
        <p:grpSpPr>
          <a:xfrm flipH="1">
            <a:off x="8276602" y="4446789"/>
            <a:ext cx="104738" cy="104738"/>
            <a:chOff x="794923" y="2795124"/>
            <a:chExt cx="128941" cy="128941"/>
          </a:xfrm>
        </p:grpSpPr>
        <p:sp>
          <p:nvSpPr>
            <p:cNvPr id="1122" name="Google Shape;1122;p13"/>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13"/>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4" name="Google Shape;1124;p13"/>
          <p:cNvGrpSpPr/>
          <p:nvPr/>
        </p:nvGrpSpPr>
        <p:grpSpPr>
          <a:xfrm>
            <a:off x="8314579" y="3559006"/>
            <a:ext cx="544663" cy="547106"/>
            <a:chOff x="1889565" y="-3382437"/>
            <a:chExt cx="670520" cy="673527"/>
          </a:xfrm>
        </p:grpSpPr>
        <p:sp>
          <p:nvSpPr>
            <p:cNvPr id="1125" name="Google Shape;1125;p13"/>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13"/>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13"/>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13"/>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13"/>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30" name="Google Shape;1130;p13"/>
          <p:cNvGrpSpPr/>
          <p:nvPr/>
        </p:nvGrpSpPr>
        <p:grpSpPr>
          <a:xfrm>
            <a:off x="8619577" y="3304543"/>
            <a:ext cx="157497" cy="158302"/>
            <a:chOff x="3407917" y="-1400250"/>
            <a:chExt cx="193891" cy="194881"/>
          </a:xfrm>
        </p:grpSpPr>
        <p:sp>
          <p:nvSpPr>
            <p:cNvPr id="1131" name="Google Shape;1131;p13"/>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13"/>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13"/>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13"/>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13"/>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13"/>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13"/>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13"/>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39" name="Google Shape;1139;p13"/>
          <p:cNvGrpSpPr/>
          <p:nvPr/>
        </p:nvGrpSpPr>
        <p:grpSpPr>
          <a:xfrm rot="1420089">
            <a:off x="7749849" y="4096443"/>
            <a:ext cx="677828" cy="709496"/>
            <a:chOff x="3153626" y="-2653955"/>
            <a:chExt cx="834426" cy="873411"/>
          </a:xfrm>
        </p:grpSpPr>
        <p:sp>
          <p:nvSpPr>
            <p:cNvPr id="1140" name="Google Shape;1140;p13"/>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13"/>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13"/>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13"/>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13"/>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13"/>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13"/>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47" name="Google Shape;1147;p13"/>
          <p:cNvGrpSpPr/>
          <p:nvPr/>
        </p:nvGrpSpPr>
        <p:grpSpPr>
          <a:xfrm>
            <a:off x="7393991" y="4662312"/>
            <a:ext cx="185914" cy="236257"/>
            <a:chOff x="2079424" y="521748"/>
            <a:chExt cx="228873" cy="290850"/>
          </a:xfrm>
        </p:grpSpPr>
        <p:sp>
          <p:nvSpPr>
            <p:cNvPr id="1148" name="Google Shape;1148;p13"/>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13"/>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13"/>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1" name="Google Shape;1151;p13"/>
          <p:cNvGrpSpPr/>
          <p:nvPr/>
        </p:nvGrpSpPr>
        <p:grpSpPr>
          <a:xfrm>
            <a:off x="619592" y="4514939"/>
            <a:ext cx="187263" cy="187264"/>
            <a:chOff x="1447449" y="4268259"/>
            <a:chExt cx="217875" cy="217875"/>
          </a:xfrm>
        </p:grpSpPr>
        <p:sp>
          <p:nvSpPr>
            <p:cNvPr id="1152" name="Google Shape;1152;p13"/>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13"/>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13"/>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13"/>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13"/>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13"/>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13"/>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13"/>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0" name="Google Shape;1160;p13"/>
          <p:cNvGrpSpPr/>
          <p:nvPr/>
        </p:nvGrpSpPr>
        <p:grpSpPr>
          <a:xfrm>
            <a:off x="8276589" y="385746"/>
            <a:ext cx="308365" cy="307514"/>
            <a:chOff x="2601030" y="2721166"/>
            <a:chExt cx="358773" cy="357783"/>
          </a:xfrm>
        </p:grpSpPr>
        <p:sp>
          <p:nvSpPr>
            <p:cNvPr id="1161" name="Google Shape;1161;p13"/>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13"/>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13"/>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13"/>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13"/>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13"/>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13"/>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13"/>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169" name="Shape 1169"/>
        <p:cNvGrpSpPr/>
        <p:nvPr/>
      </p:nvGrpSpPr>
      <p:grpSpPr>
        <a:xfrm>
          <a:off x="0" y="0"/>
          <a:ext cx="0" cy="0"/>
          <a:chOff x="0" y="0"/>
          <a:chExt cx="0" cy="0"/>
        </a:xfrm>
      </p:grpSpPr>
      <p:sp>
        <p:nvSpPr>
          <p:cNvPr id="1170" name="Google Shape;1170;p14"/>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14"/>
          <p:cNvSpPr txBox="1"/>
          <p:nvPr>
            <p:ph type="title"/>
          </p:nvPr>
        </p:nvSpPr>
        <p:spPr>
          <a:xfrm>
            <a:off x="1275150" y="2183700"/>
            <a:ext cx="6593700" cy="7761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1"/>
              </a:buClr>
              <a:buSzPts val="4800"/>
              <a:buNone/>
              <a:defRPr sz="5500">
                <a:solidFill>
                  <a:schemeClr val="accent1"/>
                </a:solidFill>
                <a:latin typeface="Montserrat ExtraBold"/>
                <a:ea typeface="Montserrat ExtraBold"/>
                <a:cs typeface="Montserrat ExtraBold"/>
                <a:sym typeface="Montserrat ExtraBold"/>
              </a:defRPr>
            </a:lvl1pPr>
            <a:lvl2pPr lvl="1">
              <a:spcBef>
                <a:spcPts val="0"/>
              </a:spcBef>
              <a:spcAft>
                <a:spcPts val="0"/>
              </a:spcAft>
              <a:buClr>
                <a:schemeClr val="accent1"/>
              </a:buClr>
              <a:buSzPts val="4800"/>
              <a:buNone/>
              <a:defRPr sz="4800">
                <a:solidFill>
                  <a:schemeClr val="accent1"/>
                </a:solidFill>
              </a:defRPr>
            </a:lvl2pPr>
            <a:lvl3pPr lvl="2">
              <a:spcBef>
                <a:spcPts val="0"/>
              </a:spcBef>
              <a:spcAft>
                <a:spcPts val="0"/>
              </a:spcAft>
              <a:buClr>
                <a:schemeClr val="accent1"/>
              </a:buClr>
              <a:buSzPts val="4800"/>
              <a:buNone/>
              <a:defRPr sz="4800">
                <a:solidFill>
                  <a:schemeClr val="accent1"/>
                </a:solidFill>
              </a:defRPr>
            </a:lvl3pPr>
            <a:lvl4pPr lvl="3">
              <a:spcBef>
                <a:spcPts val="0"/>
              </a:spcBef>
              <a:spcAft>
                <a:spcPts val="0"/>
              </a:spcAft>
              <a:buClr>
                <a:schemeClr val="accent1"/>
              </a:buClr>
              <a:buSzPts val="4800"/>
              <a:buNone/>
              <a:defRPr sz="4800">
                <a:solidFill>
                  <a:schemeClr val="accent1"/>
                </a:solidFill>
              </a:defRPr>
            </a:lvl4pPr>
            <a:lvl5pPr lvl="4">
              <a:spcBef>
                <a:spcPts val="0"/>
              </a:spcBef>
              <a:spcAft>
                <a:spcPts val="0"/>
              </a:spcAft>
              <a:buClr>
                <a:schemeClr val="accent1"/>
              </a:buClr>
              <a:buSzPts val="4800"/>
              <a:buNone/>
              <a:defRPr sz="4800">
                <a:solidFill>
                  <a:schemeClr val="accent1"/>
                </a:solidFill>
              </a:defRPr>
            </a:lvl5pPr>
            <a:lvl6pPr lvl="5">
              <a:spcBef>
                <a:spcPts val="0"/>
              </a:spcBef>
              <a:spcAft>
                <a:spcPts val="0"/>
              </a:spcAft>
              <a:buClr>
                <a:schemeClr val="accent1"/>
              </a:buClr>
              <a:buSzPts val="4800"/>
              <a:buNone/>
              <a:defRPr sz="4800">
                <a:solidFill>
                  <a:schemeClr val="accent1"/>
                </a:solidFill>
              </a:defRPr>
            </a:lvl6pPr>
            <a:lvl7pPr lvl="6">
              <a:spcBef>
                <a:spcPts val="0"/>
              </a:spcBef>
              <a:spcAft>
                <a:spcPts val="0"/>
              </a:spcAft>
              <a:buClr>
                <a:schemeClr val="accent1"/>
              </a:buClr>
              <a:buSzPts val="4800"/>
              <a:buNone/>
              <a:defRPr sz="4800">
                <a:solidFill>
                  <a:schemeClr val="accent1"/>
                </a:solidFill>
              </a:defRPr>
            </a:lvl7pPr>
            <a:lvl8pPr lvl="7">
              <a:spcBef>
                <a:spcPts val="0"/>
              </a:spcBef>
              <a:spcAft>
                <a:spcPts val="0"/>
              </a:spcAft>
              <a:buClr>
                <a:schemeClr val="accent1"/>
              </a:buClr>
              <a:buSzPts val="4800"/>
              <a:buNone/>
              <a:defRPr sz="4800">
                <a:solidFill>
                  <a:schemeClr val="accent1"/>
                </a:solidFill>
              </a:defRPr>
            </a:lvl8pPr>
            <a:lvl9pPr lvl="8">
              <a:spcBef>
                <a:spcPts val="0"/>
              </a:spcBef>
              <a:spcAft>
                <a:spcPts val="0"/>
              </a:spcAft>
              <a:buClr>
                <a:schemeClr val="accent1"/>
              </a:buClr>
              <a:buSzPts val="4800"/>
              <a:buNone/>
              <a:defRPr sz="4800">
                <a:solidFill>
                  <a:schemeClr val="accent1"/>
                </a:solidFill>
              </a:defRPr>
            </a:lvl9pPr>
          </a:lstStyle>
          <a:p/>
        </p:txBody>
      </p:sp>
      <p:grpSp>
        <p:nvGrpSpPr>
          <p:cNvPr id="1172" name="Google Shape;1172;p14"/>
          <p:cNvGrpSpPr/>
          <p:nvPr/>
        </p:nvGrpSpPr>
        <p:grpSpPr>
          <a:xfrm>
            <a:off x="771271" y="3950636"/>
            <a:ext cx="750503" cy="917365"/>
            <a:chOff x="794919" y="4014442"/>
            <a:chExt cx="750503" cy="917365"/>
          </a:xfrm>
        </p:grpSpPr>
        <p:sp>
          <p:nvSpPr>
            <p:cNvPr id="1173" name="Google Shape;1173;p14"/>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14"/>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14"/>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6" name="Google Shape;1176;p14"/>
          <p:cNvGrpSpPr/>
          <p:nvPr/>
        </p:nvGrpSpPr>
        <p:grpSpPr>
          <a:xfrm>
            <a:off x="755107" y="3481874"/>
            <a:ext cx="210867" cy="780480"/>
            <a:chOff x="2419167" y="1286206"/>
            <a:chExt cx="210867" cy="780480"/>
          </a:xfrm>
        </p:grpSpPr>
        <p:sp>
          <p:nvSpPr>
            <p:cNvPr id="1177" name="Google Shape;1177;p14"/>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14"/>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14"/>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14"/>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14"/>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14"/>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14"/>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14"/>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14"/>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14"/>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14"/>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14"/>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14"/>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14"/>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14"/>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92" name="Google Shape;1192;p14"/>
          <p:cNvGrpSpPr/>
          <p:nvPr/>
        </p:nvGrpSpPr>
        <p:grpSpPr>
          <a:xfrm>
            <a:off x="295424" y="4168520"/>
            <a:ext cx="509674" cy="559624"/>
            <a:chOff x="1693693" y="-2602979"/>
            <a:chExt cx="509674" cy="559624"/>
          </a:xfrm>
        </p:grpSpPr>
        <p:sp>
          <p:nvSpPr>
            <p:cNvPr id="1193" name="Google Shape;1193;p14"/>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14"/>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14"/>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14"/>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14"/>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14"/>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14"/>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14"/>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14"/>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2" name="Google Shape;1202;p14"/>
          <p:cNvGrpSpPr/>
          <p:nvPr/>
        </p:nvGrpSpPr>
        <p:grpSpPr>
          <a:xfrm flipH="1">
            <a:off x="1030668" y="315013"/>
            <a:ext cx="606514" cy="741056"/>
            <a:chOff x="6180225" y="405175"/>
            <a:chExt cx="606514" cy="741056"/>
          </a:xfrm>
        </p:grpSpPr>
        <p:sp>
          <p:nvSpPr>
            <p:cNvPr id="1203" name="Google Shape;1203;p14"/>
            <p:cNvSpPr/>
            <p:nvPr/>
          </p:nvSpPr>
          <p:spPr>
            <a:xfrm>
              <a:off x="6180225" y="472428"/>
              <a:ext cx="606514" cy="673802"/>
            </a:xfrm>
            <a:custGeom>
              <a:rect b="b" l="l" r="r" t="t"/>
              <a:pathLst>
                <a:path extrusionOk="0" fill="none" h="18285" w="16459">
                  <a:moveTo>
                    <a:pt x="10055" y="1"/>
                  </a:moveTo>
                  <a:lnTo>
                    <a:pt x="10055" y="6186"/>
                  </a:lnTo>
                  <a:cubicBezTo>
                    <a:pt x="10055" y="6186"/>
                    <a:pt x="14224" y="12562"/>
                    <a:pt x="14987" y="13843"/>
                  </a:cubicBezTo>
                  <a:cubicBezTo>
                    <a:pt x="15777" y="15123"/>
                    <a:pt x="16458" y="16159"/>
                    <a:pt x="16458" y="16758"/>
                  </a:cubicBezTo>
                  <a:cubicBezTo>
                    <a:pt x="16458" y="17412"/>
                    <a:pt x="16213" y="18012"/>
                    <a:pt x="14905" y="18012"/>
                  </a:cubicBezTo>
                  <a:lnTo>
                    <a:pt x="8229" y="18148"/>
                  </a:lnTo>
                  <a:lnTo>
                    <a:pt x="1554" y="18257"/>
                  </a:lnTo>
                  <a:cubicBezTo>
                    <a:pt x="246" y="18284"/>
                    <a:pt x="0" y="17685"/>
                    <a:pt x="0" y="17058"/>
                  </a:cubicBezTo>
                  <a:cubicBezTo>
                    <a:pt x="0" y="16459"/>
                    <a:pt x="682" y="15450"/>
                    <a:pt x="1472" y="14088"/>
                  </a:cubicBezTo>
                  <a:cubicBezTo>
                    <a:pt x="2262" y="12726"/>
                    <a:pt x="6431" y="6268"/>
                    <a:pt x="6431" y="6268"/>
                  </a:cubicBezTo>
                  <a:lnTo>
                    <a:pt x="6431" y="8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14"/>
            <p:cNvSpPr/>
            <p:nvPr/>
          </p:nvSpPr>
          <p:spPr>
            <a:xfrm>
              <a:off x="6319781" y="860030"/>
              <a:ext cx="327375" cy="6043"/>
            </a:xfrm>
            <a:custGeom>
              <a:rect b="b" l="l" r="r" t="t"/>
              <a:pathLst>
                <a:path extrusionOk="0" fill="none" h="164" w="8884">
                  <a:moveTo>
                    <a:pt x="1" y="164"/>
                  </a:moveTo>
                  <a:lnTo>
                    <a:pt x="888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14"/>
            <p:cNvSpPr/>
            <p:nvPr/>
          </p:nvSpPr>
          <p:spPr>
            <a:xfrm>
              <a:off x="6374026" y="405175"/>
              <a:ext cx="219921" cy="62277"/>
            </a:xfrm>
            <a:custGeom>
              <a:rect b="b" l="l" r="r" t="t"/>
              <a:pathLst>
                <a:path extrusionOk="0" fill="none" h="1690" w="5968">
                  <a:moveTo>
                    <a:pt x="5968" y="790"/>
                  </a:moveTo>
                  <a:cubicBezTo>
                    <a:pt x="5940" y="1226"/>
                    <a:pt x="5586" y="1608"/>
                    <a:pt x="5150" y="1608"/>
                  </a:cubicBezTo>
                  <a:lnTo>
                    <a:pt x="791" y="1690"/>
                  </a:lnTo>
                  <a:cubicBezTo>
                    <a:pt x="355" y="1690"/>
                    <a:pt x="0" y="1335"/>
                    <a:pt x="0" y="899"/>
                  </a:cubicBezTo>
                  <a:lnTo>
                    <a:pt x="0" y="899"/>
                  </a:lnTo>
                  <a:cubicBezTo>
                    <a:pt x="0" y="463"/>
                    <a:pt x="355" y="109"/>
                    <a:pt x="791" y="82"/>
                  </a:cubicBezTo>
                  <a:lnTo>
                    <a:pt x="5150" y="0"/>
                  </a:lnTo>
                  <a:cubicBezTo>
                    <a:pt x="5586" y="0"/>
                    <a:pt x="5968" y="354"/>
                    <a:pt x="5968" y="79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6" name="Google Shape;1206;p14"/>
          <p:cNvGrpSpPr/>
          <p:nvPr/>
        </p:nvGrpSpPr>
        <p:grpSpPr>
          <a:xfrm>
            <a:off x="300421" y="2848081"/>
            <a:ext cx="457673" cy="400720"/>
            <a:chOff x="299281" y="2848081"/>
            <a:chExt cx="457673" cy="400720"/>
          </a:xfrm>
        </p:grpSpPr>
        <p:sp>
          <p:nvSpPr>
            <p:cNvPr id="1207" name="Google Shape;1207;p14"/>
            <p:cNvSpPr/>
            <p:nvPr/>
          </p:nvSpPr>
          <p:spPr>
            <a:xfrm>
              <a:off x="299281" y="2848081"/>
              <a:ext cx="457673" cy="400720"/>
            </a:xfrm>
            <a:custGeom>
              <a:rect b="b" l="l" r="r" t="t"/>
              <a:pathLst>
                <a:path extrusionOk="0" fill="none" h="10927" w="12480">
                  <a:moveTo>
                    <a:pt x="3106" y="10927"/>
                  </a:moveTo>
                  <a:lnTo>
                    <a:pt x="0" y="5586"/>
                  </a:lnTo>
                  <a:lnTo>
                    <a:pt x="3106" y="109"/>
                  </a:lnTo>
                  <a:lnTo>
                    <a:pt x="9346" y="1"/>
                  </a:lnTo>
                  <a:lnTo>
                    <a:pt x="12480" y="5368"/>
                  </a:lnTo>
                  <a:lnTo>
                    <a:pt x="9346" y="10818"/>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14"/>
            <p:cNvSpPr/>
            <p:nvPr/>
          </p:nvSpPr>
          <p:spPr>
            <a:xfrm>
              <a:off x="388214" y="2929019"/>
              <a:ext cx="278821" cy="241855"/>
            </a:xfrm>
            <a:custGeom>
              <a:rect b="b" l="l" r="r" t="t"/>
              <a:pathLst>
                <a:path extrusionOk="0" fill="none" h="6595" w="7603">
                  <a:moveTo>
                    <a:pt x="7602" y="3189"/>
                  </a:moveTo>
                  <a:lnTo>
                    <a:pt x="5722" y="6513"/>
                  </a:lnTo>
                  <a:lnTo>
                    <a:pt x="1908" y="6595"/>
                  </a:lnTo>
                  <a:lnTo>
                    <a:pt x="0" y="3325"/>
                  </a:lnTo>
                  <a:lnTo>
                    <a:pt x="1908"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9" name="Google Shape;1209;p14"/>
          <p:cNvGrpSpPr/>
          <p:nvPr/>
        </p:nvGrpSpPr>
        <p:grpSpPr>
          <a:xfrm>
            <a:off x="796063" y="2795124"/>
            <a:ext cx="128941" cy="128941"/>
            <a:chOff x="794923" y="2795124"/>
            <a:chExt cx="128941" cy="128941"/>
          </a:xfrm>
        </p:grpSpPr>
        <p:sp>
          <p:nvSpPr>
            <p:cNvPr id="1210" name="Google Shape;1210;p14"/>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14"/>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2" name="Google Shape;1212;p14"/>
          <p:cNvGrpSpPr/>
          <p:nvPr/>
        </p:nvGrpSpPr>
        <p:grpSpPr>
          <a:xfrm>
            <a:off x="1905060" y="388587"/>
            <a:ext cx="302661" cy="301826"/>
            <a:chOff x="2601030" y="2721166"/>
            <a:chExt cx="358773" cy="357783"/>
          </a:xfrm>
        </p:grpSpPr>
        <p:sp>
          <p:nvSpPr>
            <p:cNvPr id="1213" name="Google Shape;1213;p14"/>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14"/>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14"/>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14"/>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14"/>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14"/>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14"/>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14"/>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1" name="Google Shape;1221;p14"/>
          <p:cNvGrpSpPr/>
          <p:nvPr/>
        </p:nvGrpSpPr>
        <p:grpSpPr>
          <a:xfrm flipH="1">
            <a:off x="263381" y="244061"/>
            <a:ext cx="798796" cy="813307"/>
            <a:chOff x="3411440" y="2423377"/>
            <a:chExt cx="991309" cy="1009316"/>
          </a:xfrm>
        </p:grpSpPr>
        <p:sp>
          <p:nvSpPr>
            <p:cNvPr id="1222" name="Google Shape;1222;p14"/>
            <p:cNvSpPr/>
            <p:nvPr/>
          </p:nvSpPr>
          <p:spPr>
            <a:xfrm>
              <a:off x="3411440" y="2423377"/>
              <a:ext cx="585623" cy="591601"/>
            </a:xfrm>
            <a:custGeom>
              <a:rect b="b" l="l" r="r" t="t"/>
              <a:pathLst>
                <a:path extrusionOk="0" fill="none" h="16132" w="15969">
                  <a:moveTo>
                    <a:pt x="15941" y="7930"/>
                  </a:moveTo>
                  <a:cubicBezTo>
                    <a:pt x="15941" y="12344"/>
                    <a:pt x="12399" y="15941"/>
                    <a:pt x="7985" y="16023"/>
                  </a:cubicBezTo>
                  <a:cubicBezTo>
                    <a:pt x="3598" y="16132"/>
                    <a:pt x="1" y="12589"/>
                    <a:pt x="1" y="8202"/>
                  </a:cubicBezTo>
                  <a:cubicBezTo>
                    <a:pt x="28" y="3788"/>
                    <a:pt x="3570" y="192"/>
                    <a:pt x="7985" y="110"/>
                  </a:cubicBezTo>
                  <a:cubicBezTo>
                    <a:pt x="12371" y="1"/>
                    <a:pt x="15968" y="3543"/>
                    <a:pt x="15941" y="793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14"/>
            <p:cNvSpPr/>
            <p:nvPr/>
          </p:nvSpPr>
          <p:spPr>
            <a:xfrm>
              <a:off x="3704241" y="2524303"/>
              <a:ext cx="192897" cy="191907"/>
            </a:xfrm>
            <a:custGeom>
              <a:rect b="b" l="l" r="r" t="t"/>
              <a:pathLst>
                <a:path extrusionOk="0" fill="none" h="5233" w="5260">
                  <a:moveTo>
                    <a:pt x="1" y="55"/>
                  </a:moveTo>
                  <a:cubicBezTo>
                    <a:pt x="2889" y="1"/>
                    <a:pt x="5259" y="2317"/>
                    <a:pt x="5259" y="5232"/>
                  </a:cubicBez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14"/>
            <p:cNvSpPr/>
            <p:nvPr/>
          </p:nvSpPr>
          <p:spPr>
            <a:xfrm>
              <a:off x="3959048" y="2992990"/>
              <a:ext cx="443701" cy="439703"/>
            </a:xfrm>
            <a:custGeom>
              <a:rect b="b" l="l" r="r" t="t"/>
              <a:pathLst>
                <a:path extrusionOk="0" fill="none" h="11990" w="12099">
                  <a:moveTo>
                    <a:pt x="11881" y="9428"/>
                  </a:moveTo>
                  <a:cubicBezTo>
                    <a:pt x="12099" y="9619"/>
                    <a:pt x="12099" y="9973"/>
                    <a:pt x="11881" y="10191"/>
                  </a:cubicBezTo>
                  <a:lnTo>
                    <a:pt x="10328" y="11771"/>
                  </a:lnTo>
                  <a:cubicBezTo>
                    <a:pt x="10137" y="11989"/>
                    <a:pt x="9783" y="11989"/>
                    <a:pt x="9565" y="11771"/>
                  </a:cubicBezTo>
                  <a:lnTo>
                    <a:pt x="219" y="2562"/>
                  </a:lnTo>
                  <a:cubicBezTo>
                    <a:pt x="1" y="2371"/>
                    <a:pt x="1" y="2017"/>
                    <a:pt x="219" y="1799"/>
                  </a:cubicBezTo>
                  <a:lnTo>
                    <a:pt x="1772" y="218"/>
                  </a:lnTo>
                  <a:cubicBezTo>
                    <a:pt x="1963" y="0"/>
                    <a:pt x="2317" y="0"/>
                    <a:pt x="2535" y="218"/>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14"/>
            <p:cNvSpPr/>
            <p:nvPr/>
          </p:nvSpPr>
          <p:spPr>
            <a:xfrm>
              <a:off x="3897107" y="2935009"/>
              <a:ext cx="93955" cy="91975"/>
            </a:xfrm>
            <a:custGeom>
              <a:rect b="b" l="l" r="r" t="t"/>
              <a:pathLst>
                <a:path extrusionOk="0" fill="none" h="2508" w="2562">
                  <a:moveTo>
                    <a:pt x="2562" y="2508"/>
                  </a:moveTo>
                  <a:lnTo>
                    <a:pt x="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6" name="Google Shape;1226;p14"/>
          <p:cNvGrpSpPr/>
          <p:nvPr/>
        </p:nvGrpSpPr>
        <p:grpSpPr>
          <a:xfrm>
            <a:off x="514136" y="1163759"/>
            <a:ext cx="438065" cy="480997"/>
            <a:chOff x="1693693" y="-2602979"/>
            <a:chExt cx="509674" cy="559624"/>
          </a:xfrm>
        </p:grpSpPr>
        <p:sp>
          <p:nvSpPr>
            <p:cNvPr id="1227" name="Google Shape;1227;p14"/>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14"/>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14"/>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14"/>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14"/>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14"/>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14"/>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14"/>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14"/>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36" name="Google Shape;1236;p14"/>
          <p:cNvGrpSpPr/>
          <p:nvPr/>
        </p:nvGrpSpPr>
        <p:grpSpPr>
          <a:xfrm flipH="1">
            <a:off x="287634" y="1726737"/>
            <a:ext cx="184903" cy="235878"/>
            <a:chOff x="2947570" y="-1075969"/>
            <a:chExt cx="184903" cy="235878"/>
          </a:xfrm>
        </p:grpSpPr>
        <p:sp>
          <p:nvSpPr>
            <p:cNvPr id="1237" name="Google Shape;1237;p14"/>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14"/>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14"/>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0" name="Google Shape;1240;p14"/>
          <p:cNvGrpSpPr/>
          <p:nvPr/>
        </p:nvGrpSpPr>
        <p:grpSpPr>
          <a:xfrm>
            <a:off x="1130042" y="1264814"/>
            <a:ext cx="187263" cy="187264"/>
            <a:chOff x="1447449" y="4268259"/>
            <a:chExt cx="217875" cy="217875"/>
          </a:xfrm>
        </p:grpSpPr>
        <p:sp>
          <p:nvSpPr>
            <p:cNvPr id="1241" name="Google Shape;1241;p14"/>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14"/>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14"/>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14"/>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14"/>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14"/>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14"/>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14"/>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9" name="Google Shape;1249;p14"/>
          <p:cNvGrpSpPr/>
          <p:nvPr/>
        </p:nvGrpSpPr>
        <p:grpSpPr>
          <a:xfrm>
            <a:off x="8371552" y="237156"/>
            <a:ext cx="511655" cy="625155"/>
            <a:chOff x="6180225" y="405175"/>
            <a:chExt cx="606514" cy="741056"/>
          </a:xfrm>
        </p:grpSpPr>
        <p:sp>
          <p:nvSpPr>
            <p:cNvPr id="1250" name="Google Shape;1250;p14"/>
            <p:cNvSpPr/>
            <p:nvPr/>
          </p:nvSpPr>
          <p:spPr>
            <a:xfrm>
              <a:off x="6180225" y="472428"/>
              <a:ext cx="606514" cy="673802"/>
            </a:xfrm>
            <a:custGeom>
              <a:rect b="b" l="l" r="r" t="t"/>
              <a:pathLst>
                <a:path extrusionOk="0" fill="none" h="18285" w="16459">
                  <a:moveTo>
                    <a:pt x="10055" y="1"/>
                  </a:moveTo>
                  <a:lnTo>
                    <a:pt x="10055" y="6186"/>
                  </a:lnTo>
                  <a:cubicBezTo>
                    <a:pt x="10055" y="6186"/>
                    <a:pt x="14224" y="12562"/>
                    <a:pt x="14987" y="13843"/>
                  </a:cubicBezTo>
                  <a:cubicBezTo>
                    <a:pt x="15777" y="15123"/>
                    <a:pt x="16458" y="16159"/>
                    <a:pt x="16458" y="16758"/>
                  </a:cubicBezTo>
                  <a:cubicBezTo>
                    <a:pt x="16458" y="17412"/>
                    <a:pt x="16213" y="18012"/>
                    <a:pt x="14905" y="18012"/>
                  </a:cubicBezTo>
                  <a:lnTo>
                    <a:pt x="8229" y="18148"/>
                  </a:lnTo>
                  <a:lnTo>
                    <a:pt x="1554" y="18257"/>
                  </a:lnTo>
                  <a:cubicBezTo>
                    <a:pt x="246" y="18284"/>
                    <a:pt x="0" y="17685"/>
                    <a:pt x="0" y="17058"/>
                  </a:cubicBezTo>
                  <a:cubicBezTo>
                    <a:pt x="0" y="16459"/>
                    <a:pt x="682" y="15450"/>
                    <a:pt x="1472" y="14088"/>
                  </a:cubicBezTo>
                  <a:cubicBezTo>
                    <a:pt x="2262" y="12726"/>
                    <a:pt x="6431" y="6268"/>
                    <a:pt x="6431" y="6268"/>
                  </a:cubicBezTo>
                  <a:lnTo>
                    <a:pt x="6431" y="8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14"/>
            <p:cNvSpPr/>
            <p:nvPr/>
          </p:nvSpPr>
          <p:spPr>
            <a:xfrm>
              <a:off x="6319781" y="860030"/>
              <a:ext cx="327375" cy="6043"/>
            </a:xfrm>
            <a:custGeom>
              <a:rect b="b" l="l" r="r" t="t"/>
              <a:pathLst>
                <a:path extrusionOk="0" fill="none" h="164" w="8884">
                  <a:moveTo>
                    <a:pt x="1" y="164"/>
                  </a:moveTo>
                  <a:lnTo>
                    <a:pt x="888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14"/>
            <p:cNvSpPr/>
            <p:nvPr/>
          </p:nvSpPr>
          <p:spPr>
            <a:xfrm>
              <a:off x="6374026" y="405175"/>
              <a:ext cx="219921" cy="62277"/>
            </a:xfrm>
            <a:custGeom>
              <a:rect b="b" l="l" r="r" t="t"/>
              <a:pathLst>
                <a:path extrusionOk="0" fill="none" h="1690" w="5968">
                  <a:moveTo>
                    <a:pt x="5968" y="790"/>
                  </a:moveTo>
                  <a:cubicBezTo>
                    <a:pt x="5940" y="1226"/>
                    <a:pt x="5586" y="1608"/>
                    <a:pt x="5150" y="1608"/>
                  </a:cubicBezTo>
                  <a:lnTo>
                    <a:pt x="791" y="1690"/>
                  </a:lnTo>
                  <a:cubicBezTo>
                    <a:pt x="355" y="1690"/>
                    <a:pt x="0" y="1335"/>
                    <a:pt x="0" y="899"/>
                  </a:cubicBezTo>
                  <a:lnTo>
                    <a:pt x="0" y="899"/>
                  </a:lnTo>
                  <a:cubicBezTo>
                    <a:pt x="0" y="463"/>
                    <a:pt x="355" y="109"/>
                    <a:pt x="791" y="82"/>
                  </a:cubicBezTo>
                  <a:lnTo>
                    <a:pt x="5150" y="0"/>
                  </a:lnTo>
                  <a:cubicBezTo>
                    <a:pt x="5586" y="0"/>
                    <a:pt x="5968" y="354"/>
                    <a:pt x="5968" y="79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53" name="Google Shape;1253;p14"/>
          <p:cNvGrpSpPr/>
          <p:nvPr/>
        </p:nvGrpSpPr>
        <p:grpSpPr>
          <a:xfrm flipH="1" rot="5400000">
            <a:off x="8093799" y="4189266"/>
            <a:ext cx="703922" cy="736809"/>
            <a:chOff x="3153626" y="-2653955"/>
            <a:chExt cx="834426" cy="873411"/>
          </a:xfrm>
        </p:grpSpPr>
        <p:sp>
          <p:nvSpPr>
            <p:cNvPr id="1254" name="Google Shape;1254;p14"/>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14"/>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14"/>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14"/>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14"/>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14"/>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14"/>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1" name="Google Shape;1261;p14"/>
          <p:cNvGrpSpPr/>
          <p:nvPr/>
        </p:nvGrpSpPr>
        <p:grpSpPr>
          <a:xfrm flipH="1" rot="5400000">
            <a:off x="8605367" y="3117832"/>
            <a:ext cx="193077" cy="245361"/>
            <a:chOff x="2079424" y="521748"/>
            <a:chExt cx="228873" cy="290850"/>
          </a:xfrm>
        </p:grpSpPr>
        <p:sp>
          <p:nvSpPr>
            <p:cNvPr id="1262" name="Google Shape;1262;p14"/>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14"/>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14"/>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5" name="Google Shape;1265;p14"/>
          <p:cNvGrpSpPr/>
          <p:nvPr/>
        </p:nvGrpSpPr>
        <p:grpSpPr>
          <a:xfrm flipH="1">
            <a:off x="7868851" y="377844"/>
            <a:ext cx="384731" cy="590613"/>
            <a:chOff x="1603769" y="107044"/>
            <a:chExt cx="384731" cy="590613"/>
          </a:xfrm>
        </p:grpSpPr>
        <p:sp>
          <p:nvSpPr>
            <p:cNvPr id="1266" name="Google Shape;1266;p14"/>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14"/>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14"/>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14"/>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14"/>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14"/>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14"/>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73" name="Google Shape;1273;p14"/>
          <p:cNvGrpSpPr/>
          <p:nvPr/>
        </p:nvGrpSpPr>
        <p:grpSpPr>
          <a:xfrm flipH="1">
            <a:off x="7637259" y="1057462"/>
            <a:ext cx="184903" cy="235878"/>
            <a:chOff x="2947570" y="-1075969"/>
            <a:chExt cx="184903" cy="235878"/>
          </a:xfrm>
        </p:grpSpPr>
        <p:sp>
          <p:nvSpPr>
            <p:cNvPr id="1274" name="Google Shape;1274;p14"/>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14"/>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14"/>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77" name="Google Shape;1277;p14"/>
          <p:cNvGrpSpPr/>
          <p:nvPr/>
        </p:nvGrpSpPr>
        <p:grpSpPr>
          <a:xfrm flipH="1">
            <a:off x="8139562" y="1043517"/>
            <a:ext cx="670541" cy="672920"/>
            <a:chOff x="4492684" y="662647"/>
            <a:chExt cx="847391" cy="850399"/>
          </a:xfrm>
        </p:grpSpPr>
        <p:sp>
          <p:nvSpPr>
            <p:cNvPr id="1278" name="Google Shape;1278;p14"/>
            <p:cNvSpPr/>
            <p:nvPr/>
          </p:nvSpPr>
          <p:spPr>
            <a:xfrm>
              <a:off x="4492684" y="662647"/>
              <a:ext cx="847391" cy="850399"/>
            </a:xfrm>
            <a:custGeom>
              <a:rect b="b" l="l" r="r" t="t"/>
              <a:pathLst>
                <a:path extrusionOk="0" fill="none" h="23189" w="23107">
                  <a:moveTo>
                    <a:pt x="19019" y="4061"/>
                  </a:moveTo>
                  <a:cubicBezTo>
                    <a:pt x="23107" y="8093"/>
                    <a:pt x="23079" y="14769"/>
                    <a:pt x="18965" y="18938"/>
                  </a:cubicBezTo>
                  <a:cubicBezTo>
                    <a:pt x="14823" y="23080"/>
                    <a:pt x="8175" y="23189"/>
                    <a:pt x="4087" y="19129"/>
                  </a:cubicBezTo>
                  <a:cubicBezTo>
                    <a:pt x="0" y="15069"/>
                    <a:pt x="27" y="8420"/>
                    <a:pt x="4142" y="4252"/>
                  </a:cubicBezTo>
                  <a:cubicBezTo>
                    <a:pt x="8284" y="83"/>
                    <a:pt x="14932" y="1"/>
                    <a:pt x="19019" y="406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14"/>
            <p:cNvSpPr/>
            <p:nvPr/>
          </p:nvSpPr>
          <p:spPr>
            <a:xfrm>
              <a:off x="4858428" y="1029382"/>
              <a:ext cx="115922" cy="115958"/>
            </a:xfrm>
            <a:custGeom>
              <a:rect b="b" l="l" r="r" t="t"/>
              <a:pathLst>
                <a:path extrusionOk="0" fill="none" h="3162" w="3161">
                  <a:moveTo>
                    <a:pt x="3161" y="1554"/>
                  </a:moveTo>
                  <a:cubicBezTo>
                    <a:pt x="3134" y="2426"/>
                    <a:pt x="2452" y="3134"/>
                    <a:pt x="1580" y="3162"/>
                  </a:cubicBezTo>
                  <a:cubicBezTo>
                    <a:pt x="708" y="3162"/>
                    <a:pt x="0" y="2480"/>
                    <a:pt x="0" y="1608"/>
                  </a:cubicBezTo>
                  <a:cubicBezTo>
                    <a:pt x="0" y="737"/>
                    <a:pt x="708" y="28"/>
                    <a:pt x="1580" y="1"/>
                  </a:cubicBezTo>
                  <a:cubicBezTo>
                    <a:pt x="2452" y="1"/>
                    <a:pt x="3161" y="682"/>
                    <a:pt x="3161" y="1554"/>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14"/>
            <p:cNvSpPr/>
            <p:nvPr/>
          </p:nvSpPr>
          <p:spPr>
            <a:xfrm>
              <a:off x="4770485" y="792581"/>
              <a:ext cx="291803" cy="197885"/>
            </a:xfrm>
            <a:custGeom>
              <a:rect b="b" l="l" r="r" t="t"/>
              <a:pathLst>
                <a:path extrusionOk="0" fill="none" h="5396" w="7957">
                  <a:moveTo>
                    <a:pt x="3978" y="4932"/>
                  </a:moveTo>
                  <a:cubicBezTo>
                    <a:pt x="4523" y="4932"/>
                    <a:pt x="5068" y="5068"/>
                    <a:pt x="5532" y="5341"/>
                  </a:cubicBezTo>
                  <a:lnTo>
                    <a:pt x="7957" y="1035"/>
                  </a:lnTo>
                  <a:cubicBezTo>
                    <a:pt x="6730" y="354"/>
                    <a:pt x="5368" y="0"/>
                    <a:pt x="3978" y="55"/>
                  </a:cubicBezTo>
                  <a:cubicBezTo>
                    <a:pt x="2589" y="55"/>
                    <a:pt x="1199" y="436"/>
                    <a:pt x="0" y="1172"/>
                  </a:cubicBezTo>
                  <a:lnTo>
                    <a:pt x="2452" y="5395"/>
                  </a:lnTo>
                  <a:cubicBezTo>
                    <a:pt x="2916" y="5095"/>
                    <a:pt x="3433" y="4959"/>
                    <a:pt x="3978" y="4932"/>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14"/>
            <p:cNvSpPr/>
            <p:nvPr/>
          </p:nvSpPr>
          <p:spPr>
            <a:xfrm>
              <a:off x="4623571" y="1091360"/>
              <a:ext cx="235878" cy="250840"/>
            </a:xfrm>
            <a:custGeom>
              <a:rect b="b" l="l" r="r" t="t"/>
              <a:pathLst>
                <a:path extrusionOk="0" fill="none" h="6840" w="6432">
                  <a:moveTo>
                    <a:pt x="4878" y="0"/>
                  </a:moveTo>
                  <a:lnTo>
                    <a:pt x="1" y="82"/>
                  </a:lnTo>
                  <a:cubicBezTo>
                    <a:pt x="1" y="2861"/>
                    <a:pt x="1499" y="5450"/>
                    <a:pt x="3924" y="6839"/>
                  </a:cubicBezTo>
                  <a:lnTo>
                    <a:pt x="6431" y="2589"/>
                  </a:lnTo>
                  <a:cubicBezTo>
                    <a:pt x="5478" y="2071"/>
                    <a:pt x="4905" y="1063"/>
                    <a:pt x="4878" y="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14"/>
            <p:cNvSpPr/>
            <p:nvPr/>
          </p:nvSpPr>
          <p:spPr>
            <a:xfrm>
              <a:off x="4973326" y="1083365"/>
              <a:ext cx="236868" cy="253847"/>
            </a:xfrm>
            <a:custGeom>
              <a:rect b="b" l="l" r="r" t="t"/>
              <a:pathLst>
                <a:path extrusionOk="0" fill="none" h="6922" w="6459">
                  <a:moveTo>
                    <a:pt x="6458" y="0"/>
                  </a:moveTo>
                  <a:lnTo>
                    <a:pt x="1554" y="109"/>
                  </a:lnTo>
                  <a:cubicBezTo>
                    <a:pt x="1526" y="1199"/>
                    <a:pt x="954" y="2207"/>
                    <a:pt x="1" y="2780"/>
                  </a:cubicBezTo>
                  <a:lnTo>
                    <a:pt x="2507" y="6921"/>
                  </a:lnTo>
                  <a:cubicBezTo>
                    <a:pt x="4932" y="5450"/>
                    <a:pt x="6431" y="2834"/>
                    <a:pt x="6458" y="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83" name="Google Shape;1283;p14"/>
          <p:cNvSpPr/>
          <p:nvPr/>
        </p:nvSpPr>
        <p:spPr>
          <a:xfrm>
            <a:off x="8695441" y="1963315"/>
            <a:ext cx="90948" cy="91975"/>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84" name="Google Shape;1284;p14"/>
          <p:cNvGrpSpPr/>
          <p:nvPr/>
        </p:nvGrpSpPr>
        <p:grpSpPr>
          <a:xfrm flipH="1">
            <a:off x="7362735" y="4329753"/>
            <a:ext cx="557642" cy="557642"/>
            <a:chOff x="3560335" y="-646412"/>
            <a:chExt cx="557642" cy="557642"/>
          </a:xfrm>
        </p:grpSpPr>
        <p:sp>
          <p:nvSpPr>
            <p:cNvPr id="1285" name="Google Shape;1285;p14"/>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14"/>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14"/>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14"/>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14"/>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14"/>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14"/>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14"/>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14"/>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94" name="Google Shape;1294;p14"/>
          <p:cNvGrpSpPr/>
          <p:nvPr/>
        </p:nvGrpSpPr>
        <p:grpSpPr>
          <a:xfrm>
            <a:off x="8114520" y="3338330"/>
            <a:ext cx="576312" cy="578897"/>
            <a:chOff x="1889565" y="-3382437"/>
            <a:chExt cx="670520" cy="673527"/>
          </a:xfrm>
        </p:grpSpPr>
        <p:sp>
          <p:nvSpPr>
            <p:cNvPr id="1295" name="Google Shape;1295;p14"/>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14"/>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14"/>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14"/>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14"/>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00" name="Google Shape;1300;p14"/>
          <p:cNvGrpSpPr/>
          <p:nvPr/>
        </p:nvGrpSpPr>
        <p:grpSpPr>
          <a:xfrm rot="10800000">
            <a:off x="7097107" y="223648"/>
            <a:ext cx="479293" cy="479293"/>
            <a:chOff x="3560335" y="-646412"/>
            <a:chExt cx="557642" cy="557642"/>
          </a:xfrm>
        </p:grpSpPr>
        <p:sp>
          <p:nvSpPr>
            <p:cNvPr id="1301" name="Google Shape;1301;p14"/>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14"/>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14"/>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14"/>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14"/>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14"/>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14"/>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14"/>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14"/>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0" name="Google Shape;1310;p14"/>
          <p:cNvGrpSpPr/>
          <p:nvPr/>
        </p:nvGrpSpPr>
        <p:grpSpPr>
          <a:xfrm flipH="1" rot="5400000">
            <a:off x="8526017" y="3979740"/>
            <a:ext cx="202705" cy="497323"/>
            <a:chOff x="6219428" y="3871144"/>
            <a:chExt cx="235841" cy="578619"/>
          </a:xfrm>
        </p:grpSpPr>
        <p:sp>
          <p:nvSpPr>
            <p:cNvPr id="1311" name="Google Shape;1311;p14"/>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14"/>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14"/>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4" name="Google Shape;1314;p14"/>
          <p:cNvSpPr/>
          <p:nvPr/>
        </p:nvSpPr>
        <p:spPr>
          <a:xfrm>
            <a:off x="1630891" y="4714790"/>
            <a:ext cx="90948" cy="91975"/>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15" name="Shape 1315"/>
        <p:cNvGrpSpPr/>
        <p:nvPr/>
      </p:nvGrpSpPr>
      <p:grpSpPr>
        <a:xfrm>
          <a:off x="0" y="0"/>
          <a:ext cx="0" cy="0"/>
          <a:chOff x="0" y="0"/>
          <a:chExt cx="0" cy="0"/>
        </a:xfrm>
      </p:grpSpPr>
      <p:sp>
        <p:nvSpPr>
          <p:cNvPr id="1316" name="Google Shape;1316;p15"/>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15"/>
          <p:cNvSpPr txBox="1"/>
          <p:nvPr>
            <p:ph type="title"/>
          </p:nvPr>
        </p:nvSpPr>
        <p:spPr>
          <a:xfrm>
            <a:off x="1731500" y="1609700"/>
            <a:ext cx="5681100" cy="7332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3"/>
              </a:buClr>
              <a:buSzPts val="4000"/>
              <a:buNone/>
              <a:defRPr sz="6500">
                <a:solidFill>
                  <a:schemeClr val="accent6"/>
                </a:solidFill>
                <a:latin typeface="Montserrat ExtraBold"/>
                <a:ea typeface="Montserrat ExtraBold"/>
                <a:cs typeface="Montserrat ExtraBold"/>
                <a:sym typeface="Montserrat ExtraBold"/>
              </a:defRPr>
            </a:lvl1pPr>
            <a:lvl2pPr lvl="1" algn="ctr">
              <a:spcBef>
                <a:spcPts val="0"/>
              </a:spcBef>
              <a:spcAft>
                <a:spcPts val="0"/>
              </a:spcAft>
              <a:buClr>
                <a:schemeClr val="accent3"/>
              </a:buClr>
              <a:buSzPts val="4000"/>
              <a:buNone/>
              <a:defRPr sz="4000">
                <a:solidFill>
                  <a:schemeClr val="accent3"/>
                </a:solidFill>
              </a:defRPr>
            </a:lvl2pPr>
            <a:lvl3pPr lvl="2" algn="ctr">
              <a:spcBef>
                <a:spcPts val="0"/>
              </a:spcBef>
              <a:spcAft>
                <a:spcPts val="0"/>
              </a:spcAft>
              <a:buClr>
                <a:schemeClr val="accent3"/>
              </a:buClr>
              <a:buSzPts val="4000"/>
              <a:buNone/>
              <a:defRPr sz="4000">
                <a:solidFill>
                  <a:schemeClr val="accent3"/>
                </a:solidFill>
              </a:defRPr>
            </a:lvl3pPr>
            <a:lvl4pPr lvl="3" algn="ctr">
              <a:spcBef>
                <a:spcPts val="0"/>
              </a:spcBef>
              <a:spcAft>
                <a:spcPts val="0"/>
              </a:spcAft>
              <a:buClr>
                <a:schemeClr val="accent3"/>
              </a:buClr>
              <a:buSzPts val="4000"/>
              <a:buNone/>
              <a:defRPr sz="4000">
                <a:solidFill>
                  <a:schemeClr val="accent3"/>
                </a:solidFill>
              </a:defRPr>
            </a:lvl4pPr>
            <a:lvl5pPr lvl="4" algn="ctr">
              <a:spcBef>
                <a:spcPts val="0"/>
              </a:spcBef>
              <a:spcAft>
                <a:spcPts val="0"/>
              </a:spcAft>
              <a:buClr>
                <a:schemeClr val="accent3"/>
              </a:buClr>
              <a:buSzPts val="4000"/>
              <a:buNone/>
              <a:defRPr sz="4000">
                <a:solidFill>
                  <a:schemeClr val="accent3"/>
                </a:solidFill>
              </a:defRPr>
            </a:lvl5pPr>
            <a:lvl6pPr lvl="5" algn="ctr">
              <a:spcBef>
                <a:spcPts val="0"/>
              </a:spcBef>
              <a:spcAft>
                <a:spcPts val="0"/>
              </a:spcAft>
              <a:buClr>
                <a:schemeClr val="accent3"/>
              </a:buClr>
              <a:buSzPts val="4000"/>
              <a:buNone/>
              <a:defRPr sz="4000">
                <a:solidFill>
                  <a:schemeClr val="accent3"/>
                </a:solidFill>
              </a:defRPr>
            </a:lvl6pPr>
            <a:lvl7pPr lvl="6" algn="ctr">
              <a:spcBef>
                <a:spcPts val="0"/>
              </a:spcBef>
              <a:spcAft>
                <a:spcPts val="0"/>
              </a:spcAft>
              <a:buClr>
                <a:schemeClr val="accent3"/>
              </a:buClr>
              <a:buSzPts val="4000"/>
              <a:buNone/>
              <a:defRPr sz="4000">
                <a:solidFill>
                  <a:schemeClr val="accent3"/>
                </a:solidFill>
              </a:defRPr>
            </a:lvl7pPr>
            <a:lvl8pPr lvl="7" algn="ctr">
              <a:spcBef>
                <a:spcPts val="0"/>
              </a:spcBef>
              <a:spcAft>
                <a:spcPts val="0"/>
              </a:spcAft>
              <a:buClr>
                <a:schemeClr val="accent3"/>
              </a:buClr>
              <a:buSzPts val="4000"/>
              <a:buNone/>
              <a:defRPr sz="4000">
                <a:solidFill>
                  <a:schemeClr val="accent3"/>
                </a:solidFill>
              </a:defRPr>
            </a:lvl8pPr>
            <a:lvl9pPr lvl="8" algn="ctr">
              <a:spcBef>
                <a:spcPts val="0"/>
              </a:spcBef>
              <a:spcAft>
                <a:spcPts val="0"/>
              </a:spcAft>
              <a:buClr>
                <a:schemeClr val="accent3"/>
              </a:buClr>
              <a:buSzPts val="4000"/>
              <a:buNone/>
              <a:defRPr sz="4000">
                <a:solidFill>
                  <a:schemeClr val="accent3"/>
                </a:solidFill>
              </a:defRPr>
            </a:lvl9pPr>
          </a:lstStyle>
          <a:p/>
        </p:txBody>
      </p:sp>
      <p:sp>
        <p:nvSpPr>
          <p:cNvPr id="1318" name="Google Shape;1318;p15"/>
          <p:cNvSpPr txBox="1"/>
          <p:nvPr>
            <p:ph idx="1" type="subTitle"/>
          </p:nvPr>
        </p:nvSpPr>
        <p:spPr>
          <a:xfrm>
            <a:off x="2867700" y="2622175"/>
            <a:ext cx="3408600" cy="6756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2100"/>
              <a:buFont typeface="Nunito"/>
              <a:buNone/>
              <a:defRPr sz="2100">
                <a:solidFill>
                  <a:schemeClr val="accent2"/>
                </a:solidFill>
                <a:latin typeface="Nunito"/>
                <a:ea typeface="Nunito"/>
                <a:cs typeface="Nunito"/>
                <a:sym typeface="Nunito"/>
              </a:defRPr>
            </a:lvl1pPr>
            <a:lvl2pPr lvl="1" algn="ctr">
              <a:lnSpc>
                <a:spcPct val="100000"/>
              </a:lnSpc>
              <a:spcBef>
                <a:spcPts val="0"/>
              </a:spcBef>
              <a:spcAft>
                <a:spcPts val="0"/>
              </a:spcAft>
              <a:buClr>
                <a:schemeClr val="lt1"/>
              </a:buClr>
              <a:buSzPts val="2100"/>
              <a:buFont typeface="Nunito"/>
              <a:buNone/>
              <a:defRPr sz="2100">
                <a:solidFill>
                  <a:schemeClr val="lt1"/>
                </a:solidFill>
                <a:latin typeface="Nunito"/>
                <a:ea typeface="Nunito"/>
                <a:cs typeface="Nunito"/>
                <a:sym typeface="Nunito"/>
              </a:defRPr>
            </a:lvl2pPr>
            <a:lvl3pPr lvl="2" algn="ctr">
              <a:lnSpc>
                <a:spcPct val="100000"/>
              </a:lnSpc>
              <a:spcBef>
                <a:spcPts val="0"/>
              </a:spcBef>
              <a:spcAft>
                <a:spcPts val="0"/>
              </a:spcAft>
              <a:buClr>
                <a:schemeClr val="lt1"/>
              </a:buClr>
              <a:buSzPts val="2100"/>
              <a:buFont typeface="Nunito"/>
              <a:buNone/>
              <a:defRPr sz="2100">
                <a:solidFill>
                  <a:schemeClr val="lt1"/>
                </a:solidFill>
                <a:latin typeface="Nunito"/>
                <a:ea typeface="Nunito"/>
                <a:cs typeface="Nunito"/>
                <a:sym typeface="Nunito"/>
              </a:defRPr>
            </a:lvl3pPr>
            <a:lvl4pPr lvl="3" algn="ctr">
              <a:lnSpc>
                <a:spcPct val="100000"/>
              </a:lnSpc>
              <a:spcBef>
                <a:spcPts val="0"/>
              </a:spcBef>
              <a:spcAft>
                <a:spcPts val="0"/>
              </a:spcAft>
              <a:buClr>
                <a:schemeClr val="lt1"/>
              </a:buClr>
              <a:buSzPts val="2100"/>
              <a:buFont typeface="Nunito"/>
              <a:buNone/>
              <a:defRPr sz="2100">
                <a:solidFill>
                  <a:schemeClr val="lt1"/>
                </a:solidFill>
                <a:latin typeface="Nunito"/>
                <a:ea typeface="Nunito"/>
                <a:cs typeface="Nunito"/>
                <a:sym typeface="Nunito"/>
              </a:defRPr>
            </a:lvl4pPr>
            <a:lvl5pPr lvl="4" algn="ctr">
              <a:lnSpc>
                <a:spcPct val="100000"/>
              </a:lnSpc>
              <a:spcBef>
                <a:spcPts val="0"/>
              </a:spcBef>
              <a:spcAft>
                <a:spcPts val="0"/>
              </a:spcAft>
              <a:buClr>
                <a:schemeClr val="lt1"/>
              </a:buClr>
              <a:buSzPts val="2100"/>
              <a:buFont typeface="Nunito"/>
              <a:buNone/>
              <a:defRPr sz="2100">
                <a:solidFill>
                  <a:schemeClr val="lt1"/>
                </a:solidFill>
                <a:latin typeface="Nunito"/>
                <a:ea typeface="Nunito"/>
                <a:cs typeface="Nunito"/>
                <a:sym typeface="Nunito"/>
              </a:defRPr>
            </a:lvl5pPr>
            <a:lvl6pPr lvl="5" algn="ctr">
              <a:lnSpc>
                <a:spcPct val="100000"/>
              </a:lnSpc>
              <a:spcBef>
                <a:spcPts val="0"/>
              </a:spcBef>
              <a:spcAft>
                <a:spcPts val="0"/>
              </a:spcAft>
              <a:buClr>
                <a:schemeClr val="lt1"/>
              </a:buClr>
              <a:buSzPts val="2100"/>
              <a:buFont typeface="Nunito"/>
              <a:buNone/>
              <a:defRPr sz="2100">
                <a:solidFill>
                  <a:schemeClr val="lt1"/>
                </a:solidFill>
                <a:latin typeface="Nunito"/>
                <a:ea typeface="Nunito"/>
                <a:cs typeface="Nunito"/>
                <a:sym typeface="Nunito"/>
              </a:defRPr>
            </a:lvl6pPr>
            <a:lvl7pPr lvl="6" algn="ctr">
              <a:lnSpc>
                <a:spcPct val="100000"/>
              </a:lnSpc>
              <a:spcBef>
                <a:spcPts val="0"/>
              </a:spcBef>
              <a:spcAft>
                <a:spcPts val="0"/>
              </a:spcAft>
              <a:buClr>
                <a:schemeClr val="lt1"/>
              </a:buClr>
              <a:buSzPts val="2100"/>
              <a:buFont typeface="Nunito"/>
              <a:buNone/>
              <a:defRPr sz="2100">
                <a:solidFill>
                  <a:schemeClr val="lt1"/>
                </a:solidFill>
                <a:latin typeface="Nunito"/>
                <a:ea typeface="Nunito"/>
                <a:cs typeface="Nunito"/>
                <a:sym typeface="Nunito"/>
              </a:defRPr>
            </a:lvl7pPr>
            <a:lvl8pPr lvl="7" algn="ctr">
              <a:lnSpc>
                <a:spcPct val="100000"/>
              </a:lnSpc>
              <a:spcBef>
                <a:spcPts val="0"/>
              </a:spcBef>
              <a:spcAft>
                <a:spcPts val="0"/>
              </a:spcAft>
              <a:buClr>
                <a:schemeClr val="lt1"/>
              </a:buClr>
              <a:buSzPts val="2100"/>
              <a:buFont typeface="Nunito"/>
              <a:buNone/>
              <a:defRPr sz="2100">
                <a:solidFill>
                  <a:schemeClr val="lt1"/>
                </a:solidFill>
                <a:latin typeface="Nunito"/>
                <a:ea typeface="Nunito"/>
                <a:cs typeface="Nunito"/>
                <a:sym typeface="Nunito"/>
              </a:defRPr>
            </a:lvl8pPr>
            <a:lvl9pPr lvl="8" algn="ctr">
              <a:lnSpc>
                <a:spcPct val="100000"/>
              </a:lnSpc>
              <a:spcBef>
                <a:spcPts val="0"/>
              </a:spcBef>
              <a:spcAft>
                <a:spcPts val="0"/>
              </a:spcAft>
              <a:buClr>
                <a:schemeClr val="lt1"/>
              </a:buClr>
              <a:buSzPts val="2100"/>
              <a:buFont typeface="Nunito"/>
              <a:buNone/>
              <a:defRPr sz="2100">
                <a:solidFill>
                  <a:schemeClr val="lt1"/>
                </a:solidFill>
                <a:latin typeface="Nunito"/>
                <a:ea typeface="Nunito"/>
                <a:cs typeface="Nunito"/>
                <a:sym typeface="Nunito"/>
              </a:defRPr>
            </a:lvl9pPr>
          </a:lstStyle>
          <a:p/>
        </p:txBody>
      </p:sp>
      <p:sp>
        <p:nvSpPr>
          <p:cNvPr id="1319" name="Google Shape;1319;p15"/>
          <p:cNvSpPr txBox="1"/>
          <p:nvPr>
            <p:ph idx="2" type="subTitle"/>
          </p:nvPr>
        </p:nvSpPr>
        <p:spPr>
          <a:xfrm>
            <a:off x="2867700" y="3329850"/>
            <a:ext cx="3408600" cy="6756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1"/>
              </a:buClr>
              <a:buSzPts val="1800"/>
              <a:buFont typeface="Nunito"/>
              <a:buNone/>
              <a:defRPr sz="2100">
                <a:solidFill>
                  <a:schemeClr val="accent2"/>
                </a:solidFill>
                <a:latin typeface="Nunito ExtraBold"/>
                <a:ea typeface="Nunito ExtraBold"/>
                <a:cs typeface="Nunito ExtraBold"/>
                <a:sym typeface="Nunito ExtraBold"/>
              </a:defRPr>
            </a:lvl1pPr>
            <a:lvl2pPr lvl="1">
              <a:spcBef>
                <a:spcPts val="0"/>
              </a:spcBef>
              <a:spcAft>
                <a:spcPts val="0"/>
              </a:spcAft>
              <a:buSzPts val="1200"/>
              <a:buNone/>
              <a:defRPr/>
            </a:lvl2pPr>
            <a:lvl3pPr lvl="2">
              <a:spcBef>
                <a:spcPts val="1600"/>
              </a:spcBef>
              <a:spcAft>
                <a:spcPts val="0"/>
              </a:spcAft>
              <a:buSzPts val="1200"/>
              <a:buNone/>
              <a:defRPr/>
            </a:lvl3pPr>
            <a:lvl4pPr lvl="3">
              <a:spcBef>
                <a:spcPts val="1600"/>
              </a:spcBef>
              <a:spcAft>
                <a:spcPts val="0"/>
              </a:spcAft>
              <a:buSzPts val="1200"/>
              <a:buNone/>
              <a:defRPr/>
            </a:lvl4pPr>
            <a:lvl5pPr lvl="4">
              <a:spcBef>
                <a:spcPts val="1600"/>
              </a:spcBef>
              <a:spcAft>
                <a:spcPts val="0"/>
              </a:spcAft>
              <a:buSzPts val="1200"/>
              <a:buNone/>
              <a:defRPr/>
            </a:lvl5pPr>
            <a:lvl6pPr lvl="5">
              <a:spcBef>
                <a:spcPts val="1600"/>
              </a:spcBef>
              <a:spcAft>
                <a:spcPts val="0"/>
              </a:spcAft>
              <a:buSzPts val="1200"/>
              <a:buNone/>
              <a:defRPr/>
            </a:lvl6pPr>
            <a:lvl7pPr lvl="6">
              <a:spcBef>
                <a:spcPts val="1600"/>
              </a:spcBef>
              <a:spcAft>
                <a:spcPts val="0"/>
              </a:spcAft>
              <a:buSzPts val="1200"/>
              <a:buNone/>
              <a:defRPr/>
            </a:lvl7pPr>
            <a:lvl8pPr lvl="7">
              <a:spcBef>
                <a:spcPts val="1600"/>
              </a:spcBef>
              <a:spcAft>
                <a:spcPts val="0"/>
              </a:spcAft>
              <a:buSzPts val="1200"/>
              <a:buNone/>
              <a:defRPr/>
            </a:lvl8pPr>
            <a:lvl9pPr lvl="8">
              <a:spcBef>
                <a:spcPts val="1600"/>
              </a:spcBef>
              <a:spcAft>
                <a:spcPts val="1600"/>
              </a:spcAft>
              <a:buSzPts val="1200"/>
              <a:buNone/>
              <a:defRPr/>
            </a:lvl9pPr>
          </a:lstStyle>
          <a:p/>
        </p:txBody>
      </p:sp>
      <p:grpSp>
        <p:nvGrpSpPr>
          <p:cNvPr id="1320" name="Google Shape;1320;p15"/>
          <p:cNvGrpSpPr/>
          <p:nvPr/>
        </p:nvGrpSpPr>
        <p:grpSpPr>
          <a:xfrm>
            <a:off x="291107" y="355950"/>
            <a:ext cx="545422" cy="666492"/>
            <a:chOff x="2859835" y="2776139"/>
            <a:chExt cx="634581" cy="775442"/>
          </a:xfrm>
        </p:grpSpPr>
        <p:sp>
          <p:nvSpPr>
            <p:cNvPr id="1321" name="Google Shape;1321;p15"/>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15"/>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15"/>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24" name="Google Shape;1324;p15"/>
          <p:cNvGrpSpPr/>
          <p:nvPr/>
        </p:nvGrpSpPr>
        <p:grpSpPr>
          <a:xfrm>
            <a:off x="837643" y="246679"/>
            <a:ext cx="330676" cy="507632"/>
            <a:chOff x="1603769" y="107044"/>
            <a:chExt cx="384731" cy="590613"/>
          </a:xfrm>
        </p:grpSpPr>
        <p:sp>
          <p:nvSpPr>
            <p:cNvPr id="1325" name="Google Shape;1325;p15"/>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15"/>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15"/>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15"/>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15"/>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15"/>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15"/>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32" name="Google Shape;1332;p15"/>
          <p:cNvGrpSpPr/>
          <p:nvPr/>
        </p:nvGrpSpPr>
        <p:grpSpPr>
          <a:xfrm rot="10800000">
            <a:off x="421653" y="1212619"/>
            <a:ext cx="606382" cy="616689"/>
            <a:chOff x="3027518" y="-1395725"/>
            <a:chExt cx="705506" cy="717497"/>
          </a:xfrm>
        </p:grpSpPr>
        <p:sp>
          <p:nvSpPr>
            <p:cNvPr id="1333" name="Google Shape;1333;p15"/>
            <p:cNvSpPr/>
            <p:nvPr/>
          </p:nvSpPr>
          <p:spPr>
            <a:xfrm>
              <a:off x="3027518" y="-1395725"/>
              <a:ext cx="705506" cy="717497"/>
            </a:xfrm>
            <a:custGeom>
              <a:rect b="b" l="l" r="r" t="t"/>
              <a:pathLst>
                <a:path extrusionOk="0" fill="none" h="19565" w="19238">
                  <a:moveTo>
                    <a:pt x="19237" y="0"/>
                  </a:moveTo>
                  <a:lnTo>
                    <a:pt x="19237" y="19237"/>
                  </a:lnTo>
                  <a:lnTo>
                    <a:pt x="0" y="19564"/>
                  </a:ln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15"/>
            <p:cNvSpPr/>
            <p:nvPr/>
          </p:nvSpPr>
          <p:spPr>
            <a:xfrm>
              <a:off x="3298315" y="-1144915"/>
              <a:ext cx="339771" cy="345785"/>
            </a:xfrm>
            <a:custGeom>
              <a:rect b="b" l="l" r="r" t="t"/>
              <a:pathLst>
                <a:path extrusionOk="0" fill="none" h="9429" w="9265">
                  <a:moveTo>
                    <a:pt x="9265" y="1"/>
                  </a:moveTo>
                  <a:lnTo>
                    <a:pt x="9265" y="9265"/>
                  </a:lnTo>
                  <a:lnTo>
                    <a:pt x="1" y="9428"/>
                  </a:ln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15"/>
            <p:cNvSpPr/>
            <p:nvPr/>
          </p:nvSpPr>
          <p:spPr>
            <a:xfrm>
              <a:off x="3182390" y="-740223"/>
              <a:ext cx="37" cy="55999"/>
            </a:xfrm>
            <a:custGeom>
              <a:rect b="b" l="l" r="r" t="t"/>
              <a:pathLst>
                <a:path extrusionOk="0" fill="none" h="1527" w="1">
                  <a:moveTo>
                    <a:pt x="1" y="1527"/>
                  </a:moveTo>
                  <a:lnTo>
                    <a:pt x="1"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15"/>
            <p:cNvSpPr/>
            <p:nvPr/>
          </p:nvSpPr>
          <p:spPr>
            <a:xfrm>
              <a:off x="3260358" y="-741214"/>
              <a:ext cx="37" cy="55009"/>
            </a:xfrm>
            <a:custGeom>
              <a:rect b="b" l="l" r="r" t="t"/>
              <a:pathLst>
                <a:path extrusionOk="0" fill="none" h="1500" w="1">
                  <a:moveTo>
                    <a:pt x="0" y="1499"/>
                  </a:moveTo>
                  <a:lnTo>
                    <a:pt x="0"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15"/>
            <p:cNvSpPr/>
            <p:nvPr/>
          </p:nvSpPr>
          <p:spPr>
            <a:xfrm>
              <a:off x="3339279" y="-742204"/>
              <a:ext cx="37" cy="55009"/>
            </a:xfrm>
            <a:custGeom>
              <a:rect b="b" l="l" r="r" t="t"/>
              <a:pathLst>
                <a:path extrusionOk="0" fill="none" h="1500" w="1">
                  <a:moveTo>
                    <a:pt x="1" y="1499"/>
                  </a:moveTo>
                  <a:lnTo>
                    <a:pt x="1"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15"/>
            <p:cNvSpPr/>
            <p:nvPr/>
          </p:nvSpPr>
          <p:spPr>
            <a:xfrm>
              <a:off x="3417247" y="-744221"/>
              <a:ext cx="37" cy="55999"/>
            </a:xfrm>
            <a:custGeom>
              <a:rect b="b" l="l" r="r" t="t"/>
              <a:pathLst>
                <a:path extrusionOk="0" fill="none" h="1527" w="1">
                  <a:moveTo>
                    <a:pt x="0" y="1527"/>
                  </a:moveTo>
                  <a:lnTo>
                    <a:pt x="0"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15"/>
            <p:cNvSpPr/>
            <p:nvPr/>
          </p:nvSpPr>
          <p:spPr>
            <a:xfrm>
              <a:off x="3496168" y="-745211"/>
              <a:ext cx="37" cy="55009"/>
            </a:xfrm>
            <a:custGeom>
              <a:rect b="b" l="l" r="r" t="t"/>
              <a:pathLst>
                <a:path extrusionOk="0" fill="none" h="1500" w="1">
                  <a:moveTo>
                    <a:pt x="1" y="1499"/>
                  </a:moveTo>
                  <a:lnTo>
                    <a:pt x="1"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15"/>
            <p:cNvSpPr/>
            <p:nvPr/>
          </p:nvSpPr>
          <p:spPr>
            <a:xfrm>
              <a:off x="3574099" y="-747191"/>
              <a:ext cx="37" cy="55999"/>
            </a:xfrm>
            <a:custGeom>
              <a:rect b="b" l="l" r="r" t="t"/>
              <a:pathLst>
                <a:path extrusionOk="0" fill="none" h="1527" w="1">
                  <a:moveTo>
                    <a:pt x="1" y="1526"/>
                  </a:moveTo>
                  <a:lnTo>
                    <a:pt x="1"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15"/>
            <p:cNvSpPr/>
            <p:nvPr/>
          </p:nvSpPr>
          <p:spPr>
            <a:xfrm>
              <a:off x="3653057" y="-748181"/>
              <a:ext cx="37" cy="55962"/>
            </a:xfrm>
            <a:custGeom>
              <a:rect b="b" l="l" r="r" t="t"/>
              <a:pathLst>
                <a:path extrusionOk="0" fill="none" h="1526" w="1">
                  <a:moveTo>
                    <a:pt x="1" y="1526"/>
                  </a:moveTo>
                  <a:lnTo>
                    <a:pt x="1"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42" name="Google Shape;1342;p15"/>
          <p:cNvGrpSpPr/>
          <p:nvPr/>
        </p:nvGrpSpPr>
        <p:grpSpPr>
          <a:xfrm>
            <a:off x="1045944" y="871518"/>
            <a:ext cx="158924" cy="202737"/>
            <a:chOff x="2947570" y="-1075969"/>
            <a:chExt cx="184903" cy="235878"/>
          </a:xfrm>
        </p:grpSpPr>
        <p:sp>
          <p:nvSpPr>
            <p:cNvPr id="1343" name="Google Shape;1343;p15"/>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15"/>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15"/>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46" name="Google Shape;1346;p15"/>
          <p:cNvGrpSpPr/>
          <p:nvPr/>
        </p:nvGrpSpPr>
        <p:grpSpPr>
          <a:xfrm>
            <a:off x="273209" y="511759"/>
            <a:ext cx="110824" cy="110824"/>
            <a:chOff x="794923" y="2795124"/>
            <a:chExt cx="128941" cy="128941"/>
          </a:xfrm>
        </p:grpSpPr>
        <p:sp>
          <p:nvSpPr>
            <p:cNvPr id="1347" name="Google Shape;1347;p15"/>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15"/>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49" name="Google Shape;1349;p15"/>
          <p:cNvGrpSpPr/>
          <p:nvPr/>
        </p:nvGrpSpPr>
        <p:grpSpPr>
          <a:xfrm>
            <a:off x="1309066" y="453239"/>
            <a:ext cx="187263" cy="187264"/>
            <a:chOff x="1447449" y="4268259"/>
            <a:chExt cx="217875" cy="217875"/>
          </a:xfrm>
        </p:grpSpPr>
        <p:sp>
          <p:nvSpPr>
            <p:cNvPr id="1350" name="Google Shape;1350;p15"/>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15"/>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15"/>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15"/>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15"/>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15"/>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15"/>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15"/>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58" name="Google Shape;1358;p15"/>
          <p:cNvGrpSpPr/>
          <p:nvPr/>
        </p:nvGrpSpPr>
        <p:grpSpPr>
          <a:xfrm>
            <a:off x="1670680" y="195349"/>
            <a:ext cx="158924" cy="202737"/>
            <a:chOff x="2947570" y="-1075969"/>
            <a:chExt cx="184903" cy="235878"/>
          </a:xfrm>
        </p:grpSpPr>
        <p:sp>
          <p:nvSpPr>
            <p:cNvPr id="1359" name="Google Shape;1359;p15"/>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15"/>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15"/>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62" name="Google Shape;1362;p15"/>
          <p:cNvGrpSpPr/>
          <p:nvPr/>
        </p:nvGrpSpPr>
        <p:grpSpPr>
          <a:xfrm>
            <a:off x="559039" y="4454821"/>
            <a:ext cx="308365" cy="307514"/>
            <a:chOff x="2601030" y="2721166"/>
            <a:chExt cx="358773" cy="357783"/>
          </a:xfrm>
        </p:grpSpPr>
        <p:sp>
          <p:nvSpPr>
            <p:cNvPr id="1363" name="Google Shape;1363;p15"/>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15"/>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15"/>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15"/>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15"/>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15"/>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15"/>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15"/>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71" name="Google Shape;1371;p15"/>
          <p:cNvGrpSpPr/>
          <p:nvPr/>
        </p:nvGrpSpPr>
        <p:grpSpPr>
          <a:xfrm>
            <a:off x="8337142" y="445864"/>
            <a:ext cx="187263" cy="187264"/>
            <a:chOff x="1447449" y="4268259"/>
            <a:chExt cx="217875" cy="217875"/>
          </a:xfrm>
        </p:grpSpPr>
        <p:sp>
          <p:nvSpPr>
            <p:cNvPr id="1372" name="Google Shape;1372;p15"/>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15"/>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15"/>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15"/>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15"/>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15"/>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15"/>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15"/>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0" name="Google Shape;1380;p15"/>
          <p:cNvGrpSpPr/>
          <p:nvPr/>
        </p:nvGrpSpPr>
        <p:grpSpPr>
          <a:xfrm rot="3599929">
            <a:off x="7799091" y="3825511"/>
            <a:ext cx="717247" cy="750757"/>
            <a:chOff x="3153626" y="-2653955"/>
            <a:chExt cx="834426" cy="873411"/>
          </a:xfrm>
        </p:grpSpPr>
        <p:sp>
          <p:nvSpPr>
            <p:cNvPr id="1381" name="Google Shape;1381;p15"/>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15"/>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15"/>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15"/>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15"/>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15"/>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15"/>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8" name="Google Shape;1388;p15"/>
          <p:cNvGrpSpPr/>
          <p:nvPr/>
        </p:nvGrpSpPr>
        <p:grpSpPr>
          <a:xfrm>
            <a:off x="8601310" y="3081742"/>
            <a:ext cx="166649" cy="167500"/>
            <a:chOff x="3407917" y="-1400250"/>
            <a:chExt cx="193891" cy="194881"/>
          </a:xfrm>
        </p:grpSpPr>
        <p:sp>
          <p:nvSpPr>
            <p:cNvPr id="1389" name="Google Shape;1389;p15"/>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15"/>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15"/>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15"/>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15"/>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15"/>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15"/>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15"/>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97" name="Google Shape;1397;p15"/>
          <p:cNvGrpSpPr/>
          <p:nvPr/>
        </p:nvGrpSpPr>
        <p:grpSpPr>
          <a:xfrm>
            <a:off x="8286199" y="4272010"/>
            <a:ext cx="576312" cy="578897"/>
            <a:chOff x="1889565" y="-3382437"/>
            <a:chExt cx="670520" cy="673527"/>
          </a:xfrm>
        </p:grpSpPr>
        <p:sp>
          <p:nvSpPr>
            <p:cNvPr id="1398" name="Google Shape;1398;p15"/>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15"/>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15"/>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15"/>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15"/>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03" name="Google Shape;1403;p15"/>
          <p:cNvGrpSpPr/>
          <p:nvPr/>
        </p:nvGrpSpPr>
        <p:grpSpPr>
          <a:xfrm>
            <a:off x="8583070" y="3689955"/>
            <a:ext cx="202705" cy="497323"/>
            <a:chOff x="6219428" y="3871144"/>
            <a:chExt cx="235841" cy="578619"/>
          </a:xfrm>
        </p:grpSpPr>
        <p:sp>
          <p:nvSpPr>
            <p:cNvPr id="1404" name="Google Shape;1404;p15"/>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15"/>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15"/>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07" name="Google Shape;1407;p15"/>
          <p:cNvGrpSpPr/>
          <p:nvPr/>
        </p:nvGrpSpPr>
        <p:grpSpPr>
          <a:xfrm>
            <a:off x="8350826" y="3457905"/>
            <a:ext cx="196716" cy="249985"/>
            <a:chOff x="2079424" y="521748"/>
            <a:chExt cx="228873" cy="290850"/>
          </a:xfrm>
        </p:grpSpPr>
        <p:sp>
          <p:nvSpPr>
            <p:cNvPr id="1408" name="Google Shape;1408;p15"/>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15"/>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15"/>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11" name="Google Shape;1411;p15"/>
          <p:cNvGrpSpPr/>
          <p:nvPr/>
        </p:nvGrpSpPr>
        <p:grpSpPr>
          <a:xfrm rot="-5400000">
            <a:off x="7341839" y="4402664"/>
            <a:ext cx="479293" cy="479293"/>
            <a:chOff x="3560335" y="-646412"/>
            <a:chExt cx="557642" cy="557642"/>
          </a:xfrm>
        </p:grpSpPr>
        <p:sp>
          <p:nvSpPr>
            <p:cNvPr id="1412" name="Google Shape;1412;p15"/>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15"/>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15"/>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15"/>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15"/>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15"/>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15"/>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15"/>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15"/>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21" name="Shape 1421"/>
        <p:cNvGrpSpPr/>
        <p:nvPr/>
      </p:nvGrpSpPr>
      <p:grpSpPr>
        <a:xfrm>
          <a:off x="0" y="0"/>
          <a:ext cx="0" cy="0"/>
          <a:chOff x="0" y="0"/>
          <a:chExt cx="0" cy="0"/>
        </a:xfrm>
      </p:grpSpPr>
      <p:sp>
        <p:nvSpPr>
          <p:cNvPr id="1422" name="Google Shape;1422;p16"/>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16"/>
          <p:cNvSpPr txBox="1"/>
          <p:nvPr>
            <p:ph type="title"/>
          </p:nvPr>
        </p:nvSpPr>
        <p:spPr>
          <a:xfrm>
            <a:off x="2357100" y="3323481"/>
            <a:ext cx="4429800" cy="326400"/>
          </a:xfrm>
          <a:prstGeom prst="rect">
            <a:avLst/>
          </a:prstGeom>
        </p:spPr>
        <p:txBody>
          <a:bodyPr anchorCtr="0" anchor="ctr" bIns="91425" lIns="91425" spcFirstLastPara="1" rIns="91425" wrap="square" tIns="91425">
            <a:noAutofit/>
          </a:bodyPr>
          <a:lstStyle>
            <a:lvl1pPr lvl="0" algn="ctr">
              <a:spcBef>
                <a:spcPts val="0"/>
              </a:spcBef>
              <a:spcAft>
                <a:spcPts val="0"/>
              </a:spcAft>
              <a:buSzPts val="2500"/>
              <a:buFont typeface="Nunito"/>
              <a:buNone/>
              <a:defRPr sz="2000">
                <a:latin typeface="Nunito"/>
                <a:ea typeface="Nunito"/>
                <a:cs typeface="Nunito"/>
                <a:sym typeface="Nunito"/>
              </a:defRPr>
            </a:lvl1pPr>
            <a:lvl2pPr lvl="1">
              <a:spcBef>
                <a:spcPts val="0"/>
              </a:spcBef>
              <a:spcAft>
                <a:spcPts val="0"/>
              </a:spcAft>
              <a:buSzPts val="2800"/>
              <a:buNone/>
              <a:defRPr>
                <a:latin typeface="Nunito Light"/>
                <a:ea typeface="Nunito Light"/>
                <a:cs typeface="Nunito Light"/>
                <a:sym typeface="Nunito Light"/>
              </a:defRPr>
            </a:lvl2pPr>
            <a:lvl3pPr lvl="2">
              <a:spcBef>
                <a:spcPts val="0"/>
              </a:spcBef>
              <a:spcAft>
                <a:spcPts val="0"/>
              </a:spcAft>
              <a:buSzPts val="2800"/>
              <a:buNone/>
              <a:defRPr>
                <a:latin typeface="Nunito Light"/>
                <a:ea typeface="Nunito Light"/>
                <a:cs typeface="Nunito Light"/>
                <a:sym typeface="Nunito Light"/>
              </a:defRPr>
            </a:lvl3pPr>
            <a:lvl4pPr lvl="3">
              <a:spcBef>
                <a:spcPts val="0"/>
              </a:spcBef>
              <a:spcAft>
                <a:spcPts val="0"/>
              </a:spcAft>
              <a:buSzPts val="2800"/>
              <a:buNone/>
              <a:defRPr>
                <a:latin typeface="Nunito Light"/>
                <a:ea typeface="Nunito Light"/>
                <a:cs typeface="Nunito Light"/>
                <a:sym typeface="Nunito Light"/>
              </a:defRPr>
            </a:lvl4pPr>
            <a:lvl5pPr lvl="4">
              <a:spcBef>
                <a:spcPts val="0"/>
              </a:spcBef>
              <a:spcAft>
                <a:spcPts val="0"/>
              </a:spcAft>
              <a:buSzPts val="2800"/>
              <a:buNone/>
              <a:defRPr>
                <a:latin typeface="Nunito Light"/>
                <a:ea typeface="Nunito Light"/>
                <a:cs typeface="Nunito Light"/>
                <a:sym typeface="Nunito Light"/>
              </a:defRPr>
            </a:lvl5pPr>
            <a:lvl6pPr lvl="5">
              <a:spcBef>
                <a:spcPts val="0"/>
              </a:spcBef>
              <a:spcAft>
                <a:spcPts val="0"/>
              </a:spcAft>
              <a:buSzPts val="2800"/>
              <a:buNone/>
              <a:defRPr>
                <a:latin typeface="Nunito Light"/>
                <a:ea typeface="Nunito Light"/>
                <a:cs typeface="Nunito Light"/>
                <a:sym typeface="Nunito Light"/>
              </a:defRPr>
            </a:lvl6pPr>
            <a:lvl7pPr lvl="6">
              <a:spcBef>
                <a:spcPts val="0"/>
              </a:spcBef>
              <a:spcAft>
                <a:spcPts val="0"/>
              </a:spcAft>
              <a:buSzPts val="2800"/>
              <a:buNone/>
              <a:defRPr>
                <a:latin typeface="Nunito Light"/>
                <a:ea typeface="Nunito Light"/>
                <a:cs typeface="Nunito Light"/>
                <a:sym typeface="Nunito Light"/>
              </a:defRPr>
            </a:lvl7pPr>
            <a:lvl8pPr lvl="7">
              <a:spcBef>
                <a:spcPts val="0"/>
              </a:spcBef>
              <a:spcAft>
                <a:spcPts val="0"/>
              </a:spcAft>
              <a:buSzPts val="2800"/>
              <a:buNone/>
              <a:defRPr>
                <a:latin typeface="Nunito Light"/>
                <a:ea typeface="Nunito Light"/>
                <a:cs typeface="Nunito Light"/>
                <a:sym typeface="Nunito Light"/>
              </a:defRPr>
            </a:lvl8pPr>
            <a:lvl9pPr lvl="8">
              <a:spcBef>
                <a:spcPts val="0"/>
              </a:spcBef>
              <a:spcAft>
                <a:spcPts val="0"/>
              </a:spcAft>
              <a:buSzPts val="2800"/>
              <a:buNone/>
              <a:defRPr>
                <a:latin typeface="Nunito Light"/>
                <a:ea typeface="Nunito Light"/>
                <a:cs typeface="Nunito Light"/>
                <a:sym typeface="Nunito Light"/>
              </a:defRPr>
            </a:lvl9pPr>
          </a:lstStyle>
          <a:p/>
        </p:txBody>
      </p:sp>
      <p:sp>
        <p:nvSpPr>
          <p:cNvPr id="1424" name="Google Shape;1424;p16"/>
          <p:cNvSpPr txBox="1"/>
          <p:nvPr>
            <p:ph idx="1" type="subTitle"/>
          </p:nvPr>
        </p:nvSpPr>
        <p:spPr>
          <a:xfrm>
            <a:off x="2357100" y="1493619"/>
            <a:ext cx="4429800" cy="1679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2500"/>
              <a:buFont typeface="Nunito"/>
              <a:buNone/>
              <a:defRPr b="1" sz="2500">
                <a:latin typeface="Nunito"/>
                <a:ea typeface="Nunito"/>
                <a:cs typeface="Nunito"/>
                <a:sym typeface="Nunito"/>
              </a:defRPr>
            </a:lvl1pPr>
            <a:lvl2pPr lvl="1">
              <a:spcBef>
                <a:spcPts val="0"/>
              </a:spcBef>
              <a:spcAft>
                <a:spcPts val="0"/>
              </a:spcAft>
              <a:buSzPts val="1200"/>
              <a:buNone/>
              <a:defRPr/>
            </a:lvl2pPr>
            <a:lvl3pPr lvl="2">
              <a:spcBef>
                <a:spcPts val="1600"/>
              </a:spcBef>
              <a:spcAft>
                <a:spcPts val="0"/>
              </a:spcAft>
              <a:buSzPts val="1200"/>
              <a:buNone/>
              <a:defRPr/>
            </a:lvl3pPr>
            <a:lvl4pPr lvl="3">
              <a:spcBef>
                <a:spcPts val="1600"/>
              </a:spcBef>
              <a:spcAft>
                <a:spcPts val="0"/>
              </a:spcAft>
              <a:buSzPts val="1200"/>
              <a:buNone/>
              <a:defRPr/>
            </a:lvl4pPr>
            <a:lvl5pPr lvl="4">
              <a:spcBef>
                <a:spcPts val="1600"/>
              </a:spcBef>
              <a:spcAft>
                <a:spcPts val="0"/>
              </a:spcAft>
              <a:buSzPts val="1200"/>
              <a:buNone/>
              <a:defRPr/>
            </a:lvl5pPr>
            <a:lvl6pPr lvl="5">
              <a:spcBef>
                <a:spcPts val="1600"/>
              </a:spcBef>
              <a:spcAft>
                <a:spcPts val="0"/>
              </a:spcAft>
              <a:buSzPts val="1200"/>
              <a:buNone/>
              <a:defRPr/>
            </a:lvl6pPr>
            <a:lvl7pPr lvl="6">
              <a:spcBef>
                <a:spcPts val="1600"/>
              </a:spcBef>
              <a:spcAft>
                <a:spcPts val="0"/>
              </a:spcAft>
              <a:buSzPts val="1200"/>
              <a:buNone/>
              <a:defRPr/>
            </a:lvl7pPr>
            <a:lvl8pPr lvl="7">
              <a:spcBef>
                <a:spcPts val="1600"/>
              </a:spcBef>
              <a:spcAft>
                <a:spcPts val="0"/>
              </a:spcAft>
              <a:buSzPts val="1200"/>
              <a:buNone/>
              <a:defRPr/>
            </a:lvl8pPr>
            <a:lvl9pPr lvl="8">
              <a:spcBef>
                <a:spcPts val="1600"/>
              </a:spcBef>
              <a:spcAft>
                <a:spcPts val="1600"/>
              </a:spcAft>
              <a:buSzPts val="1200"/>
              <a:buNone/>
              <a:defRPr/>
            </a:lvl9pPr>
          </a:lstStyle>
          <a:p/>
        </p:txBody>
      </p:sp>
      <p:grpSp>
        <p:nvGrpSpPr>
          <p:cNvPr id="1425" name="Google Shape;1425;p16"/>
          <p:cNvGrpSpPr/>
          <p:nvPr/>
        </p:nvGrpSpPr>
        <p:grpSpPr>
          <a:xfrm>
            <a:off x="7351905" y="268838"/>
            <a:ext cx="200704" cy="200674"/>
            <a:chOff x="6886110" y="773687"/>
            <a:chExt cx="249074" cy="249037"/>
          </a:xfrm>
        </p:grpSpPr>
        <p:sp>
          <p:nvSpPr>
            <p:cNvPr id="1426" name="Google Shape;1426;p16"/>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16"/>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16"/>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16"/>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6"/>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16"/>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16"/>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16"/>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34" name="Google Shape;1434;p16"/>
          <p:cNvGrpSpPr/>
          <p:nvPr/>
        </p:nvGrpSpPr>
        <p:grpSpPr>
          <a:xfrm>
            <a:off x="8141885" y="268820"/>
            <a:ext cx="488729" cy="597143"/>
            <a:chOff x="6180225" y="405175"/>
            <a:chExt cx="606514" cy="741056"/>
          </a:xfrm>
        </p:grpSpPr>
        <p:sp>
          <p:nvSpPr>
            <p:cNvPr id="1435" name="Google Shape;1435;p16"/>
            <p:cNvSpPr/>
            <p:nvPr/>
          </p:nvSpPr>
          <p:spPr>
            <a:xfrm>
              <a:off x="6180225" y="472428"/>
              <a:ext cx="606514" cy="673802"/>
            </a:xfrm>
            <a:custGeom>
              <a:rect b="b" l="l" r="r" t="t"/>
              <a:pathLst>
                <a:path extrusionOk="0" fill="none" h="18285" w="16459">
                  <a:moveTo>
                    <a:pt x="10055" y="1"/>
                  </a:moveTo>
                  <a:lnTo>
                    <a:pt x="10055" y="6186"/>
                  </a:lnTo>
                  <a:cubicBezTo>
                    <a:pt x="10055" y="6186"/>
                    <a:pt x="14224" y="12562"/>
                    <a:pt x="14987" y="13843"/>
                  </a:cubicBezTo>
                  <a:cubicBezTo>
                    <a:pt x="15777" y="15123"/>
                    <a:pt x="16458" y="16159"/>
                    <a:pt x="16458" y="16758"/>
                  </a:cubicBezTo>
                  <a:cubicBezTo>
                    <a:pt x="16458" y="17412"/>
                    <a:pt x="16213" y="18012"/>
                    <a:pt x="14905" y="18012"/>
                  </a:cubicBezTo>
                  <a:lnTo>
                    <a:pt x="8229" y="18148"/>
                  </a:lnTo>
                  <a:lnTo>
                    <a:pt x="1554" y="18257"/>
                  </a:lnTo>
                  <a:cubicBezTo>
                    <a:pt x="246" y="18284"/>
                    <a:pt x="0" y="17685"/>
                    <a:pt x="0" y="17058"/>
                  </a:cubicBezTo>
                  <a:cubicBezTo>
                    <a:pt x="0" y="16459"/>
                    <a:pt x="682" y="15450"/>
                    <a:pt x="1472" y="14088"/>
                  </a:cubicBezTo>
                  <a:cubicBezTo>
                    <a:pt x="2262" y="12726"/>
                    <a:pt x="6431" y="6268"/>
                    <a:pt x="6431" y="6268"/>
                  </a:cubicBezTo>
                  <a:lnTo>
                    <a:pt x="6431" y="8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16"/>
            <p:cNvSpPr/>
            <p:nvPr/>
          </p:nvSpPr>
          <p:spPr>
            <a:xfrm>
              <a:off x="6319781" y="860030"/>
              <a:ext cx="327375" cy="6043"/>
            </a:xfrm>
            <a:custGeom>
              <a:rect b="b" l="l" r="r" t="t"/>
              <a:pathLst>
                <a:path extrusionOk="0" fill="none" h="164" w="8884">
                  <a:moveTo>
                    <a:pt x="1" y="164"/>
                  </a:moveTo>
                  <a:lnTo>
                    <a:pt x="888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16"/>
            <p:cNvSpPr/>
            <p:nvPr/>
          </p:nvSpPr>
          <p:spPr>
            <a:xfrm>
              <a:off x="6374026" y="405175"/>
              <a:ext cx="219921" cy="62277"/>
            </a:xfrm>
            <a:custGeom>
              <a:rect b="b" l="l" r="r" t="t"/>
              <a:pathLst>
                <a:path extrusionOk="0" fill="none" h="1690" w="5968">
                  <a:moveTo>
                    <a:pt x="5968" y="790"/>
                  </a:moveTo>
                  <a:cubicBezTo>
                    <a:pt x="5940" y="1226"/>
                    <a:pt x="5586" y="1608"/>
                    <a:pt x="5150" y="1608"/>
                  </a:cubicBezTo>
                  <a:lnTo>
                    <a:pt x="791" y="1690"/>
                  </a:lnTo>
                  <a:cubicBezTo>
                    <a:pt x="355" y="1690"/>
                    <a:pt x="0" y="1335"/>
                    <a:pt x="0" y="899"/>
                  </a:cubicBezTo>
                  <a:lnTo>
                    <a:pt x="0" y="899"/>
                  </a:lnTo>
                  <a:cubicBezTo>
                    <a:pt x="0" y="463"/>
                    <a:pt x="355" y="109"/>
                    <a:pt x="791" y="82"/>
                  </a:cubicBezTo>
                  <a:lnTo>
                    <a:pt x="5150" y="0"/>
                  </a:lnTo>
                  <a:cubicBezTo>
                    <a:pt x="5586" y="0"/>
                    <a:pt x="5968" y="354"/>
                    <a:pt x="5968" y="79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38" name="Google Shape;1438;p16"/>
          <p:cNvGrpSpPr/>
          <p:nvPr/>
        </p:nvGrpSpPr>
        <p:grpSpPr>
          <a:xfrm>
            <a:off x="7549593" y="487835"/>
            <a:ext cx="798796" cy="813307"/>
            <a:chOff x="3411440" y="2423377"/>
            <a:chExt cx="991309" cy="1009316"/>
          </a:xfrm>
        </p:grpSpPr>
        <p:sp>
          <p:nvSpPr>
            <p:cNvPr id="1439" name="Google Shape;1439;p16"/>
            <p:cNvSpPr/>
            <p:nvPr/>
          </p:nvSpPr>
          <p:spPr>
            <a:xfrm>
              <a:off x="3411440" y="2423377"/>
              <a:ext cx="585623" cy="591601"/>
            </a:xfrm>
            <a:custGeom>
              <a:rect b="b" l="l" r="r" t="t"/>
              <a:pathLst>
                <a:path extrusionOk="0" fill="none" h="16132" w="15969">
                  <a:moveTo>
                    <a:pt x="15941" y="7930"/>
                  </a:moveTo>
                  <a:cubicBezTo>
                    <a:pt x="15941" y="12344"/>
                    <a:pt x="12399" y="15941"/>
                    <a:pt x="7985" y="16023"/>
                  </a:cubicBezTo>
                  <a:cubicBezTo>
                    <a:pt x="3598" y="16132"/>
                    <a:pt x="1" y="12589"/>
                    <a:pt x="1" y="8202"/>
                  </a:cubicBezTo>
                  <a:cubicBezTo>
                    <a:pt x="28" y="3788"/>
                    <a:pt x="3570" y="192"/>
                    <a:pt x="7985" y="110"/>
                  </a:cubicBezTo>
                  <a:cubicBezTo>
                    <a:pt x="12371" y="1"/>
                    <a:pt x="15968" y="3543"/>
                    <a:pt x="15941" y="793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16"/>
            <p:cNvSpPr/>
            <p:nvPr/>
          </p:nvSpPr>
          <p:spPr>
            <a:xfrm>
              <a:off x="3704241" y="2524303"/>
              <a:ext cx="192897" cy="191907"/>
            </a:xfrm>
            <a:custGeom>
              <a:rect b="b" l="l" r="r" t="t"/>
              <a:pathLst>
                <a:path extrusionOk="0" fill="none" h="5233" w="5260">
                  <a:moveTo>
                    <a:pt x="1" y="55"/>
                  </a:moveTo>
                  <a:cubicBezTo>
                    <a:pt x="2889" y="1"/>
                    <a:pt x="5259" y="2317"/>
                    <a:pt x="5259" y="5232"/>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16"/>
            <p:cNvSpPr/>
            <p:nvPr/>
          </p:nvSpPr>
          <p:spPr>
            <a:xfrm>
              <a:off x="3959048" y="2992990"/>
              <a:ext cx="443701" cy="439703"/>
            </a:xfrm>
            <a:custGeom>
              <a:rect b="b" l="l" r="r" t="t"/>
              <a:pathLst>
                <a:path extrusionOk="0" fill="none" h="11990" w="12099">
                  <a:moveTo>
                    <a:pt x="11881" y="9428"/>
                  </a:moveTo>
                  <a:cubicBezTo>
                    <a:pt x="12099" y="9619"/>
                    <a:pt x="12099" y="9973"/>
                    <a:pt x="11881" y="10191"/>
                  </a:cubicBezTo>
                  <a:lnTo>
                    <a:pt x="10328" y="11771"/>
                  </a:lnTo>
                  <a:cubicBezTo>
                    <a:pt x="10137" y="11989"/>
                    <a:pt x="9783" y="11989"/>
                    <a:pt x="9565" y="11771"/>
                  </a:cubicBezTo>
                  <a:lnTo>
                    <a:pt x="219" y="2562"/>
                  </a:lnTo>
                  <a:cubicBezTo>
                    <a:pt x="1" y="2371"/>
                    <a:pt x="1" y="2017"/>
                    <a:pt x="219" y="1799"/>
                  </a:cubicBezTo>
                  <a:lnTo>
                    <a:pt x="1772" y="218"/>
                  </a:lnTo>
                  <a:cubicBezTo>
                    <a:pt x="1963" y="0"/>
                    <a:pt x="2317" y="0"/>
                    <a:pt x="2535" y="218"/>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16"/>
            <p:cNvSpPr/>
            <p:nvPr/>
          </p:nvSpPr>
          <p:spPr>
            <a:xfrm>
              <a:off x="3897107" y="2935009"/>
              <a:ext cx="93955" cy="91975"/>
            </a:xfrm>
            <a:custGeom>
              <a:rect b="b" l="l" r="r" t="t"/>
              <a:pathLst>
                <a:path extrusionOk="0" fill="none" h="2508" w="2562">
                  <a:moveTo>
                    <a:pt x="2562" y="2508"/>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43" name="Google Shape;1443;p16"/>
          <p:cNvGrpSpPr/>
          <p:nvPr/>
        </p:nvGrpSpPr>
        <p:grpSpPr>
          <a:xfrm>
            <a:off x="8461216" y="938470"/>
            <a:ext cx="411494" cy="664330"/>
            <a:chOff x="4698532" y="1605962"/>
            <a:chExt cx="510665" cy="824436"/>
          </a:xfrm>
        </p:grpSpPr>
        <p:sp>
          <p:nvSpPr>
            <p:cNvPr id="1444" name="Google Shape;1444;p16"/>
            <p:cNvSpPr/>
            <p:nvPr/>
          </p:nvSpPr>
          <p:spPr>
            <a:xfrm>
              <a:off x="4698532" y="1661926"/>
              <a:ext cx="510665" cy="768472"/>
            </a:xfrm>
            <a:custGeom>
              <a:rect b="b" l="l" r="r" t="t"/>
              <a:pathLst>
                <a:path extrusionOk="0" fill="none" h="20955" w="13925">
                  <a:moveTo>
                    <a:pt x="5096" y="83"/>
                  </a:moveTo>
                  <a:lnTo>
                    <a:pt x="5096" y="7276"/>
                  </a:lnTo>
                  <a:cubicBezTo>
                    <a:pt x="2098" y="8175"/>
                    <a:pt x="28" y="10927"/>
                    <a:pt x="28" y="14061"/>
                  </a:cubicBezTo>
                  <a:cubicBezTo>
                    <a:pt x="0" y="17876"/>
                    <a:pt x="3134" y="20955"/>
                    <a:pt x="6976" y="20873"/>
                  </a:cubicBezTo>
                  <a:cubicBezTo>
                    <a:pt x="10818" y="20791"/>
                    <a:pt x="13897" y="17658"/>
                    <a:pt x="13924" y="13816"/>
                  </a:cubicBezTo>
                  <a:cubicBezTo>
                    <a:pt x="13924" y="10709"/>
                    <a:pt x="11826" y="7985"/>
                    <a:pt x="8829" y="7222"/>
                  </a:cubicBezTo>
                  <a:lnTo>
                    <a:pt x="882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16"/>
            <p:cNvSpPr/>
            <p:nvPr/>
          </p:nvSpPr>
          <p:spPr>
            <a:xfrm>
              <a:off x="4836424" y="1605962"/>
              <a:ext cx="233861" cy="59006"/>
            </a:xfrm>
            <a:custGeom>
              <a:rect b="b" l="l" r="r" t="t"/>
              <a:pathLst>
                <a:path extrusionOk="0" fill="none" h="1609" w="6377">
                  <a:moveTo>
                    <a:pt x="6377" y="737"/>
                  </a:moveTo>
                  <a:cubicBezTo>
                    <a:pt x="6377" y="1173"/>
                    <a:pt x="6022" y="1500"/>
                    <a:pt x="5614" y="1527"/>
                  </a:cubicBezTo>
                  <a:lnTo>
                    <a:pt x="763" y="1609"/>
                  </a:lnTo>
                  <a:cubicBezTo>
                    <a:pt x="355" y="1609"/>
                    <a:pt x="1" y="1282"/>
                    <a:pt x="1" y="846"/>
                  </a:cubicBezTo>
                  <a:lnTo>
                    <a:pt x="1" y="846"/>
                  </a:lnTo>
                  <a:cubicBezTo>
                    <a:pt x="1" y="437"/>
                    <a:pt x="355" y="83"/>
                    <a:pt x="763" y="83"/>
                  </a:cubicBezTo>
                  <a:lnTo>
                    <a:pt x="5614" y="1"/>
                  </a:lnTo>
                  <a:cubicBezTo>
                    <a:pt x="6022" y="1"/>
                    <a:pt x="6377" y="328"/>
                    <a:pt x="6377" y="73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16"/>
            <p:cNvSpPr/>
            <p:nvPr/>
          </p:nvSpPr>
          <p:spPr>
            <a:xfrm>
              <a:off x="4710524" y="2099624"/>
              <a:ext cx="485654" cy="9021"/>
            </a:xfrm>
            <a:custGeom>
              <a:rect b="b" l="l" r="r" t="t"/>
              <a:pathLst>
                <a:path extrusionOk="0" fill="none" h="246" w="13243">
                  <a:moveTo>
                    <a:pt x="0" y="246"/>
                  </a:moveTo>
                  <a:lnTo>
                    <a:pt x="13243"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47" name="Google Shape;1447;p16"/>
          <p:cNvGrpSpPr/>
          <p:nvPr/>
        </p:nvGrpSpPr>
        <p:grpSpPr>
          <a:xfrm>
            <a:off x="8709353" y="1780119"/>
            <a:ext cx="110824" cy="110824"/>
            <a:chOff x="794923" y="2795124"/>
            <a:chExt cx="128941" cy="128941"/>
          </a:xfrm>
        </p:grpSpPr>
        <p:sp>
          <p:nvSpPr>
            <p:cNvPr id="1448" name="Google Shape;1448;p16"/>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16"/>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50" name="Google Shape;1450;p16"/>
          <p:cNvGrpSpPr/>
          <p:nvPr/>
        </p:nvGrpSpPr>
        <p:grpSpPr>
          <a:xfrm>
            <a:off x="612881" y="439171"/>
            <a:ext cx="200704" cy="200674"/>
            <a:chOff x="6886110" y="773687"/>
            <a:chExt cx="249074" cy="249037"/>
          </a:xfrm>
        </p:grpSpPr>
        <p:sp>
          <p:nvSpPr>
            <p:cNvPr id="1451" name="Google Shape;1451;p16"/>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16"/>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16"/>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16"/>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16"/>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16"/>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16"/>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16"/>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59" name="Google Shape;1459;p16"/>
          <p:cNvGrpSpPr/>
          <p:nvPr/>
        </p:nvGrpSpPr>
        <p:grpSpPr>
          <a:xfrm>
            <a:off x="295591" y="3283590"/>
            <a:ext cx="393370" cy="344419"/>
            <a:chOff x="299281" y="2848081"/>
            <a:chExt cx="457673" cy="400720"/>
          </a:xfrm>
        </p:grpSpPr>
        <p:sp>
          <p:nvSpPr>
            <p:cNvPr id="1460" name="Google Shape;1460;p16"/>
            <p:cNvSpPr/>
            <p:nvPr/>
          </p:nvSpPr>
          <p:spPr>
            <a:xfrm>
              <a:off x="299281" y="2848081"/>
              <a:ext cx="457673" cy="400720"/>
            </a:xfrm>
            <a:custGeom>
              <a:rect b="b" l="l" r="r" t="t"/>
              <a:pathLst>
                <a:path extrusionOk="0" fill="none" h="10927" w="12480">
                  <a:moveTo>
                    <a:pt x="3106" y="10927"/>
                  </a:moveTo>
                  <a:lnTo>
                    <a:pt x="0" y="5586"/>
                  </a:lnTo>
                  <a:lnTo>
                    <a:pt x="3106" y="109"/>
                  </a:lnTo>
                  <a:lnTo>
                    <a:pt x="9346" y="1"/>
                  </a:lnTo>
                  <a:lnTo>
                    <a:pt x="12480" y="5368"/>
                  </a:lnTo>
                  <a:lnTo>
                    <a:pt x="9346" y="1081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16"/>
            <p:cNvSpPr/>
            <p:nvPr/>
          </p:nvSpPr>
          <p:spPr>
            <a:xfrm>
              <a:off x="388214" y="2929019"/>
              <a:ext cx="278821" cy="241855"/>
            </a:xfrm>
            <a:custGeom>
              <a:rect b="b" l="l" r="r" t="t"/>
              <a:pathLst>
                <a:path extrusionOk="0" fill="none" h="6595" w="7603">
                  <a:moveTo>
                    <a:pt x="7602" y="3189"/>
                  </a:moveTo>
                  <a:lnTo>
                    <a:pt x="5722" y="6513"/>
                  </a:lnTo>
                  <a:lnTo>
                    <a:pt x="1908" y="6595"/>
                  </a:lnTo>
                  <a:lnTo>
                    <a:pt x="0" y="3325"/>
                  </a:lnTo>
                  <a:lnTo>
                    <a:pt x="190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62" name="Google Shape;1462;p16"/>
          <p:cNvGrpSpPr/>
          <p:nvPr/>
        </p:nvGrpSpPr>
        <p:grpSpPr>
          <a:xfrm>
            <a:off x="307452" y="2990647"/>
            <a:ext cx="110824" cy="110824"/>
            <a:chOff x="794923" y="2795124"/>
            <a:chExt cx="128941" cy="128941"/>
          </a:xfrm>
        </p:grpSpPr>
        <p:sp>
          <p:nvSpPr>
            <p:cNvPr id="1463" name="Google Shape;1463;p16"/>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16"/>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65" name="Google Shape;1465;p16"/>
          <p:cNvGrpSpPr/>
          <p:nvPr/>
        </p:nvGrpSpPr>
        <p:grpSpPr>
          <a:xfrm>
            <a:off x="788879" y="4086004"/>
            <a:ext cx="645057" cy="788475"/>
            <a:chOff x="794919" y="4014442"/>
            <a:chExt cx="750503" cy="917365"/>
          </a:xfrm>
        </p:grpSpPr>
        <p:sp>
          <p:nvSpPr>
            <p:cNvPr id="1466" name="Google Shape;1466;p16"/>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16"/>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16"/>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69" name="Google Shape;1469;p16"/>
          <p:cNvGrpSpPr/>
          <p:nvPr/>
        </p:nvGrpSpPr>
        <p:grpSpPr>
          <a:xfrm>
            <a:off x="686271" y="3621286"/>
            <a:ext cx="181240" cy="670823"/>
            <a:chOff x="2419167" y="1286206"/>
            <a:chExt cx="210867" cy="780480"/>
          </a:xfrm>
        </p:grpSpPr>
        <p:sp>
          <p:nvSpPr>
            <p:cNvPr id="1470" name="Google Shape;1470;p16"/>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16"/>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16"/>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16"/>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16"/>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16"/>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6"/>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16"/>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16"/>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16"/>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16"/>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16"/>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16"/>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16"/>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16"/>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5" name="Google Shape;1485;p16"/>
          <p:cNvGrpSpPr/>
          <p:nvPr/>
        </p:nvGrpSpPr>
        <p:grpSpPr>
          <a:xfrm>
            <a:off x="273142" y="4265007"/>
            <a:ext cx="438065" cy="480997"/>
            <a:chOff x="1693693" y="-2602979"/>
            <a:chExt cx="509674" cy="559624"/>
          </a:xfrm>
        </p:grpSpPr>
        <p:sp>
          <p:nvSpPr>
            <p:cNvPr id="1486" name="Google Shape;1486;p16"/>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16"/>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16"/>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16"/>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16"/>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16"/>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16"/>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16"/>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16"/>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5" name="Google Shape;1495;p16"/>
          <p:cNvSpPr/>
          <p:nvPr/>
        </p:nvSpPr>
        <p:spPr>
          <a:xfrm>
            <a:off x="448008" y="4025981"/>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96" name="Shape 1496"/>
        <p:cNvGrpSpPr/>
        <p:nvPr/>
      </p:nvGrpSpPr>
      <p:grpSpPr>
        <a:xfrm>
          <a:off x="0" y="0"/>
          <a:ext cx="0" cy="0"/>
          <a:chOff x="0" y="0"/>
          <a:chExt cx="0" cy="0"/>
        </a:xfrm>
      </p:grpSpPr>
      <p:sp>
        <p:nvSpPr>
          <p:cNvPr id="1497" name="Google Shape;1497;p17"/>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17"/>
          <p:cNvSpPr txBox="1"/>
          <p:nvPr>
            <p:ph hasCustomPrompt="1" type="title"/>
          </p:nvPr>
        </p:nvSpPr>
        <p:spPr>
          <a:xfrm>
            <a:off x="2125200" y="1445500"/>
            <a:ext cx="4893600" cy="1908600"/>
          </a:xfrm>
          <a:prstGeom prst="rect">
            <a:avLst/>
          </a:prstGeom>
        </p:spPr>
        <p:txBody>
          <a:bodyPr anchorCtr="0" anchor="ctr" bIns="91425" lIns="91425" spcFirstLastPara="1" rIns="91425" wrap="square" tIns="91425">
            <a:noAutofit/>
          </a:bodyPr>
          <a:lstStyle>
            <a:lvl1pPr lvl="0" algn="ctr">
              <a:spcBef>
                <a:spcPts val="0"/>
              </a:spcBef>
              <a:spcAft>
                <a:spcPts val="0"/>
              </a:spcAft>
              <a:buSzPts val="9500"/>
              <a:buFont typeface="Montserrat ExtraBold"/>
              <a:buNone/>
              <a:defRPr sz="15000">
                <a:solidFill>
                  <a:schemeClr val="accent5"/>
                </a:solidFill>
                <a:latin typeface="Montserrat ExtraBold"/>
                <a:ea typeface="Montserrat ExtraBold"/>
                <a:cs typeface="Montserrat ExtraBold"/>
                <a:sym typeface="Montserrat ExtraBold"/>
              </a:defRPr>
            </a:lvl1pPr>
            <a:lvl2pPr lvl="1" algn="ctr">
              <a:spcBef>
                <a:spcPts val="0"/>
              </a:spcBef>
              <a:spcAft>
                <a:spcPts val="0"/>
              </a:spcAft>
              <a:buSzPts val="9500"/>
              <a:buFont typeface="Montserrat ExtraBold"/>
              <a:buNone/>
              <a:defRPr sz="9500">
                <a:latin typeface="Montserrat ExtraBold"/>
                <a:ea typeface="Montserrat ExtraBold"/>
                <a:cs typeface="Montserrat ExtraBold"/>
                <a:sym typeface="Montserrat ExtraBold"/>
              </a:defRPr>
            </a:lvl2pPr>
            <a:lvl3pPr lvl="2" algn="ctr">
              <a:spcBef>
                <a:spcPts val="0"/>
              </a:spcBef>
              <a:spcAft>
                <a:spcPts val="0"/>
              </a:spcAft>
              <a:buSzPts val="9500"/>
              <a:buFont typeface="Montserrat ExtraBold"/>
              <a:buNone/>
              <a:defRPr sz="9500">
                <a:latin typeface="Montserrat ExtraBold"/>
                <a:ea typeface="Montserrat ExtraBold"/>
                <a:cs typeface="Montserrat ExtraBold"/>
                <a:sym typeface="Montserrat ExtraBold"/>
              </a:defRPr>
            </a:lvl3pPr>
            <a:lvl4pPr lvl="3" algn="ctr">
              <a:spcBef>
                <a:spcPts val="0"/>
              </a:spcBef>
              <a:spcAft>
                <a:spcPts val="0"/>
              </a:spcAft>
              <a:buSzPts val="9500"/>
              <a:buFont typeface="Montserrat ExtraBold"/>
              <a:buNone/>
              <a:defRPr sz="9500">
                <a:latin typeface="Montserrat ExtraBold"/>
                <a:ea typeface="Montserrat ExtraBold"/>
                <a:cs typeface="Montserrat ExtraBold"/>
                <a:sym typeface="Montserrat ExtraBold"/>
              </a:defRPr>
            </a:lvl4pPr>
            <a:lvl5pPr lvl="4" algn="ctr">
              <a:spcBef>
                <a:spcPts val="0"/>
              </a:spcBef>
              <a:spcAft>
                <a:spcPts val="0"/>
              </a:spcAft>
              <a:buSzPts val="9500"/>
              <a:buFont typeface="Montserrat ExtraBold"/>
              <a:buNone/>
              <a:defRPr sz="9500">
                <a:latin typeface="Montserrat ExtraBold"/>
                <a:ea typeface="Montserrat ExtraBold"/>
                <a:cs typeface="Montserrat ExtraBold"/>
                <a:sym typeface="Montserrat ExtraBold"/>
              </a:defRPr>
            </a:lvl5pPr>
            <a:lvl6pPr lvl="5" algn="ctr">
              <a:spcBef>
                <a:spcPts val="0"/>
              </a:spcBef>
              <a:spcAft>
                <a:spcPts val="0"/>
              </a:spcAft>
              <a:buSzPts val="9500"/>
              <a:buFont typeface="Montserrat ExtraBold"/>
              <a:buNone/>
              <a:defRPr sz="9500">
                <a:latin typeface="Montserrat ExtraBold"/>
                <a:ea typeface="Montserrat ExtraBold"/>
                <a:cs typeface="Montserrat ExtraBold"/>
                <a:sym typeface="Montserrat ExtraBold"/>
              </a:defRPr>
            </a:lvl6pPr>
            <a:lvl7pPr lvl="6" algn="ctr">
              <a:spcBef>
                <a:spcPts val="0"/>
              </a:spcBef>
              <a:spcAft>
                <a:spcPts val="0"/>
              </a:spcAft>
              <a:buSzPts val="9500"/>
              <a:buFont typeface="Montserrat ExtraBold"/>
              <a:buNone/>
              <a:defRPr sz="9500">
                <a:latin typeface="Montserrat ExtraBold"/>
                <a:ea typeface="Montserrat ExtraBold"/>
                <a:cs typeface="Montserrat ExtraBold"/>
                <a:sym typeface="Montserrat ExtraBold"/>
              </a:defRPr>
            </a:lvl7pPr>
            <a:lvl8pPr lvl="7" algn="ctr">
              <a:spcBef>
                <a:spcPts val="0"/>
              </a:spcBef>
              <a:spcAft>
                <a:spcPts val="0"/>
              </a:spcAft>
              <a:buSzPts val="9500"/>
              <a:buFont typeface="Montserrat ExtraBold"/>
              <a:buNone/>
              <a:defRPr sz="9500">
                <a:latin typeface="Montserrat ExtraBold"/>
                <a:ea typeface="Montserrat ExtraBold"/>
                <a:cs typeface="Montserrat ExtraBold"/>
                <a:sym typeface="Montserrat ExtraBold"/>
              </a:defRPr>
            </a:lvl8pPr>
            <a:lvl9pPr lvl="8" algn="ctr">
              <a:spcBef>
                <a:spcPts val="0"/>
              </a:spcBef>
              <a:spcAft>
                <a:spcPts val="0"/>
              </a:spcAft>
              <a:buSzPts val="9500"/>
              <a:buFont typeface="Montserrat ExtraBold"/>
              <a:buNone/>
              <a:defRPr sz="9500">
                <a:latin typeface="Montserrat ExtraBold"/>
                <a:ea typeface="Montserrat ExtraBold"/>
                <a:cs typeface="Montserrat ExtraBold"/>
                <a:sym typeface="Montserrat ExtraBold"/>
              </a:defRPr>
            </a:lvl9pPr>
          </a:lstStyle>
          <a:p>
            <a:r>
              <a:t>xx%</a:t>
            </a:r>
          </a:p>
        </p:txBody>
      </p:sp>
      <p:grpSp>
        <p:nvGrpSpPr>
          <p:cNvPr id="1499" name="Google Shape;1499;p17"/>
          <p:cNvGrpSpPr/>
          <p:nvPr/>
        </p:nvGrpSpPr>
        <p:grpSpPr>
          <a:xfrm>
            <a:off x="7458669" y="3709500"/>
            <a:ext cx="302661" cy="301826"/>
            <a:chOff x="2601030" y="2721166"/>
            <a:chExt cx="358773" cy="357783"/>
          </a:xfrm>
        </p:grpSpPr>
        <p:sp>
          <p:nvSpPr>
            <p:cNvPr id="1500" name="Google Shape;1500;p17"/>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17"/>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17"/>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17"/>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17"/>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17"/>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17"/>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17"/>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08" name="Google Shape;1508;p17"/>
          <p:cNvGrpSpPr/>
          <p:nvPr/>
        </p:nvGrpSpPr>
        <p:grpSpPr>
          <a:xfrm>
            <a:off x="8332534" y="313356"/>
            <a:ext cx="511655" cy="625155"/>
            <a:chOff x="6180225" y="405175"/>
            <a:chExt cx="606514" cy="741056"/>
          </a:xfrm>
        </p:grpSpPr>
        <p:sp>
          <p:nvSpPr>
            <p:cNvPr id="1509" name="Google Shape;1509;p17"/>
            <p:cNvSpPr/>
            <p:nvPr/>
          </p:nvSpPr>
          <p:spPr>
            <a:xfrm>
              <a:off x="6180225" y="472428"/>
              <a:ext cx="606514" cy="673802"/>
            </a:xfrm>
            <a:custGeom>
              <a:rect b="b" l="l" r="r" t="t"/>
              <a:pathLst>
                <a:path extrusionOk="0" fill="none" h="18285" w="16459">
                  <a:moveTo>
                    <a:pt x="10055" y="1"/>
                  </a:moveTo>
                  <a:lnTo>
                    <a:pt x="10055" y="6186"/>
                  </a:lnTo>
                  <a:cubicBezTo>
                    <a:pt x="10055" y="6186"/>
                    <a:pt x="14224" y="12562"/>
                    <a:pt x="14987" y="13843"/>
                  </a:cubicBezTo>
                  <a:cubicBezTo>
                    <a:pt x="15777" y="15123"/>
                    <a:pt x="16458" y="16159"/>
                    <a:pt x="16458" y="16758"/>
                  </a:cubicBezTo>
                  <a:cubicBezTo>
                    <a:pt x="16458" y="17412"/>
                    <a:pt x="16213" y="18012"/>
                    <a:pt x="14905" y="18012"/>
                  </a:cubicBezTo>
                  <a:lnTo>
                    <a:pt x="8229" y="18148"/>
                  </a:lnTo>
                  <a:lnTo>
                    <a:pt x="1554" y="18257"/>
                  </a:lnTo>
                  <a:cubicBezTo>
                    <a:pt x="246" y="18284"/>
                    <a:pt x="0" y="17685"/>
                    <a:pt x="0" y="17058"/>
                  </a:cubicBezTo>
                  <a:cubicBezTo>
                    <a:pt x="0" y="16459"/>
                    <a:pt x="682" y="15450"/>
                    <a:pt x="1472" y="14088"/>
                  </a:cubicBezTo>
                  <a:cubicBezTo>
                    <a:pt x="2262" y="12726"/>
                    <a:pt x="6431" y="6268"/>
                    <a:pt x="6431" y="6268"/>
                  </a:cubicBezTo>
                  <a:lnTo>
                    <a:pt x="6431" y="8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17"/>
            <p:cNvSpPr/>
            <p:nvPr/>
          </p:nvSpPr>
          <p:spPr>
            <a:xfrm>
              <a:off x="6319781" y="860030"/>
              <a:ext cx="327375" cy="6043"/>
            </a:xfrm>
            <a:custGeom>
              <a:rect b="b" l="l" r="r" t="t"/>
              <a:pathLst>
                <a:path extrusionOk="0" fill="none" h="164" w="8884">
                  <a:moveTo>
                    <a:pt x="1" y="164"/>
                  </a:moveTo>
                  <a:lnTo>
                    <a:pt x="888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17"/>
            <p:cNvSpPr/>
            <p:nvPr/>
          </p:nvSpPr>
          <p:spPr>
            <a:xfrm>
              <a:off x="6374026" y="405175"/>
              <a:ext cx="219921" cy="62277"/>
            </a:xfrm>
            <a:custGeom>
              <a:rect b="b" l="l" r="r" t="t"/>
              <a:pathLst>
                <a:path extrusionOk="0" fill="none" h="1690" w="5968">
                  <a:moveTo>
                    <a:pt x="5968" y="790"/>
                  </a:moveTo>
                  <a:cubicBezTo>
                    <a:pt x="5940" y="1226"/>
                    <a:pt x="5586" y="1608"/>
                    <a:pt x="5150" y="1608"/>
                  </a:cubicBezTo>
                  <a:lnTo>
                    <a:pt x="791" y="1690"/>
                  </a:lnTo>
                  <a:cubicBezTo>
                    <a:pt x="355" y="1690"/>
                    <a:pt x="0" y="1335"/>
                    <a:pt x="0" y="899"/>
                  </a:cubicBezTo>
                  <a:lnTo>
                    <a:pt x="0" y="899"/>
                  </a:lnTo>
                  <a:cubicBezTo>
                    <a:pt x="0" y="463"/>
                    <a:pt x="355" y="109"/>
                    <a:pt x="791" y="82"/>
                  </a:cubicBezTo>
                  <a:lnTo>
                    <a:pt x="5150" y="0"/>
                  </a:lnTo>
                  <a:cubicBezTo>
                    <a:pt x="5586" y="0"/>
                    <a:pt x="5968" y="354"/>
                    <a:pt x="5968" y="79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12" name="Google Shape;1512;p17"/>
          <p:cNvGrpSpPr/>
          <p:nvPr/>
        </p:nvGrpSpPr>
        <p:grpSpPr>
          <a:xfrm>
            <a:off x="1940406" y="388587"/>
            <a:ext cx="302661" cy="301826"/>
            <a:chOff x="2601030" y="2721166"/>
            <a:chExt cx="358773" cy="357783"/>
          </a:xfrm>
        </p:grpSpPr>
        <p:sp>
          <p:nvSpPr>
            <p:cNvPr id="1513" name="Google Shape;1513;p17"/>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17"/>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17"/>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17"/>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17"/>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17"/>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17"/>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17"/>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21" name="Google Shape;1521;p17"/>
          <p:cNvGrpSpPr/>
          <p:nvPr/>
        </p:nvGrpSpPr>
        <p:grpSpPr>
          <a:xfrm rot="-5400000">
            <a:off x="357261" y="4189266"/>
            <a:ext cx="703922" cy="736809"/>
            <a:chOff x="3153626" y="-2653955"/>
            <a:chExt cx="834426" cy="873411"/>
          </a:xfrm>
        </p:grpSpPr>
        <p:sp>
          <p:nvSpPr>
            <p:cNvPr id="1522" name="Google Shape;1522;p17"/>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17"/>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17"/>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17"/>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17"/>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17"/>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17"/>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29" name="Google Shape;1529;p17"/>
          <p:cNvSpPr/>
          <p:nvPr/>
        </p:nvSpPr>
        <p:spPr>
          <a:xfrm rot="-5400000">
            <a:off x="1165145" y="4518867"/>
            <a:ext cx="76725" cy="77591"/>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30" name="Google Shape;1530;p17"/>
          <p:cNvGrpSpPr/>
          <p:nvPr/>
        </p:nvGrpSpPr>
        <p:grpSpPr>
          <a:xfrm rot="-5400000">
            <a:off x="433113" y="3890456"/>
            <a:ext cx="198955" cy="488123"/>
            <a:chOff x="6219428" y="3871144"/>
            <a:chExt cx="235841" cy="578619"/>
          </a:xfrm>
        </p:grpSpPr>
        <p:sp>
          <p:nvSpPr>
            <p:cNvPr id="1531" name="Google Shape;1531;p17"/>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17"/>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17"/>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4" name="Google Shape;1534;p17"/>
          <p:cNvGrpSpPr/>
          <p:nvPr/>
        </p:nvGrpSpPr>
        <p:grpSpPr>
          <a:xfrm rot="-5400000">
            <a:off x="356538" y="3575032"/>
            <a:ext cx="193077" cy="245361"/>
            <a:chOff x="2079424" y="521748"/>
            <a:chExt cx="228873" cy="290850"/>
          </a:xfrm>
        </p:grpSpPr>
        <p:sp>
          <p:nvSpPr>
            <p:cNvPr id="1535" name="Google Shape;1535;p17"/>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17"/>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17"/>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38" name="Google Shape;1538;p17"/>
          <p:cNvSpPr/>
          <p:nvPr/>
        </p:nvSpPr>
        <p:spPr>
          <a:xfrm flipH="1">
            <a:off x="7762757" y="2943625"/>
            <a:ext cx="156650" cy="156675"/>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39" name="Google Shape;1539;p17"/>
          <p:cNvGrpSpPr/>
          <p:nvPr/>
        </p:nvGrpSpPr>
        <p:grpSpPr>
          <a:xfrm flipH="1">
            <a:off x="1242297" y="1233837"/>
            <a:ext cx="249074" cy="249037"/>
            <a:chOff x="6886110" y="773687"/>
            <a:chExt cx="249074" cy="249037"/>
          </a:xfrm>
        </p:grpSpPr>
        <p:sp>
          <p:nvSpPr>
            <p:cNvPr id="1540" name="Google Shape;1540;p17"/>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17"/>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17"/>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17"/>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17"/>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17"/>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17"/>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17"/>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8" name="Google Shape;1548;p17"/>
          <p:cNvGrpSpPr/>
          <p:nvPr/>
        </p:nvGrpSpPr>
        <p:grpSpPr>
          <a:xfrm flipH="1">
            <a:off x="954468" y="315013"/>
            <a:ext cx="606514" cy="741056"/>
            <a:chOff x="6180225" y="405175"/>
            <a:chExt cx="606514" cy="741056"/>
          </a:xfrm>
        </p:grpSpPr>
        <p:sp>
          <p:nvSpPr>
            <p:cNvPr id="1549" name="Google Shape;1549;p17"/>
            <p:cNvSpPr/>
            <p:nvPr/>
          </p:nvSpPr>
          <p:spPr>
            <a:xfrm>
              <a:off x="6180225" y="472428"/>
              <a:ext cx="606514" cy="673802"/>
            </a:xfrm>
            <a:custGeom>
              <a:rect b="b" l="l" r="r" t="t"/>
              <a:pathLst>
                <a:path extrusionOk="0" fill="none" h="18285" w="16459">
                  <a:moveTo>
                    <a:pt x="10055" y="1"/>
                  </a:moveTo>
                  <a:lnTo>
                    <a:pt x="10055" y="6186"/>
                  </a:lnTo>
                  <a:cubicBezTo>
                    <a:pt x="10055" y="6186"/>
                    <a:pt x="14224" y="12562"/>
                    <a:pt x="14987" y="13843"/>
                  </a:cubicBezTo>
                  <a:cubicBezTo>
                    <a:pt x="15777" y="15123"/>
                    <a:pt x="16458" y="16159"/>
                    <a:pt x="16458" y="16758"/>
                  </a:cubicBezTo>
                  <a:cubicBezTo>
                    <a:pt x="16458" y="17412"/>
                    <a:pt x="16213" y="18012"/>
                    <a:pt x="14905" y="18012"/>
                  </a:cubicBezTo>
                  <a:lnTo>
                    <a:pt x="8229" y="18148"/>
                  </a:lnTo>
                  <a:lnTo>
                    <a:pt x="1554" y="18257"/>
                  </a:lnTo>
                  <a:cubicBezTo>
                    <a:pt x="246" y="18284"/>
                    <a:pt x="0" y="17685"/>
                    <a:pt x="0" y="17058"/>
                  </a:cubicBezTo>
                  <a:cubicBezTo>
                    <a:pt x="0" y="16459"/>
                    <a:pt x="682" y="15450"/>
                    <a:pt x="1472" y="14088"/>
                  </a:cubicBezTo>
                  <a:cubicBezTo>
                    <a:pt x="2262" y="12726"/>
                    <a:pt x="6431" y="6268"/>
                    <a:pt x="6431" y="6268"/>
                  </a:cubicBezTo>
                  <a:lnTo>
                    <a:pt x="6431" y="8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17"/>
            <p:cNvSpPr/>
            <p:nvPr/>
          </p:nvSpPr>
          <p:spPr>
            <a:xfrm>
              <a:off x="6319781" y="860030"/>
              <a:ext cx="327375" cy="6043"/>
            </a:xfrm>
            <a:custGeom>
              <a:rect b="b" l="l" r="r" t="t"/>
              <a:pathLst>
                <a:path extrusionOk="0" fill="none" h="164" w="8884">
                  <a:moveTo>
                    <a:pt x="1" y="164"/>
                  </a:moveTo>
                  <a:lnTo>
                    <a:pt x="888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17"/>
            <p:cNvSpPr/>
            <p:nvPr/>
          </p:nvSpPr>
          <p:spPr>
            <a:xfrm>
              <a:off x="6374026" y="405175"/>
              <a:ext cx="219921" cy="62277"/>
            </a:xfrm>
            <a:custGeom>
              <a:rect b="b" l="l" r="r" t="t"/>
              <a:pathLst>
                <a:path extrusionOk="0" fill="none" h="1690" w="5968">
                  <a:moveTo>
                    <a:pt x="5968" y="790"/>
                  </a:moveTo>
                  <a:cubicBezTo>
                    <a:pt x="5940" y="1226"/>
                    <a:pt x="5586" y="1608"/>
                    <a:pt x="5150" y="1608"/>
                  </a:cubicBezTo>
                  <a:lnTo>
                    <a:pt x="791" y="1690"/>
                  </a:lnTo>
                  <a:cubicBezTo>
                    <a:pt x="355" y="1690"/>
                    <a:pt x="0" y="1335"/>
                    <a:pt x="0" y="899"/>
                  </a:cubicBezTo>
                  <a:lnTo>
                    <a:pt x="0" y="899"/>
                  </a:lnTo>
                  <a:cubicBezTo>
                    <a:pt x="0" y="463"/>
                    <a:pt x="355" y="109"/>
                    <a:pt x="791" y="82"/>
                  </a:cubicBezTo>
                  <a:lnTo>
                    <a:pt x="5150" y="0"/>
                  </a:lnTo>
                  <a:cubicBezTo>
                    <a:pt x="5586" y="0"/>
                    <a:pt x="5968" y="354"/>
                    <a:pt x="5968" y="79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52" name="Google Shape;1552;p17"/>
          <p:cNvSpPr/>
          <p:nvPr/>
        </p:nvSpPr>
        <p:spPr>
          <a:xfrm flipH="1">
            <a:off x="407591" y="1892446"/>
            <a:ext cx="90984" cy="91975"/>
          </a:xfrm>
          <a:custGeom>
            <a:rect b="b" l="l" r="r" t="t"/>
            <a:pathLst>
              <a:path extrusionOk="0" fill="none" h="2508" w="2481">
                <a:moveTo>
                  <a:pt x="2480" y="1226"/>
                </a:moveTo>
                <a:cubicBezTo>
                  <a:pt x="2480" y="1908"/>
                  <a:pt x="1935" y="2480"/>
                  <a:pt x="1227" y="2480"/>
                </a:cubicBezTo>
                <a:cubicBezTo>
                  <a:pt x="546" y="2507"/>
                  <a:pt x="1" y="1935"/>
                  <a:pt x="1" y="1254"/>
                </a:cubicBezTo>
                <a:cubicBezTo>
                  <a:pt x="1" y="573"/>
                  <a:pt x="546" y="28"/>
                  <a:pt x="1227" y="0"/>
                </a:cubicBezTo>
                <a:cubicBezTo>
                  <a:pt x="1908" y="0"/>
                  <a:pt x="2480" y="545"/>
                  <a:pt x="2480" y="1226"/>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53" name="Google Shape;1553;p17"/>
          <p:cNvGrpSpPr/>
          <p:nvPr/>
        </p:nvGrpSpPr>
        <p:grpSpPr>
          <a:xfrm flipH="1">
            <a:off x="663047" y="491837"/>
            <a:ext cx="249074" cy="249037"/>
            <a:chOff x="6886110" y="773687"/>
            <a:chExt cx="249074" cy="249037"/>
          </a:xfrm>
        </p:grpSpPr>
        <p:sp>
          <p:nvSpPr>
            <p:cNvPr id="1554" name="Google Shape;1554;p17"/>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17"/>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17"/>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17"/>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17"/>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17"/>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17"/>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17"/>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62" name="Google Shape;1562;p17"/>
          <p:cNvGrpSpPr/>
          <p:nvPr/>
        </p:nvGrpSpPr>
        <p:grpSpPr>
          <a:xfrm flipH="1">
            <a:off x="7931801" y="246682"/>
            <a:ext cx="384731" cy="590613"/>
            <a:chOff x="1603769" y="107044"/>
            <a:chExt cx="384731" cy="590613"/>
          </a:xfrm>
        </p:grpSpPr>
        <p:sp>
          <p:nvSpPr>
            <p:cNvPr id="1563" name="Google Shape;1563;p17"/>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17"/>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17"/>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17"/>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17"/>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17"/>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17"/>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70" name="Google Shape;1570;p17"/>
          <p:cNvGrpSpPr/>
          <p:nvPr/>
        </p:nvGrpSpPr>
        <p:grpSpPr>
          <a:xfrm flipH="1">
            <a:off x="663051" y="1233817"/>
            <a:ext cx="510665" cy="824436"/>
            <a:chOff x="4698532" y="1605962"/>
            <a:chExt cx="510665" cy="824436"/>
          </a:xfrm>
        </p:grpSpPr>
        <p:sp>
          <p:nvSpPr>
            <p:cNvPr id="1571" name="Google Shape;1571;p17"/>
            <p:cNvSpPr/>
            <p:nvPr/>
          </p:nvSpPr>
          <p:spPr>
            <a:xfrm>
              <a:off x="4698532" y="1661926"/>
              <a:ext cx="510665" cy="768472"/>
            </a:xfrm>
            <a:custGeom>
              <a:rect b="b" l="l" r="r" t="t"/>
              <a:pathLst>
                <a:path extrusionOk="0" fill="none" h="20955" w="13925">
                  <a:moveTo>
                    <a:pt x="5096" y="83"/>
                  </a:moveTo>
                  <a:lnTo>
                    <a:pt x="5096" y="7276"/>
                  </a:lnTo>
                  <a:cubicBezTo>
                    <a:pt x="2098" y="8175"/>
                    <a:pt x="28" y="10927"/>
                    <a:pt x="28" y="14061"/>
                  </a:cubicBezTo>
                  <a:cubicBezTo>
                    <a:pt x="0" y="17876"/>
                    <a:pt x="3134" y="20955"/>
                    <a:pt x="6976" y="20873"/>
                  </a:cubicBezTo>
                  <a:cubicBezTo>
                    <a:pt x="10818" y="20791"/>
                    <a:pt x="13897" y="17658"/>
                    <a:pt x="13924" y="13816"/>
                  </a:cubicBezTo>
                  <a:cubicBezTo>
                    <a:pt x="13924" y="10709"/>
                    <a:pt x="11826" y="7985"/>
                    <a:pt x="8829" y="7222"/>
                  </a:cubicBezTo>
                  <a:lnTo>
                    <a:pt x="882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17"/>
            <p:cNvSpPr/>
            <p:nvPr/>
          </p:nvSpPr>
          <p:spPr>
            <a:xfrm>
              <a:off x="4836424" y="1605962"/>
              <a:ext cx="233861" cy="59006"/>
            </a:xfrm>
            <a:custGeom>
              <a:rect b="b" l="l" r="r" t="t"/>
              <a:pathLst>
                <a:path extrusionOk="0" fill="none" h="1609" w="6377">
                  <a:moveTo>
                    <a:pt x="6377" y="737"/>
                  </a:moveTo>
                  <a:cubicBezTo>
                    <a:pt x="6377" y="1173"/>
                    <a:pt x="6022" y="1500"/>
                    <a:pt x="5614" y="1527"/>
                  </a:cubicBezTo>
                  <a:lnTo>
                    <a:pt x="763" y="1609"/>
                  </a:lnTo>
                  <a:cubicBezTo>
                    <a:pt x="355" y="1609"/>
                    <a:pt x="1" y="1282"/>
                    <a:pt x="1" y="846"/>
                  </a:cubicBezTo>
                  <a:lnTo>
                    <a:pt x="1" y="846"/>
                  </a:lnTo>
                  <a:cubicBezTo>
                    <a:pt x="1" y="437"/>
                    <a:pt x="355" y="83"/>
                    <a:pt x="763" y="83"/>
                  </a:cubicBezTo>
                  <a:lnTo>
                    <a:pt x="5614" y="1"/>
                  </a:lnTo>
                  <a:cubicBezTo>
                    <a:pt x="6022" y="1"/>
                    <a:pt x="6377" y="328"/>
                    <a:pt x="6377" y="73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17"/>
            <p:cNvSpPr/>
            <p:nvPr/>
          </p:nvSpPr>
          <p:spPr>
            <a:xfrm>
              <a:off x="4710524" y="2099624"/>
              <a:ext cx="485654" cy="9021"/>
            </a:xfrm>
            <a:custGeom>
              <a:rect b="b" l="l" r="r" t="t"/>
              <a:pathLst>
                <a:path extrusionOk="0" fill="none" h="246" w="13243">
                  <a:moveTo>
                    <a:pt x="0" y="246"/>
                  </a:moveTo>
                  <a:lnTo>
                    <a:pt x="13243"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4" name="Google Shape;1574;p17"/>
          <p:cNvSpPr/>
          <p:nvPr/>
        </p:nvSpPr>
        <p:spPr>
          <a:xfrm flipH="1">
            <a:off x="7111894" y="680619"/>
            <a:ext cx="156650" cy="156675"/>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75" name="Google Shape;1575;p17"/>
          <p:cNvGrpSpPr/>
          <p:nvPr/>
        </p:nvGrpSpPr>
        <p:grpSpPr>
          <a:xfrm flipH="1">
            <a:off x="7517559" y="246681"/>
            <a:ext cx="184903" cy="235878"/>
            <a:chOff x="2947570" y="-1075969"/>
            <a:chExt cx="184903" cy="235878"/>
          </a:xfrm>
        </p:grpSpPr>
        <p:sp>
          <p:nvSpPr>
            <p:cNvPr id="1576" name="Google Shape;1576;p17"/>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17"/>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17"/>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79" name="Google Shape;1579;p17"/>
          <p:cNvGrpSpPr/>
          <p:nvPr/>
        </p:nvGrpSpPr>
        <p:grpSpPr>
          <a:xfrm flipH="1">
            <a:off x="7637259" y="1146056"/>
            <a:ext cx="184903" cy="235878"/>
            <a:chOff x="2947570" y="-1075969"/>
            <a:chExt cx="184903" cy="235878"/>
          </a:xfrm>
        </p:grpSpPr>
        <p:sp>
          <p:nvSpPr>
            <p:cNvPr id="1580" name="Google Shape;1580;p17"/>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17"/>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17"/>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3" name="Google Shape;1583;p17"/>
          <p:cNvGrpSpPr/>
          <p:nvPr/>
        </p:nvGrpSpPr>
        <p:grpSpPr>
          <a:xfrm flipH="1">
            <a:off x="8139562" y="1043517"/>
            <a:ext cx="670541" cy="672920"/>
            <a:chOff x="4492684" y="662647"/>
            <a:chExt cx="847391" cy="850399"/>
          </a:xfrm>
        </p:grpSpPr>
        <p:sp>
          <p:nvSpPr>
            <p:cNvPr id="1584" name="Google Shape;1584;p17"/>
            <p:cNvSpPr/>
            <p:nvPr/>
          </p:nvSpPr>
          <p:spPr>
            <a:xfrm>
              <a:off x="4492684" y="662647"/>
              <a:ext cx="847391" cy="850399"/>
            </a:xfrm>
            <a:custGeom>
              <a:rect b="b" l="l" r="r" t="t"/>
              <a:pathLst>
                <a:path extrusionOk="0" fill="none" h="23189" w="23107">
                  <a:moveTo>
                    <a:pt x="19019" y="4061"/>
                  </a:moveTo>
                  <a:cubicBezTo>
                    <a:pt x="23107" y="8093"/>
                    <a:pt x="23079" y="14769"/>
                    <a:pt x="18965" y="18938"/>
                  </a:cubicBezTo>
                  <a:cubicBezTo>
                    <a:pt x="14823" y="23080"/>
                    <a:pt x="8175" y="23189"/>
                    <a:pt x="4087" y="19129"/>
                  </a:cubicBezTo>
                  <a:cubicBezTo>
                    <a:pt x="0" y="15069"/>
                    <a:pt x="27" y="8420"/>
                    <a:pt x="4142" y="4252"/>
                  </a:cubicBezTo>
                  <a:cubicBezTo>
                    <a:pt x="8284" y="83"/>
                    <a:pt x="14932" y="1"/>
                    <a:pt x="19019" y="406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17"/>
            <p:cNvSpPr/>
            <p:nvPr/>
          </p:nvSpPr>
          <p:spPr>
            <a:xfrm>
              <a:off x="4858428" y="1029382"/>
              <a:ext cx="115922" cy="115958"/>
            </a:xfrm>
            <a:custGeom>
              <a:rect b="b" l="l" r="r" t="t"/>
              <a:pathLst>
                <a:path extrusionOk="0" fill="none" h="3162" w="3161">
                  <a:moveTo>
                    <a:pt x="3161" y="1554"/>
                  </a:moveTo>
                  <a:cubicBezTo>
                    <a:pt x="3134" y="2426"/>
                    <a:pt x="2452" y="3134"/>
                    <a:pt x="1580" y="3162"/>
                  </a:cubicBezTo>
                  <a:cubicBezTo>
                    <a:pt x="708" y="3162"/>
                    <a:pt x="0" y="2480"/>
                    <a:pt x="0" y="1608"/>
                  </a:cubicBezTo>
                  <a:cubicBezTo>
                    <a:pt x="0" y="737"/>
                    <a:pt x="708" y="28"/>
                    <a:pt x="1580" y="1"/>
                  </a:cubicBezTo>
                  <a:cubicBezTo>
                    <a:pt x="2452" y="1"/>
                    <a:pt x="3161" y="682"/>
                    <a:pt x="3161" y="1554"/>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17"/>
            <p:cNvSpPr/>
            <p:nvPr/>
          </p:nvSpPr>
          <p:spPr>
            <a:xfrm>
              <a:off x="4770485" y="792581"/>
              <a:ext cx="291803" cy="197885"/>
            </a:xfrm>
            <a:custGeom>
              <a:rect b="b" l="l" r="r" t="t"/>
              <a:pathLst>
                <a:path extrusionOk="0" fill="none" h="5396" w="7957">
                  <a:moveTo>
                    <a:pt x="3978" y="4932"/>
                  </a:moveTo>
                  <a:cubicBezTo>
                    <a:pt x="4523" y="4932"/>
                    <a:pt x="5068" y="5068"/>
                    <a:pt x="5532" y="5341"/>
                  </a:cubicBezTo>
                  <a:lnTo>
                    <a:pt x="7957" y="1035"/>
                  </a:lnTo>
                  <a:cubicBezTo>
                    <a:pt x="6730" y="354"/>
                    <a:pt x="5368" y="0"/>
                    <a:pt x="3978" y="55"/>
                  </a:cubicBezTo>
                  <a:cubicBezTo>
                    <a:pt x="2589" y="55"/>
                    <a:pt x="1199" y="436"/>
                    <a:pt x="0" y="1172"/>
                  </a:cubicBezTo>
                  <a:lnTo>
                    <a:pt x="2452" y="5395"/>
                  </a:lnTo>
                  <a:cubicBezTo>
                    <a:pt x="2916" y="5095"/>
                    <a:pt x="3433" y="4959"/>
                    <a:pt x="3978" y="4932"/>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17"/>
            <p:cNvSpPr/>
            <p:nvPr/>
          </p:nvSpPr>
          <p:spPr>
            <a:xfrm>
              <a:off x="4623571" y="1091360"/>
              <a:ext cx="235878" cy="250840"/>
            </a:xfrm>
            <a:custGeom>
              <a:rect b="b" l="l" r="r" t="t"/>
              <a:pathLst>
                <a:path extrusionOk="0" fill="none" h="6840" w="6432">
                  <a:moveTo>
                    <a:pt x="4878" y="0"/>
                  </a:moveTo>
                  <a:lnTo>
                    <a:pt x="1" y="82"/>
                  </a:lnTo>
                  <a:cubicBezTo>
                    <a:pt x="1" y="2861"/>
                    <a:pt x="1499" y="5450"/>
                    <a:pt x="3924" y="6839"/>
                  </a:cubicBezTo>
                  <a:lnTo>
                    <a:pt x="6431" y="2589"/>
                  </a:lnTo>
                  <a:cubicBezTo>
                    <a:pt x="5478" y="2071"/>
                    <a:pt x="4905" y="1063"/>
                    <a:pt x="487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17"/>
            <p:cNvSpPr/>
            <p:nvPr/>
          </p:nvSpPr>
          <p:spPr>
            <a:xfrm>
              <a:off x="4973326" y="1083365"/>
              <a:ext cx="236868" cy="253847"/>
            </a:xfrm>
            <a:custGeom>
              <a:rect b="b" l="l" r="r" t="t"/>
              <a:pathLst>
                <a:path extrusionOk="0" fill="none" h="6922" w="6459">
                  <a:moveTo>
                    <a:pt x="6458" y="0"/>
                  </a:moveTo>
                  <a:lnTo>
                    <a:pt x="1554" y="109"/>
                  </a:lnTo>
                  <a:cubicBezTo>
                    <a:pt x="1526" y="1199"/>
                    <a:pt x="954" y="2207"/>
                    <a:pt x="1" y="2780"/>
                  </a:cubicBezTo>
                  <a:lnTo>
                    <a:pt x="2507" y="6921"/>
                  </a:lnTo>
                  <a:cubicBezTo>
                    <a:pt x="4932" y="5450"/>
                    <a:pt x="6431" y="2834"/>
                    <a:pt x="645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9" name="Google Shape;1589;p17"/>
          <p:cNvGrpSpPr/>
          <p:nvPr/>
        </p:nvGrpSpPr>
        <p:grpSpPr>
          <a:xfrm flipH="1">
            <a:off x="8400928" y="2848081"/>
            <a:ext cx="457673" cy="400720"/>
            <a:chOff x="299281" y="2848081"/>
            <a:chExt cx="457673" cy="400720"/>
          </a:xfrm>
        </p:grpSpPr>
        <p:sp>
          <p:nvSpPr>
            <p:cNvPr id="1590" name="Google Shape;1590;p17"/>
            <p:cNvSpPr/>
            <p:nvPr/>
          </p:nvSpPr>
          <p:spPr>
            <a:xfrm>
              <a:off x="299281" y="2848081"/>
              <a:ext cx="457673" cy="400720"/>
            </a:xfrm>
            <a:custGeom>
              <a:rect b="b" l="l" r="r" t="t"/>
              <a:pathLst>
                <a:path extrusionOk="0" fill="none" h="10927" w="12480">
                  <a:moveTo>
                    <a:pt x="3106" y="10927"/>
                  </a:moveTo>
                  <a:lnTo>
                    <a:pt x="0" y="5586"/>
                  </a:lnTo>
                  <a:lnTo>
                    <a:pt x="3106" y="109"/>
                  </a:lnTo>
                  <a:lnTo>
                    <a:pt x="9346" y="1"/>
                  </a:lnTo>
                  <a:lnTo>
                    <a:pt x="12480" y="5368"/>
                  </a:lnTo>
                  <a:lnTo>
                    <a:pt x="9346" y="1081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17"/>
            <p:cNvSpPr/>
            <p:nvPr/>
          </p:nvSpPr>
          <p:spPr>
            <a:xfrm>
              <a:off x="388214" y="2929019"/>
              <a:ext cx="278821" cy="241855"/>
            </a:xfrm>
            <a:custGeom>
              <a:rect b="b" l="l" r="r" t="t"/>
              <a:pathLst>
                <a:path extrusionOk="0" fill="none" h="6595" w="7603">
                  <a:moveTo>
                    <a:pt x="7602" y="3189"/>
                  </a:moveTo>
                  <a:lnTo>
                    <a:pt x="5722" y="6513"/>
                  </a:lnTo>
                  <a:lnTo>
                    <a:pt x="1908" y="6595"/>
                  </a:lnTo>
                  <a:lnTo>
                    <a:pt x="0" y="3325"/>
                  </a:lnTo>
                  <a:lnTo>
                    <a:pt x="190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2" name="Google Shape;1592;p17"/>
          <p:cNvGrpSpPr/>
          <p:nvPr/>
        </p:nvGrpSpPr>
        <p:grpSpPr>
          <a:xfrm flipH="1">
            <a:off x="8234019" y="2795124"/>
            <a:ext cx="128941" cy="128941"/>
            <a:chOff x="794923" y="2795124"/>
            <a:chExt cx="128941" cy="128941"/>
          </a:xfrm>
        </p:grpSpPr>
        <p:sp>
          <p:nvSpPr>
            <p:cNvPr id="1593" name="Google Shape;1593;p17"/>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17"/>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5" name="Google Shape;1595;p17"/>
          <p:cNvGrpSpPr/>
          <p:nvPr/>
        </p:nvGrpSpPr>
        <p:grpSpPr>
          <a:xfrm flipH="1">
            <a:off x="7637248" y="3987817"/>
            <a:ext cx="750503" cy="917365"/>
            <a:chOff x="794919" y="4014442"/>
            <a:chExt cx="750503" cy="917365"/>
          </a:xfrm>
        </p:grpSpPr>
        <p:sp>
          <p:nvSpPr>
            <p:cNvPr id="1596" name="Google Shape;1596;p17"/>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17"/>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17"/>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9" name="Google Shape;1599;p17"/>
          <p:cNvGrpSpPr/>
          <p:nvPr/>
        </p:nvGrpSpPr>
        <p:grpSpPr>
          <a:xfrm flipH="1">
            <a:off x="7203608" y="4669534"/>
            <a:ext cx="217875" cy="217875"/>
            <a:chOff x="1447449" y="4268259"/>
            <a:chExt cx="217875" cy="217875"/>
          </a:xfrm>
        </p:grpSpPr>
        <p:sp>
          <p:nvSpPr>
            <p:cNvPr id="1600" name="Google Shape;1600;p17"/>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17"/>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17"/>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17"/>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17"/>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17"/>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17"/>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17"/>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08" name="Google Shape;1608;p17"/>
          <p:cNvGrpSpPr/>
          <p:nvPr/>
        </p:nvGrpSpPr>
        <p:grpSpPr>
          <a:xfrm flipH="1">
            <a:off x="8193048" y="3519056"/>
            <a:ext cx="210867" cy="780480"/>
            <a:chOff x="2419167" y="1286206"/>
            <a:chExt cx="210867" cy="780480"/>
          </a:xfrm>
        </p:grpSpPr>
        <p:sp>
          <p:nvSpPr>
            <p:cNvPr id="1609" name="Google Shape;1609;p17"/>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17"/>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17"/>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17"/>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p17"/>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4" name="Google Shape;1614;p17"/>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17"/>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17"/>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17"/>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17"/>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17"/>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17"/>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p17"/>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17"/>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17"/>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24" name="Google Shape;1624;p17"/>
          <p:cNvSpPr/>
          <p:nvPr/>
        </p:nvSpPr>
        <p:spPr>
          <a:xfrm flipH="1">
            <a:off x="1387012" y="3651722"/>
            <a:ext cx="90948" cy="91975"/>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25" name="Google Shape;1625;p17"/>
          <p:cNvGrpSpPr/>
          <p:nvPr/>
        </p:nvGrpSpPr>
        <p:grpSpPr>
          <a:xfrm flipH="1">
            <a:off x="356137" y="2722388"/>
            <a:ext cx="193891" cy="194881"/>
            <a:chOff x="3407917" y="-1400250"/>
            <a:chExt cx="193891" cy="194881"/>
          </a:xfrm>
        </p:grpSpPr>
        <p:sp>
          <p:nvSpPr>
            <p:cNvPr id="1626" name="Google Shape;1626;p17"/>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17"/>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17"/>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17"/>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17"/>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17"/>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2" name="Google Shape;1632;p17"/>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p17"/>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4" name="Google Shape;1634;p17"/>
          <p:cNvGrpSpPr/>
          <p:nvPr/>
        </p:nvGrpSpPr>
        <p:grpSpPr>
          <a:xfrm flipH="1">
            <a:off x="335165" y="855369"/>
            <a:ext cx="235841" cy="578619"/>
            <a:chOff x="6219428" y="3871144"/>
            <a:chExt cx="235841" cy="578619"/>
          </a:xfrm>
        </p:grpSpPr>
        <p:sp>
          <p:nvSpPr>
            <p:cNvPr id="1635" name="Google Shape;1635;p17"/>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17"/>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17"/>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8" name="Google Shape;1638;p17"/>
          <p:cNvGrpSpPr/>
          <p:nvPr/>
        </p:nvGrpSpPr>
        <p:grpSpPr>
          <a:xfrm flipH="1">
            <a:off x="8353924" y="4205702"/>
            <a:ext cx="509674" cy="559624"/>
            <a:chOff x="1693693" y="-2602979"/>
            <a:chExt cx="509674" cy="559624"/>
          </a:xfrm>
        </p:grpSpPr>
        <p:sp>
          <p:nvSpPr>
            <p:cNvPr id="1639" name="Google Shape;1639;p17"/>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17"/>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17"/>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17"/>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17"/>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17"/>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17"/>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17"/>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17"/>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48" name="Google Shape;1648;p17"/>
          <p:cNvGrpSpPr/>
          <p:nvPr/>
        </p:nvGrpSpPr>
        <p:grpSpPr>
          <a:xfrm>
            <a:off x="1387005" y="4329753"/>
            <a:ext cx="557642" cy="557642"/>
            <a:chOff x="3560335" y="-646412"/>
            <a:chExt cx="557642" cy="557642"/>
          </a:xfrm>
        </p:grpSpPr>
        <p:sp>
          <p:nvSpPr>
            <p:cNvPr id="1649" name="Google Shape;1649;p17"/>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17"/>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17"/>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17"/>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17"/>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17"/>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17"/>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17"/>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7" name="Google Shape;1657;p17"/>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58" name="Google Shape;1658;p17"/>
          <p:cNvGrpSpPr/>
          <p:nvPr/>
        </p:nvGrpSpPr>
        <p:grpSpPr>
          <a:xfrm flipH="1">
            <a:off x="5403254" y="740867"/>
            <a:ext cx="358773" cy="357783"/>
            <a:chOff x="2601030" y="2721166"/>
            <a:chExt cx="358773" cy="357783"/>
          </a:xfrm>
        </p:grpSpPr>
        <p:sp>
          <p:nvSpPr>
            <p:cNvPr id="1659" name="Google Shape;1659;p17"/>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17"/>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1" name="Google Shape;1661;p17"/>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p17"/>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17"/>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17"/>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17"/>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17"/>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67" name="Google Shape;1667;p17"/>
          <p:cNvSpPr txBox="1"/>
          <p:nvPr>
            <p:ph idx="1" type="subTitle"/>
          </p:nvPr>
        </p:nvSpPr>
        <p:spPr>
          <a:xfrm>
            <a:off x="2125200" y="3419300"/>
            <a:ext cx="4893600" cy="2787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1600"/>
              <a:buFont typeface="Nunito"/>
              <a:buNone/>
              <a:defRPr sz="1600">
                <a:latin typeface="Nunito"/>
                <a:ea typeface="Nunito"/>
                <a:cs typeface="Nunito"/>
                <a:sym typeface="Nunito"/>
              </a:defRPr>
            </a:lvl1pPr>
            <a:lvl2pPr lvl="1">
              <a:spcBef>
                <a:spcPts val="0"/>
              </a:spcBef>
              <a:spcAft>
                <a:spcPts val="0"/>
              </a:spcAft>
              <a:buSzPts val="1200"/>
              <a:buNone/>
              <a:defRPr/>
            </a:lvl2pPr>
            <a:lvl3pPr lvl="2">
              <a:spcBef>
                <a:spcPts val="1600"/>
              </a:spcBef>
              <a:spcAft>
                <a:spcPts val="0"/>
              </a:spcAft>
              <a:buSzPts val="1200"/>
              <a:buNone/>
              <a:defRPr/>
            </a:lvl3pPr>
            <a:lvl4pPr lvl="3">
              <a:spcBef>
                <a:spcPts val="1600"/>
              </a:spcBef>
              <a:spcAft>
                <a:spcPts val="0"/>
              </a:spcAft>
              <a:buSzPts val="1200"/>
              <a:buNone/>
              <a:defRPr/>
            </a:lvl4pPr>
            <a:lvl5pPr lvl="4">
              <a:spcBef>
                <a:spcPts val="1600"/>
              </a:spcBef>
              <a:spcAft>
                <a:spcPts val="0"/>
              </a:spcAft>
              <a:buSzPts val="1200"/>
              <a:buNone/>
              <a:defRPr/>
            </a:lvl5pPr>
            <a:lvl6pPr lvl="5">
              <a:spcBef>
                <a:spcPts val="1600"/>
              </a:spcBef>
              <a:spcAft>
                <a:spcPts val="0"/>
              </a:spcAft>
              <a:buSzPts val="1200"/>
              <a:buNone/>
              <a:defRPr/>
            </a:lvl6pPr>
            <a:lvl7pPr lvl="6">
              <a:spcBef>
                <a:spcPts val="1600"/>
              </a:spcBef>
              <a:spcAft>
                <a:spcPts val="0"/>
              </a:spcAft>
              <a:buSzPts val="1200"/>
              <a:buNone/>
              <a:defRPr/>
            </a:lvl7pPr>
            <a:lvl8pPr lvl="7">
              <a:spcBef>
                <a:spcPts val="1600"/>
              </a:spcBef>
              <a:spcAft>
                <a:spcPts val="0"/>
              </a:spcAft>
              <a:buSzPts val="1200"/>
              <a:buNone/>
              <a:defRPr/>
            </a:lvl8pPr>
            <a:lvl9pPr lvl="8">
              <a:spcBef>
                <a:spcPts val="1600"/>
              </a:spcBef>
              <a:spcAft>
                <a:spcPts val="1600"/>
              </a:spcAft>
              <a:buSzPts val="12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mall numbers">
  <p:cSld name="CUSTOM_16">
    <p:spTree>
      <p:nvGrpSpPr>
        <p:cNvPr id="1668" name="Shape 1668"/>
        <p:cNvGrpSpPr/>
        <p:nvPr/>
      </p:nvGrpSpPr>
      <p:grpSpPr>
        <a:xfrm>
          <a:off x="0" y="0"/>
          <a:ext cx="0" cy="0"/>
          <a:chOff x="0" y="0"/>
          <a:chExt cx="0" cy="0"/>
        </a:xfrm>
      </p:grpSpPr>
      <p:sp>
        <p:nvSpPr>
          <p:cNvPr id="1669" name="Google Shape;1669;p18"/>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18"/>
          <p:cNvSpPr txBox="1"/>
          <p:nvPr>
            <p:ph hasCustomPrompt="1" type="title"/>
          </p:nvPr>
        </p:nvSpPr>
        <p:spPr>
          <a:xfrm>
            <a:off x="1860600" y="512152"/>
            <a:ext cx="5422800" cy="526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4300">
                <a:solidFill>
                  <a:schemeClr val="accent3"/>
                </a:solidFill>
                <a:latin typeface="Montserrat ExtraBold"/>
                <a:ea typeface="Montserrat ExtraBold"/>
                <a:cs typeface="Montserrat ExtraBold"/>
                <a:sym typeface="Montserrat ExtraBold"/>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671" name="Google Shape;1671;p18"/>
          <p:cNvSpPr txBox="1"/>
          <p:nvPr>
            <p:ph hasCustomPrompt="1" idx="2" type="title"/>
          </p:nvPr>
        </p:nvSpPr>
        <p:spPr>
          <a:xfrm>
            <a:off x="1860600" y="2093327"/>
            <a:ext cx="5422800" cy="526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4300">
                <a:solidFill>
                  <a:schemeClr val="accent5"/>
                </a:solidFill>
                <a:latin typeface="Montserrat ExtraBold"/>
                <a:ea typeface="Montserrat ExtraBold"/>
                <a:cs typeface="Montserrat ExtraBold"/>
                <a:sym typeface="Montserrat ExtraBold"/>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672" name="Google Shape;1672;p18"/>
          <p:cNvSpPr txBox="1"/>
          <p:nvPr>
            <p:ph hasCustomPrompt="1" idx="3" type="title"/>
          </p:nvPr>
        </p:nvSpPr>
        <p:spPr>
          <a:xfrm>
            <a:off x="1860600" y="3674500"/>
            <a:ext cx="5422800" cy="526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4300">
                <a:solidFill>
                  <a:schemeClr val="accent5"/>
                </a:solidFill>
                <a:latin typeface="Montserrat ExtraBold"/>
                <a:ea typeface="Montserrat ExtraBold"/>
                <a:cs typeface="Montserrat ExtraBold"/>
                <a:sym typeface="Montserrat ExtraBold"/>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673" name="Google Shape;1673;p18"/>
          <p:cNvSpPr txBox="1"/>
          <p:nvPr>
            <p:ph idx="1" type="subTitle"/>
          </p:nvPr>
        </p:nvSpPr>
        <p:spPr>
          <a:xfrm>
            <a:off x="1944000" y="1180139"/>
            <a:ext cx="5256000" cy="288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Font typeface="Nunito"/>
              <a:buNone/>
              <a:defRPr sz="1600">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1674" name="Google Shape;1674;p18"/>
          <p:cNvSpPr txBox="1"/>
          <p:nvPr>
            <p:ph idx="4" type="subTitle"/>
          </p:nvPr>
        </p:nvSpPr>
        <p:spPr>
          <a:xfrm>
            <a:off x="1944000" y="2761273"/>
            <a:ext cx="5256000" cy="288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Font typeface="Nunito"/>
              <a:buNone/>
              <a:defRPr sz="1600">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1675" name="Google Shape;1675;p18"/>
          <p:cNvSpPr txBox="1"/>
          <p:nvPr>
            <p:ph idx="5" type="subTitle"/>
          </p:nvPr>
        </p:nvSpPr>
        <p:spPr>
          <a:xfrm>
            <a:off x="1944000" y="4342446"/>
            <a:ext cx="5256000" cy="288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Font typeface="Nunito"/>
              <a:buNone/>
              <a:defRPr sz="1600">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grpSp>
        <p:nvGrpSpPr>
          <p:cNvPr id="1676" name="Google Shape;1676;p18"/>
          <p:cNvGrpSpPr/>
          <p:nvPr/>
        </p:nvGrpSpPr>
        <p:grpSpPr>
          <a:xfrm>
            <a:off x="291107" y="355950"/>
            <a:ext cx="545422" cy="666492"/>
            <a:chOff x="2859835" y="2776139"/>
            <a:chExt cx="634581" cy="775442"/>
          </a:xfrm>
        </p:grpSpPr>
        <p:sp>
          <p:nvSpPr>
            <p:cNvPr id="1677" name="Google Shape;1677;p18"/>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18"/>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18"/>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80" name="Google Shape;1680;p18"/>
          <p:cNvGrpSpPr/>
          <p:nvPr/>
        </p:nvGrpSpPr>
        <p:grpSpPr>
          <a:xfrm>
            <a:off x="451593" y="1126654"/>
            <a:ext cx="330676" cy="507632"/>
            <a:chOff x="1603769" y="107044"/>
            <a:chExt cx="384731" cy="590613"/>
          </a:xfrm>
        </p:grpSpPr>
        <p:sp>
          <p:nvSpPr>
            <p:cNvPr id="1681" name="Google Shape;1681;p18"/>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18"/>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18"/>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18"/>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18"/>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18"/>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7" name="Google Shape;1687;p18"/>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88" name="Google Shape;1688;p18"/>
          <p:cNvSpPr/>
          <p:nvPr/>
        </p:nvSpPr>
        <p:spPr>
          <a:xfrm>
            <a:off x="291112" y="1738475"/>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89" name="Google Shape;1689;p18"/>
          <p:cNvGrpSpPr/>
          <p:nvPr/>
        </p:nvGrpSpPr>
        <p:grpSpPr>
          <a:xfrm>
            <a:off x="969744" y="947718"/>
            <a:ext cx="158924" cy="202737"/>
            <a:chOff x="2947570" y="-1075969"/>
            <a:chExt cx="184903" cy="235878"/>
          </a:xfrm>
        </p:grpSpPr>
        <p:sp>
          <p:nvSpPr>
            <p:cNvPr id="1690" name="Google Shape;1690;p18"/>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18"/>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18"/>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3" name="Google Shape;1693;p18"/>
          <p:cNvGrpSpPr/>
          <p:nvPr/>
        </p:nvGrpSpPr>
        <p:grpSpPr>
          <a:xfrm>
            <a:off x="920662" y="174042"/>
            <a:ext cx="728333" cy="730918"/>
            <a:chOff x="4492684" y="662647"/>
            <a:chExt cx="847391" cy="850399"/>
          </a:xfrm>
        </p:grpSpPr>
        <p:sp>
          <p:nvSpPr>
            <p:cNvPr id="1694" name="Google Shape;1694;p18"/>
            <p:cNvSpPr/>
            <p:nvPr/>
          </p:nvSpPr>
          <p:spPr>
            <a:xfrm>
              <a:off x="4492684" y="662647"/>
              <a:ext cx="847391" cy="850399"/>
            </a:xfrm>
            <a:custGeom>
              <a:rect b="b" l="l" r="r" t="t"/>
              <a:pathLst>
                <a:path extrusionOk="0" fill="none" h="23189" w="23107">
                  <a:moveTo>
                    <a:pt x="19019" y="4061"/>
                  </a:moveTo>
                  <a:cubicBezTo>
                    <a:pt x="23107" y="8093"/>
                    <a:pt x="23079" y="14769"/>
                    <a:pt x="18965" y="18938"/>
                  </a:cubicBezTo>
                  <a:cubicBezTo>
                    <a:pt x="14823" y="23080"/>
                    <a:pt x="8175" y="23189"/>
                    <a:pt x="4087" y="19129"/>
                  </a:cubicBezTo>
                  <a:cubicBezTo>
                    <a:pt x="0" y="15069"/>
                    <a:pt x="27" y="8420"/>
                    <a:pt x="4142" y="4252"/>
                  </a:cubicBezTo>
                  <a:cubicBezTo>
                    <a:pt x="8284" y="83"/>
                    <a:pt x="14932" y="1"/>
                    <a:pt x="19019" y="406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18"/>
            <p:cNvSpPr/>
            <p:nvPr/>
          </p:nvSpPr>
          <p:spPr>
            <a:xfrm>
              <a:off x="4858428" y="1029382"/>
              <a:ext cx="115922" cy="115958"/>
            </a:xfrm>
            <a:custGeom>
              <a:rect b="b" l="l" r="r" t="t"/>
              <a:pathLst>
                <a:path extrusionOk="0" fill="none" h="3162" w="3161">
                  <a:moveTo>
                    <a:pt x="3161" y="1554"/>
                  </a:moveTo>
                  <a:cubicBezTo>
                    <a:pt x="3134" y="2426"/>
                    <a:pt x="2452" y="3134"/>
                    <a:pt x="1580" y="3162"/>
                  </a:cubicBezTo>
                  <a:cubicBezTo>
                    <a:pt x="708" y="3162"/>
                    <a:pt x="0" y="2480"/>
                    <a:pt x="0" y="1608"/>
                  </a:cubicBezTo>
                  <a:cubicBezTo>
                    <a:pt x="0" y="737"/>
                    <a:pt x="708" y="28"/>
                    <a:pt x="1580" y="1"/>
                  </a:cubicBezTo>
                  <a:cubicBezTo>
                    <a:pt x="2452" y="1"/>
                    <a:pt x="3161" y="682"/>
                    <a:pt x="3161" y="1554"/>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18"/>
            <p:cNvSpPr/>
            <p:nvPr/>
          </p:nvSpPr>
          <p:spPr>
            <a:xfrm>
              <a:off x="4770485" y="792581"/>
              <a:ext cx="291803" cy="197885"/>
            </a:xfrm>
            <a:custGeom>
              <a:rect b="b" l="l" r="r" t="t"/>
              <a:pathLst>
                <a:path extrusionOk="0" fill="none" h="5396" w="7957">
                  <a:moveTo>
                    <a:pt x="3978" y="4932"/>
                  </a:moveTo>
                  <a:cubicBezTo>
                    <a:pt x="4523" y="4932"/>
                    <a:pt x="5068" y="5068"/>
                    <a:pt x="5532" y="5341"/>
                  </a:cubicBezTo>
                  <a:lnTo>
                    <a:pt x="7957" y="1035"/>
                  </a:lnTo>
                  <a:cubicBezTo>
                    <a:pt x="6730" y="354"/>
                    <a:pt x="5368" y="0"/>
                    <a:pt x="3978" y="55"/>
                  </a:cubicBezTo>
                  <a:cubicBezTo>
                    <a:pt x="2589" y="55"/>
                    <a:pt x="1199" y="436"/>
                    <a:pt x="0" y="1172"/>
                  </a:cubicBezTo>
                  <a:lnTo>
                    <a:pt x="2452" y="5395"/>
                  </a:lnTo>
                  <a:cubicBezTo>
                    <a:pt x="2916" y="5095"/>
                    <a:pt x="3433" y="4959"/>
                    <a:pt x="3978" y="4932"/>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18"/>
            <p:cNvSpPr/>
            <p:nvPr/>
          </p:nvSpPr>
          <p:spPr>
            <a:xfrm>
              <a:off x="4623571" y="1091360"/>
              <a:ext cx="235878" cy="250840"/>
            </a:xfrm>
            <a:custGeom>
              <a:rect b="b" l="l" r="r" t="t"/>
              <a:pathLst>
                <a:path extrusionOk="0" fill="none" h="6840" w="6432">
                  <a:moveTo>
                    <a:pt x="4878" y="0"/>
                  </a:moveTo>
                  <a:lnTo>
                    <a:pt x="1" y="82"/>
                  </a:lnTo>
                  <a:cubicBezTo>
                    <a:pt x="1" y="2861"/>
                    <a:pt x="1499" y="5450"/>
                    <a:pt x="3924" y="6839"/>
                  </a:cubicBezTo>
                  <a:lnTo>
                    <a:pt x="6431" y="2589"/>
                  </a:lnTo>
                  <a:cubicBezTo>
                    <a:pt x="5478" y="2071"/>
                    <a:pt x="4905" y="1063"/>
                    <a:pt x="487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18"/>
            <p:cNvSpPr/>
            <p:nvPr/>
          </p:nvSpPr>
          <p:spPr>
            <a:xfrm>
              <a:off x="4973326" y="1083365"/>
              <a:ext cx="236868" cy="253847"/>
            </a:xfrm>
            <a:custGeom>
              <a:rect b="b" l="l" r="r" t="t"/>
              <a:pathLst>
                <a:path extrusionOk="0" fill="none" h="6922" w="6459">
                  <a:moveTo>
                    <a:pt x="6458" y="0"/>
                  </a:moveTo>
                  <a:lnTo>
                    <a:pt x="1554" y="109"/>
                  </a:lnTo>
                  <a:cubicBezTo>
                    <a:pt x="1526" y="1199"/>
                    <a:pt x="954" y="2207"/>
                    <a:pt x="1" y="2780"/>
                  </a:cubicBezTo>
                  <a:lnTo>
                    <a:pt x="2507" y="6921"/>
                  </a:lnTo>
                  <a:cubicBezTo>
                    <a:pt x="4932" y="5450"/>
                    <a:pt x="6431" y="2834"/>
                    <a:pt x="645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9" name="Google Shape;1699;p18"/>
          <p:cNvGrpSpPr/>
          <p:nvPr/>
        </p:nvGrpSpPr>
        <p:grpSpPr>
          <a:xfrm rot="3599929">
            <a:off x="7916145" y="3816789"/>
            <a:ext cx="717247" cy="750757"/>
            <a:chOff x="3153626" y="-2653955"/>
            <a:chExt cx="834426" cy="873411"/>
          </a:xfrm>
        </p:grpSpPr>
        <p:sp>
          <p:nvSpPr>
            <p:cNvPr id="1700" name="Google Shape;1700;p18"/>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18"/>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18"/>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3" name="Google Shape;1703;p18"/>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p18"/>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5" name="Google Shape;1705;p18"/>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6" name="Google Shape;1706;p18"/>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07" name="Google Shape;1707;p18"/>
          <p:cNvGrpSpPr/>
          <p:nvPr/>
        </p:nvGrpSpPr>
        <p:grpSpPr>
          <a:xfrm>
            <a:off x="8656394" y="3009215"/>
            <a:ext cx="166649" cy="167500"/>
            <a:chOff x="3407917" y="-1400250"/>
            <a:chExt cx="193891" cy="194881"/>
          </a:xfrm>
        </p:grpSpPr>
        <p:sp>
          <p:nvSpPr>
            <p:cNvPr id="1708" name="Google Shape;1708;p18"/>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18"/>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18"/>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18"/>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2" name="Google Shape;1712;p18"/>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3" name="Google Shape;1713;p18"/>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18"/>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18"/>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16" name="Google Shape;1716;p18"/>
          <p:cNvGrpSpPr/>
          <p:nvPr/>
        </p:nvGrpSpPr>
        <p:grpSpPr>
          <a:xfrm>
            <a:off x="8304102" y="4275682"/>
            <a:ext cx="576312" cy="578897"/>
            <a:chOff x="1889565" y="-3382437"/>
            <a:chExt cx="670520" cy="673527"/>
          </a:xfrm>
        </p:grpSpPr>
        <p:sp>
          <p:nvSpPr>
            <p:cNvPr id="1717" name="Google Shape;1717;p18"/>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18"/>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18"/>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18"/>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18"/>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22" name="Google Shape;1722;p18"/>
          <p:cNvGrpSpPr/>
          <p:nvPr/>
        </p:nvGrpSpPr>
        <p:grpSpPr>
          <a:xfrm>
            <a:off x="8638154" y="3693627"/>
            <a:ext cx="202705" cy="497323"/>
            <a:chOff x="6219428" y="3871144"/>
            <a:chExt cx="235841" cy="578619"/>
          </a:xfrm>
        </p:grpSpPr>
        <p:sp>
          <p:nvSpPr>
            <p:cNvPr id="1723" name="Google Shape;1723;p18"/>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18"/>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5" name="Google Shape;1725;p18"/>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26" name="Google Shape;1726;p18"/>
          <p:cNvGrpSpPr/>
          <p:nvPr/>
        </p:nvGrpSpPr>
        <p:grpSpPr>
          <a:xfrm>
            <a:off x="8405911" y="3461577"/>
            <a:ext cx="196716" cy="249985"/>
            <a:chOff x="2079424" y="521748"/>
            <a:chExt cx="228873" cy="290850"/>
          </a:xfrm>
        </p:grpSpPr>
        <p:sp>
          <p:nvSpPr>
            <p:cNvPr id="1727" name="Google Shape;1727;p18"/>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18"/>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18"/>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30" name="Google Shape;1730;p18"/>
          <p:cNvGrpSpPr/>
          <p:nvPr/>
        </p:nvGrpSpPr>
        <p:grpSpPr>
          <a:xfrm rot="-5400000">
            <a:off x="7452457" y="4406336"/>
            <a:ext cx="479293" cy="479293"/>
            <a:chOff x="3560335" y="-646412"/>
            <a:chExt cx="557642" cy="557642"/>
          </a:xfrm>
        </p:grpSpPr>
        <p:sp>
          <p:nvSpPr>
            <p:cNvPr id="1731" name="Google Shape;1731;p18"/>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p18"/>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3" name="Google Shape;1733;p18"/>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18"/>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18"/>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18"/>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18"/>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8" name="Google Shape;1738;p18"/>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9" name="Google Shape;1739;p18"/>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0" name="Google Shape;1740;p18"/>
          <p:cNvGrpSpPr/>
          <p:nvPr/>
        </p:nvGrpSpPr>
        <p:grpSpPr>
          <a:xfrm>
            <a:off x="8276589" y="385746"/>
            <a:ext cx="308365" cy="307514"/>
            <a:chOff x="2601030" y="2721166"/>
            <a:chExt cx="358773" cy="357783"/>
          </a:xfrm>
        </p:grpSpPr>
        <p:sp>
          <p:nvSpPr>
            <p:cNvPr id="1741" name="Google Shape;1741;p18"/>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p18"/>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3" name="Google Shape;1743;p18"/>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4" name="Google Shape;1744;p18"/>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5" name="Google Shape;1745;p18"/>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18"/>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18"/>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18"/>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 3">
  <p:cSld name="CUSTOM_7">
    <p:spTree>
      <p:nvGrpSpPr>
        <p:cNvPr id="1749" name="Shape 1749"/>
        <p:cNvGrpSpPr/>
        <p:nvPr/>
      </p:nvGrpSpPr>
      <p:grpSpPr>
        <a:xfrm>
          <a:off x="0" y="0"/>
          <a:ext cx="0" cy="0"/>
          <a:chOff x="0" y="0"/>
          <a:chExt cx="0" cy="0"/>
        </a:xfrm>
      </p:grpSpPr>
      <p:sp>
        <p:nvSpPr>
          <p:cNvPr id="1750" name="Google Shape;1750;p19"/>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19"/>
          <p:cNvSpPr txBox="1"/>
          <p:nvPr>
            <p:ph type="title"/>
          </p:nvPr>
        </p:nvSpPr>
        <p:spPr>
          <a:xfrm>
            <a:off x="523350" y="539500"/>
            <a:ext cx="8097300" cy="50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None/>
              <a:defRPr sz="4000">
                <a:solidFill>
                  <a:schemeClr val="accent2"/>
                </a:solidFill>
                <a:latin typeface="Montserrat ExtraBold"/>
                <a:ea typeface="Montserrat ExtraBold"/>
                <a:cs typeface="Montserrat ExtraBold"/>
                <a:sym typeface="Montserrat ExtraBold"/>
              </a:defRPr>
            </a:lvl1pPr>
            <a:lvl2pPr lvl="1">
              <a:spcBef>
                <a:spcPts val="0"/>
              </a:spcBef>
              <a:spcAft>
                <a:spcPts val="0"/>
              </a:spcAft>
              <a:buSzPts val="2800"/>
              <a:buNone/>
              <a:defRPr>
                <a:latin typeface="Nunito Light"/>
                <a:ea typeface="Nunito Light"/>
                <a:cs typeface="Nunito Light"/>
                <a:sym typeface="Nunito Light"/>
              </a:defRPr>
            </a:lvl2pPr>
            <a:lvl3pPr lvl="2">
              <a:spcBef>
                <a:spcPts val="0"/>
              </a:spcBef>
              <a:spcAft>
                <a:spcPts val="0"/>
              </a:spcAft>
              <a:buSzPts val="2800"/>
              <a:buNone/>
              <a:defRPr>
                <a:latin typeface="Nunito Light"/>
                <a:ea typeface="Nunito Light"/>
                <a:cs typeface="Nunito Light"/>
                <a:sym typeface="Nunito Light"/>
              </a:defRPr>
            </a:lvl3pPr>
            <a:lvl4pPr lvl="3">
              <a:spcBef>
                <a:spcPts val="0"/>
              </a:spcBef>
              <a:spcAft>
                <a:spcPts val="0"/>
              </a:spcAft>
              <a:buSzPts val="2800"/>
              <a:buNone/>
              <a:defRPr>
                <a:latin typeface="Nunito Light"/>
                <a:ea typeface="Nunito Light"/>
                <a:cs typeface="Nunito Light"/>
                <a:sym typeface="Nunito Light"/>
              </a:defRPr>
            </a:lvl4pPr>
            <a:lvl5pPr lvl="4">
              <a:spcBef>
                <a:spcPts val="0"/>
              </a:spcBef>
              <a:spcAft>
                <a:spcPts val="0"/>
              </a:spcAft>
              <a:buSzPts val="2800"/>
              <a:buNone/>
              <a:defRPr>
                <a:latin typeface="Nunito Light"/>
                <a:ea typeface="Nunito Light"/>
                <a:cs typeface="Nunito Light"/>
                <a:sym typeface="Nunito Light"/>
              </a:defRPr>
            </a:lvl5pPr>
            <a:lvl6pPr lvl="5">
              <a:spcBef>
                <a:spcPts val="0"/>
              </a:spcBef>
              <a:spcAft>
                <a:spcPts val="0"/>
              </a:spcAft>
              <a:buSzPts val="2800"/>
              <a:buNone/>
              <a:defRPr>
                <a:latin typeface="Nunito Light"/>
                <a:ea typeface="Nunito Light"/>
                <a:cs typeface="Nunito Light"/>
                <a:sym typeface="Nunito Light"/>
              </a:defRPr>
            </a:lvl6pPr>
            <a:lvl7pPr lvl="6">
              <a:spcBef>
                <a:spcPts val="0"/>
              </a:spcBef>
              <a:spcAft>
                <a:spcPts val="0"/>
              </a:spcAft>
              <a:buSzPts val="2800"/>
              <a:buNone/>
              <a:defRPr>
                <a:latin typeface="Nunito Light"/>
                <a:ea typeface="Nunito Light"/>
                <a:cs typeface="Nunito Light"/>
                <a:sym typeface="Nunito Light"/>
              </a:defRPr>
            </a:lvl7pPr>
            <a:lvl8pPr lvl="7">
              <a:spcBef>
                <a:spcPts val="0"/>
              </a:spcBef>
              <a:spcAft>
                <a:spcPts val="0"/>
              </a:spcAft>
              <a:buSzPts val="2800"/>
              <a:buNone/>
              <a:defRPr>
                <a:latin typeface="Nunito Light"/>
                <a:ea typeface="Nunito Light"/>
                <a:cs typeface="Nunito Light"/>
                <a:sym typeface="Nunito Light"/>
              </a:defRPr>
            </a:lvl8pPr>
            <a:lvl9pPr lvl="8">
              <a:spcBef>
                <a:spcPts val="0"/>
              </a:spcBef>
              <a:spcAft>
                <a:spcPts val="0"/>
              </a:spcAft>
              <a:buSzPts val="2800"/>
              <a:buNone/>
              <a:defRPr>
                <a:latin typeface="Nunito Light"/>
                <a:ea typeface="Nunito Light"/>
                <a:cs typeface="Nunito Light"/>
                <a:sym typeface="Nunito Light"/>
              </a:defRPr>
            </a:lvl9pPr>
          </a:lstStyle>
          <a:p/>
        </p:txBody>
      </p:sp>
      <p:sp>
        <p:nvSpPr>
          <p:cNvPr id="1752" name="Google Shape;1752;p19"/>
          <p:cNvSpPr txBox="1"/>
          <p:nvPr>
            <p:ph idx="1" type="subTitle"/>
          </p:nvPr>
        </p:nvSpPr>
        <p:spPr>
          <a:xfrm>
            <a:off x="1039775" y="2770999"/>
            <a:ext cx="1658400" cy="2838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1pPr>
            <a:lvl2pPr lvl="1">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2pPr>
            <a:lvl3pPr lvl="2">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3pPr>
            <a:lvl4pPr lvl="3">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4pPr>
            <a:lvl5pPr lvl="4">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5pPr>
            <a:lvl6pPr lvl="5">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6pPr>
            <a:lvl7pPr lvl="6">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7pPr>
            <a:lvl8pPr lvl="7">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8pPr>
            <a:lvl9pPr lvl="8">
              <a:spcBef>
                <a:spcPts val="1600"/>
              </a:spcBef>
              <a:spcAft>
                <a:spcPts val="1600"/>
              </a:spcAft>
              <a:buClr>
                <a:schemeClr val="accent2"/>
              </a:buClr>
              <a:buSzPts val="1600"/>
              <a:buFont typeface="Nunito"/>
              <a:buNone/>
              <a:defRPr b="1" sz="1600">
                <a:solidFill>
                  <a:schemeClr val="accent2"/>
                </a:solidFill>
                <a:latin typeface="Nunito"/>
                <a:ea typeface="Nunito"/>
                <a:cs typeface="Nunito"/>
                <a:sym typeface="Nunito"/>
              </a:defRPr>
            </a:lvl9pPr>
          </a:lstStyle>
          <a:p/>
        </p:txBody>
      </p:sp>
      <p:sp>
        <p:nvSpPr>
          <p:cNvPr id="1753" name="Google Shape;1753;p19"/>
          <p:cNvSpPr txBox="1"/>
          <p:nvPr>
            <p:ph idx="2" type="subTitle"/>
          </p:nvPr>
        </p:nvSpPr>
        <p:spPr>
          <a:xfrm>
            <a:off x="1039775" y="3140274"/>
            <a:ext cx="1658400" cy="7515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rtl="0">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1754" name="Google Shape;1754;p19"/>
          <p:cNvSpPr txBox="1"/>
          <p:nvPr>
            <p:ph idx="3" type="subTitle"/>
          </p:nvPr>
        </p:nvSpPr>
        <p:spPr>
          <a:xfrm>
            <a:off x="3742800" y="2770999"/>
            <a:ext cx="1658400" cy="283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1pPr>
            <a:lvl2pPr lvl="1" rtl="0">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2pPr>
            <a:lvl3pPr lvl="2"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3pPr>
            <a:lvl4pPr lvl="3"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4pPr>
            <a:lvl5pPr lvl="4"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5pPr>
            <a:lvl6pPr lvl="5"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6pPr>
            <a:lvl7pPr lvl="6"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7pPr>
            <a:lvl8pPr lvl="7"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8pPr>
            <a:lvl9pPr lvl="8" rtl="0">
              <a:spcBef>
                <a:spcPts val="1600"/>
              </a:spcBef>
              <a:spcAft>
                <a:spcPts val="1600"/>
              </a:spcAft>
              <a:buClr>
                <a:schemeClr val="accent2"/>
              </a:buClr>
              <a:buSzPts val="1600"/>
              <a:buFont typeface="Nunito"/>
              <a:buNone/>
              <a:defRPr b="1" sz="1600">
                <a:solidFill>
                  <a:schemeClr val="accent2"/>
                </a:solidFill>
                <a:latin typeface="Nunito"/>
                <a:ea typeface="Nunito"/>
                <a:cs typeface="Nunito"/>
                <a:sym typeface="Nunito"/>
              </a:defRPr>
            </a:lvl9pPr>
          </a:lstStyle>
          <a:p/>
        </p:txBody>
      </p:sp>
      <p:sp>
        <p:nvSpPr>
          <p:cNvPr id="1755" name="Google Shape;1755;p19"/>
          <p:cNvSpPr txBox="1"/>
          <p:nvPr>
            <p:ph idx="4" type="subTitle"/>
          </p:nvPr>
        </p:nvSpPr>
        <p:spPr>
          <a:xfrm>
            <a:off x="3742800" y="3140274"/>
            <a:ext cx="1658400" cy="7515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rtl="0">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1756" name="Google Shape;1756;p19"/>
          <p:cNvSpPr txBox="1"/>
          <p:nvPr>
            <p:ph idx="5" type="subTitle"/>
          </p:nvPr>
        </p:nvSpPr>
        <p:spPr>
          <a:xfrm>
            <a:off x="6445825" y="2770999"/>
            <a:ext cx="1658400" cy="283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1pPr>
            <a:lvl2pPr lvl="1" rtl="0">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2pPr>
            <a:lvl3pPr lvl="2"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3pPr>
            <a:lvl4pPr lvl="3"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4pPr>
            <a:lvl5pPr lvl="4"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5pPr>
            <a:lvl6pPr lvl="5"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6pPr>
            <a:lvl7pPr lvl="6"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7pPr>
            <a:lvl8pPr lvl="7" rtl="0">
              <a:spcBef>
                <a:spcPts val="1600"/>
              </a:spcBef>
              <a:spcAft>
                <a:spcPts val="0"/>
              </a:spcAft>
              <a:buClr>
                <a:schemeClr val="accent2"/>
              </a:buClr>
              <a:buSzPts val="1600"/>
              <a:buFont typeface="Nunito"/>
              <a:buNone/>
              <a:defRPr b="1" sz="1600">
                <a:solidFill>
                  <a:schemeClr val="accent2"/>
                </a:solidFill>
                <a:latin typeface="Nunito"/>
                <a:ea typeface="Nunito"/>
                <a:cs typeface="Nunito"/>
                <a:sym typeface="Nunito"/>
              </a:defRPr>
            </a:lvl8pPr>
            <a:lvl9pPr lvl="8" rtl="0">
              <a:spcBef>
                <a:spcPts val="1600"/>
              </a:spcBef>
              <a:spcAft>
                <a:spcPts val="1600"/>
              </a:spcAft>
              <a:buClr>
                <a:schemeClr val="accent2"/>
              </a:buClr>
              <a:buSzPts val="1600"/>
              <a:buFont typeface="Nunito"/>
              <a:buNone/>
              <a:defRPr b="1" sz="1600">
                <a:solidFill>
                  <a:schemeClr val="accent2"/>
                </a:solidFill>
                <a:latin typeface="Nunito"/>
                <a:ea typeface="Nunito"/>
                <a:cs typeface="Nunito"/>
                <a:sym typeface="Nunito"/>
              </a:defRPr>
            </a:lvl9pPr>
          </a:lstStyle>
          <a:p/>
        </p:txBody>
      </p:sp>
      <p:sp>
        <p:nvSpPr>
          <p:cNvPr id="1757" name="Google Shape;1757;p19"/>
          <p:cNvSpPr txBox="1"/>
          <p:nvPr>
            <p:ph idx="6" type="subTitle"/>
          </p:nvPr>
        </p:nvSpPr>
        <p:spPr>
          <a:xfrm>
            <a:off x="6445825" y="3140274"/>
            <a:ext cx="1658400" cy="7515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rtl="0">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grpSp>
        <p:nvGrpSpPr>
          <p:cNvPr id="1758" name="Google Shape;1758;p19"/>
          <p:cNvGrpSpPr/>
          <p:nvPr/>
        </p:nvGrpSpPr>
        <p:grpSpPr>
          <a:xfrm>
            <a:off x="8430777" y="233346"/>
            <a:ext cx="308365" cy="307514"/>
            <a:chOff x="2601030" y="2721166"/>
            <a:chExt cx="358773" cy="357783"/>
          </a:xfrm>
        </p:grpSpPr>
        <p:sp>
          <p:nvSpPr>
            <p:cNvPr id="1759" name="Google Shape;1759;p19"/>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19"/>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19"/>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19"/>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19"/>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4" name="Google Shape;1764;p19"/>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5" name="Google Shape;1765;p19"/>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19"/>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67" name="Google Shape;1767;p19"/>
          <p:cNvGrpSpPr/>
          <p:nvPr/>
        </p:nvGrpSpPr>
        <p:grpSpPr>
          <a:xfrm rot="5400000">
            <a:off x="8148404" y="4139260"/>
            <a:ext cx="717273" cy="750784"/>
            <a:chOff x="3153626" y="-2653955"/>
            <a:chExt cx="834426" cy="873411"/>
          </a:xfrm>
        </p:grpSpPr>
        <p:sp>
          <p:nvSpPr>
            <p:cNvPr id="1768" name="Google Shape;1768;p19"/>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19"/>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19"/>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19"/>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19"/>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19"/>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19"/>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75" name="Google Shape;1775;p19"/>
          <p:cNvGrpSpPr/>
          <p:nvPr/>
        </p:nvGrpSpPr>
        <p:grpSpPr>
          <a:xfrm>
            <a:off x="8753710" y="4076015"/>
            <a:ext cx="166649" cy="167500"/>
            <a:chOff x="3407917" y="-1400250"/>
            <a:chExt cx="193891" cy="194881"/>
          </a:xfrm>
        </p:grpSpPr>
        <p:sp>
          <p:nvSpPr>
            <p:cNvPr id="1776" name="Google Shape;1776;p19"/>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19"/>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19"/>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19"/>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19"/>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19"/>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19"/>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19"/>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4" name="Google Shape;1784;p19"/>
          <p:cNvGrpSpPr/>
          <p:nvPr/>
        </p:nvGrpSpPr>
        <p:grpSpPr>
          <a:xfrm>
            <a:off x="8494476" y="3730809"/>
            <a:ext cx="202705" cy="497323"/>
            <a:chOff x="6219428" y="3871144"/>
            <a:chExt cx="235841" cy="578619"/>
          </a:xfrm>
        </p:grpSpPr>
        <p:sp>
          <p:nvSpPr>
            <p:cNvPr id="1785" name="Google Shape;1785;p19"/>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19"/>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19"/>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8" name="Google Shape;1788;p19"/>
          <p:cNvGrpSpPr/>
          <p:nvPr/>
        </p:nvGrpSpPr>
        <p:grpSpPr>
          <a:xfrm>
            <a:off x="8689136" y="3445511"/>
            <a:ext cx="196716" cy="249985"/>
            <a:chOff x="2079424" y="521748"/>
            <a:chExt cx="228873" cy="290850"/>
          </a:xfrm>
        </p:grpSpPr>
        <p:sp>
          <p:nvSpPr>
            <p:cNvPr id="1789" name="Google Shape;1789;p19"/>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19"/>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19"/>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92" name="Google Shape;1792;p19"/>
          <p:cNvGrpSpPr/>
          <p:nvPr/>
        </p:nvGrpSpPr>
        <p:grpSpPr>
          <a:xfrm>
            <a:off x="8276124" y="3903314"/>
            <a:ext cx="110824" cy="110824"/>
            <a:chOff x="794923" y="2795124"/>
            <a:chExt cx="128941" cy="128941"/>
          </a:xfrm>
        </p:grpSpPr>
        <p:sp>
          <p:nvSpPr>
            <p:cNvPr id="1793" name="Google Shape;1793;p19"/>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19"/>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95" name="Google Shape;1795;p19"/>
          <p:cNvGrpSpPr/>
          <p:nvPr/>
        </p:nvGrpSpPr>
        <p:grpSpPr>
          <a:xfrm>
            <a:off x="7881342" y="4733713"/>
            <a:ext cx="110824" cy="110824"/>
            <a:chOff x="794923" y="2795124"/>
            <a:chExt cx="128941" cy="128941"/>
          </a:xfrm>
        </p:grpSpPr>
        <p:sp>
          <p:nvSpPr>
            <p:cNvPr id="1796" name="Google Shape;1796;p19"/>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19"/>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98" name="Google Shape;1798;p19"/>
          <p:cNvGrpSpPr/>
          <p:nvPr/>
        </p:nvGrpSpPr>
        <p:grpSpPr>
          <a:xfrm>
            <a:off x="381602" y="3967969"/>
            <a:ext cx="576312" cy="578897"/>
            <a:chOff x="1889565" y="-3382437"/>
            <a:chExt cx="670520" cy="673527"/>
          </a:xfrm>
        </p:grpSpPr>
        <p:sp>
          <p:nvSpPr>
            <p:cNvPr id="1799" name="Google Shape;1799;p19"/>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19"/>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19"/>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19"/>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19"/>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04" name="Google Shape;1804;p19"/>
          <p:cNvGrpSpPr/>
          <p:nvPr/>
        </p:nvGrpSpPr>
        <p:grpSpPr>
          <a:xfrm>
            <a:off x="328711" y="3640601"/>
            <a:ext cx="196716" cy="249985"/>
            <a:chOff x="2079424" y="521748"/>
            <a:chExt cx="228873" cy="290850"/>
          </a:xfrm>
        </p:grpSpPr>
        <p:sp>
          <p:nvSpPr>
            <p:cNvPr id="1805" name="Google Shape;1805;p19"/>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19"/>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19"/>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08" name="Google Shape;1808;p19"/>
          <p:cNvGrpSpPr/>
          <p:nvPr/>
        </p:nvGrpSpPr>
        <p:grpSpPr>
          <a:xfrm rot="-5400000">
            <a:off x="718775" y="4327841"/>
            <a:ext cx="479293" cy="479293"/>
            <a:chOff x="3560335" y="-646412"/>
            <a:chExt cx="557642" cy="557642"/>
          </a:xfrm>
        </p:grpSpPr>
        <p:sp>
          <p:nvSpPr>
            <p:cNvPr id="1809" name="Google Shape;1809;p19"/>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19"/>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19"/>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19"/>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19"/>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19"/>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19"/>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19"/>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19"/>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18" name="Google Shape;1818;p19"/>
          <p:cNvGrpSpPr/>
          <p:nvPr/>
        </p:nvGrpSpPr>
        <p:grpSpPr>
          <a:xfrm>
            <a:off x="436331" y="262633"/>
            <a:ext cx="200704" cy="200674"/>
            <a:chOff x="6886110" y="773687"/>
            <a:chExt cx="249074" cy="249037"/>
          </a:xfrm>
        </p:grpSpPr>
        <p:sp>
          <p:nvSpPr>
            <p:cNvPr id="1819" name="Google Shape;1819;p19"/>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19"/>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19"/>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19"/>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19"/>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19"/>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19"/>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19"/>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27" name="Google Shape;1827;p19"/>
          <p:cNvSpPr/>
          <p:nvPr/>
        </p:nvSpPr>
        <p:spPr>
          <a:xfrm>
            <a:off x="224620" y="3495741"/>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28" name="Google Shape;1828;p19"/>
          <p:cNvGrpSpPr/>
          <p:nvPr/>
        </p:nvGrpSpPr>
        <p:grpSpPr>
          <a:xfrm>
            <a:off x="1265956" y="4699501"/>
            <a:ext cx="110824" cy="110824"/>
            <a:chOff x="794923" y="2795124"/>
            <a:chExt cx="128941" cy="128941"/>
          </a:xfrm>
        </p:grpSpPr>
        <p:sp>
          <p:nvSpPr>
            <p:cNvPr id="1829" name="Google Shape;1829;p19"/>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19"/>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31" name="Google Shape;1831;p19"/>
          <p:cNvGrpSpPr/>
          <p:nvPr/>
        </p:nvGrpSpPr>
        <p:grpSpPr>
          <a:xfrm>
            <a:off x="328869" y="4548063"/>
            <a:ext cx="110824" cy="110824"/>
            <a:chOff x="794923" y="2795124"/>
            <a:chExt cx="128941" cy="128941"/>
          </a:xfrm>
        </p:grpSpPr>
        <p:sp>
          <p:nvSpPr>
            <p:cNvPr id="1832" name="Google Shape;1832;p19"/>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19"/>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dia">
  <p:cSld name="CUSTOM_5">
    <p:spTree>
      <p:nvGrpSpPr>
        <p:cNvPr id="1834" name="Shape 1834"/>
        <p:cNvGrpSpPr/>
        <p:nvPr/>
      </p:nvGrpSpPr>
      <p:grpSpPr>
        <a:xfrm>
          <a:off x="0" y="0"/>
          <a:ext cx="0" cy="0"/>
          <a:chOff x="0" y="0"/>
          <a:chExt cx="0" cy="0"/>
        </a:xfrm>
      </p:grpSpPr>
      <p:sp>
        <p:nvSpPr>
          <p:cNvPr id="1835" name="Google Shape;1835;p20"/>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20"/>
          <p:cNvSpPr txBox="1"/>
          <p:nvPr>
            <p:ph idx="1" type="subTitle"/>
          </p:nvPr>
        </p:nvSpPr>
        <p:spPr>
          <a:xfrm>
            <a:off x="713225" y="2302169"/>
            <a:ext cx="2767800" cy="112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a:lnSpc>
                <a:spcPct val="100000"/>
              </a:lnSpc>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a:lnSpc>
                <a:spcPct val="100000"/>
              </a:lnSpc>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a:lnSpc>
                <a:spcPct val="100000"/>
              </a:lnSpc>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a:lnSpc>
                <a:spcPct val="100000"/>
              </a:lnSpc>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a:lnSpc>
                <a:spcPct val="100000"/>
              </a:lnSpc>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a:lnSpc>
                <a:spcPct val="100000"/>
              </a:lnSpc>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a:lnSpc>
                <a:spcPct val="100000"/>
              </a:lnSpc>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1837" name="Google Shape;1837;p20"/>
          <p:cNvSpPr txBox="1"/>
          <p:nvPr>
            <p:ph type="title"/>
          </p:nvPr>
        </p:nvSpPr>
        <p:spPr>
          <a:xfrm>
            <a:off x="1213025" y="1720531"/>
            <a:ext cx="2268000" cy="498300"/>
          </a:xfrm>
          <a:prstGeom prst="rect">
            <a:avLst/>
          </a:prstGeom>
        </p:spPr>
        <p:txBody>
          <a:bodyPr anchorCtr="0" anchor="ctr" bIns="91425" lIns="91425" spcFirstLastPara="1" rIns="91425" wrap="square" tIns="91425">
            <a:noAutofit/>
          </a:bodyPr>
          <a:lstStyle>
            <a:lvl1pPr lvl="0" algn="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1pPr>
            <a:lvl2pPr lvl="1" algn="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2pPr>
            <a:lvl3pPr lvl="2" algn="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3pPr>
            <a:lvl4pPr lvl="3" algn="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4pPr>
            <a:lvl5pPr lvl="4" algn="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5pPr>
            <a:lvl6pPr lvl="5" algn="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6pPr>
            <a:lvl7pPr lvl="6" algn="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7pPr>
            <a:lvl8pPr lvl="7" algn="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8pPr>
            <a:lvl9pPr lvl="8" algn="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9pPr>
          </a:lstStyle>
          <a:p/>
        </p:txBody>
      </p:sp>
      <p:grpSp>
        <p:nvGrpSpPr>
          <p:cNvPr id="1838" name="Google Shape;1838;p20"/>
          <p:cNvGrpSpPr/>
          <p:nvPr/>
        </p:nvGrpSpPr>
        <p:grpSpPr>
          <a:xfrm>
            <a:off x="559039" y="4454821"/>
            <a:ext cx="308365" cy="307514"/>
            <a:chOff x="2601030" y="2721166"/>
            <a:chExt cx="358773" cy="357783"/>
          </a:xfrm>
        </p:grpSpPr>
        <p:sp>
          <p:nvSpPr>
            <p:cNvPr id="1839" name="Google Shape;1839;p20"/>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20"/>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20"/>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20"/>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20"/>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20"/>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20"/>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20"/>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7" name="Google Shape;1847;p20"/>
          <p:cNvGrpSpPr/>
          <p:nvPr/>
        </p:nvGrpSpPr>
        <p:grpSpPr>
          <a:xfrm>
            <a:off x="291107" y="355950"/>
            <a:ext cx="545422" cy="666492"/>
            <a:chOff x="2859835" y="2776139"/>
            <a:chExt cx="634581" cy="775442"/>
          </a:xfrm>
        </p:grpSpPr>
        <p:sp>
          <p:nvSpPr>
            <p:cNvPr id="1848" name="Google Shape;1848;p20"/>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20"/>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20"/>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51" name="Google Shape;1851;p20"/>
          <p:cNvGrpSpPr/>
          <p:nvPr/>
        </p:nvGrpSpPr>
        <p:grpSpPr>
          <a:xfrm>
            <a:off x="913843" y="322879"/>
            <a:ext cx="330676" cy="507632"/>
            <a:chOff x="1603769" y="107044"/>
            <a:chExt cx="384731" cy="590613"/>
          </a:xfrm>
        </p:grpSpPr>
        <p:sp>
          <p:nvSpPr>
            <p:cNvPr id="1852" name="Google Shape;1852;p20"/>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20"/>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20"/>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20"/>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20"/>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20"/>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20"/>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59" name="Google Shape;1859;p20"/>
          <p:cNvSpPr/>
          <p:nvPr/>
        </p:nvSpPr>
        <p:spPr>
          <a:xfrm>
            <a:off x="1389962" y="246675"/>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60" name="Google Shape;1860;p20"/>
          <p:cNvGrpSpPr/>
          <p:nvPr/>
        </p:nvGrpSpPr>
        <p:grpSpPr>
          <a:xfrm rot="10800000">
            <a:off x="372077" y="1176864"/>
            <a:ext cx="606382" cy="616689"/>
            <a:chOff x="3027518" y="-1395725"/>
            <a:chExt cx="705506" cy="717497"/>
          </a:xfrm>
        </p:grpSpPr>
        <p:sp>
          <p:nvSpPr>
            <p:cNvPr id="1861" name="Google Shape;1861;p20"/>
            <p:cNvSpPr/>
            <p:nvPr/>
          </p:nvSpPr>
          <p:spPr>
            <a:xfrm>
              <a:off x="3027518" y="-1395725"/>
              <a:ext cx="705506" cy="717497"/>
            </a:xfrm>
            <a:custGeom>
              <a:rect b="b" l="l" r="r" t="t"/>
              <a:pathLst>
                <a:path extrusionOk="0" fill="none" h="19565" w="19238">
                  <a:moveTo>
                    <a:pt x="19237" y="0"/>
                  </a:moveTo>
                  <a:lnTo>
                    <a:pt x="19237" y="19237"/>
                  </a:lnTo>
                  <a:lnTo>
                    <a:pt x="0" y="19564"/>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20"/>
            <p:cNvSpPr/>
            <p:nvPr/>
          </p:nvSpPr>
          <p:spPr>
            <a:xfrm>
              <a:off x="3298315" y="-1144915"/>
              <a:ext cx="339771" cy="345785"/>
            </a:xfrm>
            <a:custGeom>
              <a:rect b="b" l="l" r="r" t="t"/>
              <a:pathLst>
                <a:path extrusionOk="0" fill="none" h="9429" w="9265">
                  <a:moveTo>
                    <a:pt x="9265" y="1"/>
                  </a:moveTo>
                  <a:lnTo>
                    <a:pt x="9265" y="9265"/>
                  </a:lnTo>
                  <a:lnTo>
                    <a:pt x="1" y="942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20"/>
            <p:cNvSpPr/>
            <p:nvPr/>
          </p:nvSpPr>
          <p:spPr>
            <a:xfrm>
              <a:off x="3182390" y="-740223"/>
              <a:ext cx="37" cy="55999"/>
            </a:xfrm>
            <a:custGeom>
              <a:rect b="b" l="l" r="r" t="t"/>
              <a:pathLst>
                <a:path extrusionOk="0" fill="none" h="1527" w="1">
                  <a:moveTo>
                    <a:pt x="1" y="1527"/>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p20"/>
            <p:cNvSpPr/>
            <p:nvPr/>
          </p:nvSpPr>
          <p:spPr>
            <a:xfrm>
              <a:off x="3260358" y="-741214"/>
              <a:ext cx="37" cy="55009"/>
            </a:xfrm>
            <a:custGeom>
              <a:rect b="b" l="l" r="r" t="t"/>
              <a:pathLst>
                <a:path extrusionOk="0" fill="none" h="1500" w="1">
                  <a:moveTo>
                    <a:pt x="0" y="1499"/>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p20"/>
            <p:cNvSpPr/>
            <p:nvPr/>
          </p:nvSpPr>
          <p:spPr>
            <a:xfrm>
              <a:off x="3339279" y="-742204"/>
              <a:ext cx="37" cy="55009"/>
            </a:xfrm>
            <a:custGeom>
              <a:rect b="b" l="l" r="r" t="t"/>
              <a:pathLst>
                <a:path extrusionOk="0" fill="none" h="1500" w="1">
                  <a:moveTo>
                    <a:pt x="1" y="1499"/>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20"/>
            <p:cNvSpPr/>
            <p:nvPr/>
          </p:nvSpPr>
          <p:spPr>
            <a:xfrm>
              <a:off x="3417247" y="-744221"/>
              <a:ext cx="37" cy="55999"/>
            </a:xfrm>
            <a:custGeom>
              <a:rect b="b" l="l" r="r" t="t"/>
              <a:pathLst>
                <a:path extrusionOk="0" fill="none" h="1527" w="1">
                  <a:moveTo>
                    <a:pt x="0" y="1527"/>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20"/>
            <p:cNvSpPr/>
            <p:nvPr/>
          </p:nvSpPr>
          <p:spPr>
            <a:xfrm>
              <a:off x="3496168" y="-745211"/>
              <a:ext cx="37" cy="55009"/>
            </a:xfrm>
            <a:custGeom>
              <a:rect b="b" l="l" r="r" t="t"/>
              <a:pathLst>
                <a:path extrusionOk="0" fill="none" h="1500" w="1">
                  <a:moveTo>
                    <a:pt x="1" y="1499"/>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20"/>
            <p:cNvSpPr/>
            <p:nvPr/>
          </p:nvSpPr>
          <p:spPr>
            <a:xfrm>
              <a:off x="3574099" y="-747191"/>
              <a:ext cx="37" cy="55999"/>
            </a:xfrm>
            <a:custGeom>
              <a:rect b="b" l="l" r="r" t="t"/>
              <a:pathLst>
                <a:path extrusionOk="0" fill="none" h="1527"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20"/>
            <p:cNvSpPr/>
            <p:nvPr/>
          </p:nvSpPr>
          <p:spPr>
            <a:xfrm>
              <a:off x="3653057" y="-748181"/>
              <a:ext cx="37" cy="55962"/>
            </a:xfrm>
            <a:custGeom>
              <a:rect b="b" l="l" r="r" t="t"/>
              <a:pathLst>
                <a:path extrusionOk="0" fill="none" h="1526"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70" name="Google Shape;1870;p20"/>
          <p:cNvSpPr/>
          <p:nvPr/>
        </p:nvSpPr>
        <p:spPr>
          <a:xfrm>
            <a:off x="8802246" y="3580863"/>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71" name="Google Shape;1871;p20"/>
          <p:cNvGrpSpPr/>
          <p:nvPr/>
        </p:nvGrpSpPr>
        <p:grpSpPr>
          <a:xfrm>
            <a:off x="8227902" y="4327094"/>
            <a:ext cx="576312" cy="578897"/>
            <a:chOff x="1889565" y="-3382437"/>
            <a:chExt cx="670520" cy="673527"/>
          </a:xfrm>
        </p:grpSpPr>
        <p:sp>
          <p:nvSpPr>
            <p:cNvPr id="1872" name="Google Shape;1872;p20"/>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20"/>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20"/>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20"/>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20"/>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77" name="Google Shape;1877;p20"/>
          <p:cNvGrpSpPr/>
          <p:nvPr/>
        </p:nvGrpSpPr>
        <p:grpSpPr>
          <a:xfrm>
            <a:off x="7901618" y="4608564"/>
            <a:ext cx="196716" cy="249985"/>
            <a:chOff x="2079424" y="521748"/>
            <a:chExt cx="228873" cy="290850"/>
          </a:xfrm>
        </p:grpSpPr>
        <p:sp>
          <p:nvSpPr>
            <p:cNvPr id="1878" name="Google Shape;1878;p20"/>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20"/>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20"/>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81" name="Google Shape;1881;p20"/>
          <p:cNvGrpSpPr/>
          <p:nvPr/>
        </p:nvGrpSpPr>
        <p:grpSpPr>
          <a:xfrm rot="-5400000">
            <a:off x="8342101" y="3753974"/>
            <a:ext cx="479293" cy="479293"/>
            <a:chOff x="3560335" y="-646412"/>
            <a:chExt cx="557642" cy="557642"/>
          </a:xfrm>
        </p:grpSpPr>
        <p:sp>
          <p:nvSpPr>
            <p:cNvPr id="1882" name="Google Shape;1882;p20"/>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20"/>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20"/>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20"/>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6" name="Google Shape;1886;p20"/>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20"/>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20"/>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20"/>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20"/>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1" name="Google Shape;1891;p20"/>
          <p:cNvGrpSpPr/>
          <p:nvPr/>
        </p:nvGrpSpPr>
        <p:grpSpPr>
          <a:xfrm>
            <a:off x="8276594" y="385747"/>
            <a:ext cx="308365" cy="307514"/>
            <a:chOff x="2601030" y="2721166"/>
            <a:chExt cx="358773" cy="357783"/>
          </a:xfrm>
        </p:grpSpPr>
        <p:sp>
          <p:nvSpPr>
            <p:cNvPr id="1892" name="Google Shape;1892;p20"/>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20"/>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20"/>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20"/>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20"/>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20"/>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20"/>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20"/>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ext">
  <p:cSld name="CUSTOM_6">
    <p:spTree>
      <p:nvGrpSpPr>
        <p:cNvPr id="201" name="Shape 201"/>
        <p:cNvGrpSpPr/>
        <p:nvPr/>
      </p:nvGrpSpPr>
      <p:grpSpPr>
        <a:xfrm>
          <a:off x="0" y="0"/>
          <a:ext cx="0" cy="0"/>
          <a:chOff x="0" y="0"/>
          <a:chExt cx="0" cy="0"/>
        </a:xfrm>
      </p:grpSpPr>
      <p:sp>
        <p:nvSpPr>
          <p:cNvPr id="202" name="Google Shape;202;p3"/>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
          <p:cNvSpPr txBox="1"/>
          <p:nvPr>
            <p:ph type="title"/>
          </p:nvPr>
        </p:nvSpPr>
        <p:spPr>
          <a:xfrm>
            <a:off x="819450" y="539500"/>
            <a:ext cx="7505100" cy="50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None/>
              <a:defRPr sz="4000">
                <a:latin typeface="Montserrat ExtraBold"/>
                <a:ea typeface="Montserrat ExtraBold"/>
                <a:cs typeface="Montserrat ExtraBold"/>
                <a:sym typeface="Montserrat ExtraBold"/>
              </a:defRPr>
            </a:lvl1pPr>
            <a:lvl2pPr lvl="1">
              <a:spcBef>
                <a:spcPts val="0"/>
              </a:spcBef>
              <a:spcAft>
                <a:spcPts val="0"/>
              </a:spcAft>
              <a:buSzPts val="2800"/>
              <a:buNone/>
              <a:defRPr>
                <a:latin typeface="Nunito Light"/>
                <a:ea typeface="Nunito Light"/>
                <a:cs typeface="Nunito Light"/>
                <a:sym typeface="Nunito Light"/>
              </a:defRPr>
            </a:lvl2pPr>
            <a:lvl3pPr lvl="2">
              <a:spcBef>
                <a:spcPts val="0"/>
              </a:spcBef>
              <a:spcAft>
                <a:spcPts val="0"/>
              </a:spcAft>
              <a:buSzPts val="2800"/>
              <a:buNone/>
              <a:defRPr>
                <a:latin typeface="Nunito Light"/>
                <a:ea typeface="Nunito Light"/>
                <a:cs typeface="Nunito Light"/>
                <a:sym typeface="Nunito Light"/>
              </a:defRPr>
            </a:lvl3pPr>
            <a:lvl4pPr lvl="3">
              <a:spcBef>
                <a:spcPts val="0"/>
              </a:spcBef>
              <a:spcAft>
                <a:spcPts val="0"/>
              </a:spcAft>
              <a:buSzPts val="2800"/>
              <a:buNone/>
              <a:defRPr>
                <a:latin typeface="Nunito Light"/>
                <a:ea typeface="Nunito Light"/>
                <a:cs typeface="Nunito Light"/>
                <a:sym typeface="Nunito Light"/>
              </a:defRPr>
            </a:lvl4pPr>
            <a:lvl5pPr lvl="4">
              <a:spcBef>
                <a:spcPts val="0"/>
              </a:spcBef>
              <a:spcAft>
                <a:spcPts val="0"/>
              </a:spcAft>
              <a:buSzPts val="2800"/>
              <a:buNone/>
              <a:defRPr>
                <a:latin typeface="Nunito Light"/>
                <a:ea typeface="Nunito Light"/>
                <a:cs typeface="Nunito Light"/>
                <a:sym typeface="Nunito Light"/>
              </a:defRPr>
            </a:lvl5pPr>
            <a:lvl6pPr lvl="5">
              <a:spcBef>
                <a:spcPts val="0"/>
              </a:spcBef>
              <a:spcAft>
                <a:spcPts val="0"/>
              </a:spcAft>
              <a:buSzPts val="2800"/>
              <a:buNone/>
              <a:defRPr>
                <a:latin typeface="Nunito Light"/>
                <a:ea typeface="Nunito Light"/>
                <a:cs typeface="Nunito Light"/>
                <a:sym typeface="Nunito Light"/>
              </a:defRPr>
            </a:lvl6pPr>
            <a:lvl7pPr lvl="6">
              <a:spcBef>
                <a:spcPts val="0"/>
              </a:spcBef>
              <a:spcAft>
                <a:spcPts val="0"/>
              </a:spcAft>
              <a:buSzPts val="2800"/>
              <a:buNone/>
              <a:defRPr>
                <a:latin typeface="Nunito Light"/>
                <a:ea typeface="Nunito Light"/>
                <a:cs typeface="Nunito Light"/>
                <a:sym typeface="Nunito Light"/>
              </a:defRPr>
            </a:lvl7pPr>
            <a:lvl8pPr lvl="7">
              <a:spcBef>
                <a:spcPts val="0"/>
              </a:spcBef>
              <a:spcAft>
                <a:spcPts val="0"/>
              </a:spcAft>
              <a:buSzPts val="2800"/>
              <a:buNone/>
              <a:defRPr>
                <a:latin typeface="Nunito Light"/>
                <a:ea typeface="Nunito Light"/>
                <a:cs typeface="Nunito Light"/>
                <a:sym typeface="Nunito Light"/>
              </a:defRPr>
            </a:lvl8pPr>
            <a:lvl9pPr lvl="8">
              <a:spcBef>
                <a:spcPts val="0"/>
              </a:spcBef>
              <a:spcAft>
                <a:spcPts val="0"/>
              </a:spcAft>
              <a:buSzPts val="2800"/>
              <a:buNone/>
              <a:defRPr>
                <a:latin typeface="Nunito Light"/>
                <a:ea typeface="Nunito Light"/>
                <a:cs typeface="Nunito Light"/>
                <a:sym typeface="Nunito Light"/>
              </a:defRPr>
            </a:lvl9pPr>
          </a:lstStyle>
          <a:p/>
        </p:txBody>
      </p:sp>
      <p:sp>
        <p:nvSpPr>
          <p:cNvPr id="204" name="Google Shape;204;p3"/>
          <p:cNvSpPr txBox="1"/>
          <p:nvPr>
            <p:ph idx="1" type="body"/>
          </p:nvPr>
        </p:nvSpPr>
        <p:spPr>
          <a:xfrm>
            <a:off x="713250" y="1228325"/>
            <a:ext cx="7717500" cy="3375600"/>
          </a:xfrm>
          <a:prstGeom prst="rect">
            <a:avLst/>
          </a:prstGeom>
        </p:spPr>
        <p:txBody>
          <a:bodyPr anchorCtr="0" anchor="ctr" bIns="91425" lIns="91425" spcFirstLastPara="1" rIns="91425" wrap="square" tIns="91425">
            <a:noAutofit/>
          </a:bodyPr>
          <a:lstStyle>
            <a:lvl1pPr indent="-304800" lvl="0" marL="457200">
              <a:lnSpc>
                <a:spcPct val="100000"/>
              </a:lnSpc>
              <a:spcBef>
                <a:spcPts val="0"/>
              </a:spcBef>
              <a:spcAft>
                <a:spcPts val="0"/>
              </a:spcAft>
              <a:buClr>
                <a:srgbClr val="434343"/>
              </a:buClr>
              <a:buSzPts val="1200"/>
              <a:buFont typeface="Livvic"/>
              <a:buAutoNum type="arabicPeriod"/>
              <a:defRPr>
                <a:solidFill>
                  <a:schemeClr val="accent2"/>
                </a:solidFill>
                <a:latin typeface="Nunito"/>
                <a:ea typeface="Nunito"/>
                <a:cs typeface="Nunito"/>
                <a:sym typeface="Nunito"/>
              </a:defRPr>
            </a:lvl1pPr>
            <a:lvl2pPr indent="-304800" lvl="1" marL="914400">
              <a:spcBef>
                <a:spcPts val="1600"/>
              </a:spcBef>
              <a:spcAft>
                <a:spcPts val="0"/>
              </a:spcAft>
              <a:buClr>
                <a:srgbClr val="434343"/>
              </a:buClr>
              <a:buSzPts val="1200"/>
              <a:buFont typeface="Roboto Condensed Light"/>
              <a:buAutoNum type="alphaLcPeriod"/>
              <a:defRPr sz="1400">
                <a:solidFill>
                  <a:schemeClr val="accent2"/>
                </a:solidFill>
                <a:latin typeface="Nunito"/>
                <a:ea typeface="Nunito"/>
                <a:cs typeface="Nunito"/>
                <a:sym typeface="Nunito"/>
              </a:defRPr>
            </a:lvl2pPr>
            <a:lvl3pPr indent="-304800" lvl="2" marL="1371600">
              <a:spcBef>
                <a:spcPts val="1600"/>
              </a:spcBef>
              <a:spcAft>
                <a:spcPts val="0"/>
              </a:spcAft>
              <a:buClr>
                <a:srgbClr val="434343"/>
              </a:buClr>
              <a:buSzPts val="1200"/>
              <a:buFont typeface="Roboto Condensed Light"/>
              <a:buAutoNum type="romanLcPeriod"/>
              <a:defRPr sz="1400">
                <a:solidFill>
                  <a:schemeClr val="accent2"/>
                </a:solidFill>
                <a:latin typeface="Nunito"/>
                <a:ea typeface="Nunito"/>
                <a:cs typeface="Nunito"/>
                <a:sym typeface="Nunito"/>
              </a:defRPr>
            </a:lvl3pPr>
            <a:lvl4pPr indent="-304800" lvl="3" marL="1828800">
              <a:spcBef>
                <a:spcPts val="1600"/>
              </a:spcBef>
              <a:spcAft>
                <a:spcPts val="0"/>
              </a:spcAft>
              <a:buClr>
                <a:srgbClr val="434343"/>
              </a:buClr>
              <a:buSzPts val="1200"/>
              <a:buFont typeface="Roboto Condensed Light"/>
              <a:buAutoNum type="arabicPeriod"/>
              <a:defRPr sz="1400">
                <a:solidFill>
                  <a:schemeClr val="accent2"/>
                </a:solidFill>
                <a:latin typeface="Nunito"/>
                <a:ea typeface="Nunito"/>
                <a:cs typeface="Nunito"/>
                <a:sym typeface="Nunito"/>
              </a:defRPr>
            </a:lvl4pPr>
            <a:lvl5pPr indent="-304800" lvl="4" marL="2286000">
              <a:spcBef>
                <a:spcPts val="1600"/>
              </a:spcBef>
              <a:spcAft>
                <a:spcPts val="0"/>
              </a:spcAft>
              <a:buClr>
                <a:srgbClr val="434343"/>
              </a:buClr>
              <a:buSzPts val="1200"/>
              <a:buFont typeface="Roboto Condensed Light"/>
              <a:buAutoNum type="alphaLcPeriod"/>
              <a:defRPr sz="1400">
                <a:solidFill>
                  <a:schemeClr val="accent2"/>
                </a:solidFill>
                <a:latin typeface="Nunito"/>
                <a:ea typeface="Nunito"/>
                <a:cs typeface="Nunito"/>
                <a:sym typeface="Nunito"/>
              </a:defRPr>
            </a:lvl5pPr>
            <a:lvl6pPr indent="-304800" lvl="5" marL="2743200">
              <a:spcBef>
                <a:spcPts val="1600"/>
              </a:spcBef>
              <a:spcAft>
                <a:spcPts val="0"/>
              </a:spcAft>
              <a:buClr>
                <a:srgbClr val="434343"/>
              </a:buClr>
              <a:buSzPts val="1200"/>
              <a:buFont typeface="Roboto Condensed Light"/>
              <a:buAutoNum type="romanLcPeriod"/>
              <a:defRPr sz="1400">
                <a:solidFill>
                  <a:schemeClr val="accent2"/>
                </a:solidFill>
                <a:latin typeface="Nunito"/>
                <a:ea typeface="Nunito"/>
                <a:cs typeface="Nunito"/>
                <a:sym typeface="Nunito"/>
              </a:defRPr>
            </a:lvl6pPr>
            <a:lvl7pPr indent="-304800" lvl="6" marL="3200400">
              <a:spcBef>
                <a:spcPts val="1600"/>
              </a:spcBef>
              <a:spcAft>
                <a:spcPts val="0"/>
              </a:spcAft>
              <a:buClr>
                <a:srgbClr val="434343"/>
              </a:buClr>
              <a:buSzPts val="1200"/>
              <a:buFont typeface="Roboto Condensed Light"/>
              <a:buAutoNum type="arabicPeriod"/>
              <a:defRPr sz="1400">
                <a:solidFill>
                  <a:schemeClr val="accent2"/>
                </a:solidFill>
                <a:latin typeface="Nunito"/>
                <a:ea typeface="Nunito"/>
                <a:cs typeface="Nunito"/>
                <a:sym typeface="Nunito"/>
              </a:defRPr>
            </a:lvl7pPr>
            <a:lvl8pPr indent="-304800" lvl="7" marL="3657600">
              <a:spcBef>
                <a:spcPts val="1600"/>
              </a:spcBef>
              <a:spcAft>
                <a:spcPts val="0"/>
              </a:spcAft>
              <a:buClr>
                <a:srgbClr val="434343"/>
              </a:buClr>
              <a:buSzPts val="1200"/>
              <a:buFont typeface="Roboto Condensed Light"/>
              <a:buAutoNum type="alphaLcPeriod"/>
              <a:defRPr sz="1400">
                <a:solidFill>
                  <a:schemeClr val="accent2"/>
                </a:solidFill>
                <a:latin typeface="Nunito"/>
                <a:ea typeface="Nunito"/>
                <a:cs typeface="Nunito"/>
                <a:sym typeface="Nunito"/>
              </a:defRPr>
            </a:lvl8pPr>
            <a:lvl9pPr indent="-304800" lvl="8" marL="4114800">
              <a:spcBef>
                <a:spcPts val="1600"/>
              </a:spcBef>
              <a:spcAft>
                <a:spcPts val="1600"/>
              </a:spcAft>
              <a:buClr>
                <a:srgbClr val="434343"/>
              </a:buClr>
              <a:buSzPts val="1200"/>
              <a:buFont typeface="Roboto Condensed Light"/>
              <a:buAutoNum type="romanLcPeriod"/>
              <a:defRPr sz="1400">
                <a:solidFill>
                  <a:schemeClr val="accent2"/>
                </a:solidFill>
                <a:latin typeface="Nunito"/>
                <a:ea typeface="Nunito"/>
                <a:cs typeface="Nunito"/>
                <a:sym typeface="Nunito"/>
              </a:defRPr>
            </a:lvl9pPr>
          </a:lstStyle>
          <a:p/>
        </p:txBody>
      </p:sp>
      <p:grpSp>
        <p:nvGrpSpPr>
          <p:cNvPr id="205" name="Google Shape;205;p3"/>
          <p:cNvGrpSpPr/>
          <p:nvPr/>
        </p:nvGrpSpPr>
        <p:grpSpPr>
          <a:xfrm>
            <a:off x="559039" y="385746"/>
            <a:ext cx="308365" cy="307514"/>
            <a:chOff x="2601030" y="2721166"/>
            <a:chExt cx="358773" cy="357783"/>
          </a:xfrm>
        </p:grpSpPr>
        <p:sp>
          <p:nvSpPr>
            <p:cNvPr id="206" name="Google Shape;206;p3"/>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3"/>
          <p:cNvGrpSpPr/>
          <p:nvPr/>
        </p:nvGrpSpPr>
        <p:grpSpPr>
          <a:xfrm>
            <a:off x="8276594" y="4454822"/>
            <a:ext cx="308365" cy="307514"/>
            <a:chOff x="2601030" y="2721166"/>
            <a:chExt cx="358773" cy="357783"/>
          </a:xfrm>
        </p:grpSpPr>
        <p:sp>
          <p:nvSpPr>
            <p:cNvPr id="215" name="Google Shape;215;p3"/>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3"/>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3"/>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3"/>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 4">
  <p:cSld name="CUSTOM_8">
    <p:spTree>
      <p:nvGrpSpPr>
        <p:cNvPr id="1900" name="Shape 1900"/>
        <p:cNvGrpSpPr/>
        <p:nvPr/>
      </p:nvGrpSpPr>
      <p:grpSpPr>
        <a:xfrm>
          <a:off x="0" y="0"/>
          <a:ext cx="0" cy="0"/>
          <a:chOff x="0" y="0"/>
          <a:chExt cx="0" cy="0"/>
        </a:xfrm>
      </p:grpSpPr>
      <p:sp>
        <p:nvSpPr>
          <p:cNvPr id="1901" name="Google Shape;1901;p21"/>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21"/>
          <p:cNvSpPr txBox="1"/>
          <p:nvPr>
            <p:ph type="title"/>
          </p:nvPr>
        </p:nvSpPr>
        <p:spPr>
          <a:xfrm>
            <a:off x="1662300" y="539500"/>
            <a:ext cx="5819400" cy="50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None/>
              <a:defRPr sz="4000">
                <a:solidFill>
                  <a:schemeClr val="accent3"/>
                </a:solidFill>
                <a:latin typeface="Montserrat ExtraBold"/>
                <a:ea typeface="Montserrat ExtraBold"/>
                <a:cs typeface="Montserrat ExtraBold"/>
                <a:sym typeface="Montserrat ExtraBold"/>
              </a:defRPr>
            </a:lvl1pPr>
            <a:lvl2pPr lvl="1">
              <a:spcBef>
                <a:spcPts val="0"/>
              </a:spcBef>
              <a:spcAft>
                <a:spcPts val="0"/>
              </a:spcAft>
              <a:buSzPts val="2800"/>
              <a:buNone/>
              <a:defRPr>
                <a:latin typeface="Nunito Light"/>
                <a:ea typeface="Nunito Light"/>
                <a:cs typeface="Nunito Light"/>
                <a:sym typeface="Nunito Light"/>
              </a:defRPr>
            </a:lvl2pPr>
            <a:lvl3pPr lvl="2">
              <a:spcBef>
                <a:spcPts val="0"/>
              </a:spcBef>
              <a:spcAft>
                <a:spcPts val="0"/>
              </a:spcAft>
              <a:buSzPts val="2800"/>
              <a:buNone/>
              <a:defRPr>
                <a:latin typeface="Nunito Light"/>
                <a:ea typeface="Nunito Light"/>
                <a:cs typeface="Nunito Light"/>
                <a:sym typeface="Nunito Light"/>
              </a:defRPr>
            </a:lvl3pPr>
            <a:lvl4pPr lvl="3">
              <a:spcBef>
                <a:spcPts val="0"/>
              </a:spcBef>
              <a:spcAft>
                <a:spcPts val="0"/>
              </a:spcAft>
              <a:buSzPts val="2800"/>
              <a:buNone/>
              <a:defRPr>
                <a:latin typeface="Nunito Light"/>
                <a:ea typeface="Nunito Light"/>
                <a:cs typeface="Nunito Light"/>
                <a:sym typeface="Nunito Light"/>
              </a:defRPr>
            </a:lvl4pPr>
            <a:lvl5pPr lvl="4">
              <a:spcBef>
                <a:spcPts val="0"/>
              </a:spcBef>
              <a:spcAft>
                <a:spcPts val="0"/>
              </a:spcAft>
              <a:buSzPts val="2800"/>
              <a:buNone/>
              <a:defRPr>
                <a:latin typeface="Nunito Light"/>
                <a:ea typeface="Nunito Light"/>
                <a:cs typeface="Nunito Light"/>
                <a:sym typeface="Nunito Light"/>
              </a:defRPr>
            </a:lvl5pPr>
            <a:lvl6pPr lvl="5">
              <a:spcBef>
                <a:spcPts val="0"/>
              </a:spcBef>
              <a:spcAft>
                <a:spcPts val="0"/>
              </a:spcAft>
              <a:buSzPts val="2800"/>
              <a:buNone/>
              <a:defRPr>
                <a:latin typeface="Nunito Light"/>
                <a:ea typeface="Nunito Light"/>
                <a:cs typeface="Nunito Light"/>
                <a:sym typeface="Nunito Light"/>
              </a:defRPr>
            </a:lvl6pPr>
            <a:lvl7pPr lvl="6">
              <a:spcBef>
                <a:spcPts val="0"/>
              </a:spcBef>
              <a:spcAft>
                <a:spcPts val="0"/>
              </a:spcAft>
              <a:buSzPts val="2800"/>
              <a:buNone/>
              <a:defRPr>
                <a:latin typeface="Nunito Light"/>
                <a:ea typeface="Nunito Light"/>
                <a:cs typeface="Nunito Light"/>
                <a:sym typeface="Nunito Light"/>
              </a:defRPr>
            </a:lvl7pPr>
            <a:lvl8pPr lvl="7">
              <a:spcBef>
                <a:spcPts val="0"/>
              </a:spcBef>
              <a:spcAft>
                <a:spcPts val="0"/>
              </a:spcAft>
              <a:buSzPts val="2800"/>
              <a:buNone/>
              <a:defRPr>
                <a:latin typeface="Nunito Light"/>
                <a:ea typeface="Nunito Light"/>
                <a:cs typeface="Nunito Light"/>
                <a:sym typeface="Nunito Light"/>
              </a:defRPr>
            </a:lvl8pPr>
            <a:lvl9pPr lvl="8">
              <a:spcBef>
                <a:spcPts val="0"/>
              </a:spcBef>
              <a:spcAft>
                <a:spcPts val="0"/>
              </a:spcAft>
              <a:buSzPts val="2800"/>
              <a:buNone/>
              <a:defRPr>
                <a:latin typeface="Nunito Light"/>
                <a:ea typeface="Nunito Light"/>
                <a:cs typeface="Nunito Light"/>
                <a:sym typeface="Nunito Light"/>
              </a:defRPr>
            </a:lvl9pPr>
          </a:lstStyle>
          <a:p/>
        </p:txBody>
      </p:sp>
      <p:sp>
        <p:nvSpPr>
          <p:cNvPr id="1903" name="Google Shape;1903;p21"/>
          <p:cNvSpPr txBox="1"/>
          <p:nvPr>
            <p:ph idx="1" type="subTitle"/>
          </p:nvPr>
        </p:nvSpPr>
        <p:spPr>
          <a:xfrm>
            <a:off x="3243130" y="1727375"/>
            <a:ext cx="3218400" cy="476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rtl="0">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rtl="0">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1904" name="Google Shape;1904;p21"/>
          <p:cNvSpPr txBox="1"/>
          <p:nvPr>
            <p:ph idx="2" type="subTitle"/>
          </p:nvPr>
        </p:nvSpPr>
        <p:spPr>
          <a:xfrm>
            <a:off x="3243130" y="2714400"/>
            <a:ext cx="3218400" cy="476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rtl="0">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rtl="0">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1905" name="Google Shape;1905;p21"/>
          <p:cNvSpPr txBox="1"/>
          <p:nvPr>
            <p:ph idx="3" type="subTitle"/>
          </p:nvPr>
        </p:nvSpPr>
        <p:spPr>
          <a:xfrm>
            <a:off x="3243130" y="3701425"/>
            <a:ext cx="3218400" cy="476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rtl="0">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rtl="0">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rtl="0">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1906" name="Google Shape;1906;p21"/>
          <p:cNvSpPr/>
          <p:nvPr/>
        </p:nvSpPr>
        <p:spPr>
          <a:xfrm flipH="1">
            <a:off x="8699668" y="3962175"/>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07" name="Google Shape;1907;p21"/>
          <p:cNvGrpSpPr/>
          <p:nvPr/>
        </p:nvGrpSpPr>
        <p:grpSpPr>
          <a:xfrm flipH="1">
            <a:off x="7784575" y="4096561"/>
            <a:ext cx="645057" cy="788475"/>
            <a:chOff x="794919" y="4014442"/>
            <a:chExt cx="750503" cy="917365"/>
          </a:xfrm>
        </p:grpSpPr>
        <p:sp>
          <p:nvSpPr>
            <p:cNvPr id="1908" name="Google Shape;1908;p21"/>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9" name="Google Shape;1909;p21"/>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21"/>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11" name="Google Shape;1911;p21"/>
          <p:cNvGrpSpPr/>
          <p:nvPr/>
        </p:nvGrpSpPr>
        <p:grpSpPr>
          <a:xfrm flipH="1">
            <a:off x="8543986" y="3201222"/>
            <a:ext cx="187263" cy="187264"/>
            <a:chOff x="1447449" y="4268259"/>
            <a:chExt cx="217875" cy="217875"/>
          </a:xfrm>
        </p:grpSpPr>
        <p:sp>
          <p:nvSpPr>
            <p:cNvPr id="1912" name="Google Shape;1912;p21"/>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21"/>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21"/>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5" name="Google Shape;1915;p21"/>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21"/>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21"/>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21"/>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21"/>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20" name="Google Shape;1920;p21"/>
          <p:cNvGrpSpPr/>
          <p:nvPr/>
        </p:nvGrpSpPr>
        <p:grpSpPr>
          <a:xfrm flipH="1">
            <a:off x="8262406" y="3607056"/>
            <a:ext cx="181240" cy="670823"/>
            <a:chOff x="2419167" y="1286206"/>
            <a:chExt cx="210867" cy="780480"/>
          </a:xfrm>
        </p:grpSpPr>
        <p:sp>
          <p:nvSpPr>
            <p:cNvPr id="1921" name="Google Shape;1921;p21"/>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21"/>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21"/>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21"/>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21"/>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21"/>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21"/>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21"/>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21"/>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21"/>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21"/>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21"/>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21"/>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21"/>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21"/>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36" name="Google Shape;1936;p21"/>
          <p:cNvGrpSpPr/>
          <p:nvPr/>
        </p:nvGrpSpPr>
        <p:grpSpPr>
          <a:xfrm flipH="1">
            <a:off x="8418709" y="4250777"/>
            <a:ext cx="438065" cy="480997"/>
            <a:chOff x="1693693" y="-2602979"/>
            <a:chExt cx="509674" cy="559624"/>
          </a:xfrm>
        </p:grpSpPr>
        <p:sp>
          <p:nvSpPr>
            <p:cNvPr id="1937" name="Google Shape;1937;p21"/>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8" name="Google Shape;1938;p21"/>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p21"/>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p21"/>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21"/>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21"/>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21"/>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21"/>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5" name="Google Shape;1945;p21"/>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46" name="Google Shape;1946;p21"/>
          <p:cNvSpPr/>
          <p:nvPr/>
        </p:nvSpPr>
        <p:spPr>
          <a:xfrm flipH="1">
            <a:off x="8598521" y="3749129"/>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47" name="Google Shape;1947;p21"/>
          <p:cNvGrpSpPr/>
          <p:nvPr/>
        </p:nvGrpSpPr>
        <p:grpSpPr>
          <a:xfrm flipH="1">
            <a:off x="7549324" y="4749077"/>
            <a:ext cx="110824" cy="110824"/>
            <a:chOff x="794923" y="2795124"/>
            <a:chExt cx="128941" cy="128941"/>
          </a:xfrm>
        </p:grpSpPr>
        <p:sp>
          <p:nvSpPr>
            <p:cNvPr id="1948" name="Google Shape;1948;p21"/>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9" name="Google Shape;1949;p21"/>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50" name="Google Shape;1950;p21"/>
          <p:cNvGrpSpPr/>
          <p:nvPr/>
        </p:nvGrpSpPr>
        <p:grpSpPr>
          <a:xfrm>
            <a:off x="291107" y="355950"/>
            <a:ext cx="545422" cy="666492"/>
            <a:chOff x="2859835" y="2776139"/>
            <a:chExt cx="634581" cy="775442"/>
          </a:xfrm>
        </p:grpSpPr>
        <p:sp>
          <p:nvSpPr>
            <p:cNvPr id="1951" name="Google Shape;1951;p21"/>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2" name="Google Shape;1952;p21"/>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3" name="Google Shape;1953;p21"/>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54" name="Google Shape;1954;p21"/>
          <p:cNvGrpSpPr/>
          <p:nvPr/>
        </p:nvGrpSpPr>
        <p:grpSpPr>
          <a:xfrm>
            <a:off x="761443" y="246679"/>
            <a:ext cx="330676" cy="507632"/>
            <a:chOff x="1603769" y="107044"/>
            <a:chExt cx="384731" cy="590613"/>
          </a:xfrm>
        </p:grpSpPr>
        <p:sp>
          <p:nvSpPr>
            <p:cNvPr id="1955" name="Google Shape;1955;p21"/>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6" name="Google Shape;1956;p21"/>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7" name="Google Shape;1957;p21"/>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8" name="Google Shape;1958;p21"/>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9" name="Google Shape;1959;p21"/>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0" name="Google Shape;1960;p21"/>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1" name="Google Shape;1961;p21"/>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62" name="Google Shape;1962;p21"/>
          <p:cNvSpPr/>
          <p:nvPr/>
        </p:nvSpPr>
        <p:spPr>
          <a:xfrm>
            <a:off x="1237562" y="246675"/>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63" name="Google Shape;1963;p21"/>
          <p:cNvGrpSpPr/>
          <p:nvPr/>
        </p:nvGrpSpPr>
        <p:grpSpPr>
          <a:xfrm rot="10800000">
            <a:off x="295877" y="1187831"/>
            <a:ext cx="606382" cy="616689"/>
            <a:chOff x="3027518" y="-1395725"/>
            <a:chExt cx="705506" cy="717497"/>
          </a:xfrm>
        </p:grpSpPr>
        <p:sp>
          <p:nvSpPr>
            <p:cNvPr id="1964" name="Google Shape;1964;p21"/>
            <p:cNvSpPr/>
            <p:nvPr/>
          </p:nvSpPr>
          <p:spPr>
            <a:xfrm>
              <a:off x="3027518" y="-1395725"/>
              <a:ext cx="705506" cy="717497"/>
            </a:xfrm>
            <a:custGeom>
              <a:rect b="b" l="l" r="r" t="t"/>
              <a:pathLst>
                <a:path extrusionOk="0" fill="none" h="19565" w="19238">
                  <a:moveTo>
                    <a:pt x="19237" y="0"/>
                  </a:moveTo>
                  <a:lnTo>
                    <a:pt x="19237" y="19237"/>
                  </a:lnTo>
                  <a:lnTo>
                    <a:pt x="0" y="19564"/>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21"/>
            <p:cNvSpPr/>
            <p:nvPr/>
          </p:nvSpPr>
          <p:spPr>
            <a:xfrm>
              <a:off x="3298315" y="-1144915"/>
              <a:ext cx="339771" cy="345785"/>
            </a:xfrm>
            <a:custGeom>
              <a:rect b="b" l="l" r="r" t="t"/>
              <a:pathLst>
                <a:path extrusionOk="0" fill="none" h="9429" w="9265">
                  <a:moveTo>
                    <a:pt x="9265" y="1"/>
                  </a:moveTo>
                  <a:lnTo>
                    <a:pt x="9265" y="9265"/>
                  </a:lnTo>
                  <a:lnTo>
                    <a:pt x="1" y="942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p21"/>
            <p:cNvSpPr/>
            <p:nvPr/>
          </p:nvSpPr>
          <p:spPr>
            <a:xfrm>
              <a:off x="3182390" y="-740223"/>
              <a:ext cx="37" cy="55999"/>
            </a:xfrm>
            <a:custGeom>
              <a:rect b="b" l="l" r="r" t="t"/>
              <a:pathLst>
                <a:path extrusionOk="0" fill="none" h="1527" w="1">
                  <a:moveTo>
                    <a:pt x="1" y="1527"/>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7" name="Google Shape;1967;p21"/>
            <p:cNvSpPr/>
            <p:nvPr/>
          </p:nvSpPr>
          <p:spPr>
            <a:xfrm>
              <a:off x="3260358" y="-741214"/>
              <a:ext cx="37" cy="55009"/>
            </a:xfrm>
            <a:custGeom>
              <a:rect b="b" l="l" r="r" t="t"/>
              <a:pathLst>
                <a:path extrusionOk="0" fill="none" h="1500" w="1">
                  <a:moveTo>
                    <a:pt x="0" y="1499"/>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8" name="Google Shape;1968;p21"/>
            <p:cNvSpPr/>
            <p:nvPr/>
          </p:nvSpPr>
          <p:spPr>
            <a:xfrm>
              <a:off x="3339279" y="-742204"/>
              <a:ext cx="37" cy="55009"/>
            </a:xfrm>
            <a:custGeom>
              <a:rect b="b" l="l" r="r" t="t"/>
              <a:pathLst>
                <a:path extrusionOk="0" fill="none" h="1500" w="1">
                  <a:moveTo>
                    <a:pt x="1" y="1499"/>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21"/>
            <p:cNvSpPr/>
            <p:nvPr/>
          </p:nvSpPr>
          <p:spPr>
            <a:xfrm>
              <a:off x="3417247" y="-744221"/>
              <a:ext cx="37" cy="55999"/>
            </a:xfrm>
            <a:custGeom>
              <a:rect b="b" l="l" r="r" t="t"/>
              <a:pathLst>
                <a:path extrusionOk="0" fill="none" h="1527" w="1">
                  <a:moveTo>
                    <a:pt x="0" y="1527"/>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21"/>
            <p:cNvSpPr/>
            <p:nvPr/>
          </p:nvSpPr>
          <p:spPr>
            <a:xfrm>
              <a:off x="3496168" y="-745211"/>
              <a:ext cx="37" cy="55009"/>
            </a:xfrm>
            <a:custGeom>
              <a:rect b="b" l="l" r="r" t="t"/>
              <a:pathLst>
                <a:path extrusionOk="0" fill="none" h="1500" w="1">
                  <a:moveTo>
                    <a:pt x="1" y="1499"/>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21"/>
            <p:cNvSpPr/>
            <p:nvPr/>
          </p:nvSpPr>
          <p:spPr>
            <a:xfrm>
              <a:off x="3574099" y="-747191"/>
              <a:ext cx="37" cy="55999"/>
            </a:xfrm>
            <a:custGeom>
              <a:rect b="b" l="l" r="r" t="t"/>
              <a:pathLst>
                <a:path extrusionOk="0" fill="none" h="1527"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2" name="Google Shape;1972;p21"/>
            <p:cNvSpPr/>
            <p:nvPr/>
          </p:nvSpPr>
          <p:spPr>
            <a:xfrm>
              <a:off x="3653057" y="-748181"/>
              <a:ext cx="37" cy="55962"/>
            </a:xfrm>
            <a:custGeom>
              <a:rect b="b" l="l" r="r" t="t"/>
              <a:pathLst>
                <a:path extrusionOk="0" fill="none" h="1526"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73" name="Google Shape;1973;p21"/>
          <p:cNvGrpSpPr/>
          <p:nvPr/>
        </p:nvGrpSpPr>
        <p:grpSpPr>
          <a:xfrm>
            <a:off x="1393343" y="438136"/>
            <a:ext cx="158924" cy="202737"/>
            <a:chOff x="2947570" y="-1075969"/>
            <a:chExt cx="184903" cy="235878"/>
          </a:xfrm>
        </p:grpSpPr>
        <p:sp>
          <p:nvSpPr>
            <p:cNvPr id="1974" name="Google Shape;1974;p21"/>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5" name="Google Shape;1975;p21"/>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6" name="Google Shape;1976;p21"/>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77" name="Google Shape;1977;p21"/>
          <p:cNvGrpSpPr/>
          <p:nvPr/>
        </p:nvGrpSpPr>
        <p:grpSpPr>
          <a:xfrm>
            <a:off x="1045944" y="871518"/>
            <a:ext cx="158924" cy="202737"/>
            <a:chOff x="2947570" y="-1075969"/>
            <a:chExt cx="184903" cy="235878"/>
          </a:xfrm>
        </p:grpSpPr>
        <p:sp>
          <p:nvSpPr>
            <p:cNvPr id="1978" name="Google Shape;1978;p21"/>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21"/>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21"/>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1" name="Google Shape;1981;p21"/>
          <p:cNvGrpSpPr/>
          <p:nvPr/>
        </p:nvGrpSpPr>
        <p:grpSpPr>
          <a:xfrm>
            <a:off x="273209" y="511759"/>
            <a:ext cx="110824" cy="110824"/>
            <a:chOff x="794923" y="2795124"/>
            <a:chExt cx="128941" cy="128941"/>
          </a:xfrm>
        </p:grpSpPr>
        <p:sp>
          <p:nvSpPr>
            <p:cNvPr id="1982" name="Google Shape;1982;p21"/>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p21"/>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4" name="Google Shape;1984;p21"/>
          <p:cNvGrpSpPr/>
          <p:nvPr/>
        </p:nvGrpSpPr>
        <p:grpSpPr>
          <a:xfrm>
            <a:off x="559039" y="4454821"/>
            <a:ext cx="308365" cy="307514"/>
            <a:chOff x="2601030" y="2721166"/>
            <a:chExt cx="358773" cy="357783"/>
          </a:xfrm>
        </p:grpSpPr>
        <p:sp>
          <p:nvSpPr>
            <p:cNvPr id="1985" name="Google Shape;1985;p21"/>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21"/>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7" name="Google Shape;1987;p21"/>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8" name="Google Shape;1988;p21"/>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9" name="Google Shape;1989;p21"/>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21"/>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1" name="Google Shape;1991;p21"/>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2" name="Google Shape;1992;p21"/>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93" name="Google Shape;1993;p21"/>
          <p:cNvGrpSpPr/>
          <p:nvPr/>
        </p:nvGrpSpPr>
        <p:grpSpPr>
          <a:xfrm>
            <a:off x="8330424" y="439151"/>
            <a:ext cx="200704" cy="200674"/>
            <a:chOff x="6886110" y="773687"/>
            <a:chExt cx="249074" cy="249037"/>
          </a:xfrm>
        </p:grpSpPr>
        <p:sp>
          <p:nvSpPr>
            <p:cNvPr id="1994" name="Google Shape;1994;p21"/>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21"/>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6" name="Google Shape;1996;p21"/>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21"/>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21"/>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21"/>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21"/>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21"/>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 2">
  <p:cSld name="CUSTOM_13">
    <p:spTree>
      <p:nvGrpSpPr>
        <p:cNvPr id="2002" name="Shape 2002"/>
        <p:cNvGrpSpPr/>
        <p:nvPr/>
      </p:nvGrpSpPr>
      <p:grpSpPr>
        <a:xfrm>
          <a:off x="0" y="0"/>
          <a:ext cx="0" cy="0"/>
          <a:chOff x="0" y="0"/>
          <a:chExt cx="0" cy="0"/>
        </a:xfrm>
      </p:grpSpPr>
      <p:sp>
        <p:nvSpPr>
          <p:cNvPr id="2003" name="Google Shape;2003;p22"/>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4" name="Google Shape;2004;p22"/>
          <p:cNvSpPr txBox="1"/>
          <p:nvPr>
            <p:ph type="title"/>
          </p:nvPr>
        </p:nvSpPr>
        <p:spPr>
          <a:xfrm>
            <a:off x="3147750" y="539500"/>
            <a:ext cx="2848500" cy="50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None/>
              <a:defRPr sz="4000">
                <a:solidFill>
                  <a:schemeClr val="accent3"/>
                </a:solidFill>
                <a:latin typeface="Montserrat ExtraBold"/>
                <a:ea typeface="Montserrat ExtraBold"/>
                <a:cs typeface="Montserrat ExtraBold"/>
                <a:sym typeface="Montserrat ExtraBold"/>
              </a:defRPr>
            </a:lvl1pPr>
            <a:lvl2pPr lvl="1">
              <a:spcBef>
                <a:spcPts val="0"/>
              </a:spcBef>
              <a:spcAft>
                <a:spcPts val="0"/>
              </a:spcAft>
              <a:buSzPts val="2800"/>
              <a:buNone/>
              <a:defRPr>
                <a:latin typeface="Nunito Light"/>
                <a:ea typeface="Nunito Light"/>
                <a:cs typeface="Nunito Light"/>
                <a:sym typeface="Nunito Light"/>
              </a:defRPr>
            </a:lvl2pPr>
            <a:lvl3pPr lvl="2">
              <a:spcBef>
                <a:spcPts val="0"/>
              </a:spcBef>
              <a:spcAft>
                <a:spcPts val="0"/>
              </a:spcAft>
              <a:buSzPts val="2800"/>
              <a:buNone/>
              <a:defRPr>
                <a:latin typeface="Nunito Light"/>
                <a:ea typeface="Nunito Light"/>
                <a:cs typeface="Nunito Light"/>
                <a:sym typeface="Nunito Light"/>
              </a:defRPr>
            </a:lvl3pPr>
            <a:lvl4pPr lvl="3">
              <a:spcBef>
                <a:spcPts val="0"/>
              </a:spcBef>
              <a:spcAft>
                <a:spcPts val="0"/>
              </a:spcAft>
              <a:buSzPts val="2800"/>
              <a:buNone/>
              <a:defRPr>
                <a:latin typeface="Nunito Light"/>
                <a:ea typeface="Nunito Light"/>
                <a:cs typeface="Nunito Light"/>
                <a:sym typeface="Nunito Light"/>
              </a:defRPr>
            </a:lvl4pPr>
            <a:lvl5pPr lvl="4">
              <a:spcBef>
                <a:spcPts val="0"/>
              </a:spcBef>
              <a:spcAft>
                <a:spcPts val="0"/>
              </a:spcAft>
              <a:buSzPts val="2800"/>
              <a:buNone/>
              <a:defRPr>
                <a:latin typeface="Nunito Light"/>
                <a:ea typeface="Nunito Light"/>
                <a:cs typeface="Nunito Light"/>
                <a:sym typeface="Nunito Light"/>
              </a:defRPr>
            </a:lvl5pPr>
            <a:lvl6pPr lvl="5">
              <a:spcBef>
                <a:spcPts val="0"/>
              </a:spcBef>
              <a:spcAft>
                <a:spcPts val="0"/>
              </a:spcAft>
              <a:buSzPts val="2800"/>
              <a:buNone/>
              <a:defRPr>
                <a:latin typeface="Nunito Light"/>
                <a:ea typeface="Nunito Light"/>
                <a:cs typeface="Nunito Light"/>
                <a:sym typeface="Nunito Light"/>
              </a:defRPr>
            </a:lvl6pPr>
            <a:lvl7pPr lvl="6">
              <a:spcBef>
                <a:spcPts val="0"/>
              </a:spcBef>
              <a:spcAft>
                <a:spcPts val="0"/>
              </a:spcAft>
              <a:buSzPts val="2800"/>
              <a:buNone/>
              <a:defRPr>
                <a:latin typeface="Nunito Light"/>
                <a:ea typeface="Nunito Light"/>
                <a:cs typeface="Nunito Light"/>
                <a:sym typeface="Nunito Light"/>
              </a:defRPr>
            </a:lvl7pPr>
            <a:lvl8pPr lvl="7">
              <a:spcBef>
                <a:spcPts val="0"/>
              </a:spcBef>
              <a:spcAft>
                <a:spcPts val="0"/>
              </a:spcAft>
              <a:buSzPts val="2800"/>
              <a:buNone/>
              <a:defRPr>
                <a:latin typeface="Nunito Light"/>
                <a:ea typeface="Nunito Light"/>
                <a:cs typeface="Nunito Light"/>
                <a:sym typeface="Nunito Light"/>
              </a:defRPr>
            </a:lvl8pPr>
            <a:lvl9pPr lvl="8">
              <a:spcBef>
                <a:spcPts val="0"/>
              </a:spcBef>
              <a:spcAft>
                <a:spcPts val="0"/>
              </a:spcAft>
              <a:buSzPts val="2800"/>
              <a:buNone/>
              <a:defRPr>
                <a:latin typeface="Nunito Light"/>
                <a:ea typeface="Nunito Light"/>
                <a:cs typeface="Nunito Light"/>
                <a:sym typeface="Nunito Light"/>
              </a:defRPr>
            </a:lvl9pPr>
          </a:lstStyle>
          <a:p/>
        </p:txBody>
      </p:sp>
      <p:sp>
        <p:nvSpPr>
          <p:cNvPr id="2005" name="Google Shape;2005;p22"/>
          <p:cNvSpPr txBox="1"/>
          <p:nvPr>
            <p:ph idx="1" type="subTitle"/>
          </p:nvPr>
        </p:nvSpPr>
        <p:spPr>
          <a:xfrm>
            <a:off x="664768" y="2833800"/>
            <a:ext cx="1493700" cy="7578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algn="ctr">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algn="ctr">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2006" name="Google Shape;2006;p22"/>
          <p:cNvSpPr txBox="1"/>
          <p:nvPr>
            <p:ph idx="2" type="subTitle"/>
          </p:nvPr>
        </p:nvSpPr>
        <p:spPr>
          <a:xfrm>
            <a:off x="2771701" y="2833800"/>
            <a:ext cx="1493700" cy="757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rtl="0" algn="ctr">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rtl="0" algn="ctr">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2007" name="Google Shape;2007;p22"/>
          <p:cNvSpPr txBox="1"/>
          <p:nvPr>
            <p:ph idx="3" type="subTitle"/>
          </p:nvPr>
        </p:nvSpPr>
        <p:spPr>
          <a:xfrm>
            <a:off x="4878635" y="2833800"/>
            <a:ext cx="1493700" cy="757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rtl="0" algn="ctr">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rtl="0" algn="ctr">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2008" name="Google Shape;2008;p22"/>
          <p:cNvSpPr txBox="1"/>
          <p:nvPr>
            <p:ph idx="4" type="subTitle"/>
          </p:nvPr>
        </p:nvSpPr>
        <p:spPr>
          <a:xfrm>
            <a:off x="6985568" y="2833800"/>
            <a:ext cx="1493700" cy="757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rtl="0" algn="ctr">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rtl="0" algn="ct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rtl="0" algn="ctr">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grpSp>
        <p:nvGrpSpPr>
          <p:cNvPr id="2009" name="Google Shape;2009;p22"/>
          <p:cNvGrpSpPr/>
          <p:nvPr/>
        </p:nvGrpSpPr>
        <p:grpSpPr>
          <a:xfrm flipH="1" rot="7200071">
            <a:off x="7926703" y="548752"/>
            <a:ext cx="717247" cy="750757"/>
            <a:chOff x="3153626" y="-2653955"/>
            <a:chExt cx="834426" cy="873411"/>
          </a:xfrm>
        </p:grpSpPr>
        <p:sp>
          <p:nvSpPr>
            <p:cNvPr id="2010" name="Google Shape;2010;p22"/>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22"/>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22"/>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p22"/>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4" name="Google Shape;2014;p22"/>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p22"/>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22"/>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17" name="Google Shape;2017;p22"/>
          <p:cNvGrpSpPr/>
          <p:nvPr/>
        </p:nvGrpSpPr>
        <p:grpSpPr>
          <a:xfrm flipH="1" rot="10800000">
            <a:off x="8666952" y="1710984"/>
            <a:ext cx="166649" cy="167500"/>
            <a:chOff x="3407917" y="-1400250"/>
            <a:chExt cx="193891" cy="194881"/>
          </a:xfrm>
        </p:grpSpPr>
        <p:sp>
          <p:nvSpPr>
            <p:cNvPr id="2018" name="Google Shape;2018;p22"/>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9" name="Google Shape;2019;p22"/>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0" name="Google Shape;2020;p22"/>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22"/>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22"/>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22"/>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22"/>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22"/>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26" name="Google Shape;2026;p22"/>
          <p:cNvGrpSpPr/>
          <p:nvPr/>
        </p:nvGrpSpPr>
        <p:grpSpPr>
          <a:xfrm flipH="1" rot="10800000">
            <a:off x="8648712" y="925348"/>
            <a:ext cx="202705" cy="497323"/>
            <a:chOff x="6219428" y="3871144"/>
            <a:chExt cx="235841" cy="578619"/>
          </a:xfrm>
        </p:grpSpPr>
        <p:sp>
          <p:nvSpPr>
            <p:cNvPr id="2027" name="Google Shape;2027;p22"/>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22"/>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22"/>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0" name="Google Shape;2030;p22"/>
          <p:cNvGrpSpPr/>
          <p:nvPr/>
        </p:nvGrpSpPr>
        <p:grpSpPr>
          <a:xfrm flipH="1" rot="10800000">
            <a:off x="8416469" y="1404736"/>
            <a:ext cx="196716" cy="249985"/>
            <a:chOff x="2079424" y="521748"/>
            <a:chExt cx="228873" cy="290850"/>
          </a:xfrm>
        </p:grpSpPr>
        <p:sp>
          <p:nvSpPr>
            <p:cNvPr id="2031" name="Google Shape;2031;p22"/>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2" name="Google Shape;2032;p22"/>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3" name="Google Shape;2033;p22"/>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4" name="Google Shape;2034;p22"/>
          <p:cNvGrpSpPr/>
          <p:nvPr/>
        </p:nvGrpSpPr>
        <p:grpSpPr>
          <a:xfrm flipH="1" rot="-5400000">
            <a:off x="7463015" y="230669"/>
            <a:ext cx="479293" cy="479293"/>
            <a:chOff x="3560335" y="-646412"/>
            <a:chExt cx="557642" cy="557642"/>
          </a:xfrm>
        </p:grpSpPr>
        <p:sp>
          <p:nvSpPr>
            <p:cNvPr id="2035" name="Google Shape;2035;p22"/>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22"/>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22"/>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8" name="Google Shape;2038;p22"/>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22"/>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22"/>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22"/>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22"/>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22"/>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44" name="Google Shape;2044;p22"/>
          <p:cNvGrpSpPr/>
          <p:nvPr/>
        </p:nvGrpSpPr>
        <p:grpSpPr>
          <a:xfrm flipH="1" rot="10800000">
            <a:off x="8164578" y="1226099"/>
            <a:ext cx="110824" cy="110824"/>
            <a:chOff x="794923" y="2795124"/>
            <a:chExt cx="128941" cy="128941"/>
          </a:xfrm>
        </p:grpSpPr>
        <p:sp>
          <p:nvSpPr>
            <p:cNvPr id="2045" name="Google Shape;2045;p22"/>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22"/>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47" name="Google Shape;2047;p22"/>
          <p:cNvGrpSpPr/>
          <p:nvPr/>
        </p:nvGrpSpPr>
        <p:grpSpPr>
          <a:xfrm flipH="1" rot="10800000">
            <a:off x="8567802" y="613434"/>
            <a:ext cx="166649" cy="167500"/>
            <a:chOff x="3407917" y="-1400250"/>
            <a:chExt cx="193891" cy="194881"/>
          </a:xfrm>
        </p:grpSpPr>
        <p:sp>
          <p:nvSpPr>
            <p:cNvPr id="2048" name="Google Shape;2048;p22"/>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22"/>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22"/>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22"/>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22"/>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22"/>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22"/>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22"/>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56" name="Google Shape;2056;p22"/>
          <p:cNvSpPr/>
          <p:nvPr/>
        </p:nvSpPr>
        <p:spPr>
          <a:xfrm>
            <a:off x="295608" y="4518527"/>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57" name="Google Shape;2057;p22"/>
          <p:cNvGrpSpPr/>
          <p:nvPr/>
        </p:nvGrpSpPr>
        <p:grpSpPr>
          <a:xfrm>
            <a:off x="295591" y="3673311"/>
            <a:ext cx="393370" cy="344419"/>
            <a:chOff x="299281" y="2848081"/>
            <a:chExt cx="457673" cy="400720"/>
          </a:xfrm>
        </p:grpSpPr>
        <p:sp>
          <p:nvSpPr>
            <p:cNvPr id="2058" name="Google Shape;2058;p22"/>
            <p:cNvSpPr/>
            <p:nvPr/>
          </p:nvSpPr>
          <p:spPr>
            <a:xfrm>
              <a:off x="299281" y="2848081"/>
              <a:ext cx="457673" cy="400720"/>
            </a:xfrm>
            <a:custGeom>
              <a:rect b="b" l="l" r="r" t="t"/>
              <a:pathLst>
                <a:path extrusionOk="0" fill="none" h="10927" w="12480">
                  <a:moveTo>
                    <a:pt x="3106" y="10927"/>
                  </a:moveTo>
                  <a:lnTo>
                    <a:pt x="0" y="5586"/>
                  </a:lnTo>
                  <a:lnTo>
                    <a:pt x="3106" y="109"/>
                  </a:lnTo>
                  <a:lnTo>
                    <a:pt x="9346" y="1"/>
                  </a:lnTo>
                  <a:lnTo>
                    <a:pt x="12480" y="5368"/>
                  </a:lnTo>
                  <a:lnTo>
                    <a:pt x="9346" y="1081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9" name="Google Shape;2059;p22"/>
            <p:cNvSpPr/>
            <p:nvPr/>
          </p:nvSpPr>
          <p:spPr>
            <a:xfrm>
              <a:off x="388214" y="2929019"/>
              <a:ext cx="278821" cy="241855"/>
            </a:xfrm>
            <a:custGeom>
              <a:rect b="b" l="l" r="r" t="t"/>
              <a:pathLst>
                <a:path extrusionOk="0" fill="none" h="6595" w="7603">
                  <a:moveTo>
                    <a:pt x="7602" y="3189"/>
                  </a:moveTo>
                  <a:lnTo>
                    <a:pt x="5722" y="6513"/>
                  </a:lnTo>
                  <a:lnTo>
                    <a:pt x="1908" y="6595"/>
                  </a:lnTo>
                  <a:lnTo>
                    <a:pt x="0" y="3325"/>
                  </a:lnTo>
                  <a:lnTo>
                    <a:pt x="190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60" name="Google Shape;2060;p22"/>
          <p:cNvGrpSpPr/>
          <p:nvPr/>
        </p:nvGrpSpPr>
        <p:grpSpPr>
          <a:xfrm>
            <a:off x="307452" y="3380368"/>
            <a:ext cx="110824" cy="110824"/>
            <a:chOff x="794923" y="2795124"/>
            <a:chExt cx="128941" cy="128941"/>
          </a:xfrm>
        </p:grpSpPr>
        <p:sp>
          <p:nvSpPr>
            <p:cNvPr id="2061" name="Google Shape;2061;p22"/>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22"/>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63" name="Google Shape;2063;p22"/>
          <p:cNvGrpSpPr/>
          <p:nvPr/>
        </p:nvGrpSpPr>
        <p:grpSpPr>
          <a:xfrm>
            <a:off x="686271" y="4113832"/>
            <a:ext cx="181240" cy="670823"/>
            <a:chOff x="2419167" y="1286206"/>
            <a:chExt cx="210867" cy="780480"/>
          </a:xfrm>
        </p:grpSpPr>
        <p:sp>
          <p:nvSpPr>
            <p:cNvPr id="2064" name="Google Shape;2064;p22"/>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22"/>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22"/>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7" name="Google Shape;2067;p22"/>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8" name="Google Shape;2068;p22"/>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p22"/>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22"/>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22"/>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22"/>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22"/>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22"/>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22"/>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6" name="Google Shape;2076;p22"/>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22"/>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22"/>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79" name="Google Shape;2079;p22"/>
          <p:cNvGrpSpPr/>
          <p:nvPr/>
        </p:nvGrpSpPr>
        <p:grpSpPr>
          <a:xfrm>
            <a:off x="934154" y="4424292"/>
            <a:ext cx="438065" cy="480997"/>
            <a:chOff x="1693693" y="-2602979"/>
            <a:chExt cx="509674" cy="559624"/>
          </a:xfrm>
        </p:grpSpPr>
        <p:sp>
          <p:nvSpPr>
            <p:cNvPr id="2080" name="Google Shape;2080;p22"/>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22"/>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2" name="Google Shape;2082;p22"/>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3" name="Google Shape;2083;p22"/>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22"/>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22"/>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22"/>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22"/>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22"/>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89" name="Google Shape;2089;p22"/>
          <p:cNvSpPr/>
          <p:nvPr/>
        </p:nvSpPr>
        <p:spPr>
          <a:xfrm>
            <a:off x="453220" y="4305480"/>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90" name="Google Shape;2090;p22"/>
          <p:cNvGrpSpPr/>
          <p:nvPr/>
        </p:nvGrpSpPr>
        <p:grpSpPr>
          <a:xfrm>
            <a:off x="559039" y="385746"/>
            <a:ext cx="308365" cy="307514"/>
            <a:chOff x="2601030" y="2721166"/>
            <a:chExt cx="358773" cy="357783"/>
          </a:xfrm>
        </p:grpSpPr>
        <p:sp>
          <p:nvSpPr>
            <p:cNvPr id="2091" name="Google Shape;2091;p22"/>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22"/>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3" name="Google Shape;2093;p22"/>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4" name="Google Shape;2094;p22"/>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22"/>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6" name="Google Shape;2096;p22"/>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7" name="Google Shape;2097;p22"/>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8" name="Google Shape;2098;p22"/>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99" name="Google Shape;2099;p22"/>
          <p:cNvGrpSpPr/>
          <p:nvPr/>
        </p:nvGrpSpPr>
        <p:grpSpPr>
          <a:xfrm>
            <a:off x="8276594" y="4454822"/>
            <a:ext cx="308365" cy="307514"/>
            <a:chOff x="2601030" y="2721166"/>
            <a:chExt cx="358773" cy="357783"/>
          </a:xfrm>
        </p:grpSpPr>
        <p:sp>
          <p:nvSpPr>
            <p:cNvPr id="2100" name="Google Shape;2100;p22"/>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1" name="Google Shape;2101;p22"/>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2" name="Google Shape;2102;p22"/>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3" name="Google Shape;2103;p22"/>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22"/>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22"/>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22"/>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22"/>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 3">
  <p:cSld name="CUSTOM_18">
    <p:spTree>
      <p:nvGrpSpPr>
        <p:cNvPr id="2108" name="Shape 2108"/>
        <p:cNvGrpSpPr/>
        <p:nvPr/>
      </p:nvGrpSpPr>
      <p:grpSpPr>
        <a:xfrm>
          <a:off x="0" y="0"/>
          <a:ext cx="0" cy="0"/>
          <a:chOff x="0" y="0"/>
          <a:chExt cx="0" cy="0"/>
        </a:xfrm>
      </p:grpSpPr>
      <p:sp>
        <p:nvSpPr>
          <p:cNvPr id="2109" name="Google Shape;2109;p23"/>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0" name="Google Shape;2110;p23"/>
          <p:cNvSpPr txBox="1"/>
          <p:nvPr>
            <p:ph type="title"/>
          </p:nvPr>
        </p:nvSpPr>
        <p:spPr>
          <a:xfrm>
            <a:off x="2698350" y="539500"/>
            <a:ext cx="3747300" cy="50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Font typeface="Montserrat ExtraBold"/>
              <a:buNone/>
              <a:defRPr sz="4000">
                <a:solidFill>
                  <a:schemeClr val="accent3"/>
                </a:solidFill>
                <a:latin typeface="Montserrat ExtraBold"/>
                <a:ea typeface="Montserrat ExtraBold"/>
                <a:cs typeface="Montserrat ExtraBold"/>
                <a:sym typeface="Montserrat ExtraBold"/>
              </a:defRPr>
            </a:lvl1pPr>
            <a:lvl2pPr lvl="1">
              <a:spcBef>
                <a:spcPts val="0"/>
              </a:spcBef>
              <a:spcAft>
                <a:spcPts val="0"/>
              </a:spcAft>
              <a:buSzPts val="2800"/>
              <a:buNone/>
              <a:defRPr>
                <a:latin typeface="Nunito Light"/>
                <a:ea typeface="Nunito Light"/>
                <a:cs typeface="Nunito Light"/>
                <a:sym typeface="Nunito Light"/>
              </a:defRPr>
            </a:lvl2pPr>
            <a:lvl3pPr lvl="2">
              <a:spcBef>
                <a:spcPts val="0"/>
              </a:spcBef>
              <a:spcAft>
                <a:spcPts val="0"/>
              </a:spcAft>
              <a:buSzPts val="2800"/>
              <a:buNone/>
              <a:defRPr>
                <a:latin typeface="Nunito Light"/>
                <a:ea typeface="Nunito Light"/>
                <a:cs typeface="Nunito Light"/>
                <a:sym typeface="Nunito Light"/>
              </a:defRPr>
            </a:lvl3pPr>
            <a:lvl4pPr lvl="3">
              <a:spcBef>
                <a:spcPts val="0"/>
              </a:spcBef>
              <a:spcAft>
                <a:spcPts val="0"/>
              </a:spcAft>
              <a:buSzPts val="2800"/>
              <a:buNone/>
              <a:defRPr>
                <a:latin typeface="Nunito Light"/>
                <a:ea typeface="Nunito Light"/>
                <a:cs typeface="Nunito Light"/>
                <a:sym typeface="Nunito Light"/>
              </a:defRPr>
            </a:lvl4pPr>
            <a:lvl5pPr lvl="4">
              <a:spcBef>
                <a:spcPts val="0"/>
              </a:spcBef>
              <a:spcAft>
                <a:spcPts val="0"/>
              </a:spcAft>
              <a:buSzPts val="2800"/>
              <a:buNone/>
              <a:defRPr>
                <a:latin typeface="Nunito Light"/>
                <a:ea typeface="Nunito Light"/>
                <a:cs typeface="Nunito Light"/>
                <a:sym typeface="Nunito Light"/>
              </a:defRPr>
            </a:lvl5pPr>
            <a:lvl6pPr lvl="5">
              <a:spcBef>
                <a:spcPts val="0"/>
              </a:spcBef>
              <a:spcAft>
                <a:spcPts val="0"/>
              </a:spcAft>
              <a:buSzPts val="2800"/>
              <a:buNone/>
              <a:defRPr>
                <a:latin typeface="Nunito Light"/>
                <a:ea typeface="Nunito Light"/>
                <a:cs typeface="Nunito Light"/>
                <a:sym typeface="Nunito Light"/>
              </a:defRPr>
            </a:lvl6pPr>
            <a:lvl7pPr lvl="6">
              <a:spcBef>
                <a:spcPts val="0"/>
              </a:spcBef>
              <a:spcAft>
                <a:spcPts val="0"/>
              </a:spcAft>
              <a:buSzPts val="2800"/>
              <a:buNone/>
              <a:defRPr>
                <a:latin typeface="Nunito Light"/>
                <a:ea typeface="Nunito Light"/>
                <a:cs typeface="Nunito Light"/>
                <a:sym typeface="Nunito Light"/>
              </a:defRPr>
            </a:lvl7pPr>
            <a:lvl8pPr lvl="7">
              <a:spcBef>
                <a:spcPts val="0"/>
              </a:spcBef>
              <a:spcAft>
                <a:spcPts val="0"/>
              </a:spcAft>
              <a:buSzPts val="2800"/>
              <a:buNone/>
              <a:defRPr>
                <a:latin typeface="Nunito Light"/>
                <a:ea typeface="Nunito Light"/>
                <a:cs typeface="Nunito Light"/>
                <a:sym typeface="Nunito Light"/>
              </a:defRPr>
            </a:lvl8pPr>
            <a:lvl9pPr lvl="8">
              <a:spcBef>
                <a:spcPts val="0"/>
              </a:spcBef>
              <a:spcAft>
                <a:spcPts val="0"/>
              </a:spcAft>
              <a:buSzPts val="2800"/>
              <a:buNone/>
              <a:defRPr>
                <a:latin typeface="Nunito Light"/>
                <a:ea typeface="Nunito Light"/>
                <a:cs typeface="Nunito Light"/>
                <a:sym typeface="Nunito Light"/>
              </a:defRPr>
            </a:lvl9pPr>
          </a:lstStyle>
          <a:p/>
        </p:txBody>
      </p:sp>
      <p:sp>
        <p:nvSpPr>
          <p:cNvPr id="2111" name="Google Shape;2111;p23"/>
          <p:cNvSpPr txBox="1"/>
          <p:nvPr>
            <p:ph idx="1" type="subTitle"/>
          </p:nvPr>
        </p:nvSpPr>
        <p:spPr>
          <a:xfrm>
            <a:off x="2584500" y="1962660"/>
            <a:ext cx="1720800" cy="3015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1600">
                <a:solidFill>
                  <a:schemeClr val="accent6"/>
                </a:solidFill>
                <a:latin typeface="Nunito ExtraBold"/>
                <a:ea typeface="Nunito ExtraBold"/>
                <a:cs typeface="Nunito ExtraBold"/>
                <a:sym typeface="Nunito ExtraBold"/>
              </a:defRPr>
            </a:lvl1pPr>
            <a:lvl2pPr lvl="1">
              <a:spcBef>
                <a:spcPts val="0"/>
              </a:spcBef>
              <a:spcAft>
                <a:spcPts val="0"/>
              </a:spcAft>
              <a:buSzPts val="1200"/>
              <a:buNone/>
              <a:defRPr/>
            </a:lvl2pPr>
            <a:lvl3pPr lvl="2">
              <a:spcBef>
                <a:spcPts val="1600"/>
              </a:spcBef>
              <a:spcAft>
                <a:spcPts val="0"/>
              </a:spcAft>
              <a:buSzPts val="1200"/>
              <a:buNone/>
              <a:defRPr/>
            </a:lvl3pPr>
            <a:lvl4pPr lvl="3">
              <a:spcBef>
                <a:spcPts val="1600"/>
              </a:spcBef>
              <a:spcAft>
                <a:spcPts val="0"/>
              </a:spcAft>
              <a:buSzPts val="1200"/>
              <a:buNone/>
              <a:defRPr/>
            </a:lvl4pPr>
            <a:lvl5pPr lvl="4">
              <a:spcBef>
                <a:spcPts val="1600"/>
              </a:spcBef>
              <a:spcAft>
                <a:spcPts val="0"/>
              </a:spcAft>
              <a:buSzPts val="1200"/>
              <a:buNone/>
              <a:defRPr/>
            </a:lvl5pPr>
            <a:lvl6pPr lvl="5">
              <a:spcBef>
                <a:spcPts val="1600"/>
              </a:spcBef>
              <a:spcAft>
                <a:spcPts val="0"/>
              </a:spcAft>
              <a:buSzPts val="1200"/>
              <a:buNone/>
              <a:defRPr/>
            </a:lvl6pPr>
            <a:lvl7pPr lvl="6">
              <a:spcBef>
                <a:spcPts val="1600"/>
              </a:spcBef>
              <a:spcAft>
                <a:spcPts val="0"/>
              </a:spcAft>
              <a:buSzPts val="1200"/>
              <a:buNone/>
              <a:defRPr/>
            </a:lvl7pPr>
            <a:lvl8pPr lvl="7">
              <a:spcBef>
                <a:spcPts val="1600"/>
              </a:spcBef>
              <a:spcAft>
                <a:spcPts val="0"/>
              </a:spcAft>
              <a:buSzPts val="1200"/>
              <a:buNone/>
              <a:defRPr/>
            </a:lvl8pPr>
            <a:lvl9pPr lvl="8">
              <a:spcBef>
                <a:spcPts val="1600"/>
              </a:spcBef>
              <a:spcAft>
                <a:spcPts val="1600"/>
              </a:spcAft>
              <a:buSzPts val="1200"/>
              <a:buNone/>
              <a:defRPr/>
            </a:lvl9pPr>
          </a:lstStyle>
          <a:p/>
        </p:txBody>
      </p:sp>
      <p:sp>
        <p:nvSpPr>
          <p:cNvPr id="2112" name="Google Shape;2112;p23"/>
          <p:cNvSpPr txBox="1"/>
          <p:nvPr>
            <p:ph idx="2" type="subTitle"/>
          </p:nvPr>
        </p:nvSpPr>
        <p:spPr>
          <a:xfrm>
            <a:off x="2584500" y="2305634"/>
            <a:ext cx="1720800" cy="5727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1600">
                <a:latin typeface="Nunito"/>
                <a:ea typeface="Nunito"/>
                <a:cs typeface="Nunito"/>
                <a:sym typeface="Nunito"/>
              </a:defRPr>
            </a:lvl1pPr>
            <a:lvl2pPr lvl="1">
              <a:spcBef>
                <a:spcPts val="0"/>
              </a:spcBef>
              <a:spcAft>
                <a:spcPts val="0"/>
              </a:spcAft>
              <a:buSzPts val="1200"/>
              <a:buNone/>
              <a:defRPr/>
            </a:lvl2pPr>
            <a:lvl3pPr lvl="2">
              <a:spcBef>
                <a:spcPts val="1600"/>
              </a:spcBef>
              <a:spcAft>
                <a:spcPts val="0"/>
              </a:spcAft>
              <a:buSzPts val="1200"/>
              <a:buNone/>
              <a:defRPr/>
            </a:lvl3pPr>
            <a:lvl4pPr lvl="3">
              <a:spcBef>
                <a:spcPts val="1600"/>
              </a:spcBef>
              <a:spcAft>
                <a:spcPts val="0"/>
              </a:spcAft>
              <a:buSzPts val="1200"/>
              <a:buNone/>
              <a:defRPr/>
            </a:lvl4pPr>
            <a:lvl5pPr lvl="4">
              <a:spcBef>
                <a:spcPts val="1600"/>
              </a:spcBef>
              <a:spcAft>
                <a:spcPts val="0"/>
              </a:spcAft>
              <a:buSzPts val="1200"/>
              <a:buNone/>
              <a:defRPr/>
            </a:lvl5pPr>
            <a:lvl6pPr lvl="5">
              <a:spcBef>
                <a:spcPts val="1600"/>
              </a:spcBef>
              <a:spcAft>
                <a:spcPts val="0"/>
              </a:spcAft>
              <a:buSzPts val="1200"/>
              <a:buNone/>
              <a:defRPr/>
            </a:lvl6pPr>
            <a:lvl7pPr lvl="6">
              <a:spcBef>
                <a:spcPts val="1600"/>
              </a:spcBef>
              <a:spcAft>
                <a:spcPts val="0"/>
              </a:spcAft>
              <a:buSzPts val="1200"/>
              <a:buNone/>
              <a:defRPr/>
            </a:lvl7pPr>
            <a:lvl8pPr lvl="7">
              <a:spcBef>
                <a:spcPts val="1600"/>
              </a:spcBef>
              <a:spcAft>
                <a:spcPts val="0"/>
              </a:spcAft>
              <a:buSzPts val="1200"/>
              <a:buNone/>
              <a:defRPr/>
            </a:lvl8pPr>
            <a:lvl9pPr lvl="8">
              <a:spcBef>
                <a:spcPts val="1600"/>
              </a:spcBef>
              <a:spcAft>
                <a:spcPts val="1600"/>
              </a:spcAft>
              <a:buSzPts val="1200"/>
              <a:buNone/>
              <a:defRPr/>
            </a:lvl9pPr>
          </a:lstStyle>
          <a:p/>
        </p:txBody>
      </p:sp>
      <p:sp>
        <p:nvSpPr>
          <p:cNvPr id="2113" name="Google Shape;2113;p23"/>
          <p:cNvSpPr txBox="1"/>
          <p:nvPr>
            <p:ph idx="3" type="subTitle"/>
          </p:nvPr>
        </p:nvSpPr>
        <p:spPr>
          <a:xfrm>
            <a:off x="4838700" y="1962660"/>
            <a:ext cx="1720800" cy="3015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600">
                <a:solidFill>
                  <a:schemeClr val="accent4"/>
                </a:solidFill>
                <a:latin typeface="Nunito ExtraBold"/>
                <a:ea typeface="Nunito ExtraBold"/>
                <a:cs typeface="Nunito ExtraBold"/>
                <a:sym typeface="Nunito ExtraBold"/>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2114" name="Google Shape;2114;p23"/>
          <p:cNvSpPr txBox="1"/>
          <p:nvPr>
            <p:ph idx="4" type="subTitle"/>
          </p:nvPr>
        </p:nvSpPr>
        <p:spPr>
          <a:xfrm>
            <a:off x="4838700" y="2305634"/>
            <a:ext cx="17208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600">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2115" name="Google Shape;2115;p23"/>
          <p:cNvSpPr txBox="1"/>
          <p:nvPr>
            <p:ph idx="5" type="subTitle"/>
          </p:nvPr>
        </p:nvSpPr>
        <p:spPr>
          <a:xfrm>
            <a:off x="2584500" y="3692910"/>
            <a:ext cx="1720800" cy="3015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600">
                <a:solidFill>
                  <a:schemeClr val="accent4"/>
                </a:solidFill>
                <a:latin typeface="Nunito ExtraBold"/>
                <a:ea typeface="Nunito ExtraBold"/>
                <a:cs typeface="Nunito ExtraBold"/>
                <a:sym typeface="Nunito ExtraBold"/>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2116" name="Google Shape;2116;p23"/>
          <p:cNvSpPr txBox="1"/>
          <p:nvPr>
            <p:ph idx="6" type="subTitle"/>
          </p:nvPr>
        </p:nvSpPr>
        <p:spPr>
          <a:xfrm>
            <a:off x="2584500" y="4035884"/>
            <a:ext cx="17208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600">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2117" name="Google Shape;2117;p23"/>
          <p:cNvSpPr txBox="1"/>
          <p:nvPr>
            <p:ph idx="7" type="subTitle"/>
          </p:nvPr>
        </p:nvSpPr>
        <p:spPr>
          <a:xfrm>
            <a:off x="4838700" y="3692910"/>
            <a:ext cx="1720800" cy="3015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600">
                <a:solidFill>
                  <a:schemeClr val="accent6"/>
                </a:solidFill>
                <a:latin typeface="Nunito ExtraBold"/>
                <a:ea typeface="Nunito ExtraBold"/>
                <a:cs typeface="Nunito ExtraBold"/>
                <a:sym typeface="Nunito ExtraBold"/>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2118" name="Google Shape;2118;p23"/>
          <p:cNvSpPr txBox="1"/>
          <p:nvPr>
            <p:ph idx="8" type="subTitle"/>
          </p:nvPr>
        </p:nvSpPr>
        <p:spPr>
          <a:xfrm>
            <a:off x="4838700" y="4035884"/>
            <a:ext cx="17208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600">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grpSp>
        <p:nvGrpSpPr>
          <p:cNvPr id="2119" name="Google Shape;2119;p23"/>
          <p:cNvGrpSpPr/>
          <p:nvPr/>
        </p:nvGrpSpPr>
        <p:grpSpPr>
          <a:xfrm>
            <a:off x="650863" y="3532692"/>
            <a:ext cx="181240" cy="670823"/>
            <a:chOff x="2419167" y="1286206"/>
            <a:chExt cx="210867" cy="780480"/>
          </a:xfrm>
        </p:grpSpPr>
        <p:sp>
          <p:nvSpPr>
            <p:cNvPr id="2120" name="Google Shape;2120;p23"/>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23"/>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23"/>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23"/>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23"/>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23"/>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23"/>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7" name="Google Shape;2127;p23"/>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8" name="Google Shape;2128;p23"/>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23"/>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23"/>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1" name="Google Shape;2131;p23"/>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2" name="Google Shape;2132;p23"/>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23"/>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23"/>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35" name="Google Shape;2135;p23"/>
          <p:cNvGrpSpPr/>
          <p:nvPr/>
        </p:nvGrpSpPr>
        <p:grpSpPr>
          <a:xfrm>
            <a:off x="288352" y="3190359"/>
            <a:ext cx="308365" cy="307514"/>
            <a:chOff x="2601030" y="2721166"/>
            <a:chExt cx="358773" cy="357783"/>
          </a:xfrm>
        </p:grpSpPr>
        <p:sp>
          <p:nvSpPr>
            <p:cNvPr id="2136" name="Google Shape;2136;p23"/>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23"/>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8" name="Google Shape;2138;p23"/>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9" name="Google Shape;2139;p23"/>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23"/>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1" name="Google Shape;2141;p23"/>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2" name="Google Shape;2142;p23"/>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23"/>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4" name="Google Shape;2144;p23"/>
          <p:cNvGrpSpPr/>
          <p:nvPr/>
        </p:nvGrpSpPr>
        <p:grpSpPr>
          <a:xfrm flipH="1">
            <a:off x="278088" y="3731031"/>
            <a:ext cx="196716" cy="249985"/>
            <a:chOff x="2079424" y="521748"/>
            <a:chExt cx="228873" cy="290850"/>
          </a:xfrm>
        </p:grpSpPr>
        <p:sp>
          <p:nvSpPr>
            <p:cNvPr id="2145" name="Google Shape;2145;p23"/>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23"/>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23"/>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8" name="Google Shape;2148;p23"/>
          <p:cNvGrpSpPr/>
          <p:nvPr/>
        </p:nvGrpSpPr>
        <p:grpSpPr>
          <a:xfrm>
            <a:off x="240681" y="4289926"/>
            <a:ext cx="576312" cy="578897"/>
            <a:chOff x="1889565" y="-3382437"/>
            <a:chExt cx="670520" cy="673527"/>
          </a:xfrm>
        </p:grpSpPr>
        <p:sp>
          <p:nvSpPr>
            <p:cNvPr id="2149" name="Google Shape;2149;p23"/>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23"/>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23"/>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23"/>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23"/>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54" name="Google Shape;2154;p23"/>
          <p:cNvGrpSpPr/>
          <p:nvPr/>
        </p:nvGrpSpPr>
        <p:grpSpPr>
          <a:xfrm>
            <a:off x="893802" y="4127682"/>
            <a:ext cx="110824" cy="110824"/>
            <a:chOff x="794923" y="2795124"/>
            <a:chExt cx="128941" cy="128941"/>
          </a:xfrm>
        </p:grpSpPr>
        <p:sp>
          <p:nvSpPr>
            <p:cNvPr id="2155" name="Google Shape;2155;p23"/>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p23"/>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57" name="Google Shape;2157;p23"/>
          <p:cNvGrpSpPr/>
          <p:nvPr/>
        </p:nvGrpSpPr>
        <p:grpSpPr>
          <a:xfrm flipH="1" rot="5400000">
            <a:off x="1012144" y="4368923"/>
            <a:ext cx="479293" cy="479293"/>
            <a:chOff x="3560335" y="-646412"/>
            <a:chExt cx="557642" cy="557642"/>
          </a:xfrm>
        </p:grpSpPr>
        <p:sp>
          <p:nvSpPr>
            <p:cNvPr id="2158" name="Google Shape;2158;p23"/>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9" name="Google Shape;2159;p23"/>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23"/>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23"/>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23"/>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23"/>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23"/>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23"/>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23"/>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67" name="Google Shape;2167;p23"/>
          <p:cNvGrpSpPr/>
          <p:nvPr/>
        </p:nvGrpSpPr>
        <p:grpSpPr>
          <a:xfrm>
            <a:off x="559039" y="369684"/>
            <a:ext cx="308365" cy="307514"/>
            <a:chOff x="2601030" y="2721166"/>
            <a:chExt cx="358773" cy="357783"/>
          </a:xfrm>
        </p:grpSpPr>
        <p:sp>
          <p:nvSpPr>
            <p:cNvPr id="2168" name="Google Shape;2168;p23"/>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23"/>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23"/>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23"/>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2" name="Google Shape;2172;p23"/>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p23"/>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4" name="Google Shape;2174;p23"/>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5" name="Google Shape;2175;p23"/>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76" name="Google Shape;2176;p23"/>
          <p:cNvGrpSpPr/>
          <p:nvPr/>
        </p:nvGrpSpPr>
        <p:grpSpPr>
          <a:xfrm>
            <a:off x="7642475" y="242214"/>
            <a:ext cx="200704" cy="200674"/>
            <a:chOff x="6886110" y="773687"/>
            <a:chExt cx="249074" cy="249037"/>
          </a:xfrm>
        </p:grpSpPr>
        <p:sp>
          <p:nvSpPr>
            <p:cNvPr id="2177" name="Google Shape;2177;p23"/>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8" name="Google Shape;2178;p23"/>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9" name="Google Shape;2179;p23"/>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0" name="Google Shape;2180;p23"/>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1" name="Google Shape;2181;p23"/>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23"/>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23"/>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p23"/>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85" name="Google Shape;2185;p23"/>
          <p:cNvGrpSpPr/>
          <p:nvPr/>
        </p:nvGrpSpPr>
        <p:grpSpPr>
          <a:xfrm>
            <a:off x="8471468" y="269629"/>
            <a:ext cx="330676" cy="507632"/>
            <a:chOff x="1603769" y="107044"/>
            <a:chExt cx="384731" cy="590613"/>
          </a:xfrm>
        </p:grpSpPr>
        <p:sp>
          <p:nvSpPr>
            <p:cNvPr id="2186" name="Google Shape;2186;p23"/>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23"/>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23"/>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23"/>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23"/>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23"/>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p23"/>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3" name="Google Shape;2193;p23"/>
          <p:cNvGrpSpPr/>
          <p:nvPr/>
        </p:nvGrpSpPr>
        <p:grpSpPr>
          <a:xfrm>
            <a:off x="8724222" y="1597869"/>
            <a:ext cx="110824" cy="110824"/>
            <a:chOff x="794923" y="2795124"/>
            <a:chExt cx="128941" cy="128941"/>
          </a:xfrm>
        </p:grpSpPr>
        <p:sp>
          <p:nvSpPr>
            <p:cNvPr id="2194" name="Google Shape;2194;p23"/>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5" name="Google Shape;2195;p23"/>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6" name="Google Shape;2196;p23"/>
          <p:cNvGrpSpPr/>
          <p:nvPr/>
        </p:nvGrpSpPr>
        <p:grpSpPr>
          <a:xfrm>
            <a:off x="8317746" y="873319"/>
            <a:ext cx="576312" cy="578897"/>
            <a:chOff x="1889565" y="-3382437"/>
            <a:chExt cx="670520" cy="673527"/>
          </a:xfrm>
        </p:grpSpPr>
        <p:sp>
          <p:nvSpPr>
            <p:cNvPr id="2197" name="Google Shape;2197;p23"/>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p23"/>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9" name="Google Shape;2199;p23"/>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p23"/>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1" name="Google Shape;2201;p23"/>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02" name="Google Shape;2202;p23"/>
          <p:cNvGrpSpPr/>
          <p:nvPr/>
        </p:nvGrpSpPr>
        <p:grpSpPr>
          <a:xfrm>
            <a:off x="8071853" y="348940"/>
            <a:ext cx="202705" cy="497323"/>
            <a:chOff x="6219428" y="3871144"/>
            <a:chExt cx="235841" cy="578619"/>
          </a:xfrm>
        </p:grpSpPr>
        <p:sp>
          <p:nvSpPr>
            <p:cNvPr id="2203" name="Google Shape;2203;p23"/>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4" name="Google Shape;2204;p23"/>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5" name="Google Shape;2205;p23"/>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06" name="Google Shape;2206;p23"/>
          <p:cNvGrpSpPr/>
          <p:nvPr/>
        </p:nvGrpSpPr>
        <p:grpSpPr>
          <a:xfrm>
            <a:off x="8276594" y="4454822"/>
            <a:ext cx="308365" cy="307514"/>
            <a:chOff x="2601030" y="2721166"/>
            <a:chExt cx="358773" cy="357783"/>
          </a:xfrm>
        </p:grpSpPr>
        <p:sp>
          <p:nvSpPr>
            <p:cNvPr id="2207" name="Google Shape;2207;p23"/>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8" name="Google Shape;2208;p23"/>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9" name="Google Shape;2209;p23"/>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0" name="Google Shape;2210;p23"/>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p23"/>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2" name="Google Shape;2212;p23"/>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3" name="Google Shape;2213;p23"/>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4" name="Google Shape;2214;p23"/>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0">
    <p:spTree>
      <p:nvGrpSpPr>
        <p:cNvPr id="2215" name="Shape 2215"/>
        <p:cNvGrpSpPr/>
        <p:nvPr/>
      </p:nvGrpSpPr>
      <p:grpSpPr>
        <a:xfrm>
          <a:off x="0" y="0"/>
          <a:ext cx="0" cy="0"/>
          <a:chOff x="0" y="0"/>
          <a:chExt cx="0" cy="0"/>
        </a:xfrm>
      </p:grpSpPr>
      <p:sp>
        <p:nvSpPr>
          <p:cNvPr id="2216" name="Google Shape;2216;p24"/>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7" name="Google Shape;2217;p24"/>
          <p:cNvSpPr txBox="1"/>
          <p:nvPr>
            <p:ph type="title"/>
          </p:nvPr>
        </p:nvSpPr>
        <p:spPr>
          <a:xfrm>
            <a:off x="2986650" y="539500"/>
            <a:ext cx="3170700" cy="50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None/>
              <a:defRPr sz="4000">
                <a:solidFill>
                  <a:schemeClr val="accent3"/>
                </a:solidFill>
                <a:latin typeface="Montserrat ExtraBold"/>
                <a:ea typeface="Montserrat ExtraBold"/>
                <a:cs typeface="Montserrat ExtraBold"/>
                <a:sym typeface="Montserrat ExtraBold"/>
              </a:defRPr>
            </a:lvl1pPr>
            <a:lvl2pPr lvl="1">
              <a:spcBef>
                <a:spcPts val="0"/>
              </a:spcBef>
              <a:spcAft>
                <a:spcPts val="0"/>
              </a:spcAft>
              <a:buSzPts val="2800"/>
              <a:buNone/>
              <a:defRPr>
                <a:latin typeface="Nunito Light"/>
                <a:ea typeface="Nunito Light"/>
                <a:cs typeface="Nunito Light"/>
                <a:sym typeface="Nunito Light"/>
              </a:defRPr>
            </a:lvl2pPr>
            <a:lvl3pPr lvl="2">
              <a:spcBef>
                <a:spcPts val="0"/>
              </a:spcBef>
              <a:spcAft>
                <a:spcPts val="0"/>
              </a:spcAft>
              <a:buSzPts val="2800"/>
              <a:buNone/>
              <a:defRPr>
                <a:latin typeface="Nunito Light"/>
                <a:ea typeface="Nunito Light"/>
                <a:cs typeface="Nunito Light"/>
                <a:sym typeface="Nunito Light"/>
              </a:defRPr>
            </a:lvl3pPr>
            <a:lvl4pPr lvl="3">
              <a:spcBef>
                <a:spcPts val="0"/>
              </a:spcBef>
              <a:spcAft>
                <a:spcPts val="0"/>
              </a:spcAft>
              <a:buSzPts val="2800"/>
              <a:buNone/>
              <a:defRPr>
                <a:latin typeface="Nunito Light"/>
                <a:ea typeface="Nunito Light"/>
                <a:cs typeface="Nunito Light"/>
                <a:sym typeface="Nunito Light"/>
              </a:defRPr>
            </a:lvl4pPr>
            <a:lvl5pPr lvl="4">
              <a:spcBef>
                <a:spcPts val="0"/>
              </a:spcBef>
              <a:spcAft>
                <a:spcPts val="0"/>
              </a:spcAft>
              <a:buSzPts val="2800"/>
              <a:buNone/>
              <a:defRPr>
                <a:latin typeface="Nunito Light"/>
                <a:ea typeface="Nunito Light"/>
                <a:cs typeface="Nunito Light"/>
                <a:sym typeface="Nunito Light"/>
              </a:defRPr>
            </a:lvl5pPr>
            <a:lvl6pPr lvl="5">
              <a:spcBef>
                <a:spcPts val="0"/>
              </a:spcBef>
              <a:spcAft>
                <a:spcPts val="0"/>
              </a:spcAft>
              <a:buSzPts val="2800"/>
              <a:buNone/>
              <a:defRPr>
                <a:latin typeface="Nunito Light"/>
                <a:ea typeface="Nunito Light"/>
                <a:cs typeface="Nunito Light"/>
                <a:sym typeface="Nunito Light"/>
              </a:defRPr>
            </a:lvl6pPr>
            <a:lvl7pPr lvl="6">
              <a:spcBef>
                <a:spcPts val="0"/>
              </a:spcBef>
              <a:spcAft>
                <a:spcPts val="0"/>
              </a:spcAft>
              <a:buSzPts val="2800"/>
              <a:buNone/>
              <a:defRPr>
                <a:latin typeface="Nunito Light"/>
                <a:ea typeface="Nunito Light"/>
                <a:cs typeface="Nunito Light"/>
                <a:sym typeface="Nunito Light"/>
              </a:defRPr>
            </a:lvl7pPr>
            <a:lvl8pPr lvl="7">
              <a:spcBef>
                <a:spcPts val="0"/>
              </a:spcBef>
              <a:spcAft>
                <a:spcPts val="0"/>
              </a:spcAft>
              <a:buSzPts val="2800"/>
              <a:buNone/>
              <a:defRPr>
                <a:latin typeface="Nunito Light"/>
                <a:ea typeface="Nunito Light"/>
                <a:cs typeface="Nunito Light"/>
                <a:sym typeface="Nunito Light"/>
              </a:defRPr>
            </a:lvl8pPr>
            <a:lvl9pPr lvl="8">
              <a:spcBef>
                <a:spcPts val="0"/>
              </a:spcBef>
              <a:spcAft>
                <a:spcPts val="0"/>
              </a:spcAft>
              <a:buSzPts val="2800"/>
              <a:buNone/>
              <a:defRPr>
                <a:latin typeface="Nunito Light"/>
                <a:ea typeface="Nunito Light"/>
                <a:cs typeface="Nunito Light"/>
                <a:sym typeface="Nunito Light"/>
              </a:defRPr>
            </a:lvl9pPr>
          </a:lstStyle>
          <a:p/>
        </p:txBody>
      </p:sp>
      <p:sp>
        <p:nvSpPr>
          <p:cNvPr id="2218" name="Google Shape;2218;p24"/>
          <p:cNvSpPr txBox="1"/>
          <p:nvPr>
            <p:ph idx="1" type="subTitle"/>
          </p:nvPr>
        </p:nvSpPr>
        <p:spPr>
          <a:xfrm>
            <a:off x="637025" y="2181825"/>
            <a:ext cx="2291700" cy="5727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2"/>
              </a:buClr>
              <a:buSzPts val="1400"/>
              <a:buFont typeface="Nunito"/>
              <a:buNone/>
              <a:defRPr sz="1600">
                <a:solidFill>
                  <a:schemeClr val="accent2"/>
                </a:solidFill>
                <a:latin typeface="Nunito"/>
                <a:ea typeface="Nunito"/>
                <a:cs typeface="Nunito"/>
                <a:sym typeface="Nunito"/>
              </a:defRPr>
            </a:lvl1pPr>
            <a:lvl2pPr lvl="1" algn="ctr">
              <a:spcBef>
                <a:spcPts val="0"/>
              </a:spcBef>
              <a:spcAft>
                <a:spcPts val="0"/>
              </a:spcAft>
              <a:buClr>
                <a:schemeClr val="accent2"/>
              </a:buClr>
              <a:buSzPts val="1400"/>
              <a:buFont typeface="Nunito"/>
              <a:buNone/>
              <a:defRPr sz="1400">
                <a:solidFill>
                  <a:schemeClr val="accent2"/>
                </a:solidFill>
                <a:latin typeface="Nunito"/>
                <a:ea typeface="Nunito"/>
                <a:cs typeface="Nunito"/>
                <a:sym typeface="Nunito"/>
              </a:defRPr>
            </a:lvl2pPr>
            <a:lvl3pPr lvl="2"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3pPr>
            <a:lvl4pPr lvl="3"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4pPr>
            <a:lvl5pPr lvl="4"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5pPr>
            <a:lvl6pPr lvl="5"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6pPr>
            <a:lvl7pPr lvl="6"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7pPr>
            <a:lvl8pPr lvl="7"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8pPr>
            <a:lvl9pPr lvl="8" algn="ctr">
              <a:spcBef>
                <a:spcPts val="1600"/>
              </a:spcBef>
              <a:spcAft>
                <a:spcPts val="1600"/>
              </a:spcAft>
              <a:buClr>
                <a:schemeClr val="accent2"/>
              </a:buClr>
              <a:buSzPts val="1400"/>
              <a:buFont typeface="Nunito"/>
              <a:buNone/>
              <a:defRPr sz="1400">
                <a:solidFill>
                  <a:schemeClr val="accent2"/>
                </a:solidFill>
                <a:latin typeface="Nunito"/>
                <a:ea typeface="Nunito"/>
                <a:cs typeface="Nunito"/>
                <a:sym typeface="Nunito"/>
              </a:defRPr>
            </a:lvl9pPr>
          </a:lstStyle>
          <a:p/>
        </p:txBody>
      </p:sp>
      <p:sp>
        <p:nvSpPr>
          <p:cNvPr id="2219" name="Google Shape;2219;p24"/>
          <p:cNvSpPr txBox="1"/>
          <p:nvPr>
            <p:ph idx="2" type="subTitle"/>
          </p:nvPr>
        </p:nvSpPr>
        <p:spPr>
          <a:xfrm>
            <a:off x="3426150" y="2181825"/>
            <a:ext cx="22917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400"/>
              <a:buFont typeface="Nunito"/>
              <a:buNone/>
              <a:defRPr sz="1600">
                <a:solidFill>
                  <a:schemeClr val="accent2"/>
                </a:solidFill>
                <a:latin typeface="Nunito"/>
                <a:ea typeface="Nunito"/>
                <a:cs typeface="Nunito"/>
                <a:sym typeface="Nunito"/>
              </a:defRPr>
            </a:lvl1pPr>
            <a:lvl2pPr lvl="1" rtl="0" algn="ctr">
              <a:spcBef>
                <a:spcPts val="0"/>
              </a:spcBef>
              <a:spcAft>
                <a:spcPts val="0"/>
              </a:spcAft>
              <a:buClr>
                <a:schemeClr val="accent2"/>
              </a:buClr>
              <a:buSzPts val="1400"/>
              <a:buFont typeface="Nunito"/>
              <a:buNone/>
              <a:defRPr sz="1400">
                <a:solidFill>
                  <a:schemeClr val="accent2"/>
                </a:solidFill>
                <a:latin typeface="Nunito"/>
                <a:ea typeface="Nunito"/>
                <a:cs typeface="Nunito"/>
                <a:sym typeface="Nunito"/>
              </a:defRPr>
            </a:lvl2pPr>
            <a:lvl3pPr lvl="2"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3pPr>
            <a:lvl4pPr lvl="3"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4pPr>
            <a:lvl5pPr lvl="4"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5pPr>
            <a:lvl6pPr lvl="5"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6pPr>
            <a:lvl7pPr lvl="6"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7pPr>
            <a:lvl8pPr lvl="7"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8pPr>
            <a:lvl9pPr lvl="8" rtl="0" algn="ctr">
              <a:spcBef>
                <a:spcPts val="1600"/>
              </a:spcBef>
              <a:spcAft>
                <a:spcPts val="1600"/>
              </a:spcAft>
              <a:buClr>
                <a:schemeClr val="accent2"/>
              </a:buClr>
              <a:buSzPts val="1400"/>
              <a:buFont typeface="Nunito"/>
              <a:buNone/>
              <a:defRPr sz="1400">
                <a:solidFill>
                  <a:schemeClr val="accent2"/>
                </a:solidFill>
                <a:latin typeface="Nunito"/>
                <a:ea typeface="Nunito"/>
                <a:cs typeface="Nunito"/>
                <a:sym typeface="Nunito"/>
              </a:defRPr>
            </a:lvl9pPr>
          </a:lstStyle>
          <a:p/>
        </p:txBody>
      </p:sp>
      <p:sp>
        <p:nvSpPr>
          <p:cNvPr id="2220" name="Google Shape;2220;p24"/>
          <p:cNvSpPr txBox="1"/>
          <p:nvPr>
            <p:ph idx="3" type="subTitle"/>
          </p:nvPr>
        </p:nvSpPr>
        <p:spPr>
          <a:xfrm>
            <a:off x="6215275" y="2181825"/>
            <a:ext cx="22917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400"/>
              <a:buFont typeface="Nunito"/>
              <a:buNone/>
              <a:defRPr sz="1600">
                <a:solidFill>
                  <a:schemeClr val="accent2"/>
                </a:solidFill>
                <a:latin typeface="Nunito"/>
                <a:ea typeface="Nunito"/>
                <a:cs typeface="Nunito"/>
                <a:sym typeface="Nunito"/>
              </a:defRPr>
            </a:lvl1pPr>
            <a:lvl2pPr lvl="1" rtl="0" algn="ctr">
              <a:spcBef>
                <a:spcPts val="0"/>
              </a:spcBef>
              <a:spcAft>
                <a:spcPts val="0"/>
              </a:spcAft>
              <a:buClr>
                <a:schemeClr val="accent2"/>
              </a:buClr>
              <a:buSzPts val="1400"/>
              <a:buFont typeface="Nunito"/>
              <a:buNone/>
              <a:defRPr sz="1400">
                <a:solidFill>
                  <a:schemeClr val="accent2"/>
                </a:solidFill>
                <a:latin typeface="Nunito"/>
                <a:ea typeface="Nunito"/>
                <a:cs typeface="Nunito"/>
                <a:sym typeface="Nunito"/>
              </a:defRPr>
            </a:lvl2pPr>
            <a:lvl3pPr lvl="2"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3pPr>
            <a:lvl4pPr lvl="3"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4pPr>
            <a:lvl5pPr lvl="4"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5pPr>
            <a:lvl6pPr lvl="5"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6pPr>
            <a:lvl7pPr lvl="6"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7pPr>
            <a:lvl8pPr lvl="7"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8pPr>
            <a:lvl9pPr lvl="8" rtl="0" algn="ctr">
              <a:spcBef>
                <a:spcPts val="1600"/>
              </a:spcBef>
              <a:spcAft>
                <a:spcPts val="1600"/>
              </a:spcAft>
              <a:buClr>
                <a:schemeClr val="accent2"/>
              </a:buClr>
              <a:buSzPts val="1400"/>
              <a:buFont typeface="Nunito"/>
              <a:buNone/>
              <a:defRPr sz="1400">
                <a:solidFill>
                  <a:schemeClr val="accent2"/>
                </a:solidFill>
                <a:latin typeface="Nunito"/>
                <a:ea typeface="Nunito"/>
                <a:cs typeface="Nunito"/>
                <a:sym typeface="Nunito"/>
              </a:defRPr>
            </a:lvl9pPr>
          </a:lstStyle>
          <a:p/>
        </p:txBody>
      </p:sp>
      <p:sp>
        <p:nvSpPr>
          <p:cNvPr id="2221" name="Google Shape;2221;p24"/>
          <p:cNvSpPr txBox="1"/>
          <p:nvPr>
            <p:ph idx="4" type="subTitle"/>
          </p:nvPr>
        </p:nvSpPr>
        <p:spPr>
          <a:xfrm>
            <a:off x="637025" y="4035875"/>
            <a:ext cx="22917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400"/>
              <a:buFont typeface="Nunito"/>
              <a:buNone/>
              <a:defRPr sz="1600">
                <a:solidFill>
                  <a:schemeClr val="accent2"/>
                </a:solidFill>
                <a:latin typeface="Nunito"/>
                <a:ea typeface="Nunito"/>
                <a:cs typeface="Nunito"/>
                <a:sym typeface="Nunito"/>
              </a:defRPr>
            </a:lvl1pPr>
            <a:lvl2pPr lvl="1" rtl="0" algn="ctr">
              <a:spcBef>
                <a:spcPts val="0"/>
              </a:spcBef>
              <a:spcAft>
                <a:spcPts val="0"/>
              </a:spcAft>
              <a:buClr>
                <a:schemeClr val="accent2"/>
              </a:buClr>
              <a:buSzPts val="1400"/>
              <a:buFont typeface="Nunito"/>
              <a:buNone/>
              <a:defRPr sz="1400">
                <a:solidFill>
                  <a:schemeClr val="accent2"/>
                </a:solidFill>
                <a:latin typeface="Nunito"/>
                <a:ea typeface="Nunito"/>
                <a:cs typeface="Nunito"/>
                <a:sym typeface="Nunito"/>
              </a:defRPr>
            </a:lvl2pPr>
            <a:lvl3pPr lvl="2"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3pPr>
            <a:lvl4pPr lvl="3"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4pPr>
            <a:lvl5pPr lvl="4"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5pPr>
            <a:lvl6pPr lvl="5"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6pPr>
            <a:lvl7pPr lvl="6"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7pPr>
            <a:lvl8pPr lvl="7"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8pPr>
            <a:lvl9pPr lvl="8" rtl="0" algn="ctr">
              <a:spcBef>
                <a:spcPts val="1600"/>
              </a:spcBef>
              <a:spcAft>
                <a:spcPts val="1600"/>
              </a:spcAft>
              <a:buClr>
                <a:schemeClr val="accent2"/>
              </a:buClr>
              <a:buSzPts val="1400"/>
              <a:buFont typeface="Nunito"/>
              <a:buNone/>
              <a:defRPr sz="1400">
                <a:solidFill>
                  <a:schemeClr val="accent2"/>
                </a:solidFill>
                <a:latin typeface="Nunito"/>
                <a:ea typeface="Nunito"/>
                <a:cs typeface="Nunito"/>
                <a:sym typeface="Nunito"/>
              </a:defRPr>
            </a:lvl9pPr>
          </a:lstStyle>
          <a:p/>
        </p:txBody>
      </p:sp>
      <p:sp>
        <p:nvSpPr>
          <p:cNvPr id="2222" name="Google Shape;2222;p24"/>
          <p:cNvSpPr txBox="1"/>
          <p:nvPr>
            <p:ph idx="5" type="subTitle"/>
          </p:nvPr>
        </p:nvSpPr>
        <p:spPr>
          <a:xfrm>
            <a:off x="3426150" y="4035875"/>
            <a:ext cx="22917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400"/>
              <a:buFont typeface="Nunito"/>
              <a:buNone/>
              <a:defRPr sz="1600">
                <a:solidFill>
                  <a:schemeClr val="accent2"/>
                </a:solidFill>
                <a:latin typeface="Nunito"/>
                <a:ea typeface="Nunito"/>
                <a:cs typeface="Nunito"/>
                <a:sym typeface="Nunito"/>
              </a:defRPr>
            </a:lvl1pPr>
            <a:lvl2pPr lvl="1" rtl="0" algn="ctr">
              <a:spcBef>
                <a:spcPts val="0"/>
              </a:spcBef>
              <a:spcAft>
                <a:spcPts val="0"/>
              </a:spcAft>
              <a:buClr>
                <a:schemeClr val="accent2"/>
              </a:buClr>
              <a:buSzPts val="1400"/>
              <a:buFont typeface="Nunito"/>
              <a:buNone/>
              <a:defRPr sz="1400">
                <a:solidFill>
                  <a:schemeClr val="accent2"/>
                </a:solidFill>
                <a:latin typeface="Nunito"/>
                <a:ea typeface="Nunito"/>
                <a:cs typeface="Nunito"/>
                <a:sym typeface="Nunito"/>
              </a:defRPr>
            </a:lvl2pPr>
            <a:lvl3pPr lvl="2"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3pPr>
            <a:lvl4pPr lvl="3"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4pPr>
            <a:lvl5pPr lvl="4"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5pPr>
            <a:lvl6pPr lvl="5"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6pPr>
            <a:lvl7pPr lvl="6"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7pPr>
            <a:lvl8pPr lvl="7"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8pPr>
            <a:lvl9pPr lvl="8" rtl="0" algn="ctr">
              <a:spcBef>
                <a:spcPts val="1600"/>
              </a:spcBef>
              <a:spcAft>
                <a:spcPts val="1600"/>
              </a:spcAft>
              <a:buClr>
                <a:schemeClr val="accent2"/>
              </a:buClr>
              <a:buSzPts val="1400"/>
              <a:buFont typeface="Nunito"/>
              <a:buNone/>
              <a:defRPr sz="1400">
                <a:solidFill>
                  <a:schemeClr val="accent2"/>
                </a:solidFill>
                <a:latin typeface="Nunito"/>
                <a:ea typeface="Nunito"/>
                <a:cs typeface="Nunito"/>
                <a:sym typeface="Nunito"/>
              </a:defRPr>
            </a:lvl9pPr>
          </a:lstStyle>
          <a:p/>
        </p:txBody>
      </p:sp>
      <p:sp>
        <p:nvSpPr>
          <p:cNvPr id="2223" name="Google Shape;2223;p24"/>
          <p:cNvSpPr txBox="1"/>
          <p:nvPr>
            <p:ph idx="6" type="subTitle"/>
          </p:nvPr>
        </p:nvSpPr>
        <p:spPr>
          <a:xfrm>
            <a:off x="6215275" y="4035875"/>
            <a:ext cx="22917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2"/>
              </a:buClr>
              <a:buSzPts val="1400"/>
              <a:buFont typeface="Nunito"/>
              <a:buNone/>
              <a:defRPr sz="1600">
                <a:solidFill>
                  <a:schemeClr val="accent2"/>
                </a:solidFill>
                <a:latin typeface="Nunito"/>
                <a:ea typeface="Nunito"/>
                <a:cs typeface="Nunito"/>
                <a:sym typeface="Nunito"/>
              </a:defRPr>
            </a:lvl1pPr>
            <a:lvl2pPr lvl="1" rtl="0" algn="ctr">
              <a:spcBef>
                <a:spcPts val="0"/>
              </a:spcBef>
              <a:spcAft>
                <a:spcPts val="0"/>
              </a:spcAft>
              <a:buClr>
                <a:schemeClr val="accent2"/>
              </a:buClr>
              <a:buSzPts val="1400"/>
              <a:buFont typeface="Nunito"/>
              <a:buNone/>
              <a:defRPr sz="1400">
                <a:solidFill>
                  <a:schemeClr val="accent2"/>
                </a:solidFill>
                <a:latin typeface="Nunito"/>
                <a:ea typeface="Nunito"/>
                <a:cs typeface="Nunito"/>
                <a:sym typeface="Nunito"/>
              </a:defRPr>
            </a:lvl2pPr>
            <a:lvl3pPr lvl="2"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3pPr>
            <a:lvl4pPr lvl="3"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4pPr>
            <a:lvl5pPr lvl="4"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5pPr>
            <a:lvl6pPr lvl="5"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6pPr>
            <a:lvl7pPr lvl="6"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7pPr>
            <a:lvl8pPr lvl="7" rtl="0" algn="ctr">
              <a:spcBef>
                <a:spcPts val="1600"/>
              </a:spcBef>
              <a:spcAft>
                <a:spcPts val="0"/>
              </a:spcAft>
              <a:buClr>
                <a:schemeClr val="accent2"/>
              </a:buClr>
              <a:buSzPts val="1400"/>
              <a:buFont typeface="Nunito"/>
              <a:buNone/>
              <a:defRPr sz="1400">
                <a:solidFill>
                  <a:schemeClr val="accent2"/>
                </a:solidFill>
                <a:latin typeface="Nunito"/>
                <a:ea typeface="Nunito"/>
                <a:cs typeface="Nunito"/>
                <a:sym typeface="Nunito"/>
              </a:defRPr>
            </a:lvl8pPr>
            <a:lvl9pPr lvl="8" rtl="0" algn="ctr">
              <a:spcBef>
                <a:spcPts val="1600"/>
              </a:spcBef>
              <a:spcAft>
                <a:spcPts val="1600"/>
              </a:spcAft>
              <a:buClr>
                <a:schemeClr val="accent2"/>
              </a:buClr>
              <a:buSzPts val="1400"/>
              <a:buFont typeface="Nunito"/>
              <a:buNone/>
              <a:defRPr sz="1400">
                <a:solidFill>
                  <a:schemeClr val="accent2"/>
                </a:solidFill>
                <a:latin typeface="Nunito"/>
                <a:ea typeface="Nunito"/>
                <a:cs typeface="Nunito"/>
                <a:sym typeface="Nunito"/>
              </a:defRPr>
            </a:lvl9pPr>
          </a:lstStyle>
          <a:p/>
        </p:txBody>
      </p:sp>
      <p:grpSp>
        <p:nvGrpSpPr>
          <p:cNvPr id="2224" name="Google Shape;2224;p24"/>
          <p:cNvGrpSpPr/>
          <p:nvPr/>
        </p:nvGrpSpPr>
        <p:grpSpPr>
          <a:xfrm>
            <a:off x="399776" y="4454821"/>
            <a:ext cx="308365" cy="307514"/>
            <a:chOff x="2601030" y="2721166"/>
            <a:chExt cx="358773" cy="357783"/>
          </a:xfrm>
        </p:grpSpPr>
        <p:sp>
          <p:nvSpPr>
            <p:cNvPr id="2225" name="Google Shape;2225;p24"/>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6" name="Google Shape;2226;p24"/>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7" name="Google Shape;2227;p24"/>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8" name="Google Shape;2228;p24"/>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9" name="Google Shape;2229;p24"/>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24"/>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24"/>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24"/>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3" name="Google Shape;2233;p24"/>
          <p:cNvGrpSpPr/>
          <p:nvPr/>
        </p:nvGrpSpPr>
        <p:grpSpPr>
          <a:xfrm>
            <a:off x="8583181" y="4608583"/>
            <a:ext cx="200704" cy="200674"/>
            <a:chOff x="6886110" y="773687"/>
            <a:chExt cx="249074" cy="249037"/>
          </a:xfrm>
        </p:grpSpPr>
        <p:sp>
          <p:nvSpPr>
            <p:cNvPr id="2234" name="Google Shape;2234;p24"/>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24"/>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6" name="Google Shape;2236;p24"/>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7" name="Google Shape;2237;p24"/>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8" name="Google Shape;2238;p24"/>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9" name="Google Shape;2239;p24"/>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0" name="Google Shape;2240;p24"/>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1" name="Google Shape;2241;p24"/>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42" name="Google Shape;2242;p24"/>
          <p:cNvGrpSpPr/>
          <p:nvPr/>
        </p:nvGrpSpPr>
        <p:grpSpPr>
          <a:xfrm>
            <a:off x="8103704" y="558858"/>
            <a:ext cx="717273" cy="750784"/>
            <a:chOff x="3153626" y="-2653955"/>
            <a:chExt cx="834426" cy="873411"/>
          </a:xfrm>
        </p:grpSpPr>
        <p:sp>
          <p:nvSpPr>
            <p:cNvPr id="2243" name="Google Shape;2243;p24"/>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4" name="Google Shape;2244;p24"/>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5" name="Google Shape;2245;p24"/>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6" name="Google Shape;2246;p24"/>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p24"/>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8" name="Google Shape;2248;p24"/>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9" name="Google Shape;2249;p24"/>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50" name="Google Shape;2250;p24"/>
          <p:cNvGrpSpPr/>
          <p:nvPr/>
        </p:nvGrpSpPr>
        <p:grpSpPr>
          <a:xfrm>
            <a:off x="8713769" y="1439294"/>
            <a:ext cx="166649" cy="167500"/>
            <a:chOff x="3407917" y="-1400250"/>
            <a:chExt cx="193891" cy="194881"/>
          </a:xfrm>
        </p:grpSpPr>
        <p:sp>
          <p:nvSpPr>
            <p:cNvPr id="2251" name="Google Shape;2251;p24"/>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2" name="Google Shape;2252;p24"/>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3" name="Google Shape;2253;p24"/>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4" name="Google Shape;2254;p24"/>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5" name="Google Shape;2255;p24"/>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6" name="Google Shape;2256;p24"/>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7" name="Google Shape;2257;p24"/>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8" name="Google Shape;2258;p24"/>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59" name="Google Shape;2259;p24"/>
          <p:cNvGrpSpPr/>
          <p:nvPr/>
        </p:nvGrpSpPr>
        <p:grpSpPr>
          <a:xfrm>
            <a:off x="7756252" y="169169"/>
            <a:ext cx="576312" cy="578897"/>
            <a:chOff x="1889565" y="-3382437"/>
            <a:chExt cx="670520" cy="673527"/>
          </a:xfrm>
        </p:grpSpPr>
        <p:sp>
          <p:nvSpPr>
            <p:cNvPr id="2260" name="Google Shape;2260;p24"/>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1" name="Google Shape;2261;p24"/>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p24"/>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24"/>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24"/>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65" name="Google Shape;2265;p24"/>
          <p:cNvGrpSpPr/>
          <p:nvPr/>
        </p:nvGrpSpPr>
        <p:grpSpPr>
          <a:xfrm>
            <a:off x="8698748" y="481864"/>
            <a:ext cx="196716" cy="249985"/>
            <a:chOff x="2079424" y="521748"/>
            <a:chExt cx="228873" cy="290850"/>
          </a:xfrm>
        </p:grpSpPr>
        <p:sp>
          <p:nvSpPr>
            <p:cNvPr id="2266" name="Google Shape;2266;p24"/>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24"/>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p24"/>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69" name="Google Shape;2269;p24"/>
          <p:cNvGrpSpPr/>
          <p:nvPr/>
        </p:nvGrpSpPr>
        <p:grpSpPr>
          <a:xfrm>
            <a:off x="7503345" y="254012"/>
            <a:ext cx="110824" cy="110824"/>
            <a:chOff x="794923" y="2795124"/>
            <a:chExt cx="128941" cy="128941"/>
          </a:xfrm>
        </p:grpSpPr>
        <p:sp>
          <p:nvSpPr>
            <p:cNvPr id="2270" name="Google Shape;2270;p24"/>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1" name="Google Shape;2271;p24"/>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72" name="Google Shape;2272;p24"/>
          <p:cNvGrpSpPr/>
          <p:nvPr/>
        </p:nvGrpSpPr>
        <p:grpSpPr>
          <a:xfrm rot="10800000">
            <a:off x="748901" y="225005"/>
            <a:ext cx="479293" cy="479293"/>
            <a:chOff x="3560335" y="-646412"/>
            <a:chExt cx="557642" cy="557642"/>
          </a:xfrm>
        </p:grpSpPr>
        <p:sp>
          <p:nvSpPr>
            <p:cNvPr id="2273" name="Google Shape;2273;p24"/>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4" name="Google Shape;2274;p24"/>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5" name="Google Shape;2275;p24"/>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6" name="Google Shape;2276;p24"/>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7" name="Google Shape;2277;p24"/>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24"/>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9" name="Google Shape;2279;p24"/>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24"/>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p24"/>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2" name="Google Shape;2282;p24"/>
          <p:cNvGrpSpPr/>
          <p:nvPr/>
        </p:nvGrpSpPr>
        <p:grpSpPr>
          <a:xfrm>
            <a:off x="367307" y="355950"/>
            <a:ext cx="545422" cy="666492"/>
            <a:chOff x="2859835" y="2776139"/>
            <a:chExt cx="634581" cy="775442"/>
          </a:xfrm>
        </p:grpSpPr>
        <p:sp>
          <p:nvSpPr>
            <p:cNvPr id="2283" name="Google Shape;2283;p24"/>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24"/>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24"/>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6" name="Google Shape;2286;p24"/>
          <p:cNvGrpSpPr/>
          <p:nvPr/>
        </p:nvGrpSpPr>
        <p:grpSpPr>
          <a:xfrm>
            <a:off x="278699" y="1142123"/>
            <a:ext cx="330676" cy="507632"/>
            <a:chOff x="1603769" y="107044"/>
            <a:chExt cx="384731" cy="590613"/>
          </a:xfrm>
        </p:grpSpPr>
        <p:sp>
          <p:nvSpPr>
            <p:cNvPr id="2287" name="Google Shape;2287;p24"/>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p24"/>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9" name="Google Shape;2289;p24"/>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0" name="Google Shape;2290;p24"/>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p24"/>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2" name="Google Shape;2292;p24"/>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24"/>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94" name="Google Shape;2294;p24"/>
          <p:cNvSpPr/>
          <p:nvPr/>
        </p:nvSpPr>
        <p:spPr>
          <a:xfrm>
            <a:off x="1389962" y="246675"/>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95" name="Google Shape;2295;p24"/>
          <p:cNvGrpSpPr/>
          <p:nvPr/>
        </p:nvGrpSpPr>
        <p:grpSpPr>
          <a:xfrm>
            <a:off x="1045944" y="871518"/>
            <a:ext cx="158924" cy="202737"/>
            <a:chOff x="2947570" y="-1075969"/>
            <a:chExt cx="184903" cy="235878"/>
          </a:xfrm>
        </p:grpSpPr>
        <p:sp>
          <p:nvSpPr>
            <p:cNvPr id="2296" name="Google Shape;2296;p24"/>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7" name="Google Shape;2297;p24"/>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8" name="Google Shape;2298;p24"/>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1">
    <p:spTree>
      <p:nvGrpSpPr>
        <p:cNvPr id="2299" name="Shape 2299"/>
        <p:cNvGrpSpPr/>
        <p:nvPr/>
      </p:nvGrpSpPr>
      <p:grpSpPr>
        <a:xfrm>
          <a:off x="0" y="0"/>
          <a:ext cx="0" cy="0"/>
          <a:chOff x="0" y="0"/>
          <a:chExt cx="0" cy="0"/>
        </a:xfrm>
      </p:grpSpPr>
      <p:sp>
        <p:nvSpPr>
          <p:cNvPr id="2300" name="Google Shape;2300;p25"/>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1" name="Google Shape;2301;p25"/>
          <p:cNvSpPr txBox="1"/>
          <p:nvPr>
            <p:ph type="title"/>
          </p:nvPr>
        </p:nvSpPr>
        <p:spPr>
          <a:xfrm>
            <a:off x="2647650" y="539500"/>
            <a:ext cx="3848700" cy="50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None/>
              <a:defRPr sz="4000">
                <a:solidFill>
                  <a:schemeClr val="accent2"/>
                </a:solidFill>
                <a:latin typeface="Montserrat ExtraBold"/>
                <a:ea typeface="Montserrat ExtraBold"/>
                <a:cs typeface="Montserrat ExtraBold"/>
                <a:sym typeface="Montserrat ExtraBold"/>
              </a:defRPr>
            </a:lvl1pPr>
            <a:lvl2pPr lvl="1">
              <a:spcBef>
                <a:spcPts val="0"/>
              </a:spcBef>
              <a:spcAft>
                <a:spcPts val="0"/>
              </a:spcAft>
              <a:buSzPts val="2800"/>
              <a:buNone/>
              <a:defRPr>
                <a:latin typeface="Nunito Light"/>
                <a:ea typeface="Nunito Light"/>
                <a:cs typeface="Nunito Light"/>
                <a:sym typeface="Nunito Light"/>
              </a:defRPr>
            </a:lvl2pPr>
            <a:lvl3pPr lvl="2">
              <a:spcBef>
                <a:spcPts val="0"/>
              </a:spcBef>
              <a:spcAft>
                <a:spcPts val="0"/>
              </a:spcAft>
              <a:buSzPts val="2800"/>
              <a:buNone/>
              <a:defRPr>
                <a:latin typeface="Nunito Light"/>
                <a:ea typeface="Nunito Light"/>
                <a:cs typeface="Nunito Light"/>
                <a:sym typeface="Nunito Light"/>
              </a:defRPr>
            </a:lvl3pPr>
            <a:lvl4pPr lvl="3">
              <a:spcBef>
                <a:spcPts val="0"/>
              </a:spcBef>
              <a:spcAft>
                <a:spcPts val="0"/>
              </a:spcAft>
              <a:buSzPts val="2800"/>
              <a:buNone/>
              <a:defRPr>
                <a:latin typeface="Nunito Light"/>
                <a:ea typeface="Nunito Light"/>
                <a:cs typeface="Nunito Light"/>
                <a:sym typeface="Nunito Light"/>
              </a:defRPr>
            </a:lvl4pPr>
            <a:lvl5pPr lvl="4">
              <a:spcBef>
                <a:spcPts val="0"/>
              </a:spcBef>
              <a:spcAft>
                <a:spcPts val="0"/>
              </a:spcAft>
              <a:buSzPts val="2800"/>
              <a:buNone/>
              <a:defRPr>
                <a:latin typeface="Nunito Light"/>
                <a:ea typeface="Nunito Light"/>
                <a:cs typeface="Nunito Light"/>
                <a:sym typeface="Nunito Light"/>
              </a:defRPr>
            </a:lvl5pPr>
            <a:lvl6pPr lvl="5">
              <a:spcBef>
                <a:spcPts val="0"/>
              </a:spcBef>
              <a:spcAft>
                <a:spcPts val="0"/>
              </a:spcAft>
              <a:buSzPts val="2800"/>
              <a:buNone/>
              <a:defRPr>
                <a:latin typeface="Nunito Light"/>
                <a:ea typeface="Nunito Light"/>
                <a:cs typeface="Nunito Light"/>
                <a:sym typeface="Nunito Light"/>
              </a:defRPr>
            </a:lvl6pPr>
            <a:lvl7pPr lvl="6">
              <a:spcBef>
                <a:spcPts val="0"/>
              </a:spcBef>
              <a:spcAft>
                <a:spcPts val="0"/>
              </a:spcAft>
              <a:buSzPts val="2800"/>
              <a:buNone/>
              <a:defRPr>
                <a:latin typeface="Nunito Light"/>
                <a:ea typeface="Nunito Light"/>
                <a:cs typeface="Nunito Light"/>
                <a:sym typeface="Nunito Light"/>
              </a:defRPr>
            </a:lvl7pPr>
            <a:lvl8pPr lvl="7">
              <a:spcBef>
                <a:spcPts val="0"/>
              </a:spcBef>
              <a:spcAft>
                <a:spcPts val="0"/>
              </a:spcAft>
              <a:buSzPts val="2800"/>
              <a:buNone/>
              <a:defRPr>
                <a:latin typeface="Nunito Light"/>
                <a:ea typeface="Nunito Light"/>
                <a:cs typeface="Nunito Light"/>
                <a:sym typeface="Nunito Light"/>
              </a:defRPr>
            </a:lvl8pPr>
            <a:lvl9pPr lvl="8">
              <a:spcBef>
                <a:spcPts val="0"/>
              </a:spcBef>
              <a:spcAft>
                <a:spcPts val="0"/>
              </a:spcAft>
              <a:buSzPts val="2800"/>
              <a:buNone/>
              <a:defRPr>
                <a:latin typeface="Nunito Light"/>
                <a:ea typeface="Nunito Light"/>
                <a:cs typeface="Nunito Light"/>
                <a:sym typeface="Nunito Light"/>
              </a:defRPr>
            </a:lvl9pPr>
          </a:lstStyle>
          <a:p/>
        </p:txBody>
      </p:sp>
      <p:sp>
        <p:nvSpPr>
          <p:cNvPr id="2302" name="Google Shape;2302;p25"/>
          <p:cNvSpPr txBox="1"/>
          <p:nvPr>
            <p:ph idx="1" type="subTitle"/>
          </p:nvPr>
        </p:nvSpPr>
        <p:spPr>
          <a:xfrm>
            <a:off x="2514000" y="2802847"/>
            <a:ext cx="4116000" cy="8835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a:spcBef>
                <a:spcPts val="0"/>
              </a:spcBef>
              <a:spcAft>
                <a:spcPts val="0"/>
              </a:spcAft>
              <a:buSzPts val="1200"/>
              <a:buNone/>
              <a:defRPr/>
            </a:lvl2pPr>
            <a:lvl3pPr lvl="2">
              <a:spcBef>
                <a:spcPts val="1600"/>
              </a:spcBef>
              <a:spcAft>
                <a:spcPts val="0"/>
              </a:spcAft>
              <a:buSzPts val="1200"/>
              <a:buNone/>
              <a:defRPr/>
            </a:lvl3pPr>
            <a:lvl4pPr lvl="3">
              <a:spcBef>
                <a:spcPts val="1600"/>
              </a:spcBef>
              <a:spcAft>
                <a:spcPts val="0"/>
              </a:spcAft>
              <a:buSzPts val="1200"/>
              <a:buNone/>
              <a:defRPr/>
            </a:lvl4pPr>
            <a:lvl5pPr lvl="4">
              <a:spcBef>
                <a:spcPts val="1600"/>
              </a:spcBef>
              <a:spcAft>
                <a:spcPts val="0"/>
              </a:spcAft>
              <a:buSzPts val="1200"/>
              <a:buNone/>
              <a:defRPr/>
            </a:lvl5pPr>
            <a:lvl6pPr lvl="5">
              <a:spcBef>
                <a:spcPts val="1600"/>
              </a:spcBef>
              <a:spcAft>
                <a:spcPts val="0"/>
              </a:spcAft>
              <a:buSzPts val="1200"/>
              <a:buNone/>
              <a:defRPr/>
            </a:lvl6pPr>
            <a:lvl7pPr lvl="6">
              <a:spcBef>
                <a:spcPts val="1600"/>
              </a:spcBef>
              <a:spcAft>
                <a:spcPts val="0"/>
              </a:spcAft>
              <a:buSzPts val="1200"/>
              <a:buNone/>
              <a:defRPr/>
            </a:lvl7pPr>
            <a:lvl8pPr lvl="7">
              <a:spcBef>
                <a:spcPts val="1600"/>
              </a:spcBef>
              <a:spcAft>
                <a:spcPts val="0"/>
              </a:spcAft>
              <a:buSzPts val="1200"/>
              <a:buNone/>
              <a:defRPr/>
            </a:lvl8pPr>
            <a:lvl9pPr lvl="8">
              <a:spcBef>
                <a:spcPts val="1600"/>
              </a:spcBef>
              <a:spcAft>
                <a:spcPts val="1600"/>
              </a:spcAft>
              <a:buSzPts val="1200"/>
              <a:buNone/>
              <a:defRPr/>
            </a:lvl9pPr>
          </a:lstStyle>
          <a:p/>
        </p:txBody>
      </p:sp>
      <p:grpSp>
        <p:nvGrpSpPr>
          <p:cNvPr id="2303" name="Google Shape;2303;p25"/>
          <p:cNvGrpSpPr/>
          <p:nvPr/>
        </p:nvGrpSpPr>
        <p:grpSpPr>
          <a:xfrm flipH="1" rot="1800071">
            <a:off x="593082" y="470357"/>
            <a:ext cx="717247" cy="750757"/>
            <a:chOff x="3153626" y="-2653955"/>
            <a:chExt cx="834426" cy="873411"/>
          </a:xfrm>
        </p:grpSpPr>
        <p:sp>
          <p:nvSpPr>
            <p:cNvPr id="2304" name="Google Shape;2304;p25"/>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5" name="Google Shape;2305;p25"/>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6" name="Google Shape;2306;p25"/>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7" name="Google Shape;2307;p25"/>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8" name="Google Shape;2308;p25"/>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9" name="Google Shape;2309;p25"/>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0" name="Google Shape;2310;p25"/>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11" name="Google Shape;2311;p25"/>
          <p:cNvSpPr/>
          <p:nvPr/>
        </p:nvSpPr>
        <p:spPr>
          <a:xfrm flipH="1" rot="5400000">
            <a:off x="673256" y="1400941"/>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12" name="Google Shape;2312;p25"/>
          <p:cNvGrpSpPr/>
          <p:nvPr/>
        </p:nvGrpSpPr>
        <p:grpSpPr>
          <a:xfrm flipH="1" rot="5400000">
            <a:off x="1967585" y="297035"/>
            <a:ext cx="166649" cy="167500"/>
            <a:chOff x="3407917" y="-1400250"/>
            <a:chExt cx="193891" cy="194881"/>
          </a:xfrm>
        </p:grpSpPr>
        <p:sp>
          <p:nvSpPr>
            <p:cNvPr id="2313" name="Google Shape;2313;p25"/>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p25"/>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5" name="Google Shape;2315;p25"/>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6" name="Google Shape;2316;p25"/>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7" name="Google Shape;2317;p25"/>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8" name="Google Shape;2318;p25"/>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9" name="Google Shape;2319;p25"/>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0" name="Google Shape;2320;p25"/>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21" name="Google Shape;2321;p25"/>
          <p:cNvGrpSpPr/>
          <p:nvPr/>
        </p:nvGrpSpPr>
        <p:grpSpPr>
          <a:xfrm flipH="1" rot="5400000">
            <a:off x="290587" y="238798"/>
            <a:ext cx="576312" cy="578897"/>
            <a:chOff x="1889565" y="-3382437"/>
            <a:chExt cx="670520" cy="673527"/>
          </a:xfrm>
        </p:grpSpPr>
        <p:sp>
          <p:nvSpPr>
            <p:cNvPr id="2322" name="Google Shape;2322;p25"/>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3" name="Google Shape;2323;p25"/>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25"/>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25"/>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6" name="Google Shape;2326;p25"/>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27" name="Google Shape;2327;p25"/>
          <p:cNvGrpSpPr/>
          <p:nvPr/>
        </p:nvGrpSpPr>
        <p:grpSpPr>
          <a:xfrm flipH="1" rot="5400000">
            <a:off x="1100232" y="132336"/>
            <a:ext cx="202705" cy="497323"/>
            <a:chOff x="6219428" y="3871144"/>
            <a:chExt cx="235841" cy="578619"/>
          </a:xfrm>
        </p:grpSpPr>
        <p:sp>
          <p:nvSpPr>
            <p:cNvPr id="2328" name="Google Shape;2328;p25"/>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9" name="Google Shape;2329;p25"/>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0" name="Google Shape;2330;p25"/>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31" name="Google Shape;2331;p25"/>
          <p:cNvGrpSpPr/>
          <p:nvPr/>
        </p:nvGrpSpPr>
        <p:grpSpPr>
          <a:xfrm flipH="1" rot="5400000">
            <a:off x="1458946" y="491242"/>
            <a:ext cx="196716" cy="249985"/>
            <a:chOff x="2079424" y="521748"/>
            <a:chExt cx="228873" cy="290850"/>
          </a:xfrm>
        </p:grpSpPr>
        <p:sp>
          <p:nvSpPr>
            <p:cNvPr id="2332" name="Google Shape;2332;p25"/>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3" name="Google Shape;2333;p25"/>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4" name="Google Shape;2334;p25"/>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35" name="Google Shape;2335;p25"/>
          <p:cNvGrpSpPr/>
          <p:nvPr/>
        </p:nvGrpSpPr>
        <p:grpSpPr>
          <a:xfrm flipH="1" rot="10800000">
            <a:off x="258244" y="1112553"/>
            <a:ext cx="479293" cy="479293"/>
            <a:chOff x="3560335" y="-646412"/>
            <a:chExt cx="557642" cy="557642"/>
          </a:xfrm>
        </p:grpSpPr>
        <p:sp>
          <p:nvSpPr>
            <p:cNvPr id="2336" name="Google Shape;2336;p25"/>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7" name="Google Shape;2337;p25"/>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8" name="Google Shape;2338;p25"/>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9" name="Google Shape;2339;p25"/>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0" name="Google Shape;2340;p25"/>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1" name="Google Shape;2341;p25"/>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2" name="Google Shape;2342;p25"/>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3" name="Google Shape;2343;p25"/>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p25"/>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5" name="Google Shape;2345;p25"/>
          <p:cNvGrpSpPr/>
          <p:nvPr/>
        </p:nvGrpSpPr>
        <p:grpSpPr>
          <a:xfrm flipH="1" rot="5400000">
            <a:off x="1253675" y="855659"/>
            <a:ext cx="110824" cy="110824"/>
            <a:chOff x="794923" y="2795124"/>
            <a:chExt cx="128941" cy="128941"/>
          </a:xfrm>
        </p:grpSpPr>
        <p:sp>
          <p:nvSpPr>
            <p:cNvPr id="2346" name="Google Shape;2346;p25"/>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7" name="Google Shape;2347;p25"/>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8" name="Google Shape;2348;p25"/>
          <p:cNvGrpSpPr/>
          <p:nvPr/>
        </p:nvGrpSpPr>
        <p:grpSpPr>
          <a:xfrm flipH="1">
            <a:off x="8208550" y="4089750"/>
            <a:ext cx="545422" cy="666492"/>
            <a:chOff x="2859835" y="2776139"/>
            <a:chExt cx="634581" cy="775442"/>
          </a:xfrm>
        </p:grpSpPr>
        <p:sp>
          <p:nvSpPr>
            <p:cNvPr id="2349" name="Google Shape;2349;p25"/>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0" name="Google Shape;2350;p25"/>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1" name="Google Shape;2351;p25"/>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52" name="Google Shape;2352;p25"/>
          <p:cNvGrpSpPr/>
          <p:nvPr/>
        </p:nvGrpSpPr>
        <p:grpSpPr>
          <a:xfrm flipH="1">
            <a:off x="7952960" y="3980479"/>
            <a:ext cx="330676" cy="507632"/>
            <a:chOff x="1603769" y="107044"/>
            <a:chExt cx="384731" cy="590613"/>
          </a:xfrm>
        </p:grpSpPr>
        <p:sp>
          <p:nvSpPr>
            <p:cNvPr id="2353" name="Google Shape;2353;p25"/>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4" name="Google Shape;2354;p25"/>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5" name="Google Shape;2355;p25"/>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6" name="Google Shape;2356;p25"/>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7" name="Google Shape;2357;p25"/>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8" name="Google Shape;2358;p25"/>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9" name="Google Shape;2359;p25"/>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60" name="Google Shape;2360;p25"/>
          <p:cNvSpPr/>
          <p:nvPr/>
        </p:nvSpPr>
        <p:spPr>
          <a:xfrm flipH="1">
            <a:off x="7672877" y="3980475"/>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1"/>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61" name="Google Shape;2361;p25"/>
          <p:cNvGrpSpPr/>
          <p:nvPr/>
        </p:nvGrpSpPr>
        <p:grpSpPr>
          <a:xfrm flipH="1">
            <a:off x="8661046" y="4245559"/>
            <a:ext cx="110824" cy="110824"/>
            <a:chOff x="794923" y="2795124"/>
            <a:chExt cx="128941" cy="128941"/>
          </a:xfrm>
        </p:grpSpPr>
        <p:sp>
          <p:nvSpPr>
            <p:cNvPr id="2362" name="Google Shape;2362;p25"/>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3" name="Google Shape;2363;p25"/>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64" name="Google Shape;2364;p25"/>
          <p:cNvGrpSpPr/>
          <p:nvPr/>
        </p:nvGrpSpPr>
        <p:grpSpPr>
          <a:xfrm flipH="1">
            <a:off x="7376257" y="4381548"/>
            <a:ext cx="479293" cy="479293"/>
            <a:chOff x="3560335" y="-646412"/>
            <a:chExt cx="557642" cy="557642"/>
          </a:xfrm>
        </p:grpSpPr>
        <p:sp>
          <p:nvSpPr>
            <p:cNvPr id="2365" name="Google Shape;2365;p25"/>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p25"/>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7" name="Google Shape;2367;p25"/>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8" name="Google Shape;2368;p25"/>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9" name="Google Shape;2369;p25"/>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0" name="Google Shape;2370;p25"/>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1" name="Google Shape;2371;p25"/>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25"/>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25"/>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74" name="Google Shape;2374;p25"/>
          <p:cNvGrpSpPr/>
          <p:nvPr/>
        </p:nvGrpSpPr>
        <p:grpSpPr>
          <a:xfrm flipH="1" rot="5400000">
            <a:off x="8269300" y="3225838"/>
            <a:ext cx="576312" cy="578897"/>
            <a:chOff x="1889565" y="-3382437"/>
            <a:chExt cx="670520" cy="673527"/>
          </a:xfrm>
        </p:grpSpPr>
        <p:sp>
          <p:nvSpPr>
            <p:cNvPr id="2375" name="Google Shape;2375;p25"/>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25"/>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p25"/>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8" name="Google Shape;2378;p25"/>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9" name="Google Shape;2379;p25"/>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80" name="Google Shape;2380;p25"/>
          <p:cNvGrpSpPr/>
          <p:nvPr/>
        </p:nvGrpSpPr>
        <p:grpSpPr>
          <a:xfrm>
            <a:off x="8330431" y="439171"/>
            <a:ext cx="200704" cy="200674"/>
            <a:chOff x="6886110" y="773687"/>
            <a:chExt cx="249074" cy="249037"/>
          </a:xfrm>
        </p:grpSpPr>
        <p:sp>
          <p:nvSpPr>
            <p:cNvPr id="2381" name="Google Shape;2381;p25"/>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25"/>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3" name="Google Shape;2383;p25"/>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4" name="Google Shape;2384;p25"/>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5" name="Google Shape;2385;p25"/>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6" name="Google Shape;2386;p25"/>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7" name="Google Shape;2387;p25"/>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8" name="Google Shape;2388;p25"/>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89" name="Google Shape;2389;p25"/>
          <p:cNvGrpSpPr/>
          <p:nvPr/>
        </p:nvGrpSpPr>
        <p:grpSpPr>
          <a:xfrm>
            <a:off x="559039" y="4454821"/>
            <a:ext cx="308365" cy="307514"/>
            <a:chOff x="2601030" y="2721166"/>
            <a:chExt cx="358773" cy="357783"/>
          </a:xfrm>
        </p:grpSpPr>
        <p:sp>
          <p:nvSpPr>
            <p:cNvPr id="2390" name="Google Shape;2390;p25"/>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1" name="Google Shape;2391;p25"/>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2" name="Google Shape;2392;p25"/>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3" name="Google Shape;2393;p25"/>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4" name="Google Shape;2394;p25"/>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5" name="Google Shape;2395;p25"/>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6" name="Google Shape;2396;p25"/>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p25"/>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2">
    <p:spTree>
      <p:nvGrpSpPr>
        <p:cNvPr id="2398" name="Shape 2398"/>
        <p:cNvGrpSpPr/>
        <p:nvPr/>
      </p:nvGrpSpPr>
      <p:grpSpPr>
        <a:xfrm>
          <a:off x="0" y="0"/>
          <a:ext cx="0" cy="0"/>
          <a:chOff x="0" y="0"/>
          <a:chExt cx="0" cy="0"/>
        </a:xfrm>
      </p:grpSpPr>
      <p:sp>
        <p:nvSpPr>
          <p:cNvPr id="2399" name="Google Shape;2399;p26"/>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0" name="Google Shape;2400;p26"/>
          <p:cNvSpPr txBox="1"/>
          <p:nvPr>
            <p:ph idx="1" type="subTitle"/>
          </p:nvPr>
        </p:nvSpPr>
        <p:spPr>
          <a:xfrm>
            <a:off x="2857500" y="1688238"/>
            <a:ext cx="3429000" cy="12489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2401" name="Google Shape;2401;p26"/>
          <p:cNvSpPr txBox="1"/>
          <p:nvPr>
            <p:ph type="ctrTitle"/>
          </p:nvPr>
        </p:nvSpPr>
        <p:spPr>
          <a:xfrm>
            <a:off x="2413050" y="539499"/>
            <a:ext cx="4317900" cy="1062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3"/>
              </a:buClr>
              <a:buSzPts val="5200"/>
              <a:buNone/>
              <a:defRPr sz="7200">
                <a:solidFill>
                  <a:schemeClr val="accent3"/>
                </a:solidFill>
              </a:defRPr>
            </a:lvl1pPr>
            <a:lvl2pPr lvl="1" rtl="0" algn="ctr">
              <a:lnSpc>
                <a:spcPct val="70000"/>
              </a:lnSpc>
              <a:spcBef>
                <a:spcPts val="0"/>
              </a:spcBef>
              <a:spcAft>
                <a:spcPts val="0"/>
              </a:spcAft>
              <a:buClr>
                <a:schemeClr val="accent3"/>
              </a:buClr>
              <a:buSzPts val="5200"/>
              <a:buNone/>
              <a:defRPr sz="5200">
                <a:solidFill>
                  <a:schemeClr val="accent3"/>
                </a:solidFill>
              </a:defRPr>
            </a:lvl2pPr>
            <a:lvl3pPr lvl="2" rtl="0" algn="ctr">
              <a:lnSpc>
                <a:spcPct val="70000"/>
              </a:lnSpc>
              <a:spcBef>
                <a:spcPts val="0"/>
              </a:spcBef>
              <a:spcAft>
                <a:spcPts val="0"/>
              </a:spcAft>
              <a:buClr>
                <a:schemeClr val="accent3"/>
              </a:buClr>
              <a:buSzPts val="5200"/>
              <a:buNone/>
              <a:defRPr sz="5200">
                <a:solidFill>
                  <a:schemeClr val="accent3"/>
                </a:solidFill>
              </a:defRPr>
            </a:lvl3pPr>
            <a:lvl4pPr lvl="3" rtl="0" algn="ctr">
              <a:lnSpc>
                <a:spcPct val="70000"/>
              </a:lnSpc>
              <a:spcBef>
                <a:spcPts val="0"/>
              </a:spcBef>
              <a:spcAft>
                <a:spcPts val="0"/>
              </a:spcAft>
              <a:buClr>
                <a:schemeClr val="accent3"/>
              </a:buClr>
              <a:buSzPts val="5200"/>
              <a:buNone/>
              <a:defRPr sz="5200">
                <a:solidFill>
                  <a:schemeClr val="accent3"/>
                </a:solidFill>
              </a:defRPr>
            </a:lvl4pPr>
            <a:lvl5pPr lvl="4" rtl="0" algn="ctr">
              <a:lnSpc>
                <a:spcPct val="70000"/>
              </a:lnSpc>
              <a:spcBef>
                <a:spcPts val="0"/>
              </a:spcBef>
              <a:spcAft>
                <a:spcPts val="0"/>
              </a:spcAft>
              <a:buClr>
                <a:schemeClr val="accent3"/>
              </a:buClr>
              <a:buSzPts val="5200"/>
              <a:buNone/>
              <a:defRPr sz="5200">
                <a:solidFill>
                  <a:schemeClr val="accent3"/>
                </a:solidFill>
              </a:defRPr>
            </a:lvl5pPr>
            <a:lvl6pPr lvl="5" rtl="0" algn="ctr">
              <a:lnSpc>
                <a:spcPct val="70000"/>
              </a:lnSpc>
              <a:spcBef>
                <a:spcPts val="0"/>
              </a:spcBef>
              <a:spcAft>
                <a:spcPts val="0"/>
              </a:spcAft>
              <a:buClr>
                <a:schemeClr val="accent3"/>
              </a:buClr>
              <a:buSzPts val="5200"/>
              <a:buNone/>
              <a:defRPr sz="5200">
                <a:solidFill>
                  <a:schemeClr val="accent3"/>
                </a:solidFill>
              </a:defRPr>
            </a:lvl6pPr>
            <a:lvl7pPr lvl="6" rtl="0" algn="ctr">
              <a:lnSpc>
                <a:spcPct val="70000"/>
              </a:lnSpc>
              <a:spcBef>
                <a:spcPts val="0"/>
              </a:spcBef>
              <a:spcAft>
                <a:spcPts val="0"/>
              </a:spcAft>
              <a:buClr>
                <a:schemeClr val="accent3"/>
              </a:buClr>
              <a:buSzPts val="5200"/>
              <a:buNone/>
              <a:defRPr sz="5200">
                <a:solidFill>
                  <a:schemeClr val="accent3"/>
                </a:solidFill>
              </a:defRPr>
            </a:lvl7pPr>
            <a:lvl8pPr lvl="7" rtl="0" algn="ctr">
              <a:lnSpc>
                <a:spcPct val="70000"/>
              </a:lnSpc>
              <a:spcBef>
                <a:spcPts val="0"/>
              </a:spcBef>
              <a:spcAft>
                <a:spcPts val="0"/>
              </a:spcAft>
              <a:buClr>
                <a:schemeClr val="accent3"/>
              </a:buClr>
              <a:buSzPts val="5200"/>
              <a:buNone/>
              <a:defRPr sz="5200">
                <a:solidFill>
                  <a:schemeClr val="accent3"/>
                </a:solidFill>
              </a:defRPr>
            </a:lvl8pPr>
            <a:lvl9pPr lvl="8" rtl="0" algn="ctr">
              <a:lnSpc>
                <a:spcPct val="70000"/>
              </a:lnSpc>
              <a:spcBef>
                <a:spcPts val="0"/>
              </a:spcBef>
              <a:spcAft>
                <a:spcPts val="0"/>
              </a:spcAft>
              <a:buClr>
                <a:schemeClr val="accent3"/>
              </a:buClr>
              <a:buSzPts val="5200"/>
              <a:buNone/>
              <a:defRPr sz="5200">
                <a:solidFill>
                  <a:schemeClr val="accent3"/>
                </a:solidFill>
              </a:defRPr>
            </a:lvl9pPr>
          </a:lstStyle>
          <a:p/>
        </p:txBody>
      </p:sp>
      <p:sp>
        <p:nvSpPr>
          <p:cNvPr id="2402" name="Google Shape;2402;p26"/>
          <p:cNvSpPr txBox="1"/>
          <p:nvPr/>
        </p:nvSpPr>
        <p:spPr>
          <a:xfrm>
            <a:off x="2875650" y="3751013"/>
            <a:ext cx="3392700" cy="619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chemeClr val="accent2"/>
                </a:solidFill>
                <a:latin typeface="Nunito"/>
                <a:ea typeface="Nunito"/>
                <a:cs typeface="Nunito"/>
                <a:sym typeface="Nunito"/>
              </a:rPr>
              <a:t>CREDITS</a:t>
            </a:r>
            <a:r>
              <a:rPr lang="en" sz="1200">
                <a:solidFill>
                  <a:schemeClr val="accent2"/>
                </a:solidFill>
                <a:latin typeface="Nunito"/>
                <a:ea typeface="Nunito"/>
                <a:cs typeface="Nunito"/>
                <a:sym typeface="Nunito"/>
              </a:rPr>
              <a:t>: This presentation template was created by </a:t>
            </a:r>
            <a:r>
              <a:rPr b="1" lang="en" sz="1200">
                <a:solidFill>
                  <a:schemeClr val="accent2"/>
                </a:solidFill>
                <a:uFill>
                  <a:noFill/>
                </a:uFill>
                <a:latin typeface="Nunito"/>
                <a:ea typeface="Nunito"/>
                <a:cs typeface="Nunito"/>
                <a:sym typeface="Nunito"/>
                <a:hlinkClick r:id="rId2">
                  <a:extLst>
                    <a:ext uri="{A12FA001-AC4F-418D-AE19-62706E023703}">
                      <ahyp:hlinkClr val="tx"/>
                    </a:ext>
                  </a:extLst>
                </a:hlinkClick>
              </a:rPr>
              <a:t>Slidesgo</a:t>
            </a:r>
            <a:r>
              <a:rPr lang="en" sz="1200">
                <a:solidFill>
                  <a:schemeClr val="accent2"/>
                </a:solidFill>
                <a:latin typeface="Nunito"/>
                <a:ea typeface="Nunito"/>
                <a:cs typeface="Nunito"/>
                <a:sym typeface="Nunito"/>
              </a:rPr>
              <a:t>, including icons by </a:t>
            </a:r>
            <a:r>
              <a:rPr b="1" lang="en" sz="1200">
                <a:solidFill>
                  <a:schemeClr val="accent2"/>
                </a:solidFill>
                <a:uFill>
                  <a:noFill/>
                </a:uFill>
                <a:latin typeface="Nunito"/>
                <a:ea typeface="Nunito"/>
                <a:cs typeface="Nunito"/>
                <a:sym typeface="Nunito"/>
                <a:hlinkClick r:id="rId3">
                  <a:extLst>
                    <a:ext uri="{A12FA001-AC4F-418D-AE19-62706E023703}">
                      <ahyp:hlinkClr val="tx"/>
                    </a:ext>
                  </a:extLst>
                </a:hlinkClick>
              </a:rPr>
              <a:t>Flaticon</a:t>
            </a:r>
            <a:r>
              <a:rPr lang="en" sz="1200">
                <a:solidFill>
                  <a:schemeClr val="accent2"/>
                </a:solidFill>
                <a:latin typeface="Nunito"/>
                <a:ea typeface="Nunito"/>
                <a:cs typeface="Nunito"/>
                <a:sym typeface="Nunito"/>
              </a:rPr>
              <a:t>, and infographics &amp; images by </a:t>
            </a:r>
            <a:r>
              <a:rPr b="1" lang="en" sz="1200">
                <a:solidFill>
                  <a:schemeClr val="accent2"/>
                </a:solidFill>
                <a:uFill>
                  <a:noFill/>
                </a:uFill>
                <a:latin typeface="Nunito"/>
                <a:ea typeface="Nunito"/>
                <a:cs typeface="Nunito"/>
                <a:sym typeface="Nunito"/>
                <a:hlinkClick r:id="rId4">
                  <a:extLst>
                    <a:ext uri="{A12FA001-AC4F-418D-AE19-62706E023703}">
                      <ahyp:hlinkClr val="tx"/>
                    </a:ext>
                  </a:extLst>
                </a:hlinkClick>
              </a:rPr>
              <a:t>Freepik</a:t>
            </a:r>
            <a:endParaRPr b="1" sz="1200">
              <a:solidFill>
                <a:schemeClr val="accent2"/>
              </a:solidFill>
              <a:latin typeface="Nunito"/>
              <a:ea typeface="Nunito"/>
              <a:cs typeface="Nunito"/>
              <a:sym typeface="Nunito"/>
            </a:endParaRPr>
          </a:p>
        </p:txBody>
      </p:sp>
      <p:grpSp>
        <p:nvGrpSpPr>
          <p:cNvPr id="2403" name="Google Shape;2403;p26"/>
          <p:cNvGrpSpPr/>
          <p:nvPr/>
        </p:nvGrpSpPr>
        <p:grpSpPr>
          <a:xfrm>
            <a:off x="771271" y="3950636"/>
            <a:ext cx="750503" cy="917365"/>
            <a:chOff x="794919" y="4014442"/>
            <a:chExt cx="750503" cy="917365"/>
          </a:xfrm>
        </p:grpSpPr>
        <p:sp>
          <p:nvSpPr>
            <p:cNvPr id="2404" name="Google Shape;2404;p26"/>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5" name="Google Shape;2405;p26"/>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6" name="Google Shape;2406;p26"/>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07" name="Google Shape;2407;p26"/>
          <p:cNvGrpSpPr/>
          <p:nvPr/>
        </p:nvGrpSpPr>
        <p:grpSpPr>
          <a:xfrm>
            <a:off x="755107" y="3481874"/>
            <a:ext cx="210867" cy="780480"/>
            <a:chOff x="2419167" y="1286206"/>
            <a:chExt cx="210867" cy="780480"/>
          </a:xfrm>
        </p:grpSpPr>
        <p:sp>
          <p:nvSpPr>
            <p:cNvPr id="2408" name="Google Shape;2408;p26"/>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9" name="Google Shape;2409;p26"/>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0" name="Google Shape;2410;p26"/>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1" name="Google Shape;2411;p26"/>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2" name="Google Shape;2412;p26"/>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3" name="Google Shape;2413;p26"/>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4" name="Google Shape;2414;p26"/>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5" name="Google Shape;2415;p26"/>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6" name="Google Shape;2416;p26"/>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7" name="Google Shape;2417;p26"/>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8" name="Google Shape;2418;p26"/>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9" name="Google Shape;2419;p26"/>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26"/>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1" name="Google Shape;2421;p26"/>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2" name="Google Shape;2422;p26"/>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23" name="Google Shape;2423;p26"/>
          <p:cNvGrpSpPr/>
          <p:nvPr/>
        </p:nvGrpSpPr>
        <p:grpSpPr>
          <a:xfrm>
            <a:off x="295424" y="4168520"/>
            <a:ext cx="509674" cy="559624"/>
            <a:chOff x="1693693" y="-2602979"/>
            <a:chExt cx="509674" cy="559624"/>
          </a:xfrm>
        </p:grpSpPr>
        <p:sp>
          <p:nvSpPr>
            <p:cNvPr id="2424" name="Google Shape;2424;p26"/>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5" name="Google Shape;2425;p26"/>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6" name="Google Shape;2426;p26"/>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7" name="Google Shape;2427;p26"/>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8" name="Google Shape;2428;p26"/>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9" name="Google Shape;2429;p26"/>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0" name="Google Shape;2430;p26"/>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1" name="Google Shape;2431;p26"/>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2" name="Google Shape;2432;p26"/>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3" name="Google Shape;2433;p26"/>
          <p:cNvGrpSpPr/>
          <p:nvPr/>
        </p:nvGrpSpPr>
        <p:grpSpPr>
          <a:xfrm flipH="1">
            <a:off x="1030668" y="315013"/>
            <a:ext cx="606514" cy="741056"/>
            <a:chOff x="6180225" y="405175"/>
            <a:chExt cx="606514" cy="741056"/>
          </a:xfrm>
        </p:grpSpPr>
        <p:sp>
          <p:nvSpPr>
            <p:cNvPr id="2434" name="Google Shape;2434;p26"/>
            <p:cNvSpPr/>
            <p:nvPr/>
          </p:nvSpPr>
          <p:spPr>
            <a:xfrm>
              <a:off x="6180225" y="472428"/>
              <a:ext cx="606514" cy="673802"/>
            </a:xfrm>
            <a:custGeom>
              <a:rect b="b" l="l" r="r" t="t"/>
              <a:pathLst>
                <a:path extrusionOk="0" fill="none" h="18285" w="16459">
                  <a:moveTo>
                    <a:pt x="10055" y="1"/>
                  </a:moveTo>
                  <a:lnTo>
                    <a:pt x="10055" y="6186"/>
                  </a:lnTo>
                  <a:cubicBezTo>
                    <a:pt x="10055" y="6186"/>
                    <a:pt x="14224" y="12562"/>
                    <a:pt x="14987" y="13843"/>
                  </a:cubicBezTo>
                  <a:cubicBezTo>
                    <a:pt x="15777" y="15123"/>
                    <a:pt x="16458" y="16159"/>
                    <a:pt x="16458" y="16758"/>
                  </a:cubicBezTo>
                  <a:cubicBezTo>
                    <a:pt x="16458" y="17412"/>
                    <a:pt x="16213" y="18012"/>
                    <a:pt x="14905" y="18012"/>
                  </a:cubicBezTo>
                  <a:lnTo>
                    <a:pt x="8229" y="18148"/>
                  </a:lnTo>
                  <a:lnTo>
                    <a:pt x="1554" y="18257"/>
                  </a:lnTo>
                  <a:cubicBezTo>
                    <a:pt x="246" y="18284"/>
                    <a:pt x="0" y="17685"/>
                    <a:pt x="0" y="17058"/>
                  </a:cubicBezTo>
                  <a:cubicBezTo>
                    <a:pt x="0" y="16459"/>
                    <a:pt x="682" y="15450"/>
                    <a:pt x="1472" y="14088"/>
                  </a:cubicBezTo>
                  <a:cubicBezTo>
                    <a:pt x="2262" y="12726"/>
                    <a:pt x="6431" y="6268"/>
                    <a:pt x="6431" y="6268"/>
                  </a:cubicBezTo>
                  <a:lnTo>
                    <a:pt x="643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5" name="Google Shape;2435;p26"/>
            <p:cNvSpPr/>
            <p:nvPr/>
          </p:nvSpPr>
          <p:spPr>
            <a:xfrm>
              <a:off x="6319781" y="860030"/>
              <a:ext cx="327375" cy="6043"/>
            </a:xfrm>
            <a:custGeom>
              <a:rect b="b" l="l" r="r" t="t"/>
              <a:pathLst>
                <a:path extrusionOk="0" fill="none" h="164" w="8884">
                  <a:moveTo>
                    <a:pt x="1" y="164"/>
                  </a:moveTo>
                  <a:lnTo>
                    <a:pt x="888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6" name="Google Shape;2436;p26"/>
            <p:cNvSpPr/>
            <p:nvPr/>
          </p:nvSpPr>
          <p:spPr>
            <a:xfrm>
              <a:off x="6374026" y="405175"/>
              <a:ext cx="219921" cy="62277"/>
            </a:xfrm>
            <a:custGeom>
              <a:rect b="b" l="l" r="r" t="t"/>
              <a:pathLst>
                <a:path extrusionOk="0" fill="none" h="1690" w="5968">
                  <a:moveTo>
                    <a:pt x="5968" y="790"/>
                  </a:moveTo>
                  <a:cubicBezTo>
                    <a:pt x="5940" y="1226"/>
                    <a:pt x="5586" y="1608"/>
                    <a:pt x="5150" y="1608"/>
                  </a:cubicBezTo>
                  <a:lnTo>
                    <a:pt x="791" y="1690"/>
                  </a:lnTo>
                  <a:cubicBezTo>
                    <a:pt x="355" y="1690"/>
                    <a:pt x="0" y="1335"/>
                    <a:pt x="0" y="899"/>
                  </a:cubicBezTo>
                  <a:lnTo>
                    <a:pt x="0" y="899"/>
                  </a:lnTo>
                  <a:cubicBezTo>
                    <a:pt x="0" y="463"/>
                    <a:pt x="355" y="109"/>
                    <a:pt x="791" y="82"/>
                  </a:cubicBezTo>
                  <a:lnTo>
                    <a:pt x="5150" y="0"/>
                  </a:lnTo>
                  <a:cubicBezTo>
                    <a:pt x="5586" y="0"/>
                    <a:pt x="5968" y="354"/>
                    <a:pt x="5968" y="79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7" name="Google Shape;2437;p26"/>
          <p:cNvGrpSpPr/>
          <p:nvPr/>
        </p:nvGrpSpPr>
        <p:grpSpPr>
          <a:xfrm>
            <a:off x="300421" y="2848081"/>
            <a:ext cx="457673" cy="400720"/>
            <a:chOff x="299281" y="2848081"/>
            <a:chExt cx="457673" cy="400720"/>
          </a:xfrm>
        </p:grpSpPr>
        <p:sp>
          <p:nvSpPr>
            <p:cNvPr id="2438" name="Google Shape;2438;p26"/>
            <p:cNvSpPr/>
            <p:nvPr/>
          </p:nvSpPr>
          <p:spPr>
            <a:xfrm>
              <a:off x="299281" y="2848081"/>
              <a:ext cx="457673" cy="400720"/>
            </a:xfrm>
            <a:custGeom>
              <a:rect b="b" l="l" r="r" t="t"/>
              <a:pathLst>
                <a:path extrusionOk="0" fill="none" h="10927" w="12480">
                  <a:moveTo>
                    <a:pt x="3106" y="10927"/>
                  </a:moveTo>
                  <a:lnTo>
                    <a:pt x="0" y="5586"/>
                  </a:lnTo>
                  <a:lnTo>
                    <a:pt x="3106" y="109"/>
                  </a:lnTo>
                  <a:lnTo>
                    <a:pt x="9346" y="1"/>
                  </a:lnTo>
                  <a:lnTo>
                    <a:pt x="12480" y="5368"/>
                  </a:lnTo>
                  <a:lnTo>
                    <a:pt x="9346" y="1081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9" name="Google Shape;2439;p26"/>
            <p:cNvSpPr/>
            <p:nvPr/>
          </p:nvSpPr>
          <p:spPr>
            <a:xfrm>
              <a:off x="388214" y="2929019"/>
              <a:ext cx="278821" cy="241855"/>
            </a:xfrm>
            <a:custGeom>
              <a:rect b="b" l="l" r="r" t="t"/>
              <a:pathLst>
                <a:path extrusionOk="0" fill="none" h="6595" w="7603">
                  <a:moveTo>
                    <a:pt x="7602" y="3189"/>
                  </a:moveTo>
                  <a:lnTo>
                    <a:pt x="5722" y="6513"/>
                  </a:lnTo>
                  <a:lnTo>
                    <a:pt x="1908" y="6595"/>
                  </a:lnTo>
                  <a:lnTo>
                    <a:pt x="0" y="3325"/>
                  </a:lnTo>
                  <a:lnTo>
                    <a:pt x="190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40" name="Google Shape;2440;p26"/>
          <p:cNvGrpSpPr/>
          <p:nvPr/>
        </p:nvGrpSpPr>
        <p:grpSpPr>
          <a:xfrm>
            <a:off x="796063" y="2795124"/>
            <a:ext cx="128941" cy="128941"/>
            <a:chOff x="794923" y="2795124"/>
            <a:chExt cx="128941" cy="128941"/>
          </a:xfrm>
        </p:grpSpPr>
        <p:sp>
          <p:nvSpPr>
            <p:cNvPr id="2441" name="Google Shape;2441;p26"/>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2" name="Google Shape;2442;p26"/>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43" name="Google Shape;2443;p26"/>
          <p:cNvGrpSpPr/>
          <p:nvPr/>
        </p:nvGrpSpPr>
        <p:grpSpPr>
          <a:xfrm>
            <a:off x="1905060" y="388587"/>
            <a:ext cx="302661" cy="301826"/>
            <a:chOff x="2601030" y="2721166"/>
            <a:chExt cx="358773" cy="357783"/>
          </a:xfrm>
        </p:grpSpPr>
        <p:sp>
          <p:nvSpPr>
            <p:cNvPr id="2444" name="Google Shape;2444;p26"/>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5" name="Google Shape;2445;p26"/>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6" name="Google Shape;2446;p26"/>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7" name="Google Shape;2447;p26"/>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8" name="Google Shape;2448;p26"/>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9" name="Google Shape;2449;p26"/>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0" name="Google Shape;2450;p26"/>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1" name="Google Shape;2451;p26"/>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52" name="Google Shape;2452;p26"/>
          <p:cNvGrpSpPr/>
          <p:nvPr/>
        </p:nvGrpSpPr>
        <p:grpSpPr>
          <a:xfrm flipH="1">
            <a:off x="263381" y="244061"/>
            <a:ext cx="798796" cy="813307"/>
            <a:chOff x="3411440" y="2423377"/>
            <a:chExt cx="991309" cy="1009316"/>
          </a:xfrm>
        </p:grpSpPr>
        <p:sp>
          <p:nvSpPr>
            <p:cNvPr id="2453" name="Google Shape;2453;p26"/>
            <p:cNvSpPr/>
            <p:nvPr/>
          </p:nvSpPr>
          <p:spPr>
            <a:xfrm>
              <a:off x="3411440" y="2423377"/>
              <a:ext cx="585623" cy="591601"/>
            </a:xfrm>
            <a:custGeom>
              <a:rect b="b" l="l" r="r" t="t"/>
              <a:pathLst>
                <a:path extrusionOk="0" fill="none" h="16132" w="15969">
                  <a:moveTo>
                    <a:pt x="15941" y="7930"/>
                  </a:moveTo>
                  <a:cubicBezTo>
                    <a:pt x="15941" y="12344"/>
                    <a:pt x="12399" y="15941"/>
                    <a:pt x="7985" y="16023"/>
                  </a:cubicBezTo>
                  <a:cubicBezTo>
                    <a:pt x="3598" y="16132"/>
                    <a:pt x="1" y="12589"/>
                    <a:pt x="1" y="8202"/>
                  </a:cubicBezTo>
                  <a:cubicBezTo>
                    <a:pt x="28" y="3788"/>
                    <a:pt x="3570" y="192"/>
                    <a:pt x="7985" y="110"/>
                  </a:cubicBezTo>
                  <a:cubicBezTo>
                    <a:pt x="12371" y="1"/>
                    <a:pt x="15968" y="3543"/>
                    <a:pt x="15941" y="793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4" name="Google Shape;2454;p26"/>
            <p:cNvSpPr/>
            <p:nvPr/>
          </p:nvSpPr>
          <p:spPr>
            <a:xfrm>
              <a:off x="3704241" y="2524303"/>
              <a:ext cx="192897" cy="191907"/>
            </a:xfrm>
            <a:custGeom>
              <a:rect b="b" l="l" r="r" t="t"/>
              <a:pathLst>
                <a:path extrusionOk="0" fill="none" h="5233" w="5260">
                  <a:moveTo>
                    <a:pt x="1" y="55"/>
                  </a:moveTo>
                  <a:cubicBezTo>
                    <a:pt x="2889" y="1"/>
                    <a:pt x="5259" y="2317"/>
                    <a:pt x="5259" y="5232"/>
                  </a:cubicBez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5" name="Google Shape;2455;p26"/>
            <p:cNvSpPr/>
            <p:nvPr/>
          </p:nvSpPr>
          <p:spPr>
            <a:xfrm>
              <a:off x="3959048" y="2992990"/>
              <a:ext cx="443701" cy="439703"/>
            </a:xfrm>
            <a:custGeom>
              <a:rect b="b" l="l" r="r" t="t"/>
              <a:pathLst>
                <a:path extrusionOk="0" fill="none" h="11990" w="12099">
                  <a:moveTo>
                    <a:pt x="11881" y="9428"/>
                  </a:moveTo>
                  <a:cubicBezTo>
                    <a:pt x="12099" y="9619"/>
                    <a:pt x="12099" y="9973"/>
                    <a:pt x="11881" y="10191"/>
                  </a:cubicBezTo>
                  <a:lnTo>
                    <a:pt x="10328" y="11771"/>
                  </a:lnTo>
                  <a:cubicBezTo>
                    <a:pt x="10137" y="11989"/>
                    <a:pt x="9783" y="11989"/>
                    <a:pt x="9565" y="11771"/>
                  </a:cubicBezTo>
                  <a:lnTo>
                    <a:pt x="219" y="2562"/>
                  </a:lnTo>
                  <a:cubicBezTo>
                    <a:pt x="1" y="2371"/>
                    <a:pt x="1" y="2017"/>
                    <a:pt x="219" y="1799"/>
                  </a:cubicBezTo>
                  <a:lnTo>
                    <a:pt x="1772" y="218"/>
                  </a:lnTo>
                  <a:cubicBezTo>
                    <a:pt x="1963" y="0"/>
                    <a:pt x="2317" y="0"/>
                    <a:pt x="2535" y="218"/>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6" name="Google Shape;2456;p26"/>
            <p:cNvSpPr/>
            <p:nvPr/>
          </p:nvSpPr>
          <p:spPr>
            <a:xfrm>
              <a:off x="3897107" y="2935009"/>
              <a:ext cx="93955" cy="91975"/>
            </a:xfrm>
            <a:custGeom>
              <a:rect b="b" l="l" r="r" t="t"/>
              <a:pathLst>
                <a:path extrusionOk="0" fill="none" h="2508" w="2562">
                  <a:moveTo>
                    <a:pt x="2562" y="2508"/>
                  </a:moveTo>
                  <a:lnTo>
                    <a:pt x="0"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57" name="Google Shape;2457;p26"/>
          <p:cNvGrpSpPr/>
          <p:nvPr/>
        </p:nvGrpSpPr>
        <p:grpSpPr>
          <a:xfrm flipH="1">
            <a:off x="287634" y="1726737"/>
            <a:ext cx="184903" cy="235878"/>
            <a:chOff x="2947570" y="-1075969"/>
            <a:chExt cx="184903" cy="235878"/>
          </a:xfrm>
        </p:grpSpPr>
        <p:sp>
          <p:nvSpPr>
            <p:cNvPr id="2458" name="Google Shape;2458;p26"/>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9" name="Google Shape;2459;p26"/>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0" name="Google Shape;2460;p26"/>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61" name="Google Shape;2461;p26"/>
          <p:cNvGrpSpPr/>
          <p:nvPr/>
        </p:nvGrpSpPr>
        <p:grpSpPr>
          <a:xfrm>
            <a:off x="1130042" y="1264814"/>
            <a:ext cx="187263" cy="187264"/>
            <a:chOff x="1447449" y="4268259"/>
            <a:chExt cx="217875" cy="217875"/>
          </a:xfrm>
        </p:grpSpPr>
        <p:sp>
          <p:nvSpPr>
            <p:cNvPr id="2462" name="Google Shape;2462;p26"/>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3" name="Google Shape;2463;p26"/>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4" name="Google Shape;2464;p26"/>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5" name="Google Shape;2465;p26"/>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6" name="Google Shape;2466;p26"/>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7" name="Google Shape;2467;p26"/>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8" name="Google Shape;2468;p26"/>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9" name="Google Shape;2469;p26"/>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70" name="Google Shape;2470;p26"/>
          <p:cNvSpPr/>
          <p:nvPr/>
        </p:nvSpPr>
        <p:spPr>
          <a:xfrm>
            <a:off x="1630891" y="4714790"/>
            <a:ext cx="90948" cy="91975"/>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71" name="Google Shape;2471;p26"/>
          <p:cNvGrpSpPr/>
          <p:nvPr/>
        </p:nvGrpSpPr>
        <p:grpSpPr>
          <a:xfrm>
            <a:off x="428145" y="1038355"/>
            <a:ext cx="576312" cy="578897"/>
            <a:chOff x="1889565" y="-3382437"/>
            <a:chExt cx="670520" cy="673527"/>
          </a:xfrm>
        </p:grpSpPr>
        <p:sp>
          <p:nvSpPr>
            <p:cNvPr id="2472" name="Google Shape;2472;p26"/>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3" name="Google Shape;2473;p26"/>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4" name="Google Shape;2474;p26"/>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5" name="Google Shape;2475;p26"/>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6" name="Google Shape;2476;p26"/>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77" name="Google Shape;2477;p26"/>
          <p:cNvGrpSpPr/>
          <p:nvPr/>
        </p:nvGrpSpPr>
        <p:grpSpPr>
          <a:xfrm flipH="1">
            <a:off x="448759" y="3585837"/>
            <a:ext cx="184903" cy="235878"/>
            <a:chOff x="2947570" y="-1075969"/>
            <a:chExt cx="184903" cy="235878"/>
          </a:xfrm>
        </p:grpSpPr>
        <p:sp>
          <p:nvSpPr>
            <p:cNvPr id="2478" name="Google Shape;2478;p26"/>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9" name="Google Shape;2479;p26"/>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0" name="Google Shape;2480;p26"/>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81" name="Google Shape;2481;p26"/>
          <p:cNvGrpSpPr/>
          <p:nvPr/>
        </p:nvGrpSpPr>
        <p:grpSpPr>
          <a:xfrm>
            <a:off x="8371552" y="237156"/>
            <a:ext cx="511655" cy="625155"/>
            <a:chOff x="6180225" y="405175"/>
            <a:chExt cx="606514" cy="741056"/>
          </a:xfrm>
        </p:grpSpPr>
        <p:sp>
          <p:nvSpPr>
            <p:cNvPr id="2482" name="Google Shape;2482;p26"/>
            <p:cNvSpPr/>
            <p:nvPr/>
          </p:nvSpPr>
          <p:spPr>
            <a:xfrm>
              <a:off x="6180225" y="472428"/>
              <a:ext cx="606514" cy="673802"/>
            </a:xfrm>
            <a:custGeom>
              <a:rect b="b" l="l" r="r" t="t"/>
              <a:pathLst>
                <a:path extrusionOk="0" fill="none" h="18285" w="16459">
                  <a:moveTo>
                    <a:pt x="10055" y="1"/>
                  </a:moveTo>
                  <a:lnTo>
                    <a:pt x="10055" y="6186"/>
                  </a:lnTo>
                  <a:cubicBezTo>
                    <a:pt x="10055" y="6186"/>
                    <a:pt x="14224" y="12562"/>
                    <a:pt x="14987" y="13843"/>
                  </a:cubicBezTo>
                  <a:cubicBezTo>
                    <a:pt x="15777" y="15123"/>
                    <a:pt x="16458" y="16159"/>
                    <a:pt x="16458" y="16758"/>
                  </a:cubicBezTo>
                  <a:cubicBezTo>
                    <a:pt x="16458" y="17412"/>
                    <a:pt x="16213" y="18012"/>
                    <a:pt x="14905" y="18012"/>
                  </a:cubicBezTo>
                  <a:lnTo>
                    <a:pt x="8229" y="18148"/>
                  </a:lnTo>
                  <a:lnTo>
                    <a:pt x="1554" y="18257"/>
                  </a:lnTo>
                  <a:cubicBezTo>
                    <a:pt x="246" y="18284"/>
                    <a:pt x="0" y="17685"/>
                    <a:pt x="0" y="17058"/>
                  </a:cubicBezTo>
                  <a:cubicBezTo>
                    <a:pt x="0" y="16459"/>
                    <a:pt x="682" y="15450"/>
                    <a:pt x="1472" y="14088"/>
                  </a:cubicBezTo>
                  <a:cubicBezTo>
                    <a:pt x="2262" y="12726"/>
                    <a:pt x="6431" y="6268"/>
                    <a:pt x="6431" y="6268"/>
                  </a:cubicBezTo>
                  <a:lnTo>
                    <a:pt x="6431" y="82"/>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3" name="Google Shape;2483;p26"/>
            <p:cNvSpPr/>
            <p:nvPr/>
          </p:nvSpPr>
          <p:spPr>
            <a:xfrm>
              <a:off x="6319781" y="860030"/>
              <a:ext cx="327375" cy="6043"/>
            </a:xfrm>
            <a:custGeom>
              <a:rect b="b" l="l" r="r" t="t"/>
              <a:pathLst>
                <a:path extrusionOk="0" fill="none" h="164" w="8884">
                  <a:moveTo>
                    <a:pt x="1" y="164"/>
                  </a:moveTo>
                  <a:lnTo>
                    <a:pt x="888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4" name="Google Shape;2484;p26"/>
            <p:cNvSpPr/>
            <p:nvPr/>
          </p:nvSpPr>
          <p:spPr>
            <a:xfrm>
              <a:off x="6374026" y="405175"/>
              <a:ext cx="219921" cy="62277"/>
            </a:xfrm>
            <a:custGeom>
              <a:rect b="b" l="l" r="r" t="t"/>
              <a:pathLst>
                <a:path extrusionOk="0" fill="none" h="1690" w="5968">
                  <a:moveTo>
                    <a:pt x="5968" y="790"/>
                  </a:moveTo>
                  <a:cubicBezTo>
                    <a:pt x="5940" y="1226"/>
                    <a:pt x="5586" y="1608"/>
                    <a:pt x="5150" y="1608"/>
                  </a:cubicBezTo>
                  <a:lnTo>
                    <a:pt x="791" y="1690"/>
                  </a:lnTo>
                  <a:cubicBezTo>
                    <a:pt x="355" y="1690"/>
                    <a:pt x="0" y="1335"/>
                    <a:pt x="0" y="899"/>
                  </a:cubicBezTo>
                  <a:lnTo>
                    <a:pt x="0" y="899"/>
                  </a:lnTo>
                  <a:cubicBezTo>
                    <a:pt x="0" y="463"/>
                    <a:pt x="355" y="109"/>
                    <a:pt x="791" y="82"/>
                  </a:cubicBezTo>
                  <a:lnTo>
                    <a:pt x="5150" y="0"/>
                  </a:lnTo>
                  <a:cubicBezTo>
                    <a:pt x="5586" y="0"/>
                    <a:pt x="5968" y="354"/>
                    <a:pt x="5968" y="790"/>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85" name="Google Shape;2485;p26"/>
          <p:cNvGrpSpPr/>
          <p:nvPr/>
        </p:nvGrpSpPr>
        <p:grpSpPr>
          <a:xfrm flipH="1" rot="5400000">
            <a:off x="8093799" y="4189266"/>
            <a:ext cx="703922" cy="736809"/>
            <a:chOff x="3153626" y="-2653955"/>
            <a:chExt cx="834426" cy="873411"/>
          </a:xfrm>
        </p:grpSpPr>
        <p:sp>
          <p:nvSpPr>
            <p:cNvPr id="2486" name="Google Shape;2486;p26"/>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7" name="Google Shape;2487;p26"/>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8" name="Google Shape;2488;p26"/>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9" name="Google Shape;2489;p26"/>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0" name="Google Shape;2490;p26"/>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1" name="Google Shape;2491;p26"/>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2" name="Google Shape;2492;p26"/>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3" name="Google Shape;2493;p26"/>
          <p:cNvGrpSpPr/>
          <p:nvPr/>
        </p:nvGrpSpPr>
        <p:grpSpPr>
          <a:xfrm flipH="1" rot="5400000">
            <a:off x="8605367" y="3117832"/>
            <a:ext cx="193077" cy="245361"/>
            <a:chOff x="2079424" y="521748"/>
            <a:chExt cx="228873" cy="290850"/>
          </a:xfrm>
        </p:grpSpPr>
        <p:sp>
          <p:nvSpPr>
            <p:cNvPr id="2494" name="Google Shape;2494;p26"/>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5" name="Google Shape;2495;p26"/>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6" name="Google Shape;2496;p26"/>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7" name="Google Shape;2497;p26"/>
          <p:cNvGrpSpPr/>
          <p:nvPr/>
        </p:nvGrpSpPr>
        <p:grpSpPr>
          <a:xfrm flipH="1">
            <a:off x="7868851" y="377844"/>
            <a:ext cx="384731" cy="590613"/>
            <a:chOff x="1603769" y="107044"/>
            <a:chExt cx="384731" cy="590613"/>
          </a:xfrm>
        </p:grpSpPr>
        <p:sp>
          <p:nvSpPr>
            <p:cNvPr id="2498" name="Google Shape;2498;p26"/>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9" name="Google Shape;2499;p26"/>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0" name="Google Shape;2500;p26"/>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1" name="Google Shape;2501;p26"/>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2" name="Google Shape;2502;p26"/>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3" name="Google Shape;2503;p26"/>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4" name="Google Shape;2504;p26"/>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05" name="Google Shape;2505;p26"/>
          <p:cNvGrpSpPr/>
          <p:nvPr/>
        </p:nvGrpSpPr>
        <p:grpSpPr>
          <a:xfrm flipH="1">
            <a:off x="7637259" y="1057462"/>
            <a:ext cx="184903" cy="235878"/>
            <a:chOff x="2947570" y="-1075969"/>
            <a:chExt cx="184903" cy="235878"/>
          </a:xfrm>
        </p:grpSpPr>
        <p:sp>
          <p:nvSpPr>
            <p:cNvPr id="2506" name="Google Shape;2506;p26"/>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7" name="Google Shape;2507;p26"/>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8" name="Google Shape;2508;p26"/>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09" name="Google Shape;2509;p26"/>
          <p:cNvGrpSpPr/>
          <p:nvPr/>
        </p:nvGrpSpPr>
        <p:grpSpPr>
          <a:xfrm flipH="1">
            <a:off x="8139562" y="1043517"/>
            <a:ext cx="670541" cy="672920"/>
            <a:chOff x="4492684" y="662647"/>
            <a:chExt cx="847391" cy="850399"/>
          </a:xfrm>
        </p:grpSpPr>
        <p:sp>
          <p:nvSpPr>
            <p:cNvPr id="2510" name="Google Shape;2510;p26"/>
            <p:cNvSpPr/>
            <p:nvPr/>
          </p:nvSpPr>
          <p:spPr>
            <a:xfrm>
              <a:off x="4492684" y="662647"/>
              <a:ext cx="847391" cy="850399"/>
            </a:xfrm>
            <a:custGeom>
              <a:rect b="b" l="l" r="r" t="t"/>
              <a:pathLst>
                <a:path extrusionOk="0" fill="none" h="23189" w="23107">
                  <a:moveTo>
                    <a:pt x="19019" y="4061"/>
                  </a:moveTo>
                  <a:cubicBezTo>
                    <a:pt x="23107" y="8093"/>
                    <a:pt x="23079" y="14769"/>
                    <a:pt x="18965" y="18938"/>
                  </a:cubicBezTo>
                  <a:cubicBezTo>
                    <a:pt x="14823" y="23080"/>
                    <a:pt x="8175" y="23189"/>
                    <a:pt x="4087" y="19129"/>
                  </a:cubicBezTo>
                  <a:cubicBezTo>
                    <a:pt x="0" y="15069"/>
                    <a:pt x="27" y="8420"/>
                    <a:pt x="4142" y="4252"/>
                  </a:cubicBezTo>
                  <a:cubicBezTo>
                    <a:pt x="8284" y="83"/>
                    <a:pt x="14932" y="1"/>
                    <a:pt x="19019" y="406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1" name="Google Shape;2511;p26"/>
            <p:cNvSpPr/>
            <p:nvPr/>
          </p:nvSpPr>
          <p:spPr>
            <a:xfrm>
              <a:off x="4858428" y="1029382"/>
              <a:ext cx="115922" cy="115958"/>
            </a:xfrm>
            <a:custGeom>
              <a:rect b="b" l="l" r="r" t="t"/>
              <a:pathLst>
                <a:path extrusionOk="0" fill="none" h="3162" w="3161">
                  <a:moveTo>
                    <a:pt x="3161" y="1554"/>
                  </a:moveTo>
                  <a:cubicBezTo>
                    <a:pt x="3134" y="2426"/>
                    <a:pt x="2452" y="3134"/>
                    <a:pt x="1580" y="3162"/>
                  </a:cubicBezTo>
                  <a:cubicBezTo>
                    <a:pt x="708" y="3162"/>
                    <a:pt x="0" y="2480"/>
                    <a:pt x="0" y="1608"/>
                  </a:cubicBezTo>
                  <a:cubicBezTo>
                    <a:pt x="0" y="737"/>
                    <a:pt x="708" y="28"/>
                    <a:pt x="1580" y="1"/>
                  </a:cubicBezTo>
                  <a:cubicBezTo>
                    <a:pt x="2452" y="1"/>
                    <a:pt x="3161" y="682"/>
                    <a:pt x="3161" y="1554"/>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2" name="Google Shape;2512;p26"/>
            <p:cNvSpPr/>
            <p:nvPr/>
          </p:nvSpPr>
          <p:spPr>
            <a:xfrm>
              <a:off x="4770485" y="792581"/>
              <a:ext cx="291803" cy="197885"/>
            </a:xfrm>
            <a:custGeom>
              <a:rect b="b" l="l" r="r" t="t"/>
              <a:pathLst>
                <a:path extrusionOk="0" fill="none" h="5396" w="7957">
                  <a:moveTo>
                    <a:pt x="3978" y="4932"/>
                  </a:moveTo>
                  <a:cubicBezTo>
                    <a:pt x="4523" y="4932"/>
                    <a:pt x="5068" y="5068"/>
                    <a:pt x="5532" y="5341"/>
                  </a:cubicBezTo>
                  <a:lnTo>
                    <a:pt x="7957" y="1035"/>
                  </a:lnTo>
                  <a:cubicBezTo>
                    <a:pt x="6730" y="354"/>
                    <a:pt x="5368" y="0"/>
                    <a:pt x="3978" y="55"/>
                  </a:cubicBezTo>
                  <a:cubicBezTo>
                    <a:pt x="2589" y="55"/>
                    <a:pt x="1199" y="436"/>
                    <a:pt x="0" y="1172"/>
                  </a:cubicBezTo>
                  <a:lnTo>
                    <a:pt x="2452" y="5395"/>
                  </a:lnTo>
                  <a:cubicBezTo>
                    <a:pt x="2916" y="5095"/>
                    <a:pt x="3433" y="4959"/>
                    <a:pt x="3978" y="4932"/>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3" name="Google Shape;2513;p26"/>
            <p:cNvSpPr/>
            <p:nvPr/>
          </p:nvSpPr>
          <p:spPr>
            <a:xfrm>
              <a:off x="4623571" y="1091360"/>
              <a:ext cx="235878" cy="250840"/>
            </a:xfrm>
            <a:custGeom>
              <a:rect b="b" l="l" r="r" t="t"/>
              <a:pathLst>
                <a:path extrusionOk="0" fill="none" h="6840" w="6432">
                  <a:moveTo>
                    <a:pt x="4878" y="0"/>
                  </a:moveTo>
                  <a:lnTo>
                    <a:pt x="1" y="82"/>
                  </a:lnTo>
                  <a:cubicBezTo>
                    <a:pt x="1" y="2861"/>
                    <a:pt x="1499" y="5450"/>
                    <a:pt x="3924" y="6839"/>
                  </a:cubicBezTo>
                  <a:lnTo>
                    <a:pt x="6431" y="2589"/>
                  </a:lnTo>
                  <a:cubicBezTo>
                    <a:pt x="5478" y="2071"/>
                    <a:pt x="4905" y="1063"/>
                    <a:pt x="487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4" name="Google Shape;2514;p26"/>
            <p:cNvSpPr/>
            <p:nvPr/>
          </p:nvSpPr>
          <p:spPr>
            <a:xfrm>
              <a:off x="4973326" y="1083365"/>
              <a:ext cx="236868" cy="253847"/>
            </a:xfrm>
            <a:custGeom>
              <a:rect b="b" l="l" r="r" t="t"/>
              <a:pathLst>
                <a:path extrusionOk="0" fill="none" h="6922" w="6459">
                  <a:moveTo>
                    <a:pt x="6458" y="0"/>
                  </a:moveTo>
                  <a:lnTo>
                    <a:pt x="1554" y="109"/>
                  </a:lnTo>
                  <a:cubicBezTo>
                    <a:pt x="1526" y="1199"/>
                    <a:pt x="954" y="2207"/>
                    <a:pt x="1" y="2780"/>
                  </a:cubicBezTo>
                  <a:lnTo>
                    <a:pt x="2507" y="6921"/>
                  </a:lnTo>
                  <a:cubicBezTo>
                    <a:pt x="4932" y="5450"/>
                    <a:pt x="6431" y="2834"/>
                    <a:pt x="645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15" name="Google Shape;2515;p26"/>
          <p:cNvSpPr/>
          <p:nvPr/>
        </p:nvSpPr>
        <p:spPr>
          <a:xfrm>
            <a:off x="8695441" y="1963315"/>
            <a:ext cx="90948" cy="91975"/>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16" name="Google Shape;2516;p26"/>
          <p:cNvGrpSpPr/>
          <p:nvPr/>
        </p:nvGrpSpPr>
        <p:grpSpPr>
          <a:xfrm flipH="1">
            <a:off x="7362735" y="4329753"/>
            <a:ext cx="557642" cy="557642"/>
            <a:chOff x="3560335" y="-646412"/>
            <a:chExt cx="557642" cy="557642"/>
          </a:xfrm>
        </p:grpSpPr>
        <p:sp>
          <p:nvSpPr>
            <p:cNvPr id="2517" name="Google Shape;2517;p26"/>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8" name="Google Shape;2518;p26"/>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9" name="Google Shape;2519;p26"/>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0" name="Google Shape;2520;p26"/>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1" name="Google Shape;2521;p26"/>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2" name="Google Shape;2522;p26"/>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3" name="Google Shape;2523;p26"/>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4" name="Google Shape;2524;p26"/>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26"/>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26" name="Google Shape;2526;p26"/>
          <p:cNvGrpSpPr/>
          <p:nvPr/>
        </p:nvGrpSpPr>
        <p:grpSpPr>
          <a:xfrm>
            <a:off x="8114520" y="3338330"/>
            <a:ext cx="576312" cy="578897"/>
            <a:chOff x="1889565" y="-3382437"/>
            <a:chExt cx="670520" cy="673527"/>
          </a:xfrm>
        </p:grpSpPr>
        <p:sp>
          <p:nvSpPr>
            <p:cNvPr id="2527" name="Google Shape;2527;p26"/>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8" name="Google Shape;2528;p26"/>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9" name="Google Shape;2529;p26"/>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0" name="Google Shape;2530;p26"/>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1" name="Google Shape;2531;p26"/>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32" name="Google Shape;2532;p26"/>
          <p:cNvGrpSpPr/>
          <p:nvPr/>
        </p:nvGrpSpPr>
        <p:grpSpPr>
          <a:xfrm rot="10800000">
            <a:off x="7097107" y="223648"/>
            <a:ext cx="479293" cy="479293"/>
            <a:chOff x="3560335" y="-646412"/>
            <a:chExt cx="557642" cy="557642"/>
          </a:xfrm>
        </p:grpSpPr>
        <p:sp>
          <p:nvSpPr>
            <p:cNvPr id="2533" name="Google Shape;2533;p26"/>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4" name="Google Shape;2534;p26"/>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5" name="Google Shape;2535;p26"/>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6" name="Google Shape;2536;p26"/>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7" name="Google Shape;2537;p26"/>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8" name="Google Shape;2538;p26"/>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9" name="Google Shape;2539;p26"/>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0" name="Google Shape;2540;p26"/>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1" name="Google Shape;2541;p26"/>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2" name="Google Shape;2542;p26"/>
          <p:cNvGrpSpPr/>
          <p:nvPr/>
        </p:nvGrpSpPr>
        <p:grpSpPr>
          <a:xfrm flipH="1" rot="5400000">
            <a:off x="8526017" y="3979740"/>
            <a:ext cx="202705" cy="497323"/>
            <a:chOff x="6219428" y="3871144"/>
            <a:chExt cx="235841" cy="578619"/>
          </a:xfrm>
        </p:grpSpPr>
        <p:sp>
          <p:nvSpPr>
            <p:cNvPr id="2543" name="Google Shape;2543;p26"/>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4" name="Google Shape;2544;p26"/>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5" name="Google Shape;2545;p26"/>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 5">
  <p:cSld name="CUSTOM_15">
    <p:spTree>
      <p:nvGrpSpPr>
        <p:cNvPr id="2546" name="Shape 2546"/>
        <p:cNvGrpSpPr/>
        <p:nvPr/>
      </p:nvGrpSpPr>
      <p:grpSpPr>
        <a:xfrm>
          <a:off x="0" y="0"/>
          <a:ext cx="0" cy="0"/>
          <a:chOff x="0" y="0"/>
          <a:chExt cx="0" cy="0"/>
        </a:xfrm>
      </p:grpSpPr>
      <p:sp>
        <p:nvSpPr>
          <p:cNvPr id="2547" name="Google Shape;2547;p27"/>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8" name="Google Shape;2548;p27"/>
          <p:cNvSpPr txBox="1"/>
          <p:nvPr>
            <p:ph type="title"/>
          </p:nvPr>
        </p:nvSpPr>
        <p:spPr>
          <a:xfrm>
            <a:off x="2863650" y="539500"/>
            <a:ext cx="3416700" cy="506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000"/>
              <a:buFont typeface="Montserrat ExtraBold"/>
              <a:buNone/>
              <a:defRPr sz="4000">
                <a:solidFill>
                  <a:schemeClr val="accent3"/>
                </a:solidFill>
                <a:latin typeface="Montserrat ExtraBold"/>
                <a:ea typeface="Montserrat ExtraBold"/>
                <a:cs typeface="Montserrat ExtraBold"/>
                <a:sym typeface="Montserrat ExtraBold"/>
              </a:defRPr>
            </a:lvl1pPr>
            <a:lvl2pPr lvl="1" rtl="0" algn="ctr">
              <a:spcBef>
                <a:spcPts val="0"/>
              </a:spcBef>
              <a:spcAft>
                <a:spcPts val="0"/>
              </a:spcAft>
              <a:buSzPts val="4000"/>
              <a:buFont typeface="Montserrat ExtraBold"/>
              <a:buNone/>
              <a:defRPr sz="4000">
                <a:latin typeface="Montserrat ExtraBold"/>
                <a:ea typeface="Montserrat ExtraBold"/>
                <a:cs typeface="Montserrat ExtraBold"/>
                <a:sym typeface="Montserrat ExtraBold"/>
              </a:defRPr>
            </a:lvl2pPr>
            <a:lvl3pPr lvl="2" rtl="0" algn="ctr">
              <a:spcBef>
                <a:spcPts val="0"/>
              </a:spcBef>
              <a:spcAft>
                <a:spcPts val="0"/>
              </a:spcAft>
              <a:buSzPts val="4000"/>
              <a:buFont typeface="Montserrat ExtraBold"/>
              <a:buNone/>
              <a:defRPr sz="4000">
                <a:latin typeface="Montserrat ExtraBold"/>
                <a:ea typeface="Montserrat ExtraBold"/>
                <a:cs typeface="Montserrat ExtraBold"/>
                <a:sym typeface="Montserrat ExtraBold"/>
              </a:defRPr>
            </a:lvl3pPr>
            <a:lvl4pPr lvl="3" rtl="0" algn="ctr">
              <a:spcBef>
                <a:spcPts val="0"/>
              </a:spcBef>
              <a:spcAft>
                <a:spcPts val="0"/>
              </a:spcAft>
              <a:buSzPts val="4000"/>
              <a:buFont typeface="Montserrat ExtraBold"/>
              <a:buNone/>
              <a:defRPr sz="4000">
                <a:latin typeface="Montserrat ExtraBold"/>
                <a:ea typeface="Montserrat ExtraBold"/>
                <a:cs typeface="Montserrat ExtraBold"/>
                <a:sym typeface="Montserrat ExtraBold"/>
              </a:defRPr>
            </a:lvl4pPr>
            <a:lvl5pPr lvl="4" rtl="0" algn="ctr">
              <a:spcBef>
                <a:spcPts val="0"/>
              </a:spcBef>
              <a:spcAft>
                <a:spcPts val="0"/>
              </a:spcAft>
              <a:buSzPts val="4000"/>
              <a:buFont typeface="Montserrat ExtraBold"/>
              <a:buNone/>
              <a:defRPr sz="4000">
                <a:latin typeface="Montserrat ExtraBold"/>
                <a:ea typeface="Montserrat ExtraBold"/>
                <a:cs typeface="Montserrat ExtraBold"/>
                <a:sym typeface="Montserrat ExtraBold"/>
              </a:defRPr>
            </a:lvl5pPr>
            <a:lvl6pPr lvl="5" rtl="0" algn="ctr">
              <a:spcBef>
                <a:spcPts val="0"/>
              </a:spcBef>
              <a:spcAft>
                <a:spcPts val="0"/>
              </a:spcAft>
              <a:buSzPts val="4000"/>
              <a:buFont typeface="Montserrat ExtraBold"/>
              <a:buNone/>
              <a:defRPr sz="4000">
                <a:latin typeface="Montserrat ExtraBold"/>
                <a:ea typeface="Montserrat ExtraBold"/>
                <a:cs typeface="Montserrat ExtraBold"/>
                <a:sym typeface="Montserrat ExtraBold"/>
              </a:defRPr>
            </a:lvl6pPr>
            <a:lvl7pPr lvl="6" rtl="0" algn="ctr">
              <a:spcBef>
                <a:spcPts val="0"/>
              </a:spcBef>
              <a:spcAft>
                <a:spcPts val="0"/>
              </a:spcAft>
              <a:buSzPts val="4000"/>
              <a:buFont typeface="Montserrat ExtraBold"/>
              <a:buNone/>
              <a:defRPr sz="4000">
                <a:latin typeface="Montserrat ExtraBold"/>
                <a:ea typeface="Montserrat ExtraBold"/>
                <a:cs typeface="Montserrat ExtraBold"/>
                <a:sym typeface="Montserrat ExtraBold"/>
              </a:defRPr>
            </a:lvl7pPr>
            <a:lvl8pPr lvl="7" rtl="0" algn="ctr">
              <a:spcBef>
                <a:spcPts val="0"/>
              </a:spcBef>
              <a:spcAft>
                <a:spcPts val="0"/>
              </a:spcAft>
              <a:buSzPts val="4000"/>
              <a:buFont typeface="Montserrat ExtraBold"/>
              <a:buNone/>
              <a:defRPr sz="4000">
                <a:latin typeface="Montserrat ExtraBold"/>
                <a:ea typeface="Montserrat ExtraBold"/>
                <a:cs typeface="Montserrat ExtraBold"/>
                <a:sym typeface="Montserrat ExtraBold"/>
              </a:defRPr>
            </a:lvl8pPr>
            <a:lvl9pPr lvl="8" rtl="0" algn="ctr">
              <a:spcBef>
                <a:spcPts val="0"/>
              </a:spcBef>
              <a:spcAft>
                <a:spcPts val="0"/>
              </a:spcAft>
              <a:buSzPts val="4000"/>
              <a:buFont typeface="Montserrat ExtraBold"/>
              <a:buNone/>
              <a:defRPr sz="4000">
                <a:latin typeface="Montserrat ExtraBold"/>
                <a:ea typeface="Montserrat ExtraBold"/>
                <a:cs typeface="Montserrat ExtraBold"/>
                <a:sym typeface="Montserrat ExtraBold"/>
              </a:defRPr>
            </a:lvl9pPr>
          </a:lstStyle>
          <a:p/>
        </p:txBody>
      </p:sp>
      <p:sp>
        <p:nvSpPr>
          <p:cNvPr id="2549" name="Google Shape;2549;p27"/>
          <p:cNvSpPr txBox="1"/>
          <p:nvPr>
            <p:ph idx="1" type="subTitle"/>
          </p:nvPr>
        </p:nvSpPr>
        <p:spPr>
          <a:xfrm>
            <a:off x="1383306" y="1800650"/>
            <a:ext cx="3215700" cy="284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2550" name="Google Shape;2550;p27"/>
          <p:cNvSpPr txBox="1"/>
          <p:nvPr>
            <p:ph idx="2" type="subTitle"/>
          </p:nvPr>
        </p:nvSpPr>
        <p:spPr>
          <a:xfrm>
            <a:off x="4784881" y="3153350"/>
            <a:ext cx="3215700" cy="284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2551" name="Google Shape;2551;p27"/>
          <p:cNvSpPr txBox="1"/>
          <p:nvPr>
            <p:ph idx="3" type="subTitle"/>
          </p:nvPr>
        </p:nvSpPr>
        <p:spPr>
          <a:xfrm>
            <a:off x="4784881" y="1800650"/>
            <a:ext cx="3215700" cy="284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2552" name="Google Shape;2552;p27"/>
          <p:cNvSpPr txBox="1"/>
          <p:nvPr>
            <p:ph idx="4" type="subTitle"/>
          </p:nvPr>
        </p:nvSpPr>
        <p:spPr>
          <a:xfrm>
            <a:off x="1383319" y="2085050"/>
            <a:ext cx="3215700" cy="714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accent3"/>
              </a:buClr>
              <a:buSzPts val="1400"/>
              <a:buFont typeface="Nunito"/>
              <a:buChar char="●"/>
              <a:defRPr sz="1400">
                <a:latin typeface="Nunito"/>
                <a:ea typeface="Nunito"/>
                <a:cs typeface="Nunito"/>
                <a:sym typeface="Nunito"/>
              </a:defRPr>
            </a:lvl1pPr>
            <a:lvl2pPr lvl="1">
              <a:spcBef>
                <a:spcPts val="0"/>
              </a:spcBef>
              <a:spcAft>
                <a:spcPts val="0"/>
              </a:spcAft>
              <a:buSzPts val="1400"/>
              <a:buChar char="○"/>
              <a:defRPr/>
            </a:lvl2pPr>
            <a:lvl3pPr lvl="2">
              <a:spcBef>
                <a:spcPts val="1600"/>
              </a:spcBef>
              <a:spcAft>
                <a:spcPts val="0"/>
              </a:spcAft>
              <a:buSzPts val="1400"/>
              <a:buChar char="■"/>
              <a:defRPr/>
            </a:lvl3pPr>
            <a:lvl4pPr lvl="3">
              <a:spcBef>
                <a:spcPts val="1600"/>
              </a:spcBef>
              <a:spcAft>
                <a:spcPts val="0"/>
              </a:spcAft>
              <a:buSzPts val="1400"/>
              <a:buChar char="●"/>
              <a:defRPr/>
            </a:lvl4pPr>
            <a:lvl5pPr lvl="4">
              <a:spcBef>
                <a:spcPts val="1600"/>
              </a:spcBef>
              <a:spcAft>
                <a:spcPts val="0"/>
              </a:spcAft>
              <a:buSzPts val="1400"/>
              <a:buChar char="○"/>
              <a:defRPr/>
            </a:lvl5pPr>
            <a:lvl6pPr lvl="5">
              <a:spcBef>
                <a:spcPts val="1600"/>
              </a:spcBef>
              <a:spcAft>
                <a:spcPts val="0"/>
              </a:spcAft>
              <a:buSzPts val="1400"/>
              <a:buChar char="■"/>
              <a:defRPr/>
            </a:lvl6pPr>
            <a:lvl7pPr lvl="6">
              <a:spcBef>
                <a:spcPts val="1600"/>
              </a:spcBef>
              <a:spcAft>
                <a:spcPts val="0"/>
              </a:spcAft>
              <a:buSzPts val="1400"/>
              <a:buChar char="●"/>
              <a:defRPr/>
            </a:lvl7pPr>
            <a:lvl8pPr lvl="7">
              <a:spcBef>
                <a:spcPts val="1600"/>
              </a:spcBef>
              <a:spcAft>
                <a:spcPts val="0"/>
              </a:spcAft>
              <a:buSzPts val="1400"/>
              <a:buChar char="○"/>
              <a:defRPr/>
            </a:lvl8pPr>
            <a:lvl9pPr lvl="8">
              <a:spcBef>
                <a:spcPts val="1600"/>
              </a:spcBef>
              <a:spcAft>
                <a:spcPts val="1600"/>
              </a:spcAft>
              <a:buSzPts val="1400"/>
              <a:buChar char="■"/>
              <a:defRPr/>
            </a:lvl9pPr>
          </a:lstStyle>
          <a:p/>
        </p:txBody>
      </p:sp>
      <p:sp>
        <p:nvSpPr>
          <p:cNvPr id="2553" name="Google Shape;2553;p27"/>
          <p:cNvSpPr txBox="1"/>
          <p:nvPr>
            <p:ph idx="5" type="subTitle"/>
          </p:nvPr>
        </p:nvSpPr>
        <p:spPr>
          <a:xfrm>
            <a:off x="4784888" y="2085050"/>
            <a:ext cx="3215700" cy="7146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Clr>
                <a:schemeClr val="accent3"/>
              </a:buClr>
              <a:buSzPts val="1400"/>
              <a:buChar char="●"/>
              <a:defRPr sz="1400">
                <a:latin typeface="Nunito"/>
                <a:ea typeface="Nunito"/>
                <a:cs typeface="Nunito"/>
                <a:sym typeface="Nunito"/>
              </a:defRPr>
            </a:lvl1pPr>
            <a:lvl2pPr lvl="1">
              <a:spcBef>
                <a:spcPts val="0"/>
              </a:spcBef>
              <a:spcAft>
                <a:spcPts val="0"/>
              </a:spcAft>
              <a:buSzPts val="1400"/>
              <a:buChar char="○"/>
              <a:defRPr/>
            </a:lvl2pPr>
            <a:lvl3pPr lvl="2">
              <a:spcBef>
                <a:spcPts val="1600"/>
              </a:spcBef>
              <a:spcAft>
                <a:spcPts val="0"/>
              </a:spcAft>
              <a:buSzPts val="1400"/>
              <a:buChar char="■"/>
              <a:defRPr/>
            </a:lvl3pPr>
            <a:lvl4pPr lvl="3">
              <a:spcBef>
                <a:spcPts val="1600"/>
              </a:spcBef>
              <a:spcAft>
                <a:spcPts val="0"/>
              </a:spcAft>
              <a:buSzPts val="1400"/>
              <a:buChar char="●"/>
              <a:defRPr/>
            </a:lvl4pPr>
            <a:lvl5pPr lvl="4">
              <a:spcBef>
                <a:spcPts val="1600"/>
              </a:spcBef>
              <a:spcAft>
                <a:spcPts val="0"/>
              </a:spcAft>
              <a:buSzPts val="1400"/>
              <a:buChar char="○"/>
              <a:defRPr/>
            </a:lvl5pPr>
            <a:lvl6pPr lvl="5">
              <a:spcBef>
                <a:spcPts val="1600"/>
              </a:spcBef>
              <a:spcAft>
                <a:spcPts val="0"/>
              </a:spcAft>
              <a:buSzPts val="1400"/>
              <a:buChar char="■"/>
              <a:defRPr/>
            </a:lvl6pPr>
            <a:lvl7pPr lvl="6">
              <a:spcBef>
                <a:spcPts val="1600"/>
              </a:spcBef>
              <a:spcAft>
                <a:spcPts val="0"/>
              </a:spcAft>
              <a:buSzPts val="1400"/>
              <a:buChar char="●"/>
              <a:defRPr/>
            </a:lvl7pPr>
            <a:lvl8pPr lvl="7">
              <a:spcBef>
                <a:spcPts val="1600"/>
              </a:spcBef>
              <a:spcAft>
                <a:spcPts val="0"/>
              </a:spcAft>
              <a:buSzPts val="1400"/>
              <a:buChar char="○"/>
              <a:defRPr/>
            </a:lvl8pPr>
            <a:lvl9pPr lvl="8">
              <a:spcBef>
                <a:spcPts val="1600"/>
              </a:spcBef>
              <a:spcAft>
                <a:spcPts val="1600"/>
              </a:spcAft>
              <a:buSzPts val="1400"/>
              <a:buChar char="■"/>
              <a:defRPr/>
            </a:lvl9pPr>
          </a:lstStyle>
          <a:p/>
        </p:txBody>
      </p:sp>
      <p:sp>
        <p:nvSpPr>
          <p:cNvPr id="2554" name="Google Shape;2554;p27"/>
          <p:cNvSpPr txBox="1"/>
          <p:nvPr>
            <p:ph idx="6" type="subTitle"/>
          </p:nvPr>
        </p:nvSpPr>
        <p:spPr>
          <a:xfrm>
            <a:off x="4784894" y="3524573"/>
            <a:ext cx="3215700" cy="564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accent3"/>
              </a:buClr>
              <a:buSzPts val="1600"/>
              <a:buFont typeface="Nunito"/>
              <a:buChar char="●"/>
              <a:defRPr sz="1400">
                <a:solidFill>
                  <a:schemeClr val="accent2"/>
                </a:solidFill>
                <a:latin typeface="Nunito"/>
                <a:ea typeface="Nunito"/>
                <a:cs typeface="Nunito"/>
                <a:sym typeface="Nunito"/>
              </a:defRPr>
            </a:lvl1pPr>
            <a:lvl2pPr lvl="1">
              <a:spcBef>
                <a:spcPts val="0"/>
              </a:spcBef>
              <a:spcAft>
                <a:spcPts val="0"/>
              </a:spcAft>
              <a:buSzPts val="1200"/>
              <a:buChar char="○"/>
              <a:defRPr/>
            </a:lvl2pPr>
            <a:lvl3pPr lvl="2">
              <a:spcBef>
                <a:spcPts val="1600"/>
              </a:spcBef>
              <a:spcAft>
                <a:spcPts val="0"/>
              </a:spcAft>
              <a:buSzPts val="1200"/>
              <a:buChar char="■"/>
              <a:defRPr/>
            </a:lvl3pPr>
            <a:lvl4pPr lvl="3">
              <a:spcBef>
                <a:spcPts val="1600"/>
              </a:spcBef>
              <a:spcAft>
                <a:spcPts val="0"/>
              </a:spcAft>
              <a:buSzPts val="1200"/>
              <a:buChar char="●"/>
              <a:defRPr/>
            </a:lvl4pPr>
            <a:lvl5pPr lvl="4">
              <a:spcBef>
                <a:spcPts val="1600"/>
              </a:spcBef>
              <a:spcAft>
                <a:spcPts val="0"/>
              </a:spcAft>
              <a:buSzPts val="1200"/>
              <a:buChar char="○"/>
              <a:defRPr/>
            </a:lvl5pPr>
            <a:lvl6pPr lvl="5">
              <a:spcBef>
                <a:spcPts val="1600"/>
              </a:spcBef>
              <a:spcAft>
                <a:spcPts val="0"/>
              </a:spcAft>
              <a:buSzPts val="1200"/>
              <a:buChar char="■"/>
              <a:defRPr/>
            </a:lvl6pPr>
            <a:lvl7pPr lvl="6">
              <a:spcBef>
                <a:spcPts val="1600"/>
              </a:spcBef>
              <a:spcAft>
                <a:spcPts val="0"/>
              </a:spcAft>
              <a:buSzPts val="1200"/>
              <a:buChar char="●"/>
              <a:defRPr/>
            </a:lvl7pPr>
            <a:lvl8pPr lvl="7">
              <a:spcBef>
                <a:spcPts val="1600"/>
              </a:spcBef>
              <a:spcAft>
                <a:spcPts val="0"/>
              </a:spcAft>
              <a:buSzPts val="1200"/>
              <a:buChar char="○"/>
              <a:defRPr/>
            </a:lvl8pPr>
            <a:lvl9pPr lvl="8">
              <a:spcBef>
                <a:spcPts val="1600"/>
              </a:spcBef>
              <a:spcAft>
                <a:spcPts val="1600"/>
              </a:spcAft>
              <a:buSzPts val="1200"/>
              <a:buChar char="■"/>
              <a:defRPr/>
            </a:lvl9pPr>
          </a:lstStyle>
          <a:p/>
        </p:txBody>
      </p:sp>
      <p:sp>
        <p:nvSpPr>
          <p:cNvPr id="2555" name="Google Shape;2555;p27"/>
          <p:cNvSpPr txBox="1"/>
          <p:nvPr>
            <p:ph idx="7" type="subTitle"/>
          </p:nvPr>
        </p:nvSpPr>
        <p:spPr>
          <a:xfrm>
            <a:off x="1383325" y="3153350"/>
            <a:ext cx="3215700" cy="5061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2"/>
              </a:buClr>
              <a:buSzPts val="1600"/>
              <a:buFont typeface="Nunito"/>
              <a:buNone/>
              <a:defRPr b="1" sz="1600">
                <a:solidFill>
                  <a:schemeClr val="accent2"/>
                </a:solidFill>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grpSp>
        <p:nvGrpSpPr>
          <p:cNvPr id="2556" name="Google Shape;2556;p27"/>
          <p:cNvGrpSpPr/>
          <p:nvPr/>
        </p:nvGrpSpPr>
        <p:grpSpPr>
          <a:xfrm>
            <a:off x="291107" y="355950"/>
            <a:ext cx="545422" cy="666492"/>
            <a:chOff x="2859835" y="2776139"/>
            <a:chExt cx="634581" cy="775442"/>
          </a:xfrm>
        </p:grpSpPr>
        <p:sp>
          <p:nvSpPr>
            <p:cNvPr id="2557" name="Google Shape;2557;p27"/>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8" name="Google Shape;2558;p27"/>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9" name="Google Shape;2559;p27"/>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60" name="Google Shape;2560;p27"/>
          <p:cNvGrpSpPr/>
          <p:nvPr/>
        </p:nvGrpSpPr>
        <p:grpSpPr>
          <a:xfrm>
            <a:off x="761443" y="246679"/>
            <a:ext cx="330676" cy="507632"/>
            <a:chOff x="1603769" y="107044"/>
            <a:chExt cx="384731" cy="590613"/>
          </a:xfrm>
        </p:grpSpPr>
        <p:sp>
          <p:nvSpPr>
            <p:cNvPr id="2561" name="Google Shape;2561;p27"/>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2" name="Google Shape;2562;p27"/>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3" name="Google Shape;2563;p27"/>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4" name="Google Shape;2564;p27"/>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5" name="Google Shape;2565;p27"/>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6" name="Google Shape;2566;p27"/>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7" name="Google Shape;2567;p27"/>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68" name="Google Shape;2568;p27"/>
          <p:cNvSpPr/>
          <p:nvPr/>
        </p:nvSpPr>
        <p:spPr>
          <a:xfrm>
            <a:off x="1237562" y="246675"/>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69" name="Google Shape;2569;p27"/>
          <p:cNvGrpSpPr/>
          <p:nvPr/>
        </p:nvGrpSpPr>
        <p:grpSpPr>
          <a:xfrm rot="10800000">
            <a:off x="448277" y="1187831"/>
            <a:ext cx="606382" cy="616689"/>
            <a:chOff x="3027518" y="-1395725"/>
            <a:chExt cx="705506" cy="717497"/>
          </a:xfrm>
        </p:grpSpPr>
        <p:sp>
          <p:nvSpPr>
            <p:cNvPr id="2570" name="Google Shape;2570;p27"/>
            <p:cNvSpPr/>
            <p:nvPr/>
          </p:nvSpPr>
          <p:spPr>
            <a:xfrm>
              <a:off x="3027518" y="-1395725"/>
              <a:ext cx="705506" cy="717497"/>
            </a:xfrm>
            <a:custGeom>
              <a:rect b="b" l="l" r="r" t="t"/>
              <a:pathLst>
                <a:path extrusionOk="0" fill="none" h="19565" w="19238">
                  <a:moveTo>
                    <a:pt x="19237" y="0"/>
                  </a:moveTo>
                  <a:lnTo>
                    <a:pt x="19237" y="19237"/>
                  </a:lnTo>
                  <a:lnTo>
                    <a:pt x="0" y="19564"/>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1" name="Google Shape;2571;p27"/>
            <p:cNvSpPr/>
            <p:nvPr/>
          </p:nvSpPr>
          <p:spPr>
            <a:xfrm>
              <a:off x="3298315" y="-1144915"/>
              <a:ext cx="339771" cy="345785"/>
            </a:xfrm>
            <a:custGeom>
              <a:rect b="b" l="l" r="r" t="t"/>
              <a:pathLst>
                <a:path extrusionOk="0" fill="none" h="9429" w="9265">
                  <a:moveTo>
                    <a:pt x="9265" y="1"/>
                  </a:moveTo>
                  <a:lnTo>
                    <a:pt x="9265" y="9265"/>
                  </a:lnTo>
                  <a:lnTo>
                    <a:pt x="1" y="942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2" name="Google Shape;2572;p27"/>
            <p:cNvSpPr/>
            <p:nvPr/>
          </p:nvSpPr>
          <p:spPr>
            <a:xfrm>
              <a:off x="3182390" y="-740223"/>
              <a:ext cx="37" cy="55999"/>
            </a:xfrm>
            <a:custGeom>
              <a:rect b="b" l="l" r="r" t="t"/>
              <a:pathLst>
                <a:path extrusionOk="0" fill="none" h="1527" w="1">
                  <a:moveTo>
                    <a:pt x="1" y="1527"/>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3" name="Google Shape;2573;p27"/>
            <p:cNvSpPr/>
            <p:nvPr/>
          </p:nvSpPr>
          <p:spPr>
            <a:xfrm>
              <a:off x="3260358" y="-741214"/>
              <a:ext cx="37" cy="55009"/>
            </a:xfrm>
            <a:custGeom>
              <a:rect b="b" l="l" r="r" t="t"/>
              <a:pathLst>
                <a:path extrusionOk="0" fill="none" h="1500" w="1">
                  <a:moveTo>
                    <a:pt x="0" y="1499"/>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4" name="Google Shape;2574;p27"/>
            <p:cNvSpPr/>
            <p:nvPr/>
          </p:nvSpPr>
          <p:spPr>
            <a:xfrm>
              <a:off x="3339279" y="-742204"/>
              <a:ext cx="37" cy="55009"/>
            </a:xfrm>
            <a:custGeom>
              <a:rect b="b" l="l" r="r" t="t"/>
              <a:pathLst>
                <a:path extrusionOk="0" fill="none" h="1500" w="1">
                  <a:moveTo>
                    <a:pt x="1" y="1499"/>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5" name="Google Shape;2575;p27"/>
            <p:cNvSpPr/>
            <p:nvPr/>
          </p:nvSpPr>
          <p:spPr>
            <a:xfrm>
              <a:off x="3417247" y="-744221"/>
              <a:ext cx="37" cy="55999"/>
            </a:xfrm>
            <a:custGeom>
              <a:rect b="b" l="l" r="r" t="t"/>
              <a:pathLst>
                <a:path extrusionOk="0" fill="none" h="1527" w="1">
                  <a:moveTo>
                    <a:pt x="0" y="1527"/>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6" name="Google Shape;2576;p27"/>
            <p:cNvSpPr/>
            <p:nvPr/>
          </p:nvSpPr>
          <p:spPr>
            <a:xfrm>
              <a:off x="3496168" y="-745211"/>
              <a:ext cx="37" cy="55009"/>
            </a:xfrm>
            <a:custGeom>
              <a:rect b="b" l="l" r="r" t="t"/>
              <a:pathLst>
                <a:path extrusionOk="0" fill="none" h="1500" w="1">
                  <a:moveTo>
                    <a:pt x="1" y="1499"/>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7" name="Google Shape;2577;p27"/>
            <p:cNvSpPr/>
            <p:nvPr/>
          </p:nvSpPr>
          <p:spPr>
            <a:xfrm>
              <a:off x="3574099" y="-747191"/>
              <a:ext cx="37" cy="55999"/>
            </a:xfrm>
            <a:custGeom>
              <a:rect b="b" l="l" r="r" t="t"/>
              <a:pathLst>
                <a:path extrusionOk="0" fill="none" h="1527"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8" name="Google Shape;2578;p27"/>
            <p:cNvSpPr/>
            <p:nvPr/>
          </p:nvSpPr>
          <p:spPr>
            <a:xfrm>
              <a:off x="3653057" y="-748181"/>
              <a:ext cx="37" cy="55962"/>
            </a:xfrm>
            <a:custGeom>
              <a:rect b="b" l="l" r="r" t="t"/>
              <a:pathLst>
                <a:path extrusionOk="0" fill="none" h="1526"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79" name="Google Shape;2579;p27"/>
          <p:cNvGrpSpPr/>
          <p:nvPr/>
        </p:nvGrpSpPr>
        <p:grpSpPr>
          <a:xfrm>
            <a:off x="2000268" y="246761"/>
            <a:ext cx="158924" cy="202737"/>
            <a:chOff x="2947570" y="-1075969"/>
            <a:chExt cx="184903" cy="235878"/>
          </a:xfrm>
        </p:grpSpPr>
        <p:sp>
          <p:nvSpPr>
            <p:cNvPr id="2580" name="Google Shape;2580;p27"/>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1" name="Google Shape;2581;p27"/>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2" name="Google Shape;2582;p27"/>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83" name="Google Shape;2583;p27"/>
          <p:cNvGrpSpPr/>
          <p:nvPr/>
        </p:nvGrpSpPr>
        <p:grpSpPr>
          <a:xfrm>
            <a:off x="1217502" y="440894"/>
            <a:ext cx="576312" cy="578897"/>
            <a:chOff x="1889565" y="-3382437"/>
            <a:chExt cx="670520" cy="673527"/>
          </a:xfrm>
        </p:grpSpPr>
        <p:sp>
          <p:nvSpPr>
            <p:cNvPr id="2584" name="Google Shape;2584;p27"/>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5" name="Google Shape;2585;p27"/>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6" name="Google Shape;2586;p27"/>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7" name="Google Shape;2587;p27"/>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8" name="Google Shape;2588;p27"/>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89" name="Google Shape;2589;p27"/>
          <p:cNvGrpSpPr/>
          <p:nvPr/>
        </p:nvGrpSpPr>
        <p:grpSpPr>
          <a:xfrm rot="3599929">
            <a:off x="7978115" y="3715801"/>
            <a:ext cx="717247" cy="750757"/>
            <a:chOff x="3153626" y="-2653955"/>
            <a:chExt cx="834426" cy="873411"/>
          </a:xfrm>
        </p:grpSpPr>
        <p:sp>
          <p:nvSpPr>
            <p:cNvPr id="2590" name="Google Shape;2590;p27"/>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1" name="Google Shape;2591;p27"/>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2" name="Google Shape;2592;p27"/>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3" name="Google Shape;2593;p27"/>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4" name="Google Shape;2594;p27"/>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5" name="Google Shape;2595;p27"/>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6" name="Google Shape;2596;p27"/>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97" name="Google Shape;2597;p27"/>
          <p:cNvSpPr/>
          <p:nvPr/>
        </p:nvSpPr>
        <p:spPr>
          <a:xfrm>
            <a:off x="7717146" y="4367213"/>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98" name="Google Shape;2598;p27"/>
          <p:cNvGrpSpPr/>
          <p:nvPr/>
        </p:nvGrpSpPr>
        <p:grpSpPr>
          <a:xfrm>
            <a:off x="8555406" y="3149221"/>
            <a:ext cx="166649" cy="167500"/>
            <a:chOff x="3407917" y="-1400250"/>
            <a:chExt cx="193891" cy="194881"/>
          </a:xfrm>
        </p:grpSpPr>
        <p:sp>
          <p:nvSpPr>
            <p:cNvPr id="2599" name="Google Shape;2599;p27"/>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0" name="Google Shape;2600;p27"/>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1" name="Google Shape;2601;p27"/>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2" name="Google Shape;2602;p27"/>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27"/>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4" name="Google Shape;2604;p27"/>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5" name="Google Shape;2605;p27"/>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6" name="Google Shape;2606;p27"/>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07" name="Google Shape;2607;p27"/>
          <p:cNvGrpSpPr/>
          <p:nvPr/>
        </p:nvGrpSpPr>
        <p:grpSpPr>
          <a:xfrm>
            <a:off x="8329711" y="3436789"/>
            <a:ext cx="196716" cy="249985"/>
            <a:chOff x="2079424" y="521748"/>
            <a:chExt cx="228873" cy="290850"/>
          </a:xfrm>
        </p:grpSpPr>
        <p:sp>
          <p:nvSpPr>
            <p:cNvPr id="2608" name="Google Shape;2608;p27"/>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9" name="Google Shape;2609;p27"/>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0" name="Google Shape;2610;p27"/>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11" name="Google Shape;2611;p27"/>
          <p:cNvGrpSpPr/>
          <p:nvPr/>
        </p:nvGrpSpPr>
        <p:grpSpPr>
          <a:xfrm rot="-5400000">
            <a:off x="7553445" y="4342530"/>
            <a:ext cx="479293" cy="479293"/>
            <a:chOff x="3560335" y="-646412"/>
            <a:chExt cx="557642" cy="557642"/>
          </a:xfrm>
        </p:grpSpPr>
        <p:sp>
          <p:nvSpPr>
            <p:cNvPr id="2612" name="Google Shape;2612;p27"/>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3" name="Google Shape;2613;p27"/>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4" name="Google Shape;2614;p27"/>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5" name="Google Shape;2615;p27"/>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6" name="Google Shape;2616;p27"/>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7" name="Google Shape;2617;p27"/>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8" name="Google Shape;2618;p27"/>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9" name="Google Shape;2619;p27"/>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0" name="Google Shape;2620;p27"/>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21" name="Google Shape;2621;p27"/>
          <p:cNvGrpSpPr/>
          <p:nvPr/>
        </p:nvGrpSpPr>
        <p:grpSpPr>
          <a:xfrm>
            <a:off x="8215990" y="3678387"/>
            <a:ext cx="110824" cy="110824"/>
            <a:chOff x="794923" y="2795124"/>
            <a:chExt cx="128941" cy="128941"/>
          </a:xfrm>
        </p:grpSpPr>
        <p:sp>
          <p:nvSpPr>
            <p:cNvPr id="2622" name="Google Shape;2622;p27"/>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3" name="Google Shape;2623;p27"/>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24" name="Google Shape;2624;p27"/>
          <p:cNvGrpSpPr/>
          <p:nvPr/>
        </p:nvGrpSpPr>
        <p:grpSpPr>
          <a:xfrm>
            <a:off x="8473610" y="4161821"/>
            <a:ext cx="411494" cy="664330"/>
            <a:chOff x="4698532" y="1605962"/>
            <a:chExt cx="510665" cy="824436"/>
          </a:xfrm>
        </p:grpSpPr>
        <p:sp>
          <p:nvSpPr>
            <p:cNvPr id="2625" name="Google Shape;2625;p27"/>
            <p:cNvSpPr/>
            <p:nvPr/>
          </p:nvSpPr>
          <p:spPr>
            <a:xfrm>
              <a:off x="4698532" y="1661926"/>
              <a:ext cx="510665" cy="768472"/>
            </a:xfrm>
            <a:custGeom>
              <a:rect b="b" l="l" r="r" t="t"/>
              <a:pathLst>
                <a:path extrusionOk="0" fill="none" h="20955" w="13925">
                  <a:moveTo>
                    <a:pt x="5096" y="83"/>
                  </a:moveTo>
                  <a:lnTo>
                    <a:pt x="5096" y="7276"/>
                  </a:lnTo>
                  <a:cubicBezTo>
                    <a:pt x="2098" y="8175"/>
                    <a:pt x="28" y="10927"/>
                    <a:pt x="28" y="14061"/>
                  </a:cubicBezTo>
                  <a:cubicBezTo>
                    <a:pt x="0" y="17876"/>
                    <a:pt x="3134" y="20955"/>
                    <a:pt x="6976" y="20873"/>
                  </a:cubicBezTo>
                  <a:cubicBezTo>
                    <a:pt x="10818" y="20791"/>
                    <a:pt x="13897" y="17658"/>
                    <a:pt x="13924" y="13816"/>
                  </a:cubicBezTo>
                  <a:cubicBezTo>
                    <a:pt x="13924" y="10709"/>
                    <a:pt x="11826" y="7985"/>
                    <a:pt x="8829" y="7222"/>
                  </a:cubicBezTo>
                  <a:lnTo>
                    <a:pt x="882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6" name="Google Shape;2626;p27"/>
            <p:cNvSpPr/>
            <p:nvPr/>
          </p:nvSpPr>
          <p:spPr>
            <a:xfrm>
              <a:off x="4836424" y="1605962"/>
              <a:ext cx="233861" cy="59006"/>
            </a:xfrm>
            <a:custGeom>
              <a:rect b="b" l="l" r="r" t="t"/>
              <a:pathLst>
                <a:path extrusionOk="0" fill="none" h="1609" w="6377">
                  <a:moveTo>
                    <a:pt x="6377" y="737"/>
                  </a:moveTo>
                  <a:cubicBezTo>
                    <a:pt x="6377" y="1173"/>
                    <a:pt x="6022" y="1500"/>
                    <a:pt x="5614" y="1527"/>
                  </a:cubicBezTo>
                  <a:lnTo>
                    <a:pt x="763" y="1609"/>
                  </a:lnTo>
                  <a:cubicBezTo>
                    <a:pt x="355" y="1609"/>
                    <a:pt x="1" y="1282"/>
                    <a:pt x="1" y="846"/>
                  </a:cubicBezTo>
                  <a:lnTo>
                    <a:pt x="1" y="846"/>
                  </a:lnTo>
                  <a:cubicBezTo>
                    <a:pt x="1" y="437"/>
                    <a:pt x="355" y="83"/>
                    <a:pt x="763" y="83"/>
                  </a:cubicBezTo>
                  <a:lnTo>
                    <a:pt x="5614" y="1"/>
                  </a:lnTo>
                  <a:cubicBezTo>
                    <a:pt x="6022" y="1"/>
                    <a:pt x="6377" y="328"/>
                    <a:pt x="6377" y="73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7" name="Google Shape;2627;p27"/>
            <p:cNvSpPr/>
            <p:nvPr/>
          </p:nvSpPr>
          <p:spPr>
            <a:xfrm>
              <a:off x="4710524" y="2099624"/>
              <a:ext cx="485654" cy="9021"/>
            </a:xfrm>
            <a:custGeom>
              <a:rect b="b" l="l" r="r" t="t"/>
              <a:pathLst>
                <a:path extrusionOk="0" fill="none" h="246" w="13243">
                  <a:moveTo>
                    <a:pt x="0" y="246"/>
                  </a:moveTo>
                  <a:lnTo>
                    <a:pt x="13243"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28" name="Google Shape;2628;p27"/>
          <p:cNvGrpSpPr/>
          <p:nvPr/>
        </p:nvGrpSpPr>
        <p:grpSpPr>
          <a:xfrm>
            <a:off x="8330424" y="439151"/>
            <a:ext cx="200704" cy="200674"/>
            <a:chOff x="6886110" y="773687"/>
            <a:chExt cx="249074" cy="249037"/>
          </a:xfrm>
        </p:grpSpPr>
        <p:sp>
          <p:nvSpPr>
            <p:cNvPr id="2629" name="Google Shape;2629;p27"/>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p27"/>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1" name="Google Shape;2631;p27"/>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2" name="Google Shape;2632;p27"/>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p27"/>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4" name="Google Shape;2634;p27"/>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5" name="Google Shape;2635;p27"/>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6" name="Google Shape;2636;p27"/>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7" name="Google Shape;2637;p27"/>
          <p:cNvGrpSpPr/>
          <p:nvPr/>
        </p:nvGrpSpPr>
        <p:grpSpPr>
          <a:xfrm>
            <a:off x="559039" y="4454821"/>
            <a:ext cx="308365" cy="307514"/>
            <a:chOff x="2601030" y="2721166"/>
            <a:chExt cx="358773" cy="357783"/>
          </a:xfrm>
        </p:grpSpPr>
        <p:sp>
          <p:nvSpPr>
            <p:cNvPr id="2638" name="Google Shape;2638;p27"/>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9" name="Google Shape;2639;p27"/>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0" name="Google Shape;2640;p27"/>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1" name="Google Shape;2641;p27"/>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2" name="Google Shape;2642;p27"/>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3" name="Google Shape;2643;p27"/>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4" name="Google Shape;2644;p27"/>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5" name="Google Shape;2645;p27"/>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ternative resources">
  <p:cSld name="CUSTOM_14">
    <p:spTree>
      <p:nvGrpSpPr>
        <p:cNvPr id="2646" name="Shape 2646"/>
        <p:cNvGrpSpPr/>
        <p:nvPr/>
      </p:nvGrpSpPr>
      <p:grpSpPr>
        <a:xfrm>
          <a:off x="0" y="0"/>
          <a:ext cx="0" cy="0"/>
          <a:chOff x="0" y="0"/>
          <a:chExt cx="0" cy="0"/>
        </a:xfrm>
      </p:grpSpPr>
      <p:sp>
        <p:nvSpPr>
          <p:cNvPr id="2647" name="Google Shape;2647;p28"/>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8" name="Google Shape;2648;p28"/>
          <p:cNvSpPr txBox="1"/>
          <p:nvPr>
            <p:ph type="title"/>
          </p:nvPr>
        </p:nvSpPr>
        <p:spPr>
          <a:xfrm>
            <a:off x="1361400" y="539500"/>
            <a:ext cx="6421200" cy="5061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2"/>
              </a:buClr>
              <a:buSzPts val="2800"/>
              <a:buNone/>
              <a:defRPr sz="4000">
                <a:solidFill>
                  <a:schemeClr val="dk2"/>
                </a:solidFill>
                <a:latin typeface="Montserrat ExtraBold"/>
                <a:ea typeface="Montserrat ExtraBold"/>
                <a:cs typeface="Montserrat ExtraBold"/>
                <a:sym typeface="Montserrat ExtraBold"/>
              </a:defRPr>
            </a:lvl1pPr>
            <a:lvl2pPr lvl="1">
              <a:spcBef>
                <a:spcPts val="0"/>
              </a:spcBef>
              <a:spcAft>
                <a:spcPts val="0"/>
              </a:spcAft>
              <a:buClr>
                <a:schemeClr val="dk2"/>
              </a:buClr>
              <a:buSzPts val="2800"/>
              <a:buNone/>
              <a:defRPr>
                <a:solidFill>
                  <a:schemeClr val="dk2"/>
                </a:solidFill>
                <a:latin typeface="Nunito Light"/>
                <a:ea typeface="Nunito Light"/>
                <a:cs typeface="Nunito Light"/>
                <a:sym typeface="Nunito Light"/>
              </a:defRPr>
            </a:lvl2pPr>
            <a:lvl3pPr lvl="2">
              <a:spcBef>
                <a:spcPts val="0"/>
              </a:spcBef>
              <a:spcAft>
                <a:spcPts val="0"/>
              </a:spcAft>
              <a:buClr>
                <a:schemeClr val="dk2"/>
              </a:buClr>
              <a:buSzPts val="2800"/>
              <a:buNone/>
              <a:defRPr>
                <a:solidFill>
                  <a:schemeClr val="dk2"/>
                </a:solidFill>
                <a:latin typeface="Nunito Light"/>
                <a:ea typeface="Nunito Light"/>
                <a:cs typeface="Nunito Light"/>
                <a:sym typeface="Nunito Light"/>
              </a:defRPr>
            </a:lvl3pPr>
            <a:lvl4pPr lvl="3">
              <a:spcBef>
                <a:spcPts val="0"/>
              </a:spcBef>
              <a:spcAft>
                <a:spcPts val="0"/>
              </a:spcAft>
              <a:buClr>
                <a:schemeClr val="dk2"/>
              </a:buClr>
              <a:buSzPts val="2800"/>
              <a:buNone/>
              <a:defRPr>
                <a:solidFill>
                  <a:schemeClr val="dk2"/>
                </a:solidFill>
                <a:latin typeface="Nunito Light"/>
                <a:ea typeface="Nunito Light"/>
                <a:cs typeface="Nunito Light"/>
                <a:sym typeface="Nunito Light"/>
              </a:defRPr>
            </a:lvl4pPr>
            <a:lvl5pPr lvl="4">
              <a:spcBef>
                <a:spcPts val="0"/>
              </a:spcBef>
              <a:spcAft>
                <a:spcPts val="0"/>
              </a:spcAft>
              <a:buClr>
                <a:schemeClr val="dk2"/>
              </a:buClr>
              <a:buSzPts val="2800"/>
              <a:buNone/>
              <a:defRPr>
                <a:solidFill>
                  <a:schemeClr val="dk2"/>
                </a:solidFill>
                <a:latin typeface="Nunito Light"/>
                <a:ea typeface="Nunito Light"/>
                <a:cs typeface="Nunito Light"/>
                <a:sym typeface="Nunito Light"/>
              </a:defRPr>
            </a:lvl5pPr>
            <a:lvl6pPr lvl="5">
              <a:spcBef>
                <a:spcPts val="0"/>
              </a:spcBef>
              <a:spcAft>
                <a:spcPts val="0"/>
              </a:spcAft>
              <a:buClr>
                <a:schemeClr val="dk2"/>
              </a:buClr>
              <a:buSzPts val="2800"/>
              <a:buNone/>
              <a:defRPr>
                <a:solidFill>
                  <a:schemeClr val="dk2"/>
                </a:solidFill>
                <a:latin typeface="Nunito Light"/>
                <a:ea typeface="Nunito Light"/>
                <a:cs typeface="Nunito Light"/>
                <a:sym typeface="Nunito Light"/>
              </a:defRPr>
            </a:lvl6pPr>
            <a:lvl7pPr lvl="6">
              <a:spcBef>
                <a:spcPts val="0"/>
              </a:spcBef>
              <a:spcAft>
                <a:spcPts val="0"/>
              </a:spcAft>
              <a:buClr>
                <a:schemeClr val="dk2"/>
              </a:buClr>
              <a:buSzPts val="2800"/>
              <a:buNone/>
              <a:defRPr>
                <a:solidFill>
                  <a:schemeClr val="dk2"/>
                </a:solidFill>
                <a:latin typeface="Nunito Light"/>
                <a:ea typeface="Nunito Light"/>
                <a:cs typeface="Nunito Light"/>
                <a:sym typeface="Nunito Light"/>
              </a:defRPr>
            </a:lvl7pPr>
            <a:lvl8pPr lvl="7">
              <a:spcBef>
                <a:spcPts val="0"/>
              </a:spcBef>
              <a:spcAft>
                <a:spcPts val="0"/>
              </a:spcAft>
              <a:buClr>
                <a:schemeClr val="dk2"/>
              </a:buClr>
              <a:buSzPts val="2800"/>
              <a:buNone/>
              <a:defRPr>
                <a:solidFill>
                  <a:schemeClr val="dk2"/>
                </a:solidFill>
                <a:latin typeface="Nunito Light"/>
                <a:ea typeface="Nunito Light"/>
                <a:cs typeface="Nunito Light"/>
                <a:sym typeface="Nunito Light"/>
              </a:defRPr>
            </a:lvl8pPr>
            <a:lvl9pPr lvl="8">
              <a:spcBef>
                <a:spcPts val="0"/>
              </a:spcBef>
              <a:spcAft>
                <a:spcPts val="0"/>
              </a:spcAft>
              <a:buClr>
                <a:schemeClr val="dk2"/>
              </a:buClr>
              <a:buSzPts val="2800"/>
              <a:buNone/>
              <a:defRPr>
                <a:solidFill>
                  <a:schemeClr val="dk2"/>
                </a:solidFill>
                <a:latin typeface="Nunito Light"/>
                <a:ea typeface="Nunito Light"/>
                <a:cs typeface="Nunito Light"/>
                <a:sym typeface="Nunito Light"/>
              </a:defRPr>
            </a:lvl9pPr>
          </a:lstStyle>
          <a:p/>
        </p:txBody>
      </p:sp>
      <p:grpSp>
        <p:nvGrpSpPr>
          <p:cNvPr id="2649" name="Google Shape;2649;p28"/>
          <p:cNvGrpSpPr/>
          <p:nvPr/>
        </p:nvGrpSpPr>
        <p:grpSpPr>
          <a:xfrm>
            <a:off x="8330431" y="4508246"/>
            <a:ext cx="200704" cy="200674"/>
            <a:chOff x="6886110" y="773687"/>
            <a:chExt cx="249074" cy="249037"/>
          </a:xfrm>
        </p:grpSpPr>
        <p:sp>
          <p:nvSpPr>
            <p:cNvPr id="2650" name="Google Shape;2650;p28"/>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1" name="Google Shape;2651;p28"/>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2" name="Google Shape;2652;p28"/>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3" name="Google Shape;2653;p28"/>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4" name="Google Shape;2654;p28"/>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5" name="Google Shape;2655;p28"/>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6" name="Google Shape;2656;p28"/>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7" name="Google Shape;2657;p28"/>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58" name="Google Shape;2658;p28"/>
          <p:cNvGrpSpPr/>
          <p:nvPr/>
        </p:nvGrpSpPr>
        <p:grpSpPr>
          <a:xfrm>
            <a:off x="559039" y="385746"/>
            <a:ext cx="308365" cy="307514"/>
            <a:chOff x="2601030" y="2721166"/>
            <a:chExt cx="358773" cy="357783"/>
          </a:xfrm>
        </p:grpSpPr>
        <p:sp>
          <p:nvSpPr>
            <p:cNvPr id="2659" name="Google Shape;2659;p28"/>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0" name="Google Shape;2660;p28"/>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1" name="Google Shape;2661;p28"/>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2" name="Google Shape;2662;p28"/>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3" name="Google Shape;2663;p28"/>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4" name="Google Shape;2664;p28"/>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p28"/>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6" name="Google Shape;2666;p28"/>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7" name="Google Shape;2667;p28"/>
          <p:cNvGrpSpPr/>
          <p:nvPr/>
        </p:nvGrpSpPr>
        <p:grpSpPr>
          <a:xfrm>
            <a:off x="559044" y="4454822"/>
            <a:ext cx="308365" cy="307514"/>
            <a:chOff x="2601030" y="2721166"/>
            <a:chExt cx="358773" cy="357783"/>
          </a:xfrm>
        </p:grpSpPr>
        <p:sp>
          <p:nvSpPr>
            <p:cNvPr id="2668" name="Google Shape;2668;p28"/>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9" name="Google Shape;2669;p28"/>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0" name="Google Shape;2670;p28"/>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1" name="Google Shape;2671;p28"/>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2" name="Google Shape;2672;p28"/>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3" name="Google Shape;2673;p28"/>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4" name="Google Shape;2674;p28"/>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5" name="Google Shape;2675;p28"/>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76" name="Google Shape;2676;p28"/>
          <p:cNvGrpSpPr/>
          <p:nvPr/>
        </p:nvGrpSpPr>
        <p:grpSpPr>
          <a:xfrm flipH="1">
            <a:off x="7944621" y="262446"/>
            <a:ext cx="166649" cy="167500"/>
            <a:chOff x="3407917" y="-1400250"/>
            <a:chExt cx="193891" cy="194881"/>
          </a:xfrm>
        </p:grpSpPr>
        <p:sp>
          <p:nvSpPr>
            <p:cNvPr id="2677" name="Google Shape;2677;p28"/>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8" name="Google Shape;2678;p28"/>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9" name="Google Shape;2679;p28"/>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0" name="Google Shape;2680;p28"/>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1" name="Google Shape;2681;p28"/>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2" name="Google Shape;2682;p28"/>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3" name="Google Shape;2683;p28"/>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4" name="Google Shape;2684;p28"/>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85" name="Google Shape;2685;p28"/>
          <p:cNvGrpSpPr/>
          <p:nvPr/>
        </p:nvGrpSpPr>
        <p:grpSpPr>
          <a:xfrm flipH="1">
            <a:off x="8115993" y="287226"/>
            <a:ext cx="576312" cy="578897"/>
            <a:chOff x="1889565" y="-3382437"/>
            <a:chExt cx="670520" cy="673527"/>
          </a:xfrm>
        </p:grpSpPr>
        <p:sp>
          <p:nvSpPr>
            <p:cNvPr id="2686" name="Google Shape;2686;p28"/>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7" name="Google Shape;2687;p28"/>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8" name="Google Shape;2688;p28"/>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9" name="Google Shape;2689;p28"/>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0" name="Google Shape;2690;p28"/>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91" name="Google Shape;2691;p28"/>
          <p:cNvGrpSpPr/>
          <p:nvPr/>
        </p:nvGrpSpPr>
        <p:grpSpPr>
          <a:xfrm flipH="1">
            <a:off x="8624979" y="890883"/>
            <a:ext cx="196716" cy="249985"/>
            <a:chOff x="2079424" y="521748"/>
            <a:chExt cx="228873" cy="290850"/>
          </a:xfrm>
        </p:grpSpPr>
        <p:sp>
          <p:nvSpPr>
            <p:cNvPr id="2692" name="Google Shape;2692;p28"/>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3" name="Google Shape;2693;p28"/>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4" name="Google Shape;2694;p28"/>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95" name="Google Shape;2695;p28"/>
          <p:cNvGrpSpPr/>
          <p:nvPr/>
        </p:nvGrpSpPr>
        <p:grpSpPr>
          <a:xfrm flipH="1">
            <a:off x="8770517" y="524153"/>
            <a:ext cx="110824" cy="110824"/>
            <a:chOff x="794923" y="2795124"/>
            <a:chExt cx="128941" cy="128941"/>
          </a:xfrm>
        </p:grpSpPr>
        <p:sp>
          <p:nvSpPr>
            <p:cNvPr id="2696" name="Google Shape;2696;p28"/>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7" name="Google Shape;2697;p28"/>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698" name="Shape 2698"/>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2699" name="Shape 2699"/>
        <p:cNvGrpSpPr/>
        <p:nvPr/>
      </p:nvGrpSpPr>
      <p:grpSpPr>
        <a:xfrm>
          <a:off x="0" y="0"/>
          <a:ext cx="0" cy="0"/>
          <a:chOff x="0" y="0"/>
          <a:chExt cx="0" cy="0"/>
        </a:xfrm>
      </p:grpSpPr>
      <p:sp>
        <p:nvSpPr>
          <p:cNvPr id="2700" name="Google Shape;2700;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01" name="Google Shape;2701;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a:lvl1pPr>
            <a:lvl2pPr indent="-304800" lvl="1" marL="914400" rtl="0">
              <a:spcBef>
                <a:spcPts val="1600"/>
              </a:spcBef>
              <a:spcAft>
                <a:spcPts val="0"/>
              </a:spcAft>
              <a:buSzPts val="1200"/>
              <a:buChar char="○"/>
              <a:defRPr/>
            </a:lvl2pPr>
            <a:lvl3pPr indent="-304800" lvl="2" marL="1371600" rtl="0">
              <a:spcBef>
                <a:spcPts val="1600"/>
              </a:spcBef>
              <a:spcAft>
                <a:spcPts val="0"/>
              </a:spcAft>
              <a:buSzPts val="1200"/>
              <a:buChar char="■"/>
              <a:defRPr/>
            </a:lvl3pPr>
            <a:lvl4pPr indent="-304800" lvl="3" marL="1828800" rtl="0">
              <a:spcBef>
                <a:spcPts val="1600"/>
              </a:spcBef>
              <a:spcAft>
                <a:spcPts val="0"/>
              </a:spcAft>
              <a:buSzPts val="1200"/>
              <a:buChar char="●"/>
              <a:defRPr/>
            </a:lvl4pPr>
            <a:lvl5pPr indent="-304800" lvl="4" marL="2286000" rtl="0">
              <a:spcBef>
                <a:spcPts val="1600"/>
              </a:spcBef>
              <a:spcAft>
                <a:spcPts val="0"/>
              </a:spcAft>
              <a:buSzPts val="1200"/>
              <a:buChar char="○"/>
              <a:defRPr/>
            </a:lvl5pPr>
            <a:lvl6pPr indent="-304800" lvl="5" marL="2743200" rtl="0">
              <a:spcBef>
                <a:spcPts val="1600"/>
              </a:spcBef>
              <a:spcAft>
                <a:spcPts val="0"/>
              </a:spcAft>
              <a:buSzPts val="1200"/>
              <a:buChar char="■"/>
              <a:defRPr/>
            </a:lvl6pPr>
            <a:lvl7pPr indent="-304800" lvl="6" marL="3200400" rtl="0">
              <a:spcBef>
                <a:spcPts val="1600"/>
              </a:spcBef>
              <a:spcAft>
                <a:spcPts val="0"/>
              </a:spcAft>
              <a:buSzPts val="1200"/>
              <a:buChar char="●"/>
              <a:defRPr/>
            </a:lvl7pPr>
            <a:lvl8pPr indent="-304800" lvl="7" marL="3657600" rtl="0">
              <a:spcBef>
                <a:spcPts val="1600"/>
              </a:spcBef>
              <a:spcAft>
                <a:spcPts val="0"/>
              </a:spcAft>
              <a:buSzPts val="1200"/>
              <a:buChar char="○"/>
              <a:defRPr/>
            </a:lvl8pPr>
            <a:lvl9pPr indent="-304800" lvl="8" marL="4114800" rtl="0">
              <a:spcBef>
                <a:spcPts val="1600"/>
              </a:spcBef>
              <a:spcAft>
                <a:spcPts val="1600"/>
              </a:spcAft>
              <a:buSzPts val="1200"/>
              <a:buChar char="■"/>
              <a:defRPr/>
            </a:lvl9pPr>
          </a:lstStyle>
          <a:p/>
        </p:txBody>
      </p:sp>
      <p:sp>
        <p:nvSpPr>
          <p:cNvPr id="2702" name="Google Shape;2702;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02">
  <p:cSld name="CUSTOM_17">
    <p:spTree>
      <p:nvGrpSpPr>
        <p:cNvPr id="223" name="Shape 223"/>
        <p:cNvGrpSpPr/>
        <p:nvPr/>
      </p:nvGrpSpPr>
      <p:grpSpPr>
        <a:xfrm>
          <a:off x="0" y="0"/>
          <a:ext cx="0" cy="0"/>
          <a:chOff x="0" y="0"/>
          <a:chExt cx="0" cy="0"/>
        </a:xfrm>
      </p:grpSpPr>
      <p:sp>
        <p:nvSpPr>
          <p:cNvPr id="224" name="Google Shape;224;p4"/>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5" name="Google Shape;225;p4"/>
          <p:cNvGrpSpPr/>
          <p:nvPr/>
        </p:nvGrpSpPr>
        <p:grpSpPr>
          <a:xfrm flipH="1">
            <a:off x="8455129" y="4384172"/>
            <a:ext cx="414009" cy="454583"/>
            <a:chOff x="1693693" y="-2602979"/>
            <a:chExt cx="509674" cy="559624"/>
          </a:xfrm>
        </p:grpSpPr>
        <p:sp>
          <p:nvSpPr>
            <p:cNvPr id="226" name="Google Shape;226;p4"/>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4"/>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4"/>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4"/>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4"/>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4"/>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4"/>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4"/>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5" name="Google Shape;235;p4"/>
          <p:cNvGrpSpPr/>
          <p:nvPr/>
        </p:nvGrpSpPr>
        <p:grpSpPr>
          <a:xfrm flipH="1">
            <a:off x="8276602" y="4446789"/>
            <a:ext cx="104738" cy="104738"/>
            <a:chOff x="794923" y="2795124"/>
            <a:chExt cx="128941" cy="128941"/>
          </a:xfrm>
        </p:grpSpPr>
        <p:sp>
          <p:nvSpPr>
            <p:cNvPr id="236" name="Google Shape;236;p4"/>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4"/>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8" name="Google Shape;238;p4"/>
          <p:cNvGrpSpPr/>
          <p:nvPr/>
        </p:nvGrpSpPr>
        <p:grpSpPr>
          <a:xfrm>
            <a:off x="8314579" y="3559006"/>
            <a:ext cx="544663" cy="547106"/>
            <a:chOff x="1889565" y="-3382437"/>
            <a:chExt cx="670520" cy="673527"/>
          </a:xfrm>
        </p:grpSpPr>
        <p:sp>
          <p:nvSpPr>
            <p:cNvPr id="239" name="Google Shape;239;p4"/>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4"/>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4"/>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4"/>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4" name="Google Shape;244;p4"/>
          <p:cNvGrpSpPr/>
          <p:nvPr/>
        </p:nvGrpSpPr>
        <p:grpSpPr>
          <a:xfrm>
            <a:off x="8619577" y="3304543"/>
            <a:ext cx="157497" cy="158302"/>
            <a:chOff x="3407917" y="-1400250"/>
            <a:chExt cx="193891" cy="194881"/>
          </a:xfrm>
        </p:grpSpPr>
        <p:sp>
          <p:nvSpPr>
            <p:cNvPr id="245" name="Google Shape;245;p4"/>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4"/>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4"/>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4"/>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4"/>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4"/>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4"/>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3" name="Google Shape;253;p4"/>
          <p:cNvGrpSpPr/>
          <p:nvPr/>
        </p:nvGrpSpPr>
        <p:grpSpPr>
          <a:xfrm rot="1420089">
            <a:off x="7749849" y="4096443"/>
            <a:ext cx="677828" cy="709496"/>
            <a:chOff x="3153626" y="-2653955"/>
            <a:chExt cx="834426" cy="873411"/>
          </a:xfrm>
        </p:grpSpPr>
        <p:sp>
          <p:nvSpPr>
            <p:cNvPr id="254" name="Google Shape;254;p4"/>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4"/>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4"/>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4"/>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4"/>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4"/>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1" name="Google Shape;261;p4"/>
          <p:cNvGrpSpPr/>
          <p:nvPr/>
        </p:nvGrpSpPr>
        <p:grpSpPr>
          <a:xfrm>
            <a:off x="7393991" y="4662312"/>
            <a:ext cx="185914" cy="236257"/>
            <a:chOff x="2079424" y="521748"/>
            <a:chExt cx="228873" cy="290850"/>
          </a:xfrm>
        </p:grpSpPr>
        <p:sp>
          <p:nvSpPr>
            <p:cNvPr id="262" name="Google Shape;262;p4"/>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4"/>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5" name="Google Shape;265;p4"/>
          <p:cNvGrpSpPr/>
          <p:nvPr/>
        </p:nvGrpSpPr>
        <p:grpSpPr>
          <a:xfrm>
            <a:off x="8276589" y="385746"/>
            <a:ext cx="308365" cy="307514"/>
            <a:chOff x="2601030" y="2721166"/>
            <a:chExt cx="358773" cy="357783"/>
          </a:xfrm>
        </p:grpSpPr>
        <p:sp>
          <p:nvSpPr>
            <p:cNvPr id="266" name="Google Shape;266;p4"/>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4"/>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4"/>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4"/>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4"/>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4"/>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4"/>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4" name="Google Shape;274;p4"/>
          <p:cNvSpPr txBox="1"/>
          <p:nvPr>
            <p:ph idx="1" type="body"/>
          </p:nvPr>
        </p:nvSpPr>
        <p:spPr>
          <a:xfrm>
            <a:off x="1025400" y="1697250"/>
            <a:ext cx="6673500" cy="2206200"/>
          </a:xfrm>
          <a:prstGeom prst="rect">
            <a:avLst/>
          </a:prstGeom>
        </p:spPr>
        <p:txBody>
          <a:bodyPr anchorCtr="0" anchor="ctr" bIns="91425" lIns="91425" spcFirstLastPara="1" rIns="91425" wrap="square" tIns="91425">
            <a:noAutofit/>
          </a:bodyPr>
          <a:lstStyle>
            <a:lvl1pPr indent="-330200" lvl="0" marL="457200" rtl="0">
              <a:lnSpc>
                <a:spcPct val="100000"/>
              </a:lnSpc>
              <a:spcBef>
                <a:spcPts val="0"/>
              </a:spcBef>
              <a:spcAft>
                <a:spcPts val="0"/>
              </a:spcAft>
              <a:buClr>
                <a:schemeClr val="accent3"/>
              </a:buClr>
              <a:buSzPts val="1600"/>
              <a:buFont typeface="Nunito"/>
              <a:buChar char="●"/>
              <a:defRPr sz="1600">
                <a:latin typeface="Nunito"/>
                <a:ea typeface="Nunito"/>
                <a:cs typeface="Nunito"/>
                <a:sym typeface="Nunito"/>
              </a:defRPr>
            </a:lvl1pPr>
            <a:lvl2pPr indent="-330200" lvl="1" marL="914400" rtl="0">
              <a:lnSpc>
                <a:spcPct val="100000"/>
              </a:lnSpc>
              <a:spcBef>
                <a:spcPts val="0"/>
              </a:spcBef>
              <a:spcAft>
                <a:spcPts val="0"/>
              </a:spcAft>
              <a:buSzPts val="1600"/>
              <a:buFont typeface="Nunito"/>
              <a:buChar char="○"/>
              <a:defRPr sz="1600">
                <a:latin typeface="Nunito"/>
                <a:ea typeface="Nunito"/>
                <a:cs typeface="Nunito"/>
                <a:sym typeface="Nunito"/>
              </a:defRPr>
            </a:lvl2pPr>
            <a:lvl3pPr indent="-330200" lvl="2" marL="1371600" rtl="0">
              <a:lnSpc>
                <a:spcPct val="100000"/>
              </a:lnSpc>
              <a:spcBef>
                <a:spcPts val="1600"/>
              </a:spcBef>
              <a:spcAft>
                <a:spcPts val="0"/>
              </a:spcAft>
              <a:buSzPts val="1600"/>
              <a:buFont typeface="Nunito"/>
              <a:buChar char="■"/>
              <a:defRPr sz="1600">
                <a:latin typeface="Nunito"/>
                <a:ea typeface="Nunito"/>
                <a:cs typeface="Nunito"/>
                <a:sym typeface="Nunito"/>
              </a:defRPr>
            </a:lvl3pPr>
            <a:lvl4pPr indent="-330200" lvl="3" marL="1828800" rtl="0">
              <a:lnSpc>
                <a:spcPct val="100000"/>
              </a:lnSpc>
              <a:spcBef>
                <a:spcPts val="1600"/>
              </a:spcBef>
              <a:spcAft>
                <a:spcPts val="0"/>
              </a:spcAft>
              <a:buSzPts val="1600"/>
              <a:buFont typeface="Nunito"/>
              <a:buChar char="●"/>
              <a:defRPr sz="1600">
                <a:latin typeface="Nunito"/>
                <a:ea typeface="Nunito"/>
                <a:cs typeface="Nunito"/>
                <a:sym typeface="Nunito"/>
              </a:defRPr>
            </a:lvl4pPr>
            <a:lvl5pPr indent="-330200" lvl="4" marL="2286000" rtl="0">
              <a:lnSpc>
                <a:spcPct val="100000"/>
              </a:lnSpc>
              <a:spcBef>
                <a:spcPts val="1600"/>
              </a:spcBef>
              <a:spcAft>
                <a:spcPts val="0"/>
              </a:spcAft>
              <a:buSzPts val="1600"/>
              <a:buFont typeface="Nunito"/>
              <a:buChar char="○"/>
              <a:defRPr sz="1600">
                <a:latin typeface="Nunito"/>
                <a:ea typeface="Nunito"/>
                <a:cs typeface="Nunito"/>
                <a:sym typeface="Nunito"/>
              </a:defRPr>
            </a:lvl5pPr>
            <a:lvl6pPr indent="-330200" lvl="5" marL="2743200" rtl="0">
              <a:lnSpc>
                <a:spcPct val="100000"/>
              </a:lnSpc>
              <a:spcBef>
                <a:spcPts val="1600"/>
              </a:spcBef>
              <a:spcAft>
                <a:spcPts val="0"/>
              </a:spcAft>
              <a:buSzPts val="1600"/>
              <a:buFont typeface="Nunito"/>
              <a:buChar char="■"/>
              <a:defRPr sz="1600">
                <a:latin typeface="Nunito"/>
                <a:ea typeface="Nunito"/>
                <a:cs typeface="Nunito"/>
                <a:sym typeface="Nunito"/>
              </a:defRPr>
            </a:lvl6pPr>
            <a:lvl7pPr indent="-330200" lvl="6" marL="3200400" rtl="0">
              <a:lnSpc>
                <a:spcPct val="100000"/>
              </a:lnSpc>
              <a:spcBef>
                <a:spcPts val="1600"/>
              </a:spcBef>
              <a:spcAft>
                <a:spcPts val="0"/>
              </a:spcAft>
              <a:buSzPts val="1600"/>
              <a:buFont typeface="Nunito"/>
              <a:buChar char="●"/>
              <a:defRPr sz="1600">
                <a:latin typeface="Nunito"/>
                <a:ea typeface="Nunito"/>
                <a:cs typeface="Nunito"/>
                <a:sym typeface="Nunito"/>
              </a:defRPr>
            </a:lvl7pPr>
            <a:lvl8pPr indent="-330200" lvl="7" marL="3657600" rtl="0">
              <a:lnSpc>
                <a:spcPct val="100000"/>
              </a:lnSpc>
              <a:spcBef>
                <a:spcPts val="1600"/>
              </a:spcBef>
              <a:spcAft>
                <a:spcPts val="0"/>
              </a:spcAft>
              <a:buSzPts val="1600"/>
              <a:buFont typeface="Nunito"/>
              <a:buChar char="○"/>
              <a:defRPr sz="1600">
                <a:latin typeface="Nunito"/>
                <a:ea typeface="Nunito"/>
                <a:cs typeface="Nunito"/>
                <a:sym typeface="Nunito"/>
              </a:defRPr>
            </a:lvl8pPr>
            <a:lvl9pPr indent="-330200" lvl="8" marL="4114800" rtl="0">
              <a:lnSpc>
                <a:spcPct val="100000"/>
              </a:lnSpc>
              <a:spcBef>
                <a:spcPts val="1600"/>
              </a:spcBef>
              <a:spcAft>
                <a:spcPts val="1600"/>
              </a:spcAft>
              <a:buSzPts val="1600"/>
              <a:buFont typeface="Nunito"/>
              <a:buChar char="■"/>
              <a:defRPr sz="1600">
                <a:latin typeface="Nunito"/>
                <a:ea typeface="Nunito"/>
                <a:cs typeface="Nunito"/>
                <a:sym typeface="Nunito"/>
              </a:defRPr>
            </a:lvl9pPr>
          </a:lstStyle>
          <a:p/>
        </p:txBody>
      </p:sp>
      <p:grpSp>
        <p:nvGrpSpPr>
          <p:cNvPr id="275" name="Google Shape;275;p4"/>
          <p:cNvGrpSpPr/>
          <p:nvPr/>
        </p:nvGrpSpPr>
        <p:grpSpPr>
          <a:xfrm>
            <a:off x="381602" y="3967969"/>
            <a:ext cx="576312" cy="578897"/>
            <a:chOff x="1889565" y="-3382437"/>
            <a:chExt cx="670520" cy="673527"/>
          </a:xfrm>
        </p:grpSpPr>
        <p:sp>
          <p:nvSpPr>
            <p:cNvPr id="276" name="Google Shape;276;p4"/>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4"/>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4"/>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4"/>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4"/>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1" name="Google Shape;281;p4"/>
          <p:cNvGrpSpPr/>
          <p:nvPr/>
        </p:nvGrpSpPr>
        <p:grpSpPr>
          <a:xfrm>
            <a:off x="328711" y="3640601"/>
            <a:ext cx="196716" cy="249985"/>
            <a:chOff x="2079424" y="521748"/>
            <a:chExt cx="228873" cy="290850"/>
          </a:xfrm>
        </p:grpSpPr>
        <p:sp>
          <p:nvSpPr>
            <p:cNvPr id="282" name="Google Shape;282;p4"/>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4"/>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4"/>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5" name="Google Shape;285;p4"/>
          <p:cNvGrpSpPr/>
          <p:nvPr/>
        </p:nvGrpSpPr>
        <p:grpSpPr>
          <a:xfrm rot="-5400000">
            <a:off x="718775" y="4327841"/>
            <a:ext cx="479293" cy="479293"/>
            <a:chOff x="3560335" y="-646412"/>
            <a:chExt cx="557642" cy="557642"/>
          </a:xfrm>
        </p:grpSpPr>
        <p:sp>
          <p:nvSpPr>
            <p:cNvPr id="286" name="Google Shape;286;p4"/>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4"/>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4"/>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4"/>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4"/>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4"/>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4"/>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4"/>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4"/>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5" name="Google Shape;295;p4"/>
          <p:cNvSpPr/>
          <p:nvPr/>
        </p:nvSpPr>
        <p:spPr>
          <a:xfrm>
            <a:off x="224620" y="3495741"/>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6" name="Google Shape;296;p4"/>
          <p:cNvGrpSpPr/>
          <p:nvPr/>
        </p:nvGrpSpPr>
        <p:grpSpPr>
          <a:xfrm>
            <a:off x="1265956" y="4699501"/>
            <a:ext cx="110824" cy="110824"/>
            <a:chOff x="794923" y="2795124"/>
            <a:chExt cx="128941" cy="128941"/>
          </a:xfrm>
        </p:grpSpPr>
        <p:sp>
          <p:nvSpPr>
            <p:cNvPr id="297" name="Google Shape;297;p4"/>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4"/>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 name="Google Shape;299;p4"/>
          <p:cNvGrpSpPr/>
          <p:nvPr/>
        </p:nvGrpSpPr>
        <p:grpSpPr>
          <a:xfrm>
            <a:off x="328869" y="4548063"/>
            <a:ext cx="110824" cy="110824"/>
            <a:chOff x="794923" y="2795124"/>
            <a:chExt cx="128941" cy="128941"/>
          </a:xfrm>
        </p:grpSpPr>
        <p:sp>
          <p:nvSpPr>
            <p:cNvPr id="300" name="Google Shape;300;p4"/>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 name="Google Shape;302;p4"/>
          <p:cNvGrpSpPr/>
          <p:nvPr/>
        </p:nvGrpSpPr>
        <p:grpSpPr>
          <a:xfrm>
            <a:off x="559039" y="385746"/>
            <a:ext cx="308365" cy="307514"/>
            <a:chOff x="2601030" y="2721166"/>
            <a:chExt cx="358773" cy="357783"/>
          </a:xfrm>
        </p:grpSpPr>
        <p:sp>
          <p:nvSpPr>
            <p:cNvPr id="303" name="Google Shape;303;p4"/>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4"/>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4"/>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4"/>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4"/>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4"/>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4"/>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1" name="Google Shape;311;p4"/>
          <p:cNvSpPr txBox="1"/>
          <p:nvPr>
            <p:ph type="title"/>
          </p:nvPr>
        </p:nvSpPr>
        <p:spPr>
          <a:xfrm>
            <a:off x="993600" y="539500"/>
            <a:ext cx="7156800" cy="50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None/>
              <a:defRPr sz="4000">
                <a:solidFill>
                  <a:schemeClr val="accent3"/>
                </a:solidFill>
                <a:latin typeface="Montserrat ExtraBold"/>
                <a:ea typeface="Montserrat ExtraBold"/>
                <a:cs typeface="Montserrat ExtraBold"/>
                <a:sym typeface="Montserrat ExtraBold"/>
              </a:defRPr>
            </a:lvl1pPr>
            <a:lvl2pPr lvl="1">
              <a:spcBef>
                <a:spcPts val="0"/>
              </a:spcBef>
              <a:spcAft>
                <a:spcPts val="0"/>
              </a:spcAft>
              <a:buSzPts val="2800"/>
              <a:buNone/>
              <a:defRPr>
                <a:latin typeface="Nunito Light"/>
                <a:ea typeface="Nunito Light"/>
                <a:cs typeface="Nunito Light"/>
                <a:sym typeface="Nunito Light"/>
              </a:defRPr>
            </a:lvl2pPr>
            <a:lvl3pPr lvl="2">
              <a:spcBef>
                <a:spcPts val="0"/>
              </a:spcBef>
              <a:spcAft>
                <a:spcPts val="0"/>
              </a:spcAft>
              <a:buSzPts val="2800"/>
              <a:buNone/>
              <a:defRPr>
                <a:latin typeface="Nunito Light"/>
                <a:ea typeface="Nunito Light"/>
                <a:cs typeface="Nunito Light"/>
                <a:sym typeface="Nunito Light"/>
              </a:defRPr>
            </a:lvl3pPr>
            <a:lvl4pPr lvl="3">
              <a:spcBef>
                <a:spcPts val="0"/>
              </a:spcBef>
              <a:spcAft>
                <a:spcPts val="0"/>
              </a:spcAft>
              <a:buSzPts val="2800"/>
              <a:buNone/>
              <a:defRPr>
                <a:latin typeface="Nunito Light"/>
                <a:ea typeface="Nunito Light"/>
                <a:cs typeface="Nunito Light"/>
                <a:sym typeface="Nunito Light"/>
              </a:defRPr>
            </a:lvl4pPr>
            <a:lvl5pPr lvl="4">
              <a:spcBef>
                <a:spcPts val="0"/>
              </a:spcBef>
              <a:spcAft>
                <a:spcPts val="0"/>
              </a:spcAft>
              <a:buSzPts val="2800"/>
              <a:buNone/>
              <a:defRPr>
                <a:latin typeface="Nunito Light"/>
                <a:ea typeface="Nunito Light"/>
                <a:cs typeface="Nunito Light"/>
                <a:sym typeface="Nunito Light"/>
              </a:defRPr>
            </a:lvl5pPr>
            <a:lvl6pPr lvl="5">
              <a:spcBef>
                <a:spcPts val="0"/>
              </a:spcBef>
              <a:spcAft>
                <a:spcPts val="0"/>
              </a:spcAft>
              <a:buSzPts val="2800"/>
              <a:buNone/>
              <a:defRPr>
                <a:latin typeface="Nunito Light"/>
                <a:ea typeface="Nunito Light"/>
                <a:cs typeface="Nunito Light"/>
                <a:sym typeface="Nunito Light"/>
              </a:defRPr>
            </a:lvl6pPr>
            <a:lvl7pPr lvl="6">
              <a:spcBef>
                <a:spcPts val="0"/>
              </a:spcBef>
              <a:spcAft>
                <a:spcPts val="0"/>
              </a:spcAft>
              <a:buSzPts val="2800"/>
              <a:buNone/>
              <a:defRPr>
                <a:latin typeface="Nunito Light"/>
                <a:ea typeface="Nunito Light"/>
                <a:cs typeface="Nunito Light"/>
                <a:sym typeface="Nunito Light"/>
              </a:defRPr>
            </a:lvl7pPr>
            <a:lvl8pPr lvl="7">
              <a:spcBef>
                <a:spcPts val="0"/>
              </a:spcBef>
              <a:spcAft>
                <a:spcPts val="0"/>
              </a:spcAft>
              <a:buSzPts val="2800"/>
              <a:buNone/>
              <a:defRPr>
                <a:latin typeface="Nunito Light"/>
                <a:ea typeface="Nunito Light"/>
                <a:cs typeface="Nunito Light"/>
                <a:sym typeface="Nunito Light"/>
              </a:defRPr>
            </a:lvl8pPr>
            <a:lvl9pPr lvl="8">
              <a:spcBef>
                <a:spcPts val="0"/>
              </a:spcBef>
              <a:spcAft>
                <a:spcPts val="0"/>
              </a:spcAft>
              <a:buSzPts val="2800"/>
              <a:buNone/>
              <a:defRPr>
                <a:latin typeface="Nunito Light"/>
                <a:ea typeface="Nunito Light"/>
                <a:cs typeface="Nunito Light"/>
                <a:sym typeface="Nunito Light"/>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four columns">
  <p:cSld name="CUSTOM">
    <p:spTree>
      <p:nvGrpSpPr>
        <p:cNvPr id="312" name="Shape 312"/>
        <p:cNvGrpSpPr/>
        <p:nvPr/>
      </p:nvGrpSpPr>
      <p:grpSpPr>
        <a:xfrm>
          <a:off x="0" y="0"/>
          <a:ext cx="0" cy="0"/>
          <a:chOff x="0" y="0"/>
          <a:chExt cx="0" cy="0"/>
        </a:xfrm>
      </p:grpSpPr>
      <p:sp>
        <p:nvSpPr>
          <p:cNvPr id="313" name="Google Shape;313;p5"/>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5"/>
          <p:cNvSpPr txBox="1"/>
          <p:nvPr>
            <p:ph type="title"/>
          </p:nvPr>
        </p:nvSpPr>
        <p:spPr>
          <a:xfrm>
            <a:off x="1981350" y="539500"/>
            <a:ext cx="5181300" cy="50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None/>
              <a:defRPr sz="4000">
                <a:solidFill>
                  <a:schemeClr val="accent3"/>
                </a:solidFill>
                <a:latin typeface="Montserrat ExtraBold"/>
                <a:ea typeface="Montserrat ExtraBold"/>
                <a:cs typeface="Montserrat ExtraBold"/>
                <a:sym typeface="Montserrat ExtraBold"/>
              </a:defRPr>
            </a:lvl1pPr>
            <a:lvl2pPr lvl="1" algn="ctr">
              <a:spcBef>
                <a:spcPts val="0"/>
              </a:spcBef>
              <a:spcAft>
                <a:spcPts val="0"/>
              </a:spcAft>
              <a:buSzPts val="2800"/>
              <a:buNone/>
              <a:defRPr>
                <a:latin typeface="Nunito Light"/>
                <a:ea typeface="Nunito Light"/>
                <a:cs typeface="Nunito Light"/>
                <a:sym typeface="Nunito Light"/>
              </a:defRPr>
            </a:lvl2pPr>
            <a:lvl3pPr lvl="2" algn="ctr">
              <a:spcBef>
                <a:spcPts val="0"/>
              </a:spcBef>
              <a:spcAft>
                <a:spcPts val="0"/>
              </a:spcAft>
              <a:buSzPts val="2800"/>
              <a:buNone/>
              <a:defRPr>
                <a:latin typeface="Nunito Light"/>
                <a:ea typeface="Nunito Light"/>
                <a:cs typeface="Nunito Light"/>
                <a:sym typeface="Nunito Light"/>
              </a:defRPr>
            </a:lvl3pPr>
            <a:lvl4pPr lvl="3" algn="ctr">
              <a:spcBef>
                <a:spcPts val="0"/>
              </a:spcBef>
              <a:spcAft>
                <a:spcPts val="0"/>
              </a:spcAft>
              <a:buSzPts val="2800"/>
              <a:buNone/>
              <a:defRPr>
                <a:latin typeface="Nunito Light"/>
                <a:ea typeface="Nunito Light"/>
                <a:cs typeface="Nunito Light"/>
                <a:sym typeface="Nunito Light"/>
              </a:defRPr>
            </a:lvl4pPr>
            <a:lvl5pPr lvl="4" algn="ctr">
              <a:spcBef>
                <a:spcPts val="0"/>
              </a:spcBef>
              <a:spcAft>
                <a:spcPts val="0"/>
              </a:spcAft>
              <a:buSzPts val="2800"/>
              <a:buNone/>
              <a:defRPr>
                <a:latin typeface="Nunito Light"/>
                <a:ea typeface="Nunito Light"/>
                <a:cs typeface="Nunito Light"/>
                <a:sym typeface="Nunito Light"/>
              </a:defRPr>
            </a:lvl5pPr>
            <a:lvl6pPr lvl="5" algn="ctr">
              <a:spcBef>
                <a:spcPts val="0"/>
              </a:spcBef>
              <a:spcAft>
                <a:spcPts val="0"/>
              </a:spcAft>
              <a:buSzPts val="2800"/>
              <a:buNone/>
              <a:defRPr>
                <a:latin typeface="Nunito Light"/>
                <a:ea typeface="Nunito Light"/>
                <a:cs typeface="Nunito Light"/>
                <a:sym typeface="Nunito Light"/>
              </a:defRPr>
            </a:lvl6pPr>
            <a:lvl7pPr lvl="6" algn="ctr">
              <a:spcBef>
                <a:spcPts val="0"/>
              </a:spcBef>
              <a:spcAft>
                <a:spcPts val="0"/>
              </a:spcAft>
              <a:buSzPts val="2800"/>
              <a:buNone/>
              <a:defRPr>
                <a:latin typeface="Nunito Light"/>
                <a:ea typeface="Nunito Light"/>
                <a:cs typeface="Nunito Light"/>
                <a:sym typeface="Nunito Light"/>
              </a:defRPr>
            </a:lvl7pPr>
            <a:lvl8pPr lvl="7" algn="ctr">
              <a:spcBef>
                <a:spcPts val="0"/>
              </a:spcBef>
              <a:spcAft>
                <a:spcPts val="0"/>
              </a:spcAft>
              <a:buSzPts val="2800"/>
              <a:buNone/>
              <a:defRPr>
                <a:latin typeface="Nunito Light"/>
                <a:ea typeface="Nunito Light"/>
                <a:cs typeface="Nunito Light"/>
                <a:sym typeface="Nunito Light"/>
              </a:defRPr>
            </a:lvl8pPr>
            <a:lvl9pPr lvl="8" algn="ctr">
              <a:spcBef>
                <a:spcPts val="0"/>
              </a:spcBef>
              <a:spcAft>
                <a:spcPts val="0"/>
              </a:spcAft>
              <a:buSzPts val="2800"/>
              <a:buNone/>
              <a:defRPr>
                <a:latin typeface="Nunito Light"/>
                <a:ea typeface="Nunito Light"/>
                <a:cs typeface="Nunito Light"/>
                <a:sym typeface="Nunito Light"/>
              </a:defRPr>
            </a:lvl9pPr>
          </a:lstStyle>
          <a:p/>
        </p:txBody>
      </p:sp>
      <p:sp>
        <p:nvSpPr>
          <p:cNvPr id="315" name="Google Shape;315;p5"/>
          <p:cNvSpPr txBox="1"/>
          <p:nvPr>
            <p:ph idx="1" type="subTitle"/>
          </p:nvPr>
        </p:nvSpPr>
        <p:spPr>
          <a:xfrm>
            <a:off x="2583850" y="1668452"/>
            <a:ext cx="1932900" cy="4647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SzPts val="1600"/>
              <a:buFont typeface="Nunito"/>
              <a:buNone/>
              <a:defRPr b="1" sz="1800">
                <a:solidFill>
                  <a:schemeClr val="accent2"/>
                </a:solidFill>
                <a:latin typeface="Nunito"/>
                <a:ea typeface="Nunito"/>
                <a:cs typeface="Nunito"/>
                <a:sym typeface="Nunito"/>
              </a:defRPr>
            </a:lvl1pPr>
            <a:lvl2pPr lvl="1">
              <a:lnSpc>
                <a:spcPct val="100000"/>
              </a:lnSpc>
              <a:spcBef>
                <a:spcPts val="0"/>
              </a:spcBef>
              <a:spcAft>
                <a:spcPts val="0"/>
              </a:spcAft>
              <a:buSzPts val="1200"/>
              <a:buNone/>
              <a:defRPr/>
            </a:lvl2pPr>
            <a:lvl3pPr lvl="2">
              <a:lnSpc>
                <a:spcPct val="100000"/>
              </a:lnSpc>
              <a:spcBef>
                <a:spcPts val="1600"/>
              </a:spcBef>
              <a:spcAft>
                <a:spcPts val="0"/>
              </a:spcAft>
              <a:buSzPts val="1200"/>
              <a:buNone/>
              <a:defRPr/>
            </a:lvl3pPr>
            <a:lvl4pPr lvl="3">
              <a:lnSpc>
                <a:spcPct val="100000"/>
              </a:lnSpc>
              <a:spcBef>
                <a:spcPts val="1600"/>
              </a:spcBef>
              <a:spcAft>
                <a:spcPts val="0"/>
              </a:spcAft>
              <a:buSzPts val="1200"/>
              <a:buNone/>
              <a:defRPr/>
            </a:lvl4pPr>
            <a:lvl5pPr lvl="4">
              <a:lnSpc>
                <a:spcPct val="100000"/>
              </a:lnSpc>
              <a:spcBef>
                <a:spcPts val="1600"/>
              </a:spcBef>
              <a:spcAft>
                <a:spcPts val="0"/>
              </a:spcAft>
              <a:buSzPts val="1200"/>
              <a:buNone/>
              <a:defRPr/>
            </a:lvl5pPr>
            <a:lvl6pPr lvl="5">
              <a:lnSpc>
                <a:spcPct val="100000"/>
              </a:lnSpc>
              <a:spcBef>
                <a:spcPts val="1600"/>
              </a:spcBef>
              <a:spcAft>
                <a:spcPts val="0"/>
              </a:spcAft>
              <a:buSzPts val="1200"/>
              <a:buNone/>
              <a:defRPr/>
            </a:lvl6pPr>
            <a:lvl7pPr lvl="6">
              <a:lnSpc>
                <a:spcPct val="100000"/>
              </a:lnSpc>
              <a:spcBef>
                <a:spcPts val="1600"/>
              </a:spcBef>
              <a:spcAft>
                <a:spcPts val="0"/>
              </a:spcAft>
              <a:buSzPts val="1200"/>
              <a:buNone/>
              <a:defRPr/>
            </a:lvl7pPr>
            <a:lvl8pPr lvl="7">
              <a:lnSpc>
                <a:spcPct val="100000"/>
              </a:lnSpc>
              <a:spcBef>
                <a:spcPts val="1600"/>
              </a:spcBef>
              <a:spcAft>
                <a:spcPts val="0"/>
              </a:spcAft>
              <a:buSzPts val="1200"/>
              <a:buNone/>
              <a:defRPr/>
            </a:lvl8pPr>
            <a:lvl9pPr lvl="8">
              <a:lnSpc>
                <a:spcPct val="100000"/>
              </a:lnSpc>
              <a:spcBef>
                <a:spcPts val="1600"/>
              </a:spcBef>
              <a:spcAft>
                <a:spcPts val="1600"/>
              </a:spcAft>
              <a:buSzPts val="1200"/>
              <a:buNone/>
              <a:defRPr/>
            </a:lvl9pPr>
          </a:lstStyle>
          <a:p/>
        </p:txBody>
      </p:sp>
      <p:sp>
        <p:nvSpPr>
          <p:cNvPr id="316" name="Google Shape;316;p5"/>
          <p:cNvSpPr txBox="1"/>
          <p:nvPr>
            <p:ph idx="2" type="subTitle"/>
          </p:nvPr>
        </p:nvSpPr>
        <p:spPr>
          <a:xfrm>
            <a:off x="2583850" y="3187398"/>
            <a:ext cx="1932900" cy="46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Font typeface="Nunito"/>
              <a:buNone/>
              <a:defRPr b="1" sz="1800">
                <a:solidFill>
                  <a:schemeClr val="accent2"/>
                </a:solidFill>
                <a:latin typeface="Nunito"/>
                <a:ea typeface="Nunito"/>
                <a:cs typeface="Nunito"/>
                <a:sym typeface="Nunito"/>
              </a:defRPr>
            </a:lvl1pPr>
            <a:lvl2pPr lvl="1" rtl="0">
              <a:lnSpc>
                <a:spcPct val="100000"/>
              </a:lnSpc>
              <a:spcBef>
                <a:spcPts val="0"/>
              </a:spcBef>
              <a:spcAft>
                <a:spcPts val="0"/>
              </a:spcAft>
              <a:buSzPts val="1200"/>
              <a:buNone/>
              <a:defRPr/>
            </a:lvl2pPr>
            <a:lvl3pPr lvl="2" rtl="0">
              <a:lnSpc>
                <a:spcPct val="100000"/>
              </a:lnSpc>
              <a:spcBef>
                <a:spcPts val="1600"/>
              </a:spcBef>
              <a:spcAft>
                <a:spcPts val="0"/>
              </a:spcAft>
              <a:buSzPts val="1200"/>
              <a:buNone/>
              <a:defRPr/>
            </a:lvl3pPr>
            <a:lvl4pPr lvl="3" rtl="0">
              <a:lnSpc>
                <a:spcPct val="100000"/>
              </a:lnSpc>
              <a:spcBef>
                <a:spcPts val="1600"/>
              </a:spcBef>
              <a:spcAft>
                <a:spcPts val="0"/>
              </a:spcAft>
              <a:buSzPts val="1200"/>
              <a:buNone/>
              <a:defRPr/>
            </a:lvl4pPr>
            <a:lvl5pPr lvl="4" rtl="0">
              <a:lnSpc>
                <a:spcPct val="100000"/>
              </a:lnSpc>
              <a:spcBef>
                <a:spcPts val="1600"/>
              </a:spcBef>
              <a:spcAft>
                <a:spcPts val="0"/>
              </a:spcAft>
              <a:buSzPts val="1200"/>
              <a:buNone/>
              <a:defRPr/>
            </a:lvl5pPr>
            <a:lvl6pPr lvl="5" rtl="0">
              <a:lnSpc>
                <a:spcPct val="100000"/>
              </a:lnSpc>
              <a:spcBef>
                <a:spcPts val="1600"/>
              </a:spcBef>
              <a:spcAft>
                <a:spcPts val="0"/>
              </a:spcAft>
              <a:buSzPts val="1200"/>
              <a:buNone/>
              <a:defRPr/>
            </a:lvl6pPr>
            <a:lvl7pPr lvl="6" rtl="0">
              <a:lnSpc>
                <a:spcPct val="100000"/>
              </a:lnSpc>
              <a:spcBef>
                <a:spcPts val="1600"/>
              </a:spcBef>
              <a:spcAft>
                <a:spcPts val="0"/>
              </a:spcAft>
              <a:buSzPts val="1200"/>
              <a:buNone/>
              <a:defRPr/>
            </a:lvl7pPr>
            <a:lvl8pPr lvl="7" rtl="0">
              <a:lnSpc>
                <a:spcPct val="100000"/>
              </a:lnSpc>
              <a:spcBef>
                <a:spcPts val="1600"/>
              </a:spcBef>
              <a:spcAft>
                <a:spcPts val="0"/>
              </a:spcAft>
              <a:buSzPts val="1200"/>
              <a:buNone/>
              <a:defRPr/>
            </a:lvl8pPr>
            <a:lvl9pPr lvl="8" rtl="0">
              <a:lnSpc>
                <a:spcPct val="100000"/>
              </a:lnSpc>
              <a:spcBef>
                <a:spcPts val="1600"/>
              </a:spcBef>
              <a:spcAft>
                <a:spcPts val="1600"/>
              </a:spcAft>
              <a:buSzPts val="1200"/>
              <a:buNone/>
              <a:defRPr/>
            </a:lvl9pPr>
          </a:lstStyle>
          <a:p/>
        </p:txBody>
      </p:sp>
      <p:sp>
        <p:nvSpPr>
          <p:cNvPr id="317" name="Google Shape;317;p5"/>
          <p:cNvSpPr txBox="1"/>
          <p:nvPr>
            <p:ph hasCustomPrompt="1" idx="3" type="title"/>
          </p:nvPr>
        </p:nvSpPr>
        <p:spPr>
          <a:xfrm>
            <a:off x="1552175" y="1668550"/>
            <a:ext cx="981600" cy="1044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300"/>
              <a:buNone/>
              <a:defRPr sz="4300">
                <a:solidFill>
                  <a:schemeClr val="accent4"/>
                </a:solidFill>
              </a:defRPr>
            </a:lvl1pPr>
            <a:lvl2pPr lvl="1" rtl="0">
              <a:spcBef>
                <a:spcPts val="0"/>
              </a:spcBef>
              <a:spcAft>
                <a:spcPts val="0"/>
              </a:spcAft>
              <a:buSzPts val="3300"/>
              <a:buNone/>
              <a:defRPr sz="3300"/>
            </a:lvl2pPr>
            <a:lvl3pPr lvl="2" rtl="0">
              <a:spcBef>
                <a:spcPts val="0"/>
              </a:spcBef>
              <a:spcAft>
                <a:spcPts val="0"/>
              </a:spcAft>
              <a:buSzPts val="3300"/>
              <a:buNone/>
              <a:defRPr sz="3300"/>
            </a:lvl3pPr>
            <a:lvl4pPr lvl="3" rtl="0">
              <a:spcBef>
                <a:spcPts val="0"/>
              </a:spcBef>
              <a:spcAft>
                <a:spcPts val="0"/>
              </a:spcAft>
              <a:buSzPts val="3300"/>
              <a:buNone/>
              <a:defRPr sz="3300"/>
            </a:lvl4pPr>
            <a:lvl5pPr lvl="4" rtl="0">
              <a:spcBef>
                <a:spcPts val="0"/>
              </a:spcBef>
              <a:spcAft>
                <a:spcPts val="0"/>
              </a:spcAft>
              <a:buSzPts val="3300"/>
              <a:buNone/>
              <a:defRPr sz="3300"/>
            </a:lvl5pPr>
            <a:lvl6pPr lvl="5" rtl="0">
              <a:spcBef>
                <a:spcPts val="0"/>
              </a:spcBef>
              <a:spcAft>
                <a:spcPts val="0"/>
              </a:spcAft>
              <a:buSzPts val="3300"/>
              <a:buNone/>
              <a:defRPr sz="3300"/>
            </a:lvl6pPr>
            <a:lvl7pPr lvl="6" rtl="0">
              <a:spcBef>
                <a:spcPts val="0"/>
              </a:spcBef>
              <a:spcAft>
                <a:spcPts val="0"/>
              </a:spcAft>
              <a:buSzPts val="3300"/>
              <a:buNone/>
              <a:defRPr sz="3300"/>
            </a:lvl7pPr>
            <a:lvl8pPr lvl="7" rtl="0">
              <a:spcBef>
                <a:spcPts val="0"/>
              </a:spcBef>
              <a:spcAft>
                <a:spcPts val="0"/>
              </a:spcAft>
              <a:buSzPts val="3300"/>
              <a:buNone/>
              <a:defRPr sz="3300"/>
            </a:lvl8pPr>
            <a:lvl9pPr lvl="8" rtl="0">
              <a:spcBef>
                <a:spcPts val="0"/>
              </a:spcBef>
              <a:spcAft>
                <a:spcPts val="0"/>
              </a:spcAft>
              <a:buSzPts val="3300"/>
              <a:buNone/>
              <a:defRPr sz="3300"/>
            </a:lvl9pPr>
          </a:lstStyle>
          <a:p>
            <a:r>
              <a:t>xx%</a:t>
            </a:r>
          </a:p>
        </p:txBody>
      </p:sp>
      <p:sp>
        <p:nvSpPr>
          <p:cNvPr id="318" name="Google Shape;318;p5"/>
          <p:cNvSpPr txBox="1"/>
          <p:nvPr>
            <p:ph hasCustomPrompt="1" idx="4" type="title"/>
          </p:nvPr>
        </p:nvSpPr>
        <p:spPr>
          <a:xfrm>
            <a:off x="1552175" y="3187399"/>
            <a:ext cx="981600" cy="1044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300"/>
              <a:buNone/>
              <a:defRPr sz="4300">
                <a:solidFill>
                  <a:schemeClr val="accent4"/>
                </a:solidFill>
              </a:defRPr>
            </a:lvl1pPr>
            <a:lvl2pPr lvl="1" rtl="0">
              <a:spcBef>
                <a:spcPts val="0"/>
              </a:spcBef>
              <a:spcAft>
                <a:spcPts val="0"/>
              </a:spcAft>
              <a:buSzPts val="3300"/>
              <a:buNone/>
              <a:defRPr sz="3300"/>
            </a:lvl2pPr>
            <a:lvl3pPr lvl="2" rtl="0">
              <a:spcBef>
                <a:spcPts val="0"/>
              </a:spcBef>
              <a:spcAft>
                <a:spcPts val="0"/>
              </a:spcAft>
              <a:buSzPts val="3300"/>
              <a:buNone/>
              <a:defRPr sz="3300"/>
            </a:lvl3pPr>
            <a:lvl4pPr lvl="3" rtl="0">
              <a:spcBef>
                <a:spcPts val="0"/>
              </a:spcBef>
              <a:spcAft>
                <a:spcPts val="0"/>
              </a:spcAft>
              <a:buSzPts val="3300"/>
              <a:buNone/>
              <a:defRPr sz="3300"/>
            </a:lvl4pPr>
            <a:lvl5pPr lvl="4" rtl="0">
              <a:spcBef>
                <a:spcPts val="0"/>
              </a:spcBef>
              <a:spcAft>
                <a:spcPts val="0"/>
              </a:spcAft>
              <a:buSzPts val="3300"/>
              <a:buNone/>
              <a:defRPr sz="3300"/>
            </a:lvl5pPr>
            <a:lvl6pPr lvl="5" rtl="0">
              <a:spcBef>
                <a:spcPts val="0"/>
              </a:spcBef>
              <a:spcAft>
                <a:spcPts val="0"/>
              </a:spcAft>
              <a:buSzPts val="3300"/>
              <a:buNone/>
              <a:defRPr sz="3300"/>
            </a:lvl6pPr>
            <a:lvl7pPr lvl="6" rtl="0">
              <a:spcBef>
                <a:spcPts val="0"/>
              </a:spcBef>
              <a:spcAft>
                <a:spcPts val="0"/>
              </a:spcAft>
              <a:buSzPts val="3300"/>
              <a:buNone/>
              <a:defRPr sz="3300"/>
            </a:lvl7pPr>
            <a:lvl8pPr lvl="7" rtl="0">
              <a:spcBef>
                <a:spcPts val="0"/>
              </a:spcBef>
              <a:spcAft>
                <a:spcPts val="0"/>
              </a:spcAft>
              <a:buSzPts val="3300"/>
              <a:buNone/>
              <a:defRPr sz="3300"/>
            </a:lvl8pPr>
            <a:lvl9pPr lvl="8" rtl="0">
              <a:spcBef>
                <a:spcPts val="0"/>
              </a:spcBef>
              <a:spcAft>
                <a:spcPts val="0"/>
              </a:spcAft>
              <a:buSzPts val="3300"/>
              <a:buNone/>
              <a:defRPr sz="3300"/>
            </a:lvl9pPr>
          </a:lstStyle>
          <a:p>
            <a:r>
              <a:t>xx%</a:t>
            </a:r>
          </a:p>
        </p:txBody>
      </p:sp>
      <p:sp>
        <p:nvSpPr>
          <p:cNvPr id="319" name="Google Shape;319;p5"/>
          <p:cNvSpPr txBox="1"/>
          <p:nvPr>
            <p:ph idx="5" type="subTitle"/>
          </p:nvPr>
        </p:nvSpPr>
        <p:spPr>
          <a:xfrm>
            <a:off x="5658925" y="1668452"/>
            <a:ext cx="1932900" cy="46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Font typeface="Nunito"/>
              <a:buNone/>
              <a:defRPr b="1" sz="1800">
                <a:solidFill>
                  <a:schemeClr val="accent2"/>
                </a:solidFill>
                <a:latin typeface="Nunito"/>
                <a:ea typeface="Nunito"/>
                <a:cs typeface="Nunito"/>
                <a:sym typeface="Nunito"/>
              </a:defRPr>
            </a:lvl1pPr>
            <a:lvl2pPr lvl="1" rtl="0">
              <a:spcBef>
                <a:spcPts val="0"/>
              </a:spcBef>
              <a:spcAft>
                <a:spcPts val="0"/>
              </a:spcAft>
              <a:buSzPts val="1200"/>
              <a:buNone/>
              <a:defRPr/>
            </a:lvl2pPr>
            <a:lvl3pPr lvl="2" rtl="0">
              <a:spcBef>
                <a:spcPts val="1600"/>
              </a:spcBef>
              <a:spcAft>
                <a:spcPts val="0"/>
              </a:spcAft>
              <a:buSzPts val="1200"/>
              <a:buNone/>
              <a:defRPr/>
            </a:lvl3pPr>
            <a:lvl4pPr lvl="3" rtl="0">
              <a:spcBef>
                <a:spcPts val="1600"/>
              </a:spcBef>
              <a:spcAft>
                <a:spcPts val="0"/>
              </a:spcAft>
              <a:buSzPts val="1200"/>
              <a:buNone/>
              <a:defRPr/>
            </a:lvl4pPr>
            <a:lvl5pPr lvl="4" rtl="0">
              <a:spcBef>
                <a:spcPts val="1600"/>
              </a:spcBef>
              <a:spcAft>
                <a:spcPts val="0"/>
              </a:spcAft>
              <a:buSzPts val="1200"/>
              <a:buNone/>
              <a:defRPr/>
            </a:lvl5pPr>
            <a:lvl6pPr lvl="5" rtl="0">
              <a:spcBef>
                <a:spcPts val="1600"/>
              </a:spcBef>
              <a:spcAft>
                <a:spcPts val="0"/>
              </a:spcAft>
              <a:buSzPts val="1200"/>
              <a:buNone/>
              <a:defRPr/>
            </a:lvl6pPr>
            <a:lvl7pPr lvl="6" rtl="0">
              <a:spcBef>
                <a:spcPts val="1600"/>
              </a:spcBef>
              <a:spcAft>
                <a:spcPts val="0"/>
              </a:spcAft>
              <a:buSzPts val="1200"/>
              <a:buNone/>
              <a:defRPr/>
            </a:lvl7pPr>
            <a:lvl8pPr lvl="7" rtl="0">
              <a:spcBef>
                <a:spcPts val="1600"/>
              </a:spcBef>
              <a:spcAft>
                <a:spcPts val="0"/>
              </a:spcAft>
              <a:buSzPts val="1200"/>
              <a:buNone/>
              <a:defRPr/>
            </a:lvl8pPr>
            <a:lvl9pPr lvl="8" rtl="0">
              <a:spcBef>
                <a:spcPts val="1600"/>
              </a:spcBef>
              <a:spcAft>
                <a:spcPts val="1600"/>
              </a:spcAft>
              <a:buSzPts val="1200"/>
              <a:buNone/>
              <a:defRPr/>
            </a:lvl9pPr>
          </a:lstStyle>
          <a:p/>
        </p:txBody>
      </p:sp>
      <p:sp>
        <p:nvSpPr>
          <p:cNvPr id="320" name="Google Shape;320;p5"/>
          <p:cNvSpPr txBox="1"/>
          <p:nvPr>
            <p:ph idx="6" type="subTitle"/>
          </p:nvPr>
        </p:nvSpPr>
        <p:spPr>
          <a:xfrm>
            <a:off x="5658925" y="3187398"/>
            <a:ext cx="1932900" cy="46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Font typeface="Nunito"/>
              <a:buNone/>
              <a:defRPr b="1" sz="1800">
                <a:solidFill>
                  <a:schemeClr val="accent2"/>
                </a:solidFill>
                <a:latin typeface="Nunito"/>
                <a:ea typeface="Nunito"/>
                <a:cs typeface="Nunito"/>
                <a:sym typeface="Nunito"/>
              </a:defRPr>
            </a:lvl1pPr>
            <a:lvl2pPr lvl="1" rtl="0">
              <a:lnSpc>
                <a:spcPct val="100000"/>
              </a:lnSpc>
              <a:spcBef>
                <a:spcPts val="0"/>
              </a:spcBef>
              <a:spcAft>
                <a:spcPts val="0"/>
              </a:spcAft>
              <a:buSzPts val="1200"/>
              <a:buNone/>
              <a:defRPr/>
            </a:lvl2pPr>
            <a:lvl3pPr lvl="2" rtl="0">
              <a:lnSpc>
                <a:spcPct val="100000"/>
              </a:lnSpc>
              <a:spcBef>
                <a:spcPts val="1600"/>
              </a:spcBef>
              <a:spcAft>
                <a:spcPts val="0"/>
              </a:spcAft>
              <a:buSzPts val="1200"/>
              <a:buNone/>
              <a:defRPr/>
            </a:lvl3pPr>
            <a:lvl4pPr lvl="3" rtl="0">
              <a:lnSpc>
                <a:spcPct val="100000"/>
              </a:lnSpc>
              <a:spcBef>
                <a:spcPts val="1600"/>
              </a:spcBef>
              <a:spcAft>
                <a:spcPts val="0"/>
              </a:spcAft>
              <a:buSzPts val="1200"/>
              <a:buNone/>
              <a:defRPr/>
            </a:lvl4pPr>
            <a:lvl5pPr lvl="4" rtl="0">
              <a:lnSpc>
                <a:spcPct val="100000"/>
              </a:lnSpc>
              <a:spcBef>
                <a:spcPts val="1600"/>
              </a:spcBef>
              <a:spcAft>
                <a:spcPts val="0"/>
              </a:spcAft>
              <a:buSzPts val="1200"/>
              <a:buNone/>
              <a:defRPr/>
            </a:lvl5pPr>
            <a:lvl6pPr lvl="5" rtl="0">
              <a:lnSpc>
                <a:spcPct val="100000"/>
              </a:lnSpc>
              <a:spcBef>
                <a:spcPts val="1600"/>
              </a:spcBef>
              <a:spcAft>
                <a:spcPts val="0"/>
              </a:spcAft>
              <a:buSzPts val="1200"/>
              <a:buNone/>
              <a:defRPr/>
            </a:lvl6pPr>
            <a:lvl7pPr lvl="6" rtl="0">
              <a:lnSpc>
                <a:spcPct val="100000"/>
              </a:lnSpc>
              <a:spcBef>
                <a:spcPts val="1600"/>
              </a:spcBef>
              <a:spcAft>
                <a:spcPts val="0"/>
              </a:spcAft>
              <a:buSzPts val="1200"/>
              <a:buNone/>
              <a:defRPr/>
            </a:lvl7pPr>
            <a:lvl8pPr lvl="7" rtl="0">
              <a:lnSpc>
                <a:spcPct val="100000"/>
              </a:lnSpc>
              <a:spcBef>
                <a:spcPts val="1600"/>
              </a:spcBef>
              <a:spcAft>
                <a:spcPts val="0"/>
              </a:spcAft>
              <a:buSzPts val="1200"/>
              <a:buNone/>
              <a:defRPr/>
            </a:lvl8pPr>
            <a:lvl9pPr lvl="8" rtl="0">
              <a:lnSpc>
                <a:spcPct val="100000"/>
              </a:lnSpc>
              <a:spcBef>
                <a:spcPts val="1600"/>
              </a:spcBef>
              <a:spcAft>
                <a:spcPts val="1600"/>
              </a:spcAft>
              <a:buSzPts val="1200"/>
              <a:buNone/>
              <a:defRPr/>
            </a:lvl9pPr>
          </a:lstStyle>
          <a:p/>
        </p:txBody>
      </p:sp>
      <p:sp>
        <p:nvSpPr>
          <p:cNvPr id="321" name="Google Shape;321;p5"/>
          <p:cNvSpPr txBox="1"/>
          <p:nvPr>
            <p:ph hasCustomPrompt="1" idx="7" type="title"/>
          </p:nvPr>
        </p:nvSpPr>
        <p:spPr>
          <a:xfrm>
            <a:off x="4627250" y="1668450"/>
            <a:ext cx="981600" cy="1044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300"/>
              <a:buNone/>
              <a:defRPr sz="4300">
                <a:solidFill>
                  <a:schemeClr val="accent4"/>
                </a:solidFill>
              </a:defRPr>
            </a:lvl1pPr>
            <a:lvl2pPr lvl="1" rtl="0">
              <a:spcBef>
                <a:spcPts val="0"/>
              </a:spcBef>
              <a:spcAft>
                <a:spcPts val="0"/>
              </a:spcAft>
              <a:buSzPts val="3300"/>
              <a:buNone/>
              <a:defRPr sz="3300"/>
            </a:lvl2pPr>
            <a:lvl3pPr lvl="2" rtl="0">
              <a:spcBef>
                <a:spcPts val="0"/>
              </a:spcBef>
              <a:spcAft>
                <a:spcPts val="0"/>
              </a:spcAft>
              <a:buSzPts val="3300"/>
              <a:buNone/>
              <a:defRPr sz="3300"/>
            </a:lvl3pPr>
            <a:lvl4pPr lvl="3" rtl="0">
              <a:spcBef>
                <a:spcPts val="0"/>
              </a:spcBef>
              <a:spcAft>
                <a:spcPts val="0"/>
              </a:spcAft>
              <a:buSzPts val="3300"/>
              <a:buNone/>
              <a:defRPr sz="3300"/>
            </a:lvl4pPr>
            <a:lvl5pPr lvl="4" rtl="0">
              <a:spcBef>
                <a:spcPts val="0"/>
              </a:spcBef>
              <a:spcAft>
                <a:spcPts val="0"/>
              </a:spcAft>
              <a:buSzPts val="3300"/>
              <a:buNone/>
              <a:defRPr sz="3300"/>
            </a:lvl5pPr>
            <a:lvl6pPr lvl="5" rtl="0">
              <a:spcBef>
                <a:spcPts val="0"/>
              </a:spcBef>
              <a:spcAft>
                <a:spcPts val="0"/>
              </a:spcAft>
              <a:buSzPts val="3300"/>
              <a:buNone/>
              <a:defRPr sz="3300"/>
            </a:lvl6pPr>
            <a:lvl7pPr lvl="6" rtl="0">
              <a:spcBef>
                <a:spcPts val="0"/>
              </a:spcBef>
              <a:spcAft>
                <a:spcPts val="0"/>
              </a:spcAft>
              <a:buSzPts val="3300"/>
              <a:buNone/>
              <a:defRPr sz="3300"/>
            </a:lvl7pPr>
            <a:lvl8pPr lvl="7" rtl="0">
              <a:spcBef>
                <a:spcPts val="0"/>
              </a:spcBef>
              <a:spcAft>
                <a:spcPts val="0"/>
              </a:spcAft>
              <a:buSzPts val="3300"/>
              <a:buNone/>
              <a:defRPr sz="3300"/>
            </a:lvl8pPr>
            <a:lvl9pPr lvl="8" rtl="0">
              <a:spcBef>
                <a:spcPts val="0"/>
              </a:spcBef>
              <a:spcAft>
                <a:spcPts val="0"/>
              </a:spcAft>
              <a:buSzPts val="3300"/>
              <a:buNone/>
              <a:defRPr sz="3300"/>
            </a:lvl9pPr>
          </a:lstStyle>
          <a:p>
            <a:r>
              <a:t>xx%</a:t>
            </a:r>
          </a:p>
        </p:txBody>
      </p:sp>
      <p:sp>
        <p:nvSpPr>
          <p:cNvPr id="322" name="Google Shape;322;p5"/>
          <p:cNvSpPr txBox="1"/>
          <p:nvPr>
            <p:ph hasCustomPrompt="1" idx="8" type="title"/>
          </p:nvPr>
        </p:nvSpPr>
        <p:spPr>
          <a:xfrm>
            <a:off x="4627250" y="3187399"/>
            <a:ext cx="981600" cy="1044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300"/>
              <a:buNone/>
              <a:defRPr sz="4300">
                <a:solidFill>
                  <a:schemeClr val="accent4"/>
                </a:solidFill>
              </a:defRPr>
            </a:lvl1pPr>
            <a:lvl2pPr lvl="1" rtl="0">
              <a:spcBef>
                <a:spcPts val="0"/>
              </a:spcBef>
              <a:spcAft>
                <a:spcPts val="0"/>
              </a:spcAft>
              <a:buSzPts val="3300"/>
              <a:buNone/>
              <a:defRPr sz="3300"/>
            </a:lvl2pPr>
            <a:lvl3pPr lvl="2" rtl="0">
              <a:spcBef>
                <a:spcPts val="0"/>
              </a:spcBef>
              <a:spcAft>
                <a:spcPts val="0"/>
              </a:spcAft>
              <a:buSzPts val="3300"/>
              <a:buNone/>
              <a:defRPr sz="3300"/>
            </a:lvl3pPr>
            <a:lvl4pPr lvl="3" rtl="0">
              <a:spcBef>
                <a:spcPts val="0"/>
              </a:spcBef>
              <a:spcAft>
                <a:spcPts val="0"/>
              </a:spcAft>
              <a:buSzPts val="3300"/>
              <a:buNone/>
              <a:defRPr sz="3300"/>
            </a:lvl4pPr>
            <a:lvl5pPr lvl="4" rtl="0">
              <a:spcBef>
                <a:spcPts val="0"/>
              </a:spcBef>
              <a:spcAft>
                <a:spcPts val="0"/>
              </a:spcAft>
              <a:buSzPts val="3300"/>
              <a:buNone/>
              <a:defRPr sz="3300"/>
            </a:lvl5pPr>
            <a:lvl6pPr lvl="5" rtl="0">
              <a:spcBef>
                <a:spcPts val="0"/>
              </a:spcBef>
              <a:spcAft>
                <a:spcPts val="0"/>
              </a:spcAft>
              <a:buSzPts val="3300"/>
              <a:buNone/>
              <a:defRPr sz="3300"/>
            </a:lvl6pPr>
            <a:lvl7pPr lvl="6" rtl="0">
              <a:spcBef>
                <a:spcPts val="0"/>
              </a:spcBef>
              <a:spcAft>
                <a:spcPts val="0"/>
              </a:spcAft>
              <a:buSzPts val="3300"/>
              <a:buNone/>
              <a:defRPr sz="3300"/>
            </a:lvl7pPr>
            <a:lvl8pPr lvl="7" rtl="0">
              <a:spcBef>
                <a:spcPts val="0"/>
              </a:spcBef>
              <a:spcAft>
                <a:spcPts val="0"/>
              </a:spcAft>
              <a:buSzPts val="3300"/>
              <a:buNone/>
              <a:defRPr sz="3300"/>
            </a:lvl8pPr>
            <a:lvl9pPr lvl="8" rtl="0">
              <a:spcBef>
                <a:spcPts val="0"/>
              </a:spcBef>
              <a:spcAft>
                <a:spcPts val="0"/>
              </a:spcAft>
              <a:buSzPts val="3300"/>
              <a:buNone/>
              <a:defRPr sz="3300"/>
            </a:lvl9pPr>
          </a:lstStyle>
          <a:p>
            <a:r>
              <a:t>xx%</a:t>
            </a:r>
          </a:p>
        </p:txBody>
      </p:sp>
      <p:grpSp>
        <p:nvGrpSpPr>
          <p:cNvPr id="323" name="Google Shape;323;p5"/>
          <p:cNvGrpSpPr/>
          <p:nvPr/>
        </p:nvGrpSpPr>
        <p:grpSpPr>
          <a:xfrm>
            <a:off x="563543" y="4458443"/>
            <a:ext cx="299367" cy="300256"/>
            <a:chOff x="1454981" y="609480"/>
            <a:chExt cx="299367" cy="300256"/>
          </a:xfrm>
        </p:grpSpPr>
        <p:sp>
          <p:nvSpPr>
            <p:cNvPr id="324" name="Google Shape;324;p5"/>
            <p:cNvSpPr/>
            <p:nvPr/>
          </p:nvSpPr>
          <p:spPr>
            <a:xfrm>
              <a:off x="1604652" y="609480"/>
              <a:ext cx="31" cy="112930"/>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5"/>
            <p:cNvSpPr/>
            <p:nvPr/>
          </p:nvSpPr>
          <p:spPr>
            <a:xfrm>
              <a:off x="1604652" y="795978"/>
              <a:ext cx="31" cy="113759"/>
            </a:xfrm>
            <a:custGeom>
              <a:rect b="b" l="l" r="r" t="t"/>
              <a:pathLst>
                <a:path extrusionOk="0" fill="none" h="3707" w="1">
                  <a:moveTo>
                    <a:pt x="0" y="0"/>
                  </a:moveTo>
                  <a:lnTo>
                    <a:pt x="0" y="3706"/>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5"/>
            <p:cNvSpPr/>
            <p:nvPr/>
          </p:nvSpPr>
          <p:spPr>
            <a:xfrm>
              <a:off x="1454981" y="760011"/>
              <a:ext cx="112899" cy="1719"/>
            </a:xfrm>
            <a:custGeom>
              <a:rect b="b" l="l" r="r" t="t"/>
              <a:pathLst>
                <a:path extrusionOk="0" fill="none" h="56" w="3679">
                  <a:moveTo>
                    <a:pt x="0" y="55"/>
                  </a:moveTo>
                  <a:lnTo>
                    <a:pt x="3679"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5"/>
            <p:cNvSpPr/>
            <p:nvPr/>
          </p:nvSpPr>
          <p:spPr>
            <a:xfrm>
              <a:off x="1641448" y="756665"/>
              <a:ext cx="112899" cy="1719"/>
            </a:xfrm>
            <a:custGeom>
              <a:rect b="b" l="l" r="r" t="t"/>
              <a:pathLst>
                <a:path extrusionOk="0" fill="none" h="56" w="3679">
                  <a:moveTo>
                    <a:pt x="0" y="55"/>
                  </a:moveTo>
                  <a:lnTo>
                    <a:pt x="3679"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5"/>
            <p:cNvSpPr/>
            <p:nvPr/>
          </p:nvSpPr>
          <p:spPr>
            <a:xfrm>
              <a:off x="1498437" y="654655"/>
              <a:ext cx="80309" cy="78621"/>
            </a:xfrm>
            <a:custGeom>
              <a:rect b="b" l="l" r="r" t="t"/>
              <a:pathLst>
                <a:path extrusionOk="0" fill="none" h="2562" w="2617">
                  <a:moveTo>
                    <a:pt x="1" y="0"/>
                  </a:moveTo>
                  <a:lnTo>
                    <a:pt x="2617"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5"/>
            <p:cNvSpPr/>
            <p:nvPr/>
          </p:nvSpPr>
          <p:spPr>
            <a:xfrm>
              <a:off x="1630584" y="784255"/>
              <a:ext cx="80278" cy="79481"/>
            </a:xfrm>
            <a:custGeom>
              <a:rect b="b" l="l" r="r" t="t"/>
              <a:pathLst>
                <a:path extrusionOk="0" fill="none" h="2590" w="2616">
                  <a:moveTo>
                    <a:pt x="0" y="1"/>
                  </a:moveTo>
                  <a:lnTo>
                    <a:pt x="2616"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5"/>
            <p:cNvSpPr/>
            <p:nvPr/>
          </p:nvSpPr>
          <p:spPr>
            <a:xfrm>
              <a:off x="1498437" y="785943"/>
              <a:ext cx="80309" cy="81138"/>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5"/>
            <p:cNvSpPr/>
            <p:nvPr/>
          </p:nvSpPr>
          <p:spPr>
            <a:xfrm>
              <a:off x="1630584" y="651310"/>
              <a:ext cx="80278" cy="81138"/>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2" name="Google Shape;332;p5"/>
          <p:cNvSpPr txBox="1"/>
          <p:nvPr>
            <p:ph idx="9" type="subTitle"/>
          </p:nvPr>
        </p:nvSpPr>
        <p:spPr>
          <a:xfrm>
            <a:off x="2583850" y="2247876"/>
            <a:ext cx="1932900" cy="46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Font typeface="Nunito"/>
              <a:buNone/>
              <a:defRPr sz="1600">
                <a:solidFill>
                  <a:schemeClr val="accent2"/>
                </a:solidFill>
                <a:latin typeface="Nunito"/>
                <a:ea typeface="Nunito"/>
                <a:cs typeface="Nunito"/>
                <a:sym typeface="Nunito"/>
              </a:defRPr>
            </a:lvl1pPr>
            <a:lvl2pPr lvl="1" rtl="0">
              <a:lnSpc>
                <a:spcPct val="100000"/>
              </a:lnSpc>
              <a:spcBef>
                <a:spcPts val="0"/>
              </a:spcBef>
              <a:spcAft>
                <a:spcPts val="0"/>
              </a:spcAft>
              <a:buSzPts val="1200"/>
              <a:buNone/>
              <a:defRPr/>
            </a:lvl2pPr>
            <a:lvl3pPr lvl="2" rtl="0">
              <a:lnSpc>
                <a:spcPct val="100000"/>
              </a:lnSpc>
              <a:spcBef>
                <a:spcPts val="1600"/>
              </a:spcBef>
              <a:spcAft>
                <a:spcPts val="0"/>
              </a:spcAft>
              <a:buSzPts val="1200"/>
              <a:buNone/>
              <a:defRPr/>
            </a:lvl3pPr>
            <a:lvl4pPr lvl="3" rtl="0">
              <a:lnSpc>
                <a:spcPct val="100000"/>
              </a:lnSpc>
              <a:spcBef>
                <a:spcPts val="1600"/>
              </a:spcBef>
              <a:spcAft>
                <a:spcPts val="0"/>
              </a:spcAft>
              <a:buSzPts val="1200"/>
              <a:buNone/>
              <a:defRPr/>
            </a:lvl4pPr>
            <a:lvl5pPr lvl="4" rtl="0">
              <a:lnSpc>
                <a:spcPct val="100000"/>
              </a:lnSpc>
              <a:spcBef>
                <a:spcPts val="1600"/>
              </a:spcBef>
              <a:spcAft>
                <a:spcPts val="0"/>
              </a:spcAft>
              <a:buSzPts val="1200"/>
              <a:buNone/>
              <a:defRPr/>
            </a:lvl5pPr>
            <a:lvl6pPr lvl="5" rtl="0">
              <a:lnSpc>
                <a:spcPct val="100000"/>
              </a:lnSpc>
              <a:spcBef>
                <a:spcPts val="1600"/>
              </a:spcBef>
              <a:spcAft>
                <a:spcPts val="0"/>
              </a:spcAft>
              <a:buSzPts val="1200"/>
              <a:buNone/>
              <a:defRPr/>
            </a:lvl6pPr>
            <a:lvl7pPr lvl="6" rtl="0">
              <a:lnSpc>
                <a:spcPct val="100000"/>
              </a:lnSpc>
              <a:spcBef>
                <a:spcPts val="1600"/>
              </a:spcBef>
              <a:spcAft>
                <a:spcPts val="0"/>
              </a:spcAft>
              <a:buSzPts val="1200"/>
              <a:buNone/>
              <a:defRPr/>
            </a:lvl7pPr>
            <a:lvl8pPr lvl="7" rtl="0">
              <a:lnSpc>
                <a:spcPct val="100000"/>
              </a:lnSpc>
              <a:spcBef>
                <a:spcPts val="1600"/>
              </a:spcBef>
              <a:spcAft>
                <a:spcPts val="0"/>
              </a:spcAft>
              <a:buSzPts val="1200"/>
              <a:buNone/>
              <a:defRPr/>
            </a:lvl8pPr>
            <a:lvl9pPr lvl="8" rtl="0">
              <a:lnSpc>
                <a:spcPct val="100000"/>
              </a:lnSpc>
              <a:spcBef>
                <a:spcPts val="1600"/>
              </a:spcBef>
              <a:spcAft>
                <a:spcPts val="1600"/>
              </a:spcAft>
              <a:buSzPts val="1200"/>
              <a:buNone/>
              <a:defRPr/>
            </a:lvl9pPr>
          </a:lstStyle>
          <a:p/>
        </p:txBody>
      </p:sp>
      <p:sp>
        <p:nvSpPr>
          <p:cNvPr id="333" name="Google Shape;333;p5"/>
          <p:cNvSpPr txBox="1"/>
          <p:nvPr>
            <p:ph idx="13" type="subTitle"/>
          </p:nvPr>
        </p:nvSpPr>
        <p:spPr>
          <a:xfrm>
            <a:off x="2583850" y="3766819"/>
            <a:ext cx="1932900" cy="46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Font typeface="Nunito"/>
              <a:buNone/>
              <a:defRPr sz="1600">
                <a:solidFill>
                  <a:schemeClr val="accent2"/>
                </a:solidFill>
                <a:latin typeface="Nunito"/>
                <a:ea typeface="Nunito"/>
                <a:cs typeface="Nunito"/>
                <a:sym typeface="Nunito"/>
              </a:defRPr>
            </a:lvl1pPr>
            <a:lvl2pPr lvl="1" rtl="0">
              <a:lnSpc>
                <a:spcPct val="100000"/>
              </a:lnSpc>
              <a:spcBef>
                <a:spcPts val="0"/>
              </a:spcBef>
              <a:spcAft>
                <a:spcPts val="0"/>
              </a:spcAft>
              <a:buSzPts val="1200"/>
              <a:buNone/>
              <a:defRPr/>
            </a:lvl2pPr>
            <a:lvl3pPr lvl="2" rtl="0">
              <a:lnSpc>
                <a:spcPct val="100000"/>
              </a:lnSpc>
              <a:spcBef>
                <a:spcPts val="1600"/>
              </a:spcBef>
              <a:spcAft>
                <a:spcPts val="0"/>
              </a:spcAft>
              <a:buSzPts val="1200"/>
              <a:buNone/>
              <a:defRPr/>
            </a:lvl3pPr>
            <a:lvl4pPr lvl="3" rtl="0">
              <a:lnSpc>
                <a:spcPct val="100000"/>
              </a:lnSpc>
              <a:spcBef>
                <a:spcPts val="1600"/>
              </a:spcBef>
              <a:spcAft>
                <a:spcPts val="0"/>
              </a:spcAft>
              <a:buSzPts val="1200"/>
              <a:buNone/>
              <a:defRPr/>
            </a:lvl4pPr>
            <a:lvl5pPr lvl="4" rtl="0">
              <a:lnSpc>
                <a:spcPct val="100000"/>
              </a:lnSpc>
              <a:spcBef>
                <a:spcPts val="1600"/>
              </a:spcBef>
              <a:spcAft>
                <a:spcPts val="0"/>
              </a:spcAft>
              <a:buSzPts val="1200"/>
              <a:buNone/>
              <a:defRPr/>
            </a:lvl5pPr>
            <a:lvl6pPr lvl="5" rtl="0">
              <a:lnSpc>
                <a:spcPct val="100000"/>
              </a:lnSpc>
              <a:spcBef>
                <a:spcPts val="1600"/>
              </a:spcBef>
              <a:spcAft>
                <a:spcPts val="0"/>
              </a:spcAft>
              <a:buSzPts val="1200"/>
              <a:buNone/>
              <a:defRPr/>
            </a:lvl6pPr>
            <a:lvl7pPr lvl="6" rtl="0">
              <a:lnSpc>
                <a:spcPct val="100000"/>
              </a:lnSpc>
              <a:spcBef>
                <a:spcPts val="1600"/>
              </a:spcBef>
              <a:spcAft>
                <a:spcPts val="0"/>
              </a:spcAft>
              <a:buSzPts val="1200"/>
              <a:buNone/>
              <a:defRPr/>
            </a:lvl7pPr>
            <a:lvl8pPr lvl="7" rtl="0">
              <a:lnSpc>
                <a:spcPct val="100000"/>
              </a:lnSpc>
              <a:spcBef>
                <a:spcPts val="1600"/>
              </a:spcBef>
              <a:spcAft>
                <a:spcPts val="0"/>
              </a:spcAft>
              <a:buSzPts val="1200"/>
              <a:buNone/>
              <a:defRPr/>
            </a:lvl8pPr>
            <a:lvl9pPr lvl="8" rtl="0">
              <a:lnSpc>
                <a:spcPct val="100000"/>
              </a:lnSpc>
              <a:spcBef>
                <a:spcPts val="1600"/>
              </a:spcBef>
              <a:spcAft>
                <a:spcPts val="1600"/>
              </a:spcAft>
              <a:buSzPts val="1200"/>
              <a:buNone/>
              <a:defRPr/>
            </a:lvl9pPr>
          </a:lstStyle>
          <a:p/>
        </p:txBody>
      </p:sp>
      <p:sp>
        <p:nvSpPr>
          <p:cNvPr id="334" name="Google Shape;334;p5"/>
          <p:cNvSpPr txBox="1"/>
          <p:nvPr>
            <p:ph idx="14" type="subTitle"/>
          </p:nvPr>
        </p:nvSpPr>
        <p:spPr>
          <a:xfrm>
            <a:off x="5658925" y="2247876"/>
            <a:ext cx="1932900" cy="46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Font typeface="Nunito"/>
              <a:buNone/>
              <a:defRPr sz="1600">
                <a:solidFill>
                  <a:schemeClr val="accent2"/>
                </a:solidFill>
                <a:latin typeface="Nunito"/>
                <a:ea typeface="Nunito"/>
                <a:cs typeface="Nunito"/>
                <a:sym typeface="Nunito"/>
              </a:defRPr>
            </a:lvl1pPr>
            <a:lvl2pPr lvl="1" rtl="0">
              <a:lnSpc>
                <a:spcPct val="100000"/>
              </a:lnSpc>
              <a:spcBef>
                <a:spcPts val="0"/>
              </a:spcBef>
              <a:spcAft>
                <a:spcPts val="0"/>
              </a:spcAft>
              <a:buSzPts val="1200"/>
              <a:buNone/>
              <a:defRPr/>
            </a:lvl2pPr>
            <a:lvl3pPr lvl="2" rtl="0">
              <a:lnSpc>
                <a:spcPct val="100000"/>
              </a:lnSpc>
              <a:spcBef>
                <a:spcPts val="1600"/>
              </a:spcBef>
              <a:spcAft>
                <a:spcPts val="0"/>
              </a:spcAft>
              <a:buSzPts val="1200"/>
              <a:buNone/>
              <a:defRPr/>
            </a:lvl3pPr>
            <a:lvl4pPr lvl="3" rtl="0">
              <a:lnSpc>
                <a:spcPct val="100000"/>
              </a:lnSpc>
              <a:spcBef>
                <a:spcPts val="1600"/>
              </a:spcBef>
              <a:spcAft>
                <a:spcPts val="0"/>
              </a:spcAft>
              <a:buSzPts val="1200"/>
              <a:buNone/>
              <a:defRPr/>
            </a:lvl4pPr>
            <a:lvl5pPr lvl="4" rtl="0">
              <a:lnSpc>
                <a:spcPct val="100000"/>
              </a:lnSpc>
              <a:spcBef>
                <a:spcPts val="1600"/>
              </a:spcBef>
              <a:spcAft>
                <a:spcPts val="0"/>
              </a:spcAft>
              <a:buSzPts val="1200"/>
              <a:buNone/>
              <a:defRPr/>
            </a:lvl5pPr>
            <a:lvl6pPr lvl="5" rtl="0">
              <a:lnSpc>
                <a:spcPct val="100000"/>
              </a:lnSpc>
              <a:spcBef>
                <a:spcPts val="1600"/>
              </a:spcBef>
              <a:spcAft>
                <a:spcPts val="0"/>
              </a:spcAft>
              <a:buSzPts val="1200"/>
              <a:buNone/>
              <a:defRPr/>
            </a:lvl6pPr>
            <a:lvl7pPr lvl="6" rtl="0">
              <a:lnSpc>
                <a:spcPct val="100000"/>
              </a:lnSpc>
              <a:spcBef>
                <a:spcPts val="1600"/>
              </a:spcBef>
              <a:spcAft>
                <a:spcPts val="0"/>
              </a:spcAft>
              <a:buSzPts val="1200"/>
              <a:buNone/>
              <a:defRPr/>
            </a:lvl7pPr>
            <a:lvl8pPr lvl="7" rtl="0">
              <a:lnSpc>
                <a:spcPct val="100000"/>
              </a:lnSpc>
              <a:spcBef>
                <a:spcPts val="1600"/>
              </a:spcBef>
              <a:spcAft>
                <a:spcPts val="0"/>
              </a:spcAft>
              <a:buSzPts val="1200"/>
              <a:buNone/>
              <a:defRPr/>
            </a:lvl8pPr>
            <a:lvl9pPr lvl="8" rtl="0">
              <a:lnSpc>
                <a:spcPct val="100000"/>
              </a:lnSpc>
              <a:spcBef>
                <a:spcPts val="1600"/>
              </a:spcBef>
              <a:spcAft>
                <a:spcPts val="1600"/>
              </a:spcAft>
              <a:buSzPts val="1200"/>
              <a:buNone/>
              <a:defRPr/>
            </a:lvl9pPr>
          </a:lstStyle>
          <a:p/>
        </p:txBody>
      </p:sp>
      <p:sp>
        <p:nvSpPr>
          <p:cNvPr id="335" name="Google Shape;335;p5"/>
          <p:cNvSpPr txBox="1"/>
          <p:nvPr>
            <p:ph idx="15" type="subTitle"/>
          </p:nvPr>
        </p:nvSpPr>
        <p:spPr>
          <a:xfrm>
            <a:off x="5658925" y="3766819"/>
            <a:ext cx="1932900" cy="46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Font typeface="Nunito"/>
              <a:buNone/>
              <a:defRPr sz="1600">
                <a:solidFill>
                  <a:schemeClr val="accent2"/>
                </a:solidFill>
                <a:latin typeface="Nunito"/>
                <a:ea typeface="Nunito"/>
                <a:cs typeface="Nunito"/>
                <a:sym typeface="Nunito"/>
              </a:defRPr>
            </a:lvl1pPr>
            <a:lvl2pPr lvl="1" rtl="0">
              <a:lnSpc>
                <a:spcPct val="100000"/>
              </a:lnSpc>
              <a:spcBef>
                <a:spcPts val="0"/>
              </a:spcBef>
              <a:spcAft>
                <a:spcPts val="0"/>
              </a:spcAft>
              <a:buSzPts val="1200"/>
              <a:buNone/>
              <a:defRPr/>
            </a:lvl2pPr>
            <a:lvl3pPr lvl="2" rtl="0">
              <a:lnSpc>
                <a:spcPct val="100000"/>
              </a:lnSpc>
              <a:spcBef>
                <a:spcPts val="1600"/>
              </a:spcBef>
              <a:spcAft>
                <a:spcPts val="0"/>
              </a:spcAft>
              <a:buSzPts val="1200"/>
              <a:buNone/>
              <a:defRPr/>
            </a:lvl3pPr>
            <a:lvl4pPr lvl="3" rtl="0">
              <a:lnSpc>
                <a:spcPct val="100000"/>
              </a:lnSpc>
              <a:spcBef>
                <a:spcPts val="1600"/>
              </a:spcBef>
              <a:spcAft>
                <a:spcPts val="0"/>
              </a:spcAft>
              <a:buSzPts val="1200"/>
              <a:buNone/>
              <a:defRPr/>
            </a:lvl4pPr>
            <a:lvl5pPr lvl="4" rtl="0">
              <a:lnSpc>
                <a:spcPct val="100000"/>
              </a:lnSpc>
              <a:spcBef>
                <a:spcPts val="1600"/>
              </a:spcBef>
              <a:spcAft>
                <a:spcPts val="0"/>
              </a:spcAft>
              <a:buSzPts val="1200"/>
              <a:buNone/>
              <a:defRPr/>
            </a:lvl5pPr>
            <a:lvl6pPr lvl="5" rtl="0">
              <a:lnSpc>
                <a:spcPct val="100000"/>
              </a:lnSpc>
              <a:spcBef>
                <a:spcPts val="1600"/>
              </a:spcBef>
              <a:spcAft>
                <a:spcPts val="0"/>
              </a:spcAft>
              <a:buSzPts val="1200"/>
              <a:buNone/>
              <a:defRPr/>
            </a:lvl6pPr>
            <a:lvl7pPr lvl="6" rtl="0">
              <a:lnSpc>
                <a:spcPct val="100000"/>
              </a:lnSpc>
              <a:spcBef>
                <a:spcPts val="1600"/>
              </a:spcBef>
              <a:spcAft>
                <a:spcPts val="0"/>
              </a:spcAft>
              <a:buSzPts val="1200"/>
              <a:buNone/>
              <a:defRPr/>
            </a:lvl7pPr>
            <a:lvl8pPr lvl="7" rtl="0">
              <a:lnSpc>
                <a:spcPct val="100000"/>
              </a:lnSpc>
              <a:spcBef>
                <a:spcPts val="1600"/>
              </a:spcBef>
              <a:spcAft>
                <a:spcPts val="0"/>
              </a:spcAft>
              <a:buSzPts val="1200"/>
              <a:buNone/>
              <a:defRPr/>
            </a:lvl8pPr>
            <a:lvl9pPr lvl="8" rtl="0">
              <a:lnSpc>
                <a:spcPct val="100000"/>
              </a:lnSpc>
              <a:spcBef>
                <a:spcPts val="1600"/>
              </a:spcBef>
              <a:spcAft>
                <a:spcPts val="1600"/>
              </a:spcAft>
              <a:buSzPts val="1200"/>
              <a:buNone/>
              <a:defRPr/>
            </a:lvl9pPr>
          </a:lstStyle>
          <a:p/>
        </p:txBody>
      </p:sp>
      <p:grpSp>
        <p:nvGrpSpPr>
          <p:cNvPr id="336" name="Google Shape;336;p5"/>
          <p:cNvGrpSpPr/>
          <p:nvPr/>
        </p:nvGrpSpPr>
        <p:grpSpPr>
          <a:xfrm>
            <a:off x="8317031" y="425331"/>
            <a:ext cx="227494" cy="228323"/>
            <a:chOff x="1932443" y="2250981"/>
            <a:chExt cx="227494" cy="228323"/>
          </a:xfrm>
        </p:grpSpPr>
        <p:sp>
          <p:nvSpPr>
            <p:cNvPr id="337" name="Google Shape;337;p5"/>
            <p:cNvSpPr/>
            <p:nvPr/>
          </p:nvSpPr>
          <p:spPr>
            <a:xfrm>
              <a:off x="2046177" y="2250981"/>
              <a:ext cx="31" cy="86171"/>
            </a:xfrm>
            <a:custGeom>
              <a:rect b="b" l="l" r="r" t="t"/>
              <a:pathLst>
                <a:path extrusionOk="0" fill="none" h="2808" w="1">
                  <a:moveTo>
                    <a:pt x="0" y="1"/>
                  </a:moveTo>
                  <a:lnTo>
                    <a:pt x="0" y="2807"/>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5"/>
            <p:cNvSpPr/>
            <p:nvPr/>
          </p:nvSpPr>
          <p:spPr>
            <a:xfrm>
              <a:off x="2046177" y="2393164"/>
              <a:ext cx="31" cy="86140"/>
            </a:xfrm>
            <a:custGeom>
              <a:rect b="b" l="l" r="r" t="t"/>
              <a:pathLst>
                <a:path extrusionOk="0" fill="none" h="2807" w="1">
                  <a:moveTo>
                    <a:pt x="0" y="0"/>
                  </a:moveTo>
                  <a:lnTo>
                    <a:pt x="0" y="2807"/>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5"/>
            <p:cNvSpPr/>
            <p:nvPr/>
          </p:nvSpPr>
          <p:spPr>
            <a:xfrm>
              <a:off x="1932443" y="2365544"/>
              <a:ext cx="86171" cy="1719"/>
            </a:xfrm>
            <a:custGeom>
              <a:rect b="b" l="l" r="r" t="t"/>
              <a:pathLst>
                <a:path extrusionOk="0" fill="none" h="56" w="2808">
                  <a:moveTo>
                    <a:pt x="1" y="55"/>
                  </a:moveTo>
                  <a:lnTo>
                    <a:pt x="2807"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5"/>
            <p:cNvSpPr/>
            <p:nvPr/>
          </p:nvSpPr>
          <p:spPr>
            <a:xfrm>
              <a:off x="2073767" y="2363058"/>
              <a:ext cx="86171" cy="1688"/>
            </a:xfrm>
            <a:custGeom>
              <a:rect b="b" l="l" r="r" t="t"/>
              <a:pathLst>
                <a:path extrusionOk="0" fill="none" h="55" w="2808">
                  <a:moveTo>
                    <a:pt x="1" y="55"/>
                  </a:moveTo>
                  <a:lnTo>
                    <a:pt x="280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5"/>
            <p:cNvSpPr/>
            <p:nvPr/>
          </p:nvSpPr>
          <p:spPr>
            <a:xfrm>
              <a:off x="1965066" y="2286120"/>
              <a:ext cx="61068" cy="59380"/>
            </a:xfrm>
            <a:custGeom>
              <a:rect b="b" l="l" r="r" t="t"/>
              <a:pathLst>
                <a:path extrusionOk="0" fill="none" h="1935" w="1990">
                  <a:moveTo>
                    <a:pt x="0" y="0"/>
                  </a:moveTo>
                  <a:lnTo>
                    <a:pt x="1989" y="1935"/>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5"/>
            <p:cNvSpPr/>
            <p:nvPr/>
          </p:nvSpPr>
          <p:spPr>
            <a:xfrm>
              <a:off x="2066248" y="2384786"/>
              <a:ext cx="60240" cy="59411"/>
            </a:xfrm>
            <a:custGeom>
              <a:rect b="b" l="l" r="r" t="t"/>
              <a:pathLst>
                <a:path extrusionOk="0" fill="none" h="1936" w="1963">
                  <a:moveTo>
                    <a:pt x="0" y="1"/>
                  </a:moveTo>
                  <a:lnTo>
                    <a:pt x="1962" y="1935"/>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5"/>
            <p:cNvSpPr/>
            <p:nvPr/>
          </p:nvSpPr>
          <p:spPr>
            <a:xfrm>
              <a:off x="1965066" y="2385614"/>
              <a:ext cx="61068" cy="61927"/>
            </a:xfrm>
            <a:custGeom>
              <a:rect b="b" l="l" r="r" t="t"/>
              <a:pathLst>
                <a:path extrusionOk="0" fill="none" h="2018" w="1990">
                  <a:moveTo>
                    <a:pt x="0" y="2017"/>
                  </a:moveTo>
                  <a:lnTo>
                    <a:pt x="1989"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5"/>
            <p:cNvSpPr/>
            <p:nvPr/>
          </p:nvSpPr>
          <p:spPr>
            <a:xfrm>
              <a:off x="2066248" y="2283604"/>
              <a:ext cx="60240" cy="61897"/>
            </a:xfrm>
            <a:custGeom>
              <a:rect b="b" l="l" r="r" t="t"/>
              <a:pathLst>
                <a:path extrusionOk="0" fill="none" h="2017" w="1963">
                  <a:moveTo>
                    <a:pt x="0" y="2017"/>
                  </a:moveTo>
                  <a:lnTo>
                    <a:pt x="1962"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 name="Google Shape;345;p5"/>
          <p:cNvGrpSpPr/>
          <p:nvPr/>
        </p:nvGrpSpPr>
        <p:grpSpPr>
          <a:xfrm>
            <a:off x="7769303" y="3161075"/>
            <a:ext cx="1142230" cy="1757953"/>
            <a:chOff x="7632861" y="2956412"/>
            <a:chExt cx="1269145" cy="1953281"/>
          </a:xfrm>
        </p:grpSpPr>
        <p:sp>
          <p:nvSpPr>
            <p:cNvPr id="346" name="Google Shape;346;p5"/>
            <p:cNvSpPr/>
            <p:nvPr/>
          </p:nvSpPr>
          <p:spPr>
            <a:xfrm flipH="1">
              <a:off x="8041671" y="3444877"/>
              <a:ext cx="145011" cy="145034"/>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6"/>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7" name="Google Shape;347;p5"/>
            <p:cNvGrpSpPr/>
            <p:nvPr/>
          </p:nvGrpSpPr>
          <p:grpSpPr>
            <a:xfrm flipH="1">
              <a:off x="8473740" y="3005434"/>
              <a:ext cx="423668" cy="370947"/>
              <a:chOff x="299281" y="2848081"/>
              <a:chExt cx="457673" cy="400720"/>
            </a:xfrm>
          </p:grpSpPr>
          <p:sp>
            <p:nvSpPr>
              <p:cNvPr id="348" name="Google Shape;348;p5"/>
              <p:cNvSpPr/>
              <p:nvPr/>
            </p:nvSpPr>
            <p:spPr>
              <a:xfrm>
                <a:off x="299281" y="2848081"/>
                <a:ext cx="457673" cy="400720"/>
              </a:xfrm>
              <a:custGeom>
                <a:rect b="b" l="l" r="r" t="t"/>
                <a:pathLst>
                  <a:path extrusionOk="0" fill="none" h="10927" w="12480">
                    <a:moveTo>
                      <a:pt x="3106" y="10927"/>
                    </a:moveTo>
                    <a:lnTo>
                      <a:pt x="0" y="5586"/>
                    </a:lnTo>
                    <a:lnTo>
                      <a:pt x="3106" y="109"/>
                    </a:lnTo>
                    <a:lnTo>
                      <a:pt x="9346" y="1"/>
                    </a:lnTo>
                    <a:lnTo>
                      <a:pt x="12480" y="5368"/>
                    </a:lnTo>
                    <a:lnTo>
                      <a:pt x="9346" y="1081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5"/>
              <p:cNvSpPr/>
              <p:nvPr/>
            </p:nvSpPr>
            <p:spPr>
              <a:xfrm>
                <a:off x="388214" y="2929019"/>
                <a:ext cx="278821" cy="241855"/>
              </a:xfrm>
              <a:custGeom>
                <a:rect b="b" l="l" r="r" t="t"/>
                <a:pathLst>
                  <a:path extrusionOk="0" fill="none" h="6595" w="7603">
                    <a:moveTo>
                      <a:pt x="7602" y="3189"/>
                    </a:moveTo>
                    <a:lnTo>
                      <a:pt x="5722" y="6513"/>
                    </a:lnTo>
                    <a:lnTo>
                      <a:pt x="1908" y="6595"/>
                    </a:lnTo>
                    <a:lnTo>
                      <a:pt x="0" y="3325"/>
                    </a:lnTo>
                    <a:lnTo>
                      <a:pt x="190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 name="Google Shape;350;p5"/>
            <p:cNvGrpSpPr/>
            <p:nvPr/>
          </p:nvGrpSpPr>
          <p:grpSpPr>
            <a:xfrm flipH="1">
              <a:off x="8319231" y="2956412"/>
              <a:ext cx="119360" cy="119360"/>
              <a:chOff x="794923" y="2795124"/>
              <a:chExt cx="128941" cy="128941"/>
            </a:xfrm>
          </p:grpSpPr>
          <p:sp>
            <p:nvSpPr>
              <p:cNvPr id="351" name="Google Shape;351;p5"/>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5"/>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3" name="Google Shape;353;p5"/>
            <p:cNvGrpSpPr/>
            <p:nvPr/>
          </p:nvGrpSpPr>
          <p:grpSpPr>
            <a:xfrm flipH="1">
              <a:off x="7766801" y="4060489"/>
              <a:ext cx="694740" cy="849205"/>
              <a:chOff x="794919" y="4014442"/>
              <a:chExt cx="750503" cy="917365"/>
            </a:xfrm>
          </p:grpSpPr>
          <p:sp>
            <p:nvSpPr>
              <p:cNvPr id="354" name="Google Shape;354;p5"/>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5"/>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5"/>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7" name="Google Shape;357;p5"/>
            <p:cNvGrpSpPr/>
            <p:nvPr/>
          </p:nvGrpSpPr>
          <p:grpSpPr>
            <a:xfrm flipH="1">
              <a:off x="7632861" y="4320092"/>
              <a:ext cx="201687" cy="201687"/>
              <a:chOff x="1447449" y="4268259"/>
              <a:chExt cx="217875" cy="217875"/>
            </a:xfrm>
          </p:grpSpPr>
          <p:sp>
            <p:nvSpPr>
              <p:cNvPr id="358" name="Google Shape;358;p5"/>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5"/>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5"/>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5"/>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5"/>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5"/>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5"/>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5"/>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6" name="Google Shape;366;p5"/>
            <p:cNvGrpSpPr/>
            <p:nvPr/>
          </p:nvGrpSpPr>
          <p:grpSpPr>
            <a:xfrm flipH="1">
              <a:off x="8281272" y="3626497"/>
              <a:ext cx="195199" cy="722491"/>
              <a:chOff x="2419167" y="1286206"/>
              <a:chExt cx="210867" cy="780480"/>
            </a:xfrm>
          </p:grpSpPr>
          <p:sp>
            <p:nvSpPr>
              <p:cNvPr id="367" name="Google Shape;367;p5"/>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5"/>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5"/>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5"/>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5"/>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5"/>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5"/>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5"/>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5"/>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5"/>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5"/>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5"/>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5"/>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5"/>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5"/>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 name="Google Shape;382;p5"/>
            <p:cNvGrpSpPr/>
            <p:nvPr/>
          </p:nvGrpSpPr>
          <p:grpSpPr>
            <a:xfrm flipH="1">
              <a:off x="8430200" y="4262005"/>
              <a:ext cx="471806" cy="518044"/>
              <a:chOff x="1693693" y="-2602979"/>
              <a:chExt cx="509674" cy="559624"/>
            </a:xfrm>
          </p:grpSpPr>
          <p:sp>
            <p:nvSpPr>
              <p:cNvPr id="383" name="Google Shape;383;p5"/>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5"/>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5"/>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5"/>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5"/>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5"/>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5"/>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5"/>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5"/>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92" name="Google Shape;392;p5"/>
          <p:cNvGrpSpPr/>
          <p:nvPr/>
        </p:nvGrpSpPr>
        <p:grpSpPr>
          <a:xfrm flipH="1" rot="-5400000">
            <a:off x="452346" y="-15482"/>
            <a:ext cx="1479071" cy="1888772"/>
            <a:chOff x="7154282" y="2722388"/>
            <a:chExt cx="1709316" cy="2182794"/>
          </a:xfrm>
        </p:grpSpPr>
        <p:grpSp>
          <p:nvGrpSpPr>
            <p:cNvPr id="393" name="Google Shape;393;p5"/>
            <p:cNvGrpSpPr/>
            <p:nvPr/>
          </p:nvGrpSpPr>
          <p:grpSpPr>
            <a:xfrm rot="10800000">
              <a:off x="8029172" y="3304288"/>
              <a:ext cx="834426" cy="873411"/>
              <a:chOff x="3153626" y="-2653955"/>
              <a:chExt cx="834426" cy="873411"/>
            </a:xfrm>
          </p:grpSpPr>
          <p:sp>
            <p:nvSpPr>
              <p:cNvPr id="394" name="Google Shape;394;p5"/>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5"/>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5"/>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5"/>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5"/>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5"/>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1" name="Google Shape;401;p5"/>
            <p:cNvSpPr/>
            <p:nvPr/>
          </p:nvSpPr>
          <p:spPr>
            <a:xfrm rot="10800000">
              <a:off x="8247010" y="3883873"/>
              <a:ext cx="90948" cy="91975"/>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2" name="Google Shape;402;p5"/>
            <p:cNvGrpSpPr/>
            <p:nvPr/>
          </p:nvGrpSpPr>
          <p:grpSpPr>
            <a:xfrm rot="10800000">
              <a:off x="7216135" y="4710301"/>
              <a:ext cx="193891" cy="194881"/>
              <a:chOff x="3407917" y="-1400250"/>
              <a:chExt cx="193891" cy="194881"/>
            </a:xfrm>
          </p:grpSpPr>
          <p:sp>
            <p:nvSpPr>
              <p:cNvPr id="403" name="Google Shape;403;p5"/>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5"/>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5"/>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5"/>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5"/>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5"/>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5"/>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5"/>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1" name="Google Shape;411;p5"/>
            <p:cNvGrpSpPr/>
            <p:nvPr/>
          </p:nvGrpSpPr>
          <p:grpSpPr>
            <a:xfrm rot="10800000">
              <a:off x="7154282" y="3045530"/>
              <a:ext cx="670520" cy="673527"/>
              <a:chOff x="1889565" y="-3382437"/>
              <a:chExt cx="670520" cy="673527"/>
            </a:xfrm>
          </p:grpSpPr>
          <p:sp>
            <p:nvSpPr>
              <p:cNvPr id="412" name="Google Shape;412;p5"/>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5"/>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5"/>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5"/>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5"/>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7" name="Google Shape;417;p5"/>
            <p:cNvGrpSpPr/>
            <p:nvPr/>
          </p:nvGrpSpPr>
          <p:grpSpPr>
            <a:xfrm rot="10800000">
              <a:off x="7865125" y="3849733"/>
              <a:ext cx="235841" cy="578619"/>
              <a:chOff x="6219428" y="3871144"/>
              <a:chExt cx="235841" cy="578619"/>
            </a:xfrm>
          </p:grpSpPr>
          <p:sp>
            <p:nvSpPr>
              <p:cNvPr id="418" name="Google Shape;418;p5"/>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5"/>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5"/>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1" name="Google Shape;421;p5"/>
            <p:cNvGrpSpPr/>
            <p:nvPr/>
          </p:nvGrpSpPr>
          <p:grpSpPr>
            <a:xfrm rot="10800000">
              <a:off x="7585583" y="3735560"/>
              <a:ext cx="228873" cy="290850"/>
              <a:chOff x="2079424" y="521748"/>
              <a:chExt cx="228873" cy="290850"/>
            </a:xfrm>
          </p:grpSpPr>
          <p:sp>
            <p:nvSpPr>
              <p:cNvPr id="422" name="Google Shape;422;p5"/>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5"/>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5"/>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5" name="Google Shape;425;p5"/>
            <p:cNvGrpSpPr/>
            <p:nvPr/>
          </p:nvGrpSpPr>
          <p:grpSpPr>
            <a:xfrm rot="10800000">
              <a:off x="7481053" y="2722388"/>
              <a:ext cx="557642" cy="557642"/>
              <a:chOff x="3560335" y="-646412"/>
              <a:chExt cx="557642" cy="557642"/>
            </a:xfrm>
          </p:grpSpPr>
          <p:sp>
            <p:nvSpPr>
              <p:cNvPr id="426" name="Google Shape;426;p5"/>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5"/>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5"/>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5"/>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5"/>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5"/>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5"/>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5"/>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5"/>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35" name="Shape 435"/>
        <p:cNvGrpSpPr/>
        <p:nvPr/>
      </p:nvGrpSpPr>
      <p:grpSpPr>
        <a:xfrm>
          <a:off x="0" y="0"/>
          <a:ext cx="0" cy="0"/>
          <a:chOff x="0" y="0"/>
          <a:chExt cx="0" cy="0"/>
        </a:xfrm>
      </p:grpSpPr>
      <p:sp>
        <p:nvSpPr>
          <p:cNvPr id="436" name="Google Shape;436;p6"/>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6"/>
          <p:cNvSpPr txBox="1"/>
          <p:nvPr>
            <p:ph type="title"/>
          </p:nvPr>
        </p:nvSpPr>
        <p:spPr>
          <a:xfrm>
            <a:off x="2220450" y="2215653"/>
            <a:ext cx="4703100" cy="11682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Clr>
                <a:schemeClr val="accent3"/>
              </a:buClr>
              <a:buSzPts val="4000"/>
              <a:buFont typeface="Montserrat ExtraBold"/>
              <a:buNone/>
              <a:defRPr sz="5500">
                <a:solidFill>
                  <a:schemeClr val="accent3"/>
                </a:solidFill>
                <a:latin typeface="Montserrat ExtraBold"/>
                <a:ea typeface="Montserrat ExtraBold"/>
                <a:cs typeface="Montserrat ExtraBold"/>
                <a:sym typeface="Montserrat ExtraBold"/>
              </a:defRPr>
            </a:lvl1pPr>
            <a:lvl2pPr lvl="1"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2pPr>
            <a:lvl3pPr lvl="2"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3pPr>
            <a:lvl4pPr lvl="3"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4pPr>
            <a:lvl5pPr lvl="4"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5pPr>
            <a:lvl6pPr lvl="5"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6pPr>
            <a:lvl7pPr lvl="6"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7pPr>
            <a:lvl8pPr lvl="7"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8pPr>
            <a:lvl9pPr lvl="8"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9pPr>
          </a:lstStyle>
          <a:p/>
        </p:txBody>
      </p:sp>
      <p:sp>
        <p:nvSpPr>
          <p:cNvPr id="438" name="Google Shape;438;p6"/>
          <p:cNvSpPr txBox="1"/>
          <p:nvPr>
            <p:ph idx="1" type="subTitle"/>
          </p:nvPr>
        </p:nvSpPr>
        <p:spPr>
          <a:xfrm>
            <a:off x="2220450" y="3567403"/>
            <a:ext cx="4703100" cy="2895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1600"/>
              <a:buFont typeface="Nunito"/>
              <a:buNone/>
              <a:defRPr sz="1600">
                <a:latin typeface="Nunito"/>
                <a:ea typeface="Nunito"/>
                <a:cs typeface="Nunito"/>
                <a:sym typeface="Nunito"/>
              </a:defRPr>
            </a:lvl1pPr>
            <a:lvl2pPr lvl="1" algn="ctr">
              <a:lnSpc>
                <a:spcPct val="100000"/>
              </a:lnSpc>
              <a:spcBef>
                <a:spcPts val="0"/>
              </a:spcBef>
              <a:spcAft>
                <a:spcPts val="0"/>
              </a:spcAft>
              <a:buSzPts val="1600"/>
              <a:buFont typeface="Nunito"/>
              <a:buNone/>
              <a:defRPr sz="1600">
                <a:latin typeface="Nunito"/>
                <a:ea typeface="Nunito"/>
                <a:cs typeface="Nunito"/>
                <a:sym typeface="Nunito"/>
              </a:defRPr>
            </a:lvl2pPr>
            <a:lvl3pPr lvl="2" algn="ctr">
              <a:lnSpc>
                <a:spcPct val="100000"/>
              </a:lnSpc>
              <a:spcBef>
                <a:spcPts val="0"/>
              </a:spcBef>
              <a:spcAft>
                <a:spcPts val="0"/>
              </a:spcAft>
              <a:buSzPts val="1600"/>
              <a:buFont typeface="Nunito"/>
              <a:buNone/>
              <a:defRPr sz="1600">
                <a:latin typeface="Nunito"/>
                <a:ea typeface="Nunito"/>
                <a:cs typeface="Nunito"/>
                <a:sym typeface="Nunito"/>
              </a:defRPr>
            </a:lvl3pPr>
            <a:lvl4pPr lvl="3" algn="ctr">
              <a:lnSpc>
                <a:spcPct val="100000"/>
              </a:lnSpc>
              <a:spcBef>
                <a:spcPts val="0"/>
              </a:spcBef>
              <a:spcAft>
                <a:spcPts val="0"/>
              </a:spcAft>
              <a:buSzPts val="1600"/>
              <a:buFont typeface="Nunito"/>
              <a:buNone/>
              <a:defRPr sz="1600">
                <a:latin typeface="Nunito"/>
                <a:ea typeface="Nunito"/>
                <a:cs typeface="Nunito"/>
                <a:sym typeface="Nunito"/>
              </a:defRPr>
            </a:lvl4pPr>
            <a:lvl5pPr lvl="4" algn="ctr">
              <a:lnSpc>
                <a:spcPct val="100000"/>
              </a:lnSpc>
              <a:spcBef>
                <a:spcPts val="0"/>
              </a:spcBef>
              <a:spcAft>
                <a:spcPts val="0"/>
              </a:spcAft>
              <a:buSzPts val="1600"/>
              <a:buFont typeface="Nunito"/>
              <a:buNone/>
              <a:defRPr sz="1600">
                <a:latin typeface="Nunito"/>
                <a:ea typeface="Nunito"/>
                <a:cs typeface="Nunito"/>
                <a:sym typeface="Nunito"/>
              </a:defRPr>
            </a:lvl5pPr>
            <a:lvl6pPr lvl="5" algn="ctr">
              <a:lnSpc>
                <a:spcPct val="100000"/>
              </a:lnSpc>
              <a:spcBef>
                <a:spcPts val="0"/>
              </a:spcBef>
              <a:spcAft>
                <a:spcPts val="0"/>
              </a:spcAft>
              <a:buSzPts val="1600"/>
              <a:buFont typeface="Nunito"/>
              <a:buNone/>
              <a:defRPr sz="1600">
                <a:latin typeface="Nunito"/>
                <a:ea typeface="Nunito"/>
                <a:cs typeface="Nunito"/>
                <a:sym typeface="Nunito"/>
              </a:defRPr>
            </a:lvl6pPr>
            <a:lvl7pPr lvl="6" algn="ctr">
              <a:lnSpc>
                <a:spcPct val="100000"/>
              </a:lnSpc>
              <a:spcBef>
                <a:spcPts val="0"/>
              </a:spcBef>
              <a:spcAft>
                <a:spcPts val="0"/>
              </a:spcAft>
              <a:buSzPts val="1600"/>
              <a:buFont typeface="Nunito"/>
              <a:buNone/>
              <a:defRPr sz="1600">
                <a:latin typeface="Nunito"/>
                <a:ea typeface="Nunito"/>
                <a:cs typeface="Nunito"/>
                <a:sym typeface="Nunito"/>
              </a:defRPr>
            </a:lvl7pPr>
            <a:lvl8pPr lvl="7" algn="ctr">
              <a:lnSpc>
                <a:spcPct val="100000"/>
              </a:lnSpc>
              <a:spcBef>
                <a:spcPts val="0"/>
              </a:spcBef>
              <a:spcAft>
                <a:spcPts val="0"/>
              </a:spcAft>
              <a:buSzPts val="1600"/>
              <a:buFont typeface="Nunito"/>
              <a:buNone/>
              <a:defRPr sz="1600">
                <a:latin typeface="Nunito"/>
                <a:ea typeface="Nunito"/>
                <a:cs typeface="Nunito"/>
                <a:sym typeface="Nunito"/>
              </a:defRPr>
            </a:lvl8pPr>
            <a:lvl9pPr lvl="8" algn="ctr">
              <a:lnSpc>
                <a:spcPct val="100000"/>
              </a:lnSpc>
              <a:spcBef>
                <a:spcPts val="0"/>
              </a:spcBef>
              <a:spcAft>
                <a:spcPts val="0"/>
              </a:spcAft>
              <a:buSzPts val="1600"/>
              <a:buFont typeface="Nunito"/>
              <a:buNone/>
              <a:defRPr sz="1600">
                <a:latin typeface="Nunito"/>
                <a:ea typeface="Nunito"/>
                <a:cs typeface="Nunito"/>
                <a:sym typeface="Nunito"/>
              </a:defRPr>
            </a:lvl9pPr>
          </a:lstStyle>
          <a:p/>
        </p:txBody>
      </p:sp>
      <p:sp>
        <p:nvSpPr>
          <p:cNvPr id="439" name="Google Shape;439;p6"/>
          <p:cNvSpPr txBox="1"/>
          <p:nvPr>
            <p:ph hasCustomPrompt="1" idx="2" type="title"/>
          </p:nvPr>
        </p:nvSpPr>
        <p:spPr>
          <a:xfrm>
            <a:off x="4349700" y="1385447"/>
            <a:ext cx="444600" cy="547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5000"/>
              <a:buFont typeface="Montserrat ExtraBold"/>
              <a:buNone/>
              <a:defRPr sz="5000">
                <a:solidFill>
                  <a:schemeClr val="accent1"/>
                </a:solidFill>
                <a:latin typeface="Montserrat ExtraBold"/>
                <a:ea typeface="Montserrat ExtraBold"/>
                <a:cs typeface="Montserrat ExtraBold"/>
                <a:sym typeface="Montserrat ExtraBold"/>
              </a:defRPr>
            </a:lvl1pPr>
            <a:lvl2pPr lvl="1" rtl="0">
              <a:spcBef>
                <a:spcPts val="0"/>
              </a:spcBef>
              <a:spcAft>
                <a:spcPts val="0"/>
              </a:spcAft>
              <a:buClr>
                <a:schemeClr val="accent1"/>
              </a:buClr>
              <a:buSzPts val="5000"/>
              <a:buFont typeface="Montserrat ExtraBold"/>
              <a:buNone/>
              <a:defRPr sz="5000">
                <a:solidFill>
                  <a:schemeClr val="accent1"/>
                </a:solidFill>
                <a:latin typeface="Montserrat ExtraBold"/>
                <a:ea typeface="Montserrat ExtraBold"/>
                <a:cs typeface="Montserrat ExtraBold"/>
                <a:sym typeface="Montserrat ExtraBold"/>
              </a:defRPr>
            </a:lvl2pPr>
            <a:lvl3pPr lvl="2" rtl="0">
              <a:spcBef>
                <a:spcPts val="0"/>
              </a:spcBef>
              <a:spcAft>
                <a:spcPts val="0"/>
              </a:spcAft>
              <a:buClr>
                <a:schemeClr val="accent1"/>
              </a:buClr>
              <a:buSzPts val="5000"/>
              <a:buFont typeface="Montserrat ExtraBold"/>
              <a:buNone/>
              <a:defRPr sz="5000">
                <a:solidFill>
                  <a:schemeClr val="accent1"/>
                </a:solidFill>
                <a:latin typeface="Montserrat ExtraBold"/>
                <a:ea typeface="Montserrat ExtraBold"/>
                <a:cs typeface="Montserrat ExtraBold"/>
                <a:sym typeface="Montserrat ExtraBold"/>
              </a:defRPr>
            </a:lvl3pPr>
            <a:lvl4pPr lvl="3" rtl="0">
              <a:spcBef>
                <a:spcPts val="0"/>
              </a:spcBef>
              <a:spcAft>
                <a:spcPts val="0"/>
              </a:spcAft>
              <a:buClr>
                <a:schemeClr val="accent1"/>
              </a:buClr>
              <a:buSzPts val="5000"/>
              <a:buFont typeface="Montserrat ExtraBold"/>
              <a:buNone/>
              <a:defRPr sz="5000">
                <a:solidFill>
                  <a:schemeClr val="accent1"/>
                </a:solidFill>
                <a:latin typeface="Montserrat ExtraBold"/>
                <a:ea typeface="Montserrat ExtraBold"/>
                <a:cs typeface="Montserrat ExtraBold"/>
                <a:sym typeface="Montserrat ExtraBold"/>
              </a:defRPr>
            </a:lvl4pPr>
            <a:lvl5pPr lvl="4" rtl="0">
              <a:spcBef>
                <a:spcPts val="0"/>
              </a:spcBef>
              <a:spcAft>
                <a:spcPts val="0"/>
              </a:spcAft>
              <a:buClr>
                <a:schemeClr val="accent1"/>
              </a:buClr>
              <a:buSzPts val="5000"/>
              <a:buFont typeface="Montserrat ExtraBold"/>
              <a:buNone/>
              <a:defRPr sz="5000">
                <a:solidFill>
                  <a:schemeClr val="accent1"/>
                </a:solidFill>
                <a:latin typeface="Montserrat ExtraBold"/>
                <a:ea typeface="Montserrat ExtraBold"/>
                <a:cs typeface="Montserrat ExtraBold"/>
                <a:sym typeface="Montserrat ExtraBold"/>
              </a:defRPr>
            </a:lvl5pPr>
            <a:lvl6pPr lvl="5" rtl="0">
              <a:spcBef>
                <a:spcPts val="0"/>
              </a:spcBef>
              <a:spcAft>
                <a:spcPts val="0"/>
              </a:spcAft>
              <a:buClr>
                <a:schemeClr val="accent1"/>
              </a:buClr>
              <a:buSzPts val="5000"/>
              <a:buFont typeface="Montserrat ExtraBold"/>
              <a:buNone/>
              <a:defRPr sz="5000">
                <a:solidFill>
                  <a:schemeClr val="accent1"/>
                </a:solidFill>
                <a:latin typeface="Montserrat ExtraBold"/>
                <a:ea typeface="Montserrat ExtraBold"/>
                <a:cs typeface="Montserrat ExtraBold"/>
                <a:sym typeface="Montserrat ExtraBold"/>
              </a:defRPr>
            </a:lvl6pPr>
            <a:lvl7pPr lvl="6" rtl="0">
              <a:spcBef>
                <a:spcPts val="0"/>
              </a:spcBef>
              <a:spcAft>
                <a:spcPts val="0"/>
              </a:spcAft>
              <a:buClr>
                <a:schemeClr val="accent1"/>
              </a:buClr>
              <a:buSzPts val="5000"/>
              <a:buFont typeface="Montserrat ExtraBold"/>
              <a:buNone/>
              <a:defRPr sz="5000">
                <a:solidFill>
                  <a:schemeClr val="accent1"/>
                </a:solidFill>
                <a:latin typeface="Montserrat ExtraBold"/>
                <a:ea typeface="Montserrat ExtraBold"/>
                <a:cs typeface="Montserrat ExtraBold"/>
                <a:sym typeface="Montserrat ExtraBold"/>
              </a:defRPr>
            </a:lvl7pPr>
            <a:lvl8pPr lvl="7" rtl="0">
              <a:spcBef>
                <a:spcPts val="0"/>
              </a:spcBef>
              <a:spcAft>
                <a:spcPts val="0"/>
              </a:spcAft>
              <a:buClr>
                <a:schemeClr val="accent1"/>
              </a:buClr>
              <a:buSzPts val="5000"/>
              <a:buFont typeface="Montserrat ExtraBold"/>
              <a:buNone/>
              <a:defRPr sz="5000">
                <a:solidFill>
                  <a:schemeClr val="accent1"/>
                </a:solidFill>
                <a:latin typeface="Montserrat ExtraBold"/>
                <a:ea typeface="Montserrat ExtraBold"/>
                <a:cs typeface="Montserrat ExtraBold"/>
                <a:sym typeface="Montserrat ExtraBold"/>
              </a:defRPr>
            </a:lvl8pPr>
            <a:lvl9pPr lvl="8" rtl="0">
              <a:spcBef>
                <a:spcPts val="0"/>
              </a:spcBef>
              <a:spcAft>
                <a:spcPts val="0"/>
              </a:spcAft>
              <a:buClr>
                <a:schemeClr val="accent1"/>
              </a:buClr>
              <a:buSzPts val="5000"/>
              <a:buFont typeface="Montserrat ExtraBold"/>
              <a:buNone/>
              <a:defRPr sz="5000">
                <a:solidFill>
                  <a:schemeClr val="accent1"/>
                </a:solidFill>
                <a:latin typeface="Montserrat ExtraBold"/>
                <a:ea typeface="Montserrat ExtraBold"/>
                <a:cs typeface="Montserrat ExtraBold"/>
                <a:sym typeface="Montserrat ExtraBold"/>
              </a:defRPr>
            </a:lvl9pPr>
          </a:lstStyle>
          <a:p>
            <a:r>
              <a:t>xx%</a:t>
            </a:r>
          </a:p>
        </p:txBody>
      </p:sp>
      <p:grpSp>
        <p:nvGrpSpPr>
          <p:cNvPr id="440" name="Google Shape;440;p6"/>
          <p:cNvGrpSpPr/>
          <p:nvPr/>
        </p:nvGrpSpPr>
        <p:grpSpPr>
          <a:xfrm>
            <a:off x="532843" y="246679"/>
            <a:ext cx="330676" cy="507632"/>
            <a:chOff x="1603769" y="107044"/>
            <a:chExt cx="384731" cy="590613"/>
          </a:xfrm>
        </p:grpSpPr>
        <p:sp>
          <p:nvSpPr>
            <p:cNvPr id="441" name="Google Shape;441;p6"/>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6"/>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6"/>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6"/>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8" name="Google Shape;448;p6"/>
          <p:cNvSpPr/>
          <p:nvPr/>
        </p:nvSpPr>
        <p:spPr>
          <a:xfrm>
            <a:off x="379349" y="1728325"/>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2"/>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9" name="Google Shape;449;p6"/>
          <p:cNvGrpSpPr/>
          <p:nvPr/>
        </p:nvGrpSpPr>
        <p:grpSpPr>
          <a:xfrm rot="10800000">
            <a:off x="295877" y="1111631"/>
            <a:ext cx="606382" cy="616689"/>
            <a:chOff x="3027518" y="-1395725"/>
            <a:chExt cx="705506" cy="717497"/>
          </a:xfrm>
        </p:grpSpPr>
        <p:sp>
          <p:nvSpPr>
            <p:cNvPr id="450" name="Google Shape;450;p6"/>
            <p:cNvSpPr/>
            <p:nvPr/>
          </p:nvSpPr>
          <p:spPr>
            <a:xfrm>
              <a:off x="3027518" y="-1395725"/>
              <a:ext cx="705506" cy="717497"/>
            </a:xfrm>
            <a:custGeom>
              <a:rect b="b" l="l" r="r" t="t"/>
              <a:pathLst>
                <a:path extrusionOk="0" fill="none" h="19565" w="19238">
                  <a:moveTo>
                    <a:pt x="19237" y="0"/>
                  </a:moveTo>
                  <a:lnTo>
                    <a:pt x="19237" y="19237"/>
                  </a:lnTo>
                  <a:lnTo>
                    <a:pt x="0" y="19564"/>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6"/>
            <p:cNvSpPr/>
            <p:nvPr/>
          </p:nvSpPr>
          <p:spPr>
            <a:xfrm>
              <a:off x="3298315" y="-1144915"/>
              <a:ext cx="339771" cy="345785"/>
            </a:xfrm>
            <a:custGeom>
              <a:rect b="b" l="l" r="r" t="t"/>
              <a:pathLst>
                <a:path extrusionOk="0" fill="none" h="9429" w="9265">
                  <a:moveTo>
                    <a:pt x="9265" y="1"/>
                  </a:moveTo>
                  <a:lnTo>
                    <a:pt x="9265" y="9265"/>
                  </a:lnTo>
                  <a:lnTo>
                    <a:pt x="1" y="942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6"/>
            <p:cNvSpPr/>
            <p:nvPr/>
          </p:nvSpPr>
          <p:spPr>
            <a:xfrm>
              <a:off x="3182390" y="-740223"/>
              <a:ext cx="37" cy="55999"/>
            </a:xfrm>
            <a:custGeom>
              <a:rect b="b" l="l" r="r" t="t"/>
              <a:pathLst>
                <a:path extrusionOk="0" fill="none" h="1527" w="1">
                  <a:moveTo>
                    <a:pt x="1" y="1527"/>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6"/>
            <p:cNvSpPr/>
            <p:nvPr/>
          </p:nvSpPr>
          <p:spPr>
            <a:xfrm>
              <a:off x="3260358" y="-741214"/>
              <a:ext cx="37" cy="55009"/>
            </a:xfrm>
            <a:custGeom>
              <a:rect b="b" l="l" r="r" t="t"/>
              <a:pathLst>
                <a:path extrusionOk="0" fill="none" h="1500" w="1">
                  <a:moveTo>
                    <a:pt x="0" y="1499"/>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6"/>
            <p:cNvSpPr/>
            <p:nvPr/>
          </p:nvSpPr>
          <p:spPr>
            <a:xfrm>
              <a:off x="3339279" y="-742204"/>
              <a:ext cx="37" cy="55009"/>
            </a:xfrm>
            <a:custGeom>
              <a:rect b="b" l="l" r="r" t="t"/>
              <a:pathLst>
                <a:path extrusionOk="0" fill="none" h="1500" w="1">
                  <a:moveTo>
                    <a:pt x="1" y="1499"/>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6"/>
            <p:cNvSpPr/>
            <p:nvPr/>
          </p:nvSpPr>
          <p:spPr>
            <a:xfrm>
              <a:off x="3417247" y="-744221"/>
              <a:ext cx="37" cy="55999"/>
            </a:xfrm>
            <a:custGeom>
              <a:rect b="b" l="l" r="r" t="t"/>
              <a:pathLst>
                <a:path extrusionOk="0" fill="none" h="1527" w="1">
                  <a:moveTo>
                    <a:pt x="0" y="1527"/>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6"/>
            <p:cNvSpPr/>
            <p:nvPr/>
          </p:nvSpPr>
          <p:spPr>
            <a:xfrm>
              <a:off x="3496168" y="-745211"/>
              <a:ext cx="37" cy="55009"/>
            </a:xfrm>
            <a:custGeom>
              <a:rect b="b" l="l" r="r" t="t"/>
              <a:pathLst>
                <a:path extrusionOk="0" fill="none" h="1500" w="1">
                  <a:moveTo>
                    <a:pt x="1" y="1499"/>
                  </a:moveTo>
                  <a:lnTo>
                    <a:pt x="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
            <p:cNvSpPr/>
            <p:nvPr/>
          </p:nvSpPr>
          <p:spPr>
            <a:xfrm>
              <a:off x="3574099" y="-747191"/>
              <a:ext cx="37" cy="55999"/>
            </a:xfrm>
            <a:custGeom>
              <a:rect b="b" l="l" r="r" t="t"/>
              <a:pathLst>
                <a:path extrusionOk="0" fill="none" h="1527"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6"/>
            <p:cNvSpPr/>
            <p:nvPr/>
          </p:nvSpPr>
          <p:spPr>
            <a:xfrm>
              <a:off x="3653057" y="-748181"/>
              <a:ext cx="37" cy="55962"/>
            </a:xfrm>
            <a:custGeom>
              <a:rect b="b" l="l" r="r" t="t"/>
              <a:pathLst>
                <a:path extrusionOk="0" fill="none" h="1526" w="1">
                  <a:moveTo>
                    <a:pt x="1" y="1526"/>
                  </a:moveTo>
                  <a:lnTo>
                    <a:pt x="1"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9" name="Google Shape;459;p6"/>
          <p:cNvGrpSpPr/>
          <p:nvPr/>
        </p:nvGrpSpPr>
        <p:grpSpPr>
          <a:xfrm>
            <a:off x="1695468" y="246761"/>
            <a:ext cx="158924" cy="202737"/>
            <a:chOff x="2947570" y="-1075969"/>
            <a:chExt cx="184903" cy="235878"/>
          </a:xfrm>
        </p:grpSpPr>
        <p:sp>
          <p:nvSpPr>
            <p:cNvPr id="460" name="Google Shape;460;p6"/>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6"/>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6"/>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3" name="Google Shape;463;p6"/>
          <p:cNvGrpSpPr/>
          <p:nvPr/>
        </p:nvGrpSpPr>
        <p:grpSpPr>
          <a:xfrm>
            <a:off x="817344" y="795318"/>
            <a:ext cx="158924" cy="202737"/>
            <a:chOff x="2947570" y="-1075969"/>
            <a:chExt cx="184903" cy="235878"/>
          </a:xfrm>
        </p:grpSpPr>
        <p:sp>
          <p:nvSpPr>
            <p:cNvPr id="464" name="Google Shape;464;p6"/>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6"/>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7" name="Google Shape;467;p6"/>
          <p:cNvGrpSpPr/>
          <p:nvPr/>
        </p:nvGrpSpPr>
        <p:grpSpPr>
          <a:xfrm>
            <a:off x="956937" y="295929"/>
            <a:ext cx="728333" cy="730918"/>
            <a:chOff x="4492684" y="662647"/>
            <a:chExt cx="847391" cy="850399"/>
          </a:xfrm>
        </p:grpSpPr>
        <p:sp>
          <p:nvSpPr>
            <p:cNvPr id="468" name="Google Shape;468;p6"/>
            <p:cNvSpPr/>
            <p:nvPr/>
          </p:nvSpPr>
          <p:spPr>
            <a:xfrm>
              <a:off x="4492684" y="662647"/>
              <a:ext cx="847391" cy="850399"/>
            </a:xfrm>
            <a:custGeom>
              <a:rect b="b" l="l" r="r" t="t"/>
              <a:pathLst>
                <a:path extrusionOk="0" fill="none" h="23189" w="23107">
                  <a:moveTo>
                    <a:pt x="19019" y="4061"/>
                  </a:moveTo>
                  <a:cubicBezTo>
                    <a:pt x="23107" y="8093"/>
                    <a:pt x="23079" y="14769"/>
                    <a:pt x="18965" y="18938"/>
                  </a:cubicBezTo>
                  <a:cubicBezTo>
                    <a:pt x="14823" y="23080"/>
                    <a:pt x="8175" y="23189"/>
                    <a:pt x="4087" y="19129"/>
                  </a:cubicBezTo>
                  <a:cubicBezTo>
                    <a:pt x="0" y="15069"/>
                    <a:pt x="27" y="8420"/>
                    <a:pt x="4142" y="4252"/>
                  </a:cubicBezTo>
                  <a:cubicBezTo>
                    <a:pt x="8284" y="83"/>
                    <a:pt x="14932" y="1"/>
                    <a:pt x="19019" y="406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
            <p:cNvSpPr/>
            <p:nvPr/>
          </p:nvSpPr>
          <p:spPr>
            <a:xfrm>
              <a:off x="4858428" y="1029382"/>
              <a:ext cx="115922" cy="115958"/>
            </a:xfrm>
            <a:custGeom>
              <a:rect b="b" l="l" r="r" t="t"/>
              <a:pathLst>
                <a:path extrusionOk="0" fill="none" h="3162" w="3161">
                  <a:moveTo>
                    <a:pt x="3161" y="1554"/>
                  </a:moveTo>
                  <a:cubicBezTo>
                    <a:pt x="3134" y="2426"/>
                    <a:pt x="2452" y="3134"/>
                    <a:pt x="1580" y="3162"/>
                  </a:cubicBezTo>
                  <a:cubicBezTo>
                    <a:pt x="708" y="3162"/>
                    <a:pt x="0" y="2480"/>
                    <a:pt x="0" y="1608"/>
                  </a:cubicBezTo>
                  <a:cubicBezTo>
                    <a:pt x="0" y="737"/>
                    <a:pt x="708" y="28"/>
                    <a:pt x="1580" y="1"/>
                  </a:cubicBezTo>
                  <a:cubicBezTo>
                    <a:pt x="2452" y="1"/>
                    <a:pt x="3161" y="682"/>
                    <a:pt x="3161" y="1554"/>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
            <p:cNvSpPr/>
            <p:nvPr/>
          </p:nvSpPr>
          <p:spPr>
            <a:xfrm>
              <a:off x="4770485" y="792581"/>
              <a:ext cx="291803" cy="197885"/>
            </a:xfrm>
            <a:custGeom>
              <a:rect b="b" l="l" r="r" t="t"/>
              <a:pathLst>
                <a:path extrusionOk="0" fill="none" h="5396" w="7957">
                  <a:moveTo>
                    <a:pt x="3978" y="4932"/>
                  </a:moveTo>
                  <a:cubicBezTo>
                    <a:pt x="4523" y="4932"/>
                    <a:pt x="5068" y="5068"/>
                    <a:pt x="5532" y="5341"/>
                  </a:cubicBezTo>
                  <a:lnTo>
                    <a:pt x="7957" y="1035"/>
                  </a:lnTo>
                  <a:cubicBezTo>
                    <a:pt x="6730" y="354"/>
                    <a:pt x="5368" y="0"/>
                    <a:pt x="3978" y="55"/>
                  </a:cubicBezTo>
                  <a:cubicBezTo>
                    <a:pt x="2589" y="55"/>
                    <a:pt x="1199" y="436"/>
                    <a:pt x="0" y="1172"/>
                  </a:cubicBezTo>
                  <a:lnTo>
                    <a:pt x="2452" y="5395"/>
                  </a:lnTo>
                  <a:cubicBezTo>
                    <a:pt x="2916" y="5095"/>
                    <a:pt x="3433" y="4959"/>
                    <a:pt x="3978" y="4932"/>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
            <p:cNvSpPr/>
            <p:nvPr/>
          </p:nvSpPr>
          <p:spPr>
            <a:xfrm>
              <a:off x="4623571" y="1091360"/>
              <a:ext cx="235878" cy="250840"/>
            </a:xfrm>
            <a:custGeom>
              <a:rect b="b" l="l" r="r" t="t"/>
              <a:pathLst>
                <a:path extrusionOk="0" fill="none" h="6840" w="6432">
                  <a:moveTo>
                    <a:pt x="4878" y="0"/>
                  </a:moveTo>
                  <a:lnTo>
                    <a:pt x="1" y="82"/>
                  </a:lnTo>
                  <a:cubicBezTo>
                    <a:pt x="1" y="2861"/>
                    <a:pt x="1499" y="5450"/>
                    <a:pt x="3924" y="6839"/>
                  </a:cubicBezTo>
                  <a:lnTo>
                    <a:pt x="6431" y="2589"/>
                  </a:lnTo>
                  <a:cubicBezTo>
                    <a:pt x="5478" y="2071"/>
                    <a:pt x="4905" y="1063"/>
                    <a:pt x="487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
            <p:cNvSpPr/>
            <p:nvPr/>
          </p:nvSpPr>
          <p:spPr>
            <a:xfrm>
              <a:off x="4973326" y="1083365"/>
              <a:ext cx="236868" cy="253847"/>
            </a:xfrm>
            <a:custGeom>
              <a:rect b="b" l="l" r="r" t="t"/>
              <a:pathLst>
                <a:path extrusionOk="0" fill="none" h="6922" w="6459">
                  <a:moveTo>
                    <a:pt x="6458" y="0"/>
                  </a:moveTo>
                  <a:lnTo>
                    <a:pt x="1554" y="109"/>
                  </a:lnTo>
                  <a:cubicBezTo>
                    <a:pt x="1526" y="1199"/>
                    <a:pt x="954" y="2207"/>
                    <a:pt x="1" y="2780"/>
                  </a:cubicBezTo>
                  <a:lnTo>
                    <a:pt x="2507" y="6921"/>
                  </a:lnTo>
                  <a:cubicBezTo>
                    <a:pt x="4932" y="5450"/>
                    <a:pt x="6431" y="2834"/>
                    <a:pt x="6458" y="0"/>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3" name="Google Shape;473;p6"/>
          <p:cNvGrpSpPr/>
          <p:nvPr/>
        </p:nvGrpSpPr>
        <p:grpSpPr>
          <a:xfrm>
            <a:off x="559039" y="4454809"/>
            <a:ext cx="308365" cy="307514"/>
            <a:chOff x="2601030" y="2721166"/>
            <a:chExt cx="358773" cy="357783"/>
          </a:xfrm>
        </p:grpSpPr>
        <p:sp>
          <p:nvSpPr>
            <p:cNvPr id="474" name="Google Shape;474;p6"/>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6"/>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6"/>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6"/>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6"/>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6"/>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2" name="Google Shape;482;p6"/>
          <p:cNvGrpSpPr/>
          <p:nvPr/>
        </p:nvGrpSpPr>
        <p:grpSpPr>
          <a:xfrm>
            <a:off x="7976467" y="4020361"/>
            <a:ext cx="645057" cy="788475"/>
            <a:chOff x="794919" y="4014442"/>
            <a:chExt cx="750503" cy="917365"/>
          </a:xfrm>
        </p:grpSpPr>
        <p:sp>
          <p:nvSpPr>
            <p:cNvPr id="483" name="Google Shape;483;p6"/>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6"/>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6" name="Google Shape;486;p6"/>
          <p:cNvGrpSpPr/>
          <p:nvPr/>
        </p:nvGrpSpPr>
        <p:grpSpPr>
          <a:xfrm>
            <a:off x="8558624" y="4261402"/>
            <a:ext cx="187263" cy="187264"/>
            <a:chOff x="1447449" y="4268259"/>
            <a:chExt cx="217875" cy="217875"/>
          </a:xfrm>
        </p:grpSpPr>
        <p:sp>
          <p:nvSpPr>
            <p:cNvPr id="487" name="Google Shape;487;p6"/>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6"/>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6"/>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6"/>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5" name="Google Shape;495;p6"/>
          <p:cNvGrpSpPr/>
          <p:nvPr/>
        </p:nvGrpSpPr>
        <p:grpSpPr>
          <a:xfrm>
            <a:off x="7888089" y="3759456"/>
            <a:ext cx="181240" cy="670823"/>
            <a:chOff x="2419167" y="1286206"/>
            <a:chExt cx="210867" cy="780480"/>
          </a:xfrm>
        </p:grpSpPr>
        <p:sp>
          <p:nvSpPr>
            <p:cNvPr id="496" name="Google Shape;496;p6"/>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6"/>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6"/>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6"/>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6"/>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6"/>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6"/>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6"/>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6"/>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6"/>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1" name="Google Shape;511;p6"/>
          <p:cNvGrpSpPr/>
          <p:nvPr/>
        </p:nvGrpSpPr>
        <p:grpSpPr>
          <a:xfrm rot="900084">
            <a:off x="8232295" y="3168175"/>
            <a:ext cx="717269" cy="750780"/>
            <a:chOff x="3153626" y="-2653955"/>
            <a:chExt cx="834426" cy="873411"/>
          </a:xfrm>
        </p:grpSpPr>
        <p:sp>
          <p:nvSpPr>
            <p:cNvPr id="512" name="Google Shape;512;p6"/>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6"/>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6"/>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6"/>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6"/>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9" name="Google Shape;519;p6"/>
          <p:cNvGrpSpPr/>
          <p:nvPr/>
        </p:nvGrpSpPr>
        <p:grpSpPr>
          <a:xfrm>
            <a:off x="7424800" y="4733552"/>
            <a:ext cx="166649" cy="167500"/>
            <a:chOff x="3407917" y="-1400250"/>
            <a:chExt cx="193891" cy="194881"/>
          </a:xfrm>
        </p:grpSpPr>
        <p:sp>
          <p:nvSpPr>
            <p:cNvPr id="520" name="Google Shape;520;p6"/>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6"/>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6"/>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6"/>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6"/>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6"/>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8" name="Google Shape;528;p6"/>
          <p:cNvGrpSpPr/>
          <p:nvPr/>
        </p:nvGrpSpPr>
        <p:grpSpPr>
          <a:xfrm>
            <a:off x="7603861" y="4483576"/>
            <a:ext cx="196716" cy="249985"/>
            <a:chOff x="2079424" y="521748"/>
            <a:chExt cx="228873" cy="290850"/>
          </a:xfrm>
        </p:grpSpPr>
        <p:sp>
          <p:nvSpPr>
            <p:cNvPr id="529" name="Google Shape;529;p6"/>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6"/>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6"/>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2" name="Google Shape;532;p6"/>
          <p:cNvGrpSpPr/>
          <p:nvPr/>
        </p:nvGrpSpPr>
        <p:grpSpPr>
          <a:xfrm>
            <a:off x="8745950" y="4672877"/>
            <a:ext cx="110824" cy="110824"/>
            <a:chOff x="794923" y="2795124"/>
            <a:chExt cx="128941" cy="128941"/>
          </a:xfrm>
        </p:grpSpPr>
        <p:sp>
          <p:nvSpPr>
            <p:cNvPr id="533" name="Google Shape;533;p6"/>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6"/>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5" name="Google Shape;535;p6"/>
          <p:cNvGrpSpPr/>
          <p:nvPr/>
        </p:nvGrpSpPr>
        <p:grpSpPr>
          <a:xfrm>
            <a:off x="8330431" y="439171"/>
            <a:ext cx="200704" cy="200674"/>
            <a:chOff x="6886110" y="773687"/>
            <a:chExt cx="249074" cy="249037"/>
          </a:xfrm>
        </p:grpSpPr>
        <p:sp>
          <p:nvSpPr>
            <p:cNvPr id="536" name="Google Shape;536;p6"/>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6"/>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6"/>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6"/>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6"/>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6"/>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6"/>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6"/>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44" name="Shape 544"/>
        <p:cNvGrpSpPr/>
        <p:nvPr/>
      </p:nvGrpSpPr>
      <p:grpSpPr>
        <a:xfrm>
          <a:off x="0" y="0"/>
          <a:ext cx="0" cy="0"/>
          <a:chOff x="0" y="0"/>
          <a:chExt cx="0" cy="0"/>
        </a:xfrm>
      </p:grpSpPr>
      <p:sp>
        <p:nvSpPr>
          <p:cNvPr id="545" name="Google Shape;545;p7"/>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7"/>
          <p:cNvSpPr txBox="1"/>
          <p:nvPr>
            <p:ph type="title"/>
          </p:nvPr>
        </p:nvSpPr>
        <p:spPr>
          <a:xfrm>
            <a:off x="2620950" y="539500"/>
            <a:ext cx="3902100" cy="5061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2"/>
              </a:buClr>
              <a:buSzPts val="2800"/>
              <a:buNone/>
              <a:defRPr sz="4000">
                <a:solidFill>
                  <a:schemeClr val="accent2"/>
                </a:solidFill>
                <a:latin typeface="Montserrat ExtraBold"/>
                <a:ea typeface="Montserrat ExtraBold"/>
                <a:cs typeface="Montserrat ExtraBold"/>
                <a:sym typeface="Montserrat ExtraBold"/>
              </a:defRPr>
            </a:lvl1pPr>
            <a:lvl2pPr lvl="1">
              <a:spcBef>
                <a:spcPts val="0"/>
              </a:spcBef>
              <a:spcAft>
                <a:spcPts val="0"/>
              </a:spcAft>
              <a:buClr>
                <a:schemeClr val="accent2"/>
              </a:buClr>
              <a:buSzPts val="2800"/>
              <a:buNone/>
              <a:defRPr>
                <a:solidFill>
                  <a:schemeClr val="accent2"/>
                </a:solidFill>
              </a:defRPr>
            </a:lvl2pPr>
            <a:lvl3pPr lvl="2">
              <a:spcBef>
                <a:spcPts val="0"/>
              </a:spcBef>
              <a:spcAft>
                <a:spcPts val="0"/>
              </a:spcAft>
              <a:buClr>
                <a:schemeClr val="accent2"/>
              </a:buClr>
              <a:buSzPts val="2800"/>
              <a:buNone/>
              <a:defRPr>
                <a:solidFill>
                  <a:schemeClr val="accent2"/>
                </a:solidFill>
              </a:defRPr>
            </a:lvl3pPr>
            <a:lvl4pPr lvl="3">
              <a:spcBef>
                <a:spcPts val="0"/>
              </a:spcBef>
              <a:spcAft>
                <a:spcPts val="0"/>
              </a:spcAft>
              <a:buClr>
                <a:schemeClr val="accent2"/>
              </a:buClr>
              <a:buSzPts val="2800"/>
              <a:buNone/>
              <a:defRPr>
                <a:solidFill>
                  <a:schemeClr val="accent2"/>
                </a:solidFill>
              </a:defRPr>
            </a:lvl4pPr>
            <a:lvl5pPr lvl="4">
              <a:spcBef>
                <a:spcPts val="0"/>
              </a:spcBef>
              <a:spcAft>
                <a:spcPts val="0"/>
              </a:spcAft>
              <a:buClr>
                <a:schemeClr val="accent2"/>
              </a:buClr>
              <a:buSzPts val="2800"/>
              <a:buNone/>
              <a:defRPr>
                <a:solidFill>
                  <a:schemeClr val="accent2"/>
                </a:solidFill>
              </a:defRPr>
            </a:lvl5pPr>
            <a:lvl6pPr lvl="5">
              <a:spcBef>
                <a:spcPts val="0"/>
              </a:spcBef>
              <a:spcAft>
                <a:spcPts val="0"/>
              </a:spcAft>
              <a:buClr>
                <a:schemeClr val="accent2"/>
              </a:buClr>
              <a:buSzPts val="2800"/>
              <a:buNone/>
              <a:defRPr>
                <a:solidFill>
                  <a:schemeClr val="accent2"/>
                </a:solidFill>
              </a:defRPr>
            </a:lvl6pPr>
            <a:lvl7pPr lvl="6">
              <a:spcBef>
                <a:spcPts val="0"/>
              </a:spcBef>
              <a:spcAft>
                <a:spcPts val="0"/>
              </a:spcAft>
              <a:buClr>
                <a:schemeClr val="accent2"/>
              </a:buClr>
              <a:buSzPts val="2800"/>
              <a:buNone/>
              <a:defRPr>
                <a:solidFill>
                  <a:schemeClr val="accent2"/>
                </a:solidFill>
              </a:defRPr>
            </a:lvl7pPr>
            <a:lvl8pPr lvl="7">
              <a:spcBef>
                <a:spcPts val="0"/>
              </a:spcBef>
              <a:spcAft>
                <a:spcPts val="0"/>
              </a:spcAft>
              <a:buClr>
                <a:schemeClr val="accent2"/>
              </a:buClr>
              <a:buSzPts val="2800"/>
              <a:buNone/>
              <a:defRPr>
                <a:solidFill>
                  <a:schemeClr val="accent2"/>
                </a:solidFill>
              </a:defRPr>
            </a:lvl8pPr>
            <a:lvl9pPr lvl="8">
              <a:spcBef>
                <a:spcPts val="0"/>
              </a:spcBef>
              <a:spcAft>
                <a:spcPts val="0"/>
              </a:spcAft>
              <a:buClr>
                <a:schemeClr val="accent2"/>
              </a:buClr>
              <a:buSzPts val="2800"/>
              <a:buNone/>
              <a:defRPr>
                <a:solidFill>
                  <a:schemeClr val="accent2"/>
                </a:solidFill>
              </a:defRPr>
            </a:lvl9pPr>
          </a:lstStyle>
          <a:p/>
        </p:txBody>
      </p:sp>
      <p:sp>
        <p:nvSpPr>
          <p:cNvPr id="547" name="Google Shape;547;p7"/>
          <p:cNvSpPr txBox="1"/>
          <p:nvPr>
            <p:ph idx="1" type="subTitle"/>
          </p:nvPr>
        </p:nvSpPr>
        <p:spPr>
          <a:xfrm>
            <a:off x="2261250" y="2010450"/>
            <a:ext cx="4621500" cy="14274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a:spcBef>
                <a:spcPts val="0"/>
              </a:spcBef>
              <a:spcAft>
                <a:spcPts val="0"/>
              </a:spcAft>
              <a:buSzPts val="1200"/>
              <a:buNone/>
              <a:defRPr/>
            </a:lvl2pPr>
            <a:lvl3pPr lvl="2">
              <a:spcBef>
                <a:spcPts val="1600"/>
              </a:spcBef>
              <a:spcAft>
                <a:spcPts val="0"/>
              </a:spcAft>
              <a:buSzPts val="1200"/>
              <a:buNone/>
              <a:defRPr/>
            </a:lvl3pPr>
            <a:lvl4pPr lvl="3">
              <a:spcBef>
                <a:spcPts val="1600"/>
              </a:spcBef>
              <a:spcAft>
                <a:spcPts val="0"/>
              </a:spcAft>
              <a:buSzPts val="1200"/>
              <a:buNone/>
              <a:defRPr/>
            </a:lvl4pPr>
            <a:lvl5pPr lvl="4">
              <a:spcBef>
                <a:spcPts val="1600"/>
              </a:spcBef>
              <a:spcAft>
                <a:spcPts val="0"/>
              </a:spcAft>
              <a:buSzPts val="1200"/>
              <a:buNone/>
              <a:defRPr/>
            </a:lvl5pPr>
            <a:lvl6pPr lvl="5">
              <a:spcBef>
                <a:spcPts val="1600"/>
              </a:spcBef>
              <a:spcAft>
                <a:spcPts val="0"/>
              </a:spcAft>
              <a:buSzPts val="1200"/>
              <a:buNone/>
              <a:defRPr/>
            </a:lvl6pPr>
            <a:lvl7pPr lvl="6">
              <a:spcBef>
                <a:spcPts val="1600"/>
              </a:spcBef>
              <a:spcAft>
                <a:spcPts val="0"/>
              </a:spcAft>
              <a:buSzPts val="1200"/>
              <a:buNone/>
              <a:defRPr/>
            </a:lvl7pPr>
            <a:lvl8pPr lvl="7">
              <a:spcBef>
                <a:spcPts val="1600"/>
              </a:spcBef>
              <a:spcAft>
                <a:spcPts val="0"/>
              </a:spcAft>
              <a:buSzPts val="1200"/>
              <a:buNone/>
              <a:defRPr/>
            </a:lvl8pPr>
            <a:lvl9pPr lvl="8">
              <a:spcBef>
                <a:spcPts val="1600"/>
              </a:spcBef>
              <a:spcAft>
                <a:spcPts val="1600"/>
              </a:spcAft>
              <a:buSzPts val="1200"/>
              <a:buNone/>
              <a:defRPr/>
            </a:lvl9pPr>
          </a:lstStyle>
          <a:p/>
        </p:txBody>
      </p:sp>
      <p:grpSp>
        <p:nvGrpSpPr>
          <p:cNvPr id="548" name="Google Shape;548;p7"/>
          <p:cNvGrpSpPr/>
          <p:nvPr/>
        </p:nvGrpSpPr>
        <p:grpSpPr>
          <a:xfrm flipH="1" rot="-1800071">
            <a:off x="773382" y="4024351"/>
            <a:ext cx="717247" cy="750757"/>
            <a:chOff x="3153626" y="-2653955"/>
            <a:chExt cx="834426" cy="873411"/>
          </a:xfrm>
        </p:grpSpPr>
        <p:sp>
          <p:nvSpPr>
            <p:cNvPr id="549" name="Google Shape;549;p7"/>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7"/>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7"/>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7"/>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7"/>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7"/>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7"/>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6" name="Google Shape;556;p7"/>
          <p:cNvSpPr/>
          <p:nvPr/>
        </p:nvSpPr>
        <p:spPr>
          <a:xfrm flipH="1">
            <a:off x="1588191" y="4762313"/>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7" name="Google Shape;557;p7"/>
          <p:cNvGrpSpPr/>
          <p:nvPr/>
        </p:nvGrpSpPr>
        <p:grpSpPr>
          <a:xfrm flipH="1">
            <a:off x="341102" y="2984427"/>
            <a:ext cx="166649" cy="167500"/>
            <a:chOff x="3407917" y="-1400250"/>
            <a:chExt cx="193891" cy="194881"/>
          </a:xfrm>
        </p:grpSpPr>
        <p:sp>
          <p:nvSpPr>
            <p:cNvPr id="558" name="Google Shape;558;p7"/>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7"/>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7"/>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7"/>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7"/>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7"/>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7"/>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7"/>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6" name="Google Shape;566;p7"/>
          <p:cNvGrpSpPr/>
          <p:nvPr/>
        </p:nvGrpSpPr>
        <p:grpSpPr>
          <a:xfrm flipH="1">
            <a:off x="283732" y="4226106"/>
            <a:ext cx="576312" cy="578897"/>
            <a:chOff x="1889565" y="-3382437"/>
            <a:chExt cx="670520" cy="673527"/>
          </a:xfrm>
        </p:grpSpPr>
        <p:sp>
          <p:nvSpPr>
            <p:cNvPr id="567" name="Google Shape;567;p7"/>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7"/>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7"/>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7"/>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7"/>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2" name="Google Shape;572;p7"/>
          <p:cNvGrpSpPr/>
          <p:nvPr/>
        </p:nvGrpSpPr>
        <p:grpSpPr>
          <a:xfrm flipH="1">
            <a:off x="323286" y="3668840"/>
            <a:ext cx="202705" cy="497323"/>
            <a:chOff x="6219428" y="3871144"/>
            <a:chExt cx="235841" cy="578619"/>
          </a:xfrm>
        </p:grpSpPr>
        <p:sp>
          <p:nvSpPr>
            <p:cNvPr id="573" name="Google Shape;573;p7"/>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7"/>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7"/>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6" name="Google Shape;576;p7"/>
          <p:cNvGrpSpPr/>
          <p:nvPr/>
        </p:nvGrpSpPr>
        <p:grpSpPr>
          <a:xfrm flipH="1">
            <a:off x="561518" y="3449183"/>
            <a:ext cx="196716" cy="249985"/>
            <a:chOff x="2079424" y="521748"/>
            <a:chExt cx="228873" cy="290850"/>
          </a:xfrm>
        </p:grpSpPr>
        <p:sp>
          <p:nvSpPr>
            <p:cNvPr id="577" name="Google Shape;577;p7"/>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7"/>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7"/>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0" name="Google Shape;580;p7"/>
          <p:cNvGrpSpPr/>
          <p:nvPr/>
        </p:nvGrpSpPr>
        <p:grpSpPr>
          <a:xfrm flipH="1">
            <a:off x="899301" y="3754587"/>
            <a:ext cx="110824" cy="110824"/>
            <a:chOff x="794923" y="2795124"/>
            <a:chExt cx="128941" cy="128941"/>
          </a:xfrm>
        </p:grpSpPr>
        <p:sp>
          <p:nvSpPr>
            <p:cNvPr id="581" name="Google Shape;581;p7"/>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7"/>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3" name="Google Shape;583;p7"/>
          <p:cNvGrpSpPr/>
          <p:nvPr/>
        </p:nvGrpSpPr>
        <p:grpSpPr>
          <a:xfrm>
            <a:off x="559039" y="385746"/>
            <a:ext cx="308365" cy="307514"/>
            <a:chOff x="2601030" y="2721166"/>
            <a:chExt cx="358773" cy="357783"/>
          </a:xfrm>
        </p:grpSpPr>
        <p:sp>
          <p:nvSpPr>
            <p:cNvPr id="584" name="Google Shape;584;p7"/>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7"/>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7"/>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7"/>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7"/>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7"/>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7"/>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7"/>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2" name="Google Shape;592;p7"/>
          <p:cNvGrpSpPr/>
          <p:nvPr/>
        </p:nvGrpSpPr>
        <p:grpSpPr>
          <a:xfrm flipH="1">
            <a:off x="8390763" y="209486"/>
            <a:ext cx="330676" cy="507632"/>
            <a:chOff x="1603769" y="107044"/>
            <a:chExt cx="384731" cy="590613"/>
          </a:xfrm>
        </p:grpSpPr>
        <p:sp>
          <p:nvSpPr>
            <p:cNvPr id="593" name="Google Shape;593;p7"/>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7"/>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7"/>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7"/>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7"/>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7"/>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7"/>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0" name="Google Shape;600;p7"/>
          <p:cNvSpPr/>
          <p:nvPr/>
        </p:nvSpPr>
        <p:spPr>
          <a:xfrm flipH="1">
            <a:off x="7778193" y="195263"/>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lt1"/>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1" name="Google Shape;601;p7"/>
          <p:cNvGrpSpPr/>
          <p:nvPr/>
        </p:nvGrpSpPr>
        <p:grpSpPr>
          <a:xfrm flipH="1" rot="10800000">
            <a:off x="8248137" y="1235571"/>
            <a:ext cx="606382" cy="616689"/>
            <a:chOff x="3027518" y="-1395725"/>
            <a:chExt cx="705506" cy="717497"/>
          </a:xfrm>
        </p:grpSpPr>
        <p:sp>
          <p:nvSpPr>
            <p:cNvPr id="602" name="Google Shape;602;p7"/>
            <p:cNvSpPr/>
            <p:nvPr/>
          </p:nvSpPr>
          <p:spPr>
            <a:xfrm>
              <a:off x="3027518" y="-1395725"/>
              <a:ext cx="705506" cy="717497"/>
            </a:xfrm>
            <a:custGeom>
              <a:rect b="b" l="l" r="r" t="t"/>
              <a:pathLst>
                <a:path extrusionOk="0" fill="none" h="19565" w="19238">
                  <a:moveTo>
                    <a:pt x="19237" y="0"/>
                  </a:moveTo>
                  <a:lnTo>
                    <a:pt x="19237" y="19237"/>
                  </a:lnTo>
                  <a:lnTo>
                    <a:pt x="0" y="19564"/>
                  </a:ln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7"/>
            <p:cNvSpPr/>
            <p:nvPr/>
          </p:nvSpPr>
          <p:spPr>
            <a:xfrm>
              <a:off x="3298315" y="-1144915"/>
              <a:ext cx="339771" cy="345785"/>
            </a:xfrm>
            <a:custGeom>
              <a:rect b="b" l="l" r="r" t="t"/>
              <a:pathLst>
                <a:path extrusionOk="0" fill="none" h="9429" w="9265">
                  <a:moveTo>
                    <a:pt x="9265" y="1"/>
                  </a:moveTo>
                  <a:lnTo>
                    <a:pt x="9265" y="9265"/>
                  </a:lnTo>
                  <a:lnTo>
                    <a:pt x="1" y="9428"/>
                  </a:ln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7"/>
            <p:cNvSpPr/>
            <p:nvPr/>
          </p:nvSpPr>
          <p:spPr>
            <a:xfrm>
              <a:off x="3182390" y="-740223"/>
              <a:ext cx="37" cy="55999"/>
            </a:xfrm>
            <a:custGeom>
              <a:rect b="b" l="l" r="r" t="t"/>
              <a:pathLst>
                <a:path extrusionOk="0" fill="none" h="1527" w="1">
                  <a:moveTo>
                    <a:pt x="1" y="1527"/>
                  </a:moveTo>
                  <a:lnTo>
                    <a:pt x="1"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7"/>
            <p:cNvSpPr/>
            <p:nvPr/>
          </p:nvSpPr>
          <p:spPr>
            <a:xfrm>
              <a:off x="3260358" y="-741214"/>
              <a:ext cx="37" cy="55009"/>
            </a:xfrm>
            <a:custGeom>
              <a:rect b="b" l="l" r="r" t="t"/>
              <a:pathLst>
                <a:path extrusionOk="0" fill="none" h="1500" w="1">
                  <a:moveTo>
                    <a:pt x="0" y="1499"/>
                  </a:moveTo>
                  <a:lnTo>
                    <a:pt x="0"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7"/>
            <p:cNvSpPr/>
            <p:nvPr/>
          </p:nvSpPr>
          <p:spPr>
            <a:xfrm>
              <a:off x="3339279" y="-742204"/>
              <a:ext cx="37" cy="55009"/>
            </a:xfrm>
            <a:custGeom>
              <a:rect b="b" l="l" r="r" t="t"/>
              <a:pathLst>
                <a:path extrusionOk="0" fill="none" h="1500" w="1">
                  <a:moveTo>
                    <a:pt x="1" y="1499"/>
                  </a:moveTo>
                  <a:lnTo>
                    <a:pt x="1"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7"/>
            <p:cNvSpPr/>
            <p:nvPr/>
          </p:nvSpPr>
          <p:spPr>
            <a:xfrm>
              <a:off x="3417247" y="-744221"/>
              <a:ext cx="37" cy="55999"/>
            </a:xfrm>
            <a:custGeom>
              <a:rect b="b" l="l" r="r" t="t"/>
              <a:pathLst>
                <a:path extrusionOk="0" fill="none" h="1527" w="1">
                  <a:moveTo>
                    <a:pt x="0" y="1527"/>
                  </a:moveTo>
                  <a:lnTo>
                    <a:pt x="0"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7"/>
            <p:cNvSpPr/>
            <p:nvPr/>
          </p:nvSpPr>
          <p:spPr>
            <a:xfrm>
              <a:off x="3496168" y="-745211"/>
              <a:ext cx="37" cy="55009"/>
            </a:xfrm>
            <a:custGeom>
              <a:rect b="b" l="l" r="r" t="t"/>
              <a:pathLst>
                <a:path extrusionOk="0" fill="none" h="1500" w="1">
                  <a:moveTo>
                    <a:pt x="1" y="1499"/>
                  </a:moveTo>
                  <a:lnTo>
                    <a:pt x="1"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7"/>
            <p:cNvSpPr/>
            <p:nvPr/>
          </p:nvSpPr>
          <p:spPr>
            <a:xfrm>
              <a:off x="3574099" y="-747191"/>
              <a:ext cx="37" cy="55999"/>
            </a:xfrm>
            <a:custGeom>
              <a:rect b="b" l="l" r="r" t="t"/>
              <a:pathLst>
                <a:path extrusionOk="0" fill="none" h="1527" w="1">
                  <a:moveTo>
                    <a:pt x="1" y="1526"/>
                  </a:moveTo>
                  <a:lnTo>
                    <a:pt x="1"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7"/>
            <p:cNvSpPr/>
            <p:nvPr/>
          </p:nvSpPr>
          <p:spPr>
            <a:xfrm>
              <a:off x="3653057" y="-748181"/>
              <a:ext cx="37" cy="55962"/>
            </a:xfrm>
            <a:custGeom>
              <a:rect b="b" l="l" r="r" t="t"/>
              <a:pathLst>
                <a:path extrusionOk="0" fill="none" h="1526" w="1">
                  <a:moveTo>
                    <a:pt x="1" y="1526"/>
                  </a:moveTo>
                  <a:lnTo>
                    <a:pt x="1"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1" name="Google Shape;611;p7"/>
          <p:cNvGrpSpPr/>
          <p:nvPr/>
        </p:nvGrpSpPr>
        <p:grpSpPr>
          <a:xfrm flipH="1">
            <a:off x="7219803" y="259155"/>
            <a:ext cx="158924" cy="202737"/>
            <a:chOff x="2947570" y="-1075969"/>
            <a:chExt cx="184903" cy="235878"/>
          </a:xfrm>
        </p:grpSpPr>
        <p:sp>
          <p:nvSpPr>
            <p:cNvPr id="612" name="Google Shape;612;p7"/>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7"/>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7"/>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5" name="Google Shape;615;p7"/>
          <p:cNvGrpSpPr/>
          <p:nvPr/>
        </p:nvGrpSpPr>
        <p:grpSpPr>
          <a:xfrm flipH="1">
            <a:off x="7617525" y="395081"/>
            <a:ext cx="728333" cy="730918"/>
            <a:chOff x="4492684" y="662647"/>
            <a:chExt cx="847391" cy="850399"/>
          </a:xfrm>
        </p:grpSpPr>
        <p:sp>
          <p:nvSpPr>
            <p:cNvPr id="616" name="Google Shape;616;p7"/>
            <p:cNvSpPr/>
            <p:nvPr/>
          </p:nvSpPr>
          <p:spPr>
            <a:xfrm>
              <a:off x="4492684" y="662647"/>
              <a:ext cx="847391" cy="850399"/>
            </a:xfrm>
            <a:custGeom>
              <a:rect b="b" l="l" r="r" t="t"/>
              <a:pathLst>
                <a:path extrusionOk="0" fill="none" h="23189" w="23107">
                  <a:moveTo>
                    <a:pt x="19019" y="4061"/>
                  </a:moveTo>
                  <a:cubicBezTo>
                    <a:pt x="23107" y="8093"/>
                    <a:pt x="23079" y="14769"/>
                    <a:pt x="18965" y="18938"/>
                  </a:cubicBezTo>
                  <a:cubicBezTo>
                    <a:pt x="14823" y="23080"/>
                    <a:pt x="8175" y="23189"/>
                    <a:pt x="4087" y="19129"/>
                  </a:cubicBezTo>
                  <a:cubicBezTo>
                    <a:pt x="0" y="15069"/>
                    <a:pt x="27" y="8420"/>
                    <a:pt x="4142" y="4252"/>
                  </a:cubicBezTo>
                  <a:cubicBezTo>
                    <a:pt x="8284" y="83"/>
                    <a:pt x="14932" y="1"/>
                    <a:pt x="19019" y="4061"/>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7"/>
            <p:cNvSpPr/>
            <p:nvPr/>
          </p:nvSpPr>
          <p:spPr>
            <a:xfrm>
              <a:off x="4858428" y="1029382"/>
              <a:ext cx="115922" cy="115958"/>
            </a:xfrm>
            <a:custGeom>
              <a:rect b="b" l="l" r="r" t="t"/>
              <a:pathLst>
                <a:path extrusionOk="0" fill="none" h="3162" w="3161">
                  <a:moveTo>
                    <a:pt x="3161" y="1554"/>
                  </a:moveTo>
                  <a:cubicBezTo>
                    <a:pt x="3134" y="2426"/>
                    <a:pt x="2452" y="3134"/>
                    <a:pt x="1580" y="3162"/>
                  </a:cubicBezTo>
                  <a:cubicBezTo>
                    <a:pt x="708" y="3162"/>
                    <a:pt x="0" y="2480"/>
                    <a:pt x="0" y="1608"/>
                  </a:cubicBezTo>
                  <a:cubicBezTo>
                    <a:pt x="0" y="737"/>
                    <a:pt x="708" y="28"/>
                    <a:pt x="1580" y="1"/>
                  </a:cubicBezTo>
                  <a:cubicBezTo>
                    <a:pt x="2452" y="1"/>
                    <a:pt x="3161" y="682"/>
                    <a:pt x="3161" y="1554"/>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7"/>
            <p:cNvSpPr/>
            <p:nvPr/>
          </p:nvSpPr>
          <p:spPr>
            <a:xfrm>
              <a:off x="4770485" y="792581"/>
              <a:ext cx="291803" cy="197885"/>
            </a:xfrm>
            <a:custGeom>
              <a:rect b="b" l="l" r="r" t="t"/>
              <a:pathLst>
                <a:path extrusionOk="0" fill="none" h="5396" w="7957">
                  <a:moveTo>
                    <a:pt x="3978" y="4932"/>
                  </a:moveTo>
                  <a:cubicBezTo>
                    <a:pt x="4523" y="4932"/>
                    <a:pt x="5068" y="5068"/>
                    <a:pt x="5532" y="5341"/>
                  </a:cubicBezTo>
                  <a:lnTo>
                    <a:pt x="7957" y="1035"/>
                  </a:lnTo>
                  <a:cubicBezTo>
                    <a:pt x="6730" y="354"/>
                    <a:pt x="5368" y="0"/>
                    <a:pt x="3978" y="55"/>
                  </a:cubicBezTo>
                  <a:cubicBezTo>
                    <a:pt x="2589" y="55"/>
                    <a:pt x="1199" y="436"/>
                    <a:pt x="0" y="1172"/>
                  </a:cubicBezTo>
                  <a:lnTo>
                    <a:pt x="2452" y="5395"/>
                  </a:lnTo>
                  <a:cubicBezTo>
                    <a:pt x="2916" y="5095"/>
                    <a:pt x="3433" y="4959"/>
                    <a:pt x="3978" y="4932"/>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7"/>
            <p:cNvSpPr/>
            <p:nvPr/>
          </p:nvSpPr>
          <p:spPr>
            <a:xfrm>
              <a:off x="4623571" y="1091360"/>
              <a:ext cx="235878" cy="250840"/>
            </a:xfrm>
            <a:custGeom>
              <a:rect b="b" l="l" r="r" t="t"/>
              <a:pathLst>
                <a:path extrusionOk="0" fill="none" h="6840" w="6432">
                  <a:moveTo>
                    <a:pt x="4878" y="0"/>
                  </a:moveTo>
                  <a:lnTo>
                    <a:pt x="1" y="82"/>
                  </a:lnTo>
                  <a:cubicBezTo>
                    <a:pt x="1" y="2861"/>
                    <a:pt x="1499" y="5450"/>
                    <a:pt x="3924" y="6839"/>
                  </a:cubicBezTo>
                  <a:lnTo>
                    <a:pt x="6431" y="2589"/>
                  </a:lnTo>
                  <a:cubicBezTo>
                    <a:pt x="5478" y="2071"/>
                    <a:pt x="4905" y="1063"/>
                    <a:pt x="4878" y="0"/>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7"/>
            <p:cNvSpPr/>
            <p:nvPr/>
          </p:nvSpPr>
          <p:spPr>
            <a:xfrm>
              <a:off x="4973326" y="1083365"/>
              <a:ext cx="236868" cy="253847"/>
            </a:xfrm>
            <a:custGeom>
              <a:rect b="b" l="l" r="r" t="t"/>
              <a:pathLst>
                <a:path extrusionOk="0" fill="none" h="6922" w="6459">
                  <a:moveTo>
                    <a:pt x="6458" y="0"/>
                  </a:moveTo>
                  <a:lnTo>
                    <a:pt x="1554" y="109"/>
                  </a:lnTo>
                  <a:cubicBezTo>
                    <a:pt x="1526" y="1199"/>
                    <a:pt x="954" y="2207"/>
                    <a:pt x="1" y="2780"/>
                  </a:cubicBezTo>
                  <a:lnTo>
                    <a:pt x="2507" y="6921"/>
                  </a:lnTo>
                  <a:cubicBezTo>
                    <a:pt x="4932" y="5450"/>
                    <a:pt x="6431" y="2834"/>
                    <a:pt x="6458" y="0"/>
                  </a:cubicBezTo>
                  <a:close/>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1" name="Google Shape;621;p7"/>
          <p:cNvGrpSpPr/>
          <p:nvPr/>
        </p:nvGrpSpPr>
        <p:grpSpPr>
          <a:xfrm flipH="1">
            <a:off x="8766362" y="524153"/>
            <a:ext cx="110824" cy="110824"/>
            <a:chOff x="794923" y="2795124"/>
            <a:chExt cx="128941" cy="128941"/>
          </a:xfrm>
        </p:grpSpPr>
        <p:sp>
          <p:nvSpPr>
            <p:cNvPr id="622" name="Google Shape;622;p7"/>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7"/>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4" name="Google Shape;624;p7"/>
          <p:cNvGrpSpPr/>
          <p:nvPr/>
        </p:nvGrpSpPr>
        <p:grpSpPr>
          <a:xfrm>
            <a:off x="8276594" y="4454822"/>
            <a:ext cx="308365" cy="307514"/>
            <a:chOff x="2601030" y="2721166"/>
            <a:chExt cx="358773" cy="357783"/>
          </a:xfrm>
        </p:grpSpPr>
        <p:sp>
          <p:nvSpPr>
            <p:cNvPr id="625" name="Google Shape;625;p7"/>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7"/>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7"/>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7"/>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7"/>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7"/>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7"/>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7"/>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33" name="Shape 633"/>
        <p:cNvGrpSpPr/>
        <p:nvPr/>
      </p:nvGrpSpPr>
      <p:grpSpPr>
        <a:xfrm>
          <a:off x="0" y="0"/>
          <a:ext cx="0" cy="0"/>
          <a:chOff x="0" y="0"/>
          <a:chExt cx="0" cy="0"/>
        </a:xfrm>
      </p:grpSpPr>
      <p:sp>
        <p:nvSpPr>
          <p:cNvPr id="634" name="Google Shape;634;p8"/>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8"/>
          <p:cNvSpPr txBox="1"/>
          <p:nvPr>
            <p:ph idx="1" type="subTitle"/>
          </p:nvPr>
        </p:nvSpPr>
        <p:spPr>
          <a:xfrm>
            <a:off x="1657500" y="2957513"/>
            <a:ext cx="2533500" cy="8364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algn="r">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2pPr>
            <a:lvl3pPr lvl="2" algn="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3pPr>
            <a:lvl4pPr lvl="3" algn="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4pPr>
            <a:lvl5pPr lvl="4" algn="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5pPr>
            <a:lvl6pPr lvl="5" algn="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6pPr>
            <a:lvl7pPr lvl="6" algn="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7pPr>
            <a:lvl8pPr lvl="7" algn="r">
              <a:spcBef>
                <a:spcPts val="1600"/>
              </a:spcBef>
              <a:spcAft>
                <a:spcPts val="0"/>
              </a:spcAft>
              <a:buClr>
                <a:schemeClr val="accent2"/>
              </a:buClr>
              <a:buSzPts val="1600"/>
              <a:buFont typeface="Nunito"/>
              <a:buNone/>
              <a:defRPr sz="1600">
                <a:solidFill>
                  <a:schemeClr val="accent2"/>
                </a:solidFill>
                <a:latin typeface="Nunito"/>
                <a:ea typeface="Nunito"/>
                <a:cs typeface="Nunito"/>
                <a:sym typeface="Nunito"/>
              </a:defRPr>
            </a:lvl8pPr>
            <a:lvl9pPr lvl="8" algn="r">
              <a:spcBef>
                <a:spcPts val="1600"/>
              </a:spcBef>
              <a:spcAft>
                <a:spcPts val="1600"/>
              </a:spcAft>
              <a:buClr>
                <a:schemeClr val="accent2"/>
              </a:buClr>
              <a:buSzPts val="1600"/>
              <a:buFont typeface="Nunito"/>
              <a:buNone/>
              <a:defRPr sz="1600">
                <a:solidFill>
                  <a:schemeClr val="accent2"/>
                </a:solidFill>
                <a:latin typeface="Nunito"/>
                <a:ea typeface="Nunito"/>
                <a:cs typeface="Nunito"/>
                <a:sym typeface="Nunito"/>
              </a:defRPr>
            </a:lvl9pPr>
          </a:lstStyle>
          <a:p/>
        </p:txBody>
      </p:sp>
      <p:sp>
        <p:nvSpPr>
          <p:cNvPr id="636" name="Google Shape;636;p8"/>
          <p:cNvSpPr txBox="1"/>
          <p:nvPr>
            <p:ph type="title"/>
          </p:nvPr>
        </p:nvSpPr>
        <p:spPr>
          <a:xfrm>
            <a:off x="1657500" y="2366266"/>
            <a:ext cx="2533500" cy="463800"/>
          </a:xfrm>
          <a:prstGeom prst="rect">
            <a:avLst/>
          </a:prstGeom>
        </p:spPr>
        <p:txBody>
          <a:bodyPr anchorCtr="0" anchor="ctr" bIns="91425" lIns="91425" spcFirstLastPara="1" rIns="91425" wrap="square" tIns="91425">
            <a:noAutofit/>
          </a:bodyPr>
          <a:lstStyle>
            <a:lvl1pPr lvl="0" algn="r">
              <a:spcBef>
                <a:spcPts val="0"/>
              </a:spcBef>
              <a:spcAft>
                <a:spcPts val="0"/>
              </a:spcAft>
              <a:buClr>
                <a:schemeClr val="accent6"/>
              </a:buClr>
              <a:buSzPts val="4000"/>
              <a:buFont typeface="Montserrat ExtraBold"/>
              <a:buNone/>
              <a:defRPr sz="4000">
                <a:solidFill>
                  <a:schemeClr val="accent6"/>
                </a:solidFill>
                <a:latin typeface="Montserrat ExtraBold"/>
                <a:ea typeface="Montserrat ExtraBold"/>
                <a:cs typeface="Montserrat ExtraBold"/>
                <a:sym typeface="Montserrat ExtraBold"/>
              </a:defRPr>
            </a:lvl1pPr>
            <a:lvl2pPr lvl="1">
              <a:spcBef>
                <a:spcPts val="0"/>
              </a:spcBef>
              <a:spcAft>
                <a:spcPts val="0"/>
              </a:spcAft>
              <a:buClr>
                <a:schemeClr val="accent6"/>
              </a:buClr>
              <a:buSzPts val="4000"/>
              <a:buNone/>
              <a:defRPr sz="4000">
                <a:solidFill>
                  <a:schemeClr val="accent6"/>
                </a:solidFill>
                <a:latin typeface="Nunito Light"/>
                <a:ea typeface="Nunito Light"/>
                <a:cs typeface="Nunito Light"/>
                <a:sym typeface="Nunito Light"/>
              </a:defRPr>
            </a:lvl2pPr>
            <a:lvl3pPr lvl="2">
              <a:spcBef>
                <a:spcPts val="0"/>
              </a:spcBef>
              <a:spcAft>
                <a:spcPts val="0"/>
              </a:spcAft>
              <a:buClr>
                <a:schemeClr val="accent6"/>
              </a:buClr>
              <a:buSzPts val="4000"/>
              <a:buNone/>
              <a:defRPr sz="4000">
                <a:solidFill>
                  <a:schemeClr val="accent6"/>
                </a:solidFill>
                <a:latin typeface="Nunito Light"/>
                <a:ea typeface="Nunito Light"/>
                <a:cs typeface="Nunito Light"/>
                <a:sym typeface="Nunito Light"/>
              </a:defRPr>
            </a:lvl3pPr>
            <a:lvl4pPr lvl="3">
              <a:spcBef>
                <a:spcPts val="0"/>
              </a:spcBef>
              <a:spcAft>
                <a:spcPts val="0"/>
              </a:spcAft>
              <a:buClr>
                <a:schemeClr val="accent6"/>
              </a:buClr>
              <a:buSzPts val="4000"/>
              <a:buNone/>
              <a:defRPr sz="4000">
                <a:solidFill>
                  <a:schemeClr val="accent6"/>
                </a:solidFill>
                <a:latin typeface="Nunito Light"/>
                <a:ea typeface="Nunito Light"/>
                <a:cs typeface="Nunito Light"/>
                <a:sym typeface="Nunito Light"/>
              </a:defRPr>
            </a:lvl4pPr>
            <a:lvl5pPr lvl="4">
              <a:spcBef>
                <a:spcPts val="0"/>
              </a:spcBef>
              <a:spcAft>
                <a:spcPts val="0"/>
              </a:spcAft>
              <a:buClr>
                <a:schemeClr val="accent6"/>
              </a:buClr>
              <a:buSzPts val="4000"/>
              <a:buNone/>
              <a:defRPr sz="4000">
                <a:solidFill>
                  <a:schemeClr val="accent6"/>
                </a:solidFill>
                <a:latin typeface="Nunito Light"/>
                <a:ea typeface="Nunito Light"/>
                <a:cs typeface="Nunito Light"/>
                <a:sym typeface="Nunito Light"/>
              </a:defRPr>
            </a:lvl5pPr>
            <a:lvl6pPr lvl="5">
              <a:spcBef>
                <a:spcPts val="0"/>
              </a:spcBef>
              <a:spcAft>
                <a:spcPts val="0"/>
              </a:spcAft>
              <a:buClr>
                <a:schemeClr val="accent6"/>
              </a:buClr>
              <a:buSzPts val="4000"/>
              <a:buNone/>
              <a:defRPr sz="4000">
                <a:solidFill>
                  <a:schemeClr val="accent6"/>
                </a:solidFill>
                <a:latin typeface="Nunito Light"/>
                <a:ea typeface="Nunito Light"/>
                <a:cs typeface="Nunito Light"/>
                <a:sym typeface="Nunito Light"/>
              </a:defRPr>
            </a:lvl6pPr>
            <a:lvl7pPr lvl="6">
              <a:spcBef>
                <a:spcPts val="0"/>
              </a:spcBef>
              <a:spcAft>
                <a:spcPts val="0"/>
              </a:spcAft>
              <a:buClr>
                <a:schemeClr val="accent6"/>
              </a:buClr>
              <a:buSzPts val="4000"/>
              <a:buNone/>
              <a:defRPr sz="4000">
                <a:solidFill>
                  <a:schemeClr val="accent6"/>
                </a:solidFill>
                <a:latin typeface="Nunito Light"/>
                <a:ea typeface="Nunito Light"/>
                <a:cs typeface="Nunito Light"/>
                <a:sym typeface="Nunito Light"/>
              </a:defRPr>
            </a:lvl7pPr>
            <a:lvl8pPr lvl="7">
              <a:spcBef>
                <a:spcPts val="0"/>
              </a:spcBef>
              <a:spcAft>
                <a:spcPts val="0"/>
              </a:spcAft>
              <a:buClr>
                <a:schemeClr val="accent6"/>
              </a:buClr>
              <a:buSzPts val="4000"/>
              <a:buNone/>
              <a:defRPr sz="4000">
                <a:solidFill>
                  <a:schemeClr val="accent6"/>
                </a:solidFill>
                <a:latin typeface="Nunito Light"/>
                <a:ea typeface="Nunito Light"/>
                <a:cs typeface="Nunito Light"/>
                <a:sym typeface="Nunito Light"/>
              </a:defRPr>
            </a:lvl8pPr>
            <a:lvl9pPr lvl="8">
              <a:spcBef>
                <a:spcPts val="0"/>
              </a:spcBef>
              <a:spcAft>
                <a:spcPts val="0"/>
              </a:spcAft>
              <a:buClr>
                <a:schemeClr val="accent6"/>
              </a:buClr>
              <a:buSzPts val="4000"/>
              <a:buNone/>
              <a:defRPr sz="4000">
                <a:solidFill>
                  <a:schemeClr val="accent6"/>
                </a:solidFill>
                <a:latin typeface="Nunito Light"/>
                <a:ea typeface="Nunito Light"/>
                <a:cs typeface="Nunito Light"/>
                <a:sym typeface="Nunito Light"/>
              </a:defRPr>
            </a:lvl9pPr>
          </a:lstStyle>
          <a:p/>
        </p:txBody>
      </p:sp>
      <p:sp>
        <p:nvSpPr>
          <p:cNvPr id="637" name="Google Shape;637;p8"/>
          <p:cNvSpPr txBox="1"/>
          <p:nvPr>
            <p:ph idx="2" type="title"/>
          </p:nvPr>
        </p:nvSpPr>
        <p:spPr>
          <a:xfrm>
            <a:off x="4953000" y="2366266"/>
            <a:ext cx="2533500" cy="463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1pPr>
            <a:lvl2pPr lvl="1">
              <a:spcBef>
                <a:spcPts val="0"/>
              </a:spcBef>
              <a:spcAft>
                <a:spcPts val="0"/>
              </a:spcAft>
              <a:buClr>
                <a:schemeClr val="accent3"/>
              </a:buClr>
              <a:buSzPts val="2800"/>
              <a:buNone/>
              <a:defRPr>
                <a:solidFill>
                  <a:schemeClr val="accent3"/>
                </a:solidFill>
                <a:latin typeface="Nunito Light"/>
                <a:ea typeface="Nunito Light"/>
                <a:cs typeface="Nunito Light"/>
                <a:sym typeface="Nunito Light"/>
              </a:defRPr>
            </a:lvl2pPr>
            <a:lvl3pPr lvl="2">
              <a:spcBef>
                <a:spcPts val="0"/>
              </a:spcBef>
              <a:spcAft>
                <a:spcPts val="0"/>
              </a:spcAft>
              <a:buClr>
                <a:schemeClr val="accent3"/>
              </a:buClr>
              <a:buSzPts val="2800"/>
              <a:buNone/>
              <a:defRPr>
                <a:solidFill>
                  <a:schemeClr val="accent3"/>
                </a:solidFill>
                <a:latin typeface="Nunito Light"/>
                <a:ea typeface="Nunito Light"/>
                <a:cs typeface="Nunito Light"/>
                <a:sym typeface="Nunito Light"/>
              </a:defRPr>
            </a:lvl3pPr>
            <a:lvl4pPr lvl="3">
              <a:spcBef>
                <a:spcPts val="0"/>
              </a:spcBef>
              <a:spcAft>
                <a:spcPts val="0"/>
              </a:spcAft>
              <a:buClr>
                <a:schemeClr val="accent3"/>
              </a:buClr>
              <a:buSzPts val="2800"/>
              <a:buNone/>
              <a:defRPr>
                <a:solidFill>
                  <a:schemeClr val="accent3"/>
                </a:solidFill>
                <a:latin typeface="Nunito Light"/>
                <a:ea typeface="Nunito Light"/>
                <a:cs typeface="Nunito Light"/>
                <a:sym typeface="Nunito Light"/>
              </a:defRPr>
            </a:lvl4pPr>
            <a:lvl5pPr lvl="4">
              <a:spcBef>
                <a:spcPts val="0"/>
              </a:spcBef>
              <a:spcAft>
                <a:spcPts val="0"/>
              </a:spcAft>
              <a:buClr>
                <a:schemeClr val="accent3"/>
              </a:buClr>
              <a:buSzPts val="2800"/>
              <a:buNone/>
              <a:defRPr>
                <a:solidFill>
                  <a:schemeClr val="accent3"/>
                </a:solidFill>
                <a:latin typeface="Nunito Light"/>
                <a:ea typeface="Nunito Light"/>
                <a:cs typeface="Nunito Light"/>
                <a:sym typeface="Nunito Light"/>
              </a:defRPr>
            </a:lvl5pPr>
            <a:lvl6pPr lvl="5">
              <a:spcBef>
                <a:spcPts val="0"/>
              </a:spcBef>
              <a:spcAft>
                <a:spcPts val="0"/>
              </a:spcAft>
              <a:buClr>
                <a:schemeClr val="accent3"/>
              </a:buClr>
              <a:buSzPts val="2800"/>
              <a:buNone/>
              <a:defRPr>
                <a:solidFill>
                  <a:schemeClr val="accent3"/>
                </a:solidFill>
                <a:latin typeface="Nunito Light"/>
                <a:ea typeface="Nunito Light"/>
                <a:cs typeface="Nunito Light"/>
                <a:sym typeface="Nunito Light"/>
              </a:defRPr>
            </a:lvl6pPr>
            <a:lvl7pPr lvl="6">
              <a:spcBef>
                <a:spcPts val="0"/>
              </a:spcBef>
              <a:spcAft>
                <a:spcPts val="0"/>
              </a:spcAft>
              <a:buClr>
                <a:schemeClr val="accent3"/>
              </a:buClr>
              <a:buSzPts val="2800"/>
              <a:buNone/>
              <a:defRPr>
                <a:solidFill>
                  <a:schemeClr val="accent3"/>
                </a:solidFill>
                <a:latin typeface="Nunito Light"/>
                <a:ea typeface="Nunito Light"/>
                <a:cs typeface="Nunito Light"/>
                <a:sym typeface="Nunito Light"/>
              </a:defRPr>
            </a:lvl7pPr>
            <a:lvl8pPr lvl="7">
              <a:spcBef>
                <a:spcPts val="0"/>
              </a:spcBef>
              <a:spcAft>
                <a:spcPts val="0"/>
              </a:spcAft>
              <a:buClr>
                <a:schemeClr val="accent3"/>
              </a:buClr>
              <a:buSzPts val="2800"/>
              <a:buNone/>
              <a:defRPr>
                <a:solidFill>
                  <a:schemeClr val="accent3"/>
                </a:solidFill>
                <a:latin typeface="Nunito Light"/>
                <a:ea typeface="Nunito Light"/>
                <a:cs typeface="Nunito Light"/>
                <a:sym typeface="Nunito Light"/>
              </a:defRPr>
            </a:lvl8pPr>
            <a:lvl9pPr lvl="8">
              <a:spcBef>
                <a:spcPts val="0"/>
              </a:spcBef>
              <a:spcAft>
                <a:spcPts val="0"/>
              </a:spcAft>
              <a:buClr>
                <a:schemeClr val="accent3"/>
              </a:buClr>
              <a:buSzPts val="2800"/>
              <a:buNone/>
              <a:defRPr>
                <a:solidFill>
                  <a:schemeClr val="accent3"/>
                </a:solidFill>
                <a:latin typeface="Nunito Light"/>
                <a:ea typeface="Nunito Light"/>
                <a:cs typeface="Nunito Light"/>
                <a:sym typeface="Nunito Light"/>
              </a:defRPr>
            </a:lvl9pPr>
          </a:lstStyle>
          <a:p/>
        </p:txBody>
      </p:sp>
      <p:sp>
        <p:nvSpPr>
          <p:cNvPr id="638" name="Google Shape;638;p8"/>
          <p:cNvSpPr txBox="1"/>
          <p:nvPr>
            <p:ph idx="3" type="subTitle"/>
          </p:nvPr>
        </p:nvSpPr>
        <p:spPr>
          <a:xfrm>
            <a:off x="4953000" y="2957513"/>
            <a:ext cx="2533500" cy="836400"/>
          </a:xfrm>
          <a:prstGeom prst="rect">
            <a:avLst/>
          </a:prstGeom>
        </p:spPr>
        <p:txBody>
          <a:bodyPr anchorCtr="0" anchor="ctr" bIns="91425" lIns="91425" spcFirstLastPara="1" rIns="91425" wrap="square" tIns="91425">
            <a:noAutofit/>
          </a:bodyPr>
          <a:lstStyle>
            <a:lvl1pPr lvl="0">
              <a:spcBef>
                <a:spcPts val="0"/>
              </a:spcBef>
              <a:spcAft>
                <a:spcPts val="0"/>
              </a:spcAft>
              <a:buClr>
                <a:schemeClr val="accent2"/>
              </a:buClr>
              <a:buSzPts val="1600"/>
              <a:buFont typeface="Nunito"/>
              <a:buNone/>
              <a:defRPr sz="1600">
                <a:solidFill>
                  <a:schemeClr val="accent2"/>
                </a:solidFill>
                <a:latin typeface="Nunito"/>
                <a:ea typeface="Nunito"/>
                <a:cs typeface="Nunito"/>
                <a:sym typeface="Nunito"/>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grpSp>
        <p:nvGrpSpPr>
          <p:cNvPr id="639" name="Google Shape;639;p8"/>
          <p:cNvGrpSpPr/>
          <p:nvPr/>
        </p:nvGrpSpPr>
        <p:grpSpPr>
          <a:xfrm>
            <a:off x="8507467" y="1636247"/>
            <a:ext cx="155984" cy="198986"/>
            <a:chOff x="2947570" y="-1075969"/>
            <a:chExt cx="184903" cy="235878"/>
          </a:xfrm>
        </p:grpSpPr>
        <p:sp>
          <p:nvSpPr>
            <p:cNvPr id="640" name="Google Shape;640;p8"/>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8"/>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8"/>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 name="Google Shape;643;p8"/>
          <p:cNvGrpSpPr/>
          <p:nvPr/>
        </p:nvGrpSpPr>
        <p:grpSpPr>
          <a:xfrm>
            <a:off x="7418224" y="490961"/>
            <a:ext cx="703922" cy="736809"/>
            <a:chOff x="3153626" y="-2653955"/>
            <a:chExt cx="834426" cy="873411"/>
          </a:xfrm>
        </p:grpSpPr>
        <p:sp>
          <p:nvSpPr>
            <p:cNvPr id="644" name="Google Shape;644;p8"/>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8"/>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8"/>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8"/>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8"/>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8"/>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8"/>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1" name="Google Shape;651;p8"/>
          <p:cNvSpPr/>
          <p:nvPr/>
        </p:nvSpPr>
        <p:spPr>
          <a:xfrm>
            <a:off x="7861805" y="661143"/>
            <a:ext cx="76725" cy="77591"/>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2" name="Google Shape;652;p8"/>
          <p:cNvGrpSpPr/>
          <p:nvPr/>
        </p:nvGrpSpPr>
        <p:grpSpPr>
          <a:xfrm>
            <a:off x="8294647" y="877919"/>
            <a:ext cx="565651" cy="568187"/>
            <a:chOff x="1889565" y="-3382437"/>
            <a:chExt cx="670520" cy="673527"/>
          </a:xfrm>
        </p:grpSpPr>
        <p:sp>
          <p:nvSpPr>
            <p:cNvPr id="653" name="Google Shape;653;p8"/>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8"/>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8"/>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8"/>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8"/>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8" name="Google Shape;658;p8"/>
          <p:cNvGrpSpPr/>
          <p:nvPr/>
        </p:nvGrpSpPr>
        <p:grpSpPr>
          <a:xfrm>
            <a:off x="8061485" y="279235"/>
            <a:ext cx="198955" cy="488123"/>
            <a:chOff x="6219428" y="3871144"/>
            <a:chExt cx="235841" cy="578619"/>
          </a:xfrm>
        </p:grpSpPr>
        <p:sp>
          <p:nvSpPr>
            <p:cNvPr id="659" name="Google Shape;659;p8"/>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8"/>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8"/>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2" name="Google Shape;662;p8"/>
          <p:cNvGrpSpPr/>
          <p:nvPr/>
        </p:nvGrpSpPr>
        <p:grpSpPr>
          <a:xfrm>
            <a:off x="8303367" y="618466"/>
            <a:ext cx="193077" cy="245361"/>
            <a:chOff x="2079424" y="521748"/>
            <a:chExt cx="228873" cy="290850"/>
          </a:xfrm>
        </p:grpSpPr>
        <p:sp>
          <p:nvSpPr>
            <p:cNvPr id="663" name="Google Shape;663;p8"/>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8"/>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8"/>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6" name="Google Shape;666;p8"/>
          <p:cNvGrpSpPr/>
          <p:nvPr/>
        </p:nvGrpSpPr>
        <p:grpSpPr>
          <a:xfrm>
            <a:off x="7070928" y="388587"/>
            <a:ext cx="302661" cy="301826"/>
            <a:chOff x="2601030" y="2721166"/>
            <a:chExt cx="358773" cy="357783"/>
          </a:xfrm>
        </p:grpSpPr>
        <p:sp>
          <p:nvSpPr>
            <p:cNvPr id="667" name="Google Shape;667;p8"/>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8"/>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8"/>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8"/>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8"/>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8"/>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8"/>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8"/>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5" name="Google Shape;675;p8"/>
          <p:cNvSpPr/>
          <p:nvPr/>
        </p:nvSpPr>
        <p:spPr>
          <a:xfrm>
            <a:off x="295608" y="3985127"/>
            <a:ext cx="134641" cy="134662"/>
          </a:xfrm>
          <a:custGeom>
            <a:rect b="b" l="l" r="r" t="t"/>
            <a:pathLst>
              <a:path extrusionOk="0" fill="none" h="6267" w="6266">
                <a:moveTo>
                  <a:pt x="5149" y="1118"/>
                </a:moveTo>
                <a:cubicBezTo>
                  <a:pt x="6266" y="2234"/>
                  <a:pt x="6266" y="4064"/>
                  <a:pt x="5149" y="5150"/>
                </a:cubicBezTo>
                <a:cubicBezTo>
                  <a:pt x="4033" y="6267"/>
                  <a:pt x="2233" y="6267"/>
                  <a:pt x="1117" y="5150"/>
                </a:cubicBezTo>
                <a:cubicBezTo>
                  <a:pt x="0" y="4064"/>
                  <a:pt x="0" y="2234"/>
                  <a:pt x="1117" y="1118"/>
                </a:cubicBezTo>
                <a:cubicBezTo>
                  <a:pt x="2233" y="1"/>
                  <a:pt x="4033" y="1"/>
                  <a:pt x="5149" y="1118"/>
                </a:cubicBezTo>
                <a:close/>
              </a:path>
            </a:pathLst>
          </a:custGeom>
          <a:noFill/>
          <a:ln cap="flat" cmpd="sng" w="19375">
            <a:solidFill>
              <a:schemeClr val="accent3"/>
            </a:solidFill>
            <a:prstDash val="solid"/>
            <a:miter lim="3101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6" name="Google Shape;676;p8"/>
          <p:cNvGrpSpPr/>
          <p:nvPr/>
        </p:nvGrpSpPr>
        <p:grpSpPr>
          <a:xfrm>
            <a:off x="295591" y="3139911"/>
            <a:ext cx="393370" cy="344419"/>
            <a:chOff x="299281" y="2848081"/>
            <a:chExt cx="457673" cy="400720"/>
          </a:xfrm>
        </p:grpSpPr>
        <p:sp>
          <p:nvSpPr>
            <p:cNvPr id="677" name="Google Shape;677;p8"/>
            <p:cNvSpPr/>
            <p:nvPr/>
          </p:nvSpPr>
          <p:spPr>
            <a:xfrm>
              <a:off x="299281" y="2848081"/>
              <a:ext cx="457673" cy="400720"/>
            </a:xfrm>
            <a:custGeom>
              <a:rect b="b" l="l" r="r" t="t"/>
              <a:pathLst>
                <a:path extrusionOk="0" fill="none" h="10927" w="12480">
                  <a:moveTo>
                    <a:pt x="3106" y="10927"/>
                  </a:moveTo>
                  <a:lnTo>
                    <a:pt x="0" y="5586"/>
                  </a:lnTo>
                  <a:lnTo>
                    <a:pt x="3106" y="109"/>
                  </a:lnTo>
                  <a:lnTo>
                    <a:pt x="9346" y="1"/>
                  </a:lnTo>
                  <a:lnTo>
                    <a:pt x="12480" y="5368"/>
                  </a:lnTo>
                  <a:lnTo>
                    <a:pt x="9346" y="10818"/>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8"/>
            <p:cNvSpPr/>
            <p:nvPr/>
          </p:nvSpPr>
          <p:spPr>
            <a:xfrm>
              <a:off x="388214" y="2929019"/>
              <a:ext cx="278821" cy="241855"/>
            </a:xfrm>
            <a:custGeom>
              <a:rect b="b" l="l" r="r" t="t"/>
              <a:pathLst>
                <a:path extrusionOk="0" fill="none" h="6595" w="7603">
                  <a:moveTo>
                    <a:pt x="7602" y="3189"/>
                  </a:moveTo>
                  <a:lnTo>
                    <a:pt x="5722" y="6513"/>
                  </a:lnTo>
                  <a:lnTo>
                    <a:pt x="1908" y="6595"/>
                  </a:lnTo>
                  <a:lnTo>
                    <a:pt x="0" y="3325"/>
                  </a:lnTo>
                  <a:lnTo>
                    <a:pt x="190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9" name="Google Shape;679;p8"/>
          <p:cNvGrpSpPr/>
          <p:nvPr/>
        </p:nvGrpSpPr>
        <p:grpSpPr>
          <a:xfrm>
            <a:off x="307452" y="2846968"/>
            <a:ext cx="110824" cy="110824"/>
            <a:chOff x="794923" y="2795124"/>
            <a:chExt cx="128941" cy="128941"/>
          </a:xfrm>
        </p:grpSpPr>
        <p:sp>
          <p:nvSpPr>
            <p:cNvPr id="680" name="Google Shape;680;p8"/>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8"/>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2" name="Google Shape;682;p8"/>
          <p:cNvGrpSpPr/>
          <p:nvPr/>
        </p:nvGrpSpPr>
        <p:grpSpPr>
          <a:xfrm>
            <a:off x="788879" y="4119513"/>
            <a:ext cx="645057" cy="788475"/>
            <a:chOff x="794919" y="4014442"/>
            <a:chExt cx="750503" cy="917365"/>
          </a:xfrm>
        </p:grpSpPr>
        <p:sp>
          <p:nvSpPr>
            <p:cNvPr id="683" name="Google Shape;683;p8"/>
            <p:cNvSpPr/>
            <p:nvPr/>
          </p:nvSpPr>
          <p:spPr>
            <a:xfrm>
              <a:off x="794919" y="4098387"/>
              <a:ext cx="750503" cy="833419"/>
            </a:xfrm>
            <a:custGeom>
              <a:rect b="b" l="l" r="r" t="t"/>
              <a:pathLst>
                <a:path extrusionOk="0" fill="none" h="22726" w="20465">
                  <a:moveTo>
                    <a:pt x="12480" y="1"/>
                  </a:moveTo>
                  <a:lnTo>
                    <a:pt x="12480" y="7685"/>
                  </a:lnTo>
                  <a:cubicBezTo>
                    <a:pt x="12480" y="7685"/>
                    <a:pt x="17685" y="15614"/>
                    <a:pt x="18666" y="17221"/>
                  </a:cubicBezTo>
                  <a:cubicBezTo>
                    <a:pt x="19647" y="18884"/>
                    <a:pt x="20464" y="20110"/>
                    <a:pt x="20464" y="20845"/>
                  </a:cubicBezTo>
                  <a:cubicBezTo>
                    <a:pt x="20464" y="21636"/>
                    <a:pt x="20192" y="22399"/>
                    <a:pt x="18530" y="22426"/>
                  </a:cubicBezTo>
                  <a:lnTo>
                    <a:pt x="10246" y="22562"/>
                  </a:lnTo>
                  <a:lnTo>
                    <a:pt x="1935" y="22698"/>
                  </a:lnTo>
                  <a:cubicBezTo>
                    <a:pt x="301" y="22726"/>
                    <a:pt x="1" y="22017"/>
                    <a:pt x="1" y="21200"/>
                  </a:cubicBezTo>
                  <a:cubicBezTo>
                    <a:pt x="1" y="20464"/>
                    <a:pt x="818" y="19211"/>
                    <a:pt x="1826" y="17521"/>
                  </a:cubicBezTo>
                  <a:cubicBezTo>
                    <a:pt x="2780" y="15886"/>
                    <a:pt x="7985" y="7766"/>
                    <a:pt x="7985" y="7766"/>
                  </a:cubicBezTo>
                  <a:lnTo>
                    <a:pt x="7985" y="5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8"/>
            <p:cNvSpPr/>
            <p:nvPr/>
          </p:nvSpPr>
          <p:spPr>
            <a:xfrm>
              <a:off x="967797" y="4578039"/>
              <a:ext cx="404754" cy="7041"/>
            </a:xfrm>
            <a:custGeom>
              <a:rect b="b" l="l" r="r" t="t"/>
              <a:pathLst>
                <a:path extrusionOk="0" fill="none" h="192" w="11037">
                  <a:moveTo>
                    <a:pt x="1" y="192"/>
                  </a:moveTo>
                  <a:lnTo>
                    <a:pt x="11036"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8"/>
            <p:cNvSpPr/>
            <p:nvPr/>
          </p:nvSpPr>
          <p:spPr>
            <a:xfrm>
              <a:off x="1033773" y="4014442"/>
              <a:ext cx="272807" cy="76976"/>
            </a:xfrm>
            <a:custGeom>
              <a:rect b="b" l="l" r="r" t="t"/>
              <a:pathLst>
                <a:path extrusionOk="0" fill="none" h="2099" w="7439">
                  <a:moveTo>
                    <a:pt x="7439" y="982"/>
                  </a:moveTo>
                  <a:cubicBezTo>
                    <a:pt x="7439" y="1527"/>
                    <a:pt x="7003" y="1990"/>
                    <a:pt x="6431" y="1990"/>
                  </a:cubicBezTo>
                  <a:lnTo>
                    <a:pt x="981" y="2099"/>
                  </a:lnTo>
                  <a:cubicBezTo>
                    <a:pt x="436" y="2099"/>
                    <a:pt x="0" y="1663"/>
                    <a:pt x="0" y="1118"/>
                  </a:cubicBezTo>
                  <a:lnTo>
                    <a:pt x="0" y="1118"/>
                  </a:lnTo>
                  <a:cubicBezTo>
                    <a:pt x="0" y="573"/>
                    <a:pt x="436" y="110"/>
                    <a:pt x="981" y="110"/>
                  </a:cubicBezTo>
                  <a:lnTo>
                    <a:pt x="6431" y="1"/>
                  </a:lnTo>
                  <a:cubicBezTo>
                    <a:pt x="6976" y="1"/>
                    <a:pt x="7439" y="437"/>
                    <a:pt x="7439" y="982"/>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6" name="Google Shape;686;p8"/>
          <p:cNvGrpSpPr/>
          <p:nvPr/>
        </p:nvGrpSpPr>
        <p:grpSpPr>
          <a:xfrm>
            <a:off x="1371036" y="4360554"/>
            <a:ext cx="187263" cy="187264"/>
            <a:chOff x="1447449" y="4268259"/>
            <a:chExt cx="217875" cy="217875"/>
          </a:xfrm>
        </p:grpSpPr>
        <p:sp>
          <p:nvSpPr>
            <p:cNvPr id="687" name="Google Shape;687;p8"/>
            <p:cNvSpPr/>
            <p:nvPr/>
          </p:nvSpPr>
          <p:spPr>
            <a:xfrm>
              <a:off x="1556370" y="4268259"/>
              <a:ext cx="37" cy="82000"/>
            </a:xfrm>
            <a:custGeom>
              <a:rect b="b" l="l" r="r" t="t"/>
              <a:pathLst>
                <a:path extrusionOk="0" fill="none" h="2236" w="1">
                  <a:moveTo>
                    <a:pt x="1" y="1"/>
                  </a:moveTo>
                  <a:lnTo>
                    <a:pt x="1" y="22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8"/>
            <p:cNvSpPr/>
            <p:nvPr/>
          </p:nvSpPr>
          <p:spPr>
            <a:xfrm>
              <a:off x="1556370" y="4404171"/>
              <a:ext cx="37" cy="81963"/>
            </a:xfrm>
            <a:custGeom>
              <a:rect b="b" l="l" r="r" t="t"/>
              <a:pathLst>
                <a:path extrusionOk="0" fill="none" h="2235" w="1">
                  <a:moveTo>
                    <a:pt x="1" y="1"/>
                  </a:moveTo>
                  <a:lnTo>
                    <a:pt x="1" y="22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8"/>
            <p:cNvSpPr/>
            <p:nvPr/>
          </p:nvSpPr>
          <p:spPr>
            <a:xfrm>
              <a:off x="1447449" y="4377179"/>
              <a:ext cx="82000" cy="2054"/>
            </a:xfrm>
            <a:custGeom>
              <a:rect b="b" l="l" r="r" t="t"/>
              <a:pathLst>
                <a:path extrusionOk="0" fill="none" h="56" w="2236">
                  <a:moveTo>
                    <a:pt x="1" y="55"/>
                  </a:moveTo>
                  <a:lnTo>
                    <a:pt x="223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8"/>
            <p:cNvSpPr/>
            <p:nvPr/>
          </p:nvSpPr>
          <p:spPr>
            <a:xfrm>
              <a:off x="1583361" y="4375199"/>
              <a:ext cx="81963" cy="1027"/>
            </a:xfrm>
            <a:custGeom>
              <a:rect b="b" l="l" r="r" t="t"/>
              <a:pathLst>
                <a:path extrusionOk="0" fill="none" h="28" w="2235">
                  <a:moveTo>
                    <a:pt x="1" y="28"/>
                  </a:moveTo>
                  <a:lnTo>
                    <a:pt x="223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8"/>
            <p:cNvSpPr/>
            <p:nvPr/>
          </p:nvSpPr>
          <p:spPr>
            <a:xfrm>
              <a:off x="1479429" y="4301265"/>
              <a:ext cx="58016" cy="56989"/>
            </a:xfrm>
            <a:custGeom>
              <a:rect b="b" l="l" r="r" t="t"/>
              <a:pathLst>
                <a:path extrusionOk="0" fill="none" h="1554" w="1582">
                  <a:moveTo>
                    <a:pt x="1" y="0"/>
                  </a:moveTo>
                  <a:lnTo>
                    <a:pt x="1581" y="1553"/>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8"/>
            <p:cNvSpPr/>
            <p:nvPr/>
          </p:nvSpPr>
          <p:spPr>
            <a:xfrm>
              <a:off x="1575366" y="4395186"/>
              <a:ext cx="57979" cy="56989"/>
            </a:xfrm>
            <a:custGeom>
              <a:rect b="b" l="l" r="r" t="t"/>
              <a:pathLst>
                <a:path extrusionOk="0" fill="none" h="1554" w="1581">
                  <a:moveTo>
                    <a:pt x="1" y="0"/>
                  </a:moveTo>
                  <a:lnTo>
                    <a:pt x="1581" y="1554"/>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8"/>
            <p:cNvSpPr/>
            <p:nvPr/>
          </p:nvSpPr>
          <p:spPr>
            <a:xfrm>
              <a:off x="1479429" y="4396176"/>
              <a:ext cx="58016" cy="59006"/>
            </a:xfrm>
            <a:custGeom>
              <a:rect b="b" l="l" r="r" t="t"/>
              <a:pathLst>
                <a:path extrusionOk="0" fill="none" h="1609" w="1582">
                  <a:moveTo>
                    <a:pt x="1" y="1608"/>
                  </a:moveTo>
                  <a:lnTo>
                    <a:pt x="158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8"/>
            <p:cNvSpPr/>
            <p:nvPr/>
          </p:nvSpPr>
          <p:spPr>
            <a:xfrm>
              <a:off x="1575366" y="4299248"/>
              <a:ext cx="57979" cy="59006"/>
            </a:xfrm>
            <a:custGeom>
              <a:rect b="b" l="l" r="r" t="t"/>
              <a:pathLst>
                <a:path extrusionOk="0" fill="none" h="1609" w="1581">
                  <a:moveTo>
                    <a:pt x="1" y="1608"/>
                  </a:moveTo>
                  <a:lnTo>
                    <a:pt x="158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5" name="Google Shape;695;p8"/>
          <p:cNvGrpSpPr/>
          <p:nvPr/>
        </p:nvGrpSpPr>
        <p:grpSpPr>
          <a:xfrm>
            <a:off x="686271" y="3630008"/>
            <a:ext cx="181240" cy="670823"/>
            <a:chOff x="2419167" y="1286206"/>
            <a:chExt cx="210867" cy="780480"/>
          </a:xfrm>
        </p:grpSpPr>
        <p:sp>
          <p:nvSpPr>
            <p:cNvPr id="696" name="Google Shape;696;p8"/>
            <p:cNvSpPr/>
            <p:nvPr/>
          </p:nvSpPr>
          <p:spPr>
            <a:xfrm>
              <a:off x="2419167" y="1286206"/>
              <a:ext cx="210867" cy="41000"/>
            </a:xfrm>
            <a:custGeom>
              <a:rect b="b" l="l" r="r" t="t"/>
              <a:pathLst>
                <a:path extrusionOk="0" fill="none" h="1118" w="5750">
                  <a:moveTo>
                    <a:pt x="1" y="600"/>
                  </a:moveTo>
                  <a:cubicBezTo>
                    <a:pt x="1" y="328"/>
                    <a:pt x="219" y="110"/>
                    <a:pt x="518" y="110"/>
                  </a:cubicBezTo>
                  <a:lnTo>
                    <a:pt x="5259" y="28"/>
                  </a:lnTo>
                  <a:cubicBezTo>
                    <a:pt x="5532" y="1"/>
                    <a:pt x="5750" y="219"/>
                    <a:pt x="5750" y="518"/>
                  </a:cubicBezTo>
                  <a:lnTo>
                    <a:pt x="5750" y="518"/>
                  </a:lnTo>
                  <a:cubicBezTo>
                    <a:pt x="5750" y="791"/>
                    <a:pt x="5532" y="1009"/>
                    <a:pt x="5259" y="1036"/>
                  </a:cubicBezTo>
                  <a:lnTo>
                    <a:pt x="518" y="1118"/>
                  </a:lnTo>
                  <a:cubicBezTo>
                    <a:pt x="246" y="1118"/>
                    <a:pt x="1" y="900"/>
                    <a:pt x="28" y="60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8"/>
            <p:cNvSpPr/>
            <p:nvPr/>
          </p:nvSpPr>
          <p:spPr>
            <a:xfrm>
              <a:off x="2576056" y="1324200"/>
              <a:ext cx="37" cy="59960"/>
            </a:xfrm>
            <a:custGeom>
              <a:rect b="b" l="l" r="r" t="t"/>
              <a:pathLst>
                <a:path extrusionOk="0" fill="none" h="1635"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8"/>
            <p:cNvSpPr/>
            <p:nvPr/>
          </p:nvSpPr>
          <p:spPr>
            <a:xfrm>
              <a:off x="2472123" y="1326180"/>
              <a:ext cx="37" cy="59996"/>
            </a:xfrm>
            <a:custGeom>
              <a:rect b="b" l="l" r="r" t="t"/>
              <a:pathLst>
                <a:path extrusionOk="0" fill="none" h="1636" w="1">
                  <a:moveTo>
                    <a:pt x="1" y="0"/>
                  </a:moveTo>
                  <a:lnTo>
                    <a:pt x="1" y="163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8"/>
            <p:cNvSpPr/>
            <p:nvPr/>
          </p:nvSpPr>
          <p:spPr>
            <a:xfrm>
              <a:off x="2434166" y="1384124"/>
              <a:ext cx="179879" cy="468711"/>
            </a:xfrm>
            <a:custGeom>
              <a:rect b="b" l="l" r="r" t="t"/>
              <a:pathLst>
                <a:path extrusionOk="0" fill="none" h="12781" w="4905">
                  <a:moveTo>
                    <a:pt x="0" y="83"/>
                  </a:moveTo>
                  <a:lnTo>
                    <a:pt x="4905" y="1"/>
                  </a:lnTo>
                  <a:lnTo>
                    <a:pt x="4905" y="12698"/>
                  </a:lnTo>
                  <a:lnTo>
                    <a:pt x="0" y="12780"/>
                  </a:ln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8"/>
            <p:cNvSpPr/>
            <p:nvPr/>
          </p:nvSpPr>
          <p:spPr>
            <a:xfrm>
              <a:off x="2476121" y="1850794"/>
              <a:ext cx="96962" cy="47014"/>
            </a:xfrm>
            <a:custGeom>
              <a:rect b="b" l="l" r="r" t="t"/>
              <a:pathLst>
                <a:path extrusionOk="0" fill="none" h="1282" w="2644">
                  <a:moveTo>
                    <a:pt x="2644" y="1"/>
                  </a:moveTo>
                  <a:lnTo>
                    <a:pt x="2644" y="1227"/>
                  </a:lnTo>
                  <a:lnTo>
                    <a:pt x="1" y="1281"/>
                  </a:lnTo>
                  <a:lnTo>
                    <a:pt x="1"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8"/>
            <p:cNvSpPr/>
            <p:nvPr/>
          </p:nvSpPr>
          <p:spPr>
            <a:xfrm>
              <a:off x="2439154" y="1793840"/>
              <a:ext cx="169904" cy="3044"/>
            </a:xfrm>
            <a:custGeom>
              <a:rect b="b" l="l" r="r" t="t"/>
              <a:pathLst>
                <a:path extrusionOk="0" fill="none" h="83" w="4633">
                  <a:moveTo>
                    <a:pt x="4633" y="1"/>
                  </a:moveTo>
                  <a:lnTo>
                    <a:pt x="1" y="8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8"/>
            <p:cNvSpPr/>
            <p:nvPr/>
          </p:nvSpPr>
          <p:spPr>
            <a:xfrm>
              <a:off x="2527097" y="1896783"/>
              <a:ext cx="37" cy="169904"/>
            </a:xfrm>
            <a:custGeom>
              <a:rect b="b" l="l" r="r" t="t"/>
              <a:pathLst>
                <a:path extrusionOk="0" fill="none" h="4633" w="1">
                  <a:moveTo>
                    <a:pt x="0" y="0"/>
                  </a:moveTo>
                  <a:lnTo>
                    <a:pt x="0" y="463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8"/>
            <p:cNvSpPr/>
            <p:nvPr/>
          </p:nvSpPr>
          <p:spPr>
            <a:xfrm>
              <a:off x="2438164" y="175287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8"/>
            <p:cNvSpPr/>
            <p:nvPr/>
          </p:nvSpPr>
          <p:spPr>
            <a:xfrm>
              <a:off x="2438164" y="1706888"/>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8"/>
            <p:cNvSpPr/>
            <p:nvPr/>
          </p:nvSpPr>
          <p:spPr>
            <a:xfrm>
              <a:off x="2438164" y="1659946"/>
              <a:ext cx="50975" cy="1027"/>
            </a:xfrm>
            <a:custGeom>
              <a:rect b="b" l="l" r="r" t="t"/>
              <a:pathLst>
                <a:path extrusionOk="0" fill="none" h="28" w="1390">
                  <a:moveTo>
                    <a:pt x="1390" y="0"/>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8"/>
            <p:cNvSpPr/>
            <p:nvPr/>
          </p:nvSpPr>
          <p:spPr>
            <a:xfrm>
              <a:off x="2438164" y="1613957"/>
              <a:ext cx="50975" cy="1064"/>
            </a:xfrm>
            <a:custGeom>
              <a:rect b="b" l="l" r="r" t="t"/>
              <a:pathLst>
                <a:path extrusionOk="0" fill="none" h="29"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8"/>
            <p:cNvSpPr/>
            <p:nvPr/>
          </p:nvSpPr>
          <p:spPr>
            <a:xfrm>
              <a:off x="2438164" y="1568005"/>
              <a:ext cx="50975" cy="1027"/>
            </a:xfrm>
            <a:custGeom>
              <a:rect b="b" l="l" r="r" t="t"/>
              <a:pathLst>
                <a:path extrusionOk="0" fill="none" h="28" w="1390">
                  <a:moveTo>
                    <a:pt x="1390" y="1"/>
                  </a:moveTo>
                  <a:lnTo>
                    <a:pt x="0" y="28"/>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8"/>
            <p:cNvSpPr/>
            <p:nvPr/>
          </p:nvSpPr>
          <p:spPr>
            <a:xfrm>
              <a:off x="2438164" y="1522053"/>
              <a:ext cx="50975" cy="1027"/>
            </a:xfrm>
            <a:custGeom>
              <a:rect b="b" l="l" r="r" t="t"/>
              <a:pathLst>
                <a:path extrusionOk="0" fill="none" h="28" w="1390">
                  <a:moveTo>
                    <a:pt x="1390" y="0"/>
                  </a:moveTo>
                  <a:lnTo>
                    <a:pt x="0" y="2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8"/>
            <p:cNvSpPr/>
            <p:nvPr/>
          </p:nvSpPr>
          <p:spPr>
            <a:xfrm>
              <a:off x="2438164" y="1476065"/>
              <a:ext cx="50975" cy="37"/>
            </a:xfrm>
            <a:custGeom>
              <a:rect b="b" l="l" r="r" t="t"/>
              <a:pathLst>
                <a:path extrusionOk="0" fill="none" h="1" w="1390">
                  <a:moveTo>
                    <a:pt x="1390" y="1"/>
                  </a:moveTo>
                  <a:lnTo>
                    <a:pt x="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8"/>
            <p:cNvSpPr/>
            <p:nvPr/>
          </p:nvSpPr>
          <p:spPr>
            <a:xfrm>
              <a:off x="2438164" y="1430113"/>
              <a:ext cx="50975" cy="37"/>
            </a:xfrm>
            <a:custGeom>
              <a:rect b="b" l="l" r="r" t="t"/>
              <a:pathLst>
                <a:path extrusionOk="0" fill="none" h="1" w="1390">
                  <a:moveTo>
                    <a:pt x="1390" y="0"/>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1" name="Google Shape;711;p8"/>
          <p:cNvGrpSpPr/>
          <p:nvPr/>
        </p:nvGrpSpPr>
        <p:grpSpPr>
          <a:xfrm>
            <a:off x="273142" y="4273728"/>
            <a:ext cx="438065" cy="480997"/>
            <a:chOff x="1693693" y="-2602979"/>
            <a:chExt cx="509674" cy="559624"/>
          </a:xfrm>
        </p:grpSpPr>
        <p:sp>
          <p:nvSpPr>
            <p:cNvPr id="712" name="Google Shape;712;p8"/>
            <p:cNvSpPr/>
            <p:nvPr/>
          </p:nvSpPr>
          <p:spPr>
            <a:xfrm>
              <a:off x="1693693" y="-2602979"/>
              <a:ext cx="509674" cy="76976"/>
            </a:xfrm>
            <a:custGeom>
              <a:rect b="b" l="l" r="r" t="t"/>
              <a:pathLst>
                <a:path extrusionOk="0" fill="none" h="2099" w="13898">
                  <a:moveTo>
                    <a:pt x="13897" y="927"/>
                  </a:moveTo>
                  <a:cubicBezTo>
                    <a:pt x="13897" y="1444"/>
                    <a:pt x="13488" y="1853"/>
                    <a:pt x="12971" y="1880"/>
                  </a:cubicBezTo>
                  <a:lnTo>
                    <a:pt x="927" y="2098"/>
                  </a:lnTo>
                  <a:cubicBezTo>
                    <a:pt x="409" y="2098"/>
                    <a:pt x="1" y="1690"/>
                    <a:pt x="1" y="1172"/>
                  </a:cubicBezTo>
                  <a:lnTo>
                    <a:pt x="1" y="1172"/>
                  </a:lnTo>
                  <a:cubicBezTo>
                    <a:pt x="1" y="654"/>
                    <a:pt x="409" y="218"/>
                    <a:pt x="927" y="218"/>
                  </a:cubicBezTo>
                  <a:lnTo>
                    <a:pt x="12971" y="0"/>
                  </a:lnTo>
                  <a:cubicBezTo>
                    <a:pt x="13461" y="0"/>
                    <a:pt x="13897" y="409"/>
                    <a:pt x="13897" y="9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8"/>
            <p:cNvSpPr/>
            <p:nvPr/>
          </p:nvSpPr>
          <p:spPr>
            <a:xfrm>
              <a:off x="1736674" y="-2526038"/>
              <a:ext cx="422724" cy="482683"/>
            </a:xfrm>
            <a:custGeom>
              <a:rect b="b" l="l" r="r" t="t"/>
              <a:pathLst>
                <a:path extrusionOk="0" fill="none" h="13162" w="11527">
                  <a:moveTo>
                    <a:pt x="11526" y="0"/>
                  </a:moveTo>
                  <a:lnTo>
                    <a:pt x="11526" y="10927"/>
                  </a:lnTo>
                  <a:cubicBezTo>
                    <a:pt x="11526" y="12071"/>
                    <a:pt x="10600" y="12970"/>
                    <a:pt x="9482" y="12998"/>
                  </a:cubicBezTo>
                  <a:lnTo>
                    <a:pt x="2071" y="13134"/>
                  </a:lnTo>
                  <a:cubicBezTo>
                    <a:pt x="927" y="13161"/>
                    <a:pt x="0" y="12262"/>
                    <a:pt x="27" y="11118"/>
                  </a:cubicBezTo>
                  <a:lnTo>
                    <a:pt x="27" y="19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8"/>
            <p:cNvSpPr/>
            <p:nvPr/>
          </p:nvSpPr>
          <p:spPr>
            <a:xfrm>
              <a:off x="2055439" y="-2483057"/>
              <a:ext cx="103967" cy="2017"/>
            </a:xfrm>
            <a:custGeom>
              <a:rect b="b" l="l" r="r" t="t"/>
              <a:pathLst>
                <a:path extrusionOk="0" fill="none" h="55" w="2835">
                  <a:moveTo>
                    <a:pt x="0" y="55"/>
                  </a:moveTo>
                  <a:lnTo>
                    <a:pt x="283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8"/>
            <p:cNvSpPr/>
            <p:nvPr/>
          </p:nvSpPr>
          <p:spPr>
            <a:xfrm>
              <a:off x="2055439" y="-2428120"/>
              <a:ext cx="103967" cy="2054"/>
            </a:xfrm>
            <a:custGeom>
              <a:rect b="b" l="l" r="r" t="t"/>
              <a:pathLst>
                <a:path extrusionOk="0" fill="none" h="56" w="2835">
                  <a:moveTo>
                    <a:pt x="0" y="55"/>
                  </a:moveTo>
                  <a:lnTo>
                    <a:pt x="283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8"/>
            <p:cNvSpPr/>
            <p:nvPr/>
          </p:nvSpPr>
          <p:spPr>
            <a:xfrm>
              <a:off x="2055439" y="-2373146"/>
              <a:ext cx="103967" cy="2017"/>
            </a:xfrm>
            <a:custGeom>
              <a:rect b="b" l="l" r="r" t="t"/>
              <a:pathLst>
                <a:path extrusionOk="0" fill="none" h="55" w="2835">
                  <a:moveTo>
                    <a:pt x="0" y="55"/>
                  </a:moveTo>
                  <a:lnTo>
                    <a:pt x="283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8"/>
            <p:cNvSpPr/>
            <p:nvPr/>
          </p:nvSpPr>
          <p:spPr>
            <a:xfrm>
              <a:off x="2055439" y="-2318209"/>
              <a:ext cx="103967" cy="2054"/>
            </a:xfrm>
            <a:custGeom>
              <a:rect b="b" l="l" r="r" t="t"/>
              <a:pathLst>
                <a:path extrusionOk="0" fill="none" h="56" w="2835">
                  <a:moveTo>
                    <a:pt x="0" y="55"/>
                  </a:moveTo>
                  <a:lnTo>
                    <a:pt x="283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8"/>
            <p:cNvSpPr/>
            <p:nvPr/>
          </p:nvSpPr>
          <p:spPr>
            <a:xfrm>
              <a:off x="2055439" y="-2263236"/>
              <a:ext cx="103967" cy="2054"/>
            </a:xfrm>
            <a:custGeom>
              <a:rect b="b" l="l" r="r" t="t"/>
              <a:pathLst>
                <a:path extrusionOk="0" fill="none" h="56" w="2835">
                  <a:moveTo>
                    <a:pt x="0" y="55"/>
                  </a:moveTo>
                  <a:lnTo>
                    <a:pt x="283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8"/>
            <p:cNvSpPr/>
            <p:nvPr/>
          </p:nvSpPr>
          <p:spPr>
            <a:xfrm>
              <a:off x="2055439" y="-2208262"/>
              <a:ext cx="103967" cy="2017"/>
            </a:xfrm>
            <a:custGeom>
              <a:rect b="b" l="l" r="r" t="t"/>
              <a:pathLst>
                <a:path extrusionOk="0" fill="none" h="55" w="2835">
                  <a:moveTo>
                    <a:pt x="0" y="55"/>
                  </a:moveTo>
                  <a:lnTo>
                    <a:pt x="283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8"/>
            <p:cNvSpPr/>
            <p:nvPr/>
          </p:nvSpPr>
          <p:spPr>
            <a:xfrm>
              <a:off x="2055439" y="-2153326"/>
              <a:ext cx="103967" cy="2054"/>
            </a:xfrm>
            <a:custGeom>
              <a:rect b="b" l="l" r="r" t="t"/>
              <a:pathLst>
                <a:path extrusionOk="0" fill="none" h="56" w="2835">
                  <a:moveTo>
                    <a:pt x="0" y="55"/>
                  </a:moveTo>
                  <a:lnTo>
                    <a:pt x="283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1" name="Google Shape;721;p8"/>
          <p:cNvSpPr/>
          <p:nvPr/>
        </p:nvSpPr>
        <p:spPr>
          <a:xfrm>
            <a:off x="453220" y="3772080"/>
            <a:ext cx="78176" cy="79058"/>
          </a:xfrm>
          <a:custGeom>
            <a:rect b="b" l="l" r="r" t="t"/>
            <a:pathLst>
              <a:path extrusionOk="0" fill="none" h="2508" w="2480">
                <a:moveTo>
                  <a:pt x="2480" y="1227"/>
                </a:moveTo>
                <a:cubicBezTo>
                  <a:pt x="2480" y="1908"/>
                  <a:pt x="1935" y="2480"/>
                  <a:pt x="1254" y="2480"/>
                </a:cubicBezTo>
                <a:cubicBezTo>
                  <a:pt x="573" y="2508"/>
                  <a:pt x="0" y="1963"/>
                  <a:pt x="0" y="1281"/>
                </a:cubicBezTo>
                <a:cubicBezTo>
                  <a:pt x="0" y="600"/>
                  <a:pt x="545" y="28"/>
                  <a:pt x="1254" y="28"/>
                </a:cubicBezTo>
                <a:cubicBezTo>
                  <a:pt x="1935" y="1"/>
                  <a:pt x="2480" y="546"/>
                  <a:pt x="2480" y="12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22" name="Google Shape;722;p8"/>
          <p:cNvGrpSpPr/>
          <p:nvPr/>
        </p:nvGrpSpPr>
        <p:grpSpPr>
          <a:xfrm>
            <a:off x="559039" y="385746"/>
            <a:ext cx="308365" cy="307514"/>
            <a:chOff x="2601030" y="2721166"/>
            <a:chExt cx="358773" cy="357783"/>
          </a:xfrm>
        </p:grpSpPr>
        <p:sp>
          <p:nvSpPr>
            <p:cNvPr id="723" name="Google Shape;723;p8"/>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8"/>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8"/>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8"/>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8"/>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8"/>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8"/>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8"/>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1" name="Google Shape;731;p8"/>
          <p:cNvGrpSpPr/>
          <p:nvPr/>
        </p:nvGrpSpPr>
        <p:grpSpPr>
          <a:xfrm>
            <a:off x="8276594" y="4454822"/>
            <a:ext cx="308365" cy="307514"/>
            <a:chOff x="2601030" y="2721166"/>
            <a:chExt cx="358773" cy="357783"/>
          </a:xfrm>
        </p:grpSpPr>
        <p:sp>
          <p:nvSpPr>
            <p:cNvPr id="732" name="Google Shape;732;p8"/>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8"/>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8"/>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8"/>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8"/>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8"/>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8"/>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8"/>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0" name="Shape 740"/>
        <p:cNvGrpSpPr/>
        <p:nvPr/>
      </p:nvGrpSpPr>
      <p:grpSpPr>
        <a:xfrm>
          <a:off x="0" y="0"/>
          <a:ext cx="0" cy="0"/>
          <a:chOff x="0" y="0"/>
          <a:chExt cx="0" cy="0"/>
        </a:xfrm>
      </p:grpSpPr>
      <p:sp>
        <p:nvSpPr>
          <p:cNvPr id="741" name="Google Shape;741;p9"/>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9"/>
          <p:cNvSpPr txBox="1"/>
          <p:nvPr>
            <p:ph type="title"/>
          </p:nvPr>
        </p:nvSpPr>
        <p:spPr>
          <a:xfrm>
            <a:off x="1883250" y="539500"/>
            <a:ext cx="5377500" cy="5061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1pPr>
            <a:lvl2pPr lvl="1"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2pPr>
            <a:lvl3pPr lvl="2"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3pPr>
            <a:lvl4pPr lvl="3"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4pPr>
            <a:lvl5pPr lvl="4"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5pPr>
            <a:lvl6pPr lvl="5"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6pPr>
            <a:lvl7pPr lvl="6"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7pPr>
            <a:lvl8pPr lvl="7"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8pPr>
            <a:lvl9pPr lvl="8" algn="ctr">
              <a:spcBef>
                <a:spcPts val="0"/>
              </a:spcBef>
              <a:spcAft>
                <a:spcPts val="0"/>
              </a:spcAft>
              <a:buClr>
                <a:schemeClr val="accent3"/>
              </a:buClr>
              <a:buSzPts val="4000"/>
              <a:buFont typeface="Montserrat ExtraBold"/>
              <a:buNone/>
              <a:defRPr sz="4000">
                <a:solidFill>
                  <a:schemeClr val="accent3"/>
                </a:solidFill>
                <a:latin typeface="Montserrat ExtraBold"/>
                <a:ea typeface="Montserrat ExtraBold"/>
                <a:cs typeface="Montserrat ExtraBold"/>
                <a:sym typeface="Montserrat ExtraBold"/>
              </a:defRPr>
            </a:lvl9pPr>
          </a:lstStyle>
          <a:p/>
        </p:txBody>
      </p:sp>
      <p:grpSp>
        <p:nvGrpSpPr>
          <p:cNvPr id="743" name="Google Shape;743;p9"/>
          <p:cNvGrpSpPr/>
          <p:nvPr/>
        </p:nvGrpSpPr>
        <p:grpSpPr>
          <a:xfrm>
            <a:off x="1043280" y="250052"/>
            <a:ext cx="166649" cy="167500"/>
            <a:chOff x="3407917" y="-1400250"/>
            <a:chExt cx="193891" cy="194881"/>
          </a:xfrm>
        </p:grpSpPr>
        <p:sp>
          <p:nvSpPr>
            <p:cNvPr id="744" name="Google Shape;744;p9"/>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9"/>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9"/>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9"/>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9"/>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9"/>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9"/>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9"/>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2" name="Google Shape;752;p9"/>
          <p:cNvGrpSpPr/>
          <p:nvPr/>
        </p:nvGrpSpPr>
        <p:grpSpPr>
          <a:xfrm>
            <a:off x="462246" y="274832"/>
            <a:ext cx="576312" cy="578897"/>
            <a:chOff x="1889565" y="-3382437"/>
            <a:chExt cx="670520" cy="673527"/>
          </a:xfrm>
        </p:grpSpPr>
        <p:sp>
          <p:nvSpPr>
            <p:cNvPr id="753" name="Google Shape;753;p9"/>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9"/>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9"/>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9"/>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9"/>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8" name="Google Shape;758;p9"/>
          <p:cNvGrpSpPr/>
          <p:nvPr/>
        </p:nvGrpSpPr>
        <p:grpSpPr>
          <a:xfrm>
            <a:off x="332855" y="892720"/>
            <a:ext cx="196716" cy="249985"/>
            <a:chOff x="2079424" y="521748"/>
            <a:chExt cx="228873" cy="290850"/>
          </a:xfrm>
        </p:grpSpPr>
        <p:sp>
          <p:nvSpPr>
            <p:cNvPr id="759" name="Google Shape;759;p9"/>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9"/>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9"/>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2" name="Google Shape;762;p9"/>
          <p:cNvGrpSpPr/>
          <p:nvPr/>
        </p:nvGrpSpPr>
        <p:grpSpPr>
          <a:xfrm>
            <a:off x="273209" y="511759"/>
            <a:ext cx="110824" cy="110824"/>
            <a:chOff x="794923" y="2795124"/>
            <a:chExt cx="128941" cy="128941"/>
          </a:xfrm>
        </p:grpSpPr>
        <p:sp>
          <p:nvSpPr>
            <p:cNvPr id="763" name="Google Shape;763;p9"/>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9"/>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5" name="Google Shape;765;p9"/>
          <p:cNvGrpSpPr/>
          <p:nvPr/>
        </p:nvGrpSpPr>
        <p:grpSpPr>
          <a:xfrm>
            <a:off x="506048" y="4508238"/>
            <a:ext cx="200704" cy="200674"/>
            <a:chOff x="6886110" y="773687"/>
            <a:chExt cx="249074" cy="249037"/>
          </a:xfrm>
        </p:grpSpPr>
        <p:sp>
          <p:nvSpPr>
            <p:cNvPr id="766" name="Google Shape;766;p9"/>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9"/>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9"/>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9"/>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9"/>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9"/>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9"/>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9"/>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4" name="Google Shape;774;p9"/>
          <p:cNvGrpSpPr/>
          <p:nvPr/>
        </p:nvGrpSpPr>
        <p:grpSpPr>
          <a:xfrm>
            <a:off x="8276589" y="385746"/>
            <a:ext cx="308365" cy="307514"/>
            <a:chOff x="2601030" y="2721166"/>
            <a:chExt cx="358773" cy="357783"/>
          </a:xfrm>
        </p:grpSpPr>
        <p:sp>
          <p:nvSpPr>
            <p:cNvPr id="775" name="Google Shape;775;p9"/>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9"/>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9"/>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9"/>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9"/>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9"/>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9"/>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9"/>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83" name="Shape 783"/>
        <p:cNvGrpSpPr/>
        <p:nvPr/>
      </p:nvGrpSpPr>
      <p:grpSpPr>
        <a:xfrm>
          <a:off x="0" y="0"/>
          <a:ext cx="0" cy="0"/>
          <a:chOff x="0" y="0"/>
          <a:chExt cx="0" cy="0"/>
        </a:xfrm>
      </p:grpSpPr>
      <p:sp>
        <p:nvSpPr>
          <p:cNvPr id="784" name="Google Shape;784;p10"/>
          <p:cNvSpPr/>
          <p:nvPr/>
        </p:nvSpPr>
        <p:spPr>
          <a:xfrm>
            <a:off x="191748" y="173321"/>
            <a:ext cx="8760505" cy="4796858"/>
          </a:xfrm>
          <a:custGeom>
            <a:rect b="b" l="l" r="r" t="t"/>
            <a:pathLst>
              <a:path extrusionOk="0" h="156224" w="285312">
                <a:moveTo>
                  <a:pt x="4843" y="0"/>
                </a:moveTo>
                <a:cubicBezTo>
                  <a:pt x="4843" y="2668"/>
                  <a:pt x="2668" y="4843"/>
                  <a:pt x="0" y="4843"/>
                </a:cubicBezTo>
                <a:lnTo>
                  <a:pt x="0" y="151381"/>
                </a:lnTo>
                <a:cubicBezTo>
                  <a:pt x="2668" y="151381"/>
                  <a:pt x="4843" y="153556"/>
                  <a:pt x="4843" y="156224"/>
                </a:cubicBezTo>
                <a:lnTo>
                  <a:pt x="280451" y="156224"/>
                </a:lnTo>
                <a:cubicBezTo>
                  <a:pt x="280451" y="153556"/>
                  <a:pt x="282625" y="151381"/>
                  <a:pt x="285311" y="151381"/>
                </a:cubicBezTo>
                <a:lnTo>
                  <a:pt x="285311" y="4843"/>
                </a:lnTo>
                <a:cubicBezTo>
                  <a:pt x="282625" y="4843"/>
                  <a:pt x="280451" y="2686"/>
                  <a:pt x="2804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10"/>
          <p:cNvSpPr txBox="1"/>
          <p:nvPr>
            <p:ph type="title"/>
          </p:nvPr>
        </p:nvSpPr>
        <p:spPr>
          <a:xfrm>
            <a:off x="1592450" y="806075"/>
            <a:ext cx="3129600" cy="1624500"/>
          </a:xfrm>
          <a:prstGeom prst="rect">
            <a:avLst/>
          </a:prstGeom>
        </p:spPr>
        <p:txBody>
          <a:bodyPr anchorCtr="0" anchor="ctr" bIns="91425" lIns="91425" spcFirstLastPara="1" rIns="91425" wrap="square" tIns="91425">
            <a:noAutofit/>
          </a:bodyPr>
          <a:lstStyle>
            <a:lvl1pPr lvl="0">
              <a:lnSpc>
                <a:spcPct val="90000"/>
              </a:lnSpc>
              <a:spcBef>
                <a:spcPts val="0"/>
              </a:spcBef>
              <a:spcAft>
                <a:spcPts val="0"/>
              </a:spcAft>
              <a:buClr>
                <a:schemeClr val="accent3"/>
              </a:buClr>
              <a:buSzPts val="2400"/>
              <a:buNone/>
              <a:defRPr sz="4300">
                <a:solidFill>
                  <a:schemeClr val="accent3"/>
                </a:solidFill>
                <a:latin typeface="Montserrat ExtraBold"/>
                <a:ea typeface="Montserrat ExtraBold"/>
                <a:cs typeface="Montserrat ExtraBold"/>
                <a:sym typeface="Montserrat ExtraBold"/>
              </a:defRPr>
            </a:lvl1pPr>
            <a:lvl2pPr lvl="1">
              <a:spcBef>
                <a:spcPts val="0"/>
              </a:spcBef>
              <a:spcAft>
                <a:spcPts val="0"/>
              </a:spcAft>
              <a:buClr>
                <a:schemeClr val="accent3"/>
              </a:buClr>
              <a:buSzPts val="2400"/>
              <a:buNone/>
              <a:defRPr sz="2400">
                <a:solidFill>
                  <a:schemeClr val="accent3"/>
                </a:solidFill>
              </a:defRPr>
            </a:lvl2pPr>
            <a:lvl3pPr lvl="2">
              <a:spcBef>
                <a:spcPts val="0"/>
              </a:spcBef>
              <a:spcAft>
                <a:spcPts val="0"/>
              </a:spcAft>
              <a:buClr>
                <a:schemeClr val="accent3"/>
              </a:buClr>
              <a:buSzPts val="2400"/>
              <a:buNone/>
              <a:defRPr sz="2400">
                <a:solidFill>
                  <a:schemeClr val="accent3"/>
                </a:solidFill>
              </a:defRPr>
            </a:lvl3pPr>
            <a:lvl4pPr lvl="3">
              <a:spcBef>
                <a:spcPts val="0"/>
              </a:spcBef>
              <a:spcAft>
                <a:spcPts val="0"/>
              </a:spcAft>
              <a:buClr>
                <a:schemeClr val="accent3"/>
              </a:buClr>
              <a:buSzPts val="2400"/>
              <a:buNone/>
              <a:defRPr sz="2400">
                <a:solidFill>
                  <a:schemeClr val="accent3"/>
                </a:solidFill>
              </a:defRPr>
            </a:lvl4pPr>
            <a:lvl5pPr lvl="4">
              <a:spcBef>
                <a:spcPts val="0"/>
              </a:spcBef>
              <a:spcAft>
                <a:spcPts val="0"/>
              </a:spcAft>
              <a:buClr>
                <a:schemeClr val="accent3"/>
              </a:buClr>
              <a:buSzPts val="2400"/>
              <a:buNone/>
              <a:defRPr sz="2400">
                <a:solidFill>
                  <a:schemeClr val="accent3"/>
                </a:solidFill>
              </a:defRPr>
            </a:lvl5pPr>
            <a:lvl6pPr lvl="5">
              <a:spcBef>
                <a:spcPts val="0"/>
              </a:spcBef>
              <a:spcAft>
                <a:spcPts val="0"/>
              </a:spcAft>
              <a:buClr>
                <a:schemeClr val="accent3"/>
              </a:buClr>
              <a:buSzPts val="2400"/>
              <a:buNone/>
              <a:defRPr sz="2400">
                <a:solidFill>
                  <a:schemeClr val="accent3"/>
                </a:solidFill>
              </a:defRPr>
            </a:lvl6pPr>
            <a:lvl7pPr lvl="6">
              <a:spcBef>
                <a:spcPts val="0"/>
              </a:spcBef>
              <a:spcAft>
                <a:spcPts val="0"/>
              </a:spcAft>
              <a:buClr>
                <a:schemeClr val="accent3"/>
              </a:buClr>
              <a:buSzPts val="2400"/>
              <a:buNone/>
              <a:defRPr sz="2400">
                <a:solidFill>
                  <a:schemeClr val="accent3"/>
                </a:solidFill>
              </a:defRPr>
            </a:lvl7pPr>
            <a:lvl8pPr lvl="7">
              <a:spcBef>
                <a:spcPts val="0"/>
              </a:spcBef>
              <a:spcAft>
                <a:spcPts val="0"/>
              </a:spcAft>
              <a:buClr>
                <a:schemeClr val="accent3"/>
              </a:buClr>
              <a:buSzPts val="2400"/>
              <a:buNone/>
              <a:defRPr sz="2400">
                <a:solidFill>
                  <a:schemeClr val="accent3"/>
                </a:solidFill>
              </a:defRPr>
            </a:lvl8pPr>
            <a:lvl9pPr lvl="8">
              <a:spcBef>
                <a:spcPts val="0"/>
              </a:spcBef>
              <a:spcAft>
                <a:spcPts val="0"/>
              </a:spcAft>
              <a:buClr>
                <a:schemeClr val="accent3"/>
              </a:buClr>
              <a:buSzPts val="2400"/>
              <a:buNone/>
              <a:defRPr sz="2400">
                <a:solidFill>
                  <a:schemeClr val="accent3"/>
                </a:solidFill>
              </a:defRPr>
            </a:lvl9pPr>
          </a:lstStyle>
          <a:p/>
        </p:txBody>
      </p:sp>
      <p:sp>
        <p:nvSpPr>
          <p:cNvPr id="786" name="Google Shape;786;p10"/>
          <p:cNvSpPr txBox="1"/>
          <p:nvPr>
            <p:ph idx="1" type="subTitle"/>
          </p:nvPr>
        </p:nvSpPr>
        <p:spPr>
          <a:xfrm>
            <a:off x="1592450" y="2712925"/>
            <a:ext cx="2891400" cy="16245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SzPts val="1600"/>
              <a:buFont typeface="Nunito"/>
              <a:buNone/>
              <a:defRPr sz="1600">
                <a:latin typeface="Nunito"/>
                <a:ea typeface="Nunito"/>
                <a:cs typeface="Nunito"/>
                <a:sym typeface="Nunito"/>
              </a:defRPr>
            </a:lvl1pPr>
            <a:lvl2pPr lvl="1">
              <a:spcBef>
                <a:spcPts val="0"/>
              </a:spcBef>
              <a:spcAft>
                <a:spcPts val="0"/>
              </a:spcAft>
              <a:buSzPts val="1200"/>
              <a:buNone/>
              <a:defRPr/>
            </a:lvl2pPr>
            <a:lvl3pPr lvl="2">
              <a:spcBef>
                <a:spcPts val="1600"/>
              </a:spcBef>
              <a:spcAft>
                <a:spcPts val="0"/>
              </a:spcAft>
              <a:buSzPts val="1200"/>
              <a:buNone/>
              <a:defRPr/>
            </a:lvl3pPr>
            <a:lvl4pPr lvl="3">
              <a:spcBef>
                <a:spcPts val="1600"/>
              </a:spcBef>
              <a:spcAft>
                <a:spcPts val="0"/>
              </a:spcAft>
              <a:buSzPts val="1200"/>
              <a:buNone/>
              <a:defRPr/>
            </a:lvl4pPr>
            <a:lvl5pPr lvl="4">
              <a:spcBef>
                <a:spcPts val="1600"/>
              </a:spcBef>
              <a:spcAft>
                <a:spcPts val="0"/>
              </a:spcAft>
              <a:buSzPts val="1200"/>
              <a:buNone/>
              <a:defRPr/>
            </a:lvl5pPr>
            <a:lvl6pPr lvl="5">
              <a:spcBef>
                <a:spcPts val="1600"/>
              </a:spcBef>
              <a:spcAft>
                <a:spcPts val="0"/>
              </a:spcAft>
              <a:buSzPts val="1200"/>
              <a:buNone/>
              <a:defRPr/>
            </a:lvl6pPr>
            <a:lvl7pPr lvl="6">
              <a:spcBef>
                <a:spcPts val="1600"/>
              </a:spcBef>
              <a:spcAft>
                <a:spcPts val="0"/>
              </a:spcAft>
              <a:buSzPts val="1200"/>
              <a:buNone/>
              <a:defRPr/>
            </a:lvl7pPr>
            <a:lvl8pPr lvl="7">
              <a:spcBef>
                <a:spcPts val="1600"/>
              </a:spcBef>
              <a:spcAft>
                <a:spcPts val="0"/>
              </a:spcAft>
              <a:buSzPts val="1200"/>
              <a:buNone/>
              <a:defRPr/>
            </a:lvl8pPr>
            <a:lvl9pPr lvl="8">
              <a:spcBef>
                <a:spcPts val="1600"/>
              </a:spcBef>
              <a:spcAft>
                <a:spcPts val="1600"/>
              </a:spcAft>
              <a:buSzPts val="1200"/>
              <a:buNone/>
              <a:defRPr/>
            </a:lvl9pPr>
          </a:lstStyle>
          <a:p/>
        </p:txBody>
      </p:sp>
      <p:grpSp>
        <p:nvGrpSpPr>
          <p:cNvPr id="787" name="Google Shape;787;p10"/>
          <p:cNvGrpSpPr/>
          <p:nvPr/>
        </p:nvGrpSpPr>
        <p:grpSpPr>
          <a:xfrm flipH="1" rot="1800071">
            <a:off x="362740" y="4002241"/>
            <a:ext cx="717247" cy="750757"/>
            <a:chOff x="3153626" y="-2653955"/>
            <a:chExt cx="834426" cy="873411"/>
          </a:xfrm>
        </p:grpSpPr>
        <p:sp>
          <p:nvSpPr>
            <p:cNvPr id="788" name="Google Shape;788;p10"/>
            <p:cNvSpPr/>
            <p:nvPr/>
          </p:nvSpPr>
          <p:spPr>
            <a:xfrm>
              <a:off x="3416465" y="-2283223"/>
              <a:ext cx="283808" cy="285825"/>
            </a:xfrm>
            <a:custGeom>
              <a:rect b="b" l="l" r="r" t="t"/>
              <a:pathLst>
                <a:path extrusionOk="0" fill="none" h="7794" w="7739">
                  <a:moveTo>
                    <a:pt x="7711" y="3843"/>
                  </a:moveTo>
                  <a:cubicBezTo>
                    <a:pt x="7684" y="5968"/>
                    <a:pt x="5995" y="7712"/>
                    <a:pt x="3869" y="7766"/>
                  </a:cubicBezTo>
                  <a:cubicBezTo>
                    <a:pt x="1744" y="7794"/>
                    <a:pt x="0" y="6077"/>
                    <a:pt x="0" y="3979"/>
                  </a:cubicBezTo>
                  <a:cubicBezTo>
                    <a:pt x="27" y="1826"/>
                    <a:pt x="1717" y="110"/>
                    <a:pt x="3869" y="55"/>
                  </a:cubicBezTo>
                  <a:cubicBezTo>
                    <a:pt x="5995" y="1"/>
                    <a:pt x="7739" y="1717"/>
                    <a:pt x="7711" y="3843"/>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10"/>
            <p:cNvSpPr/>
            <p:nvPr/>
          </p:nvSpPr>
          <p:spPr>
            <a:xfrm>
              <a:off x="3312532" y="-2053390"/>
              <a:ext cx="132938" cy="118966"/>
            </a:xfrm>
            <a:custGeom>
              <a:rect b="b" l="l" r="r" t="t"/>
              <a:pathLst>
                <a:path extrusionOk="0" fill="none" h="3244" w="3625">
                  <a:moveTo>
                    <a:pt x="3624" y="1"/>
                  </a:moveTo>
                  <a:lnTo>
                    <a:pt x="0" y="3243"/>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10"/>
            <p:cNvSpPr/>
            <p:nvPr/>
          </p:nvSpPr>
          <p:spPr>
            <a:xfrm>
              <a:off x="3153626" y="-1957452"/>
              <a:ext cx="174928" cy="176908"/>
            </a:xfrm>
            <a:custGeom>
              <a:rect b="b" l="l" r="r" t="t"/>
              <a:pathLst>
                <a:path extrusionOk="0" fill="none" h="4824" w="4770">
                  <a:moveTo>
                    <a:pt x="4769" y="2371"/>
                  </a:moveTo>
                  <a:cubicBezTo>
                    <a:pt x="4769" y="3679"/>
                    <a:pt x="3707" y="4769"/>
                    <a:pt x="2399" y="4796"/>
                  </a:cubicBezTo>
                  <a:cubicBezTo>
                    <a:pt x="1064" y="4823"/>
                    <a:pt x="1" y="3761"/>
                    <a:pt x="1" y="2453"/>
                  </a:cubicBezTo>
                  <a:cubicBezTo>
                    <a:pt x="1" y="1118"/>
                    <a:pt x="1064" y="55"/>
                    <a:pt x="2399" y="1"/>
                  </a:cubicBezTo>
                  <a:cubicBezTo>
                    <a:pt x="3707" y="1"/>
                    <a:pt x="4769" y="1063"/>
                    <a:pt x="4769" y="237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10"/>
            <p:cNvSpPr/>
            <p:nvPr/>
          </p:nvSpPr>
          <p:spPr>
            <a:xfrm>
              <a:off x="3554357" y="-2461089"/>
              <a:ext cx="2017" cy="175918"/>
            </a:xfrm>
            <a:custGeom>
              <a:rect b="b" l="l" r="r" t="t"/>
              <a:pathLst>
                <a:path extrusionOk="0" fill="none" h="4797" w="55">
                  <a:moveTo>
                    <a:pt x="55" y="4796"/>
                  </a:moveTo>
                  <a:lnTo>
                    <a:pt x="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10"/>
            <p:cNvSpPr/>
            <p:nvPr/>
          </p:nvSpPr>
          <p:spPr>
            <a:xfrm>
              <a:off x="3432454" y="-2653955"/>
              <a:ext cx="235841" cy="195904"/>
            </a:xfrm>
            <a:custGeom>
              <a:rect b="b" l="l" r="r" t="t"/>
              <a:pathLst>
                <a:path extrusionOk="0" fill="none" h="5342" w="6431">
                  <a:moveTo>
                    <a:pt x="1689" y="4497"/>
                  </a:moveTo>
                  <a:cubicBezTo>
                    <a:pt x="0" y="3134"/>
                    <a:pt x="818" y="437"/>
                    <a:pt x="2970" y="219"/>
                  </a:cubicBezTo>
                  <a:cubicBezTo>
                    <a:pt x="5095" y="1"/>
                    <a:pt x="6431" y="2480"/>
                    <a:pt x="5068" y="4142"/>
                  </a:cubicBezTo>
                  <a:cubicBezTo>
                    <a:pt x="4224" y="5178"/>
                    <a:pt x="2725" y="5341"/>
                    <a:pt x="1689" y="449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10"/>
            <p:cNvSpPr/>
            <p:nvPr/>
          </p:nvSpPr>
          <p:spPr>
            <a:xfrm>
              <a:off x="3676259" y="-2054380"/>
              <a:ext cx="139942" cy="105947"/>
            </a:xfrm>
            <a:custGeom>
              <a:rect b="b" l="l" r="r" t="t"/>
              <a:pathLst>
                <a:path extrusionOk="0" fill="none" h="2889" w="3816">
                  <a:moveTo>
                    <a:pt x="1" y="0"/>
                  </a:moveTo>
                  <a:lnTo>
                    <a:pt x="3815" y="28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10"/>
            <p:cNvSpPr/>
            <p:nvPr/>
          </p:nvSpPr>
          <p:spPr>
            <a:xfrm>
              <a:off x="3797172" y="-1988442"/>
              <a:ext cx="190880" cy="192897"/>
            </a:xfrm>
            <a:custGeom>
              <a:rect b="b" l="l" r="r" t="t"/>
              <a:pathLst>
                <a:path extrusionOk="0" fill="none" h="5260" w="5205">
                  <a:moveTo>
                    <a:pt x="2153" y="301"/>
                  </a:moveTo>
                  <a:cubicBezTo>
                    <a:pt x="3434" y="1"/>
                    <a:pt x="4687" y="846"/>
                    <a:pt x="4960" y="2126"/>
                  </a:cubicBezTo>
                  <a:cubicBezTo>
                    <a:pt x="5205" y="3434"/>
                    <a:pt x="4360" y="4687"/>
                    <a:pt x="3052" y="4960"/>
                  </a:cubicBezTo>
                  <a:cubicBezTo>
                    <a:pt x="1772" y="5260"/>
                    <a:pt x="518" y="4415"/>
                    <a:pt x="246" y="3134"/>
                  </a:cubicBezTo>
                  <a:cubicBezTo>
                    <a:pt x="1" y="1826"/>
                    <a:pt x="845" y="573"/>
                    <a:pt x="2153" y="30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5" name="Google Shape;795;p10"/>
          <p:cNvGrpSpPr/>
          <p:nvPr/>
        </p:nvGrpSpPr>
        <p:grpSpPr>
          <a:xfrm flipH="1">
            <a:off x="329161" y="3231848"/>
            <a:ext cx="166649" cy="167500"/>
            <a:chOff x="3407917" y="-1400250"/>
            <a:chExt cx="193891" cy="194881"/>
          </a:xfrm>
        </p:grpSpPr>
        <p:sp>
          <p:nvSpPr>
            <p:cNvPr id="796" name="Google Shape;796;p10"/>
            <p:cNvSpPr/>
            <p:nvPr/>
          </p:nvSpPr>
          <p:spPr>
            <a:xfrm>
              <a:off x="3504845" y="-1400250"/>
              <a:ext cx="37" cy="73968"/>
            </a:xfrm>
            <a:custGeom>
              <a:rect b="b" l="l" r="r" t="t"/>
              <a:pathLst>
                <a:path extrusionOk="0" fill="none" h="2017" w="1">
                  <a:moveTo>
                    <a:pt x="1" y="0"/>
                  </a:moveTo>
                  <a:lnTo>
                    <a:pt x="1" y="201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10"/>
            <p:cNvSpPr/>
            <p:nvPr/>
          </p:nvSpPr>
          <p:spPr>
            <a:xfrm>
              <a:off x="3504845" y="-1279337"/>
              <a:ext cx="37" cy="73968"/>
            </a:xfrm>
            <a:custGeom>
              <a:rect b="b" l="l" r="r" t="t"/>
              <a:pathLst>
                <a:path extrusionOk="0" fill="none" h="2017" w="1">
                  <a:moveTo>
                    <a:pt x="1" y="0"/>
                  </a:moveTo>
                  <a:lnTo>
                    <a:pt x="1" y="2017"/>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10"/>
            <p:cNvSpPr/>
            <p:nvPr/>
          </p:nvSpPr>
          <p:spPr>
            <a:xfrm>
              <a:off x="3407917" y="-1302331"/>
              <a:ext cx="72978" cy="1027"/>
            </a:xfrm>
            <a:custGeom>
              <a:rect b="b" l="l" r="r" t="t"/>
              <a:pathLst>
                <a:path extrusionOk="0" fill="none" h="28" w="1990">
                  <a:moveTo>
                    <a:pt x="1" y="28"/>
                  </a:moveTo>
                  <a:lnTo>
                    <a:pt x="1990"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10"/>
            <p:cNvSpPr/>
            <p:nvPr/>
          </p:nvSpPr>
          <p:spPr>
            <a:xfrm>
              <a:off x="3528830" y="-1304312"/>
              <a:ext cx="72978" cy="1027"/>
            </a:xfrm>
            <a:custGeom>
              <a:rect b="b" l="l" r="r" t="t"/>
              <a:pathLst>
                <a:path extrusionOk="0" fill="none" h="28" w="1990">
                  <a:moveTo>
                    <a:pt x="1" y="27"/>
                  </a:moveTo>
                  <a:lnTo>
                    <a:pt x="1990"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10"/>
            <p:cNvSpPr/>
            <p:nvPr/>
          </p:nvSpPr>
          <p:spPr>
            <a:xfrm>
              <a:off x="3436889" y="-1370287"/>
              <a:ext cx="51011" cy="51011"/>
            </a:xfrm>
            <a:custGeom>
              <a:rect b="b" l="l" r="r" t="t"/>
              <a:pathLst>
                <a:path extrusionOk="0" fill="none" h="1391" w="1391">
                  <a:moveTo>
                    <a:pt x="1" y="1"/>
                  </a:moveTo>
                  <a:lnTo>
                    <a:pt x="1391" y="139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10"/>
            <p:cNvSpPr/>
            <p:nvPr/>
          </p:nvSpPr>
          <p:spPr>
            <a:xfrm>
              <a:off x="3521825" y="-1286342"/>
              <a:ext cx="52002" cy="51011"/>
            </a:xfrm>
            <a:custGeom>
              <a:rect b="b" l="l" r="r" t="t"/>
              <a:pathLst>
                <a:path extrusionOk="0" fill="none" h="1391" w="1418">
                  <a:moveTo>
                    <a:pt x="1" y="1"/>
                  </a:moveTo>
                  <a:lnTo>
                    <a:pt x="1418" y="139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10"/>
            <p:cNvSpPr/>
            <p:nvPr/>
          </p:nvSpPr>
          <p:spPr>
            <a:xfrm>
              <a:off x="3436889" y="-1285352"/>
              <a:ext cx="51011" cy="52992"/>
            </a:xfrm>
            <a:custGeom>
              <a:rect b="b" l="l" r="r" t="t"/>
              <a:pathLst>
                <a:path extrusionOk="0" fill="none" h="1445" w="1391">
                  <a:moveTo>
                    <a:pt x="1" y="1445"/>
                  </a:moveTo>
                  <a:lnTo>
                    <a:pt x="1391"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10"/>
            <p:cNvSpPr/>
            <p:nvPr/>
          </p:nvSpPr>
          <p:spPr>
            <a:xfrm>
              <a:off x="3521825" y="-1372268"/>
              <a:ext cx="52002" cy="52002"/>
            </a:xfrm>
            <a:custGeom>
              <a:rect b="b" l="l" r="r" t="t"/>
              <a:pathLst>
                <a:path extrusionOk="0" fill="none" h="1418" w="1418">
                  <a:moveTo>
                    <a:pt x="1" y="1417"/>
                  </a:moveTo>
                  <a:lnTo>
                    <a:pt x="1418"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4" name="Google Shape;804;p10"/>
          <p:cNvGrpSpPr/>
          <p:nvPr/>
        </p:nvGrpSpPr>
        <p:grpSpPr>
          <a:xfrm flipH="1" rot="5400000">
            <a:off x="1103399" y="4428830"/>
            <a:ext cx="479293" cy="479293"/>
            <a:chOff x="3560335" y="-646412"/>
            <a:chExt cx="557642" cy="557642"/>
          </a:xfrm>
        </p:grpSpPr>
        <p:sp>
          <p:nvSpPr>
            <p:cNvPr id="805" name="Google Shape;805;p10"/>
            <p:cNvSpPr/>
            <p:nvPr/>
          </p:nvSpPr>
          <p:spPr>
            <a:xfrm>
              <a:off x="3560335" y="-646412"/>
              <a:ext cx="557642" cy="557642"/>
            </a:xfrm>
            <a:custGeom>
              <a:rect b="b" l="l" r="r" t="t"/>
              <a:pathLst>
                <a:path extrusionOk="0" fill="none" h="15206" w="15206">
                  <a:moveTo>
                    <a:pt x="15205" y="14933"/>
                  </a:moveTo>
                  <a:lnTo>
                    <a:pt x="1" y="15205"/>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10"/>
            <p:cNvSpPr/>
            <p:nvPr/>
          </p:nvSpPr>
          <p:spPr>
            <a:xfrm>
              <a:off x="3652275" y="-433560"/>
              <a:ext cx="268846" cy="268846"/>
            </a:xfrm>
            <a:custGeom>
              <a:rect b="b" l="l" r="r" t="t"/>
              <a:pathLst>
                <a:path extrusionOk="0" fill="none" h="7331" w="7331">
                  <a:moveTo>
                    <a:pt x="7330" y="7194"/>
                  </a:moveTo>
                  <a:lnTo>
                    <a:pt x="1" y="7330"/>
                  </a:lnTo>
                  <a:lnTo>
                    <a:pt x="1" y="1"/>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10"/>
            <p:cNvSpPr/>
            <p:nvPr/>
          </p:nvSpPr>
          <p:spPr>
            <a:xfrm>
              <a:off x="3563342" y="-524473"/>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10"/>
            <p:cNvSpPr/>
            <p:nvPr/>
          </p:nvSpPr>
          <p:spPr>
            <a:xfrm>
              <a:off x="3563342" y="-462532"/>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10"/>
            <p:cNvSpPr/>
            <p:nvPr/>
          </p:nvSpPr>
          <p:spPr>
            <a:xfrm>
              <a:off x="3563342" y="-400590"/>
              <a:ext cx="44007" cy="1064"/>
            </a:xfrm>
            <a:custGeom>
              <a:rect b="b" l="l" r="r" t="t"/>
              <a:pathLst>
                <a:path extrusionOk="0" fill="none" h="29"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10"/>
            <p:cNvSpPr/>
            <p:nvPr/>
          </p:nvSpPr>
          <p:spPr>
            <a:xfrm>
              <a:off x="3563342" y="-338612"/>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10"/>
            <p:cNvSpPr/>
            <p:nvPr/>
          </p:nvSpPr>
          <p:spPr>
            <a:xfrm>
              <a:off x="3563342" y="-276671"/>
              <a:ext cx="44007" cy="1027"/>
            </a:xfrm>
            <a:custGeom>
              <a:rect b="b" l="l" r="r" t="t"/>
              <a:pathLst>
                <a:path extrusionOk="0" fill="none" h="28" w="1200">
                  <a:moveTo>
                    <a:pt x="1" y="28"/>
                  </a:moveTo>
                  <a:lnTo>
                    <a:pt x="1199"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10"/>
            <p:cNvSpPr/>
            <p:nvPr/>
          </p:nvSpPr>
          <p:spPr>
            <a:xfrm>
              <a:off x="3563342" y="-214692"/>
              <a:ext cx="44007" cy="1027"/>
            </a:xfrm>
            <a:custGeom>
              <a:rect b="b" l="l" r="r" t="t"/>
              <a:pathLst>
                <a:path extrusionOk="0" fill="none" h="28" w="1200">
                  <a:moveTo>
                    <a:pt x="1" y="27"/>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10"/>
            <p:cNvSpPr/>
            <p:nvPr/>
          </p:nvSpPr>
          <p:spPr>
            <a:xfrm>
              <a:off x="3563342" y="-152751"/>
              <a:ext cx="44007" cy="1027"/>
            </a:xfrm>
            <a:custGeom>
              <a:rect b="b" l="l" r="r" t="t"/>
              <a:pathLst>
                <a:path extrusionOk="0" fill="none" h="28" w="1200">
                  <a:moveTo>
                    <a:pt x="1" y="28"/>
                  </a:moveTo>
                  <a:lnTo>
                    <a:pt x="1199"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4" name="Google Shape;814;p10"/>
          <p:cNvGrpSpPr/>
          <p:nvPr/>
        </p:nvGrpSpPr>
        <p:grpSpPr>
          <a:xfrm flipH="1" rot="5400000">
            <a:off x="908115" y="4362755"/>
            <a:ext cx="110824" cy="110824"/>
            <a:chOff x="794923" y="2795124"/>
            <a:chExt cx="128941" cy="128941"/>
          </a:xfrm>
        </p:grpSpPr>
        <p:sp>
          <p:nvSpPr>
            <p:cNvPr id="815" name="Google Shape;815;p10"/>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10"/>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7" name="Google Shape;817;p10"/>
          <p:cNvGrpSpPr/>
          <p:nvPr/>
        </p:nvGrpSpPr>
        <p:grpSpPr>
          <a:xfrm flipH="1">
            <a:off x="420134" y="3697300"/>
            <a:ext cx="202705" cy="497323"/>
            <a:chOff x="6219428" y="3871144"/>
            <a:chExt cx="235841" cy="578619"/>
          </a:xfrm>
        </p:grpSpPr>
        <p:sp>
          <p:nvSpPr>
            <p:cNvPr id="818" name="Google Shape;818;p10"/>
            <p:cNvSpPr/>
            <p:nvPr/>
          </p:nvSpPr>
          <p:spPr>
            <a:xfrm>
              <a:off x="6219428" y="3871144"/>
              <a:ext cx="235841" cy="578619"/>
            </a:xfrm>
            <a:custGeom>
              <a:rect b="b" l="l" r="r" t="t"/>
              <a:pathLst>
                <a:path extrusionOk="0" fill="none" h="15778" w="6431">
                  <a:moveTo>
                    <a:pt x="6403" y="12480"/>
                  </a:moveTo>
                  <a:cubicBezTo>
                    <a:pt x="6403" y="14251"/>
                    <a:pt x="4987" y="15696"/>
                    <a:pt x="3215" y="15750"/>
                  </a:cubicBezTo>
                  <a:lnTo>
                    <a:pt x="3215" y="15750"/>
                  </a:lnTo>
                  <a:cubicBezTo>
                    <a:pt x="1444" y="15777"/>
                    <a:pt x="0" y="14333"/>
                    <a:pt x="27" y="12589"/>
                  </a:cubicBezTo>
                  <a:lnTo>
                    <a:pt x="27" y="3298"/>
                  </a:lnTo>
                  <a:cubicBezTo>
                    <a:pt x="27" y="1499"/>
                    <a:pt x="1444" y="55"/>
                    <a:pt x="3215" y="28"/>
                  </a:cubicBezTo>
                  <a:lnTo>
                    <a:pt x="3215" y="28"/>
                  </a:lnTo>
                  <a:cubicBezTo>
                    <a:pt x="4987" y="1"/>
                    <a:pt x="6431" y="1418"/>
                    <a:pt x="6431" y="3161"/>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10"/>
            <p:cNvSpPr/>
            <p:nvPr/>
          </p:nvSpPr>
          <p:spPr>
            <a:xfrm>
              <a:off x="6223426" y="4138971"/>
              <a:ext cx="226856" cy="3007"/>
            </a:xfrm>
            <a:custGeom>
              <a:rect b="b" l="l" r="r" t="t"/>
              <a:pathLst>
                <a:path extrusionOk="0" fill="none" h="82" w="6186">
                  <a:moveTo>
                    <a:pt x="0" y="82"/>
                  </a:moveTo>
                  <a:lnTo>
                    <a:pt x="6185"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10"/>
            <p:cNvSpPr/>
            <p:nvPr/>
          </p:nvSpPr>
          <p:spPr>
            <a:xfrm>
              <a:off x="6266370" y="4334807"/>
              <a:ext cx="70998" cy="70008"/>
            </a:xfrm>
            <a:custGeom>
              <a:rect b="b" l="l" r="r" t="t"/>
              <a:pathLst>
                <a:path extrusionOk="0" fill="none" h="1909" w="1936">
                  <a:moveTo>
                    <a:pt x="1935" y="1881"/>
                  </a:moveTo>
                  <a:cubicBezTo>
                    <a:pt x="873" y="1908"/>
                    <a:pt x="1" y="1063"/>
                    <a:pt x="28"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1" name="Google Shape;821;p10"/>
          <p:cNvGrpSpPr/>
          <p:nvPr/>
        </p:nvGrpSpPr>
        <p:grpSpPr>
          <a:xfrm flipH="1">
            <a:off x="621184" y="3465249"/>
            <a:ext cx="196716" cy="249985"/>
            <a:chOff x="2079424" y="521748"/>
            <a:chExt cx="228873" cy="290850"/>
          </a:xfrm>
        </p:grpSpPr>
        <p:sp>
          <p:nvSpPr>
            <p:cNvPr id="822" name="Google Shape;822;p10"/>
            <p:cNvSpPr/>
            <p:nvPr/>
          </p:nvSpPr>
          <p:spPr>
            <a:xfrm>
              <a:off x="2079424" y="521748"/>
              <a:ext cx="228873" cy="290850"/>
            </a:xfrm>
            <a:custGeom>
              <a:rect b="b" l="l" r="r" t="t"/>
              <a:pathLst>
                <a:path extrusionOk="0" fill="none" h="7931" w="6241">
                  <a:moveTo>
                    <a:pt x="5068" y="1881"/>
                  </a:moveTo>
                  <a:cubicBezTo>
                    <a:pt x="3216" y="1"/>
                    <a:pt x="0" y="1309"/>
                    <a:pt x="0" y="3979"/>
                  </a:cubicBezTo>
                  <a:cubicBezTo>
                    <a:pt x="0" y="6622"/>
                    <a:pt x="3216" y="7930"/>
                    <a:pt x="5068" y="6050"/>
                  </a:cubicBezTo>
                  <a:cubicBezTo>
                    <a:pt x="6240" y="4905"/>
                    <a:pt x="6240" y="3025"/>
                    <a:pt x="5068" y="1881"/>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10"/>
            <p:cNvSpPr/>
            <p:nvPr/>
          </p:nvSpPr>
          <p:spPr>
            <a:xfrm>
              <a:off x="2090389" y="622673"/>
              <a:ext cx="78993" cy="79983"/>
            </a:xfrm>
            <a:custGeom>
              <a:rect b="b" l="l" r="r" t="t"/>
              <a:pathLst>
                <a:path extrusionOk="0" fill="none" h="2181" w="2154">
                  <a:moveTo>
                    <a:pt x="1" y="2181"/>
                  </a:moveTo>
                  <a:lnTo>
                    <a:pt x="2154"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10"/>
            <p:cNvSpPr/>
            <p:nvPr/>
          </p:nvSpPr>
          <p:spPr>
            <a:xfrm>
              <a:off x="2192341" y="626670"/>
              <a:ext cx="96962" cy="98979"/>
            </a:xfrm>
            <a:custGeom>
              <a:rect b="b" l="l" r="r" t="t"/>
              <a:pathLst>
                <a:path extrusionOk="0" fill="none" h="2699" w="2644">
                  <a:moveTo>
                    <a:pt x="2643" y="1"/>
                  </a:moveTo>
                  <a:lnTo>
                    <a:pt x="0" y="2698"/>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5" name="Google Shape;825;p10"/>
          <p:cNvGrpSpPr/>
          <p:nvPr/>
        </p:nvGrpSpPr>
        <p:grpSpPr>
          <a:xfrm flipH="1">
            <a:off x="8337836" y="793318"/>
            <a:ext cx="545422" cy="666492"/>
            <a:chOff x="2859835" y="2776139"/>
            <a:chExt cx="634581" cy="775442"/>
          </a:xfrm>
        </p:grpSpPr>
        <p:sp>
          <p:nvSpPr>
            <p:cNvPr id="826" name="Google Shape;826;p10"/>
            <p:cNvSpPr/>
            <p:nvPr/>
          </p:nvSpPr>
          <p:spPr>
            <a:xfrm>
              <a:off x="2859835" y="2847066"/>
              <a:ext cx="634581" cy="704515"/>
            </a:xfrm>
            <a:custGeom>
              <a:rect b="b" l="l" r="r" t="t"/>
              <a:pathLst>
                <a:path extrusionOk="0" fill="none" h="19211" w="17304">
                  <a:moveTo>
                    <a:pt x="10546" y="1"/>
                  </a:moveTo>
                  <a:lnTo>
                    <a:pt x="10546" y="6486"/>
                  </a:lnTo>
                  <a:cubicBezTo>
                    <a:pt x="10546" y="6486"/>
                    <a:pt x="14960" y="13189"/>
                    <a:pt x="15778" y="14551"/>
                  </a:cubicBezTo>
                  <a:cubicBezTo>
                    <a:pt x="16568" y="15887"/>
                    <a:pt x="17303" y="16977"/>
                    <a:pt x="17303" y="17603"/>
                  </a:cubicBezTo>
                  <a:cubicBezTo>
                    <a:pt x="17303" y="18284"/>
                    <a:pt x="17058" y="18911"/>
                    <a:pt x="15669" y="18938"/>
                  </a:cubicBezTo>
                  <a:lnTo>
                    <a:pt x="8666" y="19075"/>
                  </a:lnTo>
                  <a:lnTo>
                    <a:pt x="1636" y="19184"/>
                  </a:lnTo>
                  <a:cubicBezTo>
                    <a:pt x="246" y="19211"/>
                    <a:pt x="1" y="18584"/>
                    <a:pt x="1" y="17903"/>
                  </a:cubicBezTo>
                  <a:cubicBezTo>
                    <a:pt x="1" y="17303"/>
                    <a:pt x="682" y="16241"/>
                    <a:pt x="1554" y="14797"/>
                  </a:cubicBezTo>
                  <a:cubicBezTo>
                    <a:pt x="2399" y="13380"/>
                    <a:pt x="6758" y="6568"/>
                    <a:pt x="6758" y="6568"/>
                  </a:cubicBezTo>
                  <a:lnTo>
                    <a:pt x="6758" y="55"/>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10"/>
            <p:cNvSpPr/>
            <p:nvPr/>
          </p:nvSpPr>
          <p:spPr>
            <a:xfrm>
              <a:off x="3005759" y="3252785"/>
              <a:ext cx="342778" cy="6051"/>
            </a:xfrm>
            <a:custGeom>
              <a:rect b="b" l="l" r="r" t="t"/>
              <a:pathLst>
                <a:path extrusionOk="0" fill="none" h="165" w="9347">
                  <a:moveTo>
                    <a:pt x="0" y="164"/>
                  </a:moveTo>
                  <a:lnTo>
                    <a:pt x="9346"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10"/>
            <p:cNvSpPr/>
            <p:nvPr/>
          </p:nvSpPr>
          <p:spPr>
            <a:xfrm>
              <a:off x="3062712" y="2776139"/>
              <a:ext cx="229863" cy="64984"/>
            </a:xfrm>
            <a:custGeom>
              <a:rect b="b" l="l" r="r" t="t"/>
              <a:pathLst>
                <a:path extrusionOk="0" fill="none" h="1772" w="6268">
                  <a:moveTo>
                    <a:pt x="6240" y="818"/>
                  </a:moveTo>
                  <a:cubicBezTo>
                    <a:pt x="6240" y="1281"/>
                    <a:pt x="5886" y="1663"/>
                    <a:pt x="5423" y="1690"/>
                  </a:cubicBezTo>
                  <a:lnTo>
                    <a:pt x="818" y="1771"/>
                  </a:lnTo>
                  <a:cubicBezTo>
                    <a:pt x="355" y="1771"/>
                    <a:pt x="0" y="1390"/>
                    <a:pt x="0" y="954"/>
                  </a:cubicBezTo>
                  <a:lnTo>
                    <a:pt x="0" y="954"/>
                  </a:lnTo>
                  <a:cubicBezTo>
                    <a:pt x="0" y="464"/>
                    <a:pt x="355" y="109"/>
                    <a:pt x="818" y="82"/>
                  </a:cubicBezTo>
                  <a:lnTo>
                    <a:pt x="5423" y="0"/>
                  </a:lnTo>
                  <a:cubicBezTo>
                    <a:pt x="5886" y="0"/>
                    <a:pt x="6267" y="355"/>
                    <a:pt x="6240" y="818"/>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9" name="Google Shape;829;p10"/>
          <p:cNvGrpSpPr/>
          <p:nvPr/>
        </p:nvGrpSpPr>
        <p:grpSpPr>
          <a:xfrm flipH="1">
            <a:off x="8216745" y="285697"/>
            <a:ext cx="330676" cy="507632"/>
            <a:chOff x="1603769" y="107044"/>
            <a:chExt cx="384731" cy="590613"/>
          </a:xfrm>
        </p:grpSpPr>
        <p:sp>
          <p:nvSpPr>
            <p:cNvPr id="830" name="Google Shape;830;p10"/>
            <p:cNvSpPr/>
            <p:nvPr/>
          </p:nvSpPr>
          <p:spPr>
            <a:xfrm>
              <a:off x="1603769" y="197004"/>
              <a:ext cx="384731" cy="500653"/>
            </a:xfrm>
            <a:custGeom>
              <a:rect b="b" l="l" r="r" t="t"/>
              <a:pathLst>
                <a:path extrusionOk="0" fill="none" h="13652" w="10491">
                  <a:moveTo>
                    <a:pt x="1117" y="136"/>
                  </a:moveTo>
                  <a:cubicBezTo>
                    <a:pt x="409" y="763"/>
                    <a:pt x="27" y="1662"/>
                    <a:pt x="27" y="2589"/>
                  </a:cubicBezTo>
                  <a:lnTo>
                    <a:pt x="27" y="10436"/>
                  </a:lnTo>
                  <a:cubicBezTo>
                    <a:pt x="0" y="12207"/>
                    <a:pt x="1472" y="13651"/>
                    <a:pt x="3243" y="13597"/>
                  </a:cubicBezTo>
                  <a:lnTo>
                    <a:pt x="7248" y="13543"/>
                  </a:lnTo>
                  <a:cubicBezTo>
                    <a:pt x="9047" y="13515"/>
                    <a:pt x="10463" y="12044"/>
                    <a:pt x="10491" y="10245"/>
                  </a:cubicBezTo>
                  <a:lnTo>
                    <a:pt x="10491" y="2398"/>
                  </a:lnTo>
                  <a:cubicBezTo>
                    <a:pt x="10463" y="1472"/>
                    <a:pt x="10082" y="600"/>
                    <a:pt x="9401"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10"/>
            <p:cNvSpPr/>
            <p:nvPr/>
          </p:nvSpPr>
          <p:spPr>
            <a:xfrm>
              <a:off x="1607767" y="107044"/>
              <a:ext cx="376737" cy="92965"/>
            </a:xfrm>
            <a:custGeom>
              <a:rect b="b" l="l" r="r" t="t"/>
              <a:pathLst>
                <a:path extrusionOk="0" fill="none" h="2535" w="10273">
                  <a:moveTo>
                    <a:pt x="10273" y="2017"/>
                  </a:moveTo>
                  <a:cubicBezTo>
                    <a:pt x="10273" y="2208"/>
                    <a:pt x="10109" y="2344"/>
                    <a:pt x="9918" y="2344"/>
                  </a:cubicBezTo>
                  <a:lnTo>
                    <a:pt x="354" y="2535"/>
                  </a:lnTo>
                  <a:cubicBezTo>
                    <a:pt x="164" y="2535"/>
                    <a:pt x="0" y="2371"/>
                    <a:pt x="0" y="2181"/>
                  </a:cubicBezTo>
                  <a:lnTo>
                    <a:pt x="0" y="519"/>
                  </a:lnTo>
                  <a:cubicBezTo>
                    <a:pt x="0" y="328"/>
                    <a:pt x="164" y="164"/>
                    <a:pt x="354" y="164"/>
                  </a:cubicBezTo>
                  <a:lnTo>
                    <a:pt x="9918" y="1"/>
                  </a:lnTo>
                  <a:cubicBezTo>
                    <a:pt x="10109" y="1"/>
                    <a:pt x="10273" y="164"/>
                    <a:pt x="10273" y="35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10"/>
            <p:cNvSpPr/>
            <p:nvPr/>
          </p:nvSpPr>
          <p:spPr>
            <a:xfrm>
              <a:off x="1609747" y="301927"/>
              <a:ext cx="372776" cy="6014"/>
            </a:xfrm>
            <a:custGeom>
              <a:rect b="b" l="l" r="r" t="t"/>
              <a:pathLst>
                <a:path extrusionOk="0" fill="none" h="164" w="10165">
                  <a:moveTo>
                    <a:pt x="1" y="164"/>
                  </a:moveTo>
                  <a:lnTo>
                    <a:pt x="10164"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10"/>
            <p:cNvSpPr/>
            <p:nvPr/>
          </p:nvSpPr>
          <p:spPr>
            <a:xfrm>
              <a:off x="1606740" y="569717"/>
              <a:ext cx="378754" cy="7041"/>
            </a:xfrm>
            <a:custGeom>
              <a:rect b="b" l="l" r="r" t="t"/>
              <a:pathLst>
                <a:path extrusionOk="0" fill="none" h="192" w="10328">
                  <a:moveTo>
                    <a:pt x="10328" y="1"/>
                  </a:moveTo>
                  <a:lnTo>
                    <a:pt x="1" y="19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10"/>
            <p:cNvSpPr/>
            <p:nvPr/>
          </p:nvSpPr>
          <p:spPr>
            <a:xfrm>
              <a:off x="1725672" y="378868"/>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10"/>
            <p:cNvSpPr/>
            <p:nvPr/>
          </p:nvSpPr>
          <p:spPr>
            <a:xfrm>
              <a:off x="1725672" y="437839"/>
              <a:ext cx="140932" cy="2017"/>
            </a:xfrm>
            <a:custGeom>
              <a:rect b="b" l="l" r="r" t="t"/>
              <a:pathLst>
                <a:path extrusionOk="0" fill="none" h="55" w="3843">
                  <a:moveTo>
                    <a:pt x="0" y="55"/>
                  </a:moveTo>
                  <a:lnTo>
                    <a:pt x="3842"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10"/>
            <p:cNvSpPr/>
            <p:nvPr/>
          </p:nvSpPr>
          <p:spPr>
            <a:xfrm>
              <a:off x="1725672" y="496773"/>
              <a:ext cx="140932" cy="3044"/>
            </a:xfrm>
            <a:custGeom>
              <a:rect b="b" l="l" r="r" t="t"/>
              <a:pathLst>
                <a:path extrusionOk="0" fill="none" h="83" w="3843">
                  <a:moveTo>
                    <a:pt x="0" y="82"/>
                  </a:moveTo>
                  <a:lnTo>
                    <a:pt x="3842"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7" name="Google Shape;837;p10"/>
          <p:cNvGrpSpPr/>
          <p:nvPr/>
        </p:nvGrpSpPr>
        <p:grpSpPr>
          <a:xfrm flipH="1">
            <a:off x="8613523" y="1661529"/>
            <a:ext cx="158924" cy="202737"/>
            <a:chOff x="2947570" y="-1075969"/>
            <a:chExt cx="184903" cy="235878"/>
          </a:xfrm>
        </p:grpSpPr>
        <p:sp>
          <p:nvSpPr>
            <p:cNvPr id="838" name="Google Shape;838;p10"/>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10"/>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10"/>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1" name="Google Shape;841;p10"/>
          <p:cNvGrpSpPr/>
          <p:nvPr/>
        </p:nvGrpSpPr>
        <p:grpSpPr>
          <a:xfrm flipH="1">
            <a:off x="7951597" y="910536"/>
            <a:ext cx="158924" cy="202737"/>
            <a:chOff x="2947570" y="-1075969"/>
            <a:chExt cx="184903" cy="235878"/>
          </a:xfrm>
        </p:grpSpPr>
        <p:sp>
          <p:nvSpPr>
            <p:cNvPr id="842" name="Google Shape;842;p10"/>
            <p:cNvSpPr/>
            <p:nvPr/>
          </p:nvSpPr>
          <p:spPr>
            <a:xfrm>
              <a:off x="2947570" y="-1075969"/>
              <a:ext cx="184903" cy="235878"/>
            </a:xfrm>
            <a:custGeom>
              <a:rect b="b" l="l" r="r" t="t"/>
              <a:pathLst>
                <a:path extrusionOk="0" fill="none" h="6432" w="5042">
                  <a:moveTo>
                    <a:pt x="4115" y="1527"/>
                  </a:moveTo>
                  <a:cubicBezTo>
                    <a:pt x="2589" y="1"/>
                    <a:pt x="0" y="1063"/>
                    <a:pt x="0" y="3216"/>
                  </a:cubicBezTo>
                  <a:cubicBezTo>
                    <a:pt x="0" y="5369"/>
                    <a:pt x="2589" y="6431"/>
                    <a:pt x="4115" y="4905"/>
                  </a:cubicBezTo>
                  <a:cubicBezTo>
                    <a:pt x="5041" y="3979"/>
                    <a:pt x="5041" y="2480"/>
                    <a:pt x="4115" y="152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10"/>
            <p:cNvSpPr/>
            <p:nvPr/>
          </p:nvSpPr>
          <p:spPr>
            <a:xfrm>
              <a:off x="2956555" y="-994040"/>
              <a:ext cx="63003" cy="65020"/>
            </a:xfrm>
            <a:custGeom>
              <a:rect b="b" l="l" r="r" t="t"/>
              <a:pathLst>
                <a:path extrusionOk="0" fill="none" h="1773" w="1718">
                  <a:moveTo>
                    <a:pt x="1" y="1772"/>
                  </a:moveTo>
                  <a:lnTo>
                    <a:pt x="1717"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10"/>
            <p:cNvSpPr/>
            <p:nvPr/>
          </p:nvSpPr>
          <p:spPr>
            <a:xfrm>
              <a:off x="3038520" y="-991033"/>
              <a:ext cx="78956" cy="79983"/>
            </a:xfrm>
            <a:custGeom>
              <a:rect b="b" l="l" r="r" t="t"/>
              <a:pathLst>
                <a:path extrusionOk="0" fill="none" h="2181" w="2153">
                  <a:moveTo>
                    <a:pt x="2153" y="1"/>
                  </a:moveTo>
                  <a:lnTo>
                    <a:pt x="0" y="218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5" name="Google Shape;845;p10"/>
          <p:cNvGrpSpPr/>
          <p:nvPr/>
        </p:nvGrpSpPr>
        <p:grpSpPr>
          <a:xfrm flipH="1">
            <a:off x="8772431" y="550777"/>
            <a:ext cx="110824" cy="110824"/>
            <a:chOff x="794923" y="2795124"/>
            <a:chExt cx="128941" cy="128941"/>
          </a:xfrm>
        </p:grpSpPr>
        <p:sp>
          <p:nvSpPr>
            <p:cNvPr id="846" name="Google Shape;846;p10"/>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10"/>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8" name="Google Shape;848;p10"/>
          <p:cNvGrpSpPr/>
          <p:nvPr/>
        </p:nvGrpSpPr>
        <p:grpSpPr>
          <a:xfrm flipH="1">
            <a:off x="7564858" y="214412"/>
            <a:ext cx="576312" cy="578897"/>
            <a:chOff x="1889565" y="-3382437"/>
            <a:chExt cx="670520" cy="673527"/>
          </a:xfrm>
        </p:grpSpPr>
        <p:sp>
          <p:nvSpPr>
            <p:cNvPr id="849" name="Google Shape;849;p10"/>
            <p:cNvSpPr/>
            <p:nvPr/>
          </p:nvSpPr>
          <p:spPr>
            <a:xfrm>
              <a:off x="1889565" y="-3382437"/>
              <a:ext cx="670520" cy="673527"/>
            </a:xfrm>
            <a:custGeom>
              <a:rect b="b" l="l" r="r" t="t"/>
              <a:pathLst>
                <a:path extrusionOk="0" fill="none" h="18366" w="18284">
                  <a:moveTo>
                    <a:pt x="15068" y="3216"/>
                  </a:moveTo>
                  <a:cubicBezTo>
                    <a:pt x="18284" y="6431"/>
                    <a:pt x="18284" y="11690"/>
                    <a:pt x="15014" y="14987"/>
                  </a:cubicBezTo>
                  <a:cubicBezTo>
                    <a:pt x="11744" y="18284"/>
                    <a:pt x="6458" y="18366"/>
                    <a:pt x="3243" y="15151"/>
                  </a:cubicBezTo>
                  <a:cubicBezTo>
                    <a:pt x="0" y="11935"/>
                    <a:pt x="0" y="6677"/>
                    <a:pt x="3270" y="3380"/>
                  </a:cubicBezTo>
                  <a:cubicBezTo>
                    <a:pt x="6540" y="83"/>
                    <a:pt x="11826" y="1"/>
                    <a:pt x="15068" y="3216"/>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10"/>
            <p:cNvSpPr/>
            <p:nvPr/>
          </p:nvSpPr>
          <p:spPr>
            <a:xfrm>
              <a:off x="2179359" y="-3091653"/>
              <a:ext cx="90948" cy="93001"/>
            </a:xfrm>
            <a:custGeom>
              <a:rect b="b" l="l" r="r" t="t"/>
              <a:pathLst>
                <a:path extrusionOk="0" fill="none" h="2536" w="2480">
                  <a:moveTo>
                    <a:pt x="2480" y="1254"/>
                  </a:moveTo>
                  <a:cubicBezTo>
                    <a:pt x="2480" y="1936"/>
                    <a:pt x="1935" y="2481"/>
                    <a:pt x="1253" y="2508"/>
                  </a:cubicBezTo>
                  <a:cubicBezTo>
                    <a:pt x="572" y="2535"/>
                    <a:pt x="0" y="1963"/>
                    <a:pt x="0" y="1282"/>
                  </a:cubicBezTo>
                  <a:cubicBezTo>
                    <a:pt x="0" y="600"/>
                    <a:pt x="545" y="28"/>
                    <a:pt x="1253" y="28"/>
                  </a:cubicBezTo>
                  <a:cubicBezTo>
                    <a:pt x="1935" y="1"/>
                    <a:pt x="2480" y="546"/>
                    <a:pt x="2480" y="1254"/>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10"/>
            <p:cNvSpPr/>
            <p:nvPr/>
          </p:nvSpPr>
          <p:spPr>
            <a:xfrm>
              <a:off x="2109386" y="-3278504"/>
              <a:ext cx="230853" cy="155931"/>
            </a:xfrm>
            <a:custGeom>
              <a:rect b="b" l="l" r="r" t="t"/>
              <a:pathLst>
                <a:path extrusionOk="0" fill="none" h="4252" w="6295">
                  <a:moveTo>
                    <a:pt x="3161" y="3897"/>
                  </a:moveTo>
                  <a:cubicBezTo>
                    <a:pt x="3570" y="3897"/>
                    <a:pt x="4006" y="4006"/>
                    <a:pt x="4388" y="4224"/>
                  </a:cubicBezTo>
                  <a:lnTo>
                    <a:pt x="6295" y="818"/>
                  </a:lnTo>
                  <a:cubicBezTo>
                    <a:pt x="5341" y="273"/>
                    <a:pt x="4251" y="1"/>
                    <a:pt x="3161" y="28"/>
                  </a:cubicBezTo>
                  <a:cubicBezTo>
                    <a:pt x="2044" y="55"/>
                    <a:pt x="954" y="355"/>
                    <a:pt x="1" y="927"/>
                  </a:cubicBezTo>
                  <a:lnTo>
                    <a:pt x="1935" y="4251"/>
                  </a:lnTo>
                  <a:cubicBezTo>
                    <a:pt x="2290" y="4033"/>
                    <a:pt x="2725" y="3897"/>
                    <a:pt x="3161" y="3897"/>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10"/>
            <p:cNvSpPr/>
            <p:nvPr/>
          </p:nvSpPr>
          <p:spPr>
            <a:xfrm>
              <a:off x="1992471" y="-3042657"/>
              <a:ext cx="186920" cy="199865"/>
            </a:xfrm>
            <a:custGeom>
              <a:rect b="b" l="l" r="r" t="t"/>
              <a:pathLst>
                <a:path extrusionOk="0" fill="none" h="5450" w="5097">
                  <a:moveTo>
                    <a:pt x="3897" y="0"/>
                  </a:moveTo>
                  <a:lnTo>
                    <a:pt x="1" y="82"/>
                  </a:lnTo>
                  <a:cubicBezTo>
                    <a:pt x="1" y="2289"/>
                    <a:pt x="1200" y="4333"/>
                    <a:pt x="3107" y="5450"/>
                  </a:cubicBezTo>
                  <a:lnTo>
                    <a:pt x="5096" y="2071"/>
                  </a:lnTo>
                  <a:cubicBezTo>
                    <a:pt x="4360" y="1635"/>
                    <a:pt x="3897" y="872"/>
                    <a:pt x="3897" y="0"/>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10"/>
            <p:cNvSpPr/>
            <p:nvPr/>
          </p:nvSpPr>
          <p:spPr>
            <a:xfrm>
              <a:off x="2270273" y="-3048672"/>
              <a:ext cx="186920" cy="200892"/>
            </a:xfrm>
            <a:custGeom>
              <a:rect b="b" l="l" r="r" t="t"/>
              <a:pathLst>
                <a:path extrusionOk="0" fill="none" h="5478" w="5097">
                  <a:moveTo>
                    <a:pt x="5096" y="1"/>
                  </a:moveTo>
                  <a:lnTo>
                    <a:pt x="1227" y="82"/>
                  </a:lnTo>
                  <a:cubicBezTo>
                    <a:pt x="1200" y="954"/>
                    <a:pt x="736" y="1745"/>
                    <a:pt x="1" y="2181"/>
                  </a:cubicBezTo>
                  <a:lnTo>
                    <a:pt x="1990" y="5478"/>
                  </a:lnTo>
                  <a:cubicBezTo>
                    <a:pt x="3897" y="4333"/>
                    <a:pt x="5069" y="2262"/>
                    <a:pt x="5096" y="1"/>
                  </a:cubicBez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4" name="Google Shape;854;p10"/>
          <p:cNvGrpSpPr/>
          <p:nvPr/>
        </p:nvGrpSpPr>
        <p:grpSpPr>
          <a:xfrm flipH="1">
            <a:off x="7353657" y="290627"/>
            <a:ext cx="110824" cy="110824"/>
            <a:chOff x="794923" y="2795124"/>
            <a:chExt cx="128941" cy="128941"/>
          </a:xfrm>
        </p:grpSpPr>
        <p:sp>
          <p:nvSpPr>
            <p:cNvPr id="855" name="Google Shape;855;p10"/>
            <p:cNvSpPr/>
            <p:nvPr/>
          </p:nvSpPr>
          <p:spPr>
            <a:xfrm>
              <a:off x="859871" y="2795124"/>
              <a:ext cx="37" cy="128941"/>
            </a:xfrm>
            <a:custGeom>
              <a:rect b="b" l="l" r="r" t="t"/>
              <a:pathLst>
                <a:path extrusionOk="0" fill="none" h="3516" w="1">
                  <a:moveTo>
                    <a:pt x="0" y="0"/>
                  </a:moveTo>
                  <a:lnTo>
                    <a:pt x="0" y="3515"/>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10"/>
            <p:cNvSpPr/>
            <p:nvPr/>
          </p:nvSpPr>
          <p:spPr>
            <a:xfrm>
              <a:off x="794923" y="2858056"/>
              <a:ext cx="128941" cy="2054"/>
            </a:xfrm>
            <a:custGeom>
              <a:rect b="b" l="l" r="r" t="t"/>
              <a:pathLst>
                <a:path extrusionOk="0" fill="none" h="56" w="3516">
                  <a:moveTo>
                    <a:pt x="0" y="55"/>
                  </a:moveTo>
                  <a:lnTo>
                    <a:pt x="3515" y="1"/>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7" name="Google Shape;857;p10"/>
          <p:cNvGrpSpPr/>
          <p:nvPr/>
        </p:nvGrpSpPr>
        <p:grpSpPr>
          <a:xfrm>
            <a:off x="8276594" y="4454822"/>
            <a:ext cx="308365" cy="307514"/>
            <a:chOff x="2601030" y="2721166"/>
            <a:chExt cx="358773" cy="357783"/>
          </a:xfrm>
        </p:grpSpPr>
        <p:sp>
          <p:nvSpPr>
            <p:cNvPr id="858" name="Google Shape;858;p10"/>
            <p:cNvSpPr/>
            <p:nvPr/>
          </p:nvSpPr>
          <p:spPr>
            <a:xfrm>
              <a:off x="2780914" y="2721166"/>
              <a:ext cx="37" cy="134955"/>
            </a:xfrm>
            <a:custGeom>
              <a:rect b="b" l="l" r="r" t="t"/>
              <a:pathLst>
                <a:path extrusionOk="0" fill="none" h="3680" w="1">
                  <a:moveTo>
                    <a:pt x="0" y="1"/>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10"/>
            <p:cNvSpPr/>
            <p:nvPr/>
          </p:nvSpPr>
          <p:spPr>
            <a:xfrm>
              <a:off x="2780914" y="2944031"/>
              <a:ext cx="37" cy="134918"/>
            </a:xfrm>
            <a:custGeom>
              <a:rect b="b" l="l" r="r" t="t"/>
              <a:pathLst>
                <a:path extrusionOk="0" fill="none" h="3679" w="1">
                  <a:moveTo>
                    <a:pt x="0" y="0"/>
                  </a:moveTo>
                  <a:lnTo>
                    <a:pt x="0" y="367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10"/>
            <p:cNvSpPr/>
            <p:nvPr/>
          </p:nvSpPr>
          <p:spPr>
            <a:xfrm>
              <a:off x="2601030" y="2901049"/>
              <a:ext cx="135945" cy="2017"/>
            </a:xfrm>
            <a:custGeom>
              <a:rect b="b" l="l" r="r" t="t"/>
              <a:pathLst>
                <a:path extrusionOk="0" fill="none" h="55" w="3707">
                  <a:moveTo>
                    <a:pt x="1" y="55"/>
                  </a:moveTo>
                  <a:lnTo>
                    <a:pt x="370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10"/>
            <p:cNvSpPr/>
            <p:nvPr/>
          </p:nvSpPr>
          <p:spPr>
            <a:xfrm>
              <a:off x="2824885" y="2897052"/>
              <a:ext cx="134918" cy="2017"/>
            </a:xfrm>
            <a:custGeom>
              <a:rect b="b" l="l" r="r" t="t"/>
              <a:pathLst>
                <a:path extrusionOk="0" fill="none" h="55" w="3679">
                  <a:moveTo>
                    <a:pt x="0" y="55"/>
                  </a:moveTo>
                  <a:lnTo>
                    <a:pt x="3679"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10"/>
            <p:cNvSpPr/>
            <p:nvPr/>
          </p:nvSpPr>
          <p:spPr>
            <a:xfrm>
              <a:off x="2653987" y="2775149"/>
              <a:ext cx="95972" cy="94945"/>
            </a:xfrm>
            <a:custGeom>
              <a:rect b="b" l="l" r="r" t="t"/>
              <a:pathLst>
                <a:path extrusionOk="0" fill="none" h="2589" w="2617">
                  <a:moveTo>
                    <a:pt x="1" y="0"/>
                  </a:moveTo>
                  <a:lnTo>
                    <a:pt x="2617" y="2589"/>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10"/>
            <p:cNvSpPr/>
            <p:nvPr/>
          </p:nvSpPr>
          <p:spPr>
            <a:xfrm>
              <a:off x="2811903" y="2931011"/>
              <a:ext cx="95935" cy="93992"/>
            </a:xfrm>
            <a:custGeom>
              <a:rect b="b" l="l" r="r" t="t"/>
              <a:pathLst>
                <a:path extrusionOk="0" fill="none" h="2563" w="2616">
                  <a:moveTo>
                    <a:pt x="0" y="1"/>
                  </a:moveTo>
                  <a:lnTo>
                    <a:pt x="2616" y="2562"/>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10"/>
            <p:cNvSpPr/>
            <p:nvPr/>
          </p:nvSpPr>
          <p:spPr>
            <a:xfrm>
              <a:off x="2653987" y="2932038"/>
              <a:ext cx="95972" cy="96962"/>
            </a:xfrm>
            <a:custGeom>
              <a:rect b="b" l="l" r="r" t="t"/>
              <a:pathLst>
                <a:path extrusionOk="0" fill="none" h="2644" w="2617">
                  <a:moveTo>
                    <a:pt x="1" y="2643"/>
                  </a:moveTo>
                  <a:lnTo>
                    <a:pt x="2617"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10"/>
            <p:cNvSpPr/>
            <p:nvPr/>
          </p:nvSpPr>
          <p:spPr>
            <a:xfrm>
              <a:off x="2811903" y="2771152"/>
              <a:ext cx="95935" cy="96962"/>
            </a:xfrm>
            <a:custGeom>
              <a:rect b="b" l="l" r="r" t="t"/>
              <a:pathLst>
                <a:path extrusionOk="0" fill="none" h="2644" w="2616">
                  <a:moveTo>
                    <a:pt x="0" y="2643"/>
                  </a:moveTo>
                  <a:lnTo>
                    <a:pt x="2616" y="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6" name="Google Shape;866;p10"/>
          <p:cNvGrpSpPr/>
          <p:nvPr/>
        </p:nvGrpSpPr>
        <p:grpSpPr>
          <a:xfrm>
            <a:off x="621012" y="439163"/>
            <a:ext cx="200704" cy="200674"/>
            <a:chOff x="6886110" y="773687"/>
            <a:chExt cx="249074" cy="249037"/>
          </a:xfrm>
        </p:grpSpPr>
        <p:sp>
          <p:nvSpPr>
            <p:cNvPr id="867" name="Google Shape;867;p10"/>
            <p:cNvSpPr/>
            <p:nvPr/>
          </p:nvSpPr>
          <p:spPr>
            <a:xfrm>
              <a:off x="7010631" y="773687"/>
              <a:ext cx="37" cy="94410"/>
            </a:xfrm>
            <a:custGeom>
              <a:rect b="b" l="l" r="r" t="t"/>
              <a:pathLst>
                <a:path extrusionOk="0" fill="none" h="2562" w="1">
                  <a:moveTo>
                    <a:pt x="1" y="0"/>
                  </a:moveTo>
                  <a:lnTo>
                    <a:pt x="1" y="256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10"/>
            <p:cNvSpPr/>
            <p:nvPr/>
          </p:nvSpPr>
          <p:spPr>
            <a:xfrm>
              <a:off x="7010631" y="928315"/>
              <a:ext cx="37" cy="94410"/>
            </a:xfrm>
            <a:custGeom>
              <a:rect b="b" l="l" r="r" t="t"/>
              <a:pathLst>
                <a:path extrusionOk="0" fill="none" h="2562" w="1">
                  <a:moveTo>
                    <a:pt x="1" y="0"/>
                  </a:moveTo>
                  <a:lnTo>
                    <a:pt x="1" y="2562"/>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10"/>
            <p:cNvSpPr/>
            <p:nvPr/>
          </p:nvSpPr>
          <p:spPr>
            <a:xfrm>
              <a:off x="6886110" y="899203"/>
              <a:ext cx="94447" cy="1032"/>
            </a:xfrm>
            <a:custGeom>
              <a:rect b="b" l="l" r="r" t="t"/>
              <a:pathLst>
                <a:path extrusionOk="0" fill="none" h="28" w="2563">
                  <a:moveTo>
                    <a:pt x="1" y="27"/>
                  </a:moveTo>
                  <a:lnTo>
                    <a:pt x="2562"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10"/>
            <p:cNvSpPr/>
            <p:nvPr/>
          </p:nvSpPr>
          <p:spPr>
            <a:xfrm>
              <a:off x="7041770" y="896181"/>
              <a:ext cx="93415" cy="1032"/>
            </a:xfrm>
            <a:custGeom>
              <a:rect b="b" l="l" r="r" t="t"/>
              <a:pathLst>
                <a:path extrusionOk="0" fill="none" h="28" w="2535">
                  <a:moveTo>
                    <a:pt x="0" y="28"/>
                  </a:moveTo>
                  <a:lnTo>
                    <a:pt x="2534"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10"/>
            <p:cNvSpPr/>
            <p:nvPr/>
          </p:nvSpPr>
          <p:spPr>
            <a:xfrm>
              <a:off x="6923293" y="811828"/>
              <a:ext cx="66293" cy="65298"/>
            </a:xfrm>
            <a:custGeom>
              <a:rect b="b" l="l" r="r" t="t"/>
              <a:pathLst>
                <a:path extrusionOk="0" fill="none" h="1772" w="1799">
                  <a:moveTo>
                    <a:pt x="0" y="1"/>
                  </a:moveTo>
                  <a:lnTo>
                    <a:pt x="1798" y="1772"/>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10"/>
            <p:cNvSpPr/>
            <p:nvPr/>
          </p:nvSpPr>
          <p:spPr>
            <a:xfrm>
              <a:off x="7032741" y="919286"/>
              <a:ext cx="66293" cy="65298"/>
            </a:xfrm>
            <a:custGeom>
              <a:rect b="b" l="l" r="r" t="t"/>
              <a:pathLst>
                <a:path extrusionOk="0" fill="none" h="1772" w="1799">
                  <a:moveTo>
                    <a:pt x="0" y="0"/>
                  </a:moveTo>
                  <a:lnTo>
                    <a:pt x="1798" y="177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10"/>
            <p:cNvSpPr/>
            <p:nvPr/>
          </p:nvSpPr>
          <p:spPr>
            <a:xfrm>
              <a:off x="6923293" y="920281"/>
              <a:ext cx="66293" cy="67288"/>
            </a:xfrm>
            <a:custGeom>
              <a:rect b="b" l="l" r="r" t="t"/>
              <a:pathLst>
                <a:path extrusionOk="0" fill="none" h="1826" w="1799">
                  <a:moveTo>
                    <a:pt x="0" y="1826"/>
                  </a:moveTo>
                  <a:lnTo>
                    <a:pt x="1798" y="0"/>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10"/>
            <p:cNvSpPr/>
            <p:nvPr/>
          </p:nvSpPr>
          <p:spPr>
            <a:xfrm>
              <a:off x="7032741" y="808806"/>
              <a:ext cx="66293" cy="67325"/>
            </a:xfrm>
            <a:custGeom>
              <a:rect b="b" l="l" r="r" t="t"/>
              <a:pathLst>
                <a:path extrusionOk="0" fill="none" h="1827" w="1799">
                  <a:moveTo>
                    <a:pt x="0" y="1826"/>
                  </a:moveTo>
                  <a:lnTo>
                    <a:pt x="1798" y="1"/>
                  </a:ln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1pPr>
            <a:lvl2pPr lvl="1">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2pPr>
            <a:lvl3pPr lvl="2">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3pPr>
            <a:lvl4pPr lvl="3">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4pPr>
            <a:lvl5pPr lvl="4">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5pPr>
            <a:lvl6pPr lvl="5">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6pPr>
            <a:lvl7pPr lvl="6">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7pPr>
            <a:lvl8pPr lvl="7">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8pPr>
            <a:lvl9pPr lvl="8">
              <a:spcBef>
                <a:spcPts val="0"/>
              </a:spcBef>
              <a:spcAft>
                <a:spcPts val="0"/>
              </a:spcAft>
              <a:buClr>
                <a:schemeClr val="dk1"/>
              </a:buClr>
              <a:buSzPts val="2800"/>
              <a:buFont typeface="Montserrat Black"/>
              <a:buNone/>
              <a:defRPr sz="2800">
                <a:solidFill>
                  <a:schemeClr val="dk1"/>
                </a:solidFill>
                <a:latin typeface="Montserrat Black"/>
                <a:ea typeface="Montserrat Black"/>
                <a:cs typeface="Montserrat Black"/>
                <a:sym typeface="Montserrat Black"/>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dk1"/>
              </a:buClr>
              <a:buSzPts val="1200"/>
              <a:buFont typeface="Nunito Light"/>
              <a:buChar char="●"/>
              <a:defRPr sz="1200">
                <a:solidFill>
                  <a:schemeClr val="dk1"/>
                </a:solidFill>
                <a:latin typeface="Nunito Light"/>
                <a:ea typeface="Nunito Light"/>
                <a:cs typeface="Nunito Light"/>
                <a:sym typeface="Nunito Light"/>
              </a:defRPr>
            </a:lvl1pPr>
            <a:lvl2pPr indent="-304800" lvl="1" marL="914400">
              <a:lnSpc>
                <a:spcPct val="115000"/>
              </a:lnSpc>
              <a:spcBef>
                <a:spcPts val="1600"/>
              </a:spcBef>
              <a:spcAft>
                <a:spcPts val="0"/>
              </a:spcAft>
              <a:buClr>
                <a:schemeClr val="dk1"/>
              </a:buClr>
              <a:buSzPts val="1200"/>
              <a:buFont typeface="Nunito Light"/>
              <a:buChar char="○"/>
              <a:defRPr sz="1200">
                <a:solidFill>
                  <a:schemeClr val="dk1"/>
                </a:solidFill>
                <a:latin typeface="Nunito Light"/>
                <a:ea typeface="Nunito Light"/>
                <a:cs typeface="Nunito Light"/>
                <a:sym typeface="Nunito Light"/>
              </a:defRPr>
            </a:lvl2pPr>
            <a:lvl3pPr indent="-304800" lvl="2" marL="1371600">
              <a:lnSpc>
                <a:spcPct val="115000"/>
              </a:lnSpc>
              <a:spcBef>
                <a:spcPts val="1600"/>
              </a:spcBef>
              <a:spcAft>
                <a:spcPts val="0"/>
              </a:spcAft>
              <a:buClr>
                <a:schemeClr val="dk1"/>
              </a:buClr>
              <a:buSzPts val="1200"/>
              <a:buFont typeface="Nunito Light"/>
              <a:buChar char="■"/>
              <a:defRPr sz="1200">
                <a:solidFill>
                  <a:schemeClr val="dk1"/>
                </a:solidFill>
                <a:latin typeface="Nunito Light"/>
                <a:ea typeface="Nunito Light"/>
                <a:cs typeface="Nunito Light"/>
                <a:sym typeface="Nunito Light"/>
              </a:defRPr>
            </a:lvl3pPr>
            <a:lvl4pPr indent="-304800" lvl="3" marL="1828800">
              <a:lnSpc>
                <a:spcPct val="115000"/>
              </a:lnSpc>
              <a:spcBef>
                <a:spcPts val="1600"/>
              </a:spcBef>
              <a:spcAft>
                <a:spcPts val="0"/>
              </a:spcAft>
              <a:buClr>
                <a:schemeClr val="dk1"/>
              </a:buClr>
              <a:buSzPts val="1200"/>
              <a:buFont typeface="Nunito Light"/>
              <a:buChar char="●"/>
              <a:defRPr sz="1200">
                <a:solidFill>
                  <a:schemeClr val="dk1"/>
                </a:solidFill>
                <a:latin typeface="Nunito Light"/>
                <a:ea typeface="Nunito Light"/>
                <a:cs typeface="Nunito Light"/>
                <a:sym typeface="Nunito Light"/>
              </a:defRPr>
            </a:lvl4pPr>
            <a:lvl5pPr indent="-304800" lvl="4" marL="2286000">
              <a:lnSpc>
                <a:spcPct val="115000"/>
              </a:lnSpc>
              <a:spcBef>
                <a:spcPts val="1600"/>
              </a:spcBef>
              <a:spcAft>
                <a:spcPts val="0"/>
              </a:spcAft>
              <a:buClr>
                <a:schemeClr val="dk1"/>
              </a:buClr>
              <a:buSzPts val="1200"/>
              <a:buFont typeface="Nunito Light"/>
              <a:buChar char="○"/>
              <a:defRPr sz="1200">
                <a:solidFill>
                  <a:schemeClr val="dk1"/>
                </a:solidFill>
                <a:latin typeface="Nunito Light"/>
                <a:ea typeface="Nunito Light"/>
                <a:cs typeface="Nunito Light"/>
                <a:sym typeface="Nunito Light"/>
              </a:defRPr>
            </a:lvl5pPr>
            <a:lvl6pPr indent="-304800" lvl="5" marL="2743200">
              <a:lnSpc>
                <a:spcPct val="115000"/>
              </a:lnSpc>
              <a:spcBef>
                <a:spcPts val="1600"/>
              </a:spcBef>
              <a:spcAft>
                <a:spcPts val="0"/>
              </a:spcAft>
              <a:buClr>
                <a:schemeClr val="dk1"/>
              </a:buClr>
              <a:buSzPts val="1200"/>
              <a:buFont typeface="Nunito Light"/>
              <a:buChar char="■"/>
              <a:defRPr sz="1200">
                <a:solidFill>
                  <a:schemeClr val="dk1"/>
                </a:solidFill>
                <a:latin typeface="Nunito Light"/>
                <a:ea typeface="Nunito Light"/>
                <a:cs typeface="Nunito Light"/>
                <a:sym typeface="Nunito Light"/>
              </a:defRPr>
            </a:lvl6pPr>
            <a:lvl7pPr indent="-304800" lvl="6" marL="3200400">
              <a:lnSpc>
                <a:spcPct val="115000"/>
              </a:lnSpc>
              <a:spcBef>
                <a:spcPts val="1600"/>
              </a:spcBef>
              <a:spcAft>
                <a:spcPts val="0"/>
              </a:spcAft>
              <a:buClr>
                <a:schemeClr val="dk1"/>
              </a:buClr>
              <a:buSzPts val="1200"/>
              <a:buFont typeface="Nunito Light"/>
              <a:buChar char="●"/>
              <a:defRPr sz="1200">
                <a:solidFill>
                  <a:schemeClr val="dk1"/>
                </a:solidFill>
                <a:latin typeface="Nunito Light"/>
                <a:ea typeface="Nunito Light"/>
                <a:cs typeface="Nunito Light"/>
                <a:sym typeface="Nunito Light"/>
              </a:defRPr>
            </a:lvl7pPr>
            <a:lvl8pPr indent="-304800" lvl="7" marL="3657600">
              <a:lnSpc>
                <a:spcPct val="115000"/>
              </a:lnSpc>
              <a:spcBef>
                <a:spcPts val="1600"/>
              </a:spcBef>
              <a:spcAft>
                <a:spcPts val="0"/>
              </a:spcAft>
              <a:buClr>
                <a:schemeClr val="dk1"/>
              </a:buClr>
              <a:buSzPts val="1200"/>
              <a:buFont typeface="Nunito Light"/>
              <a:buChar char="○"/>
              <a:defRPr sz="1200">
                <a:solidFill>
                  <a:schemeClr val="dk1"/>
                </a:solidFill>
                <a:latin typeface="Nunito Light"/>
                <a:ea typeface="Nunito Light"/>
                <a:cs typeface="Nunito Light"/>
                <a:sym typeface="Nunito Light"/>
              </a:defRPr>
            </a:lvl8pPr>
            <a:lvl9pPr indent="-304800" lvl="8" marL="4114800">
              <a:lnSpc>
                <a:spcPct val="115000"/>
              </a:lnSpc>
              <a:spcBef>
                <a:spcPts val="1600"/>
              </a:spcBef>
              <a:spcAft>
                <a:spcPts val="1600"/>
              </a:spcAft>
              <a:buClr>
                <a:schemeClr val="dk1"/>
              </a:buClr>
              <a:buSzPts val="1200"/>
              <a:buFont typeface="Nunito Light"/>
              <a:buChar char="■"/>
              <a:defRPr sz="1200">
                <a:solidFill>
                  <a:schemeClr val="dk1"/>
                </a:solidFill>
                <a:latin typeface="Nunito Light"/>
                <a:ea typeface="Nunito Light"/>
                <a:cs typeface="Nunito Light"/>
                <a:sym typeface="Nunito Ligh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880">
          <p15:clr>
            <a:srgbClr val="EA4335"/>
          </p15:clr>
        </p15:guide>
        <p15:guide id="2" pos="5760">
          <p15:clr>
            <a:srgbClr val="EA4335"/>
          </p15:clr>
        </p15:guide>
        <p15:guide id="3">
          <p15:clr>
            <a:srgbClr val="EA4335"/>
          </p15:clr>
        </p15:guide>
        <p15:guide id="4" pos="449">
          <p15:clr>
            <a:srgbClr val="EA4335"/>
          </p15:clr>
        </p15:guide>
        <p15:guide id="5" pos="5311">
          <p15:clr>
            <a:srgbClr val="EA4335"/>
          </p15:clr>
        </p15:guide>
        <p15:guide id="6" orient="horz">
          <p15:clr>
            <a:srgbClr val="EA4335"/>
          </p15:clr>
        </p15:guide>
        <p15:guide id="7" orient="horz" pos="1620">
          <p15:clr>
            <a:srgbClr val="EA4335"/>
          </p15:clr>
        </p15:guide>
        <p15:guide id="8" orient="horz" pos="3237">
          <p15:clr>
            <a:srgbClr val="EA4335"/>
          </p15:clr>
        </p15:guide>
        <p15:guide id="9" orient="horz" pos="2903">
          <p15:clr>
            <a:srgbClr val="EA4335"/>
          </p15:clr>
        </p15:guide>
        <p15:guide id="10" orient="horz" pos="340">
          <p15:clr>
            <a:srgbClr val="EA4335"/>
          </p15:clr>
        </p15:guide>
        <p15:guide id="11" orient="horz" pos="617">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0.png"/><Relationship Id="rId7" Type="http://schemas.openxmlformats.org/officeDocument/2006/relationships/image" Target="../media/image13.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6" name="Shape 2706"/>
        <p:cNvGrpSpPr/>
        <p:nvPr/>
      </p:nvGrpSpPr>
      <p:grpSpPr>
        <a:xfrm>
          <a:off x="0" y="0"/>
          <a:ext cx="0" cy="0"/>
          <a:chOff x="0" y="0"/>
          <a:chExt cx="0" cy="0"/>
        </a:xfrm>
      </p:grpSpPr>
      <p:sp>
        <p:nvSpPr>
          <p:cNvPr id="2707" name="Google Shape;2707;p31"/>
          <p:cNvSpPr txBox="1"/>
          <p:nvPr>
            <p:ph type="ctrTitle"/>
          </p:nvPr>
        </p:nvSpPr>
        <p:spPr>
          <a:xfrm>
            <a:off x="728850" y="1664175"/>
            <a:ext cx="7686300" cy="1212000"/>
          </a:xfrm>
          <a:prstGeom prst="rect">
            <a:avLst/>
          </a:prstGeom>
        </p:spPr>
        <p:txBody>
          <a:bodyPr anchorCtr="0" anchor="ctr" bIns="91425" lIns="91425" spcFirstLastPara="1" rIns="91425" wrap="square" tIns="91425">
            <a:noAutofit/>
          </a:bodyPr>
          <a:lstStyle/>
          <a:p>
            <a:pPr indent="0" lvl="0" marL="0" rtl="0" algn="ctr">
              <a:lnSpc>
                <a:spcPct val="80000"/>
              </a:lnSpc>
              <a:spcBef>
                <a:spcPts val="0"/>
              </a:spcBef>
              <a:spcAft>
                <a:spcPts val="0"/>
              </a:spcAft>
              <a:buNone/>
            </a:pPr>
            <a:r>
              <a:rPr lang="en"/>
              <a:t>Biosensing with Waveguides &amp; Land Cover</a:t>
            </a:r>
            <a:endParaRPr/>
          </a:p>
        </p:txBody>
      </p:sp>
      <p:sp>
        <p:nvSpPr>
          <p:cNvPr id="2708" name="Google Shape;2708;p31"/>
          <p:cNvSpPr txBox="1"/>
          <p:nvPr>
            <p:ph idx="1" type="subTitle"/>
          </p:nvPr>
        </p:nvSpPr>
        <p:spPr>
          <a:xfrm>
            <a:off x="2172600" y="3371925"/>
            <a:ext cx="4798800" cy="61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Anna Ager, Justin Lan, Nicole Schmidt, Benito Esposti, Michelle Eno, Andrew Kim, Corbin Adkins, and Felipe </a:t>
            </a:r>
            <a:r>
              <a:rPr lang="en"/>
              <a:t>Solorzano</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5" name="Shape 2775"/>
        <p:cNvGrpSpPr/>
        <p:nvPr/>
      </p:nvGrpSpPr>
      <p:grpSpPr>
        <a:xfrm>
          <a:off x="0" y="0"/>
          <a:ext cx="0" cy="0"/>
          <a:chOff x="0" y="0"/>
          <a:chExt cx="0" cy="0"/>
        </a:xfrm>
      </p:grpSpPr>
      <p:sp>
        <p:nvSpPr>
          <p:cNvPr id="2776" name="Google Shape;2776;p40"/>
          <p:cNvSpPr txBox="1"/>
          <p:nvPr>
            <p:ph idx="1" type="body"/>
          </p:nvPr>
        </p:nvSpPr>
        <p:spPr>
          <a:xfrm>
            <a:off x="235500" y="1054900"/>
            <a:ext cx="4566300" cy="36966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Clr>
                <a:srgbClr val="FFFFFF"/>
              </a:buClr>
              <a:buSzPts val="1800"/>
              <a:buFont typeface="Nunito"/>
              <a:buChar char="●"/>
            </a:pPr>
            <a:r>
              <a:rPr lang="en" sz="1800">
                <a:solidFill>
                  <a:srgbClr val="FFFFFF"/>
                </a:solidFill>
                <a:latin typeface="Nunito"/>
                <a:ea typeface="Nunito"/>
                <a:cs typeface="Nunito"/>
                <a:sym typeface="Nunito"/>
              </a:rPr>
              <a:t>GLOBE Data </a:t>
            </a:r>
            <a:endParaRPr sz="1800">
              <a:solidFill>
                <a:srgbClr val="FFFFFF"/>
              </a:solidFill>
              <a:latin typeface="Nunito"/>
              <a:ea typeface="Nunito"/>
              <a:cs typeface="Nunito"/>
              <a:sym typeface="Nunito"/>
            </a:endParaRPr>
          </a:p>
          <a:p>
            <a:pPr indent="-342900" lvl="1" marL="914400" rtl="0" algn="l">
              <a:lnSpc>
                <a:spcPct val="100000"/>
              </a:lnSpc>
              <a:spcBef>
                <a:spcPts val="1000"/>
              </a:spcBef>
              <a:spcAft>
                <a:spcPts val="0"/>
              </a:spcAft>
              <a:buClr>
                <a:srgbClr val="FFFFFF"/>
              </a:buClr>
              <a:buSzPts val="1800"/>
              <a:buFont typeface="Nunito"/>
              <a:buChar char="○"/>
            </a:pPr>
            <a:r>
              <a:rPr lang="en" sz="1800">
                <a:solidFill>
                  <a:srgbClr val="FFFFFF"/>
                </a:solidFill>
                <a:latin typeface="Nunito"/>
                <a:ea typeface="Nunito"/>
                <a:cs typeface="Nunito"/>
                <a:sym typeface="Nunito"/>
              </a:rPr>
              <a:t>Isolated observations of Aedes and Culex mosquitoes</a:t>
            </a:r>
            <a:endParaRPr sz="1800">
              <a:solidFill>
                <a:srgbClr val="FFFFFF"/>
              </a:solidFill>
              <a:latin typeface="Nunito"/>
              <a:ea typeface="Nunito"/>
              <a:cs typeface="Nunito"/>
              <a:sym typeface="Nunito"/>
            </a:endParaRPr>
          </a:p>
          <a:p>
            <a:pPr indent="-342900" lvl="0" marL="457200" rtl="0" algn="l">
              <a:lnSpc>
                <a:spcPct val="100000"/>
              </a:lnSpc>
              <a:spcBef>
                <a:spcPts val="1000"/>
              </a:spcBef>
              <a:spcAft>
                <a:spcPts val="0"/>
              </a:spcAft>
              <a:buClr>
                <a:srgbClr val="FFFFFF"/>
              </a:buClr>
              <a:buSzPts val="1800"/>
              <a:buFont typeface="Nunito"/>
              <a:buChar char="●"/>
            </a:pPr>
            <a:r>
              <a:rPr lang="en" sz="1800">
                <a:solidFill>
                  <a:srgbClr val="FFFFFF"/>
                </a:solidFill>
                <a:latin typeface="Nunito"/>
                <a:ea typeface="Nunito"/>
                <a:cs typeface="Nunito"/>
                <a:sym typeface="Nunito"/>
              </a:rPr>
              <a:t>Concentration</a:t>
            </a:r>
            <a:endParaRPr sz="1800">
              <a:solidFill>
                <a:srgbClr val="FFFFFF"/>
              </a:solidFill>
              <a:latin typeface="Nunito"/>
              <a:ea typeface="Nunito"/>
              <a:cs typeface="Nunito"/>
              <a:sym typeface="Nunito"/>
            </a:endParaRPr>
          </a:p>
          <a:p>
            <a:pPr indent="-342900" lvl="1" marL="914400" rtl="0" algn="l">
              <a:lnSpc>
                <a:spcPct val="100000"/>
              </a:lnSpc>
              <a:spcBef>
                <a:spcPts val="1000"/>
              </a:spcBef>
              <a:spcAft>
                <a:spcPts val="0"/>
              </a:spcAft>
              <a:buClr>
                <a:srgbClr val="FFFFFF"/>
              </a:buClr>
              <a:buSzPts val="1800"/>
              <a:buFont typeface="Nunito"/>
              <a:buChar char="○"/>
            </a:pPr>
            <a:r>
              <a:rPr lang="en" sz="1800">
                <a:solidFill>
                  <a:srgbClr val="FFFFFF"/>
                </a:solidFill>
                <a:latin typeface="Nunito"/>
                <a:ea typeface="Nunito"/>
                <a:cs typeface="Nunito"/>
                <a:sym typeface="Nunito"/>
              </a:rPr>
              <a:t>Primarily suburban areas</a:t>
            </a:r>
            <a:endParaRPr sz="1800">
              <a:solidFill>
                <a:srgbClr val="FFFFFF"/>
              </a:solidFill>
              <a:latin typeface="Nunito"/>
              <a:ea typeface="Nunito"/>
              <a:cs typeface="Nunito"/>
              <a:sym typeface="Nunito"/>
            </a:endParaRPr>
          </a:p>
          <a:p>
            <a:pPr indent="-342900" lvl="1" marL="914400" rtl="0" algn="l">
              <a:lnSpc>
                <a:spcPct val="100000"/>
              </a:lnSpc>
              <a:spcBef>
                <a:spcPts val="1000"/>
              </a:spcBef>
              <a:spcAft>
                <a:spcPts val="0"/>
              </a:spcAft>
              <a:buClr>
                <a:srgbClr val="FFFFFF"/>
              </a:buClr>
              <a:buSzPts val="1800"/>
              <a:buFont typeface="Nunito"/>
              <a:buChar char="○"/>
            </a:pPr>
            <a:r>
              <a:rPr lang="en" sz="1800">
                <a:solidFill>
                  <a:srgbClr val="FFFFFF"/>
                </a:solidFill>
                <a:latin typeface="Nunito"/>
                <a:ea typeface="Nunito"/>
                <a:cs typeface="Nunito"/>
                <a:sym typeface="Nunito"/>
              </a:rPr>
              <a:t>Generally coastal areas</a:t>
            </a:r>
            <a:endParaRPr sz="1800">
              <a:solidFill>
                <a:srgbClr val="FFFFFF"/>
              </a:solidFill>
              <a:latin typeface="Nunito"/>
              <a:ea typeface="Nunito"/>
              <a:cs typeface="Nunito"/>
              <a:sym typeface="Nunito"/>
            </a:endParaRPr>
          </a:p>
          <a:p>
            <a:pPr indent="-342900" lvl="0" marL="457200" rtl="0" algn="l">
              <a:lnSpc>
                <a:spcPct val="100000"/>
              </a:lnSpc>
              <a:spcBef>
                <a:spcPts val="1000"/>
              </a:spcBef>
              <a:spcAft>
                <a:spcPts val="0"/>
              </a:spcAft>
              <a:buClr>
                <a:srgbClr val="FFFFFF"/>
              </a:buClr>
              <a:buSzPts val="1800"/>
              <a:buFont typeface="Nunito"/>
              <a:buChar char="●"/>
            </a:pPr>
            <a:r>
              <a:rPr lang="en" sz="1800">
                <a:solidFill>
                  <a:srgbClr val="FFFFFF"/>
                </a:solidFill>
                <a:latin typeface="Nunito"/>
                <a:ea typeface="Nunito"/>
                <a:cs typeface="Nunito"/>
                <a:sym typeface="Nunito"/>
              </a:rPr>
              <a:t>Accessibility</a:t>
            </a:r>
            <a:endParaRPr sz="1800">
              <a:solidFill>
                <a:srgbClr val="FFFFFF"/>
              </a:solidFill>
              <a:latin typeface="Nunito"/>
              <a:ea typeface="Nunito"/>
              <a:cs typeface="Nunito"/>
              <a:sym typeface="Nunito"/>
            </a:endParaRPr>
          </a:p>
          <a:p>
            <a:pPr indent="-342900" lvl="1" marL="914400" rtl="0" algn="l">
              <a:lnSpc>
                <a:spcPct val="100000"/>
              </a:lnSpc>
              <a:spcBef>
                <a:spcPts val="1000"/>
              </a:spcBef>
              <a:spcAft>
                <a:spcPts val="1000"/>
              </a:spcAft>
              <a:buClr>
                <a:srgbClr val="FFFFFF"/>
              </a:buClr>
              <a:buSzPts val="1800"/>
              <a:buFont typeface="Nunito"/>
              <a:buChar char="○"/>
            </a:pPr>
            <a:r>
              <a:rPr lang="en" sz="1800">
                <a:solidFill>
                  <a:srgbClr val="FFFFFF"/>
                </a:solidFill>
                <a:latin typeface="Nunito"/>
                <a:ea typeface="Nunito"/>
                <a:cs typeface="Nunito"/>
                <a:sym typeface="Nunito"/>
              </a:rPr>
              <a:t>Almost all of the </a:t>
            </a:r>
            <a:r>
              <a:rPr lang="en" sz="1800">
                <a:solidFill>
                  <a:srgbClr val="FFFFFF"/>
                </a:solidFill>
                <a:latin typeface="Nunito"/>
                <a:ea typeface="Nunito"/>
                <a:cs typeface="Nunito"/>
                <a:sym typeface="Nunito"/>
              </a:rPr>
              <a:t>observations</a:t>
            </a:r>
            <a:r>
              <a:rPr lang="en" sz="1800">
                <a:solidFill>
                  <a:srgbClr val="FFFFFF"/>
                </a:solidFill>
                <a:latin typeface="Nunito"/>
                <a:ea typeface="Nunito"/>
                <a:cs typeface="Nunito"/>
                <a:sym typeface="Nunito"/>
              </a:rPr>
              <a:t> were easily accessible by road or were in open areas</a:t>
            </a:r>
            <a:endParaRPr sz="1800">
              <a:solidFill>
                <a:srgbClr val="FFFFFF"/>
              </a:solidFill>
              <a:latin typeface="Nunito"/>
              <a:ea typeface="Nunito"/>
              <a:cs typeface="Nunito"/>
              <a:sym typeface="Nunito"/>
            </a:endParaRPr>
          </a:p>
        </p:txBody>
      </p:sp>
      <p:sp>
        <p:nvSpPr>
          <p:cNvPr id="2777" name="Google Shape;2777;p40"/>
          <p:cNvSpPr txBox="1"/>
          <p:nvPr>
            <p:ph type="title"/>
          </p:nvPr>
        </p:nvSpPr>
        <p:spPr>
          <a:xfrm>
            <a:off x="311700" y="445025"/>
            <a:ext cx="4566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Vector</a:t>
            </a:r>
            <a:r>
              <a:rPr lang="en">
                <a:solidFill>
                  <a:schemeClr val="dk2"/>
                </a:solidFill>
              </a:rPr>
              <a:t> Mosquito Data</a:t>
            </a:r>
            <a:endParaRPr>
              <a:solidFill>
                <a:schemeClr val="dk2"/>
              </a:solidFill>
            </a:endParaRPr>
          </a:p>
        </p:txBody>
      </p:sp>
      <p:sp>
        <p:nvSpPr>
          <p:cNvPr id="2778" name="Google Shape;2778;p40"/>
          <p:cNvSpPr txBox="1"/>
          <p:nvPr/>
        </p:nvSpPr>
        <p:spPr>
          <a:xfrm rot="-5400000">
            <a:off x="4492375" y="3631350"/>
            <a:ext cx="1723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200">
                <a:solidFill>
                  <a:srgbClr val="FFFFFF"/>
                </a:solidFill>
                <a:latin typeface="Nunito Light"/>
                <a:ea typeface="Nunito Light"/>
                <a:cs typeface="Nunito Light"/>
                <a:sym typeface="Nunito Light"/>
              </a:rPr>
              <a:t>Culex Observations</a:t>
            </a:r>
            <a:endParaRPr i="1" sz="1200">
              <a:solidFill>
                <a:srgbClr val="FFFFFF"/>
              </a:solidFill>
              <a:latin typeface="Nunito Light"/>
              <a:ea typeface="Nunito Light"/>
              <a:cs typeface="Nunito Light"/>
              <a:sym typeface="Nunito Light"/>
            </a:endParaRPr>
          </a:p>
        </p:txBody>
      </p:sp>
      <p:sp>
        <p:nvSpPr>
          <p:cNvPr id="2779" name="Google Shape;2779;p40"/>
          <p:cNvSpPr txBox="1"/>
          <p:nvPr/>
        </p:nvSpPr>
        <p:spPr>
          <a:xfrm rot="-5400000">
            <a:off x="4492375" y="1140250"/>
            <a:ext cx="1723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200">
                <a:solidFill>
                  <a:srgbClr val="FFFFFF"/>
                </a:solidFill>
                <a:latin typeface="Nunito Light"/>
                <a:ea typeface="Nunito Light"/>
                <a:cs typeface="Nunito Light"/>
                <a:sym typeface="Nunito Light"/>
              </a:rPr>
              <a:t>Aedes </a:t>
            </a:r>
            <a:r>
              <a:rPr i="1" lang="en" sz="1200">
                <a:solidFill>
                  <a:srgbClr val="FFFFFF"/>
                </a:solidFill>
                <a:latin typeface="Nunito Light"/>
                <a:ea typeface="Nunito Light"/>
                <a:cs typeface="Nunito Light"/>
                <a:sym typeface="Nunito Light"/>
              </a:rPr>
              <a:t>Observations</a:t>
            </a:r>
            <a:endParaRPr i="1" sz="1200">
              <a:solidFill>
                <a:srgbClr val="FFFFFF"/>
              </a:solidFill>
              <a:latin typeface="Nunito Light"/>
              <a:ea typeface="Nunito Light"/>
              <a:cs typeface="Nunito Light"/>
              <a:sym typeface="Nunito Light"/>
            </a:endParaRPr>
          </a:p>
        </p:txBody>
      </p:sp>
      <p:pic>
        <p:nvPicPr>
          <p:cNvPr id="2780" name="Google Shape;2780;p40"/>
          <p:cNvPicPr preferRelativeResize="0"/>
          <p:nvPr/>
        </p:nvPicPr>
        <p:blipFill>
          <a:blip r:embed="rId3">
            <a:alphaModFix/>
          </a:blip>
          <a:stretch>
            <a:fillRect/>
          </a:stretch>
        </p:blipFill>
        <p:spPr>
          <a:xfrm>
            <a:off x="5538625" y="2681944"/>
            <a:ext cx="2958126" cy="2268106"/>
          </a:xfrm>
          <a:prstGeom prst="rect">
            <a:avLst/>
          </a:prstGeom>
          <a:noFill/>
          <a:ln>
            <a:noFill/>
          </a:ln>
        </p:spPr>
      </p:pic>
      <p:pic>
        <p:nvPicPr>
          <p:cNvPr id="2781" name="Google Shape;2781;p40"/>
          <p:cNvPicPr preferRelativeResize="0"/>
          <p:nvPr/>
        </p:nvPicPr>
        <p:blipFill rotWithShape="1">
          <a:blip r:embed="rId4">
            <a:alphaModFix/>
          </a:blip>
          <a:srcRect b="0" l="0" r="0" t="2818"/>
          <a:stretch/>
        </p:blipFill>
        <p:spPr>
          <a:xfrm>
            <a:off x="5538625" y="190850"/>
            <a:ext cx="2958124" cy="2268100"/>
          </a:xfrm>
          <a:prstGeom prst="rect">
            <a:avLst/>
          </a:prstGeom>
          <a:noFill/>
          <a:ln>
            <a:noFill/>
          </a:ln>
        </p:spPr>
      </p:pic>
      <p:sp>
        <p:nvSpPr>
          <p:cNvPr id="2782" name="Google Shape;2782;p40"/>
          <p:cNvSpPr txBox="1"/>
          <p:nvPr/>
        </p:nvSpPr>
        <p:spPr>
          <a:xfrm>
            <a:off x="5426338" y="2401100"/>
            <a:ext cx="31827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800">
                <a:latin typeface="Nunito"/>
                <a:ea typeface="Nunito"/>
                <a:cs typeface="Nunito"/>
                <a:sym typeface="Nunito"/>
              </a:rPr>
              <a:t>Map Data ©2021 INEGI Imagery ©2021 NASA, Terrametrics</a:t>
            </a:r>
            <a:endParaRPr i="1" sz="1200">
              <a:latin typeface="Nunito"/>
              <a:ea typeface="Nunito"/>
              <a:cs typeface="Nunito"/>
              <a:sym typeface="Nuni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6" name="Shape 2786"/>
        <p:cNvGrpSpPr/>
        <p:nvPr/>
      </p:nvGrpSpPr>
      <p:grpSpPr>
        <a:xfrm>
          <a:off x="0" y="0"/>
          <a:ext cx="0" cy="0"/>
          <a:chOff x="0" y="0"/>
          <a:chExt cx="0" cy="0"/>
        </a:xfrm>
      </p:grpSpPr>
      <p:sp>
        <p:nvSpPr>
          <p:cNvPr id="2787" name="Google Shape;2787;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Target Audience for Waveguide </a:t>
            </a:r>
            <a:endParaRPr>
              <a:solidFill>
                <a:schemeClr val="dk2"/>
              </a:solidFill>
            </a:endParaRPr>
          </a:p>
        </p:txBody>
      </p:sp>
      <p:sp>
        <p:nvSpPr>
          <p:cNvPr id="2788" name="Google Shape;2788;p41"/>
          <p:cNvSpPr txBox="1"/>
          <p:nvPr>
            <p:ph idx="1" type="body"/>
          </p:nvPr>
        </p:nvSpPr>
        <p:spPr>
          <a:xfrm>
            <a:off x="311700" y="1687075"/>
            <a:ext cx="2906700" cy="28818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chemeClr val="lt1"/>
              </a:buClr>
              <a:buSzPts val="1600"/>
              <a:buChar char="●"/>
            </a:pPr>
            <a:r>
              <a:rPr lang="en" sz="1600">
                <a:solidFill>
                  <a:schemeClr val="lt1"/>
                </a:solidFill>
              </a:rPr>
              <a:t>CDC</a:t>
            </a:r>
            <a:endParaRPr sz="1600">
              <a:solidFill>
                <a:schemeClr val="lt1"/>
              </a:solidFill>
            </a:endParaRPr>
          </a:p>
          <a:p>
            <a:pPr indent="-330200" lvl="1" marL="914400" rtl="0" algn="l">
              <a:spcBef>
                <a:spcPts val="0"/>
              </a:spcBef>
              <a:spcAft>
                <a:spcPts val="0"/>
              </a:spcAft>
              <a:buClr>
                <a:schemeClr val="lt1"/>
              </a:buClr>
              <a:buSzPts val="1600"/>
              <a:buChar char="○"/>
            </a:pPr>
            <a:r>
              <a:rPr lang="en" sz="1600">
                <a:solidFill>
                  <a:schemeClr val="lt1"/>
                </a:solidFill>
              </a:rPr>
              <a:t>Mosquito habitat data gives knowledge of mosquito </a:t>
            </a:r>
            <a:r>
              <a:rPr lang="en" sz="1600">
                <a:solidFill>
                  <a:schemeClr val="lt1"/>
                </a:solidFill>
              </a:rPr>
              <a:t>location</a:t>
            </a:r>
            <a:endParaRPr sz="1600">
              <a:solidFill>
                <a:schemeClr val="lt1"/>
              </a:solidFill>
            </a:endParaRPr>
          </a:p>
          <a:p>
            <a:pPr indent="-330200" lvl="1" marL="914400" rtl="0" algn="l">
              <a:spcBef>
                <a:spcPts val="0"/>
              </a:spcBef>
              <a:spcAft>
                <a:spcPts val="0"/>
              </a:spcAft>
              <a:buClr>
                <a:schemeClr val="lt1"/>
              </a:buClr>
              <a:buSzPts val="1600"/>
              <a:buChar char="○"/>
            </a:pPr>
            <a:r>
              <a:rPr lang="en" sz="1600">
                <a:solidFill>
                  <a:schemeClr val="lt1"/>
                </a:solidFill>
              </a:rPr>
              <a:t>Devices can be chosen based on the needs of locations  </a:t>
            </a:r>
            <a:endParaRPr sz="1600">
              <a:solidFill>
                <a:schemeClr val="lt1"/>
              </a:solidFill>
            </a:endParaRPr>
          </a:p>
        </p:txBody>
      </p:sp>
      <p:sp>
        <p:nvSpPr>
          <p:cNvPr id="2789" name="Google Shape;2789;p41"/>
          <p:cNvSpPr txBox="1"/>
          <p:nvPr>
            <p:ph idx="1" type="body"/>
          </p:nvPr>
        </p:nvSpPr>
        <p:spPr>
          <a:xfrm>
            <a:off x="3218400" y="1687075"/>
            <a:ext cx="2777400" cy="28818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chemeClr val="lt1"/>
              </a:buClr>
              <a:buSzPts val="1600"/>
              <a:buChar char="●"/>
            </a:pPr>
            <a:r>
              <a:rPr lang="en" sz="1600">
                <a:solidFill>
                  <a:schemeClr val="lt1"/>
                </a:solidFill>
              </a:rPr>
              <a:t>Hospitals </a:t>
            </a:r>
            <a:endParaRPr sz="1600">
              <a:solidFill>
                <a:schemeClr val="lt1"/>
              </a:solidFill>
            </a:endParaRPr>
          </a:p>
          <a:p>
            <a:pPr indent="-330200" lvl="1" marL="914400" rtl="0" algn="l">
              <a:spcBef>
                <a:spcPts val="0"/>
              </a:spcBef>
              <a:spcAft>
                <a:spcPts val="0"/>
              </a:spcAft>
              <a:buClr>
                <a:schemeClr val="lt1"/>
              </a:buClr>
              <a:buSzPts val="1600"/>
              <a:buChar char="○"/>
            </a:pPr>
            <a:r>
              <a:rPr lang="en" sz="1600">
                <a:solidFill>
                  <a:schemeClr val="lt1"/>
                </a:solidFill>
              </a:rPr>
              <a:t>Knowledge of diseases in their area will assist in preparation for outbreaks</a:t>
            </a:r>
            <a:endParaRPr sz="1600">
              <a:solidFill>
                <a:schemeClr val="lt1"/>
              </a:solidFill>
            </a:endParaRPr>
          </a:p>
          <a:p>
            <a:pPr indent="0" lvl="0" marL="914400" rtl="0" algn="l">
              <a:spcBef>
                <a:spcPts val="1600"/>
              </a:spcBef>
              <a:spcAft>
                <a:spcPts val="1600"/>
              </a:spcAft>
              <a:buNone/>
            </a:pPr>
            <a:r>
              <a:t/>
            </a:r>
            <a:endParaRPr sz="1600">
              <a:solidFill>
                <a:schemeClr val="lt1"/>
              </a:solidFill>
            </a:endParaRPr>
          </a:p>
        </p:txBody>
      </p:sp>
      <p:sp>
        <p:nvSpPr>
          <p:cNvPr id="2790" name="Google Shape;2790;p41"/>
          <p:cNvSpPr txBox="1"/>
          <p:nvPr>
            <p:ph idx="1" type="body"/>
          </p:nvPr>
        </p:nvSpPr>
        <p:spPr>
          <a:xfrm>
            <a:off x="5995800" y="1687075"/>
            <a:ext cx="2836800" cy="28818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chemeClr val="lt1"/>
              </a:buClr>
              <a:buSzPts val="1600"/>
              <a:buChar char="●"/>
            </a:pPr>
            <a:r>
              <a:rPr lang="en" sz="1600">
                <a:solidFill>
                  <a:schemeClr val="lt1"/>
                </a:solidFill>
              </a:rPr>
              <a:t>The general public</a:t>
            </a:r>
            <a:endParaRPr sz="1600">
              <a:solidFill>
                <a:schemeClr val="lt1"/>
              </a:solidFill>
            </a:endParaRPr>
          </a:p>
          <a:p>
            <a:pPr indent="-330200" lvl="1" marL="914400" rtl="0" algn="l">
              <a:spcBef>
                <a:spcPts val="0"/>
              </a:spcBef>
              <a:spcAft>
                <a:spcPts val="0"/>
              </a:spcAft>
              <a:buClr>
                <a:schemeClr val="lt1"/>
              </a:buClr>
              <a:buSzPts val="1600"/>
              <a:buChar char="○"/>
            </a:pPr>
            <a:r>
              <a:rPr lang="en" sz="1600">
                <a:solidFill>
                  <a:schemeClr val="lt1"/>
                </a:solidFill>
              </a:rPr>
              <a:t>Gives knowledge which can be used in </a:t>
            </a:r>
            <a:r>
              <a:rPr lang="en" sz="1600">
                <a:solidFill>
                  <a:schemeClr val="lt1"/>
                </a:solidFill>
              </a:rPr>
              <a:t>preventive</a:t>
            </a:r>
            <a:r>
              <a:rPr lang="en" sz="1600">
                <a:solidFill>
                  <a:schemeClr val="lt1"/>
                </a:solidFill>
              </a:rPr>
              <a:t> measures</a:t>
            </a:r>
            <a:endParaRPr sz="1600">
              <a:solidFill>
                <a:schemeClr val="lt1"/>
              </a:solidFill>
            </a:endParaRPr>
          </a:p>
          <a:p>
            <a:pPr indent="-330200" lvl="1" marL="914400" rtl="0" algn="l">
              <a:spcBef>
                <a:spcPts val="0"/>
              </a:spcBef>
              <a:spcAft>
                <a:spcPts val="0"/>
              </a:spcAft>
              <a:buClr>
                <a:schemeClr val="lt1"/>
              </a:buClr>
              <a:buSzPts val="1600"/>
              <a:buChar char="○"/>
            </a:pPr>
            <a:r>
              <a:rPr lang="en" sz="1600">
                <a:solidFill>
                  <a:schemeClr val="lt1"/>
                </a:solidFill>
              </a:rPr>
              <a:t>Communities can use the fluorescence waveguide</a:t>
            </a:r>
            <a:endParaRPr sz="1600">
              <a:solidFill>
                <a:schemeClr val="lt1"/>
              </a:solidFill>
            </a:endParaRPr>
          </a:p>
          <a:p>
            <a:pPr indent="-330200" lvl="2" marL="1371600" rtl="0" algn="l">
              <a:spcBef>
                <a:spcPts val="0"/>
              </a:spcBef>
              <a:spcAft>
                <a:spcPts val="0"/>
              </a:spcAft>
              <a:buClr>
                <a:schemeClr val="lt1"/>
              </a:buClr>
              <a:buSzPts val="1600"/>
              <a:buChar char="■"/>
            </a:pPr>
            <a:r>
              <a:rPr lang="en" sz="1600">
                <a:solidFill>
                  <a:schemeClr val="lt1"/>
                </a:solidFill>
              </a:rPr>
              <a:t>About $825</a:t>
            </a:r>
            <a:endParaRPr sz="16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4" name="Shape 2794"/>
        <p:cNvGrpSpPr/>
        <p:nvPr/>
      </p:nvGrpSpPr>
      <p:grpSpPr>
        <a:xfrm>
          <a:off x="0" y="0"/>
          <a:ext cx="0" cy="0"/>
          <a:chOff x="0" y="0"/>
          <a:chExt cx="0" cy="0"/>
        </a:xfrm>
      </p:grpSpPr>
      <p:sp>
        <p:nvSpPr>
          <p:cNvPr id="2795" name="Google Shape;2795;p42"/>
          <p:cNvSpPr txBox="1"/>
          <p:nvPr>
            <p:ph type="title"/>
          </p:nvPr>
        </p:nvSpPr>
        <p:spPr>
          <a:xfrm>
            <a:off x="821850" y="539500"/>
            <a:ext cx="7163400" cy="1319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Helvetica Neue"/>
                <a:ea typeface="Helvetica Neue"/>
                <a:cs typeface="Helvetica Neue"/>
                <a:sym typeface="Helvetica Neue"/>
              </a:rPr>
              <a:t>Biosensing with Waveguides &amp; Land cover Project Conclusion</a:t>
            </a:r>
            <a:endParaRPr sz="2500"/>
          </a:p>
        </p:txBody>
      </p:sp>
      <p:sp>
        <p:nvSpPr>
          <p:cNvPr id="2796" name="Google Shape;2796;p42"/>
          <p:cNvSpPr txBox="1"/>
          <p:nvPr>
            <p:ph idx="1" type="subTitle"/>
          </p:nvPr>
        </p:nvSpPr>
        <p:spPr>
          <a:xfrm>
            <a:off x="1457250" y="1689475"/>
            <a:ext cx="5892600" cy="3035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Answers:</a:t>
            </a:r>
            <a:endParaRPr/>
          </a:p>
          <a:p>
            <a:pPr indent="-330200" lvl="0" marL="914400" rtl="0" algn="l">
              <a:spcBef>
                <a:spcPts val="0"/>
              </a:spcBef>
              <a:spcAft>
                <a:spcPts val="0"/>
              </a:spcAft>
              <a:buSzPts val="1600"/>
              <a:buAutoNum type="arabicPeriod"/>
            </a:pPr>
            <a:r>
              <a:rPr lang="en"/>
              <a:t>How do we detect the presence of certain mosquito-borne disease using waveguides?</a:t>
            </a:r>
            <a:endParaRPr/>
          </a:p>
          <a:p>
            <a:pPr indent="0" lvl="0" marL="914400" rtl="0" algn="l">
              <a:spcBef>
                <a:spcPts val="0"/>
              </a:spcBef>
              <a:spcAft>
                <a:spcPts val="0"/>
              </a:spcAft>
              <a:buNone/>
            </a:pPr>
            <a:r>
              <a:rPr lang="en"/>
              <a:t>	</a:t>
            </a:r>
            <a:r>
              <a:rPr b="1" lang="en" sz="1700"/>
              <a:t>By using fluorescence and SPR contrast methods to detect the presence of flaviviridae </a:t>
            </a:r>
            <a:endParaRPr b="1" sz="1700"/>
          </a:p>
          <a:p>
            <a:pPr indent="-330200" lvl="0" marL="914400" rtl="0" algn="l">
              <a:spcBef>
                <a:spcPts val="0"/>
              </a:spcBef>
              <a:spcAft>
                <a:spcPts val="0"/>
              </a:spcAft>
              <a:buSzPts val="1600"/>
              <a:buAutoNum type="arabicPeriod"/>
            </a:pPr>
            <a:r>
              <a:rPr lang="en"/>
              <a:t>Does the land cover data correlate with the potential effectiveness of the device?</a:t>
            </a:r>
            <a:br>
              <a:rPr lang="en"/>
            </a:br>
            <a:r>
              <a:rPr lang="en"/>
              <a:t>	</a:t>
            </a:r>
            <a:r>
              <a:rPr b="1" lang="en" sz="1700"/>
              <a:t>Yes, we believe that a fluorescence-based biosensor is most efficient for areas with dense human and mosquito population</a:t>
            </a:r>
            <a:endParaRPr b="1" sz="1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0" name="Shape 2800"/>
        <p:cNvGrpSpPr/>
        <p:nvPr/>
      </p:nvGrpSpPr>
      <p:grpSpPr>
        <a:xfrm>
          <a:off x="0" y="0"/>
          <a:ext cx="0" cy="0"/>
          <a:chOff x="0" y="0"/>
          <a:chExt cx="0" cy="0"/>
        </a:xfrm>
      </p:grpSpPr>
      <p:sp>
        <p:nvSpPr>
          <p:cNvPr id="2801" name="Google Shape;2801;p43"/>
          <p:cNvSpPr txBox="1"/>
          <p:nvPr>
            <p:ph type="ctrTitle"/>
          </p:nvPr>
        </p:nvSpPr>
        <p:spPr>
          <a:xfrm>
            <a:off x="1547100" y="1704550"/>
            <a:ext cx="6049800" cy="121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7000"/>
              <a:t>Thank you!</a:t>
            </a:r>
            <a:endParaRPr sz="7000"/>
          </a:p>
        </p:txBody>
      </p:sp>
      <p:sp>
        <p:nvSpPr>
          <p:cNvPr id="2802" name="Google Shape;2802;p43"/>
          <p:cNvSpPr txBox="1"/>
          <p:nvPr>
            <p:ph idx="1" type="subTitle"/>
          </p:nvPr>
        </p:nvSpPr>
        <p:spPr>
          <a:xfrm>
            <a:off x="2172600" y="3177350"/>
            <a:ext cx="4798800" cy="26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200"/>
              <a:t>Any questions?</a:t>
            </a:r>
            <a:endParaRPr sz="3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2" name="Shape 2712"/>
        <p:cNvGrpSpPr/>
        <p:nvPr/>
      </p:nvGrpSpPr>
      <p:grpSpPr>
        <a:xfrm>
          <a:off x="0" y="0"/>
          <a:ext cx="0" cy="0"/>
          <a:chOff x="0" y="0"/>
          <a:chExt cx="0" cy="0"/>
        </a:xfrm>
      </p:grpSpPr>
      <p:sp>
        <p:nvSpPr>
          <p:cNvPr id="2713" name="Google Shape;2713;p32"/>
          <p:cNvSpPr txBox="1"/>
          <p:nvPr>
            <p:ph type="title"/>
          </p:nvPr>
        </p:nvSpPr>
        <p:spPr>
          <a:xfrm>
            <a:off x="587250" y="89675"/>
            <a:ext cx="7969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Comparing Current Biosensing Methods</a:t>
            </a:r>
            <a:endParaRPr>
              <a:solidFill>
                <a:schemeClr val="dk2"/>
              </a:solidFill>
            </a:endParaRPr>
          </a:p>
        </p:txBody>
      </p:sp>
      <p:graphicFrame>
        <p:nvGraphicFramePr>
          <p:cNvPr id="2714" name="Google Shape;2714;p32"/>
          <p:cNvGraphicFramePr/>
          <p:nvPr/>
        </p:nvGraphicFramePr>
        <p:xfrm>
          <a:off x="713225" y="815740"/>
          <a:ext cx="3000000" cy="3000000"/>
        </p:xfrm>
        <a:graphic>
          <a:graphicData uri="http://schemas.openxmlformats.org/drawingml/2006/table">
            <a:tbl>
              <a:tblPr>
                <a:noFill/>
                <a:tableStyleId>{D77C6DE8-79D8-43B3-9985-35E108065B1D}</a:tableStyleId>
              </a:tblPr>
              <a:tblGrid>
                <a:gridCol w="2277525"/>
                <a:gridCol w="2493875"/>
                <a:gridCol w="3010500"/>
              </a:tblGrid>
              <a:tr h="300350">
                <a:tc>
                  <a:txBody>
                    <a:bodyPr/>
                    <a:lstStyle/>
                    <a:p>
                      <a:pPr indent="0" lvl="0" marL="0" rtl="0" algn="l">
                        <a:spcBef>
                          <a:spcPts val="0"/>
                        </a:spcBef>
                        <a:spcAft>
                          <a:spcPts val="0"/>
                        </a:spcAft>
                        <a:buNone/>
                      </a:pPr>
                      <a:r>
                        <a:rPr b="1" lang="en">
                          <a:solidFill>
                            <a:srgbClr val="FFFFFF"/>
                          </a:solidFill>
                        </a:rPr>
                        <a:t>Biosensing Method</a:t>
                      </a:r>
                      <a:endParaRPr b="1">
                        <a:solidFill>
                          <a:srgbClr val="FFFFFF"/>
                        </a:solidFill>
                      </a:endParaRPr>
                    </a:p>
                  </a:txBody>
                  <a:tcPr marT="91425" marB="91425" marR="91425" marL="91425"/>
                </a:tc>
                <a:tc>
                  <a:txBody>
                    <a:bodyPr/>
                    <a:lstStyle/>
                    <a:p>
                      <a:pPr indent="0" lvl="0" marL="0" rtl="0" algn="l">
                        <a:spcBef>
                          <a:spcPts val="0"/>
                        </a:spcBef>
                        <a:spcAft>
                          <a:spcPts val="0"/>
                        </a:spcAft>
                        <a:buNone/>
                      </a:pPr>
                      <a:r>
                        <a:rPr b="1" lang="en">
                          <a:solidFill>
                            <a:srgbClr val="FFFFFF"/>
                          </a:solidFill>
                        </a:rPr>
                        <a:t>Advantages</a:t>
                      </a:r>
                      <a:endParaRPr b="1">
                        <a:solidFill>
                          <a:srgbClr val="FFFFFF"/>
                        </a:solidFill>
                      </a:endParaRPr>
                    </a:p>
                  </a:txBody>
                  <a:tcPr marT="91425" marB="91425" marR="91425" marL="91425"/>
                </a:tc>
                <a:tc>
                  <a:txBody>
                    <a:bodyPr/>
                    <a:lstStyle/>
                    <a:p>
                      <a:pPr indent="0" lvl="0" marL="0" rtl="0" algn="l">
                        <a:spcBef>
                          <a:spcPts val="0"/>
                        </a:spcBef>
                        <a:spcAft>
                          <a:spcPts val="0"/>
                        </a:spcAft>
                        <a:buNone/>
                      </a:pPr>
                      <a:r>
                        <a:rPr b="1" lang="en">
                          <a:solidFill>
                            <a:srgbClr val="FFFFFF"/>
                          </a:solidFill>
                        </a:rPr>
                        <a:t>Disadvantages</a:t>
                      </a:r>
                      <a:endParaRPr b="1">
                        <a:solidFill>
                          <a:srgbClr val="FFFFFF"/>
                        </a:solidFill>
                      </a:endParaRPr>
                    </a:p>
                  </a:txBody>
                  <a:tcPr marT="91425" marB="91425" marR="91425" marL="91425"/>
                </a:tc>
              </a:tr>
              <a:tr h="620000">
                <a:tc>
                  <a:txBody>
                    <a:bodyPr/>
                    <a:lstStyle/>
                    <a:p>
                      <a:pPr indent="0" lvl="0" marL="0" rtl="0" algn="l">
                        <a:spcBef>
                          <a:spcPts val="0"/>
                        </a:spcBef>
                        <a:spcAft>
                          <a:spcPts val="0"/>
                        </a:spcAft>
                        <a:buNone/>
                      </a:pPr>
                      <a:r>
                        <a:rPr lang="en" sz="1100">
                          <a:solidFill>
                            <a:srgbClr val="FFFFFF"/>
                          </a:solidFill>
                        </a:rPr>
                        <a:t>Reverse transcription polymerase chain reaction (RT-PCR)</a:t>
                      </a:r>
                      <a:endParaRPr>
                        <a:solidFill>
                          <a:srgbClr val="FFFFFF"/>
                        </a:solidFill>
                      </a:endParaRPr>
                    </a:p>
                  </a:txBody>
                  <a:tcPr marT="91425" marB="91425" marR="91425" marL="91425"/>
                </a:tc>
                <a:tc>
                  <a:txBody>
                    <a:bodyPr/>
                    <a:lstStyle/>
                    <a:p>
                      <a:pPr indent="0" lvl="0" marL="0" rtl="0" algn="l">
                        <a:spcBef>
                          <a:spcPts val="0"/>
                        </a:spcBef>
                        <a:spcAft>
                          <a:spcPts val="0"/>
                        </a:spcAft>
                        <a:buNone/>
                      </a:pPr>
                      <a:r>
                        <a:rPr lang="en" sz="1100">
                          <a:solidFill>
                            <a:srgbClr val="FFFFFF"/>
                          </a:solidFill>
                        </a:rPr>
                        <a:t>Specific, sensitive, and rapid</a:t>
                      </a:r>
                      <a:endParaRPr sz="1100">
                        <a:solidFill>
                          <a:srgbClr val="FFFFFF"/>
                        </a:solidFill>
                      </a:endParaRPr>
                    </a:p>
                    <a:p>
                      <a:pPr indent="0" lvl="0" marL="0" rtl="0" algn="l">
                        <a:spcBef>
                          <a:spcPts val="0"/>
                        </a:spcBef>
                        <a:spcAft>
                          <a:spcPts val="0"/>
                        </a:spcAft>
                        <a:buNone/>
                      </a:pPr>
                      <a:r>
                        <a:rPr lang="en" sz="1100">
                          <a:solidFill>
                            <a:srgbClr val="FFFFFF"/>
                          </a:solidFill>
                        </a:rPr>
                        <a:t>RT-PCR diagnosis test kits</a:t>
                      </a:r>
                      <a:endParaRPr>
                        <a:solidFill>
                          <a:srgbClr val="FFFFFF"/>
                        </a:solidFill>
                      </a:endParaRPr>
                    </a:p>
                  </a:txBody>
                  <a:tcPr marT="91425" marB="91425" marR="91425" marL="91425"/>
                </a:tc>
                <a:tc>
                  <a:txBody>
                    <a:bodyPr/>
                    <a:lstStyle/>
                    <a:p>
                      <a:pPr indent="0" lvl="0" marL="0" rtl="0" algn="l">
                        <a:spcBef>
                          <a:spcPts val="0"/>
                        </a:spcBef>
                        <a:spcAft>
                          <a:spcPts val="0"/>
                        </a:spcAft>
                        <a:buNone/>
                      </a:pPr>
                      <a:r>
                        <a:rPr lang="en" sz="1100">
                          <a:solidFill>
                            <a:srgbClr val="FFFFFF"/>
                          </a:solidFill>
                        </a:rPr>
                        <a:t>Positivity is often limited to the acute stage of disease (2–7 days)</a:t>
                      </a:r>
                      <a:endParaRPr sz="1100">
                        <a:solidFill>
                          <a:srgbClr val="FFFFFF"/>
                        </a:solidFill>
                      </a:endParaRPr>
                    </a:p>
                    <a:p>
                      <a:pPr indent="0" lvl="0" marL="0" rtl="0" algn="l">
                        <a:spcBef>
                          <a:spcPts val="0"/>
                        </a:spcBef>
                        <a:spcAft>
                          <a:spcPts val="0"/>
                        </a:spcAft>
                        <a:buNone/>
                      </a:pPr>
                      <a:r>
                        <a:rPr lang="en" sz="1100">
                          <a:solidFill>
                            <a:srgbClr val="FFFFFF"/>
                          </a:solidFill>
                        </a:rPr>
                        <a:t>Flavivirus infection can cause a weak or no viremia</a:t>
                      </a:r>
                      <a:endParaRPr>
                        <a:solidFill>
                          <a:srgbClr val="FFFFFF"/>
                        </a:solidFill>
                      </a:endParaRPr>
                    </a:p>
                  </a:txBody>
                  <a:tcPr marT="91425" marB="91425" marR="91425" marL="91425"/>
                </a:tc>
              </a:tr>
              <a:tr h="863575">
                <a:tc>
                  <a:txBody>
                    <a:bodyPr/>
                    <a:lstStyle/>
                    <a:p>
                      <a:pPr indent="0" lvl="0" marL="0" rtl="0" algn="l">
                        <a:spcBef>
                          <a:spcPts val="0"/>
                        </a:spcBef>
                        <a:spcAft>
                          <a:spcPts val="0"/>
                        </a:spcAft>
                        <a:buNone/>
                      </a:pPr>
                      <a:r>
                        <a:rPr lang="en" sz="1100">
                          <a:solidFill>
                            <a:srgbClr val="FFFFFF"/>
                          </a:solidFill>
                        </a:rPr>
                        <a:t>Virus isolation</a:t>
                      </a:r>
                      <a:endParaRPr>
                        <a:solidFill>
                          <a:srgbClr val="FFFFFF"/>
                        </a:solidFill>
                      </a:endParaRPr>
                    </a:p>
                  </a:txBody>
                  <a:tcPr marT="91425" marB="91425" marR="91425" marL="91425"/>
                </a:tc>
                <a:tc>
                  <a:txBody>
                    <a:bodyPr/>
                    <a:lstStyle/>
                    <a:p>
                      <a:pPr indent="0" lvl="0" marL="0" rtl="0" algn="l">
                        <a:spcBef>
                          <a:spcPts val="0"/>
                        </a:spcBef>
                        <a:spcAft>
                          <a:spcPts val="0"/>
                        </a:spcAft>
                        <a:buNone/>
                      </a:pPr>
                      <a:r>
                        <a:rPr lang="en" sz="1100">
                          <a:solidFill>
                            <a:srgbClr val="FFFFFF"/>
                          </a:solidFill>
                        </a:rPr>
                        <a:t>Direct pathogen detection can confirm flavivirus presence</a:t>
                      </a:r>
                      <a:endParaRPr>
                        <a:solidFill>
                          <a:srgbClr val="FFFFFF"/>
                        </a:solidFill>
                      </a:endParaRPr>
                    </a:p>
                  </a:txBody>
                  <a:tcPr marT="91425" marB="91425" marR="91425" marL="91425"/>
                </a:tc>
                <a:tc>
                  <a:txBody>
                    <a:bodyPr/>
                    <a:lstStyle/>
                    <a:p>
                      <a:pPr indent="0" lvl="0" marL="0" rtl="0" algn="l">
                        <a:spcBef>
                          <a:spcPts val="0"/>
                        </a:spcBef>
                        <a:spcAft>
                          <a:spcPts val="0"/>
                        </a:spcAft>
                        <a:buNone/>
                      </a:pPr>
                      <a:r>
                        <a:rPr lang="en" sz="1100">
                          <a:solidFill>
                            <a:srgbClr val="FFFFFF"/>
                          </a:solidFill>
                        </a:rPr>
                        <a:t>Biosafety Laboratory considerations (BSL levels 2 to 4)</a:t>
                      </a:r>
                      <a:endParaRPr sz="1100">
                        <a:solidFill>
                          <a:srgbClr val="FFFFFF"/>
                        </a:solidFill>
                      </a:endParaRPr>
                    </a:p>
                    <a:p>
                      <a:pPr indent="0" lvl="0" marL="0" rtl="0" algn="l">
                        <a:spcBef>
                          <a:spcPts val="0"/>
                        </a:spcBef>
                        <a:spcAft>
                          <a:spcPts val="0"/>
                        </a:spcAft>
                        <a:buNone/>
                      </a:pPr>
                      <a:r>
                        <a:rPr lang="en" sz="1100">
                          <a:solidFill>
                            <a:srgbClr val="FFFFFF"/>
                          </a:solidFill>
                        </a:rPr>
                        <a:t>Requirement of cultured cell lines for viral growth</a:t>
                      </a:r>
                      <a:endParaRPr sz="1100">
                        <a:solidFill>
                          <a:srgbClr val="FFFFFF"/>
                        </a:solidFill>
                      </a:endParaRPr>
                    </a:p>
                    <a:p>
                      <a:pPr indent="0" lvl="0" marL="0" rtl="0" algn="l">
                        <a:spcBef>
                          <a:spcPts val="0"/>
                        </a:spcBef>
                        <a:spcAft>
                          <a:spcPts val="0"/>
                        </a:spcAft>
                        <a:buNone/>
                      </a:pPr>
                      <a:r>
                        <a:rPr lang="en" sz="1100">
                          <a:solidFill>
                            <a:srgbClr val="FFFFFF"/>
                          </a:solidFill>
                        </a:rPr>
                        <a:t>Requires expensive </a:t>
                      </a:r>
                      <a:r>
                        <a:rPr lang="en" sz="1100">
                          <a:solidFill>
                            <a:srgbClr val="FFFFFF"/>
                          </a:solidFill>
                        </a:rPr>
                        <a:t>equipment</a:t>
                      </a:r>
                      <a:endParaRPr sz="1100">
                        <a:solidFill>
                          <a:srgbClr val="FFFFFF"/>
                        </a:solidFill>
                      </a:endParaRPr>
                    </a:p>
                    <a:p>
                      <a:pPr indent="0" lvl="0" marL="0" rtl="0" algn="l">
                        <a:spcBef>
                          <a:spcPts val="0"/>
                        </a:spcBef>
                        <a:spcAft>
                          <a:spcPts val="0"/>
                        </a:spcAft>
                        <a:buNone/>
                      </a:pPr>
                      <a:r>
                        <a:rPr lang="en" sz="1100">
                          <a:solidFill>
                            <a:srgbClr val="FFFFFF"/>
                          </a:solidFill>
                        </a:rPr>
                        <a:t>Time consuming</a:t>
                      </a:r>
                      <a:endParaRPr>
                        <a:solidFill>
                          <a:srgbClr val="FFFFFF"/>
                        </a:solidFill>
                      </a:endParaRPr>
                    </a:p>
                  </a:txBody>
                  <a:tcPr marT="91425" marB="91425" marR="91425" marL="91425"/>
                </a:tc>
              </a:tr>
              <a:tr h="376425">
                <a:tc>
                  <a:txBody>
                    <a:bodyPr/>
                    <a:lstStyle/>
                    <a:p>
                      <a:pPr indent="0" lvl="0" marL="0" rtl="0" algn="l">
                        <a:spcBef>
                          <a:spcPts val="0"/>
                        </a:spcBef>
                        <a:spcAft>
                          <a:spcPts val="0"/>
                        </a:spcAft>
                        <a:buNone/>
                      </a:pPr>
                      <a:r>
                        <a:rPr lang="en" sz="1100">
                          <a:solidFill>
                            <a:srgbClr val="FFFFFF"/>
                          </a:solidFill>
                        </a:rPr>
                        <a:t>Viral Antigen Capture</a:t>
                      </a:r>
                      <a:endParaRPr>
                        <a:solidFill>
                          <a:srgbClr val="FFFFFF"/>
                        </a:solidFill>
                      </a:endParaRPr>
                    </a:p>
                  </a:txBody>
                  <a:tcPr marT="91425" marB="91425" marR="91425" marL="91425"/>
                </a:tc>
                <a:tc>
                  <a:txBody>
                    <a:bodyPr/>
                    <a:lstStyle/>
                    <a:p>
                      <a:pPr indent="0" lvl="0" marL="0" rtl="0" algn="l">
                        <a:spcBef>
                          <a:spcPts val="0"/>
                        </a:spcBef>
                        <a:spcAft>
                          <a:spcPts val="0"/>
                        </a:spcAft>
                        <a:buNone/>
                      </a:pPr>
                      <a:r>
                        <a:rPr lang="en" sz="1100">
                          <a:solidFill>
                            <a:srgbClr val="FFFFFF"/>
                          </a:solidFill>
                        </a:rPr>
                        <a:t>Rapid diagnosis test kits</a:t>
                      </a:r>
                      <a:endParaRPr>
                        <a:solidFill>
                          <a:srgbClr val="FFFFFF"/>
                        </a:solidFill>
                      </a:endParaRPr>
                    </a:p>
                  </a:txBody>
                  <a:tcPr marT="91425" marB="91425" marR="91425" marL="91425"/>
                </a:tc>
                <a:tc>
                  <a:txBody>
                    <a:bodyPr/>
                    <a:lstStyle/>
                    <a:p>
                      <a:pPr indent="0" lvl="0" marL="0" rtl="0" algn="l">
                        <a:spcBef>
                          <a:spcPts val="0"/>
                        </a:spcBef>
                        <a:spcAft>
                          <a:spcPts val="0"/>
                        </a:spcAft>
                        <a:buNone/>
                      </a:pPr>
                      <a:r>
                        <a:rPr lang="en" sz="1100">
                          <a:solidFill>
                            <a:srgbClr val="FFFFFF"/>
                          </a:solidFill>
                        </a:rPr>
                        <a:t>Only available for dengue</a:t>
                      </a:r>
                      <a:endParaRPr sz="1100">
                        <a:solidFill>
                          <a:srgbClr val="FFFFFF"/>
                        </a:solidFill>
                      </a:endParaRPr>
                    </a:p>
                    <a:p>
                      <a:pPr indent="0" lvl="0" marL="0" rtl="0" algn="l">
                        <a:spcBef>
                          <a:spcPts val="0"/>
                        </a:spcBef>
                        <a:spcAft>
                          <a:spcPts val="0"/>
                        </a:spcAft>
                        <a:buNone/>
                      </a:pPr>
                      <a:r>
                        <a:rPr lang="en" sz="1100">
                          <a:solidFill>
                            <a:srgbClr val="FFFFFF"/>
                          </a:solidFill>
                        </a:rPr>
                        <a:t>False positivity is possible</a:t>
                      </a:r>
                      <a:endParaRPr>
                        <a:solidFill>
                          <a:srgbClr val="FFFFFF"/>
                        </a:solidFill>
                      </a:endParaRPr>
                    </a:p>
                  </a:txBody>
                  <a:tcPr marT="91425" marB="91425" marR="91425" marL="91425"/>
                </a:tc>
              </a:tr>
              <a:tr h="741775">
                <a:tc>
                  <a:txBody>
                    <a:bodyPr/>
                    <a:lstStyle/>
                    <a:p>
                      <a:pPr indent="0" lvl="0" marL="0" rtl="0" algn="l">
                        <a:spcBef>
                          <a:spcPts val="0"/>
                        </a:spcBef>
                        <a:spcAft>
                          <a:spcPts val="0"/>
                        </a:spcAft>
                        <a:buNone/>
                      </a:pPr>
                      <a:r>
                        <a:rPr lang="en" sz="1100">
                          <a:solidFill>
                            <a:srgbClr val="FFFFFF"/>
                          </a:solidFill>
                        </a:rPr>
                        <a:t>Serology</a:t>
                      </a:r>
                      <a:endParaRPr>
                        <a:solidFill>
                          <a:srgbClr val="FFFFFF"/>
                        </a:solidFill>
                      </a:endParaRPr>
                    </a:p>
                  </a:txBody>
                  <a:tcPr marT="91425" marB="91425" marR="91425" marL="91425"/>
                </a:tc>
                <a:tc>
                  <a:txBody>
                    <a:bodyPr/>
                    <a:lstStyle/>
                    <a:p>
                      <a:pPr indent="0" lvl="0" marL="0" rtl="0" algn="l">
                        <a:spcBef>
                          <a:spcPts val="0"/>
                        </a:spcBef>
                        <a:spcAft>
                          <a:spcPts val="0"/>
                        </a:spcAft>
                        <a:buNone/>
                      </a:pPr>
                      <a:r>
                        <a:rPr lang="en" sz="1100">
                          <a:solidFill>
                            <a:srgbClr val="FFFFFF"/>
                          </a:solidFill>
                        </a:rPr>
                        <a:t>Specific and sensitive test kits</a:t>
                      </a:r>
                      <a:endParaRPr sz="1100">
                        <a:solidFill>
                          <a:srgbClr val="FFFFFF"/>
                        </a:solidFill>
                      </a:endParaRPr>
                    </a:p>
                  </a:txBody>
                  <a:tcPr marT="91425" marB="91425" marR="91425" marL="91425"/>
                </a:tc>
                <a:tc>
                  <a:txBody>
                    <a:bodyPr/>
                    <a:lstStyle/>
                    <a:p>
                      <a:pPr indent="0" lvl="0" marL="0" rtl="0" algn="l">
                        <a:spcBef>
                          <a:spcPts val="0"/>
                        </a:spcBef>
                        <a:spcAft>
                          <a:spcPts val="0"/>
                        </a:spcAft>
                        <a:buNone/>
                      </a:pPr>
                      <a:r>
                        <a:rPr lang="en" sz="1100">
                          <a:solidFill>
                            <a:srgbClr val="FFFFFF"/>
                          </a:solidFill>
                        </a:rPr>
                        <a:t>Complex</a:t>
                      </a:r>
                      <a:endParaRPr sz="1100">
                        <a:solidFill>
                          <a:srgbClr val="FFFFFF"/>
                        </a:solidFill>
                      </a:endParaRPr>
                    </a:p>
                    <a:p>
                      <a:pPr indent="0" lvl="0" marL="0" rtl="0" algn="l">
                        <a:spcBef>
                          <a:spcPts val="0"/>
                        </a:spcBef>
                        <a:spcAft>
                          <a:spcPts val="0"/>
                        </a:spcAft>
                        <a:buNone/>
                      </a:pPr>
                      <a:r>
                        <a:rPr lang="en" sz="1100">
                          <a:solidFill>
                            <a:srgbClr val="FFFFFF"/>
                          </a:solidFill>
                        </a:rPr>
                        <a:t>Virus neutralization assays require BSL levels 2 to 4</a:t>
                      </a:r>
                      <a:endParaRPr sz="1100">
                        <a:solidFill>
                          <a:srgbClr val="FFFFFF"/>
                        </a:solidFill>
                      </a:endParaRPr>
                    </a:p>
                    <a:p>
                      <a:pPr indent="0" lvl="0" marL="0" rtl="0" algn="l">
                        <a:spcBef>
                          <a:spcPts val="0"/>
                        </a:spcBef>
                        <a:spcAft>
                          <a:spcPts val="0"/>
                        </a:spcAft>
                        <a:buNone/>
                      </a:pPr>
                      <a:r>
                        <a:rPr lang="en" sz="1100">
                          <a:solidFill>
                            <a:srgbClr val="FFFFFF"/>
                          </a:solidFill>
                        </a:rPr>
                        <a:t>Time consuming</a:t>
                      </a:r>
                      <a:endParaRPr sz="1100">
                        <a:solidFill>
                          <a:srgbClr val="FFFFFF"/>
                        </a:solidFill>
                      </a:endParaRPr>
                    </a:p>
                    <a:p>
                      <a:pPr indent="0" lvl="0" marL="0" rtl="0" algn="l">
                        <a:spcBef>
                          <a:spcPts val="0"/>
                        </a:spcBef>
                        <a:spcAft>
                          <a:spcPts val="0"/>
                        </a:spcAft>
                        <a:buNone/>
                      </a:pPr>
                      <a:r>
                        <a:rPr lang="en" sz="1100">
                          <a:solidFill>
                            <a:srgbClr val="FFFFFF"/>
                          </a:solidFill>
                        </a:rPr>
                        <a:t>May have false positives between flavivirus</a:t>
                      </a:r>
                      <a:endParaRPr>
                        <a:solidFill>
                          <a:srgbClr val="FFFFFF"/>
                        </a:solidFill>
                      </a:endParaRPr>
                    </a:p>
                  </a:txBody>
                  <a:tcPr marT="91425" marB="91425" marR="91425" marL="91425"/>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8" name="Shape 2718"/>
        <p:cNvGrpSpPr/>
        <p:nvPr/>
      </p:nvGrpSpPr>
      <p:grpSpPr>
        <a:xfrm>
          <a:off x="0" y="0"/>
          <a:ext cx="0" cy="0"/>
          <a:chOff x="0" y="0"/>
          <a:chExt cx="0" cy="0"/>
        </a:xfrm>
      </p:grpSpPr>
      <p:sp>
        <p:nvSpPr>
          <p:cNvPr id="2719" name="Google Shape;2719;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Flaviviridae</a:t>
            </a:r>
            <a:endParaRPr>
              <a:solidFill>
                <a:schemeClr val="dk2"/>
              </a:solidFill>
            </a:endParaRPr>
          </a:p>
        </p:txBody>
      </p:sp>
      <p:sp>
        <p:nvSpPr>
          <p:cNvPr id="2720" name="Google Shape;2720;p33"/>
          <p:cNvSpPr txBox="1"/>
          <p:nvPr>
            <p:ph idx="1" type="body"/>
          </p:nvPr>
        </p:nvSpPr>
        <p:spPr>
          <a:xfrm>
            <a:off x="429150" y="1094550"/>
            <a:ext cx="8285700" cy="694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1"/>
                </a:solidFill>
              </a:rPr>
              <a:t>Flaviviridae are a family of single-stranded RNA enveloped viruses that share conserved structural and genomic feature</a:t>
            </a:r>
            <a:r>
              <a:rPr lang="en">
                <a:solidFill>
                  <a:schemeClr val="lt1"/>
                </a:solidFill>
              </a:rPr>
              <a:t>s.</a:t>
            </a:r>
            <a:endParaRPr>
              <a:solidFill>
                <a:schemeClr val="lt1"/>
              </a:solidFill>
            </a:endParaRPr>
          </a:p>
          <a:p>
            <a:pPr indent="0" lvl="0" marL="0" rtl="0" algn="ctr">
              <a:spcBef>
                <a:spcPts val="1600"/>
              </a:spcBef>
              <a:spcAft>
                <a:spcPts val="1600"/>
              </a:spcAft>
              <a:buNone/>
            </a:pPr>
            <a:r>
              <a:t/>
            </a:r>
            <a:endParaRPr>
              <a:solidFill>
                <a:schemeClr val="lt1"/>
              </a:solidFill>
            </a:endParaRPr>
          </a:p>
        </p:txBody>
      </p:sp>
      <p:graphicFrame>
        <p:nvGraphicFramePr>
          <p:cNvPr id="2721" name="Google Shape;2721;p33"/>
          <p:cNvGraphicFramePr/>
          <p:nvPr/>
        </p:nvGraphicFramePr>
        <p:xfrm>
          <a:off x="296900" y="1589600"/>
          <a:ext cx="3000000" cy="3000000"/>
        </p:xfrm>
        <a:graphic>
          <a:graphicData uri="http://schemas.openxmlformats.org/drawingml/2006/table">
            <a:tbl>
              <a:tblPr>
                <a:noFill/>
                <a:tableStyleId>{D77C6DE8-79D8-43B3-9985-35E108065B1D}</a:tableStyleId>
              </a:tblPr>
              <a:tblGrid>
                <a:gridCol w="2137550"/>
                <a:gridCol w="2137550"/>
                <a:gridCol w="2137550"/>
                <a:gridCol w="2137550"/>
              </a:tblGrid>
              <a:tr h="350600">
                <a:tc>
                  <a:txBody>
                    <a:bodyPr/>
                    <a:lstStyle/>
                    <a:p>
                      <a:pPr indent="0" lvl="0" marL="0" rtl="0" algn="ctr">
                        <a:spcBef>
                          <a:spcPts val="0"/>
                        </a:spcBef>
                        <a:spcAft>
                          <a:spcPts val="0"/>
                        </a:spcAft>
                        <a:buNone/>
                      </a:pPr>
                      <a:r>
                        <a:rPr b="1" lang="en">
                          <a:solidFill>
                            <a:srgbClr val="FFFFFF"/>
                          </a:solidFill>
                        </a:rPr>
                        <a:t>Dengue</a:t>
                      </a:r>
                      <a:endParaRPr b="1">
                        <a:solidFill>
                          <a:srgbClr val="FFFFFF"/>
                        </a:solidFill>
                      </a:endParaRPr>
                    </a:p>
                  </a:txBody>
                  <a:tcPr marT="91425" marB="91425" marR="91425" marL="91425"/>
                </a:tc>
                <a:tc>
                  <a:txBody>
                    <a:bodyPr/>
                    <a:lstStyle/>
                    <a:p>
                      <a:pPr indent="0" lvl="0" marL="0" rtl="0" algn="ctr">
                        <a:spcBef>
                          <a:spcPts val="0"/>
                        </a:spcBef>
                        <a:spcAft>
                          <a:spcPts val="0"/>
                        </a:spcAft>
                        <a:buNone/>
                      </a:pPr>
                      <a:r>
                        <a:rPr b="1" lang="en">
                          <a:solidFill>
                            <a:srgbClr val="FFFFFF"/>
                          </a:solidFill>
                        </a:rPr>
                        <a:t>West Nile</a:t>
                      </a:r>
                      <a:endParaRPr b="1">
                        <a:solidFill>
                          <a:srgbClr val="FFFFFF"/>
                        </a:solidFill>
                      </a:endParaRPr>
                    </a:p>
                  </a:txBody>
                  <a:tcPr marT="91425" marB="91425" marR="91425" marL="91425"/>
                </a:tc>
                <a:tc>
                  <a:txBody>
                    <a:bodyPr/>
                    <a:lstStyle/>
                    <a:p>
                      <a:pPr indent="0" lvl="0" marL="0" rtl="0" algn="ctr">
                        <a:spcBef>
                          <a:spcPts val="0"/>
                        </a:spcBef>
                        <a:spcAft>
                          <a:spcPts val="0"/>
                        </a:spcAft>
                        <a:buNone/>
                      </a:pPr>
                      <a:r>
                        <a:rPr b="1" lang="en">
                          <a:solidFill>
                            <a:srgbClr val="FFFFFF"/>
                          </a:solidFill>
                        </a:rPr>
                        <a:t>Yello</a:t>
                      </a:r>
                      <a:r>
                        <a:rPr b="1" lang="en">
                          <a:solidFill>
                            <a:srgbClr val="FFFFFF"/>
                          </a:solidFill>
                        </a:rPr>
                        <a:t>w</a:t>
                      </a:r>
                      <a:r>
                        <a:rPr b="1" lang="en">
                          <a:solidFill>
                            <a:srgbClr val="FFFFFF"/>
                          </a:solidFill>
                        </a:rPr>
                        <a:t> Fever</a:t>
                      </a:r>
                      <a:endParaRPr b="1">
                        <a:solidFill>
                          <a:srgbClr val="FFFFFF"/>
                        </a:solidFill>
                      </a:endParaRPr>
                    </a:p>
                  </a:txBody>
                  <a:tcPr marT="91425" marB="91425" marR="91425" marL="91425"/>
                </a:tc>
                <a:tc>
                  <a:txBody>
                    <a:bodyPr/>
                    <a:lstStyle/>
                    <a:p>
                      <a:pPr indent="0" lvl="0" marL="0" rtl="0" algn="ctr">
                        <a:spcBef>
                          <a:spcPts val="0"/>
                        </a:spcBef>
                        <a:spcAft>
                          <a:spcPts val="0"/>
                        </a:spcAft>
                        <a:buNone/>
                      </a:pPr>
                      <a:r>
                        <a:rPr b="1" lang="en">
                          <a:solidFill>
                            <a:srgbClr val="FFFFFF"/>
                          </a:solidFill>
                        </a:rPr>
                        <a:t>Zika</a:t>
                      </a:r>
                      <a:endParaRPr b="1">
                        <a:solidFill>
                          <a:srgbClr val="FFFFFF"/>
                        </a:solidFill>
                      </a:endParaRPr>
                    </a:p>
                  </a:txBody>
                  <a:tcPr marT="91425" marB="91425" marR="91425" marL="91425"/>
                </a:tc>
              </a:tr>
              <a:tr h="755200">
                <a:tc>
                  <a:txBody>
                    <a:bodyPr/>
                    <a:lstStyle/>
                    <a:p>
                      <a:pPr indent="0" lvl="0" marL="0" rtl="0" algn="ctr">
                        <a:spcBef>
                          <a:spcPts val="0"/>
                        </a:spcBef>
                        <a:spcAft>
                          <a:spcPts val="0"/>
                        </a:spcAft>
                        <a:buNone/>
                      </a:pPr>
                      <a:r>
                        <a:rPr i="1" lang="en" sz="1100">
                          <a:solidFill>
                            <a:srgbClr val="FFFFFF"/>
                          </a:solidFill>
                        </a:rPr>
                        <a:t>Aedes </a:t>
                      </a:r>
                      <a:r>
                        <a:rPr lang="en" sz="1100">
                          <a:solidFill>
                            <a:srgbClr val="FFFFFF"/>
                          </a:solidFill>
                        </a:rPr>
                        <a:t>species</a:t>
                      </a:r>
                      <a:r>
                        <a:rPr lang="en" sz="1100">
                          <a:solidFill>
                            <a:srgbClr val="FFFFFF"/>
                          </a:solidFill>
                        </a:rPr>
                        <a:t> mosquitoes</a:t>
                      </a:r>
                      <a:endParaRPr sz="1100">
                        <a:solidFill>
                          <a:srgbClr val="FFFFFF"/>
                        </a:solidFill>
                      </a:endParaRPr>
                    </a:p>
                  </a:txBody>
                  <a:tcPr marT="91425" marB="91425" marR="91425" marL="91425"/>
                </a:tc>
                <a:tc>
                  <a:txBody>
                    <a:bodyPr/>
                    <a:lstStyle/>
                    <a:p>
                      <a:pPr indent="0" lvl="0" marL="0" rtl="0" algn="ctr">
                        <a:spcBef>
                          <a:spcPts val="0"/>
                        </a:spcBef>
                        <a:spcAft>
                          <a:spcPts val="0"/>
                        </a:spcAft>
                        <a:buNone/>
                      </a:pPr>
                      <a:r>
                        <a:rPr i="1" lang="en" sz="1100">
                          <a:solidFill>
                            <a:srgbClr val="FFFFFF"/>
                          </a:solidFill>
                        </a:rPr>
                        <a:t>Culex </a:t>
                      </a:r>
                      <a:r>
                        <a:rPr lang="en" sz="1100">
                          <a:solidFill>
                            <a:srgbClr val="FFFFFF"/>
                          </a:solidFill>
                        </a:rPr>
                        <a:t>species mosquitoes</a:t>
                      </a:r>
                      <a:endParaRPr sz="1100">
                        <a:solidFill>
                          <a:srgbClr val="FFFFFF"/>
                        </a:solidFill>
                      </a:endParaRPr>
                    </a:p>
                    <a:p>
                      <a:pPr indent="0" lvl="0" marL="0" rtl="0" algn="ctr">
                        <a:spcBef>
                          <a:spcPts val="0"/>
                        </a:spcBef>
                        <a:spcAft>
                          <a:spcPts val="0"/>
                        </a:spcAft>
                        <a:buNone/>
                      </a:pPr>
                      <a:r>
                        <a:t/>
                      </a:r>
                      <a:endParaRPr sz="1100">
                        <a:solidFill>
                          <a:srgbClr val="FFFFFF"/>
                        </a:solidFill>
                      </a:endParaRPr>
                    </a:p>
                    <a:p>
                      <a:pPr indent="0" lvl="0" marL="0" rtl="0" algn="l">
                        <a:spcBef>
                          <a:spcPts val="0"/>
                        </a:spcBef>
                        <a:spcAft>
                          <a:spcPts val="0"/>
                        </a:spcAft>
                        <a:buNone/>
                      </a:pPr>
                      <a:r>
                        <a:t/>
                      </a:r>
                      <a:endParaRPr sz="1100">
                        <a:solidFill>
                          <a:srgbClr val="FFFFFF"/>
                        </a:solidFill>
                      </a:endParaRPr>
                    </a:p>
                  </a:txBody>
                  <a:tcPr marT="91425" marB="91425" marR="91425" marL="91425"/>
                </a:tc>
                <a:tc>
                  <a:txBody>
                    <a:bodyPr/>
                    <a:lstStyle/>
                    <a:p>
                      <a:pPr indent="0" lvl="0" marL="0" rtl="0" algn="ctr">
                        <a:spcBef>
                          <a:spcPts val="0"/>
                        </a:spcBef>
                        <a:spcAft>
                          <a:spcPts val="0"/>
                        </a:spcAft>
                        <a:buNone/>
                      </a:pPr>
                      <a:r>
                        <a:rPr i="1" lang="en" sz="1100">
                          <a:solidFill>
                            <a:srgbClr val="FFFFFF"/>
                          </a:solidFill>
                        </a:rPr>
                        <a:t>Aedes </a:t>
                      </a:r>
                      <a:r>
                        <a:rPr lang="en" sz="1100">
                          <a:solidFill>
                            <a:srgbClr val="FFFFFF"/>
                          </a:solidFill>
                        </a:rPr>
                        <a:t>or </a:t>
                      </a:r>
                      <a:r>
                        <a:rPr i="1" lang="en" sz="1100">
                          <a:solidFill>
                            <a:srgbClr val="FFFFFF"/>
                          </a:solidFill>
                        </a:rPr>
                        <a:t>Haemagogus </a:t>
                      </a:r>
                      <a:r>
                        <a:rPr lang="en" sz="1100">
                          <a:solidFill>
                            <a:srgbClr val="FFFFFF"/>
                          </a:solidFill>
                        </a:rPr>
                        <a:t>species mosquitoes</a:t>
                      </a:r>
                      <a:endParaRPr sz="1100">
                        <a:solidFill>
                          <a:srgbClr val="FFFFFF"/>
                        </a:solidFill>
                      </a:endParaRPr>
                    </a:p>
                  </a:txBody>
                  <a:tcPr marT="91425" marB="91425" marR="91425" marL="91425"/>
                </a:tc>
                <a:tc>
                  <a:txBody>
                    <a:bodyPr/>
                    <a:lstStyle/>
                    <a:p>
                      <a:pPr indent="0" lvl="0" marL="0" rtl="0" algn="ctr">
                        <a:spcBef>
                          <a:spcPts val="0"/>
                        </a:spcBef>
                        <a:spcAft>
                          <a:spcPts val="0"/>
                        </a:spcAft>
                        <a:buNone/>
                      </a:pPr>
                      <a:r>
                        <a:rPr i="1" lang="en" sz="1100">
                          <a:solidFill>
                            <a:srgbClr val="FFFFFF"/>
                          </a:solidFill>
                        </a:rPr>
                        <a:t>Aedes </a:t>
                      </a:r>
                      <a:r>
                        <a:rPr lang="en" sz="1100">
                          <a:solidFill>
                            <a:srgbClr val="FFFFFF"/>
                          </a:solidFill>
                        </a:rPr>
                        <a:t>species mosquitoes</a:t>
                      </a:r>
                      <a:endParaRPr sz="1100">
                        <a:solidFill>
                          <a:srgbClr val="FFFFFF"/>
                        </a:solidFill>
                      </a:endParaRPr>
                    </a:p>
                    <a:p>
                      <a:pPr indent="0" lvl="0" marL="0" rtl="0" algn="ctr">
                        <a:spcBef>
                          <a:spcPts val="0"/>
                        </a:spcBef>
                        <a:spcAft>
                          <a:spcPts val="0"/>
                        </a:spcAft>
                        <a:buNone/>
                      </a:pPr>
                      <a:r>
                        <a:t/>
                      </a:r>
                      <a:endParaRPr sz="1100">
                        <a:solidFill>
                          <a:srgbClr val="FFFFFF"/>
                        </a:solidFill>
                      </a:endParaRPr>
                    </a:p>
                    <a:p>
                      <a:pPr indent="0" lvl="0" marL="0" rtl="0" algn="ctr">
                        <a:spcBef>
                          <a:spcPts val="0"/>
                        </a:spcBef>
                        <a:spcAft>
                          <a:spcPts val="0"/>
                        </a:spcAft>
                        <a:buNone/>
                      </a:pPr>
                      <a:r>
                        <a:t/>
                      </a:r>
                      <a:endParaRPr sz="1100">
                        <a:solidFill>
                          <a:srgbClr val="FFFFFF"/>
                        </a:solidFill>
                      </a:endParaRPr>
                    </a:p>
                  </a:txBody>
                  <a:tcPr marT="91425" marB="91425" marR="91425" marL="91425"/>
                </a:tc>
              </a:tr>
            </a:tbl>
          </a:graphicData>
        </a:graphic>
      </p:graphicFrame>
      <p:pic>
        <p:nvPicPr>
          <p:cNvPr id="2722" name="Google Shape;2722;p33"/>
          <p:cNvPicPr preferRelativeResize="0"/>
          <p:nvPr/>
        </p:nvPicPr>
        <p:blipFill rotWithShape="1">
          <a:blip r:embed="rId3">
            <a:alphaModFix/>
          </a:blip>
          <a:srcRect b="41890" l="8458" r="0" t="0"/>
          <a:stretch/>
        </p:blipFill>
        <p:spPr>
          <a:xfrm>
            <a:off x="6091225" y="3069151"/>
            <a:ext cx="2741074" cy="1430798"/>
          </a:xfrm>
          <a:prstGeom prst="rect">
            <a:avLst/>
          </a:prstGeom>
          <a:noFill/>
          <a:ln>
            <a:noFill/>
          </a:ln>
        </p:spPr>
      </p:pic>
      <p:sp>
        <p:nvSpPr>
          <p:cNvPr id="2723" name="Google Shape;2723;p33"/>
          <p:cNvSpPr txBox="1"/>
          <p:nvPr>
            <p:ph idx="1" type="body"/>
          </p:nvPr>
        </p:nvSpPr>
        <p:spPr>
          <a:xfrm>
            <a:off x="204750" y="3087950"/>
            <a:ext cx="5616300" cy="1393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1"/>
                </a:solidFill>
              </a:rPr>
              <a:t>In areas where multiple flaviviruses co-exist, </a:t>
            </a:r>
            <a:r>
              <a:rPr lang="en" u="sng">
                <a:solidFill>
                  <a:schemeClr val="lt1"/>
                </a:solidFill>
              </a:rPr>
              <a:t>cross-reactivity </a:t>
            </a:r>
            <a:r>
              <a:rPr lang="en">
                <a:solidFill>
                  <a:schemeClr val="lt1"/>
                </a:solidFill>
              </a:rPr>
              <a:t>between them may occur, in which different antigens appear similar in detection. This can make accurate diagnosis a challenging task.</a:t>
            </a:r>
            <a:endParaRPr>
              <a:solidFill>
                <a:schemeClr val="lt1"/>
              </a:solidFill>
            </a:endParaRPr>
          </a:p>
          <a:p>
            <a:pPr indent="0" lvl="0" marL="0" rtl="0" algn="ctr">
              <a:spcBef>
                <a:spcPts val="1600"/>
              </a:spcBef>
              <a:spcAft>
                <a:spcPts val="0"/>
              </a:spcAft>
              <a:buNone/>
            </a:pPr>
            <a:r>
              <a:rPr lang="en">
                <a:solidFill>
                  <a:schemeClr val="lt1"/>
                </a:solidFill>
              </a:rPr>
              <a:t>This highlights the need for the joint operation of waveguides and accompanying contrast methods such as </a:t>
            </a:r>
            <a:r>
              <a:rPr lang="en">
                <a:solidFill>
                  <a:schemeClr val="lt1"/>
                </a:solidFill>
              </a:rPr>
              <a:t>fluorescence and surface plasmon resonance.</a:t>
            </a:r>
            <a:endParaRPr>
              <a:solidFill>
                <a:schemeClr val="lt1"/>
              </a:solidFill>
            </a:endParaRPr>
          </a:p>
          <a:p>
            <a:pPr indent="0" lvl="0" marL="0" rtl="0" algn="ctr">
              <a:spcBef>
                <a:spcPts val="1600"/>
              </a:spcBef>
              <a:spcAft>
                <a:spcPts val="0"/>
              </a:spcAft>
              <a:buNone/>
            </a:pPr>
            <a:r>
              <a:t/>
            </a:r>
            <a:endParaRPr>
              <a:solidFill>
                <a:schemeClr val="lt1"/>
              </a:solidFill>
            </a:endParaRPr>
          </a:p>
          <a:p>
            <a:pPr indent="0" lvl="0" marL="0" rtl="0" algn="ctr">
              <a:spcBef>
                <a:spcPts val="1600"/>
              </a:spcBef>
              <a:spcAft>
                <a:spcPts val="0"/>
              </a:spcAft>
              <a:buNone/>
            </a:pPr>
            <a:r>
              <a:t/>
            </a:r>
            <a:endParaRPr>
              <a:solidFill>
                <a:schemeClr val="lt1"/>
              </a:solidFill>
            </a:endParaRPr>
          </a:p>
          <a:p>
            <a:pPr indent="0" lvl="0" marL="0" rtl="0" algn="ctr">
              <a:spcBef>
                <a:spcPts val="1600"/>
              </a:spcBef>
              <a:spcAft>
                <a:spcPts val="0"/>
              </a:spcAft>
              <a:buNone/>
            </a:pPr>
            <a:r>
              <a:t/>
            </a:r>
            <a:endParaRPr>
              <a:solidFill>
                <a:schemeClr val="lt1"/>
              </a:solidFill>
            </a:endParaRPr>
          </a:p>
          <a:p>
            <a:pPr indent="0" lvl="0" marL="0" rtl="0" algn="ctr">
              <a:spcBef>
                <a:spcPts val="1600"/>
              </a:spcBef>
              <a:spcAft>
                <a:spcPts val="1600"/>
              </a:spcAft>
              <a:buNone/>
            </a:pPr>
            <a:r>
              <a:t/>
            </a:r>
            <a:endParaRPr>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7" name="Shape 2727"/>
        <p:cNvGrpSpPr/>
        <p:nvPr/>
      </p:nvGrpSpPr>
      <p:grpSpPr>
        <a:xfrm>
          <a:off x="0" y="0"/>
          <a:ext cx="0" cy="0"/>
          <a:chOff x="0" y="0"/>
          <a:chExt cx="0" cy="0"/>
        </a:xfrm>
      </p:grpSpPr>
      <p:sp>
        <p:nvSpPr>
          <p:cNvPr id="2728" name="Google Shape;2728;p34"/>
          <p:cNvSpPr txBox="1"/>
          <p:nvPr>
            <p:ph type="title"/>
          </p:nvPr>
        </p:nvSpPr>
        <p:spPr>
          <a:xfrm>
            <a:off x="346050" y="725650"/>
            <a:ext cx="6345000" cy="50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800">
                <a:solidFill>
                  <a:schemeClr val="dk2"/>
                </a:solidFill>
              </a:rPr>
              <a:t>Comparing Contrast Methods</a:t>
            </a:r>
            <a:endParaRPr sz="2800">
              <a:solidFill>
                <a:schemeClr val="dk2"/>
              </a:solidFill>
            </a:endParaRPr>
          </a:p>
        </p:txBody>
      </p:sp>
      <p:sp>
        <p:nvSpPr>
          <p:cNvPr id="2729" name="Google Shape;2729;p34"/>
          <p:cNvSpPr txBox="1"/>
          <p:nvPr>
            <p:ph idx="2" type="subTitle"/>
          </p:nvPr>
        </p:nvSpPr>
        <p:spPr>
          <a:xfrm>
            <a:off x="864725" y="1231750"/>
            <a:ext cx="5435400" cy="3170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u="sng"/>
              <a:t>Fluorescence </a:t>
            </a:r>
            <a:endParaRPr/>
          </a:p>
          <a:p>
            <a:pPr indent="-311150" lvl="0" marL="457200" rtl="0" algn="l">
              <a:lnSpc>
                <a:spcPct val="115000"/>
              </a:lnSpc>
              <a:spcBef>
                <a:spcPts val="1000"/>
              </a:spcBef>
              <a:spcAft>
                <a:spcPts val="0"/>
              </a:spcAft>
              <a:buSzPts val="1300"/>
              <a:buChar char="●"/>
            </a:pPr>
            <a:r>
              <a:rPr lang="en" sz="1300"/>
              <a:t>Proteins known as fluorophores emit light of a specific wavelength when impacted by light of a different specific wavelength</a:t>
            </a:r>
            <a:endParaRPr sz="1300"/>
          </a:p>
          <a:p>
            <a:pPr indent="-311150" lvl="0" marL="457200" rtl="0" algn="l">
              <a:lnSpc>
                <a:spcPct val="115000"/>
              </a:lnSpc>
              <a:spcBef>
                <a:spcPts val="0"/>
              </a:spcBef>
              <a:spcAft>
                <a:spcPts val="0"/>
              </a:spcAft>
              <a:buSzPts val="1300"/>
              <a:buChar char="●"/>
            </a:pPr>
            <a:r>
              <a:rPr lang="en" sz="1300"/>
              <a:t>These fluorophores can bind to specific biomolecules, making the target biomolecules stand out from the others in a sample</a:t>
            </a:r>
            <a:endParaRPr sz="1300"/>
          </a:p>
          <a:p>
            <a:pPr indent="-311150" lvl="0" marL="457200" rtl="0" algn="l">
              <a:lnSpc>
                <a:spcPct val="115000"/>
              </a:lnSpc>
              <a:spcBef>
                <a:spcPts val="0"/>
              </a:spcBef>
              <a:spcAft>
                <a:spcPts val="0"/>
              </a:spcAft>
              <a:buSzPts val="1300"/>
              <a:buChar char="●"/>
            </a:pPr>
            <a:r>
              <a:rPr lang="en" sz="1300"/>
              <a:t>There are specific types of dyes that are used alongside individual viruses, ie: zika or dengue</a:t>
            </a:r>
            <a:endParaRPr sz="1300"/>
          </a:p>
          <a:p>
            <a:pPr indent="-311150" lvl="0" marL="457200" rtl="0" algn="l">
              <a:lnSpc>
                <a:spcPct val="115000"/>
              </a:lnSpc>
              <a:spcBef>
                <a:spcPts val="0"/>
              </a:spcBef>
              <a:spcAft>
                <a:spcPts val="0"/>
              </a:spcAft>
              <a:buSzPts val="1300"/>
              <a:buChar char="●"/>
            </a:pPr>
            <a:r>
              <a:rPr lang="en" sz="1300"/>
              <a:t>Pros: lots of potential for use alongside waveguides, better than contrast dyes, generally more accurate than SPR</a:t>
            </a:r>
            <a:endParaRPr sz="1300"/>
          </a:p>
          <a:p>
            <a:pPr indent="-311150" lvl="0" marL="457200" rtl="0" algn="l">
              <a:lnSpc>
                <a:spcPct val="115000"/>
              </a:lnSpc>
              <a:spcBef>
                <a:spcPts val="0"/>
              </a:spcBef>
              <a:spcAft>
                <a:spcPts val="0"/>
              </a:spcAft>
              <a:buSzPts val="1300"/>
              <a:buChar char="●"/>
            </a:pPr>
            <a:r>
              <a:rPr lang="en" sz="1300"/>
              <a:t>Cons: requires impact from light of a specific wavelength, single use, typically less portable</a:t>
            </a:r>
            <a:endParaRPr sz="1300"/>
          </a:p>
        </p:txBody>
      </p:sp>
      <p:pic>
        <p:nvPicPr>
          <p:cNvPr id="2730" name="Google Shape;2730;p34"/>
          <p:cNvPicPr preferRelativeResize="0"/>
          <p:nvPr/>
        </p:nvPicPr>
        <p:blipFill>
          <a:blip r:embed="rId3">
            <a:alphaModFix/>
          </a:blip>
          <a:stretch>
            <a:fillRect/>
          </a:stretch>
        </p:blipFill>
        <p:spPr>
          <a:xfrm>
            <a:off x="6300125" y="1724975"/>
            <a:ext cx="2006149" cy="1142900"/>
          </a:xfrm>
          <a:prstGeom prst="rect">
            <a:avLst/>
          </a:prstGeom>
          <a:noFill/>
          <a:ln>
            <a:noFill/>
          </a:ln>
        </p:spPr>
      </p:pic>
      <p:pic>
        <p:nvPicPr>
          <p:cNvPr id="2731" name="Google Shape;2731;p34"/>
          <p:cNvPicPr preferRelativeResize="0"/>
          <p:nvPr/>
        </p:nvPicPr>
        <p:blipFill>
          <a:blip r:embed="rId4">
            <a:alphaModFix/>
          </a:blip>
          <a:stretch>
            <a:fillRect/>
          </a:stretch>
        </p:blipFill>
        <p:spPr>
          <a:xfrm>
            <a:off x="6300125" y="3099575"/>
            <a:ext cx="2389525" cy="1711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5" name="Shape 2735"/>
        <p:cNvGrpSpPr/>
        <p:nvPr/>
      </p:nvGrpSpPr>
      <p:grpSpPr>
        <a:xfrm>
          <a:off x="0" y="0"/>
          <a:ext cx="0" cy="0"/>
          <a:chOff x="0" y="0"/>
          <a:chExt cx="0" cy="0"/>
        </a:xfrm>
      </p:grpSpPr>
      <p:sp>
        <p:nvSpPr>
          <p:cNvPr id="2736" name="Google Shape;2736;p35"/>
          <p:cNvSpPr txBox="1"/>
          <p:nvPr>
            <p:ph idx="2" type="subTitle"/>
          </p:nvPr>
        </p:nvSpPr>
        <p:spPr>
          <a:xfrm>
            <a:off x="864600" y="1231750"/>
            <a:ext cx="5435700" cy="3170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u="sng"/>
              <a:t>Surface Plasmon Resonance</a:t>
            </a:r>
            <a:endParaRPr/>
          </a:p>
          <a:p>
            <a:pPr indent="-311150" lvl="0" marL="457200" rtl="0" algn="l">
              <a:lnSpc>
                <a:spcPct val="115000"/>
              </a:lnSpc>
              <a:spcBef>
                <a:spcPts val="1000"/>
              </a:spcBef>
              <a:spcAft>
                <a:spcPts val="0"/>
              </a:spcAft>
              <a:buSzPts val="1300"/>
              <a:buChar char="●"/>
            </a:pPr>
            <a:r>
              <a:rPr lang="en" sz="1300"/>
              <a:t>A polarized light is fired at a metal film with glass on the side the light is being fired and a solution containing biomolecules on the other side (see the image to the right)</a:t>
            </a:r>
            <a:endParaRPr sz="1300"/>
          </a:p>
          <a:p>
            <a:pPr indent="-311150" lvl="0" marL="457200" rtl="0" algn="l">
              <a:lnSpc>
                <a:spcPct val="115000"/>
              </a:lnSpc>
              <a:spcBef>
                <a:spcPts val="0"/>
              </a:spcBef>
              <a:spcAft>
                <a:spcPts val="0"/>
              </a:spcAft>
              <a:buSzPts val="1300"/>
              <a:buChar char="●"/>
            </a:pPr>
            <a:r>
              <a:rPr lang="en" sz="1300"/>
              <a:t>There are ligands on the metal, and as the biomolecules bind or don’t to the ligands, it affects the surface plasmons in the metal in a way that creates a dark band in the center of the resulting beam. That beam shifts depending on how many ligands bind or don’t. </a:t>
            </a:r>
            <a:endParaRPr sz="1300"/>
          </a:p>
          <a:p>
            <a:pPr indent="-311150" lvl="0" marL="457200" rtl="0" algn="l">
              <a:lnSpc>
                <a:spcPct val="115000"/>
              </a:lnSpc>
              <a:spcBef>
                <a:spcPts val="0"/>
              </a:spcBef>
              <a:spcAft>
                <a:spcPts val="0"/>
              </a:spcAft>
              <a:buSzPts val="1300"/>
              <a:buChar char="●"/>
            </a:pPr>
            <a:r>
              <a:rPr lang="en" sz="1300"/>
              <a:t>Pros: doesn’t require light of a specific wavelength like fluorescence, generally cheaper and faster than fluorescence</a:t>
            </a:r>
            <a:endParaRPr sz="1300"/>
          </a:p>
          <a:p>
            <a:pPr indent="-311150" lvl="0" marL="457200" rtl="0" algn="l">
              <a:lnSpc>
                <a:spcPct val="115000"/>
              </a:lnSpc>
              <a:spcBef>
                <a:spcPts val="0"/>
              </a:spcBef>
              <a:spcAft>
                <a:spcPts val="0"/>
              </a:spcAft>
              <a:buSzPts val="1300"/>
              <a:buChar char="●"/>
            </a:pPr>
            <a:r>
              <a:rPr lang="en" sz="1300"/>
              <a:t>Cons: Very specific applicative properties, not as accurate as fluorescence</a:t>
            </a:r>
            <a:endParaRPr sz="1300"/>
          </a:p>
        </p:txBody>
      </p:sp>
      <p:sp>
        <p:nvSpPr>
          <p:cNvPr id="2737" name="Google Shape;2737;p35"/>
          <p:cNvSpPr txBox="1"/>
          <p:nvPr>
            <p:ph type="title"/>
          </p:nvPr>
        </p:nvSpPr>
        <p:spPr>
          <a:xfrm>
            <a:off x="346050" y="725650"/>
            <a:ext cx="6345000" cy="50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800">
                <a:solidFill>
                  <a:schemeClr val="dk2"/>
                </a:solidFill>
              </a:rPr>
              <a:t>Comparing Contrast Methods</a:t>
            </a:r>
            <a:endParaRPr sz="2800">
              <a:solidFill>
                <a:schemeClr val="dk2"/>
              </a:solidFill>
            </a:endParaRPr>
          </a:p>
        </p:txBody>
      </p:sp>
      <p:pic>
        <p:nvPicPr>
          <p:cNvPr id="2738" name="Google Shape;2738;p35"/>
          <p:cNvPicPr preferRelativeResize="0"/>
          <p:nvPr/>
        </p:nvPicPr>
        <p:blipFill rotWithShape="1">
          <a:blip r:embed="rId3">
            <a:alphaModFix/>
          </a:blip>
          <a:srcRect b="16905" l="0" r="0" t="16772"/>
          <a:stretch/>
        </p:blipFill>
        <p:spPr>
          <a:xfrm>
            <a:off x="6300288" y="1781125"/>
            <a:ext cx="2247772" cy="1142900"/>
          </a:xfrm>
          <a:prstGeom prst="rect">
            <a:avLst/>
          </a:prstGeom>
          <a:noFill/>
          <a:ln>
            <a:noFill/>
          </a:ln>
        </p:spPr>
      </p:pic>
      <p:pic>
        <p:nvPicPr>
          <p:cNvPr id="2739" name="Google Shape;2739;p35"/>
          <p:cNvPicPr preferRelativeResize="0"/>
          <p:nvPr/>
        </p:nvPicPr>
        <p:blipFill rotWithShape="1">
          <a:blip r:embed="rId4">
            <a:alphaModFix/>
          </a:blip>
          <a:srcRect b="17634" l="0" r="0" t="18217"/>
          <a:stretch/>
        </p:blipFill>
        <p:spPr>
          <a:xfrm>
            <a:off x="6262242" y="3088350"/>
            <a:ext cx="2323858" cy="1142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3" name="Shape 2743"/>
        <p:cNvGrpSpPr/>
        <p:nvPr/>
      </p:nvGrpSpPr>
      <p:grpSpPr>
        <a:xfrm>
          <a:off x="0" y="0"/>
          <a:ext cx="0" cy="0"/>
          <a:chOff x="0" y="0"/>
          <a:chExt cx="0" cy="0"/>
        </a:xfrm>
      </p:grpSpPr>
      <p:sp>
        <p:nvSpPr>
          <p:cNvPr id="2744" name="Google Shape;2744;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Understanding Optical Biosensor Waveguide Function</a:t>
            </a:r>
            <a:endParaRPr>
              <a:solidFill>
                <a:schemeClr val="dk2"/>
              </a:solidFill>
            </a:endParaRPr>
          </a:p>
        </p:txBody>
      </p:sp>
      <p:sp>
        <p:nvSpPr>
          <p:cNvPr id="2745" name="Google Shape;2745;p36"/>
          <p:cNvSpPr txBox="1"/>
          <p:nvPr>
            <p:ph idx="1" type="body"/>
          </p:nvPr>
        </p:nvSpPr>
        <p:spPr>
          <a:xfrm>
            <a:off x="112225" y="1557500"/>
            <a:ext cx="5514600" cy="2985600"/>
          </a:xfrm>
          <a:prstGeom prst="rect">
            <a:avLst/>
          </a:prstGeom>
        </p:spPr>
        <p:txBody>
          <a:bodyPr anchorCtr="0" anchor="t" bIns="91425" lIns="91425" spcFirstLastPara="1" rIns="91425" wrap="square" tIns="91425">
            <a:noAutofit/>
          </a:bodyPr>
          <a:lstStyle/>
          <a:p>
            <a:pPr indent="-361950" lvl="0" marL="457200" rtl="0" algn="l">
              <a:lnSpc>
                <a:spcPct val="200000"/>
              </a:lnSpc>
              <a:spcBef>
                <a:spcPts val="0"/>
              </a:spcBef>
              <a:spcAft>
                <a:spcPts val="0"/>
              </a:spcAft>
              <a:buClr>
                <a:schemeClr val="lt1"/>
              </a:buClr>
              <a:buSzPts val="2100"/>
              <a:buChar char="●"/>
            </a:pPr>
            <a:r>
              <a:rPr lang="en" sz="2100">
                <a:solidFill>
                  <a:schemeClr val="lt1"/>
                </a:solidFill>
              </a:rPr>
              <a:t>Electromagnetic device </a:t>
            </a:r>
            <a:endParaRPr sz="2100">
              <a:solidFill>
                <a:schemeClr val="lt1"/>
              </a:solidFill>
            </a:endParaRPr>
          </a:p>
          <a:p>
            <a:pPr indent="-361950" lvl="0" marL="457200" rtl="0" algn="l">
              <a:lnSpc>
                <a:spcPct val="200000"/>
              </a:lnSpc>
              <a:spcBef>
                <a:spcPts val="0"/>
              </a:spcBef>
              <a:spcAft>
                <a:spcPts val="0"/>
              </a:spcAft>
              <a:buClr>
                <a:schemeClr val="lt1"/>
              </a:buClr>
              <a:buSzPts val="2100"/>
              <a:buChar char="●"/>
            </a:pPr>
            <a:r>
              <a:rPr lang="en" sz="2100">
                <a:solidFill>
                  <a:schemeClr val="lt1"/>
                </a:solidFill>
              </a:rPr>
              <a:t>Observable phase change</a:t>
            </a:r>
            <a:endParaRPr sz="2100">
              <a:solidFill>
                <a:schemeClr val="lt1"/>
              </a:solidFill>
            </a:endParaRPr>
          </a:p>
          <a:p>
            <a:pPr indent="-355600" lvl="0" marL="457200" rtl="0" algn="l">
              <a:lnSpc>
                <a:spcPct val="200000"/>
              </a:lnSpc>
              <a:spcBef>
                <a:spcPts val="0"/>
              </a:spcBef>
              <a:spcAft>
                <a:spcPts val="0"/>
              </a:spcAft>
              <a:buClr>
                <a:schemeClr val="lt1"/>
              </a:buClr>
              <a:buSzPts val="2000"/>
              <a:buChar char="●"/>
            </a:pPr>
            <a:r>
              <a:rPr lang="en" sz="2000">
                <a:solidFill>
                  <a:schemeClr val="lt1"/>
                </a:solidFill>
              </a:rPr>
              <a:t>Used in conjunction with contrast method</a:t>
            </a:r>
            <a:endParaRPr sz="2000">
              <a:solidFill>
                <a:schemeClr val="lt1"/>
              </a:solidFill>
            </a:endParaRPr>
          </a:p>
        </p:txBody>
      </p:sp>
      <p:pic>
        <p:nvPicPr>
          <p:cNvPr id="2746" name="Google Shape;2746;p36"/>
          <p:cNvPicPr preferRelativeResize="0"/>
          <p:nvPr/>
        </p:nvPicPr>
        <p:blipFill>
          <a:blip r:embed="rId3">
            <a:alphaModFix/>
          </a:blip>
          <a:stretch>
            <a:fillRect/>
          </a:stretch>
        </p:blipFill>
        <p:spPr>
          <a:xfrm>
            <a:off x="5458000" y="1400175"/>
            <a:ext cx="3505200" cy="2343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0" name="Shape 2750"/>
        <p:cNvGrpSpPr/>
        <p:nvPr/>
      </p:nvGrpSpPr>
      <p:grpSpPr>
        <a:xfrm>
          <a:off x="0" y="0"/>
          <a:ext cx="0" cy="0"/>
          <a:chOff x="0" y="0"/>
          <a:chExt cx="0" cy="0"/>
        </a:xfrm>
      </p:grpSpPr>
      <p:sp>
        <p:nvSpPr>
          <p:cNvPr id="2751" name="Google Shape;2751;p37"/>
          <p:cNvSpPr txBox="1"/>
          <p:nvPr>
            <p:ph type="title"/>
          </p:nvPr>
        </p:nvSpPr>
        <p:spPr>
          <a:xfrm>
            <a:off x="246250" y="253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Our Design</a:t>
            </a:r>
            <a:endParaRPr>
              <a:solidFill>
                <a:schemeClr val="dk2"/>
              </a:solidFill>
            </a:endParaRPr>
          </a:p>
        </p:txBody>
      </p:sp>
      <p:pic>
        <p:nvPicPr>
          <p:cNvPr id="2752" name="Google Shape;2752;p37"/>
          <p:cNvPicPr preferRelativeResize="0"/>
          <p:nvPr/>
        </p:nvPicPr>
        <p:blipFill>
          <a:blip r:embed="rId3">
            <a:alphaModFix/>
          </a:blip>
          <a:stretch>
            <a:fillRect/>
          </a:stretch>
        </p:blipFill>
        <p:spPr>
          <a:xfrm>
            <a:off x="86725" y="1153050"/>
            <a:ext cx="4869749" cy="1271725"/>
          </a:xfrm>
          <a:prstGeom prst="rect">
            <a:avLst/>
          </a:prstGeom>
          <a:noFill/>
          <a:ln>
            <a:noFill/>
          </a:ln>
        </p:spPr>
      </p:pic>
      <p:pic>
        <p:nvPicPr>
          <p:cNvPr id="2753" name="Google Shape;2753;p37"/>
          <p:cNvPicPr preferRelativeResize="0"/>
          <p:nvPr/>
        </p:nvPicPr>
        <p:blipFill>
          <a:blip r:embed="rId4">
            <a:alphaModFix/>
          </a:blip>
          <a:stretch>
            <a:fillRect/>
          </a:stretch>
        </p:blipFill>
        <p:spPr>
          <a:xfrm>
            <a:off x="5101062" y="830475"/>
            <a:ext cx="1933050" cy="1916875"/>
          </a:xfrm>
          <a:prstGeom prst="rect">
            <a:avLst/>
          </a:prstGeom>
          <a:noFill/>
          <a:ln>
            <a:noFill/>
          </a:ln>
        </p:spPr>
      </p:pic>
      <p:pic>
        <p:nvPicPr>
          <p:cNvPr id="2754" name="Google Shape;2754;p37"/>
          <p:cNvPicPr preferRelativeResize="0"/>
          <p:nvPr/>
        </p:nvPicPr>
        <p:blipFill>
          <a:blip r:embed="rId5">
            <a:alphaModFix/>
          </a:blip>
          <a:stretch>
            <a:fillRect/>
          </a:stretch>
        </p:blipFill>
        <p:spPr>
          <a:xfrm>
            <a:off x="7178675" y="830475"/>
            <a:ext cx="1872849" cy="1916875"/>
          </a:xfrm>
          <a:prstGeom prst="rect">
            <a:avLst/>
          </a:prstGeom>
          <a:noFill/>
          <a:ln>
            <a:noFill/>
          </a:ln>
        </p:spPr>
      </p:pic>
      <p:pic>
        <p:nvPicPr>
          <p:cNvPr id="2755" name="Google Shape;2755;p37"/>
          <p:cNvPicPr preferRelativeResize="0"/>
          <p:nvPr/>
        </p:nvPicPr>
        <p:blipFill>
          <a:blip r:embed="rId6">
            <a:alphaModFix/>
          </a:blip>
          <a:stretch>
            <a:fillRect/>
          </a:stretch>
        </p:blipFill>
        <p:spPr>
          <a:xfrm>
            <a:off x="7148575" y="3156448"/>
            <a:ext cx="1933051" cy="1614170"/>
          </a:xfrm>
          <a:prstGeom prst="rect">
            <a:avLst/>
          </a:prstGeom>
          <a:noFill/>
          <a:ln>
            <a:noFill/>
          </a:ln>
        </p:spPr>
      </p:pic>
      <p:pic>
        <p:nvPicPr>
          <p:cNvPr id="2756" name="Google Shape;2756;p37"/>
          <p:cNvPicPr preferRelativeResize="0"/>
          <p:nvPr/>
        </p:nvPicPr>
        <p:blipFill>
          <a:blip r:embed="rId7">
            <a:alphaModFix/>
          </a:blip>
          <a:stretch>
            <a:fillRect/>
          </a:stretch>
        </p:blipFill>
        <p:spPr>
          <a:xfrm>
            <a:off x="86725" y="3064912"/>
            <a:ext cx="4869751" cy="1797274"/>
          </a:xfrm>
          <a:prstGeom prst="rect">
            <a:avLst/>
          </a:prstGeom>
          <a:noFill/>
          <a:ln>
            <a:noFill/>
          </a:ln>
        </p:spPr>
      </p:pic>
      <p:pic>
        <p:nvPicPr>
          <p:cNvPr id="2757" name="Google Shape;2757;p37"/>
          <p:cNvPicPr preferRelativeResize="0"/>
          <p:nvPr/>
        </p:nvPicPr>
        <p:blipFill>
          <a:blip r:embed="rId8">
            <a:alphaModFix/>
          </a:blip>
          <a:stretch>
            <a:fillRect/>
          </a:stretch>
        </p:blipFill>
        <p:spPr>
          <a:xfrm>
            <a:off x="5101050" y="3106615"/>
            <a:ext cx="1933050" cy="17138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1" name="Shape 2761"/>
        <p:cNvGrpSpPr/>
        <p:nvPr/>
      </p:nvGrpSpPr>
      <p:grpSpPr>
        <a:xfrm>
          <a:off x="0" y="0"/>
          <a:ext cx="0" cy="0"/>
          <a:chOff x="0" y="0"/>
          <a:chExt cx="0" cy="0"/>
        </a:xfrm>
      </p:grpSpPr>
      <p:sp>
        <p:nvSpPr>
          <p:cNvPr id="2762" name="Google Shape;2762;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Implications for Waveguide Study</a:t>
            </a:r>
            <a:endParaRPr>
              <a:solidFill>
                <a:schemeClr val="dk2"/>
              </a:solidFill>
            </a:endParaRPr>
          </a:p>
        </p:txBody>
      </p:sp>
      <p:sp>
        <p:nvSpPr>
          <p:cNvPr id="2763" name="Google Shape;2763;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Clr>
                <a:srgbClr val="FFFFFF"/>
              </a:buClr>
              <a:buSzPts val="2100"/>
              <a:buFont typeface="Nunito"/>
              <a:buChar char="●"/>
            </a:pPr>
            <a:r>
              <a:rPr lang="en" sz="2100">
                <a:solidFill>
                  <a:srgbClr val="FFFFFF"/>
                </a:solidFill>
                <a:latin typeface="Nunito"/>
                <a:ea typeface="Nunito"/>
                <a:cs typeface="Nunito"/>
                <a:sym typeface="Nunito"/>
              </a:rPr>
              <a:t>Current optochemical sensor limitations </a:t>
            </a:r>
            <a:endParaRPr sz="2100">
              <a:solidFill>
                <a:srgbClr val="FFFFFF"/>
              </a:solidFill>
              <a:latin typeface="Nunito"/>
              <a:ea typeface="Nunito"/>
              <a:cs typeface="Nunito"/>
              <a:sym typeface="Nunito"/>
            </a:endParaRPr>
          </a:p>
          <a:p>
            <a:pPr indent="-361950" lvl="1" marL="914400" rtl="0" algn="l">
              <a:spcBef>
                <a:spcPts val="0"/>
              </a:spcBef>
              <a:spcAft>
                <a:spcPts val="0"/>
              </a:spcAft>
              <a:buClr>
                <a:srgbClr val="FFFFFF"/>
              </a:buClr>
              <a:buSzPts val="2100"/>
              <a:buFont typeface="Nunito"/>
              <a:buChar char="○"/>
            </a:pPr>
            <a:r>
              <a:rPr lang="en" sz="2100">
                <a:solidFill>
                  <a:srgbClr val="FFFFFF"/>
                </a:solidFill>
                <a:latin typeface="Nunito"/>
                <a:ea typeface="Nunito"/>
                <a:cs typeface="Nunito"/>
                <a:sym typeface="Nunito"/>
              </a:rPr>
              <a:t>Sensitivity</a:t>
            </a:r>
            <a:endParaRPr sz="2100">
              <a:solidFill>
                <a:srgbClr val="FFFFFF"/>
              </a:solidFill>
              <a:latin typeface="Nunito"/>
              <a:ea typeface="Nunito"/>
              <a:cs typeface="Nunito"/>
              <a:sym typeface="Nunito"/>
            </a:endParaRPr>
          </a:p>
          <a:p>
            <a:pPr indent="-361950" lvl="1" marL="914400" rtl="0" algn="l">
              <a:spcBef>
                <a:spcPts val="0"/>
              </a:spcBef>
              <a:spcAft>
                <a:spcPts val="0"/>
              </a:spcAft>
              <a:buClr>
                <a:srgbClr val="FFFFFF"/>
              </a:buClr>
              <a:buSzPts val="2100"/>
              <a:buFont typeface="Nunito"/>
              <a:buChar char="○"/>
            </a:pPr>
            <a:r>
              <a:rPr lang="en" sz="2100">
                <a:solidFill>
                  <a:srgbClr val="FFFFFF"/>
                </a:solidFill>
                <a:latin typeface="Nunito"/>
                <a:ea typeface="Nunito"/>
                <a:cs typeface="Nunito"/>
                <a:sym typeface="Nunito"/>
              </a:rPr>
              <a:t>Reproducibility </a:t>
            </a:r>
            <a:endParaRPr sz="2100">
              <a:solidFill>
                <a:srgbClr val="FFFFFF"/>
              </a:solidFill>
              <a:latin typeface="Nunito"/>
              <a:ea typeface="Nunito"/>
              <a:cs typeface="Nunito"/>
              <a:sym typeface="Nunito"/>
            </a:endParaRPr>
          </a:p>
          <a:p>
            <a:pPr indent="-361950" lvl="0" marL="457200" rtl="0" algn="l">
              <a:spcBef>
                <a:spcPts val="0"/>
              </a:spcBef>
              <a:spcAft>
                <a:spcPts val="0"/>
              </a:spcAft>
              <a:buClr>
                <a:srgbClr val="FFFFFF"/>
              </a:buClr>
              <a:buSzPts val="2100"/>
              <a:buFont typeface="Nunito"/>
              <a:buChar char="●"/>
            </a:pPr>
            <a:r>
              <a:rPr lang="en" sz="2100">
                <a:solidFill>
                  <a:srgbClr val="FFFFFF"/>
                </a:solidFill>
                <a:latin typeface="Nunito"/>
                <a:ea typeface="Nunito"/>
                <a:cs typeface="Nunito"/>
                <a:sym typeface="Nunito"/>
              </a:rPr>
              <a:t>Current </a:t>
            </a:r>
            <a:r>
              <a:rPr lang="en" sz="2100">
                <a:solidFill>
                  <a:srgbClr val="FFFFFF"/>
                </a:solidFill>
                <a:latin typeface="Nunito"/>
                <a:ea typeface="Nunito"/>
                <a:cs typeface="Nunito"/>
                <a:sym typeface="Nunito"/>
              </a:rPr>
              <a:t>optochemical sensor </a:t>
            </a:r>
            <a:r>
              <a:rPr lang="en" sz="2100">
                <a:solidFill>
                  <a:srgbClr val="FFFFFF"/>
                </a:solidFill>
                <a:latin typeface="Nunito"/>
                <a:ea typeface="Nunito"/>
                <a:cs typeface="Nunito"/>
                <a:sym typeface="Nunito"/>
              </a:rPr>
              <a:t>appeal </a:t>
            </a:r>
            <a:endParaRPr sz="2100">
              <a:solidFill>
                <a:srgbClr val="FFFFFF"/>
              </a:solidFill>
              <a:latin typeface="Nunito"/>
              <a:ea typeface="Nunito"/>
              <a:cs typeface="Nunito"/>
              <a:sym typeface="Nunito"/>
            </a:endParaRPr>
          </a:p>
          <a:p>
            <a:pPr indent="-361950" lvl="1" marL="914400" rtl="0" algn="l">
              <a:spcBef>
                <a:spcPts val="0"/>
              </a:spcBef>
              <a:spcAft>
                <a:spcPts val="0"/>
              </a:spcAft>
              <a:buClr>
                <a:srgbClr val="FFFFFF"/>
              </a:buClr>
              <a:buSzPts val="2100"/>
              <a:buFont typeface="Nunito"/>
              <a:buChar char="○"/>
            </a:pPr>
            <a:r>
              <a:rPr lang="en" sz="2100">
                <a:solidFill>
                  <a:srgbClr val="FFFFFF"/>
                </a:solidFill>
                <a:latin typeface="Nunito"/>
                <a:ea typeface="Nunito"/>
                <a:cs typeface="Nunito"/>
                <a:sym typeface="Nunito"/>
              </a:rPr>
              <a:t>Cost</a:t>
            </a:r>
            <a:endParaRPr sz="2100">
              <a:solidFill>
                <a:srgbClr val="FFFFFF"/>
              </a:solidFill>
              <a:latin typeface="Nunito"/>
              <a:ea typeface="Nunito"/>
              <a:cs typeface="Nunito"/>
              <a:sym typeface="Nunito"/>
            </a:endParaRPr>
          </a:p>
          <a:p>
            <a:pPr indent="-361950" lvl="1" marL="914400" rtl="0" algn="l">
              <a:spcBef>
                <a:spcPts val="0"/>
              </a:spcBef>
              <a:spcAft>
                <a:spcPts val="0"/>
              </a:spcAft>
              <a:buClr>
                <a:srgbClr val="FFFFFF"/>
              </a:buClr>
              <a:buSzPts val="2100"/>
              <a:buFont typeface="Nunito"/>
              <a:buChar char="○"/>
            </a:pPr>
            <a:r>
              <a:rPr lang="en" sz="2100">
                <a:solidFill>
                  <a:srgbClr val="FFFFFF"/>
                </a:solidFill>
                <a:latin typeface="Nunito"/>
                <a:ea typeface="Nunito"/>
                <a:cs typeface="Nunito"/>
                <a:sym typeface="Nunito"/>
              </a:rPr>
              <a:t>Design </a:t>
            </a:r>
            <a:r>
              <a:rPr lang="en" sz="2100">
                <a:solidFill>
                  <a:srgbClr val="FFFFFF"/>
                </a:solidFill>
                <a:latin typeface="Nunito"/>
                <a:ea typeface="Nunito"/>
                <a:cs typeface="Nunito"/>
                <a:sym typeface="Nunito"/>
              </a:rPr>
              <a:t>flexibility</a:t>
            </a:r>
            <a:r>
              <a:rPr lang="en" sz="2100">
                <a:solidFill>
                  <a:srgbClr val="FFFFFF"/>
                </a:solidFill>
                <a:latin typeface="Nunito"/>
                <a:ea typeface="Nunito"/>
                <a:cs typeface="Nunito"/>
                <a:sym typeface="Nunito"/>
              </a:rPr>
              <a:t> </a:t>
            </a:r>
            <a:endParaRPr sz="2100">
              <a:solidFill>
                <a:srgbClr val="FFFFFF"/>
              </a:solidFill>
              <a:latin typeface="Nunito"/>
              <a:ea typeface="Nunito"/>
              <a:cs typeface="Nunito"/>
              <a:sym typeface="Nunito"/>
            </a:endParaRPr>
          </a:p>
          <a:p>
            <a:pPr indent="-361950" lvl="0" marL="457200" rtl="0" algn="l">
              <a:spcBef>
                <a:spcPts val="0"/>
              </a:spcBef>
              <a:spcAft>
                <a:spcPts val="0"/>
              </a:spcAft>
              <a:buClr>
                <a:srgbClr val="FFFFFF"/>
              </a:buClr>
              <a:buSzPts val="2100"/>
              <a:buFont typeface="Nunito"/>
              <a:buChar char="●"/>
            </a:pPr>
            <a:r>
              <a:rPr lang="en" sz="2100">
                <a:solidFill>
                  <a:srgbClr val="FFFFFF"/>
                </a:solidFill>
                <a:latin typeface="Nunito"/>
                <a:ea typeface="Nunito"/>
                <a:cs typeface="Nunito"/>
                <a:sym typeface="Nunito"/>
              </a:rPr>
              <a:t>The future</a:t>
            </a:r>
            <a:endParaRPr sz="2100">
              <a:solidFill>
                <a:srgbClr val="FFFFFF"/>
              </a:solidFill>
              <a:latin typeface="Nunito"/>
              <a:ea typeface="Nunito"/>
              <a:cs typeface="Nunito"/>
              <a:sym typeface="Nunito"/>
            </a:endParaRPr>
          </a:p>
          <a:p>
            <a:pPr indent="-361950" lvl="1" marL="914400" rtl="0" algn="l">
              <a:spcBef>
                <a:spcPts val="0"/>
              </a:spcBef>
              <a:spcAft>
                <a:spcPts val="0"/>
              </a:spcAft>
              <a:buClr>
                <a:srgbClr val="FFFFFF"/>
              </a:buClr>
              <a:buSzPts val="2100"/>
              <a:buFont typeface="Nunito"/>
              <a:buChar char="○"/>
            </a:pPr>
            <a:r>
              <a:rPr lang="en" sz="2100">
                <a:solidFill>
                  <a:srgbClr val="FFFFFF"/>
                </a:solidFill>
                <a:latin typeface="Nunito"/>
                <a:ea typeface="Nunito"/>
                <a:cs typeface="Nunito"/>
                <a:sym typeface="Nunito"/>
              </a:rPr>
              <a:t>Connection of sensors into an optical network</a:t>
            </a:r>
            <a:endParaRPr sz="2100">
              <a:solidFill>
                <a:srgbClr val="FFFFFF"/>
              </a:solidFill>
              <a:latin typeface="Nunito"/>
              <a:ea typeface="Nunito"/>
              <a:cs typeface="Nunito"/>
              <a:sym typeface="Nunito"/>
            </a:endParaRPr>
          </a:p>
          <a:p>
            <a:pPr indent="0" lvl="0" marL="914400" rtl="0" algn="l">
              <a:spcBef>
                <a:spcPts val="0"/>
              </a:spcBef>
              <a:spcAft>
                <a:spcPts val="0"/>
              </a:spcAft>
              <a:buNone/>
            </a:pPr>
            <a:r>
              <a:t/>
            </a:r>
            <a:endParaRPr sz="2100">
              <a:solidFill>
                <a:srgbClr val="FFFFFF"/>
              </a:solidFill>
              <a:latin typeface="Nunito"/>
              <a:ea typeface="Nunito"/>
              <a:cs typeface="Nunito"/>
              <a:sym typeface="Nunito"/>
            </a:endParaRPr>
          </a:p>
          <a:p>
            <a:pPr indent="0" lvl="0" marL="0" rtl="0" algn="l">
              <a:spcBef>
                <a:spcPts val="0"/>
              </a:spcBef>
              <a:spcAft>
                <a:spcPts val="0"/>
              </a:spcAft>
              <a:buNone/>
            </a:pPr>
            <a:r>
              <a:t/>
            </a:r>
            <a:endParaRPr sz="2100">
              <a:solidFill>
                <a:srgbClr val="000000"/>
              </a:solidFill>
              <a:highlight>
                <a:srgbClr val="CFE2F3"/>
              </a:highlight>
              <a:latin typeface="Nunito"/>
              <a:ea typeface="Nunito"/>
              <a:cs typeface="Nunito"/>
              <a:sym typeface="Nunito"/>
            </a:endParaRPr>
          </a:p>
          <a:p>
            <a:pPr indent="0" lvl="0" marL="0" rtl="0" algn="l">
              <a:spcBef>
                <a:spcPts val="0"/>
              </a:spcBef>
              <a:spcAft>
                <a:spcPts val="1600"/>
              </a:spcAft>
              <a:buNone/>
            </a:pPr>
            <a:r>
              <a:t/>
            </a:r>
            <a:endParaRPr sz="21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7" name="Shape 2767"/>
        <p:cNvGrpSpPr/>
        <p:nvPr/>
      </p:nvGrpSpPr>
      <p:grpSpPr>
        <a:xfrm>
          <a:off x="0" y="0"/>
          <a:ext cx="0" cy="0"/>
          <a:chOff x="0" y="0"/>
          <a:chExt cx="0" cy="0"/>
        </a:xfrm>
      </p:grpSpPr>
      <p:sp>
        <p:nvSpPr>
          <p:cNvPr id="2768" name="Google Shape;2768;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Mosquito</a:t>
            </a:r>
            <a:r>
              <a:rPr lang="en">
                <a:solidFill>
                  <a:schemeClr val="dk2"/>
                </a:solidFill>
              </a:rPr>
              <a:t> Habitat Data</a:t>
            </a:r>
            <a:endParaRPr>
              <a:solidFill>
                <a:schemeClr val="dk2"/>
              </a:solidFill>
            </a:endParaRPr>
          </a:p>
        </p:txBody>
      </p:sp>
      <p:sp>
        <p:nvSpPr>
          <p:cNvPr id="2769" name="Google Shape;2769;p39"/>
          <p:cNvSpPr txBox="1"/>
          <p:nvPr>
            <p:ph idx="1" type="body"/>
          </p:nvPr>
        </p:nvSpPr>
        <p:spPr>
          <a:xfrm>
            <a:off x="311700" y="1152475"/>
            <a:ext cx="4087200" cy="3416400"/>
          </a:xfrm>
          <a:prstGeom prst="rect">
            <a:avLst/>
          </a:prstGeom>
        </p:spPr>
        <p:txBody>
          <a:bodyPr anchorCtr="0" anchor="t" bIns="91425" lIns="91425" spcFirstLastPara="1" rIns="91425" wrap="square" tIns="91425">
            <a:noAutofit/>
          </a:bodyPr>
          <a:lstStyle/>
          <a:p>
            <a:pPr indent="-323850" lvl="0" marL="457200" rtl="0" algn="l">
              <a:lnSpc>
                <a:spcPct val="150000"/>
              </a:lnSpc>
              <a:spcBef>
                <a:spcPts val="0"/>
              </a:spcBef>
              <a:spcAft>
                <a:spcPts val="0"/>
              </a:spcAft>
              <a:buClr>
                <a:srgbClr val="FFFFFF"/>
              </a:buClr>
              <a:buSzPts val="1500"/>
              <a:buFont typeface="Nunito"/>
              <a:buChar char="●"/>
            </a:pPr>
            <a:r>
              <a:rPr lang="en" sz="1500">
                <a:solidFill>
                  <a:srgbClr val="FFFFFF"/>
                </a:solidFill>
                <a:latin typeface="Nunito"/>
                <a:ea typeface="Nunito"/>
                <a:cs typeface="Nunito"/>
                <a:sym typeface="Nunito"/>
              </a:rPr>
              <a:t>Dataset Used</a:t>
            </a:r>
            <a:endParaRPr sz="1500">
              <a:solidFill>
                <a:srgbClr val="FFFFFF"/>
              </a:solidFill>
              <a:latin typeface="Nunito"/>
              <a:ea typeface="Nunito"/>
              <a:cs typeface="Nunito"/>
              <a:sym typeface="Nunito"/>
            </a:endParaRPr>
          </a:p>
          <a:p>
            <a:pPr indent="-323850" lvl="1" marL="914400" rtl="0" algn="l">
              <a:lnSpc>
                <a:spcPct val="150000"/>
              </a:lnSpc>
              <a:spcBef>
                <a:spcPts val="0"/>
              </a:spcBef>
              <a:spcAft>
                <a:spcPts val="0"/>
              </a:spcAft>
              <a:buClr>
                <a:srgbClr val="FFFFFF"/>
              </a:buClr>
              <a:buSzPts val="1500"/>
              <a:buFont typeface="Nunito"/>
              <a:buChar char="○"/>
            </a:pPr>
            <a:r>
              <a:rPr lang="en" sz="1500">
                <a:solidFill>
                  <a:srgbClr val="FFFFFF"/>
                </a:solidFill>
                <a:latin typeface="Nunito"/>
                <a:ea typeface="Nunito"/>
                <a:cs typeface="Nunito"/>
                <a:sym typeface="Nunito"/>
              </a:rPr>
              <a:t>2019-2021 Globe SEES Data</a:t>
            </a:r>
            <a:endParaRPr sz="1500">
              <a:solidFill>
                <a:srgbClr val="FFFFFF"/>
              </a:solidFill>
              <a:latin typeface="Nunito"/>
              <a:ea typeface="Nunito"/>
              <a:cs typeface="Nunito"/>
              <a:sym typeface="Nunito"/>
            </a:endParaRPr>
          </a:p>
          <a:p>
            <a:pPr indent="-323850" lvl="0" marL="457200" rtl="0" algn="l">
              <a:lnSpc>
                <a:spcPct val="150000"/>
              </a:lnSpc>
              <a:spcBef>
                <a:spcPts val="0"/>
              </a:spcBef>
              <a:spcAft>
                <a:spcPts val="0"/>
              </a:spcAft>
              <a:buClr>
                <a:srgbClr val="FFFFFF"/>
              </a:buClr>
              <a:buSzPts val="1500"/>
              <a:buFont typeface="Nunito"/>
              <a:buChar char="●"/>
            </a:pPr>
            <a:r>
              <a:rPr lang="en" sz="1500">
                <a:solidFill>
                  <a:srgbClr val="FFFFFF"/>
                </a:solidFill>
                <a:latin typeface="Nunito"/>
                <a:ea typeface="Nunito"/>
                <a:cs typeface="Nunito"/>
                <a:sym typeface="Nunito"/>
              </a:rPr>
              <a:t>Concentration</a:t>
            </a:r>
            <a:endParaRPr sz="1500">
              <a:solidFill>
                <a:srgbClr val="FFFFFF"/>
              </a:solidFill>
              <a:latin typeface="Nunito"/>
              <a:ea typeface="Nunito"/>
              <a:cs typeface="Nunito"/>
              <a:sym typeface="Nunito"/>
            </a:endParaRPr>
          </a:p>
          <a:p>
            <a:pPr indent="-323850" lvl="1" marL="914400" rtl="0" algn="l">
              <a:lnSpc>
                <a:spcPct val="150000"/>
              </a:lnSpc>
              <a:spcBef>
                <a:spcPts val="0"/>
              </a:spcBef>
              <a:spcAft>
                <a:spcPts val="0"/>
              </a:spcAft>
              <a:buClr>
                <a:srgbClr val="FFFFFF"/>
              </a:buClr>
              <a:buSzPts val="1500"/>
              <a:buFont typeface="Nunito"/>
              <a:buChar char="○"/>
            </a:pPr>
            <a:r>
              <a:rPr lang="en" sz="1500">
                <a:solidFill>
                  <a:srgbClr val="FFFFFF"/>
                </a:solidFill>
                <a:latin typeface="Nunito"/>
                <a:ea typeface="Nunito"/>
                <a:cs typeface="Nunito"/>
                <a:sym typeface="Nunito"/>
              </a:rPr>
              <a:t>Mosquito counts concentrated in coastal, urban regions</a:t>
            </a:r>
            <a:endParaRPr sz="1500">
              <a:solidFill>
                <a:srgbClr val="FFFFFF"/>
              </a:solidFill>
              <a:latin typeface="Nunito"/>
              <a:ea typeface="Nunito"/>
              <a:cs typeface="Nunito"/>
              <a:sym typeface="Nunito"/>
            </a:endParaRPr>
          </a:p>
          <a:p>
            <a:pPr indent="-323850" lvl="0" marL="457200" rtl="0" algn="l">
              <a:lnSpc>
                <a:spcPct val="150000"/>
              </a:lnSpc>
              <a:spcBef>
                <a:spcPts val="0"/>
              </a:spcBef>
              <a:spcAft>
                <a:spcPts val="0"/>
              </a:spcAft>
              <a:buClr>
                <a:srgbClr val="FFFFFF"/>
              </a:buClr>
              <a:buSzPts val="1500"/>
              <a:buFont typeface="Nunito"/>
              <a:buChar char="●"/>
            </a:pPr>
            <a:r>
              <a:rPr lang="en" sz="1500">
                <a:solidFill>
                  <a:srgbClr val="FFFFFF"/>
                </a:solidFill>
                <a:latin typeface="Nunito"/>
                <a:ea typeface="Nunito"/>
                <a:cs typeface="Nunito"/>
                <a:sym typeface="Nunito"/>
              </a:rPr>
              <a:t>Data Limitations</a:t>
            </a:r>
            <a:endParaRPr sz="1500">
              <a:solidFill>
                <a:srgbClr val="FFFFFF"/>
              </a:solidFill>
              <a:latin typeface="Nunito"/>
              <a:ea typeface="Nunito"/>
              <a:cs typeface="Nunito"/>
              <a:sym typeface="Nunito"/>
            </a:endParaRPr>
          </a:p>
          <a:p>
            <a:pPr indent="-323850" lvl="1" marL="914400" rtl="0" algn="l">
              <a:lnSpc>
                <a:spcPct val="150000"/>
              </a:lnSpc>
              <a:spcBef>
                <a:spcPts val="0"/>
              </a:spcBef>
              <a:spcAft>
                <a:spcPts val="0"/>
              </a:spcAft>
              <a:buClr>
                <a:srgbClr val="FFFFFF"/>
              </a:buClr>
              <a:buSzPts val="1500"/>
              <a:buFont typeface="Nunito"/>
              <a:buChar char="○"/>
            </a:pPr>
            <a:r>
              <a:rPr lang="en" sz="1500">
                <a:solidFill>
                  <a:srgbClr val="FFFFFF"/>
                </a:solidFill>
                <a:latin typeface="Nunito"/>
                <a:ea typeface="Nunito"/>
                <a:cs typeface="Nunito"/>
                <a:sym typeface="Nunito"/>
              </a:rPr>
              <a:t>Entirely reliant on where the interns lived</a:t>
            </a:r>
            <a:endParaRPr sz="1500">
              <a:solidFill>
                <a:srgbClr val="FFFFFF"/>
              </a:solidFill>
              <a:latin typeface="Nunito"/>
              <a:ea typeface="Nunito"/>
              <a:cs typeface="Nunito"/>
              <a:sym typeface="Nunito"/>
            </a:endParaRPr>
          </a:p>
          <a:p>
            <a:pPr indent="-323850" lvl="1" marL="914400" rtl="0" algn="l">
              <a:lnSpc>
                <a:spcPct val="150000"/>
              </a:lnSpc>
              <a:spcBef>
                <a:spcPts val="0"/>
              </a:spcBef>
              <a:spcAft>
                <a:spcPts val="0"/>
              </a:spcAft>
              <a:buClr>
                <a:srgbClr val="FFFFFF"/>
              </a:buClr>
              <a:buSzPts val="1500"/>
              <a:buFont typeface="Nunito"/>
              <a:buChar char="○"/>
            </a:pPr>
            <a:r>
              <a:rPr lang="en" sz="1500">
                <a:solidFill>
                  <a:srgbClr val="FFFFFF"/>
                </a:solidFill>
                <a:latin typeface="Nunito"/>
                <a:ea typeface="Nunito"/>
                <a:cs typeface="Nunito"/>
                <a:sym typeface="Nunito"/>
              </a:rPr>
              <a:t>Entire spans of the country may be unrepresented</a:t>
            </a:r>
            <a:endParaRPr sz="1500">
              <a:solidFill>
                <a:srgbClr val="FFFFFF"/>
              </a:solidFill>
              <a:latin typeface="Nunito"/>
              <a:ea typeface="Nunito"/>
              <a:cs typeface="Nunito"/>
              <a:sym typeface="Nunito"/>
            </a:endParaRPr>
          </a:p>
          <a:p>
            <a:pPr indent="0" lvl="0" marL="0" rtl="0" algn="l">
              <a:spcBef>
                <a:spcPts val="0"/>
              </a:spcBef>
              <a:spcAft>
                <a:spcPts val="1600"/>
              </a:spcAft>
              <a:buNone/>
            </a:pPr>
            <a:r>
              <a:t/>
            </a:r>
            <a:endParaRPr/>
          </a:p>
        </p:txBody>
      </p:sp>
      <p:sp>
        <p:nvSpPr>
          <p:cNvPr id="2770" name="Google Shape;2770;p39"/>
          <p:cNvSpPr txBox="1"/>
          <p:nvPr/>
        </p:nvSpPr>
        <p:spPr>
          <a:xfrm>
            <a:off x="4445525" y="4405700"/>
            <a:ext cx="43311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000">
                <a:solidFill>
                  <a:srgbClr val="FFFFFF"/>
                </a:solidFill>
                <a:latin typeface="Nunito Light"/>
                <a:ea typeface="Nunito Light"/>
                <a:cs typeface="Nunito Light"/>
                <a:sym typeface="Nunito Light"/>
              </a:rPr>
              <a:t>2019-2021</a:t>
            </a:r>
            <a:r>
              <a:rPr i="1" lang="en" sz="1000">
                <a:solidFill>
                  <a:srgbClr val="FFFFFF"/>
                </a:solidFill>
                <a:latin typeface="Nunito Light"/>
                <a:ea typeface="Nunito Light"/>
                <a:cs typeface="Nunito Light"/>
                <a:sym typeface="Nunito Light"/>
              </a:rPr>
              <a:t> </a:t>
            </a:r>
            <a:r>
              <a:rPr i="1" lang="en" sz="1000">
                <a:solidFill>
                  <a:srgbClr val="FFFFFF"/>
                </a:solidFill>
                <a:latin typeface="Nunito Light"/>
                <a:ea typeface="Nunito Light"/>
                <a:cs typeface="Nunito Light"/>
                <a:sym typeface="Nunito Light"/>
              </a:rPr>
              <a:t>Mosquito</a:t>
            </a:r>
            <a:r>
              <a:rPr i="1" lang="en" sz="1000">
                <a:solidFill>
                  <a:srgbClr val="FFFFFF"/>
                </a:solidFill>
                <a:latin typeface="Nunito Light"/>
                <a:ea typeface="Nunito Light"/>
                <a:cs typeface="Nunito Light"/>
                <a:sym typeface="Nunito Light"/>
              </a:rPr>
              <a:t> Habitat Observations with </a:t>
            </a:r>
            <a:r>
              <a:rPr i="1" lang="en" sz="1000">
                <a:solidFill>
                  <a:srgbClr val="FFFFFF"/>
                </a:solidFill>
                <a:latin typeface="Nunito Light"/>
                <a:ea typeface="Nunito Light"/>
                <a:cs typeface="Nunito Light"/>
                <a:sym typeface="Nunito Light"/>
              </a:rPr>
              <a:t>at least</a:t>
            </a:r>
            <a:r>
              <a:rPr i="1" lang="en" sz="1000">
                <a:solidFill>
                  <a:srgbClr val="FFFFFF"/>
                </a:solidFill>
                <a:latin typeface="Nunito Light"/>
                <a:ea typeface="Nunito Light"/>
                <a:cs typeface="Nunito Light"/>
                <a:sym typeface="Nunito Light"/>
              </a:rPr>
              <a:t> 1 Larve Sighting, dots are individual observations and population measured in persons per kilometer squared</a:t>
            </a:r>
            <a:endParaRPr i="1" sz="1000">
              <a:solidFill>
                <a:srgbClr val="FFFFFF"/>
              </a:solidFill>
              <a:latin typeface="Nunito Light"/>
              <a:ea typeface="Nunito Light"/>
              <a:cs typeface="Nunito Light"/>
              <a:sym typeface="Nunito Light"/>
            </a:endParaRPr>
          </a:p>
        </p:txBody>
      </p:sp>
      <p:pic>
        <p:nvPicPr>
          <p:cNvPr id="2771" name="Google Shape;2771;p39"/>
          <p:cNvPicPr preferRelativeResize="0"/>
          <p:nvPr/>
        </p:nvPicPr>
        <p:blipFill>
          <a:blip r:embed="rId3">
            <a:alphaModFix/>
          </a:blip>
          <a:stretch>
            <a:fillRect/>
          </a:stretch>
        </p:blipFill>
        <p:spPr>
          <a:xfrm>
            <a:off x="4398900" y="1152474"/>
            <a:ext cx="4593892" cy="32497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esearch Methods Lesson by Slidesgo">
  <a:themeElements>
    <a:clrScheme name="Simple Light">
      <a:dk1>
        <a:srgbClr val="47666D"/>
      </a:dk1>
      <a:lt1>
        <a:srgbClr val="FEEADA"/>
      </a:lt1>
      <a:dk2>
        <a:srgbClr val="88B29A"/>
      </a:dk2>
      <a:lt2>
        <a:srgbClr val="E49D36"/>
      </a:lt2>
      <a:accent1>
        <a:srgbClr val="FEEADA"/>
      </a:accent1>
      <a:accent2>
        <a:srgbClr val="47666D"/>
      </a:accent2>
      <a:accent3>
        <a:srgbClr val="88B29A"/>
      </a:accent3>
      <a:accent4>
        <a:srgbClr val="E49D36"/>
      </a:accent4>
      <a:accent5>
        <a:srgbClr val="E6BA6D"/>
      </a:accent5>
      <a:accent6>
        <a:srgbClr val="E75F6B"/>
      </a:accent6>
      <a:hlink>
        <a:srgbClr val="4766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