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Lst>
  <p:sldSz cx="32918400" cy="21945600"/>
  <p:notesSz cx="5800725" cy="9094788"/>
  <p:embeddedFontLst>
    <p:embeddedFont>
      <p:font typeface="Amaranth" panose="02000503050000020004" pitchFamily="2" charset="77"/>
      <p:regular r:id="rId3"/>
    </p:embeddedFont>
  </p:embeddedFontLst>
  <p:custDataLst>
    <p:tags r:id="rId4"/>
  </p:custDataLst>
  <p:defaultTextStyle>
    <a:defPPr>
      <a:defRPr lang="en-US"/>
    </a:defPPr>
    <a:lvl1pPr algn="l" rtl="0" fontAlgn="base">
      <a:spcBef>
        <a:spcPct val="0"/>
      </a:spcBef>
      <a:spcAft>
        <a:spcPct val="0"/>
      </a:spcAft>
      <a:defRPr sz="6642" kern="1200">
        <a:solidFill>
          <a:schemeClr val="tx1"/>
        </a:solidFill>
        <a:latin typeface="Arial"/>
        <a:ea typeface="+mn-ea"/>
        <a:cs typeface="+mn-cs"/>
      </a:defRPr>
    </a:lvl1pPr>
    <a:lvl2pPr marL="326532" algn="l" rtl="0" fontAlgn="base">
      <a:spcBef>
        <a:spcPct val="0"/>
      </a:spcBef>
      <a:spcAft>
        <a:spcPct val="0"/>
      </a:spcAft>
      <a:defRPr sz="6642" kern="1200">
        <a:solidFill>
          <a:schemeClr val="tx1"/>
        </a:solidFill>
        <a:latin typeface="Arial"/>
        <a:ea typeface="+mn-ea"/>
        <a:cs typeface="+mn-cs"/>
      </a:defRPr>
    </a:lvl2pPr>
    <a:lvl3pPr marL="653064" algn="l" rtl="0" fontAlgn="base">
      <a:spcBef>
        <a:spcPct val="0"/>
      </a:spcBef>
      <a:spcAft>
        <a:spcPct val="0"/>
      </a:spcAft>
      <a:defRPr sz="6642" kern="1200">
        <a:solidFill>
          <a:schemeClr val="tx1"/>
        </a:solidFill>
        <a:latin typeface="Arial"/>
        <a:ea typeface="+mn-ea"/>
        <a:cs typeface="+mn-cs"/>
      </a:defRPr>
    </a:lvl3pPr>
    <a:lvl4pPr marL="979597" algn="l" rtl="0" fontAlgn="base">
      <a:spcBef>
        <a:spcPct val="0"/>
      </a:spcBef>
      <a:spcAft>
        <a:spcPct val="0"/>
      </a:spcAft>
      <a:defRPr sz="6642" kern="1200">
        <a:solidFill>
          <a:schemeClr val="tx1"/>
        </a:solidFill>
        <a:latin typeface="Arial"/>
        <a:ea typeface="+mn-ea"/>
        <a:cs typeface="+mn-cs"/>
      </a:defRPr>
    </a:lvl4pPr>
    <a:lvl5pPr marL="1306129" algn="l" rtl="0" fontAlgn="base">
      <a:spcBef>
        <a:spcPct val="0"/>
      </a:spcBef>
      <a:spcAft>
        <a:spcPct val="0"/>
      </a:spcAft>
      <a:defRPr sz="6642" kern="1200">
        <a:solidFill>
          <a:schemeClr val="tx1"/>
        </a:solidFill>
        <a:latin typeface="Arial"/>
        <a:ea typeface="+mn-ea"/>
        <a:cs typeface="+mn-cs"/>
      </a:defRPr>
    </a:lvl5pPr>
    <a:lvl6pPr marL="1632661" algn="l" defTabSz="653064" rtl="0" eaLnBrk="1" latinLnBrk="0" hangingPunct="1">
      <a:defRPr sz="6642" kern="1200">
        <a:solidFill>
          <a:schemeClr val="tx1"/>
        </a:solidFill>
        <a:latin typeface="Arial"/>
        <a:ea typeface="+mn-ea"/>
        <a:cs typeface="+mn-cs"/>
      </a:defRPr>
    </a:lvl6pPr>
    <a:lvl7pPr marL="1959193" algn="l" defTabSz="653064" rtl="0" eaLnBrk="1" latinLnBrk="0" hangingPunct="1">
      <a:defRPr sz="6642" kern="1200">
        <a:solidFill>
          <a:schemeClr val="tx1"/>
        </a:solidFill>
        <a:latin typeface="Arial"/>
        <a:ea typeface="+mn-ea"/>
        <a:cs typeface="+mn-cs"/>
      </a:defRPr>
    </a:lvl7pPr>
    <a:lvl8pPr marL="2285726" algn="l" defTabSz="653064" rtl="0" eaLnBrk="1" latinLnBrk="0" hangingPunct="1">
      <a:defRPr sz="6642" kern="1200">
        <a:solidFill>
          <a:schemeClr val="tx1"/>
        </a:solidFill>
        <a:latin typeface="Arial"/>
        <a:ea typeface="+mn-ea"/>
        <a:cs typeface="+mn-cs"/>
      </a:defRPr>
    </a:lvl8pPr>
    <a:lvl9pPr marL="2612258" algn="l" defTabSz="653064" rtl="0" eaLnBrk="1" latinLnBrk="0" hangingPunct="1">
      <a:defRPr sz="6642"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00747A-FAEE-4938-AF7A-415FDBA3C316}" v="48" dt="2022-03-11T20:02:04.661"/>
    <p1510:client id="{A7988A17-A29C-4277-99C2-B1D1D4ABAC54}" v="861" dt="2022-03-11T03:34:30.998"/>
    <p1510:client id="{CD253C6B-5989-4A97-AA0D-B2B1E67DB5C9}" v="230" dt="2022-03-11T00:46:12.5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p:cViewPr varScale="1">
        <p:scale>
          <a:sx n="41" d="100"/>
          <a:sy n="41" d="100"/>
        </p:scale>
        <p:origin x="2200" y="216"/>
      </p:cViewPr>
      <p:guideLst>
        <p:guide orient="horz" pos="6912"/>
        <p:guide pos="10368"/>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 Id="rId9"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356" y="6817784"/>
            <a:ext cx="27979688" cy="4703233"/>
          </a:xfrm>
        </p:spPr>
        <p:txBody>
          <a:bodyPr/>
          <a:lstStyle>
            <a:defPPr>
              <a:defRPr kern="1200"/>
            </a:defPPr>
          </a:lstStyle>
          <a:p>
            <a:r>
              <a:rPr lang="en-US"/>
              <a:t>Click to edit Master title style</a:t>
            </a:r>
          </a:p>
        </p:txBody>
      </p:sp>
      <p:sp>
        <p:nvSpPr>
          <p:cNvPr id="3" name="Subtitle 2"/>
          <p:cNvSpPr>
            <a:spLocks noGrp="1"/>
          </p:cNvSpPr>
          <p:nvPr>
            <p:ph type="subTitle" idx="1"/>
          </p:nvPr>
        </p:nvSpPr>
        <p:spPr>
          <a:xfrm>
            <a:off x="4937523" y="12435417"/>
            <a:ext cx="23043356" cy="5609167"/>
          </a:xfrm>
        </p:spPr>
        <p:txBody>
          <a:bodyPr/>
          <a:lstStyle>
            <a:defPPr>
              <a:defRPr kern="1200"/>
            </a:defPPr>
            <a:lvl1pPr marL="0" indent="0" algn="ctr">
              <a:buNone/>
              <a:defRPr/>
            </a:lvl1pPr>
            <a:lvl2pPr marL="304815" indent="0" algn="ctr">
              <a:buNone/>
              <a:defRPr/>
            </a:lvl2pPr>
            <a:lvl3pPr marL="609630" indent="0" algn="ctr">
              <a:buNone/>
              <a:defRPr/>
            </a:lvl3pPr>
            <a:lvl4pPr marL="914446" indent="0" algn="ctr">
              <a:buNone/>
              <a:defRPr/>
            </a:lvl4pPr>
            <a:lvl5pPr marL="1219261" indent="0" algn="ctr">
              <a:buNone/>
              <a:defRPr/>
            </a:lvl5pPr>
            <a:lvl6pPr marL="1524076" indent="0" algn="ctr">
              <a:buNone/>
              <a:defRPr/>
            </a:lvl6pPr>
            <a:lvl7pPr marL="1828891" indent="0" algn="ctr">
              <a:buNone/>
              <a:defRPr/>
            </a:lvl7pPr>
            <a:lvl8pPr marL="2133707" indent="0" algn="ctr">
              <a:buNone/>
              <a:defRPr/>
            </a:lvl8pPr>
            <a:lvl9pPr marL="2438522"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E9E44D62-E9B9-4A1F-9D60-78A1B8BD2136}" type="slidenum">
              <a:rPr lang="en-US"/>
              <a:pPr>
                <a:defRPr/>
              </a:pPr>
              <a:t>‹#›</a:t>
            </a:fld>
            <a:endParaRPr lang="en-US"/>
          </a:p>
        </p:txBody>
      </p:sp>
    </p:spTree>
    <p:extLst>
      <p:ext uri="{BB962C8B-B14F-4D97-AF65-F5344CB8AC3E}">
        <p14:creationId xmlns:p14="http://schemas.microsoft.com/office/powerpoint/2010/main" val="16521274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8A277C51-0625-40F0-8A02-D153CC2D7029}" type="slidenum">
              <a:rPr lang="en-US"/>
              <a:pPr>
                <a:defRPr/>
              </a:pPr>
              <a:t>‹#›</a:t>
            </a:fld>
            <a:endParaRPr lang="en-US"/>
          </a:p>
        </p:txBody>
      </p:sp>
    </p:spTree>
    <p:extLst>
      <p:ext uri="{BB962C8B-B14F-4D97-AF65-F5344CB8AC3E}">
        <p14:creationId xmlns:p14="http://schemas.microsoft.com/office/powerpoint/2010/main" val="424285903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080" y="878417"/>
            <a:ext cx="7406878" cy="18725093"/>
          </a:xfrm>
        </p:spPr>
        <p:txBody>
          <a:bodyPr vert="eaVert"/>
          <a:lstStyle>
            <a:defPPr>
              <a:defRPr kern="1200"/>
            </a:defPPr>
          </a:lstStyle>
          <a:p>
            <a:r>
              <a:rPr lang="en-US"/>
              <a:t>Click to edit Master title style</a:t>
            </a:r>
          </a:p>
        </p:txBody>
      </p:sp>
      <p:sp>
        <p:nvSpPr>
          <p:cNvPr id="3" name="Vertical Text Placeholder 2"/>
          <p:cNvSpPr>
            <a:spLocks noGrp="1"/>
          </p:cNvSpPr>
          <p:nvPr>
            <p:ph type="body" orient="vert" idx="1"/>
          </p:nvPr>
        </p:nvSpPr>
        <p:spPr>
          <a:xfrm>
            <a:off x="1645444" y="878417"/>
            <a:ext cx="22106334" cy="18725093"/>
          </a:xfrm>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6C9A1A37-7051-412A-8F35-8483CD8F48E7}" type="slidenum">
              <a:rPr lang="en-US"/>
              <a:pPr>
                <a:defRPr/>
              </a:pPr>
              <a:t>‹#›</a:t>
            </a:fld>
            <a:endParaRPr lang="en-US"/>
          </a:p>
        </p:txBody>
      </p:sp>
    </p:spTree>
    <p:extLst>
      <p:ext uri="{BB962C8B-B14F-4D97-AF65-F5344CB8AC3E}">
        <p14:creationId xmlns:p14="http://schemas.microsoft.com/office/powerpoint/2010/main" val="370917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idx="1"/>
          </p:nvPr>
        </p:nvSpPr>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D772C493-C7EB-4BEF-9EB3-C72AA1A173D7}" type="slidenum">
              <a:rPr lang="en-US"/>
              <a:pPr>
                <a:defRPr/>
              </a:pPr>
              <a:t>‹#›</a:t>
            </a:fld>
            <a:endParaRPr lang="en-US"/>
          </a:p>
        </p:txBody>
      </p:sp>
    </p:spTree>
    <p:extLst>
      <p:ext uri="{BB962C8B-B14F-4D97-AF65-F5344CB8AC3E}">
        <p14:creationId xmlns:p14="http://schemas.microsoft.com/office/powerpoint/2010/main" val="242892216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14102293"/>
            <a:ext cx="27980878" cy="4358217"/>
          </a:xfrm>
        </p:spPr>
        <p:txBody>
          <a:bodyPr anchor="t"/>
          <a:lstStyle>
            <a:defPPr>
              <a:defRPr kern="1200"/>
            </a:defPPr>
            <a:lvl1pPr algn="l">
              <a:defRPr sz="2667" b="1" cap="all"/>
            </a:lvl1pPr>
          </a:lstStyle>
          <a:p>
            <a:r>
              <a:rPr lang="en-US"/>
              <a:t>Click to edit Master title style</a:t>
            </a:r>
          </a:p>
        </p:txBody>
      </p:sp>
      <p:sp>
        <p:nvSpPr>
          <p:cNvPr id="3" name="Text Placeholder 2"/>
          <p:cNvSpPr>
            <a:spLocks noGrp="1"/>
          </p:cNvSpPr>
          <p:nvPr>
            <p:ph type="body" idx="1"/>
          </p:nvPr>
        </p:nvSpPr>
        <p:spPr>
          <a:xfrm>
            <a:off x="2600325" y="9301692"/>
            <a:ext cx="27980878" cy="4800600"/>
          </a:xfrm>
        </p:spPr>
        <p:txBody>
          <a:bodyPr anchor="b"/>
          <a:lstStyle>
            <a:defPPr>
              <a:defRPr kern="1200"/>
            </a:defPPr>
            <a:lvl1pPr marL="0" indent="0">
              <a:buNone/>
              <a:defRPr sz="1333"/>
            </a:lvl1pPr>
            <a:lvl2pPr marL="304815" indent="0">
              <a:buNone/>
              <a:defRPr sz="1200"/>
            </a:lvl2pPr>
            <a:lvl3pPr marL="609630" indent="0">
              <a:buNone/>
              <a:defRPr sz="1067"/>
            </a:lvl3pPr>
            <a:lvl4pPr marL="914446" indent="0">
              <a:buNone/>
              <a:defRPr sz="933"/>
            </a:lvl4pPr>
            <a:lvl5pPr marL="1219261" indent="0">
              <a:buNone/>
              <a:defRPr sz="933"/>
            </a:lvl5pPr>
            <a:lvl6pPr marL="1524076" indent="0">
              <a:buNone/>
              <a:defRPr sz="933"/>
            </a:lvl6pPr>
            <a:lvl7pPr marL="1828891" indent="0">
              <a:buNone/>
              <a:defRPr sz="933"/>
            </a:lvl7pPr>
            <a:lvl8pPr marL="2133707" indent="0">
              <a:buNone/>
              <a:defRPr sz="933"/>
            </a:lvl8pPr>
            <a:lvl9pPr marL="2438522" indent="0">
              <a:buNone/>
              <a:defRPr sz="933"/>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3239EF23-2AC5-4B50-8C9E-5F8D49668A77}" type="slidenum">
              <a:rPr lang="en-US"/>
              <a:pPr>
                <a:defRPr/>
              </a:pPr>
              <a:t>‹#›</a:t>
            </a:fld>
            <a:endParaRPr lang="en-US"/>
          </a:p>
        </p:txBody>
      </p:sp>
    </p:spTree>
    <p:extLst>
      <p:ext uri="{BB962C8B-B14F-4D97-AF65-F5344CB8AC3E}">
        <p14:creationId xmlns:p14="http://schemas.microsoft.com/office/powerpoint/2010/main" val="44862582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sz="half" idx="1"/>
          </p:nvPr>
        </p:nvSpPr>
        <p:spPr>
          <a:xfrm>
            <a:off x="1645444" y="5120217"/>
            <a:ext cx="14756606" cy="14483293"/>
          </a:xfrm>
        </p:spPr>
        <p:txBody>
          <a:bodyPr/>
          <a:lstStyle>
            <a:defPPr>
              <a:defRPr kern="1200"/>
            </a:defPPr>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16352" y="5120217"/>
            <a:ext cx="14756606" cy="14483293"/>
          </a:xfrm>
        </p:spPr>
        <p:txBody>
          <a:bodyPr/>
          <a:lstStyle>
            <a:defPPr>
              <a:defRPr kern="1200"/>
            </a:defPPr>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0BBD8762-0F6F-41F2-8E1E-C5EF6CE7FF3C}" type="slidenum">
              <a:rPr lang="en-US"/>
              <a:pPr>
                <a:defRPr/>
              </a:pPr>
              <a:t>‹#›</a:t>
            </a:fld>
            <a:endParaRPr lang="en-US"/>
          </a:p>
        </p:txBody>
      </p:sp>
    </p:spTree>
    <p:extLst>
      <p:ext uri="{BB962C8B-B14F-4D97-AF65-F5344CB8AC3E}">
        <p14:creationId xmlns:p14="http://schemas.microsoft.com/office/powerpoint/2010/main" val="33053972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vl1pPr>
              <a:defRPr/>
            </a:lvl1pPr>
          </a:lstStyle>
          <a:p>
            <a:r>
              <a:rPr lang="en-US"/>
              <a:t>Click to edit Master title style</a:t>
            </a:r>
          </a:p>
        </p:txBody>
      </p:sp>
      <p:sp>
        <p:nvSpPr>
          <p:cNvPr id="3" name="Text Placeholder 2"/>
          <p:cNvSpPr>
            <a:spLocks noGrp="1"/>
          </p:cNvSpPr>
          <p:nvPr>
            <p:ph type="body" idx="1"/>
          </p:nvPr>
        </p:nvSpPr>
        <p:spPr>
          <a:xfrm>
            <a:off x="1645444" y="4912784"/>
            <a:ext cx="14544675" cy="2046817"/>
          </a:xfrm>
        </p:spPr>
        <p:txBody>
          <a:bodyPr anchor="b"/>
          <a:lstStyle>
            <a:defPPr>
              <a:defRPr kern="1200"/>
            </a:defPPr>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1645444" y="6959600"/>
            <a:ext cx="14544675" cy="12643908"/>
          </a:xfrm>
        </p:spPr>
        <p:txBody>
          <a:bodyPr/>
          <a:lstStyle>
            <a:defPPr>
              <a:defRPr kern="1200"/>
            </a:defPPr>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328" y="4912784"/>
            <a:ext cx="14550630" cy="2046817"/>
          </a:xfrm>
        </p:spPr>
        <p:txBody>
          <a:bodyPr anchor="b"/>
          <a:lstStyle>
            <a:defPPr>
              <a:defRPr kern="1200"/>
            </a:defPPr>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16722328" y="6959600"/>
            <a:ext cx="14550630" cy="12643908"/>
          </a:xfrm>
        </p:spPr>
        <p:txBody>
          <a:bodyPr/>
          <a:lstStyle>
            <a:defPPr>
              <a:defRPr kern="1200"/>
            </a:defPPr>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a:defPPr>
            <a:lvl1pPr>
              <a:defRPr/>
            </a:lvl1pPr>
          </a:lstStyle>
          <a:p>
            <a:pPr>
              <a:defRPr/>
            </a:pPr>
            <a:fld id="{C245EB89-E1F0-4213-BFCF-D6A06A13C4EF}" type="slidenum">
              <a:rPr lang="en-US"/>
              <a:pPr>
                <a:defRPr/>
              </a:pPr>
              <a:t>‹#›</a:t>
            </a:fld>
            <a:endParaRPr lang="en-US"/>
          </a:p>
        </p:txBody>
      </p:sp>
    </p:spTree>
    <p:extLst>
      <p:ext uri="{BB962C8B-B14F-4D97-AF65-F5344CB8AC3E}">
        <p14:creationId xmlns:p14="http://schemas.microsoft.com/office/powerpoint/2010/main" val="40373566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a:defPPr>
            <a:lvl1pPr>
              <a:defRPr/>
            </a:lvl1pPr>
          </a:lstStyle>
          <a:p>
            <a:pPr>
              <a:defRPr/>
            </a:pPr>
            <a:fld id="{F9249905-9305-4041-8B60-8DE0824E8129}" type="slidenum">
              <a:rPr lang="en-US"/>
              <a:pPr>
                <a:defRPr/>
              </a:pPr>
              <a:t>‹#›</a:t>
            </a:fld>
            <a:endParaRPr lang="en-US"/>
          </a:p>
        </p:txBody>
      </p:sp>
    </p:spTree>
    <p:extLst>
      <p:ext uri="{BB962C8B-B14F-4D97-AF65-F5344CB8AC3E}">
        <p14:creationId xmlns:p14="http://schemas.microsoft.com/office/powerpoint/2010/main" val="83281219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a:defPPr>
            <a:lvl1pPr>
              <a:defRPr/>
            </a:lvl1pPr>
          </a:lstStyle>
          <a:p>
            <a:pPr>
              <a:defRPr/>
            </a:pPr>
            <a:fld id="{97C76933-D99D-4DC1-BD09-1072CC92B201}" type="slidenum">
              <a:rPr lang="en-US"/>
              <a:pPr>
                <a:defRPr/>
              </a:pPr>
              <a:t>‹#›</a:t>
            </a:fld>
            <a:endParaRPr lang="en-US"/>
          </a:p>
        </p:txBody>
      </p:sp>
    </p:spTree>
    <p:extLst>
      <p:ext uri="{BB962C8B-B14F-4D97-AF65-F5344CB8AC3E}">
        <p14:creationId xmlns:p14="http://schemas.microsoft.com/office/powerpoint/2010/main" val="75449367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444" y="874184"/>
            <a:ext cx="10829925" cy="3717925"/>
          </a:xfrm>
        </p:spPr>
        <p:txBody>
          <a:bodyPr anchor="b"/>
          <a:lstStyle>
            <a:defPPr>
              <a:defRPr kern="1200"/>
            </a:defPPr>
            <a:lvl1pPr algn="l">
              <a:defRPr sz="1333" b="1"/>
            </a:lvl1pPr>
          </a:lstStyle>
          <a:p>
            <a:r>
              <a:rPr lang="en-US"/>
              <a:t>Click to edit Master title style</a:t>
            </a:r>
          </a:p>
        </p:txBody>
      </p:sp>
      <p:sp>
        <p:nvSpPr>
          <p:cNvPr id="3" name="Content Placeholder 2"/>
          <p:cNvSpPr>
            <a:spLocks noGrp="1"/>
          </p:cNvSpPr>
          <p:nvPr>
            <p:ph idx="1"/>
          </p:nvPr>
        </p:nvSpPr>
        <p:spPr>
          <a:xfrm>
            <a:off x="12870656" y="874184"/>
            <a:ext cx="18402300" cy="18729325"/>
          </a:xfrm>
        </p:spPr>
        <p:txBody>
          <a:bodyPr/>
          <a:lstStyle>
            <a:defPPr>
              <a:defRPr kern="1200"/>
            </a:defPPr>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444" y="4592109"/>
            <a:ext cx="10829925" cy="15011400"/>
          </a:xfrm>
        </p:spPr>
        <p:txBody>
          <a:bodyPr/>
          <a:lstStyle>
            <a:defPPr>
              <a:defRPr kern="1200"/>
            </a:defPPr>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EF6A5529-8465-4E7D-9DB8-D374C51CD792}" type="slidenum">
              <a:rPr lang="en-US"/>
              <a:pPr>
                <a:defRPr/>
              </a:pPr>
              <a:t>‹#›</a:t>
            </a:fld>
            <a:endParaRPr lang="en-US"/>
          </a:p>
        </p:txBody>
      </p:sp>
    </p:spTree>
    <p:extLst>
      <p:ext uri="{BB962C8B-B14F-4D97-AF65-F5344CB8AC3E}">
        <p14:creationId xmlns:p14="http://schemas.microsoft.com/office/powerpoint/2010/main" val="38291111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997" y="15361709"/>
            <a:ext cx="19751280" cy="1813983"/>
          </a:xfrm>
        </p:spPr>
        <p:txBody>
          <a:bodyPr anchor="b"/>
          <a:lstStyle>
            <a:defPPr>
              <a:defRPr kern="1200"/>
            </a:defPPr>
            <a:lvl1pPr algn="l">
              <a:defRPr sz="1333" b="1"/>
            </a:lvl1pPr>
          </a:lstStyle>
          <a:p>
            <a:r>
              <a:rPr lang="en-US"/>
              <a:t>Click to edit Master title style</a:t>
            </a:r>
          </a:p>
        </p:txBody>
      </p:sp>
      <p:sp>
        <p:nvSpPr>
          <p:cNvPr id="3" name="Picture Placeholder 2"/>
          <p:cNvSpPr>
            <a:spLocks noGrp="1"/>
          </p:cNvSpPr>
          <p:nvPr>
            <p:ph type="pic" idx="1"/>
          </p:nvPr>
        </p:nvSpPr>
        <p:spPr>
          <a:xfrm>
            <a:off x="6451997" y="1961092"/>
            <a:ext cx="19751280" cy="13166725"/>
          </a:xfrm>
        </p:spPr>
        <p:txBody>
          <a:bodyPr/>
          <a:lstStyle>
            <a:defPPr>
              <a:defRPr kern="1200"/>
            </a:defPPr>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pPr lvl="0"/>
            <a:endParaRPr lang="en-US" noProof="0"/>
          </a:p>
        </p:txBody>
      </p:sp>
      <p:sp>
        <p:nvSpPr>
          <p:cNvPr id="4" name="Text Placeholder 3"/>
          <p:cNvSpPr>
            <a:spLocks noGrp="1"/>
          </p:cNvSpPr>
          <p:nvPr>
            <p:ph type="body" sz="half" idx="2"/>
          </p:nvPr>
        </p:nvSpPr>
        <p:spPr>
          <a:xfrm>
            <a:off x="6451997" y="17175693"/>
            <a:ext cx="19751280" cy="2574925"/>
          </a:xfrm>
        </p:spPr>
        <p:txBody>
          <a:bodyPr/>
          <a:lstStyle>
            <a:defPPr>
              <a:defRPr kern="1200"/>
            </a:defPPr>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3C022C6C-C3BF-4CE1-8842-0AC597017372}" type="slidenum">
              <a:rPr lang="en-US"/>
              <a:pPr>
                <a:defRPr/>
              </a:pPr>
              <a:t>‹#›</a:t>
            </a:fld>
            <a:endParaRPr lang="en-US"/>
          </a:p>
        </p:txBody>
      </p:sp>
    </p:spTree>
    <p:extLst>
      <p:ext uri="{BB962C8B-B14F-4D97-AF65-F5344CB8AC3E}">
        <p14:creationId xmlns:p14="http://schemas.microsoft.com/office/powerpoint/2010/main" val="26018105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45444" y="878417"/>
            <a:ext cx="29627512"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ctr" anchorCtr="0" compatLnSpc="1">
            <a:prstTxWarp prst="textNoShape">
              <a:avLst/>
            </a:prstTxWarp>
          </a:bodyPr>
          <a:lstStyle>
            <a:defPPr>
              <a:defRPr kern="1200"/>
            </a:defPPr>
          </a:lstStyle>
          <a:p>
            <a:pPr lvl="0"/>
            <a:r>
              <a:rPr lang="en-US"/>
              <a:t>Click to edit Master title style</a:t>
            </a:r>
          </a:p>
        </p:txBody>
      </p:sp>
      <p:sp>
        <p:nvSpPr>
          <p:cNvPr id="1027" name="Rectangle 3"/>
          <p:cNvSpPr>
            <a:spLocks noGrp="1" noChangeArrowheads="1"/>
          </p:cNvSpPr>
          <p:nvPr>
            <p:ph type="body" idx="1"/>
          </p:nvPr>
        </p:nvSpPr>
        <p:spPr bwMode="auto">
          <a:xfrm>
            <a:off x="1645444" y="5120217"/>
            <a:ext cx="29627512" cy="14483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645444" y="19984507"/>
            <a:ext cx="7681913"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a:defPPr>
            <a:lvl1pPr defTabSz="3134940">
              <a:defRPr sz="4800"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1246644" y="19984507"/>
            <a:ext cx="10425113"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a:defPPr>
            <a:lvl1pPr algn="ctr" defTabSz="3134940">
              <a:defRPr sz="4800"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3591044" y="19984507"/>
            <a:ext cx="7681913"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a:defPPr>
            <a:lvl1pPr algn="r" defTabSz="3134940">
              <a:defRPr sz="4800" smtClean="0">
                <a:latin typeface="Arial" pitchFamily="34" charset="0"/>
              </a:defRPr>
            </a:lvl1pPr>
          </a:lstStyle>
          <a:p>
            <a:pPr>
              <a:defRPr/>
            </a:pPr>
            <a:fld id="{25043CB6-A91D-4176-912B-555F54C38C99}" type="slidenum">
              <a:rPr lang="en-US"/>
              <a:pPr>
                <a:defRPr/>
              </a:pPr>
              <a:t>‹#›</a:t>
            </a:fld>
            <a:endParaRPr lang="en-US"/>
          </a:p>
        </p:txBody>
      </p:sp>
      <p:pic>
        <p:nvPicPr>
          <p:cNvPr id="1031" name="New picture"/>
          <p:cNvPicPr/>
          <p:nvPr/>
        </p:nvPicPr>
        <p:blipFill>
          <a:blip r:embed="rId13">
            <a:extLst>
              <a:ext uri="{28A0092B-C50C-407E-A947-70E740481C1C}">
                <a14:useLocalDpi xmlns:a14="http://schemas.microsoft.com/office/drawing/2010/main"/>
              </a:ext>
            </a:extLst>
          </a:blip>
          <a:stretch>
            <a:fillRect/>
          </a:stretch>
        </p:blipFill>
        <p:spPr>
          <a:xfrm rot="16200000">
            <a:off x="-11506200" y="10972800"/>
            <a:ext cx="14274800" cy="4368800"/>
          </a:xfrm>
          <a:prstGeom prst="rect">
            <a:avLst/>
          </a:prstGeom>
        </p:spPr>
      </p:pic>
      <p:pic>
        <p:nvPicPr>
          <p:cNvPr id="1032" name="New picture"/>
          <p:cNvPicPr/>
          <p:nvPr/>
        </p:nvPicPr>
        <p:blipFill>
          <a:blip r:embed="rId13">
            <a:extLst>
              <a:ext uri="{28A0092B-C50C-407E-A947-70E740481C1C}">
                <a14:useLocalDpi xmlns:a14="http://schemas.microsoft.com/office/drawing/2010/main"/>
              </a:ext>
            </a:extLst>
          </a:blip>
          <a:stretch>
            <a:fillRect/>
          </a:stretch>
        </p:blipFill>
        <p:spPr>
          <a:xfrm rot="5400000">
            <a:off x="30149800" y="10972800"/>
            <a:ext cx="14274800" cy="4368800"/>
          </a:xfrm>
          <a:prstGeom prst="rect">
            <a:avLst/>
          </a:prstGeom>
        </p:spPr>
      </p:pic>
      <p:pic>
        <p:nvPicPr>
          <p:cNvPr id="1033" name="New picture"/>
          <p:cNvPicPr/>
          <p:nvPr/>
        </p:nvPicPr>
        <p:blipFill>
          <a:blip r:embed="rId14">
            <a:extLst>
              <a:ext uri="{28A0092B-C50C-407E-A947-70E740481C1C}">
                <a14:useLocalDpi xmlns:a14="http://schemas.microsoft.com/office/drawing/2010/main"/>
              </a:ext>
            </a:extLst>
          </a:blip>
          <a:stretch>
            <a:fillRect/>
          </a:stretch>
        </p:blipFill>
        <p:spPr>
          <a:xfrm>
            <a:off x="1473200" y="22453600"/>
            <a:ext cx="29972000" cy="1549400"/>
          </a:xfrm>
          <a:prstGeom prst="rect">
            <a:avLst/>
          </a:prstGeom>
        </p:spPr>
      </p:pic>
      <p:sp>
        <p:nvSpPr>
          <p:cNvPr id="1034" name="New shape"/>
          <p:cNvSpPr/>
          <p:nvPr/>
        </p:nvSpPr>
        <p:spPr>
          <a:xfrm>
            <a:off x="1473200" y="23025100"/>
            <a:ext cx="164592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conceptualizingcobalt  Size: 36x24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a:defPPr>
      <a:lvl1pPr algn="ctr" defTabSz="3134940" rtl="0" eaLnBrk="0" fontAlgn="base" hangingPunct="0">
        <a:spcBef>
          <a:spcPct val="0"/>
        </a:spcBef>
        <a:spcAft>
          <a:spcPct val="0"/>
        </a:spcAft>
        <a:defRPr sz="15067">
          <a:solidFill>
            <a:schemeClr val="tx2"/>
          </a:solidFill>
          <a:latin typeface="+mj-lt"/>
          <a:ea typeface="+mj-ea"/>
          <a:cs typeface="+mj-cs"/>
        </a:defRPr>
      </a:lvl1pPr>
      <a:lvl2pPr algn="ctr" defTabSz="3134940" rtl="0" eaLnBrk="0" fontAlgn="base" hangingPunct="0">
        <a:spcBef>
          <a:spcPct val="0"/>
        </a:spcBef>
        <a:spcAft>
          <a:spcPct val="0"/>
        </a:spcAft>
        <a:defRPr sz="15067">
          <a:solidFill>
            <a:schemeClr val="tx2"/>
          </a:solidFill>
          <a:latin typeface="Arial" pitchFamily="34" charset="0"/>
        </a:defRPr>
      </a:lvl2pPr>
      <a:lvl3pPr algn="ctr" defTabSz="3134940" rtl="0" eaLnBrk="0" fontAlgn="base" hangingPunct="0">
        <a:spcBef>
          <a:spcPct val="0"/>
        </a:spcBef>
        <a:spcAft>
          <a:spcPct val="0"/>
        </a:spcAft>
        <a:defRPr sz="15067">
          <a:solidFill>
            <a:schemeClr val="tx2"/>
          </a:solidFill>
          <a:latin typeface="Arial" pitchFamily="34" charset="0"/>
        </a:defRPr>
      </a:lvl3pPr>
      <a:lvl4pPr algn="ctr" defTabSz="3134940" rtl="0" eaLnBrk="0" fontAlgn="base" hangingPunct="0">
        <a:spcBef>
          <a:spcPct val="0"/>
        </a:spcBef>
        <a:spcAft>
          <a:spcPct val="0"/>
        </a:spcAft>
        <a:defRPr sz="15067">
          <a:solidFill>
            <a:schemeClr val="tx2"/>
          </a:solidFill>
          <a:latin typeface="Arial" pitchFamily="34" charset="0"/>
        </a:defRPr>
      </a:lvl4pPr>
      <a:lvl5pPr algn="ctr" defTabSz="3134940" rtl="0" eaLnBrk="0" fontAlgn="base" hangingPunct="0">
        <a:spcBef>
          <a:spcPct val="0"/>
        </a:spcBef>
        <a:spcAft>
          <a:spcPct val="0"/>
        </a:spcAft>
        <a:defRPr sz="15067">
          <a:solidFill>
            <a:schemeClr val="tx2"/>
          </a:solidFill>
          <a:latin typeface="Arial" pitchFamily="34" charset="0"/>
        </a:defRPr>
      </a:lvl5pPr>
      <a:lvl6pPr marL="304815" algn="ctr" defTabSz="3134940" rtl="0" fontAlgn="base">
        <a:spcBef>
          <a:spcPct val="0"/>
        </a:spcBef>
        <a:spcAft>
          <a:spcPct val="0"/>
        </a:spcAft>
        <a:defRPr sz="15067">
          <a:solidFill>
            <a:schemeClr val="tx2"/>
          </a:solidFill>
          <a:latin typeface="Arial" pitchFamily="34" charset="0"/>
        </a:defRPr>
      </a:lvl6pPr>
      <a:lvl7pPr marL="609630" algn="ctr" defTabSz="3134940" rtl="0" fontAlgn="base">
        <a:spcBef>
          <a:spcPct val="0"/>
        </a:spcBef>
        <a:spcAft>
          <a:spcPct val="0"/>
        </a:spcAft>
        <a:defRPr sz="15067">
          <a:solidFill>
            <a:schemeClr val="tx2"/>
          </a:solidFill>
          <a:latin typeface="Arial" pitchFamily="34" charset="0"/>
        </a:defRPr>
      </a:lvl7pPr>
      <a:lvl8pPr marL="914446" algn="ctr" defTabSz="3134940" rtl="0" fontAlgn="base">
        <a:spcBef>
          <a:spcPct val="0"/>
        </a:spcBef>
        <a:spcAft>
          <a:spcPct val="0"/>
        </a:spcAft>
        <a:defRPr sz="15067">
          <a:solidFill>
            <a:schemeClr val="tx2"/>
          </a:solidFill>
          <a:latin typeface="Arial" pitchFamily="34" charset="0"/>
        </a:defRPr>
      </a:lvl8pPr>
      <a:lvl9pPr marL="1219261" algn="ctr" defTabSz="3134940" rtl="0" fontAlgn="base">
        <a:spcBef>
          <a:spcPct val="0"/>
        </a:spcBef>
        <a:spcAft>
          <a:spcPct val="0"/>
        </a:spcAft>
        <a:defRPr sz="15067">
          <a:solidFill>
            <a:schemeClr val="tx2"/>
          </a:solidFill>
          <a:latin typeface="Arial" pitchFamily="34" charset="0"/>
        </a:defRPr>
      </a:lvl9pPr>
    </p:titleStyle>
    <p:bodyStyle>
      <a:defPPr>
        <a:defRPr kern="1200"/>
      </a:defPPr>
      <a:lvl1pPr marL="1175867" indent="-1175867" algn="l" defTabSz="3134940" rtl="0" eaLnBrk="0" fontAlgn="base" hangingPunct="0">
        <a:spcBef>
          <a:spcPct val="20000"/>
        </a:spcBef>
        <a:spcAft>
          <a:spcPct val="0"/>
        </a:spcAft>
        <a:buChar char="•"/>
        <a:defRPr sz="11001">
          <a:solidFill>
            <a:schemeClr val="tx1"/>
          </a:solidFill>
          <a:latin typeface="+mn-lt"/>
          <a:ea typeface="+mn-ea"/>
          <a:cs typeface="+mn-cs"/>
        </a:defRPr>
      </a:lvl1pPr>
      <a:lvl2pPr marL="2547536" indent="-980066" algn="l" defTabSz="3134940" rtl="0" eaLnBrk="0" fontAlgn="base" hangingPunct="0">
        <a:spcBef>
          <a:spcPct val="20000"/>
        </a:spcBef>
        <a:spcAft>
          <a:spcPct val="0"/>
        </a:spcAft>
        <a:buChar char="–"/>
        <a:defRPr sz="9600">
          <a:solidFill>
            <a:schemeClr val="tx1"/>
          </a:solidFill>
          <a:latin typeface="+mn-lt"/>
        </a:defRPr>
      </a:lvl2pPr>
      <a:lvl3pPr marL="3919205" indent="-784265" algn="l" defTabSz="3134940" rtl="0" eaLnBrk="0" fontAlgn="base" hangingPunct="0">
        <a:spcBef>
          <a:spcPct val="20000"/>
        </a:spcBef>
        <a:spcAft>
          <a:spcPct val="0"/>
        </a:spcAft>
        <a:buChar char="•"/>
        <a:defRPr sz="8200">
          <a:solidFill>
            <a:schemeClr val="tx1"/>
          </a:solidFill>
          <a:latin typeface="+mn-lt"/>
        </a:defRPr>
      </a:lvl3pPr>
      <a:lvl4pPr marL="5486674" indent="-784265" algn="l" defTabSz="3134940" rtl="0" eaLnBrk="0" fontAlgn="base" hangingPunct="0">
        <a:spcBef>
          <a:spcPct val="20000"/>
        </a:spcBef>
        <a:spcAft>
          <a:spcPct val="0"/>
        </a:spcAft>
        <a:buChar char="–"/>
        <a:defRPr sz="6867">
          <a:solidFill>
            <a:schemeClr val="tx1"/>
          </a:solidFill>
          <a:latin typeface="+mn-lt"/>
        </a:defRPr>
      </a:lvl4pPr>
      <a:lvl5pPr marL="7054145" indent="-783206" algn="l" defTabSz="3134940" rtl="0" eaLnBrk="0" fontAlgn="base" hangingPunct="0">
        <a:spcBef>
          <a:spcPct val="20000"/>
        </a:spcBef>
        <a:spcAft>
          <a:spcPct val="0"/>
        </a:spcAft>
        <a:buChar char="»"/>
        <a:defRPr sz="6867">
          <a:solidFill>
            <a:schemeClr val="tx1"/>
          </a:solidFill>
          <a:latin typeface="+mn-lt"/>
        </a:defRPr>
      </a:lvl5pPr>
      <a:lvl6pPr marL="7358960" indent="-783206" algn="l" defTabSz="3134940" rtl="0" fontAlgn="base">
        <a:spcBef>
          <a:spcPct val="20000"/>
        </a:spcBef>
        <a:spcAft>
          <a:spcPct val="0"/>
        </a:spcAft>
        <a:buChar char="»"/>
        <a:defRPr sz="6867">
          <a:solidFill>
            <a:schemeClr val="tx1"/>
          </a:solidFill>
          <a:latin typeface="+mn-lt"/>
        </a:defRPr>
      </a:lvl6pPr>
      <a:lvl7pPr marL="7663775" indent="-783206" algn="l" defTabSz="3134940" rtl="0" fontAlgn="base">
        <a:spcBef>
          <a:spcPct val="20000"/>
        </a:spcBef>
        <a:spcAft>
          <a:spcPct val="0"/>
        </a:spcAft>
        <a:buChar char="»"/>
        <a:defRPr sz="6867">
          <a:solidFill>
            <a:schemeClr val="tx1"/>
          </a:solidFill>
          <a:latin typeface="+mn-lt"/>
        </a:defRPr>
      </a:lvl7pPr>
      <a:lvl8pPr marL="7968590" indent="-783206" algn="l" defTabSz="3134940" rtl="0" fontAlgn="base">
        <a:spcBef>
          <a:spcPct val="20000"/>
        </a:spcBef>
        <a:spcAft>
          <a:spcPct val="0"/>
        </a:spcAft>
        <a:buChar char="»"/>
        <a:defRPr sz="6867">
          <a:solidFill>
            <a:schemeClr val="tx1"/>
          </a:solidFill>
          <a:latin typeface="+mn-lt"/>
        </a:defRPr>
      </a:lvl8pPr>
      <a:lvl9pPr marL="8273406" indent="-783206" algn="l" defTabSz="3134940" rtl="0" fontAlgn="base">
        <a:spcBef>
          <a:spcPct val="20000"/>
        </a:spcBef>
        <a:spcAft>
          <a:spcPct val="0"/>
        </a:spcAft>
        <a:buChar char="»"/>
        <a:defRPr sz="6867">
          <a:solidFill>
            <a:schemeClr val="tx1"/>
          </a:solidFill>
          <a:latin typeface="+mn-lt"/>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 Id="rId2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0">
  <p:cSld>
    <p:bg>
      <p:bgPr>
        <a:gradFill rotWithShape="0">
          <a:gsLst>
            <a:gs pos="0">
              <a:srgbClr val="FFFFFF"/>
            </a:gs>
            <a:gs pos="100000">
              <a:srgbClr val="D1E0E5"/>
            </a:gs>
          </a:gsLst>
          <a:lin ang="5400000" scaled="1"/>
        </a:gradFill>
        <a:effectLst/>
      </p:bgPr>
    </p:bg>
    <p:spTree>
      <p:nvGrpSpPr>
        <p:cNvPr id="1" name=""/>
        <p:cNvGrpSpPr/>
        <p:nvPr/>
      </p:nvGrpSpPr>
      <p:grpSpPr>
        <a:xfrm>
          <a:off x="0" y="0"/>
          <a:ext cx="0" cy="0"/>
          <a:chOff x="0" y="0"/>
          <a:chExt cx="0" cy="0"/>
        </a:xfrm>
      </p:grpSpPr>
      <p:sp>
        <p:nvSpPr>
          <p:cNvPr id="32" name="Rectangle 27"/>
          <p:cNvSpPr>
            <a:spLocks noChangeArrowheads="1"/>
          </p:cNvSpPr>
          <p:nvPr/>
        </p:nvSpPr>
        <p:spPr bwMode="auto">
          <a:xfrm>
            <a:off x="-53827" y="-56117"/>
            <a:ext cx="32950730" cy="4286250"/>
          </a:xfrm>
          <a:prstGeom prst="rect">
            <a:avLst/>
          </a:prstGeom>
          <a:solidFill>
            <a:schemeClr val="accent6">
              <a:lumMod val="50000"/>
            </a:schemeClr>
          </a:solidFill>
          <a:ln>
            <a:solidFill>
              <a:schemeClr val="accent6"/>
            </a:solidFill>
          </a:ln>
        </p:spPr>
        <p:txBody>
          <a:bodyPr wrap="none" anchor="ctr"/>
          <a:lstStyle>
            <a:defPPr>
              <a:defRPr kern="1200"/>
            </a:defPPr>
          </a:lstStyle>
          <a:p>
            <a:endParaRPr lang="en-US" sz="4428" dirty="0"/>
          </a:p>
        </p:txBody>
      </p:sp>
      <p:sp>
        <p:nvSpPr>
          <p:cNvPr id="31" name="Title 11">
            <a:extLst>
              <a:ext uri="{FF2B5EF4-FFF2-40B4-BE49-F238E27FC236}">
                <a16:creationId xmlns:a16="http://schemas.microsoft.com/office/drawing/2014/main" id="{A3F6428D-1FA6-42BA-BAEA-3577E1620F6B}"/>
              </a:ext>
            </a:extLst>
          </p:cNvPr>
          <p:cNvSpPr txBox="1"/>
          <p:nvPr/>
        </p:nvSpPr>
        <p:spPr>
          <a:xfrm>
            <a:off x="714408" y="528257"/>
            <a:ext cx="27432000" cy="1831290"/>
          </a:xfrm>
          <a:prstGeom prst="rect">
            <a:avLst/>
          </a:prstGeom>
        </p:spPr>
        <p:txBody>
          <a:bodyPr lIns="85344" tIns="42672" rIns="85344" bIns="42672" anchor="t"/>
          <a:lstStyle>
            <a:defPPr>
              <a:defRPr kern="1200"/>
            </a:defPPr>
            <a:lvl1pPr algn="ctr" defTabSz="4389028" rtl="0" eaLnBrk="1" latinLnBrk="0" hangingPunct="1">
              <a:spcBef>
                <a:spcPct val="0"/>
              </a:spcBef>
              <a:buNone/>
              <a:defRPr sz="13400" kern="1200">
                <a:solidFill>
                  <a:schemeClr val="tx1"/>
                </a:solidFill>
                <a:latin typeface="+mj-lt"/>
                <a:ea typeface="+mj-ea"/>
                <a:cs typeface="+mj-cs"/>
              </a:defRPr>
            </a:lvl1pPr>
          </a:lstStyle>
          <a:p>
            <a:pPr algn="l"/>
            <a:endParaRPr lang="en-US" sz="5700" dirty="0">
              <a:solidFill>
                <a:schemeClr val="bg1"/>
              </a:solidFill>
              <a:latin typeface="Amaranth" panose="02000503050000020004" pitchFamily="2" charset="0"/>
            </a:endParaRPr>
          </a:p>
        </p:txBody>
      </p:sp>
      <p:sp>
        <p:nvSpPr>
          <p:cNvPr id="35" name="Text Placeholder 16">
            <a:extLst>
              <a:ext uri="{FF2B5EF4-FFF2-40B4-BE49-F238E27FC236}">
                <a16:creationId xmlns:a16="http://schemas.microsoft.com/office/drawing/2014/main" id="{30C08963-BE29-4B96-B122-F15F02A3F7E3}"/>
              </a:ext>
            </a:extLst>
          </p:cNvPr>
          <p:cNvSpPr txBox="1"/>
          <p:nvPr/>
        </p:nvSpPr>
        <p:spPr>
          <a:xfrm>
            <a:off x="7747959" y="603831"/>
            <a:ext cx="16236939" cy="1840504"/>
          </a:xfrm>
          <a:prstGeom prst="rect">
            <a:avLst/>
          </a:prstGeom>
        </p:spPr>
        <p:txBody>
          <a:bodyPr wrap="square" lIns="85344" tIns="42672" rIns="85344" bIns="42672" anchor="t">
            <a:spAutoFit/>
          </a:bodyPr>
          <a:lstStyle>
            <a:defPPr>
              <a:defRPr kern="1200"/>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ctr"/>
            <a:r>
              <a:rPr lang="en-US" sz="5700" dirty="0">
                <a:solidFill>
                  <a:schemeClr val="bg1"/>
                </a:solidFill>
                <a:latin typeface="Times New Roman" panose="02020603050405020304" pitchFamily="18" charset="0"/>
                <a:cs typeface="Times New Roman" panose="02020603050405020304" pitchFamily="18" charset="0"/>
              </a:rPr>
              <a:t>Use of a </a:t>
            </a:r>
            <a:r>
              <a:rPr lang="en-US" sz="5700" dirty="0" err="1">
                <a:solidFill>
                  <a:schemeClr val="bg1"/>
                </a:solidFill>
                <a:latin typeface="Times New Roman" panose="02020603050405020304" pitchFamily="18" charset="0"/>
                <a:cs typeface="Times New Roman" panose="02020603050405020304" pitchFamily="18" charset="0"/>
              </a:rPr>
              <a:t>TerraRover</a:t>
            </a:r>
            <a:r>
              <a:rPr lang="en-US" sz="5700" dirty="0">
                <a:solidFill>
                  <a:schemeClr val="bg1"/>
                </a:solidFill>
                <a:latin typeface="Times New Roman" panose="02020603050405020304" pitchFamily="18" charset="0"/>
                <a:cs typeface="Times New Roman" panose="02020603050405020304" pitchFamily="18" charset="0"/>
              </a:rPr>
              <a:t> 2 Collect Fine Particle Matter Using Arduino Related Technology</a:t>
            </a:r>
          </a:p>
        </p:txBody>
      </p:sp>
      <p:sp>
        <p:nvSpPr>
          <p:cNvPr id="2" name="Rectangle 5"/>
          <p:cNvSpPr>
            <a:spLocks noChangeArrowheads="1"/>
          </p:cNvSpPr>
          <p:nvPr/>
        </p:nvSpPr>
        <p:spPr bwMode="auto">
          <a:xfrm>
            <a:off x="514350" y="4814507"/>
            <a:ext cx="7515257" cy="7220755"/>
          </a:xfrm>
          <a:prstGeom prst="roundRect">
            <a:avLst>
              <a:gd name="adj" fmla="val 1380"/>
            </a:avLst>
          </a:prstGeom>
          <a:noFill/>
          <a:ln>
            <a:noFill/>
          </a:ln>
          <a:effectLst/>
        </p:spPr>
        <p:txBody>
          <a:bodyPr wrap="none" lIns="182880" tIns="45720" rIns="182880" bIns="45720" anchor="ctr"/>
          <a:lstStyle>
            <a:defPPr>
              <a:defRPr kern="1200"/>
            </a:defPPr>
          </a:lstStyle>
          <a:p>
            <a:pPr defTabSz="3135999"/>
            <a:endParaRPr lang="en-US" sz="2400" dirty="0">
              <a:noFill/>
              <a:latin typeface="Times New Roman" panose="02020603050405020304" pitchFamily="18" charset="0"/>
              <a:cs typeface="Times New Roman" panose="02020603050405020304" pitchFamily="18" charset="0"/>
            </a:endParaRPr>
          </a:p>
        </p:txBody>
      </p:sp>
      <p:sp>
        <p:nvSpPr>
          <p:cNvPr id="2053" name="Text Box 6"/>
          <p:cNvSpPr txBox="1">
            <a:spLocks noChangeArrowheads="1"/>
          </p:cNvSpPr>
          <p:nvPr/>
        </p:nvSpPr>
        <p:spPr bwMode="auto">
          <a:xfrm>
            <a:off x="734234" y="5393023"/>
            <a:ext cx="7538969" cy="6524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r>
              <a:rPr lang="en-US" sz="1900" dirty="0">
                <a:latin typeface="Times New Roman" panose="02020603050405020304" pitchFamily="18" charset="0"/>
                <a:ea typeface="Open Sans" panose="020B0606030504020204" pitchFamily="34" charset="0"/>
                <a:cs typeface="Times New Roman" panose="02020603050405020304" pitchFamily="18" charset="0"/>
              </a:rPr>
              <a:t>In this research, a NASA </a:t>
            </a:r>
            <a:r>
              <a:rPr lang="en-US" sz="1900" dirty="0" err="1">
                <a:latin typeface="Times New Roman" panose="02020603050405020304" pitchFamily="18" charset="0"/>
                <a:ea typeface="Open Sans" panose="020B0606030504020204" pitchFamily="34" charset="0"/>
                <a:cs typeface="Times New Roman" panose="02020603050405020304" pitchFamily="18" charset="0"/>
              </a:rPr>
              <a:t>TerraRover</a:t>
            </a:r>
            <a:r>
              <a:rPr lang="en-US" sz="1900" dirty="0">
                <a:latin typeface="Times New Roman" panose="02020603050405020304" pitchFamily="18" charset="0"/>
                <a:ea typeface="Open Sans" panose="020B0606030504020204" pitchFamily="34" charset="0"/>
                <a:cs typeface="Times New Roman" panose="02020603050405020304" pitchFamily="18" charset="0"/>
              </a:rPr>
              <a:t> 2 was modified to sense and record fine particulate matter along with its normal measurement of surface temperature. A micro PM 2.5 air quality sensor was independently programmed using the programming language of Arduino and the Arduino Leonardo Board. Multiple trial runs were made with the concentrations of particle size ranging from 1.0 microns to 10.0 microns (0.3 microns, 0.5 microns, 1.0 microns, 2.5 microns, 5.0 microns, 10.0 microns) in the Crestwood High School Teacher Parking Lot, Student Parking Lot, along Beech Daly Road, Band Practice Field, and the Student Practice Soccer Field. The PM 2.5 Air Quality Sensor was mobilized using the </a:t>
            </a:r>
            <a:r>
              <a:rPr lang="en-US" sz="1900" dirty="0" err="1">
                <a:latin typeface="Times New Roman" panose="02020603050405020304" pitchFamily="18" charset="0"/>
                <a:ea typeface="Open Sans" panose="020B0606030504020204" pitchFamily="34" charset="0"/>
                <a:cs typeface="Times New Roman" panose="02020603050405020304" pitchFamily="18" charset="0"/>
              </a:rPr>
              <a:t>TerraRover</a:t>
            </a:r>
            <a:r>
              <a:rPr lang="en-US" sz="1900" dirty="0">
                <a:latin typeface="Times New Roman" panose="02020603050405020304" pitchFamily="18" charset="0"/>
                <a:ea typeface="Open Sans" panose="020B0606030504020204" pitchFamily="34" charset="0"/>
                <a:cs typeface="Times New Roman" panose="02020603050405020304" pitchFamily="18" charset="0"/>
              </a:rPr>
              <a:t> 2, a robot using 3D printed components and a controller, to collect measurements of different sized particles around the designated area. The goal of this research was to use the data collected by the PM 2.5 air quality sensor to compare data from several different areas around Crestwood High School. Ground level PM concentrations are critical to collect and analyze because inhaling such fine particles, especially over a long period of time may cause respiratory health issues. Knowing the levels of particulate matter, may help alert school personnel know when it is safe for outdoor athletic activities. An analysis of the data showed difference between PM and their location around the school. However, the difference was less than expected. In the future, other air quality sensors can be added to the </a:t>
            </a:r>
            <a:r>
              <a:rPr lang="en-US" sz="1900" dirty="0" err="1">
                <a:latin typeface="Times New Roman" panose="02020603050405020304" pitchFamily="18" charset="0"/>
                <a:ea typeface="Open Sans" panose="020B0606030504020204" pitchFamily="34" charset="0"/>
                <a:cs typeface="Times New Roman" panose="02020603050405020304" pitchFamily="18" charset="0"/>
              </a:rPr>
              <a:t>TerraRover</a:t>
            </a:r>
            <a:r>
              <a:rPr lang="en-US" sz="1900" dirty="0">
                <a:latin typeface="Times New Roman" panose="02020603050405020304" pitchFamily="18" charset="0"/>
                <a:ea typeface="Open Sans" panose="020B0606030504020204" pitchFamily="34" charset="0"/>
                <a:cs typeface="Times New Roman" panose="02020603050405020304" pitchFamily="18" charset="0"/>
              </a:rPr>
              <a:t> 2, allowing a suite of air quality data to be collected.</a:t>
            </a:r>
          </a:p>
        </p:txBody>
      </p:sp>
      <p:sp>
        <p:nvSpPr>
          <p:cNvPr id="36" name="Rectangle 5">
            <a:extLst>
              <a:ext uri="{FF2B5EF4-FFF2-40B4-BE49-F238E27FC236}">
                <a16:creationId xmlns:a16="http://schemas.microsoft.com/office/drawing/2014/main" id="{98FCC399-CA5D-4873-B45E-22BAE0F51D2E}"/>
              </a:ext>
            </a:extLst>
          </p:cNvPr>
          <p:cNvSpPr>
            <a:spLocks noChangeArrowheads="1"/>
          </p:cNvSpPr>
          <p:nvPr/>
        </p:nvSpPr>
        <p:spPr bwMode="auto">
          <a:xfrm>
            <a:off x="9241306" y="4814507"/>
            <a:ext cx="14644790" cy="578516"/>
          </a:xfrm>
          <a:prstGeom prst="rect">
            <a:avLst/>
          </a:prstGeom>
          <a:solidFill>
            <a:schemeClr val="accent6">
              <a:lumMod val="50000"/>
            </a:schemeClr>
          </a:solidFill>
          <a:ln>
            <a:solidFill>
              <a:schemeClr val="accent6"/>
            </a:solidFill>
          </a:ln>
          <a:effectLst/>
        </p:spPr>
        <p:txBody>
          <a:bodyPr wrap="none" lIns="182880" tIns="45720" rIns="182880" bIns="45720" anchor="ctr"/>
          <a:lstStyle>
            <a:defPPr>
              <a:defRPr kern="1200"/>
            </a:defPPr>
          </a:lstStyle>
          <a:p>
            <a:pPr algn="ctr" defTabSz="3135999"/>
            <a:r>
              <a:rPr lang="en-US" sz="3200" dirty="0">
                <a:solidFill>
                  <a:schemeClr val="bg1"/>
                </a:solidFill>
                <a:latin typeface="Times New Roman" panose="02020603050405020304" pitchFamily="18" charset="0"/>
                <a:cs typeface="Times New Roman" panose="02020603050405020304" pitchFamily="18" charset="0"/>
              </a:rPr>
              <a:t>Methodology</a:t>
            </a:r>
          </a:p>
        </p:txBody>
      </p:sp>
      <p:sp>
        <p:nvSpPr>
          <p:cNvPr id="38" name="Rectangle 5">
            <a:extLst>
              <a:ext uri="{FF2B5EF4-FFF2-40B4-BE49-F238E27FC236}">
                <a16:creationId xmlns:a16="http://schemas.microsoft.com/office/drawing/2014/main" id="{991B9DF0-7DD4-4C17-94B6-6C493D1C390D}"/>
              </a:ext>
            </a:extLst>
          </p:cNvPr>
          <p:cNvSpPr>
            <a:spLocks noChangeArrowheads="1"/>
          </p:cNvSpPr>
          <p:nvPr/>
        </p:nvSpPr>
        <p:spPr bwMode="auto">
          <a:xfrm>
            <a:off x="13805088" y="13268896"/>
            <a:ext cx="7515257" cy="522817"/>
          </a:xfrm>
          <a:prstGeom prst="rect">
            <a:avLst/>
          </a:prstGeom>
          <a:solidFill>
            <a:schemeClr val="accent6">
              <a:lumMod val="50000"/>
            </a:schemeClr>
          </a:solidFill>
          <a:ln>
            <a:noFill/>
          </a:ln>
          <a:effectLst/>
        </p:spPr>
        <p:txBody>
          <a:bodyPr wrap="none" lIns="182880" tIns="45720" rIns="182880" bIns="45720" anchor="ctr"/>
          <a:lstStyle>
            <a:defPPr>
              <a:defRPr kern="1200"/>
            </a:defPPr>
          </a:lstStyle>
          <a:p>
            <a:pPr algn="ctr" defTabSz="3135999"/>
            <a:r>
              <a:rPr lang="en-US" sz="3200" dirty="0">
                <a:solidFill>
                  <a:schemeClr val="bg1"/>
                </a:solidFill>
                <a:latin typeface="Times New Roman" panose="02020603050405020304" pitchFamily="18" charset="0"/>
                <a:cs typeface="Times New Roman" panose="02020603050405020304" pitchFamily="18" charset="0"/>
              </a:rPr>
              <a:t>Results</a:t>
            </a:r>
          </a:p>
        </p:txBody>
      </p:sp>
      <p:sp>
        <p:nvSpPr>
          <p:cNvPr id="42" name="Rectangle 5">
            <a:extLst>
              <a:ext uri="{FF2B5EF4-FFF2-40B4-BE49-F238E27FC236}">
                <a16:creationId xmlns:a16="http://schemas.microsoft.com/office/drawing/2014/main" id="{C08CCD14-6632-49E3-A19B-81E98D465D46}"/>
              </a:ext>
            </a:extLst>
          </p:cNvPr>
          <p:cNvSpPr>
            <a:spLocks noChangeArrowheads="1"/>
          </p:cNvSpPr>
          <p:nvPr/>
        </p:nvSpPr>
        <p:spPr bwMode="auto">
          <a:xfrm>
            <a:off x="24888792" y="4814507"/>
            <a:ext cx="7515257" cy="522817"/>
          </a:xfrm>
          <a:prstGeom prst="rect">
            <a:avLst/>
          </a:prstGeom>
          <a:solidFill>
            <a:schemeClr val="accent6">
              <a:lumMod val="50000"/>
            </a:schemeClr>
          </a:solidFill>
          <a:ln>
            <a:solidFill>
              <a:schemeClr val="accent6"/>
            </a:solidFill>
          </a:ln>
          <a:effectLst/>
        </p:spPr>
        <p:txBody>
          <a:bodyPr wrap="none" lIns="182880" tIns="45720" rIns="182880" bIns="45720" anchor="ctr"/>
          <a:lstStyle>
            <a:defPPr>
              <a:defRPr kern="1200"/>
            </a:defPPr>
          </a:lstStyle>
          <a:p>
            <a:pPr algn="ctr" defTabSz="3135999"/>
            <a:r>
              <a:rPr lang="en-US" sz="3200" dirty="0">
                <a:solidFill>
                  <a:schemeClr val="bg1"/>
                </a:solidFill>
                <a:latin typeface="Times New Roman" panose="02020603050405020304" pitchFamily="18" charset="0"/>
                <a:cs typeface="Times New Roman" panose="02020603050405020304" pitchFamily="18" charset="0"/>
              </a:rPr>
              <a:t>Conclusion</a:t>
            </a:r>
          </a:p>
        </p:txBody>
      </p:sp>
      <p:sp>
        <p:nvSpPr>
          <p:cNvPr id="46" name="Rectangle 5">
            <a:extLst>
              <a:ext uri="{FF2B5EF4-FFF2-40B4-BE49-F238E27FC236}">
                <a16:creationId xmlns:a16="http://schemas.microsoft.com/office/drawing/2014/main" id="{88D57C6D-9B7C-4799-9EEF-AD493DF30EC4}"/>
              </a:ext>
            </a:extLst>
          </p:cNvPr>
          <p:cNvSpPr>
            <a:spLocks noChangeArrowheads="1"/>
          </p:cNvSpPr>
          <p:nvPr/>
        </p:nvSpPr>
        <p:spPr bwMode="auto">
          <a:xfrm>
            <a:off x="24776479" y="15588084"/>
            <a:ext cx="7515257" cy="522817"/>
          </a:xfrm>
          <a:prstGeom prst="rect">
            <a:avLst/>
          </a:prstGeom>
          <a:solidFill>
            <a:schemeClr val="accent6">
              <a:lumMod val="50000"/>
            </a:schemeClr>
          </a:solidFill>
          <a:ln>
            <a:noFill/>
          </a:ln>
          <a:effectLst/>
        </p:spPr>
        <p:txBody>
          <a:bodyPr wrap="none" lIns="182880" tIns="45720" rIns="182880" bIns="45720" anchor="ctr"/>
          <a:lstStyle>
            <a:defPPr>
              <a:defRPr kern="1200"/>
            </a:defPPr>
          </a:lstStyle>
          <a:p>
            <a:pPr algn="ctr" defTabSz="3135999"/>
            <a:r>
              <a:rPr lang="en-US" sz="3200" dirty="0">
                <a:solidFill>
                  <a:schemeClr val="bg1"/>
                </a:solidFill>
                <a:latin typeface="Times New Roman" panose="02020603050405020304" pitchFamily="18" charset="0"/>
                <a:cs typeface="Times New Roman" panose="02020603050405020304" pitchFamily="18" charset="0"/>
              </a:rPr>
              <a:t>Acknowledgements</a:t>
            </a:r>
          </a:p>
        </p:txBody>
      </p:sp>
      <p:sp>
        <p:nvSpPr>
          <p:cNvPr id="16" name="Rectangle 5">
            <a:extLst>
              <a:ext uri="{FF2B5EF4-FFF2-40B4-BE49-F238E27FC236}">
                <a16:creationId xmlns:a16="http://schemas.microsoft.com/office/drawing/2014/main" id="{620C51D2-3423-4C6C-A077-34B27F321D2D}"/>
              </a:ext>
            </a:extLst>
          </p:cNvPr>
          <p:cNvSpPr>
            <a:spLocks noChangeArrowheads="1"/>
          </p:cNvSpPr>
          <p:nvPr/>
        </p:nvSpPr>
        <p:spPr bwMode="auto">
          <a:xfrm>
            <a:off x="734234" y="11955037"/>
            <a:ext cx="7515257" cy="522817"/>
          </a:xfrm>
          <a:prstGeom prst="rect">
            <a:avLst/>
          </a:prstGeom>
          <a:solidFill>
            <a:schemeClr val="accent6">
              <a:lumMod val="50000"/>
            </a:schemeClr>
          </a:solidFill>
          <a:ln>
            <a:solidFill>
              <a:schemeClr val="accent6">
                <a:lumMod val="50000"/>
              </a:schemeClr>
            </a:solidFill>
          </a:ln>
          <a:effectLst/>
        </p:spPr>
        <p:txBody>
          <a:bodyPr wrap="none" lIns="182880" tIns="45720" rIns="182880" bIns="45720" anchor="ctr"/>
          <a:lstStyle>
            <a:defPPr>
              <a:defRPr kern="1200"/>
            </a:defPPr>
          </a:lstStyle>
          <a:p>
            <a:pPr algn="ctr" defTabSz="3135999"/>
            <a:r>
              <a:rPr lang="en-US" sz="3200" dirty="0">
                <a:solidFill>
                  <a:schemeClr val="bg1"/>
                </a:solidFill>
                <a:latin typeface="Times New Roman" panose="02020603050405020304" pitchFamily="18" charset="0"/>
                <a:cs typeface="Times New Roman" panose="02020603050405020304" pitchFamily="18" charset="0"/>
              </a:rPr>
              <a:t>Discussion</a:t>
            </a:r>
          </a:p>
        </p:txBody>
      </p:sp>
      <p:sp>
        <p:nvSpPr>
          <p:cNvPr id="17" name="Text Box 6">
            <a:extLst>
              <a:ext uri="{FF2B5EF4-FFF2-40B4-BE49-F238E27FC236}">
                <a16:creationId xmlns:a16="http://schemas.microsoft.com/office/drawing/2014/main" id="{8AE8A03B-3762-4AF2-A9FC-B088E0736F3A}"/>
              </a:ext>
            </a:extLst>
          </p:cNvPr>
          <p:cNvSpPr txBox="1">
            <a:spLocks noChangeArrowheads="1"/>
          </p:cNvSpPr>
          <p:nvPr/>
        </p:nvSpPr>
        <p:spPr bwMode="auto">
          <a:xfrm>
            <a:off x="660555" y="12515005"/>
            <a:ext cx="5869338" cy="9448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r>
              <a:rPr lang="en-US" sz="1900" dirty="0">
                <a:latin typeface="Times New Roman" panose="02020603050405020304" pitchFamily="18" charset="0"/>
                <a:ea typeface="Open Sans" panose="020B0606030504020204" pitchFamily="34" charset="0"/>
                <a:cs typeface="Times New Roman" panose="02020603050405020304" pitchFamily="18" charset="0"/>
              </a:rPr>
              <a:t>PM concentration levels slightly vary in different locations. While most of the data did not differ much, the data taken near Beech Daly road had higher levels of Particulate Matter greater than 0.3um (ultra fine particles). This location is directly near a major road meaning that car exhaust is the most probable cause for this shift in data. Possible sources of error include weather changes between location switches, the time of day that the data was collected, accuracy of the Particulate Matter sensor, the instability of the Particulate Matter Sensor while driving, and altitude of Particulate Matter Sensor. Globe research previously written by </a:t>
            </a:r>
            <a:r>
              <a:rPr lang="en-US" sz="1900" dirty="0" err="1">
                <a:latin typeface="Times New Roman" panose="02020603050405020304" pitchFamily="18" charset="0"/>
                <a:ea typeface="Open Sans" panose="020B0606030504020204" pitchFamily="34" charset="0"/>
                <a:cs typeface="Times New Roman" panose="02020603050405020304" pitchFamily="18" charset="0"/>
              </a:rPr>
              <a:t>Nazih</a:t>
            </a:r>
            <a:r>
              <a:rPr lang="en-US" sz="1900" dirty="0">
                <a:latin typeface="Times New Roman" panose="02020603050405020304" pitchFamily="18" charset="0"/>
                <a:ea typeface="Open Sans" panose="020B0606030504020204" pitchFamily="34" charset="0"/>
                <a:cs typeface="Times New Roman" panose="02020603050405020304" pitchFamily="18" charset="0"/>
              </a:rPr>
              <a:t> Baydoun, Hassan Berry, and Nour Kochaiche at Crestwood High School using a </a:t>
            </a:r>
            <a:r>
              <a:rPr lang="en-US" sz="1900" dirty="0" err="1">
                <a:latin typeface="Times New Roman" panose="02020603050405020304" pitchFamily="18" charset="0"/>
                <a:ea typeface="Open Sans" panose="020B0606030504020204" pitchFamily="34" charset="0"/>
                <a:cs typeface="Times New Roman" panose="02020603050405020304" pitchFamily="18" charset="0"/>
              </a:rPr>
              <a:t>PurpleAir</a:t>
            </a:r>
            <a:r>
              <a:rPr lang="en-US" sz="1900" dirty="0">
                <a:latin typeface="Times New Roman" panose="02020603050405020304" pitchFamily="18" charset="0"/>
                <a:ea typeface="Open Sans" panose="020B0606030504020204" pitchFamily="34" charset="0"/>
                <a:cs typeface="Times New Roman" panose="02020603050405020304" pitchFamily="18" charset="0"/>
              </a:rPr>
              <a:t> device at higher altitudes whereas the high school researchers hope to advance their robot to collect data at a human’s breathing level to accurately measure how much Particulate Matter humans breathe. The previous research also included data on the topic of wind speed, relative humidity, and temperature all impacted the particulate matter of the area. As the research develops, the researchers are going to monitor the differences of particulate matter levels compared to weather conditions including wind speed, relative humidity, and temperature. The researchers had to accept their first null hypothesis as there was little difference in Particulate Matter levels in different locations. The researchers rejected their second null hypothesis, as there were more particles with a size less than 2.5um at Beech Daly road than every other area in which data was collected. The researchers also rejected their third null hypothesis, as the </a:t>
            </a:r>
            <a:r>
              <a:rPr lang="en-US" sz="1900" dirty="0" err="1">
                <a:latin typeface="Times New Roman" panose="02020603050405020304" pitchFamily="18" charset="0"/>
                <a:ea typeface="Open Sans" panose="020B0606030504020204" pitchFamily="34" charset="0"/>
                <a:cs typeface="Times New Roman" panose="02020603050405020304" pitchFamily="18" charset="0"/>
              </a:rPr>
              <a:t>TerraRover</a:t>
            </a:r>
            <a:r>
              <a:rPr lang="en-US" sz="1900" dirty="0">
                <a:latin typeface="Times New Roman" panose="02020603050405020304" pitchFamily="18" charset="0"/>
                <a:ea typeface="Open Sans" panose="020B0606030504020204" pitchFamily="34" charset="0"/>
                <a:cs typeface="Times New Roman" panose="02020603050405020304" pitchFamily="18" charset="0"/>
              </a:rPr>
              <a:t> 2’s was successfully able to drive while collecting Particulate Matter data outdoors.</a:t>
            </a:r>
          </a:p>
        </p:txBody>
      </p:sp>
      <p:sp>
        <p:nvSpPr>
          <p:cNvPr id="287" name="TextBox 286">
            <a:extLst>
              <a:ext uri="{FF2B5EF4-FFF2-40B4-BE49-F238E27FC236}">
                <a16:creationId xmlns:a16="http://schemas.microsoft.com/office/drawing/2014/main" id="{2C6E9F3E-3183-4639-8BD4-4D30DDD1A58D}"/>
              </a:ext>
            </a:extLst>
          </p:cNvPr>
          <p:cNvSpPr txBox="1"/>
          <p:nvPr/>
        </p:nvSpPr>
        <p:spPr>
          <a:xfrm>
            <a:off x="24802637" y="16281013"/>
            <a:ext cx="7364806" cy="2308324"/>
          </a:xfrm>
          <a:prstGeom prst="rect">
            <a:avLst/>
          </a:prstGeom>
          <a:noFill/>
        </p:spPr>
        <p:txBody>
          <a:bodyPr wrap="square" rtlCol="0">
            <a:spAutoFit/>
          </a:bodyPr>
          <a:lstStyle>
            <a:defPPr>
              <a:defRPr kern="1200"/>
            </a:defPPr>
          </a:lstStyle>
          <a:p>
            <a:r>
              <a:rPr lang="en-US" sz="1600" dirty="0">
                <a:latin typeface="Times New Roman" panose="02020603050405020304" pitchFamily="18" charset="0"/>
                <a:ea typeface="Open Sans" panose="020B0606030504020204" pitchFamily="34" charset="0"/>
                <a:cs typeface="Times New Roman" panose="02020603050405020304" pitchFamily="18" charset="0"/>
              </a:rPr>
              <a:t>Working with Mr. David Bydlowski and Mr. Andy Henry of the NASA AREN program was very educational and inspiring for the researchers. He worked with and advised them on how to improve their methods approaching the Arduino Leonardo setup for the PM2.5 Air Quality Sensor, and provided instruments when the researchers needed them most. While working with both mentors, the researchers truly</a:t>
            </a:r>
          </a:p>
          <a:p>
            <a:r>
              <a:rPr lang="en-US" sz="1600" dirty="0">
                <a:latin typeface="Times New Roman" panose="02020603050405020304" pitchFamily="18" charset="0"/>
                <a:ea typeface="Open Sans" panose="020B0606030504020204" pitchFamily="34" charset="0"/>
                <a:cs typeface="Times New Roman" panose="02020603050405020304" pitchFamily="18" charset="0"/>
              </a:rPr>
              <a:t>understood the importance and impact of their research and how they approached the research in a technological lens, as studying particulate matter and air quality in general is as significant as it has ever been due to the recent COVID-19 pandemic, and the rising use of fossil fuels.</a:t>
            </a:r>
          </a:p>
        </p:txBody>
      </p:sp>
      <p:sp>
        <p:nvSpPr>
          <p:cNvPr id="21" name="Rectangle 5">
            <a:extLst>
              <a:ext uri="{FF2B5EF4-FFF2-40B4-BE49-F238E27FC236}">
                <a16:creationId xmlns:a16="http://schemas.microsoft.com/office/drawing/2014/main" id="{F9C1CD83-8330-4DDD-AD32-E03D6FDFB99A}"/>
              </a:ext>
            </a:extLst>
          </p:cNvPr>
          <p:cNvSpPr>
            <a:spLocks noChangeArrowheads="1"/>
          </p:cNvSpPr>
          <p:nvPr/>
        </p:nvSpPr>
        <p:spPr bwMode="auto">
          <a:xfrm>
            <a:off x="712759" y="4814506"/>
            <a:ext cx="7515257" cy="522817"/>
          </a:xfrm>
          <a:prstGeom prst="rect">
            <a:avLst/>
          </a:prstGeom>
          <a:solidFill>
            <a:schemeClr val="accent6">
              <a:lumMod val="50000"/>
            </a:schemeClr>
          </a:solidFill>
          <a:ln>
            <a:solidFill>
              <a:schemeClr val="accent6"/>
            </a:solidFill>
          </a:ln>
          <a:effectLst/>
        </p:spPr>
        <p:txBody>
          <a:bodyPr wrap="none" lIns="182880" tIns="45720" rIns="182880" bIns="45720" anchor="ctr"/>
          <a:lstStyle>
            <a:defPPr>
              <a:defRPr kern="1200"/>
            </a:defPPr>
          </a:lstStyle>
          <a:p>
            <a:pPr algn="ctr" defTabSz="3135999"/>
            <a:r>
              <a:rPr lang="en-US" sz="3200" dirty="0">
                <a:solidFill>
                  <a:schemeClr val="bg1"/>
                </a:solidFill>
                <a:latin typeface="Times New Roman" panose="02020603050405020304" pitchFamily="18" charset="0"/>
                <a:cs typeface="Times New Roman" panose="02020603050405020304" pitchFamily="18" charset="0"/>
              </a:rPr>
              <a:t>Abstract</a:t>
            </a:r>
          </a:p>
        </p:txBody>
      </p:sp>
      <p:sp>
        <p:nvSpPr>
          <p:cNvPr id="24" name="TextBox 23">
            <a:extLst>
              <a:ext uri="{FF2B5EF4-FFF2-40B4-BE49-F238E27FC236}">
                <a16:creationId xmlns:a16="http://schemas.microsoft.com/office/drawing/2014/main" id="{4B74CEB9-44DE-48C6-8B75-C7287A4BFB57}"/>
              </a:ext>
            </a:extLst>
          </p:cNvPr>
          <p:cNvSpPr txBox="1"/>
          <p:nvPr/>
        </p:nvSpPr>
        <p:spPr>
          <a:xfrm>
            <a:off x="11732796" y="3545433"/>
            <a:ext cx="12639142"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i="1" dirty="0">
                <a:solidFill>
                  <a:srgbClr val="FFFFFF"/>
                </a:solidFill>
                <a:latin typeface="Times New Roman" panose="02020603050405020304" pitchFamily="18" charset="0"/>
                <a:cs typeface="Times New Roman" panose="02020603050405020304" pitchFamily="18" charset="0"/>
              </a:rPr>
              <a:t>Crestwood High School, Dearborn Heights, MI</a:t>
            </a:r>
          </a:p>
        </p:txBody>
      </p:sp>
      <p:pic>
        <p:nvPicPr>
          <p:cNvPr id="6" name="Picture 6" descr="A picture containing text, electronics&#10;&#10;Description automatically generated">
            <a:extLst>
              <a:ext uri="{FF2B5EF4-FFF2-40B4-BE49-F238E27FC236}">
                <a16:creationId xmlns:a16="http://schemas.microsoft.com/office/drawing/2014/main" id="{3719FD32-6911-4C1F-A185-AD8060ABD9A9}"/>
              </a:ext>
            </a:extLst>
          </p:cNvPr>
          <p:cNvPicPr>
            <a:picLocks/>
          </p:cNvPicPr>
          <p:nvPr/>
        </p:nvPicPr>
        <p:blipFill>
          <a:blip r:embed="rId2" cstate="print">
            <a:extLst>
              <a:ext uri="{28A0092B-C50C-407E-A947-70E740481C1C}">
                <a14:useLocalDpi xmlns:a14="http://schemas.microsoft.com/office/drawing/2010/main"/>
              </a:ext>
            </a:extLst>
          </a:blip>
          <a:stretch>
            <a:fillRect/>
          </a:stretch>
        </p:blipFill>
        <p:spPr>
          <a:xfrm>
            <a:off x="9226853" y="5544233"/>
            <a:ext cx="3331545" cy="2743200"/>
          </a:xfrm>
          <a:prstGeom prst="rect">
            <a:avLst/>
          </a:prstGeom>
        </p:spPr>
      </p:pic>
      <p:sp>
        <p:nvSpPr>
          <p:cNvPr id="8" name="Arrow: Right 7">
            <a:extLst>
              <a:ext uri="{FF2B5EF4-FFF2-40B4-BE49-F238E27FC236}">
                <a16:creationId xmlns:a16="http://schemas.microsoft.com/office/drawing/2014/main" id="{7F7C3A4B-CA01-4393-8DBD-E8BC1A3635C6}"/>
              </a:ext>
            </a:extLst>
          </p:cNvPr>
          <p:cNvSpPr/>
          <p:nvPr/>
        </p:nvSpPr>
        <p:spPr bwMode="auto">
          <a:xfrm>
            <a:off x="18426117" y="6679972"/>
            <a:ext cx="1449985" cy="749175"/>
          </a:xfrm>
          <a:prstGeom prst="rightArrow">
            <a:avLst/>
          </a:prstGeom>
          <a:solidFill>
            <a:schemeClr val="accent6">
              <a:lumMod val="75000"/>
            </a:schemeClr>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2175" rtl="0" eaLnBrk="1" fontAlgn="base" latinLnBrk="0" hangingPunct="1">
              <a:lnSpc>
                <a:spcPct val="100000"/>
              </a:lnSpc>
              <a:spcBef>
                <a:spcPct val="0"/>
              </a:spcBef>
              <a:spcAft>
                <a:spcPct val="0"/>
              </a:spcAft>
              <a:buClrTx/>
              <a:buSzTx/>
              <a:buFontTx/>
              <a:buNone/>
              <a:tabLst/>
            </a:pPr>
            <a:endParaRPr kumimoji="0" lang="en-US" sz="9300" b="0" i="0" u="none" strike="noStrike" cap="none" normalizeH="0" baseline="0">
              <a:ln>
                <a:noFill/>
              </a:ln>
              <a:solidFill>
                <a:schemeClr val="tx1"/>
              </a:solidFill>
              <a:effectLst/>
              <a:latin typeface="Arial" pitchFamily="34" charset="0"/>
            </a:endParaRPr>
          </a:p>
        </p:txBody>
      </p:sp>
      <p:pic>
        <p:nvPicPr>
          <p:cNvPr id="3" name="Picture 4">
            <a:extLst>
              <a:ext uri="{FF2B5EF4-FFF2-40B4-BE49-F238E27FC236}">
                <a16:creationId xmlns:a16="http://schemas.microsoft.com/office/drawing/2014/main" id="{6987C8C5-C5BB-41DB-9DCC-0A093D81D5CB}"/>
              </a:ext>
            </a:extLst>
          </p:cNvPr>
          <p:cNvPicPr>
            <a:picLocks/>
          </p:cNvPicPr>
          <p:nvPr/>
        </p:nvPicPr>
        <p:blipFill>
          <a:blip r:embed="rId3" cstate="print">
            <a:extLst>
              <a:ext uri="{28A0092B-C50C-407E-A947-70E740481C1C}">
                <a14:useLocalDpi xmlns:a14="http://schemas.microsoft.com/office/drawing/2010/main"/>
              </a:ext>
            </a:extLst>
          </a:blip>
          <a:stretch>
            <a:fillRect/>
          </a:stretch>
        </p:blipFill>
        <p:spPr>
          <a:xfrm>
            <a:off x="14352283" y="5672711"/>
            <a:ext cx="3839046" cy="2743200"/>
          </a:xfrm>
          <a:prstGeom prst="rect">
            <a:avLst/>
          </a:prstGeom>
        </p:spPr>
      </p:pic>
      <p:sp>
        <p:nvSpPr>
          <p:cNvPr id="22" name="TextBox 1">
            <a:extLst>
              <a:ext uri="{FF2B5EF4-FFF2-40B4-BE49-F238E27FC236}">
                <a16:creationId xmlns:a16="http://schemas.microsoft.com/office/drawing/2014/main" id="{09E7A643-01CF-41F6-9276-ADCD1F2CC46B}"/>
              </a:ext>
            </a:extLst>
          </p:cNvPr>
          <p:cNvSpPr txBox="1"/>
          <p:nvPr/>
        </p:nvSpPr>
        <p:spPr>
          <a:xfrm>
            <a:off x="12509961" y="2679413"/>
            <a:ext cx="12639142" cy="63094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6642" kern="1200">
                <a:solidFill>
                  <a:schemeClr val="tx1"/>
                </a:solidFill>
                <a:latin typeface="Arial"/>
                <a:ea typeface="+mn-ea"/>
                <a:cs typeface="+mn-cs"/>
              </a:defRPr>
            </a:lvl1pPr>
            <a:lvl2pPr marL="326532" algn="l" rtl="0" fontAlgn="base">
              <a:spcBef>
                <a:spcPct val="0"/>
              </a:spcBef>
              <a:spcAft>
                <a:spcPct val="0"/>
              </a:spcAft>
              <a:defRPr sz="6642" kern="1200">
                <a:solidFill>
                  <a:schemeClr val="tx1"/>
                </a:solidFill>
                <a:latin typeface="Arial"/>
                <a:ea typeface="+mn-ea"/>
                <a:cs typeface="+mn-cs"/>
              </a:defRPr>
            </a:lvl2pPr>
            <a:lvl3pPr marL="653064" algn="l" rtl="0" fontAlgn="base">
              <a:spcBef>
                <a:spcPct val="0"/>
              </a:spcBef>
              <a:spcAft>
                <a:spcPct val="0"/>
              </a:spcAft>
              <a:defRPr sz="6642" kern="1200">
                <a:solidFill>
                  <a:schemeClr val="tx1"/>
                </a:solidFill>
                <a:latin typeface="Arial"/>
                <a:ea typeface="+mn-ea"/>
                <a:cs typeface="+mn-cs"/>
              </a:defRPr>
            </a:lvl3pPr>
            <a:lvl4pPr marL="979597" algn="l" rtl="0" fontAlgn="base">
              <a:spcBef>
                <a:spcPct val="0"/>
              </a:spcBef>
              <a:spcAft>
                <a:spcPct val="0"/>
              </a:spcAft>
              <a:defRPr sz="6642" kern="1200">
                <a:solidFill>
                  <a:schemeClr val="tx1"/>
                </a:solidFill>
                <a:latin typeface="Arial"/>
                <a:ea typeface="+mn-ea"/>
                <a:cs typeface="+mn-cs"/>
              </a:defRPr>
            </a:lvl4pPr>
            <a:lvl5pPr marL="1306129" algn="l" rtl="0" fontAlgn="base">
              <a:spcBef>
                <a:spcPct val="0"/>
              </a:spcBef>
              <a:spcAft>
                <a:spcPct val="0"/>
              </a:spcAft>
              <a:defRPr sz="6642" kern="1200">
                <a:solidFill>
                  <a:schemeClr val="tx1"/>
                </a:solidFill>
                <a:latin typeface="Arial"/>
                <a:ea typeface="+mn-ea"/>
                <a:cs typeface="+mn-cs"/>
              </a:defRPr>
            </a:lvl5pPr>
            <a:lvl6pPr marL="1632661" algn="l" defTabSz="653064" rtl="0" eaLnBrk="1" latinLnBrk="0" hangingPunct="1">
              <a:defRPr sz="6642" kern="1200">
                <a:solidFill>
                  <a:schemeClr val="tx1"/>
                </a:solidFill>
                <a:latin typeface="Arial"/>
                <a:ea typeface="+mn-ea"/>
                <a:cs typeface="+mn-cs"/>
              </a:defRPr>
            </a:lvl6pPr>
            <a:lvl7pPr marL="1959193" algn="l" defTabSz="653064" rtl="0" eaLnBrk="1" latinLnBrk="0" hangingPunct="1">
              <a:defRPr sz="6642" kern="1200">
                <a:solidFill>
                  <a:schemeClr val="tx1"/>
                </a:solidFill>
                <a:latin typeface="Arial"/>
                <a:ea typeface="+mn-ea"/>
                <a:cs typeface="+mn-cs"/>
              </a:defRPr>
            </a:lvl7pPr>
            <a:lvl8pPr marL="2285726" algn="l" defTabSz="653064" rtl="0" eaLnBrk="1" latinLnBrk="0" hangingPunct="1">
              <a:defRPr sz="6642" kern="1200">
                <a:solidFill>
                  <a:schemeClr val="tx1"/>
                </a:solidFill>
                <a:latin typeface="Arial"/>
                <a:ea typeface="+mn-ea"/>
                <a:cs typeface="+mn-cs"/>
              </a:defRPr>
            </a:lvl8pPr>
            <a:lvl9pPr marL="2612258" algn="l" defTabSz="653064" rtl="0" eaLnBrk="1" latinLnBrk="0" hangingPunct="1">
              <a:defRPr sz="6642" kern="1200">
                <a:solidFill>
                  <a:schemeClr val="tx1"/>
                </a:solidFill>
                <a:latin typeface="Arial"/>
                <a:ea typeface="+mn-ea"/>
                <a:cs typeface="+mn-cs"/>
              </a:defRPr>
            </a:lvl9pPr>
          </a:lstStyle>
          <a:p>
            <a:r>
              <a:rPr lang="en-US" sz="3500" dirty="0">
                <a:solidFill>
                  <a:srgbClr val="FFFFFF"/>
                </a:solidFill>
                <a:latin typeface="Times New Roman" panose="02020603050405020304" pitchFamily="18" charset="0"/>
                <a:cs typeface="Times New Roman" panose="02020603050405020304" pitchFamily="18" charset="0"/>
              </a:rPr>
              <a:t>Maher Harp and Hala </a:t>
            </a:r>
            <a:r>
              <a:rPr lang="en-US" sz="3500" dirty="0" err="1">
                <a:solidFill>
                  <a:srgbClr val="FFFFFF"/>
                </a:solidFill>
                <a:latin typeface="Times New Roman" panose="02020603050405020304" pitchFamily="18" charset="0"/>
                <a:cs typeface="Times New Roman" panose="02020603050405020304" pitchFamily="18" charset="0"/>
              </a:rPr>
              <a:t>Komaiha</a:t>
            </a:r>
          </a:p>
        </p:txBody>
      </p:sp>
      <p:sp>
        <p:nvSpPr>
          <p:cNvPr id="25" name="Arrow: Right 24">
            <a:extLst>
              <a:ext uri="{FF2B5EF4-FFF2-40B4-BE49-F238E27FC236}">
                <a16:creationId xmlns:a16="http://schemas.microsoft.com/office/drawing/2014/main" id="{45453049-B85A-447B-A9DC-ACD619FFD1C6}"/>
              </a:ext>
            </a:extLst>
          </p:cNvPr>
          <p:cNvSpPr/>
          <p:nvPr/>
        </p:nvSpPr>
        <p:spPr bwMode="auto">
          <a:xfrm>
            <a:off x="12807341" y="6666560"/>
            <a:ext cx="1449985" cy="767741"/>
          </a:xfrm>
          <a:prstGeom prst="rightArrow">
            <a:avLst/>
          </a:prstGeom>
          <a:solidFill>
            <a:schemeClr val="accent6">
              <a:lumMod val="75000"/>
            </a:schemeClr>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2175" rtl="0" eaLnBrk="1" fontAlgn="base" latinLnBrk="0" hangingPunct="1">
              <a:lnSpc>
                <a:spcPct val="100000"/>
              </a:lnSpc>
              <a:spcBef>
                <a:spcPct val="0"/>
              </a:spcBef>
              <a:spcAft>
                <a:spcPct val="0"/>
              </a:spcAft>
              <a:buClrTx/>
              <a:buSzTx/>
              <a:buFontTx/>
              <a:buNone/>
              <a:tabLst/>
            </a:pPr>
            <a:endParaRPr kumimoji="0" lang="en-US" sz="9300" b="0" i="0" u="none" strike="noStrike" cap="none" normalizeH="0" baseline="0">
              <a:ln>
                <a:noFill/>
              </a:ln>
              <a:solidFill>
                <a:schemeClr val="tx1"/>
              </a:solidFill>
              <a:effectLst/>
              <a:latin typeface="Arial" pitchFamily="34" charset="0"/>
            </a:endParaRPr>
          </a:p>
        </p:txBody>
      </p:sp>
      <p:pic>
        <p:nvPicPr>
          <p:cNvPr id="5" name="Picture 6" descr="A picture containing text, worktable, automaton&#10;&#10;Description automatically generated">
            <a:extLst>
              <a:ext uri="{FF2B5EF4-FFF2-40B4-BE49-F238E27FC236}">
                <a16:creationId xmlns:a16="http://schemas.microsoft.com/office/drawing/2014/main" id="{82BAEB76-F4BA-4774-B342-AE8C22AD37A7}"/>
              </a:ext>
            </a:extLst>
          </p:cNvPr>
          <p:cNvPicPr>
            <a:picLocks/>
          </p:cNvPicPr>
          <p:nvPr/>
        </p:nvPicPr>
        <p:blipFill>
          <a:blip r:embed="rId4" cstate="print">
            <a:extLst>
              <a:ext uri="{28A0092B-C50C-407E-A947-70E740481C1C}">
                <a14:useLocalDpi xmlns:a14="http://schemas.microsoft.com/office/drawing/2010/main"/>
              </a:ext>
            </a:extLst>
          </a:blip>
          <a:stretch>
            <a:fillRect/>
          </a:stretch>
        </p:blipFill>
        <p:spPr>
          <a:xfrm>
            <a:off x="20110891" y="5657563"/>
            <a:ext cx="3572586" cy="2743200"/>
          </a:xfrm>
          <a:prstGeom prst="rect">
            <a:avLst/>
          </a:prstGeom>
        </p:spPr>
      </p:pic>
      <p:sp>
        <p:nvSpPr>
          <p:cNvPr id="7" name="Arrow: Curved Left 6">
            <a:extLst>
              <a:ext uri="{FF2B5EF4-FFF2-40B4-BE49-F238E27FC236}">
                <a16:creationId xmlns:a16="http://schemas.microsoft.com/office/drawing/2014/main" id="{E8D4ABD7-424C-4740-A08D-01D551362FF2}"/>
              </a:ext>
            </a:extLst>
          </p:cNvPr>
          <p:cNvSpPr>
            <a:spLocks/>
          </p:cNvSpPr>
          <p:nvPr/>
        </p:nvSpPr>
        <p:spPr bwMode="auto">
          <a:xfrm>
            <a:off x="23723180" y="7223853"/>
            <a:ext cx="1019408" cy="3506869"/>
          </a:xfrm>
          <a:prstGeom prst="curvedLeftArrow">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2175" rtl="0" eaLnBrk="1" fontAlgn="base" latinLnBrk="0" hangingPunct="1">
              <a:lnSpc>
                <a:spcPct val="100000"/>
              </a:lnSpc>
              <a:spcBef>
                <a:spcPct val="0"/>
              </a:spcBef>
              <a:spcAft>
                <a:spcPct val="0"/>
              </a:spcAft>
              <a:buClrTx/>
              <a:buSzTx/>
              <a:buFontTx/>
              <a:buNone/>
              <a:tabLst/>
            </a:pPr>
            <a:endParaRPr kumimoji="0" lang="en-US" sz="9300" b="0" i="0" u="none" strike="noStrike" cap="none" normalizeH="0" baseline="0" dirty="0">
              <a:ln>
                <a:noFill/>
              </a:ln>
              <a:solidFill>
                <a:schemeClr val="tx1"/>
              </a:solidFill>
              <a:effectLst/>
              <a:latin typeface="Arial" pitchFamily="34" charset="0"/>
            </a:endParaRPr>
          </a:p>
        </p:txBody>
      </p:sp>
      <p:pic>
        <p:nvPicPr>
          <p:cNvPr id="9" name="Picture 9" descr="A picture containing ground, outdoor&#10;&#10;Description automatically generated">
            <a:extLst>
              <a:ext uri="{FF2B5EF4-FFF2-40B4-BE49-F238E27FC236}">
                <a16:creationId xmlns:a16="http://schemas.microsoft.com/office/drawing/2014/main" id="{55AA874A-B9D1-41A8-B943-54FC06CCE057}"/>
              </a:ext>
            </a:extLst>
          </p:cNvPr>
          <p:cNvPicPr>
            <a:picLocks/>
          </p:cNvPicPr>
          <p:nvPr/>
        </p:nvPicPr>
        <p:blipFill>
          <a:blip r:embed="rId5" cstate="print">
            <a:extLst>
              <a:ext uri="{28A0092B-C50C-407E-A947-70E740481C1C}">
                <a14:useLocalDpi xmlns:a14="http://schemas.microsoft.com/office/drawing/2010/main"/>
              </a:ext>
            </a:extLst>
          </a:blip>
          <a:stretch>
            <a:fillRect/>
          </a:stretch>
        </p:blipFill>
        <p:spPr>
          <a:xfrm>
            <a:off x="20090821" y="9593850"/>
            <a:ext cx="3612725" cy="2743200"/>
          </a:xfrm>
          <a:prstGeom prst="rect">
            <a:avLst/>
          </a:prstGeom>
        </p:spPr>
      </p:pic>
      <p:pic>
        <p:nvPicPr>
          <p:cNvPr id="10" name="Picture 10" descr="A picture containing graphical user interface&#10;&#10;Description automatically generated">
            <a:extLst>
              <a:ext uri="{FF2B5EF4-FFF2-40B4-BE49-F238E27FC236}">
                <a16:creationId xmlns:a16="http://schemas.microsoft.com/office/drawing/2014/main" id="{27E7B07C-68CE-485F-A0D2-64366F22679B}"/>
              </a:ext>
            </a:extLst>
          </p:cNvPr>
          <p:cNvPicPr>
            <a:picLocks/>
          </p:cNvPicPr>
          <p:nvPr/>
        </p:nvPicPr>
        <p:blipFill>
          <a:blip r:embed="rId6" cstate="print">
            <a:extLst>
              <a:ext uri="{28A0092B-C50C-407E-A947-70E740481C1C}">
                <a14:useLocalDpi xmlns:a14="http://schemas.microsoft.com/office/drawing/2010/main"/>
              </a:ext>
            </a:extLst>
          </a:blip>
          <a:stretch>
            <a:fillRect/>
          </a:stretch>
        </p:blipFill>
        <p:spPr>
          <a:xfrm>
            <a:off x="8772563" y="9522369"/>
            <a:ext cx="4227241" cy="2743200"/>
          </a:xfrm>
          <a:prstGeom prst="rect">
            <a:avLst/>
          </a:prstGeom>
        </p:spPr>
      </p:pic>
      <p:sp>
        <p:nvSpPr>
          <p:cNvPr id="30" name="Arrow: Right 29">
            <a:extLst>
              <a:ext uri="{FF2B5EF4-FFF2-40B4-BE49-F238E27FC236}">
                <a16:creationId xmlns:a16="http://schemas.microsoft.com/office/drawing/2014/main" id="{1220D8B6-5C01-485C-B8A7-651912126BCB}"/>
              </a:ext>
            </a:extLst>
          </p:cNvPr>
          <p:cNvSpPr/>
          <p:nvPr/>
        </p:nvSpPr>
        <p:spPr bwMode="auto">
          <a:xfrm rot="10800000">
            <a:off x="13080096" y="10730722"/>
            <a:ext cx="1449985" cy="749175"/>
          </a:xfrm>
          <a:prstGeom prst="rightArrow">
            <a:avLst/>
          </a:prstGeom>
          <a:solidFill>
            <a:schemeClr val="accent6">
              <a:lumMod val="75000"/>
            </a:schemeClr>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6642" kern="1200">
                <a:solidFill>
                  <a:schemeClr val="tx1"/>
                </a:solidFill>
                <a:latin typeface="Arial"/>
                <a:ea typeface="+mn-ea"/>
                <a:cs typeface="+mn-cs"/>
              </a:defRPr>
            </a:lvl1pPr>
            <a:lvl2pPr marL="326532" algn="l" rtl="0" fontAlgn="base">
              <a:spcBef>
                <a:spcPct val="0"/>
              </a:spcBef>
              <a:spcAft>
                <a:spcPct val="0"/>
              </a:spcAft>
              <a:defRPr sz="6642" kern="1200">
                <a:solidFill>
                  <a:schemeClr val="tx1"/>
                </a:solidFill>
                <a:latin typeface="Arial"/>
                <a:ea typeface="+mn-ea"/>
                <a:cs typeface="+mn-cs"/>
              </a:defRPr>
            </a:lvl2pPr>
            <a:lvl3pPr marL="653064" algn="l" rtl="0" fontAlgn="base">
              <a:spcBef>
                <a:spcPct val="0"/>
              </a:spcBef>
              <a:spcAft>
                <a:spcPct val="0"/>
              </a:spcAft>
              <a:defRPr sz="6642" kern="1200">
                <a:solidFill>
                  <a:schemeClr val="tx1"/>
                </a:solidFill>
                <a:latin typeface="Arial"/>
                <a:ea typeface="+mn-ea"/>
                <a:cs typeface="+mn-cs"/>
              </a:defRPr>
            </a:lvl3pPr>
            <a:lvl4pPr marL="979597" algn="l" rtl="0" fontAlgn="base">
              <a:spcBef>
                <a:spcPct val="0"/>
              </a:spcBef>
              <a:spcAft>
                <a:spcPct val="0"/>
              </a:spcAft>
              <a:defRPr sz="6642" kern="1200">
                <a:solidFill>
                  <a:schemeClr val="tx1"/>
                </a:solidFill>
                <a:latin typeface="Arial"/>
                <a:ea typeface="+mn-ea"/>
                <a:cs typeface="+mn-cs"/>
              </a:defRPr>
            </a:lvl4pPr>
            <a:lvl5pPr marL="1306129" algn="l" rtl="0" fontAlgn="base">
              <a:spcBef>
                <a:spcPct val="0"/>
              </a:spcBef>
              <a:spcAft>
                <a:spcPct val="0"/>
              </a:spcAft>
              <a:defRPr sz="6642" kern="1200">
                <a:solidFill>
                  <a:schemeClr val="tx1"/>
                </a:solidFill>
                <a:latin typeface="Arial"/>
                <a:ea typeface="+mn-ea"/>
                <a:cs typeface="+mn-cs"/>
              </a:defRPr>
            </a:lvl5pPr>
            <a:lvl6pPr marL="1632661" algn="l" defTabSz="653064" rtl="0" eaLnBrk="1" latinLnBrk="0" hangingPunct="1">
              <a:defRPr sz="6642" kern="1200">
                <a:solidFill>
                  <a:schemeClr val="tx1"/>
                </a:solidFill>
                <a:latin typeface="Arial"/>
                <a:ea typeface="+mn-ea"/>
                <a:cs typeface="+mn-cs"/>
              </a:defRPr>
            </a:lvl6pPr>
            <a:lvl7pPr marL="1959193" algn="l" defTabSz="653064" rtl="0" eaLnBrk="1" latinLnBrk="0" hangingPunct="1">
              <a:defRPr sz="6642" kern="1200">
                <a:solidFill>
                  <a:schemeClr val="tx1"/>
                </a:solidFill>
                <a:latin typeface="Arial"/>
                <a:ea typeface="+mn-ea"/>
                <a:cs typeface="+mn-cs"/>
              </a:defRPr>
            </a:lvl7pPr>
            <a:lvl8pPr marL="2285726" algn="l" defTabSz="653064" rtl="0" eaLnBrk="1" latinLnBrk="0" hangingPunct="1">
              <a:defRPr sz="6642" kern="1200">
                <a:solidFill>
                  <a:schemeClr val="tx1"/>
                </a:solidFill>
                <a:latin typeface="Arial"/>
                <a:ea typeface="+mn-ea"/>
                <a:cs typeface="+mn-cs"/>
              </a:defRPr>
            </a:lvl8pPr>
            <a:lvl9pPr marL="2612258" algn="l" defTabSz="653064" rtl="0" eaLnBrk="1" latinLnBrk="0" hangingPunct="1">
              <a:defRPr sz="6642" kern="1200">
                <a:solidFill>
                  <a:schemeClr val="tx1"/>
                </a:solidFill>
                <a:latin typeface="Arial"/>
                <a:ea typeface="+mn-ea"/>
                <a:cs typeface="+mn-cs"/>
              </a:defRPr>
            </a:lvl9pPr>
          </a:lstStyle>
          <a:p>
            <a:pPr marL="0" marR="0" indent="0" algn="l" defTabSz="4702175" rtl="0" eaLnBrk="1" fontAlgn="base" latinLnBrk="0" hangingPunct="1">
              <a:lnSpc>
                <a:spcPct val="100000"/>
              </a:lnSpc>
              <a:spcBef>
                <a:spcPct val="0"/>
              </a:spcBef>
              <a:spcAft>
                <a:spcPct val="0"/>
              </a:spcAft>
              <a:buClrTx/>
              <a:buSzTx/>
              <a:buFontTx/>
              <a:buNone/>
              <a:tabLst/>
            </a:pPr>
            <a:endParaRPr kumimoji="0" lang="en-US" sz="9300" b="0" i="0" u="none" strike="noStrike" cap="none" normalizeH="0" baseline="0">
              <a:ln>
                <a:noFill/>
              </a:ln>
              <a:solidFill>
                <a:schemeClr val="tx1"/>
              </a:solidFill>
              <a:effectLst/>
              <a:latin typeface="Arial" pitchFamily="34" charset="0"/>
            </a:endParaRPr>
          </a:p>
        </p:txBody>
      </p:sp>
      <p:sp>
        <p:nvSpPr>
          <p:cNvPr id="11" name="TextBox 10">
            <a:extLst>
              <a:ext uri="{FF2B5EF4-FFF2-40B4-BE49-F238E27FC236}">
                <a16:creationId xmlns:a16="http://schemas.microsoft.com/office/drawing/2014/main" id="{E1BEC89F-6C1E-48A8-A264-AC97C5E8CEF0}"/>
              </a:ext>
            </a:extLst>
          </p:cNvPr>
          <p:cNvSpPr txBox="1"/>
          <p:nvPr/>
        </p:nvSpPr>
        <p:spPr>
          <a:xfrm>
            <a:off x="8872882" y="8258828"/>
            <a:ext cx="394564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latin typeface="Times New Roman" panose="02020603050405020304" pitchFamily="18" charset="0"/>
                <a:cs typeface="Times New Roman" panose="02020603050405020304" pitchFamily="18" charset="0"/>
              </a:rPr>
              <a:t>Satellite image of data collection site, Crestwood High School</a:t>
            </a:r>
          </a:p>
        </p:txBody>
      </p:sp>
      <p:sp>
        <p:nvSpPr>
          <p:cNvPr id="12" name="TextBox 11">
            <a:extLst>
              <a:ext uri="{FF2B5EF4-FFF2-40B4-BE49-F238E27FC236}">
                <a16:creationId xmlns:a16="http://schemas.microsoft.com/office/drawing/2014/main" id="{817C5B4A-70A2-409C-A443-37A8A0DB2353}"/>
              </a:ext>
            </a:extLst>
          </p:cNvPr>
          <p:cNvSpPr txBox="1"/>
          <p:nvPr/>
        </p:nvSpPr>
        <p:spPr>
          <a:xfrm>
            <a:off x="14044766" y="8362110"/>
            <a:ext cx="4117604"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latin typeface="Times New Roman" panose="02020603050405020304" pitchFamily="18" charset="0"/>
                <a:cs typeface="Times New Roman" panose="02020603050405020304" pitchFamily="18" charset="0"/>
              </a:rPr>
              <a:t>Arduino code to collect Particulate Matter levels and print them on the laptop</a:t>
            </a:r>
          </a:p>
        </p:txBody>
      </p:sp>
      <p:sp>
        <p:nvSpPr>
          <p:cNvPr id="13" name="TextBox 12">
            <a:extLst>
              <a:ext uri="{FF2B5EF4-FFF2-40B4-BE49-F238E27FC236}">
                <a16:creationId xmlns:a16="http://schemas.microsoft.com/office/drawing/2014/main" id="{F21FB11C-D7A1-4266-9E05-A6940BB0D746}"/>
              </a:ext>
            </a:extLst>
          </p:cNvPr>
          <p:cNvSpPr txBox="1">
            <a:spLocks/>
          </p:cNvSpPr>
          <p:nvPr/>
        </p:nvSpPr>
        <p:spPr>
          <a:xfrm>
            <a:off x="19867295" y="8354029"/>
            <a:ext cx="4117603"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latin typeface="Times New Roman" panose="02020603050405020304" pitchFamily="18" charset="0"/>
                <a:cs typeface="Times New Roman" panose="02020603050405020304" pitchFamily="18" charset="0"/>
              </a:rPr>
              <a:t>Particulate Matter Sensor and Arduino Leonardo mounted onto </a:t>
            </a:r>
            <a:r>
              <a:rPr lang="en-US" sz="2200" dirty="0" err="1">
                <a:latin typeface="Times New Roman" panose="02020603050405020304" pitchFamily="18" charset="0"/>
                <a:cs typeface="Times New Roman" panose="02020603050405020304" pitchFamily="18" charset="0"/>
              </a:rPr>
              <a:t>TerraRover</a:t>
            </a:r>
            <a:r>
              <a:rPr lang="en-US" sz="2200" dirty="0">
                <a:latin typeface="Times New Roman" panose="02020603050405020304" pitchFamily="18" charset="0"/>
                <a:cs typeface="Times New Roman" panose="02020603050405020304" pitchFamily="18" charset="0"/>
              </a:rPr>
              <a:t> 2</a:t>
            </a:r>
            <a:endParaRPr lang="en-US"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5F7B2E1D-2C04-426B-8293-558895E83837}"/>
              </a:ext>
            </a:extLst>
          </p:cNvPr>
          <p:cNvSpPr txBox="1"/>
          <p:nvPr/>
        </p:nvSpPr>
        <p:spPr>
          <a:xfrm>
            <a:off x="19959419" y="12390393"/>
            <a:ext cx="377668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latin typeface="Times New Roman" panose="02020603050405020304" pitchFamily="18" charset="0"/>
                <a:cs typeface="Times New Roman" panose="02020603050405020304" pitchFamily="18" charset="0"/>
              </a:rPr>
              <a:t>Driving the </a:t>
            </a:r>
            <a:r>
              <a:rPr lang="en-US" sz="2200" dirty="0" err="1">
                <a:latin typeface="Times New Roman" panose="02020603050405020304" pitchFamily="18" charset="0"/>
                <a:cs typeface="Times New Roman" panose="02020603050405020304" pitchFamily="18" charset="0"/>
              </a:rPr>
              <a:t>TerraRover</a:t>
            </a:r>
            <a:r>
              <a:rPr lang="en-US" sz="2200" dirty="0">
                <a:latin typeface="Times New Roman" panose="02020603050405020304" pitchFamily="18" charset="0"/>
                <a:cs typeface="Times New Roman" panose="02020603050405020304" pitchFamily="18" charset="0"/>
              </a:rPr>
              <a:t> 2 in the Teacher's Parking Lot</a:t>
            </a:r>
          </a:p>
        </p:txBody>
      </p:sp>
      <p:sp>
        <p:nvSpPr>
          <p:cNvPr id="37" name="Arrow: Right 36">
            <a:extLst>
              <a:ext uri="{FF2B5EF4-FFF2-40B4-BE49-F238E27FC236}">
                <a16:creationId xmlns:a16="http://schemas.microsoft.com/office/drawing/2014/main" id="{DED3DB93-A558-49E2-A3BD-CC0A4AE7A7B1}"/>
              </a:ext>
            </a:extLst>
          </p:cNvPr>
          <p:cNvSpPr>
            <a:spLocks/>
          </p:cNvSpPr>
          <p:nvPr/>
        </p:nvSpPr>
        <p:spPr bwMode="auto">
          <a:xfrm rot="10800000">
            <a:off x="18564411" y="10804067"/>
            <a:ext cx="1449985" cy="749175"/>
          </a:xfrm>
          <a:prstGeom prst="rightArrow">
            <a:avLst/>
          </a:prstGeom>
          <a:solidFill>
            <a:schemeClr val="accent6">
              <a:lumMod val="75000"/>
            </a:schemeClr>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6642" kern="1200">
                <a:solidFill>
                  <a:schemeClr val="tx1"/>
                </a:solidFill>
                <a:latin typeface="Arial"/>
                <a:ea typeface="+mn-ea"/>
                <a:cs typeface="+mn-cs"/>
              </a:defRPr>
            </a:lvl1pPr>
            <a:lvl2pPr marL="326532" algn="l" rtl="0" fontAlgn="base">
              <a:spcBef>
                <a:spcPct val="0"/>
              </a:spcBef>
              <a:spcAft>
                <a:spcPct val="0"/>
              </a:spcAft>
              <a:defRPr sz="6642" kern="1200">
                <a:solidFill>
                  <a:schemeClr val="tx1"/>
                </a:solidFill>
                <a:latin typeface="Arial"/>
                <a:ea typeface="+mn-ea"/>
                <a:cs typeface="+mn-cs"/>
              </a:defRPr>
            </a:lvl2pPr>
            <a:lvl3pPr marL="653064" algn="l" rtl="0" fontAlgn="base">
              <a:spcBef>
                <a:spcPct val="0"/>
              </a:spcBef>
              <a:spcAft>
                <a:spcPct val="0"/>
              </a:spcAft>
              <a:defRPr sz="6642" kern="1200">
                <a:solidFill>
                  <a:schemeClr val="tx1"/>
                </a:solidFill>
                <a:latin typeface="Arial"/>
                <a:ea typeface="+mn-ea"/>
                <a:cs typeface="+mn-cs"/>
              </a:defRPr>
            </a:lvl3pPr>
            <a:lvl4pPr marL="979597" algn="l" rtl="0" fontAlgn="base">
              <a:spcBef>
                <a:spcPct val="0"/>
              </a:spcBef>
              <a:spcAft>
                <a:spcPct val="0"/>
              </a:spcAft>
              <a:defRPr sz="6642" kern="1200">
                <a:solidFill>
                  <a:schemeClr val="tx1"/>
                </a:solidFill>
                <a:latin typeface="Arial"/>
                <a:ea typeface="+mn-ea"/>
                <a:cs typeface="+mn-cs"/>
              </a:defRPr>
            </a:lvl4pPr>
            <a:lvl5pPr marL="1306129" algn="l" rtl="0" fontAlgn="base">
              <a:spcBef>
                <a:spcPct val="0"/>
              </a:spcBef>
              <a:spcAft>
                <a:spcPct val="0"/>
              </a:spcAft>
              <a:defRPr sz="6642" kern="1200">
                <a:solidFill>
                  <a:schemeClr val="tx1"/>
                </a:solidFill>
                <a:latin typeface="Arial"/>
                <a:ea typeface="+mn-ea"/>
                <a:cs typeface="+mn-cs"/>
              </a:defRPr>
            </a:lvl5pPr>
            <a:lvl6pPr marL="1632661" algn="l" defTabSz="653064" rtl="0" eaLnBrk="1" latinLnBrk="0" hangingPunct="1">
              <a:defRPr sz="6642" kern="1200">
                <a:solidFill>
                  <a:schemeClr val="tx1"/>
                </a:solidFill>
                <a:latin typeface="Arial"/>
                <a:ea typeface="+mn-ea"/>
                <a:cs typeface="+mn-cs"/>
              </a:defRPr>
            </a:lvl6pPr>
            <a:lvl7pPr marL="1959193" algn="l" defTabSz="653064" rtl="0" eaLnBrk="1" latinLnBrk="0" hangingPunct="1">
              <a:defRPr sz="6642" kern="1200">
                <a:solidFill>
                  <a:schemeClr val="tx1"/>
                </a:solidFill>
                <a:latin typeface="Arial"/>
                <a:ea typeface="+mn-ea"/>
                <a:cs typeface="+mn-cs"/>
              </a:defRPr>
            </a:lvl7pPr>
            <a:lvl8pPr marL="2285726" algn="l" defTabSz="653064" rtl="0" eaLnBrk="1" latinLnBrk="0" hangingPunct="1">
              <a:defRPr sz="6642" kern="1200">
                <a:solidFill>
                  <a:schemeClr val="tx1"/>
                </a:solidFill>
                <a:latin typeface="Arial"/>
                <a:ea typeface="+mn-ea"/>
                <a:cs typeface="+mn-cs"/>
              </a:defRPr>
            </a:lvl8pPr>
            <a:lvl9pPr marL="2612258" algn="l" defTabSz="653064" rtl="0" eaLnBrk="1" latinLnBrk="0" hangingPunct="1">
              <a:defRPr sz="6642" kern="1200">
                <a:solidFill>
                  <a:schemeClr val="tx1"/>
                </a:solidFill>
                <a:latin typeface="Arial"/>
                <a:ea typeface="+mn-ea"/>
                <a:cs typeface="+mn-cs"/>
              </a:defRPr>
            </a:lvl9pPr>
          </a:lstStyle>
          <a:p>
            <a:pPr marL="0" marR="0" indent="0" algn="l" defTabSz="4702175" rtl="0" eaLnBrk="1" fontAlgn="base" latinLnBrk="0" hangingPunct="1">
              <a:lnSpc>
                <a:spcPct val="100000"/>
              </a:lnSpc>
              <a:spcBef>
                <a:spcPct val="0"/>
              </a:spcBef>
              <a:spcAft>
                <a:spcPct val="0"/>
              </a:spcAft>
              <a:buClrTx/>
              <a:buSzTx/>
              <a:buFontTx/>
              <a:buNone/>
              <a:tabLst/>
            </a:pPr>
            <a:endParaRPr kumimoji="0" lang="en-US" sz="9300" b="0" i="0" u="none" strike="noStrike" cap="none" normalizeH="0" baseline="0">
              <a:ln>
                <a:noFill/>
              </a:ln>
              <a:solidFill>
                <a:schemeClr val="tx1"/>
              </a:solidFill>
              <a:effectLst/>
              <a:latin typeface="Arial" pitchFamily="34" charset="0"/>
            </a:endParaRPr>
          </a:p>
        </p:txBody>
      </p:sp>
      <p:sp>
        <p:nvSpPr>
          <p:cNvPr id="40" name="TextBox 39">
            <a:extLst>
              <a:ext uri="{FF2B5EF4-FFF2-40B4-BE49-F238E27FC236}">
                <a16:creationId xmlns:a16="http://schemas.microsoft.com/office/drawing/2014/main" id="{7BD5331B-F1CC-43EA-BF79-5C5EAB12F9A4}"/>
              </a:ext>
            </a:extLst>
          </p:cNvPr>
          <p:cNvSpPr txBox="1"/>
          <p:nvPr/>
        </p:nvSpPr>
        <p:spPr>
          <a:xfrm>
            <a:off x="8702685" y="12216446"/>
            <a:ext cx="4410918"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latin typeface="Times New Roman" panose="02020603050405020304" pitchFamily="18" charset="0"/>
                <a:cs typeface="Times New Roman" panose="02020603050405020304" pitchFamily="18" charset="0"/>
              </a:rPr>
              <a:t>Data collected gets exported into a spreadsheet and averaged out</a:t>
            </a:r>
          </a:p>
        </p:txBody>
      </p:sp>
      <p:pic>
        <p:nvPicPr>
          <p:cNvPr id="15" name="Picture 17" descr="Logo, icon&#10;&#10;Description automatically generated">
            <a:extLst>
              <a:ext uri="{FF2B5EF4-FFF2-40B4-BE49-F238E27FC236}">
                <a16:creationId xmlns:a16="http://schemas.microsoft.com/office/drawing/2014/main" id="{0CBCE38E-7109-4671-8EBC-08853E90B76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2711320" y="276315"/>
            <a:ext cx="7329125" cy="3692413"/>
          </a:xfrm>
          <a:prstGeom prst="rect">
            <a:avLst/>
          </a:prstGeom>
        </p:spPr>
      </p:pic>
      <p:pic>
        <p:nvPicPr>
          <p:cNvPr id="18" name="Picture 18" descr="Logo&#10;&#10;Description automatically generated">
            <a:extLst>
              <a:ext uri="{FF2B5EF4-FFF2-40B4-BE49-F238E27FC236}">
                <a16:creationId xmlns:a16="http://schemas.microsoft.com/office/drawing/2014/main" id="{11E224FA-9505-4641-84EB-5A380EA52B8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8604010" y="355083"/>
            <a:ext cx="3467291" cy="3411595"/>
          </a:xfrm>
          <a:prstGeom prst="rect">
            <a:avLst/>
          </a:prstGeom>
        </p:spPr>
      </p:pic>
      <p:pic>
        <p:nvPicPr>
          <p:cNvPr id="19" name="Picture 19" descr="Logo&#10;&#10;Description automatically generated">
            <a:extLst>
              <a:ext uri="{FF2B5EF4-FFF2-40B4-BE49-F238E27FC236}">
                <a16:creationId xmlns:a16="http://schemas.microsoft.com/office/drawing/2014/main" id="{C83B5282-909D-4677-AC7E-25F8D34D568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27235" y="621905"/>
            <a:ext cx="4265650" cy="3045052"/>
          </a:xfrm>
          <a:prstGeom prst="rect">
            <a:avLst/>
          </a:prstGeom>
        </p:spPr>
      </p:pic>
      <p:pic>
        <p:nvPicPr>
          <p:cNvPr id="26" name="Picture 26" descr="A picture containing window&#10;&#10;Description automatically generated">
            <a:extLst>
              <a:ext uri="{FF2B5EF4-FFF2-40B4-BE49-F238E27FC236}">
                <a16:creationId xmlns:a16="http://schemas.microsoft.com/office/drawing/2014/main" id="{0CD55ED5-0465-4E0C-B3BF-A0292ECA8A19}"/>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710451" y="396643"/>
            <a:ext cx="3742743" cy="3328478"/>
          </a:xfrm>
          <a:prstGeom prst="rect">
            <a:avLst/>
          </a:prstGeom>
        </p:spPr>
      </p:pic>
      <p:pic>
        <p:nvPicPr>
          <p:cNvPr id="29" name="Picture 33">
            <a:extLst>
              <a:ext uri="{FF2B5EF4-FFF2-40B4-BE49-F238E27FC236}">
                <a16:creationId xmlns:a16="http://schemas.microsoft.com/office/drawing/2014/main" id="{37875C52-81E3-42BD-BCB4-4ED18E5875AA}"/>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1428331" y="20500573"/>
            <a:ext cx="1951436" cy="1899467"/>
          </a:xfrm>
          <a:prstGeom prst="rect">
            <a:avLst/>
          </a:prstGeom>
        </p:spPr>
      </p:pic>
      <p:pic>
        <p:nvPicPr>
          <p:cNvPr id="23" name="Picture 26" descr="Logo&#10;&#10;Description automatically generated">
            <a:extLst>
              <a:ext uri="{FF2B5EF4-FFF2-40B4-BE49-F238E27FC236}">
                <a16:creationId xmlns:a16="http://schemas.microsoft.com/office/drawing/2014/main" id="{204461F1-B40F-4915-A073-ECCCF17099D9}"/>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4272229" y="19841966"/>
            <a:ext cx="1329215" cy="1317214"/>
          </a:xfrm>
          <a:prstGeom prst="rect">
            <a:avLst/>
          </a:prstGeom>
        </p:spPr>
      </p:pic>
      <p:pic>
        <p:nvPicPr>
          <p:cNvPr id="27" name="Picture 26">
            <a:extLst>
              <a:ext uri="{FF2B5EF4-FFF2-40B4-BE49-F238E27FC236}">
                <a16:creationId xmlns:a16="http://schemas.microsoft.com/office/drawing/2014/main" id="{A37A4D3F-FE51-B144-B1AD-166AA8FCB064}"/>
              </a:ext>
            </a:extLst>
          </p:cNvPr>
          <p:cNvPicPr>
            <a:picLocks/>
          </p:cNvPicPr>
          <p:nvPr/>
        </p:nvPicPr>
        <p:blipFill>
          <a:blip r:embed="rId13">
            <a:extLst>
              <a:ext uri="{28A0092B-C50C-407E-A947-70E740481C1C}">
                <a14:useLocalDpi xmlns:a14="http://schemas.microsoft.com/office/drawing/2010/main"/>
              </a:ext>
            </a:extLst>
          </a:blip>
          <a:stretch>
            <a:fillRect/>
          </a:stretch>
        </p:blipFill>
        <p:spPr>
          <a:xfrm>
            <a:off x="14690663" y="9522369"/>
            <a:ext cx="3852279" cy="2743200"/>
          </a:xfrm>
          <a:prstGeom prst="rect">
            <a:avLst/>
          </a:prstGeom>
        </p:spPr>
      </p:pic>
      <p:pic>
        <p:nvPicPr>
          <p:cNvPr id="28" name="Picture 27">
            <a:extLst>
              <a:ext uri="{FF2B5EF4-FFF2-40B4-BE49-F238E27FC236}">
                <a16:creationId xmlns:a16="http://schemas.microsoft.com/office/drawing/2014/main" id="{8471BE1C-EB78-994A-A9C1-4BE41C615605}"/>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582335" y="13376649"/>
            <a:ext cx="3013385" cy="4019958"/>
          </a:xfrm>
          <a:prstGeom prst="rect">
            <a:avLst/>
          </a:prstGeom>
        </p:spPr>
      </p:pic>
      <p:pic>
        <p:nvPicPr>
          <p:cNvPr id="34" name="Picture 33">
            <a:extLst>
              <a:ext uri="{FF2B5EF4-FFF2-40B4-BE49-F238E27FC236}">
                <a16:creationId xmlns:a16="http://schemas.microsoft.com/office/drawing/2014/main" id="{12E70A20-DC4C-5F40-AFB8-C7949C9AE9C6}"/>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10028683" y="13938582"/>
            <a:ext cx="4811234" cy="3429000"/>
          </a:xfrm>
          <a:prstGeom prst="rect">
            <a:avLst/>
          </a:prstGeom>
        </p:spPr>
      </p:pic>
      <p:pic>
        <p:nvPicPr>
          <p:cNvPr id="41" name="Picture 40">
            <a:extLst>
              <a:ext uri="{FF2B5EF4-FFF2-40B4-BE49-F238E27FC236}">
                <a16:creationId xmlns:a16="http://schemas.microsoft.com/office/drawing/2014/main" id="{44D0F833-32C5-5E47-AC29-827CEF2ADF7D}"/>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4950783" y="13938582"/>
            <a:ext cx="4818887" cy="3429000"/>
          </a:xfrm>
          <a:prstGeom prst="rect">
            <a:avLst/>
          </a:prstGeom>
        </p:spPr>
      </p:pic>
      <p:pic>
        <p:nvPicPr>
          <p:cNvPr id="44" name="Picture 43">
            <a:extLst>
              <a:ext uri="{FF2B5EF4-FFF2-40B4-BE49-F238E27FC236}">
                <a16:creationId xmlns:a16="http://schemas.microsoft.com/office/drawing/2014/main" id="{08B2C785-F9A0-7C4C-B92D-607745509800}"/>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19867295" y="13938582"/>
            <a:ext cx="4827189" cy="3429000"/>
          </a:xfrm>
          <a:prstGeom prst="rect">
            <a:avLst/>
          </a:prstGeom>
        </p:spPr>
      </p:pic>
      <p:pic>
        <p:nvPicPr>
          <p:cNvPr id="47" name="Picture 46">
            <a:extLst>
              <a:ext uri="{FF2B5EF4-FFF2-40B4-BE49-F238E27FC236}">
                <a16:creationId xmlns:a16="http://schemas.microsoft.com/office/drawing/2014/main" id="{179A36DA-C256-9642-BE6C-236AEFD52944}"/>
              </a:ext>
            </a:extLst>
          </p:cNvPr>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10049890" y="17422245"/>
            <a:ext cx="4788163" cy="3429000"/>
          </a:xfrm>
          <a:prstGeom prst="rect">
            <a:avLst/>
          </a:prstGeom>
        </p:spPr>
      </p:pic>
      <p:pic>
        <p:nvPicPr>
          <p:cNvPr id="49" name="Picture 48">
            <a:extLst>
              <a:ext uri="{FF2B5EF4-FFF2-40B4-BE49-F238E27FC236}">
                <a16:creationId xmlns:a16="http://schemas.microsoft.com/office/drawing/2014/main" id="{5A6D0787-7589-484E-BECC-59AE0586C468}"/>
              </a:ext>
            </a:extLst>
          </p:cNvPr>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14928281" y="17444195"/>
            <a:ext cx="4845133" cy="3429000"/>
          </a:xfrm>
          <a:prstGeom prst="rect">
            <a:avLst/>
          </a:prstGeom>
        </p:spPr>
      </p:pic>
      <p:pic>
        <p:nvPicPr>
          <p:cNvPr id="51" name="Picture 50">
            <a:extLst>
              <a:ext uri="{FF2B5EF4-FFF2-40B4-BE49-F238E27FC236}">
                <a16:creationId xmlns:a16="http://schemas.microsoft.com/office/drawing/2014/main" id="{C46EB65A-87D2-4848-8AAA-A6B952A6D3E0}"/>
              </a:ext>
            </a:extLst>
          </p:cNvPr>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19880537" y="17470337"/>
            <a:ext cx="4811233" cy="3429000"/>
          </a:xfrm>
          <a:prstGeom prst="rect">
            <a:avLst/>
          </a:prstGeom>
        </p:spPr>
      </p:pic>
      <p:pic>
        <p:nvPicPr>
          <p:cNvPr id="53" name="Picture 52">
            <a:extLst>
              <a:ext uri="{FF2B5EF4-FFF2-40B4-BE49-F238E27FC236}">
                <a16:creationId xmlns:a16="http://schemas.microsoft.com/office/drawing/2014/main" id="{F06D8AA5-8F3F-F545-980F-335F516A4607}"/>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6454013" y="18265332"/>
            <a:ext cx="3398424" cy="2514600"/>
          </a:xfrm>
          <a:prstGeom prst="rect">
            <a:avLst/>
          </a:prstGeom>
        </p:spPr>
      </p:pic>
      <p:sp>
        <p:nvSpPr>
          <p:cNvPr id="54" name="TextBox 53">
            <a:extLst>
              <a:ext uri="{FF2B5EF4-FFF2-40B4-BE49-F238E27FC236}">
                <a16:creationId xmlns:a16="http://schemas.microsoft.com/office/drawing/2014/main" id="{CCCA4435-3A01-7F43-A92A-0B679E484030}"/>
              </a:ext>
            </a:extLst>
          </p:cNvPr>
          <p:cNvSpPr txBox="1"/>
          <p:nvPr/>
        </p:nvSpPr>
        <p:spPr>
          <a:xfrm>
            <a:off x="14331052" y="12137616"/>
            <a:ext cx="4410918" cy="769441"/>
          </a:xfrm>
          <a:prstGeom prst="rect">
            <a:avLst/>
          </a:prstGeom>
          <a:noFill/>
        </p:spPr>
        <p:txBody>
          <a:bodyPr wrap="square" rtlCol="0">
            <a:spAutoFit/>
          </a:bodyPr>
          <a:lstStyle/>
          <a:p>
            <a:pPr algn="ctr"/>
            <a:r>
              <a:rPr lang="en-US" sz="2200" dirty="0">
                <a:latin typeface="Times New Roman" panose="02020603050405020304" pitchFamily="18" charset="0"/>
                <a:cs typeface="Times New Roman" panose="02020603050405020304" pitchFamily="18" charset="0"/>
              </a:rPr>
              <a:t>Particulate Matter values get printed on laptop</a:t>
            </a:r>
          </a:p>
        </p:txBody>
      </p:sp>
      <p:sp>
        <p:nvSpPr>
          <p:cNvPr id="57" name="TextBox 56">
            <a:extLst>
              <a:ext uri="{FF2B5EF4-FFF2-40B4-BE49-F238E27FC236}">
                <a16:creationId xmlns:a16="http://schemas.microsoft.com/office/drawing/2014/main" id="{9AEFDDE1-5EC0-D744-A1BC-EF871F7521F8}"/>
              </a:ext>
            </a:extLst>
          </p:cNvPr>
          <p:cNvSpPr txBox="1"/>
          <p:nvPr/>
        </p:nvSpPr>
        <p:spPr>
          <a:xfrm>
            <a:off x="27969882" y="5880847"/>
            <a:ext cx="184731" cy="1114472"/>
          </a:xfrm>
          <a:prstGeom prst="rect">
            <a:avLst/>
          </a:prstGeom>
          <a:noFill/>
        </p:spPr>
        <p:txBody>
          <a:bodyPr wrap="none" rtlCol="0">
            <a:spAutoFit/>
          </a:bodyPr>
          <a:lstStyle/>
          <a:p>
            <a:endParaRPr lang="en-US" dirty="0"/>
          </a:p>
        </p:txBody>
      </p:sp>
      <p:sp>
        <p:nvSpPr>
          <p:cNvPr id="61" name="TextBox 60">
            <a:extLst>
              <a:ext uri="{FF2B5EF4-FFF2-40B4-BE49-F238E27FC236}">
                <a16:creationId xmlns:a16="http://schemas.microsoft.com/office/drawing/2014/main" id="{07512746-480C-9744-BE9A-7DC9762C0E9A}"/>
              </a:ext>
            </a:extLst>
          </p:cNvPr>
          <p:cNvSpPr txBox="1"/>
          <p:nvPr/>
        </p:nvSpPr>
        <p:spPr>
          <a:xfrm>
            <a:off x="24888792" y="5386986"/>
            <a:ext cx="7538968" cy="9064020"/>
          </a:xfrm>
          <a:prstGeom prst="rect">
            <a:avLst/>
          </a:prstGeom>
          <a:noFill/>
        </p:spPr>
        <p:txBody>
          <a:bodyPr wrap="square" rtlCol="0">
            <a:spAutoFit/>
          </a:bodyPr>
          <a:lstStyle/>
          <a:p>
            <a:pPr>
              <a:spcBef>
                <a:spcPts val="0"/>
              </a:spcBef>
              <a:spcAft>
                <a:spcPts val="0"/>
              </a:spcAft>
            </a:pPr>
            <a:r>
              <a:rPr lang="en-US" sz="1800" dirty="0">
                <a:solidFill>
                  <a:srgbClr val="000000"/>
                </a:solidFill>
                <a:latin typeface="Times New Roman" panose="02020603050405020304" pitchFamily="18" charset="0"/>
                <a:cs typeface="Times New Roman" panose="02020603050405020304" pitchFamily="18" charset="0"/>
              </a:rPr>
              <a:t>The rising importance of research in the area of particulate matter and its concentrations lead to negative health effects on the population as a whole. Developing and Developed countries. After analyzing the data collected during this research, it was evident that the location of Beech Daly Road had the most concentration of Particles &gt; 0.3um with an average value of all 3 trials of 1494.6 particles and Particles &gt; 0.5um with an average value of all 3 trials of 357.13 particles. This may be due to the constant contact with cars and its exhaust settling fine particles on the cement. Furthermore, our data expressed that the location of the Student Parking Lot had the most concentration of Particles &gt; 1.0um with an average value of all 3 trials of 82.1 particles, Particles &gt; 2.5um with an average value of all 3 trials of 10.1 particles, Particles &gt; 5.0um with an average value of all 3 trial of 2.133 particles, and Particles &gt; 10.0um with an average value of all 3 trial of 1.4 particles. This may be due to the fact that the student parking lot is a main way for all students, buses, and track-related sport teams. In other words, the student parking lot at Crestwood High School is in constant use. Although we have gotten this data, these numbers may have been skewed because the PM2.5 Air Quality Sensor is at an elevation and was in constant movement as it drives over dips and cracks on all surfaces. The results of this investigation points to how particulate matter is varied by the conditions of the area being tested. The other locations still impact our research. Because of COVID-19’s effects on the upper respiratory system, ultra-fine or fine particles such as particle sizes less than 2.5um will be even more detrimental to human health, possibly increasing mortality due to their numerous negative health effects on the human heart and lungs. By measuring local particulate matter of all sizes, students involved in school outdoor activities can be warned on days that they might be exposed to high levels of particulates within the air. In the future, the researchers plan on adding a radio module connected to an Arduino Mega because of the larger storage found. </a:t>
            </a:r>
          </a:p>
          <a:p>
            <a:br>
              <a:rPr lang="en-US" sz="2000" dirty="0">
                <a:solidFill>
                  <a:srgbClr val="000000"/>
                </a:solidFill>
              </a:rPr>
            </a:br>
            <a:br>
              <a:rPr lang="en-US" sz="2000" dirty="0">
                <a:solidFill>
                  <a:srgbClr val="000000"/>
                </a:solidFill>
              </a:rPr>
            </a:br>
            <a:br>
              <a:rPr lang="en-US" sz="2000" dirty="0">
                <a:solidFill>
                  <a:srgbClr val="000000"/>
                </a:solidFill>
              </a:rPr>
            </a:br>
            <a:endParaRPr lang="en-US" sz="1900" dirty="0"/>
          </a:p>
        </p:txBody>
      </p:sp>
      <p:sp>
        <p:nvSpPr>
          <p:cNvPr id="65" name="Rectangle 5">
            <a:extLst>
              <a:ext uri="{FF2B5EF4-FFF2-40B4-BE49-F238E27FC236}">
                <a16:creationId xmlns:a16="http://schemas.microsoft.com/office/drawing/2014/main" id="{09E4BC8F-42D6-A64C-90C9-0176A5E5B103}"/>
              </a:ext>
            </a:extLst>
          </p:cNvPr>
          <p:cNvSpPr>
            <a:spLocks noChangeArrowheads="1"/>
          </p:cNvSpPr>
          <p:nvPr/>
        </p:nvSpPr>
        <p:spPr bwMode="auto">
          <a:xfrm>
            <a:off x="24742588" y="18637419"/>
            <a:ext cx="7515257" cy="522817"/>
          </a:xfrm>
          <a:prstGeom prst="rect">
            <a:avLst/>
          </a:prstGeom>
          <a:solidFill>
            <a:schemeClr val="accent6">
              <a:lumMod val="50000"/>
            </a:schemeClr>
          </a:solidFill>
          <a:ln>
            <a:noFill/>
          </a:ln>
          <a:effectLst/>
        </p:spPr>
        <p:txBody>
          <a:bodyPr wrap="none" lIns="182880" tIns="45720" rIns="182880" bIns="45720" anchor="ctr"/>
          <a:lstStyle>
            <a:defPPr>
              <a:defRPr kern="1200"/>
            </a:defPPr>
          </a:lstStyle>
          <a:p>
            <a:pPr algn="ctr" defTabSz="3135999"/>
            <a:r>
              <a:rPr lang="en-US" sz="3200" dirty="0">
                <a:solidFill>
                  <a:schemeClr val="bg1"/>
                </a:solidFill>
                <a:latin typeface="Times New Roman" panose="02020603050405020304" pitchFamily="18" charset="0"/>
                <a:cs typeface="Times New Roman" panose="02020603050405020304" pitchFamily="18" charset="0"/>
              </a:rPr>
              <a:t>Citations</a:t>
            </a:r>
          </a:p>
        </p:txBody>
      </p:sp>
      <p:sp>
        <p:nvSpPr>
          <p:cNvPr id="62" name="TextBox 61">
            <a:extLst>
              <a:ext uri="{FF2B5EF4-FFF2-40B4-BE49-F238E27FC236}">
                <a16:creationId xmlns:a16="http://schemas.microsoft.com/office/drawing/2014/main" id="{74B1EA99-687A-BB46-86D7-5FD29EC4AC44}"/>
              </a:ext>
            </a:extLst>
          </p:cNvPr>
          <p:cNvSpPr txBox="1"/>
          <p:nvPr/>
        </p:nvSpPr>
        <p:spPr>
          <a:xfrm>
            <a:off x="24703594" y="19158695"/>
            <a:ext cx="7515257" cy="2862322"/>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Justo, Di Patrick, and Emily Gertz. Atmospheric Monitoring with Arduino. O’Reilly Media Inc., 2013.</a:t>
            </a:r>
          </a:p>
          <a:p>
            <a:r>
              <a:rPr lang="en-US" sz="1000" dirty="0" err="1">
                <a:latin typeface="Times New Roman" panose="02020603050405020304" pitchFamily="18" charset="0"/>
                <a:cs typeface="Times New Roman" panose="02020603050405020304" pitchFamily="18" charset="0"/>
              </a:rPr>
              <a:t>Panyacosit</a:t>
            </a:r>
            <a:r>
              <a:rPr lang="en-US" sz="1000" dirty="0">
                <a:latin typeface="Times New Roman" panose="02020603050405020304" pitchFamily="18" charset="0"/>
                <a:cs typeface="Times New Roman" panose="02020603050405020304" pitchFamily="18" charset="0"/>
              </a:rPr>
              <a:t>, Lily. Health Effects. International Institute for Applied Systems Analysis (IIASA), 2000, pp.16–19, A Review of Particulate Matter and Health: Focus on Developing Countries,</a:t>
            </a:r>
          </a:p>
          <a:p>
            <a:r>
              <a:rPr lang="en-US" sz="1000" dirty="0" err="1">
                <a:latin typeface="Times New Roman" panose="02020603050405020304" pitchFamily="18" charset="0"/>
                <a:cs typeface="Times New Roman" panose="02020603050405020304" pitchFamily="18" charset="0"/>
              </a:rPr>
              <a:t>www.jstor.org</a:t>
            </a:r>
            <a:r>
              <a:rPr lang="en-US" sz="1000" dirty="0">
                <a:latin typeface="Times New Roman" panose="02020603050405020304" pitchFamily="18" charset="0"/>
                <a:cs typeface="Times New Roman" panose="02020603050405020304" pitchFamily="18" charset="0"/>
              </a:rPr>
              <a:t>/stable/resrep15725.6. Accessed 26 Feb. 2021.</a:t>
            </a:r>
          </a:p>
          <a:p>
            <a:r>
              <a:rPr lang="en-US" sz="1000" dirty="0" err="1">
                <a:latin typeface="Times New Roman" panose="02020603050405020304" pitchFamily="18" charset="0"/>
                <a:cs typeface="Times New Roman" panose="02020603050405020304" pitchFamily="18" charset="0"/>
              </a:rPr>
              <a:t>Schwarze</a:t>
            </a:r>
            <a:r>
              <a:rPr lang="en-US" sz="1000" dirty="0">
                <a:latin typeface="Times New Roman" panose="02020603050405020304" pitchFamily="18" charset="0"/>
                <a:cs typeface="Times New Roman" panose="02020603050405020304" pitchFamily="18" charset="0"/>
              </a:rPr>
              <a:t>, Per E. “Particulate Matter Properties and Health Effects: Consistency of Epidemiological and Toxicological Studies.” </a:t>
            </a:r>
            <a:r>
              <a:rPr lang="en-US" sz="1000" dirty="0" err="1">
                <a:latin typeface="Times New Roman" panose="02020603050405020304" pitchFamily="18" charset="0"/>
                <a:cs typeface="Times New Roman" panose="02020603050405020304" pitchFamily="18" charset="0"/>
              </a:rPr>
              <a:t>CiteSeerX</a:t>
            </a:r>
            <a:r>
              <a:rPr lang="en-US" sz="1000" dirty="0">
                <a:latin typeface="Times New Roman" panose="02020603050405020304" pitchFamily="18" charset="0"/>
                <a:cs typeface="Times New Roman" panose="02020603050405020304" pitchFamily="18" charset="0"/>
              </a:rPr>
              <a:t>, 2006,</a:t>
            </a:r>
          </a:p>
          <a:p>
            <a:r>
              <a:rPr lang="en-US" sz="1000" dirty="0" err="1">
                <a:latin typeface="Times New Roman" panose="02020603050405020304" pitchFamily="18" charset="0"/>
                <a:cs typeface="Times New Roman" panose="02020603050405020304" pitchFamily="18" charset="0"/>
              </a:rPr>
              <a:t>citeseerx.ist.psu.edu</a:t>
            </a:r>
            <a:r>
              <a:rPr lang="en-US" sz="1000" dirty="0">
                <a:latin typeface="Times New Roman" panose="02020603050405020304" pitchFamily="18" charset="0"/>
                <a:cs typeface="Times New Roman" panose="02020603050405020304" pitchFamily="18" charset="0"/>
              </a:rPr>
              <a:t>/</a:t>
            </a:r>
            <a:r>
              <a:rPr lang="en-US" sz="1000" dirty="0" err="1">
                <a:latin typeface="Times New Roman" panose="02020603050405020304" pitchFamily="18" charset="0"/>
                <a:cs typeface="Times New Roman" panose="02020603050405020304" pitchFamily="18" charset="0"/>
              </a:rPr>
              <a:t>viewdoc</a:t>
            </a:r>
            <a:r>
              <a:rPr lang="en-US" sz="1000" dirty="0">
                <a:latin typeface="Times New Roman" panose="02020603050405020304" pitchFamily="18" charset="0"/>
                <a:cs typeface="Times New Roman" panose="02020603050405020304" pitchFamily="18" charset="0"/>
              </a:rPr>
              <a:t>/</a:t>
            </a:r>
            <a:r>
              <a:rPr lang="en-US" sz="1000" dirty="0" err="1">
                <a:latin typeface="Times New Roman" panose="02020603050405020304" pitchFamily="18" charset="0"/>
                <a:cs typeface="Times New Roman" panose="02020603050405020304" pitchFamily="18" charset="0"/>
              </a:rPr>
              <a:t>download?doi</a:t>
            </a:r>
            <a:r>
              <a:rPr lang="en-US" sz="1000" dirty="0">
                <a:latin typeface="Times New Roman" panose="02020603050405020304" pitchFamily="18" charset="0"/>
                <a:cs typeface="Times New Roman" panose="02020603050405020304" pitchFamily="18" charset="0"/>
              </a:rPr>
              <a:t>=10.1.1.913.6073&amp;amp;rep=rep1&amp;amp;type=pdf</a:t>
            </a:r>
          </a:p>
          <a:p>
            <a:r>
              <a:rPr lang="en-US" sz="1000" dirty="0">
                <a:latin typeface="Times New Roman" panose="02020603050405020304" pitchFamily="18" charset="0"/>
                <a:cs typeface="Times New Roman" panose="02020603050405020304" pitchFamily="18" charset="0"/>
              </a:rPr>
              <a:t>EPA, EPA. “Particulate Matter (PM) Basics.” EPA, Environmental Protection Agency, 2022,</a:t>
            </a:r>
          </a:p>
          <a:p>
            <a:r>
              <a:rPr lang="en-US" sz="1000" dirty="0">
                <a:latin typeface="Times New Roman" panose="02020603050405020304" pitchFamily="18" charset="0"/>
                <a:cs typeface="Times New Roman" panose="02020603050405020304" pitchFamily="18" charset="0"/>
              </a:rPr>
              <a:t>https://</a:t>
            </a:r>
            <a:r>
              <a:rPr lang="en-US" sz="1000" dirty="0" err="1">
                <a:latin typeface="Times New Roman" panose="02020603050405020304" pitchFamily="18" charset="0"/>
                <a:cs typeface="Times New Roman" panose="02020603050405020304" pitchFamily="18" charset="0"/>
              </a:rPr>
              <a:t>www.epa.gov</a:t>
            </a:r>
            <a:r>
              <a:rPr lang="en-US" sz="1000" dirty="0">
                <a:latin typeface="Times New Roman" panose="02020603050405020304" pitchFamily="18" charset="0"/>
                <a:cs typeface="Times New Roman" panose="02020603050405020304" pitchFamily="18" charset="0"/>
              </a:rPr>
              <a:t>/pm-pollution/</a:t>
            </a:r>
            <a:r>
              <a:rPr lang="en-US" sz="1000" dirty="0" err="1">
                <a:latin typeface="Times New Roman" panose="02020603050405020304" pitchFamily="18" charset="0"/>
                <a:cs typeface="Times New Roman" panose="02020603050405020304" pitchFamily="18" charset="0"/>
              </a:rPr>
              <a:t>particulate-matter-pm-basics#PM</a:t>
            </a:r>
            <a:r>
              <a:rPr lang="en-US" sz="1000" dirty="0">
                <a:latin typeface="Times New Roman" panose="02020603050405020304" pitchFamily="18" charset="0"/>
                <a:cs typeface="Times New Roman" panose="02020603050405020304" pitchFamily="18" charset="0"/>
              </a:rPr>
              <a:t>.</a:t>
            </a:r>
          </a:p>
          <a:p>
            <a:r>
              <a:rPr lang="en-US" sz="1000" dirty="0" err="1">
                <a:latin typeface="Times New Roman" panose="02020603050405020304" pitchFamily="18" charset="0"/>
                <a:cs typeface="Times New Roman" panose="02020603050405020304" pitchFamily="18" charset="0"/>
              </a:rPr>
              <a:t>Morishita</a:t>
            </a:r>
            <a:r>
              <a:rPr lang="en-US" sz="1000" dirty="0">
                <a:latin typeface="Times New Roman" panose="02020603050405020304" pitchFamily="18" charset="0"/>
                <a:cs typeface="Times New Roman" panose="02020603050405020304" pitchFamily="18" charset="0"/>
              </a:rPr>
              <a:t>, Masako, et al. “Exploration of the Composition and Sources of Urban Fine Particulate Matter Associated with Same-Day Cardiovascular Health Effects in Dearborn, Michigan.” Journal of Exposure Science &amp;amp; Environmental Epidemiology, vol. 25, no. 2, 2014, pp. 145–152., </a:t>
            </a:r>
          </a:p>
          <a:p>
            <a:r>
              <a:rPr lang="en-US" sz="1000" dirty="0">
                <a:latin typeface="Times New Roman" panose="02020603050405020304" pitchFamily="18" charset="0"/>
                <a:cs typeface="Times New Roman" panose="02020603050405020304" pitchFamily="18" charset="0"/>
              </a:rPr>
              <a:t>https://</a:t>
            </a:r>
            <a:r>
              <a:rPr lang="en-US" sz="1000" dirty="0" err="1">
                <a:latin typeface="Times New Roman" panose="02020603050405020304" pitchFamily="18" charset="0"/>
                <a:cs typeface="Times New Roman" panose="02020603050405020304" pitchFamily="18" charset="0"/>
              </a:rPr>
              <a:t>doi.org</a:t>
            </a:r>
            <a:r>
              <a:rPr lang="en-US" sz="1000" dirty="0">
                <a:latin typeface="Times New Roman" panose="02020603050405020304" pitchFamily="18" charset="0"/>
                <a:cs typeface="Times New Roman" panose="02020603050405020304" pitchFamily="18" charset="0"/>
              </a:rPr>
              <a:t>/10.1038/jes.2014.35.</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Redon Maître-</a:t>
            </a:r>
            <a:r>
              <a:rPr lang="en-US" sz="1000" dirty="0" err="1">
                <a:latin typeface="Times New Roman" panose="02020603050405020304" pitchFamily="18" charset="0"/>
                <a:cs typeface="Times New Roman" panose="02020603050405020304" pitchFamily="18" charset="0"/>
              </a:rPr>
              <a:t>assistante</a:t>
            </a:r>
            <a:r>
              <a:rPr lang="en-US" sz="1000" dirty="0">
                <a:latin typeface="Times New Roman" panose="02020603050405020304" pitchFamily="18" charset="0"/>
                <a:cs typeface="Times New Roman" panose="02020603050405020304" pitchFamily="18" charset="0"/>
              </a:rPr>
              <a:t>, Nathalie. “Fine-Particulate Pollution: Can We Trust Microsensor Readings?” The Conversation, THE CONVERSATION, 10 Feb. 2022, https://</a:t>
            </a:r>
            <a:r>
              <a:rPr lang="en-US" sz="1000" dirty="0" err="1">
                <a:latin typeface="Times New Roman" panose="02020603050405020304" pitchFamily="18" charset="0"/>
                <a:cs typeface="Times New Roman" panose="02020603050405020304" pitchFamily="18" charset="0"/>
              </a:rPr>
              <a:t>theconversation.com</a:t>
            </a:r>
            <a:r>
              <a:rPr lang="en-US" sz="1000" dirty="0">
                <a:latin typeface="Times New Roman" panose="02020603050405020304" pitchFamily="18" charset="0"/>
                <a:cs typeface="Times New Roman" panose="02020603050405020304" pitchFamily="18" charset="0"/>
              </a:rPr>
              <a:t>/fine-particulate-pollution-can-we-trust-microsensor-readings-84406.</a:t>
            </a:r>
          </a:p>
          <a:p>
            <a:br>
              <a:rPr lang="en-US" sz="1000" dirty="0">
                <a:latin typeface="Times New Roman" panose="02020603050405020304" pitchFamily="18" charset="0"/>
                <a:cs typeface="Times New Roman" panose="02020603050405020304" pitchFamily="18" charset="0"/>
              </a:rPr>
            </a:br>
            <a:br>
              <a:rPr lang="en-US" sz="1000" dirty="0">
                <a:latin typeface="Times New Roman" panose="02020603050405020304" pitchFamily="18" charset="0"/>
                <a:cs typeface="Times New Roman" panose="02020603050405020304" pitchFamily="18" charset="0"/>
              </a:rPr>
            </a:br>
            <a:endParaRPr lang="en-US" sz="1000" dirty="0">
              <a:latin typeface="Times New Roman" panose="02020603050405020304" pitchFamily="18" charset="0"/>
              <a:cs typeface="Times New Roman" panose="02020603050405020304" pitchFamily="18" charset="0"/>
            </a:endParaRPr>
          </a:p>
        </p:txBody>
      </p:sp>
      <p:pic>
        <p:nvPicPr>
          <p:cNvPr id="64" name="Picture 63">
            <a:extLst>
              <a:ext uri="{FF2B5EF4-FFF2-40B4-BE49-F238E27FC236}">
                <a16:creationId xmlns:a16="http://schemas.microsoft.com/office/drawing/2014/main" id="{0EEB89DE-AFE9-1A46-BC5F-B5BA13E94A77}"/>
              </a:ext>
            </a:extLst>
          </p:cNvPr>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24880410" y="13116842"/>
            <a:ext cx="2780383" cy="2423160"/>
          </a:xfrm>
          <a:prstGeom prst="rect">
            <a:avLst/>
          </a:prstGeom>
        </p:spPr>
      </p:pic>
      <p:pic>
        <p:nvPicPr>
          <p:cNvPr id="67" name="Picture 66">
            <a:extLst>
              <a:ext uri="{FF2B5EF4-FFF2-40B4-BE49-F238E27FC236}">
                <a16:creationId xmlns:a16="http://schemas.microsoft.com/office/drawing/2014/main" id="{B6597174-9353-C14A-87B0-563ABC14A809}"/>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29156169" y="13116842"/>
            <a:ext cx="3066757" cy="2423160"/>
          </a:xfrm>
          <a:prstGeom prst="rect">
            <a:avLst/>
          </a:prstGeom>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0.08.14"/>
  <p:tag name="AS_TITLE" val="Aspose.Slides for .NET 4.0 Client Profile"/>
  <p:tag name="AS_VERSION" val="20.8"/>
  <p:tag name="MAKESIGNSTEMPLATE" val="conceptualizingcobalt|09-2018"/>
</p:tagLst>
</file>

<file path=ppt/theme/theme1.xml><?xml version="1.0" encoding="utf-8"?>
<a:theme xmlns:a="http://schemas.openxmlformats.org/drawingml/2006/main" name="Default Desig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205</TotalTime>
  <Words>1455</Words>
  <Application>Microsoft Macintosh PowerPoint</Application>
  <PresentationFormat>Custom</PresentationFormat>
  <Paragraphs>32</Paragraphs>
  <Slides>1</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Amaranth</vt:lpstr>
      <vt:lpstr>Times New Roman</vt:lpstr>
      <vt:lpstr>Arial</vt:lpstr>
      <vt:lpstr>Default Design</vt:lpstr>
      <vt:lpstr>PowerPoint Presentation</vt:lpstr>
    </vt:vector>
  </TitlesOfParts>
  <Company>Graphicsland/MAKESIGNS.COM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to create a scientific poster</dc:title>
  <dc:subject>Example Of A Sample Research Poster</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Science Department</cp:lastModifiedBy>
  <cp:revision>363</cp:revision>
  <dcterms:modified xsi:type="dcterms:W3CDTF">2022-03-12T02:54:24Z</dcterms:modified>
  <cp:category>scientific poster PowerPoint</cp:category>
</cp:coreProperties>
</file>