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23A9D-46DF-4968-BE83-04C62FF55F1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CE881-FC04-4679-8FEA-787A55597A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23A9D-46DF-4968-BE83-04C62FF55F1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CE881-FC04-4679-8FEA-787A55597A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23A9D-46DF-4968-BE83-04C62FF55F1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CE881-FC04-4679-8FEA-787A55597A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23A9D-46DF-4968-BE83-04C62FF55F1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CE881-FC04-4679-8FEA-787A55597A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23A9D-46DF-4968-BE83-04C62FF55F1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CE881-FC04-4679-8FEA-787A55597A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23A9D-46DF-4968-BE83-04C62FF55F1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CE881-FC04-4679-8FEA-787A55597A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23A9D-46DF-4968-BE83-04C62FF55F1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CE881-FC04-4679-8FEA-787A55597A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23A9D-46DF-4968-BE83-04C62FF55F1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CE881-FC04-4679-8FEA-787A55597A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23A9D-46DF-4968-BE83-04C62FF55F1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CE881-FC04-4679-8FEA-787A55597A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23A9D-46DF-4968-BE83-04C62FF55F1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CE881-FC04-4679-8FEA-787A55597A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23A9D-46DF-4968-BE83-04C62FF55F1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CE881-FC04-4679-8FEA-787A55597A7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23A9D-46DF-4968-BE83-04C62FF55F1B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CE881-FC04-4679-8FEA-787A55597A7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ar-OM" sz="2400" b="1" dirty="0"/>
              <a:t>سلطنة عمان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ar-OM" sz="2400" b="1" dirty="0"/>
              <a:t>وزارة التربية والتعليم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ar-OM" sz="2400" b="1" dirty="0"/>
              <a:t>المديرية العامة للتربية والتعليم بمحافظة شمال الشرقية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ar-OM" sz="2400" b="1" dirty="0"/>
              <a:t>مدرسة عبدالرحمن بن أبي بكر للتعليم الأساسي(5-9)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ar-OM" sz="2400" b="1" dirty="0"/>
              <a:t>العام الدراسي 2024 / 2025 م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3643314"/>
            <a:ext cx="8286808" cy="2786082"/>
          </a:xfrm>
        </p:spPr>
        <p:txBody>
          <a:bodyPr>
            <a:normAutofit fontScale="47500" lnSpcReduction="20000"/>
          </a:bodyPr>
          <a:lstStyle/>
          <a:p>
            <a:pPr rtl="1"/>
            <a:r>
              <a:rPr lang="ar-OM" dirty="0"/>
              <a:t> </a:t>
            </a:r>
            <a:endParaRPr lang="en-US" dirty="0"/>
          </a:p>
          <a:p>
            <a:r>
              <a:rPr lang="ar-OM" sz="5900" b="1" dirty="0">
                <a:solidFill>
                  <a:srgbClr val="FF0000"/>
                </a:solidFill>
              </a:rPr>
              <a:t>العوامل التي تقف وراء زيادة نمو نبات الصبار البري بالقرب </a:t>
            </a:r>
            <a:endParaRPr lang="ar-OM" sz="5900" b="1" dirty="0" smtClean="0">
              <a:solidFill>
                <a:srgbClr val="FF0000"/>
              </a:solidFill>
            </a:endParaRPr>
          </a:p>
          <a:p>
            <a:r>
              <a:rPr lang="ar-OM" sz="5900" b="1" dirty="0" smtClean="0">
                <a:solidFill>
                  <a:srgbClr val="FF0000"/>
                </a:solidFill>
              </a:rPr>
              <a:t>من </a:t>
            </a:r>
            <a:r>
              <a:rPr lang="ar-OM" sz="5900" b="1" dirty="0">
                <a:solidFill>
                  <a:srgbClr val="FF0000"/>
                </a:solidFill>
              </a:rPr>
              <a:t>مصب فلج الغيل في قرية السباخ بولاية إبراء</a:t>
            </a:r>
            <a:endParaRPr lang="en-US" sz="5900" b="1" dirty="0">
              <a:solidFill>
                <a:srgbClr val="FF0000"/>
              </a:solidFill>
            </a:endParaRPr>
          </a:p>
          <a:p>
            <a:r>
              <a:rPr lang="ar-OM" dirty="0"/>
              <a:t> </a:t>
            </a:r>
            <a:endParaRPr lang="ar-OM" dirty="0" smtClean="0"/>
          </a:p>
          <a:p>
            <a:r>
              <a:rPr lang="ar-OM" b="1" dirty="0"/>
              <a:t>عمل الطالـبين : </a:t>
            </a:r>
            <a:endParaRPr lang="en-US" dirty="0"/>
          </a:p>
          <a:p>
            <a:r>
              <a:rPr lang="ar-OM" b="1" dirty="0"/>
              <a:t>1- الخليل بن أحمد بن عبدالله الضاوي </a:t>
            </a:r>
            <a:endParaRPr lang="en-US" dirty="0"/>
          </a:p>
          <a:p>
            <a:r>
              <a:rPr lang="ar-OM" b="1" dirty="0"/>
              <a:t>2- محمد بن صالح بن محمد الحارثي </a:t>
            </a:r>
            <a:endParaRPr lang="en-US" dirty="0"/>
          </a:p>
          <a:p>
            <a:r>
              <a:rPr lang="ar-OM" b="1" dirty="0"/>
              <a:t>اشراف المعلم: </a:t>
            </a:r>
            <a:endParaRPr lang="en-US" dirty="0"/>
          </a:p>
          <a:p>
            <a:r>
              <a:rPr lang="ar-OM" b="1" dirty="0"/>
              <a:t>مسعود بن حمود بن محمد السيابي</a:t>
            </a:r>
            <a:endParaRPr lang="en-US" dirty="0"/>
          </a:p>
          <a:p>
            <a:r>
              <a:rPr lang="ar-OM" b="1" dirty="0"/>
              <a:t> 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600200"/>
            <a:ext cx="8472518" cy="4525963"/>
          </a:xfrm>
        </p:spPr>
        <p:txBody>
          <a:bodyPr/>
          <a:lstStyle/>
          <a:p>
            <a:pPr algn="r" rtl="1"/>
            <a:r>
              <a:rPr lang="ar-OM" b="1" dirty="0">
                <a:solidFill>
                  <a:srgbClr val="FF0000"/>
                </a:solidFill>
              </a:rPr>
              <a:t>أسئلة البحث </a:t>
            </a:r>
            <a:endParaRPr lang="ar-OM" b="1" dirty="0" smtClean="0">
              <a:solidFill>
                <a:srgbClr val="FF0000"/>
              </a:solidFill>
            </a:endParaRPr>
          </a:p>
          <a:p>
            <a:pPr algn="r" rtl="1">
              <a:buNone/>
            </a:pPr>
            <a:r>
              <a:rPr lang="ar-OM" b="1" dirty="0" smtClean="0">
                <a:solidFill>
                  <a:srgbClr val="FF0000"/>
                </a:solidFill>
              </a:rPr>
              <a:t> </a:t>
            </a:r>
            <a:endParaRPr lang="en-US" b="1" dirty="0">
              <a:solidFill>
                <a:srgbClr val="FF0000"/>
              </a:solidFill>
            </a:endParaRPr>
          </a:p>
          <a:p>
            <a:pPr lvl="0" algn="r" rtl="1"/>
            <a:r>
              <a:rPr lang="ar-OM" sz="2800" b="1" dirty="0"/>
              <a:t>ما مدى تأثير خصائص الماء على نمو نبات الصبار في مصب الفلج؟ </a:t>
            </a:r>
            <a:endParaRPr lang="en-US" sz="2800" b="1" dirty="0"/>
          </a:p>
          <a:p>
            <a:pPr algn="r" rtl="1">
              <a:buNone/>
            </a:pPr>
            <a:endParaRPr lang="en-US" sz="2800" b="1" dirty="0"/>
          </a:p>
          <a:p>
            <a:pPr lvl="0" algn="r" rtl="1"/>
            <a:r>
              <a:rPr lang="ar-OM" sz="2800" b="1" dirty="0"/>
              <a:t>ما مدى تأثير خصائص التربة على نمو نبات الصبار في مصب الفلج؟</a:t>
            </a:r>
            <a:endParaRPr lang="en-US" sz="2800" b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2143116"/>
            <a:ext cx="7715304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833962"/>
            <a:ext cx="7500989" cy="4095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9712" y="1848644"/>
            <a:ext cx="6124575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95500" y="1785927"/>
            <a:ext cx="6065114" cy="351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1" y="1600200"/>
            <a:ext cx="721523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857232"/>
            <a:ext cx="8143932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31</Words>
  <Application>Microsoft Office PowerPoint</Application>
  <PresentationFormat>On-screen Show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سلطنة عمان وزارة التربية والتعليم المديرية العامة للتربية والتعليم بمحافظة شمال الشرقية مدرسة عبدالرحمن بن أبي بكر للتعليم الأساسي(5-9) العام الدراسي 2024 / 2025 م 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سلطنة عمان وزارة التربية والتعليم المديرية العامة للتربية والتعليم بمحافظة شمال الشرقية مدرسة عبدالرحمن بن أبي بكر للتعليم الأساسي(5-9) العام الدراسي 2024 / 2025 م </dc:title>
  <dc:creator>Microsoft</dc:creator>
  <cp:lastModifiedBy>Microsoft</cp:lastModifiedBy>
  <cp:revision>1</cp:revision>
  <dcterms:created xsi:type="dcterms:W3CDTF">2025-02-27T08:08:22Z</dcterms:created>
  <dcterms:modified xsi:type="dcterms:W3CDTF">2025-02-27T08:22:27Z</dcterms:modified>
</cp:coreProperties>
</file>