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5BED54-1111-4192-B858-9D0905745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244342E-56F7-4474-8F54-70E2A487F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231724-2C82-44F5-AE30-F270F40F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D80-F428-42FD-9786-B646E3BDA44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DAE6A25-15F1-4B8F-820D-721FC6B2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4F8C99-4BE5-40A5-9BFA-55E5436A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27C-3DFC-4C9B-9D39-9A2F4555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4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148272-1E8F-43E0-8ED5-628A59C4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8A030B6-0A72-4321-8C52-8D7D3E6D3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4E8EA1-9592-4190-B8C2-217A035C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D80-F428-42FD-9786-B646E3BDA44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AECA77-927B-45B9-B18B-B2AF2F3C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31C5AD-A786-433E-889B-3EDE3EE3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27C-3DFC-4C9B-9D39-9A2F4555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3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07F5972-07CC-4F71-8012-365A19F49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61670DC-9B89-4753-A7ED-8D19A3C78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FFD4B9-4676-4BC5-92DF-674BA4F5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D80-F428-42FD-9786-B646E3BDA44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3045E5-2DA9-48DA-9B26-27683C22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33FF86-AAF3-476B-B5E1-11617D95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27C-3DFC-4C9B-9D39-9A2F4555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8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FCA035-D2A0-492C-A15A-BF6FCD9A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2FB67E5-8918-40F6-B322-F57463A87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37C28A-5EF3-4D6A-921F-56E9BD78A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D80-F428-42FD-9786-B646E3BDA44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21CAD1-9CDE-4401-8EEA-0C27C668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F34526-ADED-494F-AEA8-E2F6FDA82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27C-3DFC-4C9B-9D39-9A2F4555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8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3B3ADA-5DFC-41A4-B909-772DD3992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1399F92-FC75-4B19-BFDD-763451C61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D20925-97A5-4255-AFEB-9A32A8F2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D80-F428-42FD-9786-B646E3BDA44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B36BC8-5FB2-4FA0-A0E6-27C09FC7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9F7A8A1-DBCA-41F2-93DC-A5264440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27C-3DFC-4C9B-9D39-9A2F4555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8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EE8AD7-01EE-4D05-A023-CC2A9FCE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96D65B7-6677-4392-915D-B62A2BE36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091FC45-72C5-4538-9B38-229E10D4A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46C11EA-B8E4-490F-AFF6-7D9FC8C3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D80-F428-42FD-9786-B646E3BDA44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9E239F1-EB53-4F76-8800-F745469B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0AE5634-BD6B-44BA-9EDA-E444B04B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27C-3DFC-4C9B-9D39-9A2F4555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A5E2C0-5070-4719-B74D-CDCB547C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F55D4EE-AF43-4527-9DBD-D3BF7127E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EC27B5B-1DB2-4994-B116-4D9FBDC8A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2826462-D1AB-46D8-856A-B26DC8311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37BC413-C041-48CE-A47F-96D0409D8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5EC281F-7BDC-4D05-B49F-45729CAC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D80-F428-42FD-9786-B646E3BDA44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5AFB355-68E9-49B8-B623-023565BC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5C3F00E-953A-4520-A8E9-9E0D79AA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27C-3DFC-4C9B-9D39-9A2F4555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2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F50ACA-AAFF-42FE-8E5B-C398807F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9E8C09E-1684-409A-9A19-7720E64C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D80-F428-42FD-9786-B646E3BDA44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17F2F18-5625-4D70-97B9-0CC11BC6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8FBA4D0-DAA7-4DA9-8F6B-B53EC291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27C-3DFC-4C9B-9D39-9A2F4555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0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D6B2298-AF8A-4E44-93A3-5DDF82CA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D80-F428-42FD-9786-B646E3BDA44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1D615B2-0DD8-4EC1-9699-5989D76B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78CD9DE-7ACA-4A3E-A656-60EC06D7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27C-3DFC-4C9B-9D39-9A2F4555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2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C174F8-038B-41E5-8825-201401B2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C6F150-7E10-405C-B9B3-7CB23FC7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2D5708-B915-4C56-AE34-B3BA9C755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BE19EB3-BFA3-4367-A078-2A34931A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D80-F428-42FD-9786-B646E3BDA44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E63D95B-6F17-479A-AD0F-064748F3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ED4B89A-2522-4DB5-9431-3483D611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27C-3DFC-4C9B-9D39-9A2F4555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2D08F3-CEB5-4F50-B15B-CF489D31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C984F6F-B759-4744-912C-A53F6970D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DE68AC2-A254-4498-A635-68E1914BE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194019B-CCB2-4587-9A62-0952D7AF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8D80-F428-42FD-9786-B646E3BDA44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2265B67-1675-4A5D-A106-D179B080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6459F3E-C835-471B-B8A2-167C15AB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27C-3DFC-4C9B-9D39-9A2F4555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9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2719487-6B9A-4954-838C-0789C25F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7650B06-3A0C-45EF-AB4C-EC43BCF95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F25AF5-3FFA-4A02-A6D5-66146AABF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8D80-F428-42FD-9786-B646E3BDA44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E34E723-4FF6-46E5-9DE6-646B4C579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1439E1-32A3-4D2F-969E-5E1460FEC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127C-3DFC-4C9B-9D39-9A2F4555C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2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CAFD113-11BC-4BEC-9F54-920FEEDB6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23" y="0"/>
            <a:ext cx="8010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0668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شاشة عريضة</PresentationFormat>
  <Paragraphs>0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نسق Office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مريم معيلي</dc:creator>
  <cp:lastModifiedBy>مريم معيلي</cp:lastModifiedBy>
  <cp:revision>2</cp:revision>
  <dcterms:created xsi:type="dcterms:W3CDTF">2022-03-18T11:59:41Z</dcterms:created>
  <dcterms:modified xsi:type="dcterms:W3CDTF">2022-03-18T12:02:13Z</dcterms:modified>
</cp:coreProperties>
</file>