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Lst>
  <p:sldSz cx="32918400" cy="21945600"/>
  <p:notesSz cx="5800725" cy="9094788"/>
  <p:embeddedFontLst>
    <p:embeddedFont>
      <p:font typeface="Amaranth" panose="020B0604020202020204" charset="0"/>
      <p:regular r:id="rId6"/>
    </p:embeddedFont>
    <p:embeddedFont>
      <p:font typeface="Calibri" panose="020F0502020204030204" pitchFamily="34"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EC5DE-3064-445E-9460-99441416EFAE}" v="146" dt="2023-03-11T05:24:18.579"/>
    <p1510:client id="{3494B5D1-4A7D-89EA-8F7E-0F4239D53205}" v="42" dt="2023-03-11T05:13:01.495"/>
    <p1510:client id="{469507AB-3958-BC01-4AE5-F2C545296A93}" v="2" dt="2023-03-11T04:55:06.964"/>
    <p1510:client id="{83CD4561-B232-1F54-31F3-7B681856223E}" v="20" dt="2023-03-11T04:52:32.982"/>
    <p1510:client id="{8CE60B43-AB67-4BF3-9362-8D97D7D2B887}" v="64" dt="2023-03-11T04:47:05.561"/>
    <p1510:client id="{B5B5895E-E380-4DA9-3DF3-9A170E3B60D2}" v="2" dt="2023-03-11T04:49:58.939"/>
    <p1510:client id="{E453AB36-A1B5-94B8-7688-84757450ACF4}" v="34" dt="2023-03-11T05:23:3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912"/>
        <p:guide pos="103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Slim" userId="S::20019656@students.csdm.k12.mi.us::722177a8-ca79-4272-ae66-362ee4e2c355" providerId="AD" clId="Web-{B5B5895E-E380-4DA9-3DF3-9A170E3B60D2}"/>
    <pc:docChg chg="modSld">
      <pc:chgData name="Ali Slim" userId="S::20019656@students.csdm.k12.mi.us::722177a8-ca79-4272-ae66-362ee4e2c355" providerId="AD" clId="Web-{B5B5895E-E380-4DA9-3DF3-9A170E3B60D2}" dt="2023-03-11T04:49:58.939" v="1" actId="1076"/>
      <pc:docMkLst>
        <pc:docMk/>
      </pc:docMkLst>
      <pc:sldChg chg="modSp">
        <pc:chgData name="Ali Slim" userId="S::20019656@students.csdm.k12.mi.us::722177a8-ca79-4272-ae66-362ee4e2c355" providerId="AD" clId="Web-{B5B5895E-E380-4DA9-3DF3-9A170E3B60D2}" dt="2023-03-11T04:49:58.939" v="1" actId="1076"/>
        <pc:sldMkLst>
          <pc:docMk/>
          <pc:sldMk cId="0" sldId="256"/>
        </pc:sldMkLst>
        <pc:spChg chg="mod">
          <ac:chgData name="Ali Slim" userId="S::20019656@students.csdm.k12.mi.us::722177a8-ca79-4272-ae66-362ee4e2c355" providerId="AD" clId="Web-{B5B5895E-E380-4DA9-3DF3-9A170E3B60D2}" dt="2023-03-11T04:49:55.345" v="0" actId="14100"/>
          <ac:spMkLst>
            <pc:docMk/>
            <pc:sldMk cId="0" sldId="256"/>
            <ac:spMk id="38" creationId="{991B9DF0-7DD4-4C17-94B6-6C493D1C390D}"/>
          </ac:spMkLst>
        </pc:spChg>
        <pc:spChg chg="mod">
          <ac:chgData name="Ali Slim" userId="S::20019656@students.csdm.k12.mi.us::722177a8-ca79-4272-ae66-362ee4e2c355" providerId="AD" clId="Web-{B5B5895E-E380-4DA9-3DF3-9A170E3B60D2}" dt="2023-03-11T04:49:58.939" v="1" actId="1076"/>
          <ac:spMkLst>
            <pc:docMk/>
            <pc:sldMk cId="0" sldId="256"/>
            <ac:spMk id="86" creationId="{6796D259-BB82-189B-FEEF-6C6D1960563E}"/>
          </ac:spMkLst>
        </pc:spChg>
      </pc:sldChg>
    </pc:docChg>
  </pc:docChgLst>
  <pc:docChgLst>
    <pc:chgData name="Youssef Bassam Hamood" userId="S::20012979@students.csdm.k12.mi.us::f5bd3d42-87dc-40f4-b499-e98f8c48a006" providerId="AD" clId="Web-{E453AB36-A1B5-94B8-7688-84757450ACF4}"/>
    <pc:docChg chg="modSld">
      <pc:chgData name="Youssef Bassam Hamood" userId="S::20012979@students.csdm.k12.mi.us::f5bd3d42-87dc-40f4-b499-e98f8c48a006" providerId="AD" clId="Web-{E453AB36-A1B5-94B8-7688-84757450ACF4}" dt="2023-03-11T05:23:31.771" v="17" actId="20577"/>
      <pc:docMkLst>
        <pc:docMk/>
      </pc:docMkLst>
      <pc:sldChg chg="modSp">
        <pc:chgData name="Youssef Bassam Hamood" userId="S::20012979@students.csdm.k12.mi.us::f5bd3d42-87dc-40f4-b499-e98f8c48a006" providerId="AD" clId="Web-{E453AB36-A1B5-94B8-7688-84757450ACF4}" dt="2023-03-11T05:23:31.771" v="17" actId="20577"/>
        <pc:sldMkLst>
          <pc:docMk/>
          <pc:sldMk cId="0" sldId="256"/>
        </pc:sldMkLst>
        <pc:spChg chg="mod">
          <ac:chgData name="Youssef Bassam Hamood" userId="S::20012979@students.csdm.k12.mi.us::f5bd3d42-87dc-40f4-b499-e98f8c48a006" providerId="AD" clId="Web-{E453AB36-A1B5-94B8-7688-84757450ACF4}" dt="2023-03-11T05:20:30.795" v="1" actId="20577"/>
          <ac:spMkLst>
            <pc:docMk/>
            <pc:sldMk cId="0" sldId="256"/>
            <ac:spMk id="6" creationId="{A07F8218-31AA-1745-6711-C155ED029F61}"/>
          </ac:spMkLst>
        </pc:spChg>
        <pc:spChg chg="mod">
          <ac:chgData name="Youssef Bassam Hamood" userId="S::20012979@students.csdm.k12.mi.us::f5bd3d42-87dc-40f4-b499-e98f8c48a006" providerId="AD" clId="Web-{E453AB36-A1B5-94B8-7688-84757450ACF4}" dt="2023-03-11T05:23:31.771" v="17" actId="20577"/>
          <ac:spMkLst>
            <pc:docMk/>
            <pc:sldMk cId="0" sldId="256"/>
            <ac:spMk id="61" creationId="{07512746-480C-9744-BE9A-7DC9762C0E9A}"/>
          </ac:spMkLst>
        </pc:spChg>
      </pc:sldChg>
    </pc:docChg>
  </pc:docChgLst>
  <pc:docChgLst>
    <pc:chgData name="Youssef Bassam Hamood" userId="S::20012979@students.csdm.k12.mi.us::f5bd3d42-87dc-40f4-b499-e98f8c48a006" providerId="AD" clId="Web-{3494B5D1-4A7D-89EA-8F7E-0F4239D53205}"/>
    <pc:docChg chg="modSld">
      <pc:chgData name="Youssef Bassam Hamood" userId="S::20012979@students.csdm.k12.mi.us::f5bd3d42-87dc-40f4-b499-e98f8c48a006" providerId="AD" clId="Web-{3494B5D1-4A7D-89EA-8F7E-0F4239D53205}" dt="2023-03-11T05:13:01.495" v="23" actId="20577"/>
      <pc:docMkLst>
        <pc:docMk/>
      </pc:docMkLst>
      <pc:sldChg chg="modSp">
        <pc:chgData name="Youssef Bassam Hamood" userId="S::20012979@students.csdm.k12.mi.us::f5bd3d42-87dc-40f4-b499-e98f8c48a006" providerId="AD" clId="Web-{3494B5D1-4A7D-89EA-8F7E-0F4239D53205}" dt="2023-03-11T05:13:01.495" v="23" actId="20577"/>
        <pc:sldMkLst>
          <pc:docMk/>
          <pc:sldMk cId="0" sldId="256"/>
        </pc:sldMkLst>
        <pc:spChg chg="mod">
          <ac:chgData name="Youssef Bassam Hamood" userId="S::20012979@students.csdm.k12.mi.us::f5bd3d42-87dc-40f4-b499-e98f8c48a006" providerId="AD" clId="Web-{3494B5D1-4A7D-89EA-8F7E-0F4239D53205}" dt="2023-03-11T05:07:10.472" v="4" actId="20577"/>
          <ac:spMkLst>
            <pc:docMk/>
            <pc:sldMk cId="0" sldId="256"/>
            <ac:spMk id="6" creationId="{A07F8218-31AA-1745-6711-C155ED029F61}"/>
          </ac:spMkLst>
        </pc:spChg>
        <pc:spChg chg="mod">
          <ac:chgData name="Youssef Bassam Hamood" userId="S::20012979@students.csdm.k12.mi.us::f5bd3d42-87dc-40f4-b499-e98f8c48a006" providerId="AD" clId="Web-{3494B5D1-4A7D-89EA-8F7E-0F4239D53205}" dt="2023-03-11T05:13:01.495" v="23" actId="20577"/>
          <ac:spMkLst>
            <pc:docMk/>
            <pc:sldMk cId="0" sldId="256"/>
            <ac:spMk id="17" creationId="{8AE8A03B-3762-4AF2-A9FC-B088E0736F3A}"/>
          </ac:spMkLst>
        </pc:spChg>
        <pc:picChg chg="mod">
          <ac:chgData name="Youssef Bassam Hamood" userId="S::20012979@students.csdm.k12.mi.us::f5bd3d42-87dc-40f4-b499-e98f8c48a006" providerId="AD" clId="Web-{3494B5D1-4A7D-89EA-8F7E-0F4239D53205}" dt="2023-03-11T04:55:56.562" v="0" actId="1076"/>
          <ac:picMkLst>
            <pc:docMk/>
            <pc:sldMk cId="0" sldId="256"/>
            <ac:picMk id="59" creationId="{40C95670-F780-2377-638D-3F0D7AC728D4}"/>
          </ac:picMkLst>
        </pc:picChg>
      </pc:sldChg>
    </pc:docChg>
  </pc:docChgLst>
  <pc:docChgLst>
    <pc:chgData name="Ali Slim" userId="722177a8-ca79-4272-ae66-362ee4e2c355" providerId="ADAL" clId="{8CE60B43-AB67-4BF3-9362-8D97D7D2B887}"/>
    <pc:docChg chg="undo redo custSel modSld">
      <pc:chgData name="Ali Slim" userId="722177a8-ca79-4272-ae66-362ee4e2c355" providerId="ADAL" clId="{8CE60B43-AB67-4BF3-9362-8D97D7D2B887}" dt="2023-03-11T04:47:05.561" v="235" actId="14100"/>
      <pc:docMkLst>
        <pc:docMk/>
      </pc:docMkLst>
      <pc:sldChg chg="addSp delSp modSp mod">
        <pc:chgData name="Ali Slim" userId="722177a8-ca79-4272-ae66-362ee4e2c355" providerId="ADAL" clId="{8CE60B43-AB67-4BF3-9362-8D97D7D2B887}" dt="2023-03-11T04:47:05.561" v="235" actId="14100"/>
        <pc:sldMkLst>
          <pc:docMk/>
          <pc:sldMk cId="0" sldId="256"/>
        </pc:sldMkLst>
        <pc:spChg chg="del mod">
          <ac:chgData name="Ali Slim" userId="722177a8-ca79-4272-ae66-362ee4e2c355" providerId="ADAL" clId="{8CE60B43-AB67-4BF3-9362-8D97D7D2B887}" dt="2023-03-11T04:33:13.004" v="145" actId="478"/>
          <ac:spMkLst>
            <pc:docMk/>
            <pc:sldMk cId="0" sldId="256"/>
            <ac:spMk id="8" creationId="{7F7C3A4B-CA01-4393-8DBD-E8BC1A3635C6}"/>
          </ac:spMkLst>
        </pc:spChg>
        <pc:spChg chg="add mod">
          <ac:chgData name="Ali Slim" userId="722177a8-ca79-4272-ae66-362ee4e2c355" providerId="ADAL" clId="{8CE60B43-AB67-4BF3-9362-8D97D7D2B887}" dt="2023-03-11T04:33:36.178" v="154" actId="1076"/>
          <ac:spMkLst>
            <pc:docMk/>
            <pc:sldMk cId="0" sldId="256"/>
            <ac:spMk id="11" creationId="{624DDA22-C4B6-2B86-6582-29CB0871E96A}"/>
          </ac:spMkLst>
        </pc:spChg>
        <pc:spChg chg="mod">
          <ac:chgData name="Ali Slim" userId="722177a8-ca79-4272-ae66-362ee4e2c355" providerId="ADAL" clId="{8CE60B43-AB67-4BF3-9362-8D97D7D2B887}" dt="2023-03-11T04:40:26.347" v="189" actId="1076"/>
          <ac:spMkLst>
            <pc:docMk/>
            <pc:sldMk cId="0" sldId="256"/>
            <ac:spMk id="12" creationId="{817C5B4A-70A2-409C-A443-37A8A0DB2353}"/>
          </ac:spMkLst>
        </pc:spChg>
        <pc:spChg chg="mod">
          <ac:chgData name="Ali Slim" userId="722177a8-ca79-4272-ae66-362ee4e2c355" providerId="ADAL" clId="{8CE60B43-AB67-4BF3-9362-8D97D7D2B887}" dt="2023-03-11T04:31:15.128" v="111" actId="1076"/>
          <ac:spMkLst>
            <pc:docMk/>
            <pc:sldMk cId="0" sldId="256"/>
            <ac:spMk id="13" creationId="{F21FB11C-D7A1-4266-9E05-A6940BB0D746}"/>
          </ac:spMkLst>
        </pc:spChg>
        <pc:spChg chg="mod">
          <ac:chgData name="Ali Slim" userId="722177a8-ca79-4272-ae66-362ee4e2c355" providerId="ADAL" clId="{8CE60B43-AB67-4BF3-9362-8D97D7D2B887}" dt="2023-03-11T04:31:30.461" v="118" actId="20577"/>
          <ac:spMkLst>
            <pc:docMk/>
            <pc:sldMk cId="0" sldId="256"/>
            <ac:spMk id="14" creationId="{5F7B2E1D-2C04-426B-8293-558895E83837}"/>
          </ac:spMkLst>
        </pc:spChg>
        <pc:spChg chg="mod">
          <ac:chgData name="Ali Slim" userId="722177a8-ca79-4272-ae66-362ee4e2c355" providerId="ADAL" clId="{8CE60B43-AB67-4BF3-9362-8D97D7D2B887}" dt="2023-03-11T04:44:29.936" v="215" actId="207"/>
          <ac:spMkLst>
            <pc:docMk/>
            <pc:sldMk cId="0" sldId="256"/>
            <ac:spMk id="16" creationId="{620C51D2-3423-4C6C-A077-34B27F321D2D}"/>
          </ac:spMkLst>
        </pc:spChg>
        <pc:spChg chg="mod">
          <ac:chgData name="Ali Slim" userId="722177a8-ca79-4272-ae66-362ee4e2c355" providerId="ADAL" clId="{8CE60B43-AB67-4BF3-9362-8D97D7D2B887}" dt="2023-03-11T04:44:55.214" v="222" actId="14100"/>
          <ac:spMkLst>
            <pc:docMk/>
            <pc:sldMk cId="0" sldId="256"/>
            <ac:spMk id="17" creationId="{8AE8A03B-3762-4AF2-A9FC-B088E0736F3A}"/>
          </ac:spMkLst>
        </pc:spChg>
        <pc:spChg chg="add mod">
          <ac:chgData name="Ali Slim" userId="722177a8-ca79-4272-ae66-362ee4e2c355" providerId="ADAL" clId="{8CE60B43-AB67-4BF3-9362-8D97D7D2B887}" dt="2023-03-11T04:33:46.180" v="158" actId="1076"/>
          <ac:spMkLst>
            <pc:docMk/>
            <pc:sldMk cId="0" sldId="256"/>
            <ac:spMk id="20" creationId="{93199F0E-2A1F-A0A7-71DA-A830A71FAB2B}"/>
          </ac:spMkLst>
        </pc:spChg>
        <pc:spChg chg="mod">
          <ac:chgData name="Ali Slim" userId="722177a8-ca79-4272-ae66-362ee4e2c355" providerId="ADAL" clId="{8CE60B43-AB67-4BF3-9362-8D97D7D2B887}" dt="2023-03-11T04:44:20.750" v="214" actId="207"/>
          <ac:spMkLst>
            <pc:docMk/>
            <pc:sldMk cId="0" sldId="256"/>
            <ac:spMk id="21" creationId="{F9C1CD83-8330-4DDD-AD32-E03D6FDFB99A}"/>
          </ac:spMkLst>
        </pc:spChg>
        <pc:spChg chg="del mod">
          <ac:chgData name="Ali Slim" userId="722177a8-ca79-4272-ae66-362ee4e2c355" providerId="ADAL" clId="{8CE60B43-AB67-4BF3-9362-8D97D7D2B887}" dt="2023-03-11T04:33:16.244" v="146" actId="478"/>
          <ac:spMkLst>
            <pc:docMk/>
            <pc:sldMk cId="0" sldId="256"/>
            <ac:spMk id="25" creationId="{45453049-B85A-447B-A9DC-ACD619FFD1C6}"/>
          </ac:spMkLst>
        </pc:spChg>
        <pc:spChg chg="add mod">
          <ac:chgData name="Ali Slim" userId="722177a8-ca79-4272-ae66-362ee4e2c355" providerId="ADAL" clId="{8CE60B43-AB67-4BF3-9362-8D97D7D2B887}" dt="2023-03-11T04:33:43.153" v="157" actId="1076"/>
          <ac:spMkLst>
            <pc:docMk/>
            <pc:sldMk cId="0" sldId="256"/>
            <ac:spMk id="28" creationId="{FE779E18-0C15-C0D3-9E2B-6A3E0322A565}"/>
          </ac:spMkLst>
        </pc:spChg>
        <pc:spChg chg="mod">
          <ac:chgData name="Ali Slim" userId="722177a8-ca79-4272-ae66-362ee4e2c355" providerId="ADAL" clId="{8CE60B43-AB67-4BF3-9362-8D97D7D2B887}" dt="2023-03-11T04:33:01.079" v="141" actId="1076"/>
          <ac:spMkLst>
            <pc:docMk/>
            <pc:sldMk cId="0" sldId="256"/>
            <ac:spMk id="30" creationId="{1220D8B6-5C01-485C-B8A7-651912126BCB}"/>
          </ac:spMkLst>
        </pc:spChg>
        <pc:spChg chg="mod">
          <ac:chgData name="Ali Slim" userId="722177a8-ca79-4272-ae66-362ee4e2c355" providerId="ADAL" clId="{8CE60B43-AB67-4BF3-9362-8D97D7D2B887}" dt="2023-03-11T04:44:10.669" v="211" actId="207"/>
          <ac:spMkLst>
            <pc:docMk/>
            <pc:sldMk cId="0" sldId="256"/>
            <ac:spMk id="32" creationId="{00000000-0000-0000-0000-000000000000}"/>
          </ac:spMkLst>
        </pc:spChg>
        <pc:spChg chg="mod">
          <ac:chgData name="Ali Slim" userId="722177a8-ca79-4272-ae66-362ee4e2c355" providerId="ADAL" clId="{8CE60B43-AB67-4BF3-9362-8D97D7D2B887}" dt="2023-03-11T04:30:17.353" v="97" actId="20577"/>
          <ac:spMkLst>
            <pc:docMk/>
            <pc:sldMk cId="0" sldId="256"/>
            <ac:spMk id="35" creationId="{30C08963-BE29-4B96-B122-F15F02A3F7E3}"/>
          </ac:spMkLst>
        </pc:spChg>
        <pc:spChg chg="mod">
          <ac:chgData name="Ali Slim" userId="722177a8-ca79-4272-ae66-362ee4e2c355" providerId="ADAL" clId="{8CE60B43-AB67-4BF3-9362-8D97D7D2B887}" dt="2023-03-11T04:44:17.329" v="213" actId="207"/>
          <ac:spMkLst>
            <pc:docMk/>
            <pc:sldMk cId="0" sldId="256"/>
            <ac:spMk id="36" creationId="{98FCC399-CA5D-4873-B45E-22BAE0F51D2E}"/>
          </ac:spMkLst>
        </pc:spChg>
        <pc:spChg chg="mod">
          <ac:chgData name="Ali Slim" userId="722177a8-ca79-4272-ae66-362ee4e2c355" providerId="ADAL" clId="{8CE60B43-AB67-4BF3-9362-8D97D7D2B887}" dt="2023-03-11T04:44:34.874" v="216" actId="207"/>
          <ac:spMkLst>
            <pc:docMk/>
            <pc:sldMk cId="0" sldId="256"/>
            <ac:spMk id="38" creationId="{991B9DF0-7DD4-4C17-94B6-6C493D1C390D}"/>
          </ac:spMkLst>
        </pc:spChg>
        <pc:spChg chg="mod">
          <ac:chgData name="Ali Slim" userId="722177a8-ca79-4272-ae66-362ee4e2c355" providerId="ADAL" clId="{8CE60B43-AB67-4BF3-9362-8D97D7D2B887}" dt="2023-03-11T04:32:14.443" v="128" actId="20577"/>
          <ac:spMkLst>
            <pc:docMk/>
            <pc:sldMk cId="0" sldId="256"/>
            <ac:spMk id="40" creationId="{7BD5331B-F1CC-43EA-BF79-5C5EAB12F9A4}"/>
          </ac:spMkLst>
        </pc:spChg>
        <pc:spChg chg="mod">
          <ac:chgData name="Ali Slim" userId="722177a8-ca79-4272-ae66-362ee4e2c355" providerId="ADAL" clId="{8CE60B43-AB67-4BF3-9362-8D97D7D2B887}" dt="2023-03-11T04:44:13.894" v="212" actId="207"/>
          <ac:spMkLst>
            <pc:docMk/>
            <pc:sldMk cId="0" sldId="256"/>
            <ac:spMk id="42" creationId="{C08CCD14-6632-49E3-A19B-81E98D465D46}"/>
          </ac:spMkLst>
        </pc:spChg>
        <pc:spChg chg="mod">
          <ac:chgData name="Ali Slim" userId="722177a8-ca79-4272-ae66-362ee4e2c355" providerId="ADAL" clId="{8CE60B43-AB67-4BF3-9362-8D97D7D2B887}" dt="2023-03-11T04:44:49.878" v="221" actId="207"/>
          <ac:spMkLst>
            <pc:docMk/>
            <pc:sldMk cId="0" sldId="256"/>
            <ac:spMk id="46" creationId="{88D57C6D-9B7C-4799-9EEF-AD493DF30EC4}"/>
          </ac:spMkLst>
        </pc:spChg>
        <pc:spChg chg="mod">
          <ac:chgData name="Ali Slim" userId="722177a8-ca79-4272-ae66-362ee4e2c355" providerId="ADAL" clId="{8CE60B43-AB67-4BF3-9362-8D97D7D2B887}" dt="2023-03-11T04:30:44.552" v="104" actId="1076"/>
          <ac:spMkLst>
            <pc:docMk/>
            <pc:sldMk cId="0" sldId="256"/>
            <ac:spMk id="54" creationId="{CCCA4435-3A01-7F43-A92A-0B679E484030}"/>
          </ac:spMkLst>
        </pc:spChg>
        <pc:spChg chg="mod">
          <ac:chgData name="Ali Slim" userId="722177a8-ca79-4272-ae66-362ee4e2c355" providerId="ADAL" clId="{8CE60B43-AB67-4BF3-9362-8D97D7D2B887}" dt="2023-03-11T04:45:28.507" v="223" actId="1076"/>
          <ac:spMkLst>
            <pc:docMk/>
            <pc:sldMk cId="0" sldId="256"/>
            <ac:spMk id="61" creationId="{07512746-480C-9744-BE9A-7DC9762C0E9A}"/>
          </ac:spMkLst>
        </pc:spChg>
        <pc:spChg chg="mod">
          <ac:chgData name="Ali Slim" userId="722177a8-ca79-4272-ae66-362ee4e2c355" providerId="ADAL" clId="{8CE60B43-AB67-4BF3-9362-8D97D7D2B887}" dt="2023-03-11T04:45:46.441" v="228" actId="1076"/>
          <ac:spMkLst>
            <pc:docMk/>
            <pc:sldMk cId="0" sldId="256"/>
            <ac:spMk id="65" creationId="{09E4BC8F-42D6-A64C-90C9-0176A5E5B103}"/>
          </ac:spMkLst>
        </pc:spChg>
        <pc:spChg chg="mod">
          <ac:chgData name="Ali Slim" userId="722177a8-ca79-4272-ae66-362ee4e2c355" providerId="ADAL" clId="{8CE60B43-AB67-4BF3-9362-8D97D7D2B887}" dt="2023-03-11T04:46:19.079" v="231" actId="1076"/>
          <ac:spMkLst>
            <pc:docMk/>
            <pc:sldMk cId="0" sldId="256"/>
            <ac:spMk id="71" creationId="{2EBA127A-F36E-010A-F6BA-0D244E51FBFE}"/>
          </ac:spMkLst>
        </pc:spChg>
        <pc:spChg chg="del">
          <ac:chgData name="Ali Slim" userId="722177a8-ca79-4272-ae66-362ee4e2c355" providerId="ADAL" clId="{8CE60B43-AB67-4BF3-9362-8D97D7D2B887}" dt="2023-03-11T04:33:07.834" v="142" actId="478"/>
          <ac:spMkLst>
            <pc:docMk/>
            <pc:sldMk cId="0" sldId="256"/>
            <ac:spMk id="80" creationId="{69F21E51-C10B-3916-6A34-C7FADB8ADC4D}"/>
          </ac:spMkLst>
        </pc:spChg>
        <pc:spChg chg="mod">
          <ac:chgData name="Ali Slim" userId="722177a8-ca79-4272-ae66-362ee4e2c355" providerId="ADAL" clId="{8CE60B43-AB67-4BF3-9362-8D97D7D2B887}" dt="2023-03-11T04:33:59.639" v="162" actId="1076"/>
          <ac:spMkLst>
            <pc:docMk/>
            <pc:sldMk cId="0" sldId="256"/>
            <ac:spMk id="86" creationId="{6796D259-BB82-189B-FEEF-6C6D1960563E}"/>
          </ac:spMkLst>
        </pc:spChg>
        <pc:picChg chg="mod modCrop">
          <ac:chgData name="Ali Slim" userId="722177a8-ca79-4272-ae66-362ee4e2c355" providerId="ADAL" clId="{8CE60B43-AB67-4BF3-9362-8D97D7D2B887}" dt="2023-03-11T04:40:38.379" v="190" actId="1076"/>
          <ac:picMkLst>
            <pc:docMk/>
            <pc:sldMk cId="0" sldId="256"/>
            <ac:picMk id="3" creationId="{526E8944-FA2F-998B-A0EF-253219D4ACAA}"/>
          </ac:picMkLst>
        </pc:picChg>
        <pc:picChg chg="mod">
          <ac:chgData name="Ali Slim" userId="722177a8-ca79-4272-ae66-362ee4e2c355" providerId="ADAL" clId="{8CE60B43-AB67-4BF3-9362-8D97D7D2B887}" dt="2023-03-11T04:22:31.730" v="25" actId="1076"/>
          <ac:picMkLst>
            <pc:docMk/>
            <pc:sldMk cId="0" sldId="256"/>
            <ac:picMk id="9" creationId="{6A2A84BF-8082-3EF9-B681-89D66B18045B}"/>
          </ac:picMkLst>
        </pc:picChg>
        <pc:picChg chg="add mod">
          <ac:chgData name="Ali Slim" userId="722177a8-ca79-4272-ae66-362ee4e2c355" providerId="ADAL" clId="{8CE60B43-AB67-4BF3-9362-8D97D7D2B887}" dt="2023-03-11T04:29:52.138" v="87" actId="1076"/>
          <ac:picMkLst>
            <pc:docMk/>
            <pc:sldMk cId="0" sldId="256"/>
            <ac:picMk id="10" creationId="{6E519599-4E1C-3134-5484-C84838ECDCDA}"/>
          </ac:picMkLst>
        </pc:picChg>
        <pc:picChg chg="mod">
          <ac:chgData name="Ali Slim" userId="722177a8-ca79-4272-ae66-362ee4e2c355" providerId="ADAL" clId="{8CE60B43-AB67-4BF3-9362-8D97D7D2B887}" dt="2023-03-11T04:19:35.120" v="10" actId="1076"/>
          <ac:picMkLst>
            <pc:docMk/>
            <pc:sldMk cId="0" sldId="256"/>
            <ac:picMk id="15" creationId="{0CBCE38E-7109-4671-8EBC-08853E90B769}"/>
          </ac:picMkLst>
        </pc:picChg>
        <pc:picChg chg="mod">
          <ac:chgData name="Ali Slim" userId="722177a8-ca79-4272-ae66-362ee4e2c355" providerId="ADAL" clId="{8CE60B43-AB67-4BF3-9362-8D97D7D2B887}" dt="2023-03-11T04:22:43.182" v="27" actId="1076"/>
          <ac:picMkLst>
            <pc:docMk/>
            <pc:sldMk cId="0" sldId="256"/>
            <ac:picMk id="18" creationId="{EDCA7144-D3E2-D051-2F80-5E833CC0B69C}"/>
          </ac:picMkLst>
        </pc:picChg>
        <pc:picChg chg="mod">
          <ac:chgData name="Ali Slim" userId="722177a8-ca79-4272-ae66-362ee4e2c355" providerId="ADAL" clId="{8CE60B43-AB67-4BF3-9362-8D97D7D2B887}" dt="2023-03-11T04:19:53.848" v="17" actId="1076"/>
          <ac:picMkLst>
            <pc:docMk/>
            <pc:sldMk cId="0" sldId="256"/>
            <ac:picMk id="19" creationId="{C83B5282-909D-4677-AC7E-25F8D34D5684}"/>
          </ac:picMkLst>
        </pc:picChg>
        <pc:picChg chg="del mod">
          <ac:chgData name="Ali Slim" userId="722177a8-ca79-4272-ae66-362ee4e2c355" providerId="ADAL" clId="{8CE60B43-AB67-4BF3-9362-8D97D7D2B887}" dt="2023-03-11T04:43:34.996" v="206" actId="478"/>
          <ac:picMkLst>
            <pc:docMk/>
            <pc:sldMk cId="0" sldId="256"/>
            <ac:picMk id="23" creationId="{204461F1-B40F-4915-A073-ECCCF17099D9}"/>
          </ac:picMkLst>
        </pc:picChg>
        <pc:picChg chg="mod">
          <ac:chgData name="Ali Slim" userId="722177a8-ca79-4272-ae66-362ee4e2c355" providerId="ADAL" clId="{8CE60B43-AB67-4BF3-9362-8D97D7D2B887}" dt="2023-03-11T04:29:55.373" v="88" actId="1076"/>
          <ac:picMkLst>
            <pc:docMk/>
            <pc:sldMk cId="0" sldId="256"/>
            <ac:picMk id="26" creationId="{0CD55ED5-0465-4E0C-B3BF-A0292ECA8A19}"/>
          </ac:picMkLst>
        </pc:picChg>
        <pc:picChg chg="mod">
          <ac:chgData name="Ali Slim" userId="722177a8-ca79-4272-ae66-362ee4e2c355" providerId="ADAL" clId="{8CE60B43-AB67-4BF3-9362-8D97D7D2B887}" dt="2023-03-11T04:22:59.620" v="31" actId="1076"/>
          <ac:picMkLst>
            <pc:docMk/>
            <pc:sldMk cId="0" sldId="256"/>
            <ac:picMk id="27" creationId="{72F696FA-2E96-A832-FBDF-EBBA5D7A5FA8}"/>
          </ac:picMkLst>
        </pc:picChg>
        <pc:picChg chg="mod">
          <ac:chgData name="Ali Slim" userId="722177a8-ca79-4272-ae66-362ee4e2c355" providerId="ADAL" clId="{8CE60B43-AB67-4BF3-9362-8D97D7D2B887}" dt="2023-03-11T04:29:39.480" v="85" actId="1076"/>
          <ac:picMkLst>
            <pc:docMk/>
            <pc:sldMk cId="0" sldId="256"/>
            <ac:picMk id="29" creationId="{37875C52-81E3-42BD-BCB4-4ED18E5875AA}"/>
          </ac:picMkLst>
        </pc:picChg>
        <pc:picChg chg="mod">
          <ac:chgData name="Ali Slim" userId="722177a8-ca79-4272-ae66-362ee4e2c355" providerId="ADAL" clId="{8CE60B43-AB67-4BF3-9362-8D97D7D2B887}" dt="2023-03-11T04:23:05.880" v="32" actId="1076"/>
          <ac:picMkLst>
            <pc:docMk/>
            <pc:sldMk cId="0" sldId="256"/>
            <ac:picMk id="43" creationId="{853E9AA1-43B7-B750-3DEB-ADE43940E145}"/>
          </ac:picMkLst>
        </pc:picChg>
        <pc:picChg chg="mod modCrop">
          <ac:chgData name="Ali Slim" userId="722177a8-ca79-4272-ae66-362ee4e2c355" providerId="ADAL" clId="{8CE60B43-AB67-4BF3-9362-8D97D7D2B887}" dt="2023-03-11T04:39:41.575" v="185" actId="1076"/>
          <ac:picMkLst>
            <pc:docMk/>
            <pc:sldMk cId="0" sldId="256"/>
            <ac:picMk id="53" creationId="{307AE7BC-3313-EA38-CFE8-D48F8C58E373}"/>
          </ac:picMkLst>
        </pc:picChg>
        <pc:picChg chg="mod modCrop">
          <ac:chgData name="Ali Slim" userId="722177a8-ca79-4272-ae66-362ee4e2c355" providerId="ADAL" clId="{8CE60B43-AB67-4BF3-9362-8D97D7D2B887}" dt="2023-03-11T04:39:57.367" v="186" actId="1076"/>
          <ac:picMkLst>
            <pc:docMk/>
            <pc:sldMk cId="0" sldId="256"/>
            <ac:picMk id="59" creationId="{40C95670-F780-2377-638D-3F0D7AC728D4}"/>
          </ac:picMkLst>
        </pc:picChg>
        <pc:picChg chg="mod">
          <ac:chgData name="Ali Slim" userId="722177a8-ca79-4272-ae66-362ee4e2c355" providerId="ADAL" clId="{8CE60B43-AB67-4BF3-9362-8D97D7D2B887}" dt="2023-03-11T04:33:40.403" v="156" actId="1076"/>
          <ac:picMkLst>
            <pc:docMk/>
            <pc:sldMk cId="0" sldId="256"/>
            <ac:picMk id="63" creationId="{D15C2DC4-BFA9-7768-6CE9-FAFE0FD52E39}"/>
          </ac:picMkLst>
        </pc:picChg>
        <pc:picChg chg="mod">
          <ac:chgData name="Ali Slim" userId="722177a8-ca79-4272-ae66-362ee4e2c355" providerId="ADAL" clId="{8CE60B43-AB67-4BF3-9362-8D97D7D2B887}" dt="2023-03-11T04:22:51.782" v="29" actId="1076"/>
          <ac:picMkLst>
            <pc:docMk/>
            <pc:sldMk cId="0" sldId="256"/>
            <ac:picMk id="66" creationId="{E653B375-2EB8-0661-1981-B0950D2EE124}"/>
          </ac:picMkLst>
        </pc:picChg>
        <pc:picChg chg="mod">
          <ac:chgData name="Ali Slim" userId="722177a8-ca79-4272-ae66-362ee4e2c355" providerId="ADAL" clId="{8CE60B43-AB67-4BF3-9362-8D97D7D2B887}" dt="2023-03-11T04:22:37.584" v="26" actId="1076"/>
          <ac:picMkLst>
            <pc:docMk/>
            <pc:sldMk cId="0" sldId="256"/>
            <ac:picMk id="68" creationId="{E7C7313B-74B0-A585-C721-A9C2D606CF0F}"/>
          </ac:picMkLst>
        </pc:picChg>
        <pc:picChg chg="mod ord">
          <ac:chgData name="Ali Slim" userId="722177a8-ca79-4272-ae66-362ee4e2c355" providerId="ADAL" clId="{8CE60B43-AB67-4BF3-9362-8D97D7D2B887}" dt="2023-03-11T04:33:55.591" v="161" actId="1076"/>
          <ac:picMkLst>
            <pc:docMk/>
            <pc:sldMk cId="0" sldId="256"/>
            <ac:picMk id="76" creationId="{EE33E872-14E7-EC81-3AC3-0D011A4455C4}"/>
          </ac:picMkLst>
        </pc:picChg>
        <pc:picChg chg="mod">
          <ac:chgData name="Ali Slim" userId="722177a8-ca79-4272-ae66-362ee4e2c355" providerId="ADAL" clId="{8CE60B43-AB67-4BF3-9362-8D97D7D2B887}" dt="2023-03-11T04:32:55.035" v="138" actId="1076"/>
          <ac:picMkLst>
            <pc:docMk/>
            <pc:sldMk cId="0" sldId="256"/>
            <ac:picMk id="81" creationId="{99968F9A-B028-0F7B-B850-0160B496C70D}"/>
          </ac:picMkLst>
        </pc:picChg>
        <pc:picChg chg="mod">
          <ac:chgData name="Ali Slim" userId="722177a8-ca79-4272-ae66-362ee4e2c355" providerId="ADAL" clId="{8CE60B43-AB67-4BF3-9362-8D97D7D2B887}" dt="2023-03-11T04:33:53.707" v="160" actId="1076"/>
          <ac:picMkLst>
            <pc:docMk/>
            <pc:sldMk cId="0" sldId="256"/>
            <ac:picMk id="84" creationId="{3F149477-51C6-6145-9E26-D3C8E175CCD6}"/>
          </ac:picMkLst>
        </pc:picChg>
        <pc:picChg chg="mod">
          <ac:chgData name="Ali Slim" userId="722177a8-ca79-4272-ae66-362ee4e2c355" providerId="ADAL" clId="{8CE60B43-AB67-4BF3-9362-8D97D7D2B887}" dt="2023-03-11T04:46:55.711" v="232" actId="1076"/>
          <ac:picMkLst>
            <pc:docMk/>
            <pc:sldMk cId="0" sldId="256"/>
            <ac:picMk id="88" creationId="{B14DED00-3AC2-B96B-E9B0-6284ADA3B064}"/>
          </ac:picMkLst>
        </pc:picChg>
        <pc:picChg chg="mod">
          <ac:chgData name="Ali Slim" userId="722177a8-ca79-4272-ae66-362ee4e2c355" providerId="ADAL" clId="{8CE60B43-AB67-4BF3-9362-8D97D7D2B887}" dt="2023-03-11T04:47:05.561" v="235" actId="14100"/>
          <ac:picMkLst>
            <pc:docMk/>
            <pc:sldMk cId="0" sldId="256"/>
            <ac:picMk id="92" creationId="{20E8AE44-6D9C-8FB7-D68E-6C782F3437B3}"/>
          </ac:picMkLst>
        </pc:picChg>
      </pc:sldChg>
    </pc:docChg>
  </pc:docChgLst>
  <pc:docChgLst>
    <pc:chgData name="Ali Slim" userId="S::20019656@students.csdm.k12.mi.us::722177a8-ca79-4272-ae66-362ee4e2c355" providerId="AD" clId="Web-{469507AB-3958-BC01-4AE5-F2C545296A93}"/>
    <pc:docChg chg="modSld">
      <pc:chgData name="Ali Slim" userId="S::20019656@students.csdm.k12.mi.us::722177a8-ca79-4272-ae66-362ee4e2c355" providerId="AD" clId="Web-{469507AB-3958-BC01-4AE5-F2C545296A93}" dt="2023-03-11T04:55:06.964" v="1"/>
      <pc:docMkLst>
        <pc:docMk/>
      </pc:docMkLst>
      <pc:sldChg chg="modSp">
        <pc:chgData name="Ali Slim" userId="S::20019656@students.csdm.k12.mi.us::722177a8-ca79-4272-ae66-362ee4e2c355" providerId="AD" clId="Web-{469507AB-3958-BC01-4AE5-F2C545296A93}" dt="2023-03-11T04:55:06.964" v="1"/>
        <pc:sldMkLst>
          <pc:docMk/>
          <pc:sldMk cId="0" sldId="256"/>
        </pc:sldMkLst>
        <pc:spChg chg="mod">
          <ac:chgData name="Ali Slim" userId="S::20019656@students.csdm.k12.mi.us::722177a8-ca79-4272-ae66-362ee4e2c355" providerId="AD" clId="Web-{469507AB-3958-BC01-4AE5-F2C545296A93}" dt="2023-03-11T04:55:06.964" v="1"/>
          <ac:spMkLst>
            <pc:docMk/>
            <pc:sldMk cId="0" sldId="256"/>
            <ac:spMk id="32" creationId="{00000000-0000-0000-0000-000000000000}"/>
          </ac:spMkLst>
        </pc:spChg>
      </pc:sldChg>
    </pc:docChg>
  </pc:docChgLst>
  <pc:docChgLst>
    <pc:chgData name="Ali Slim" userId="722177a8-ca79-4272-ae66-362ee4e2c355" providerId="ADAL" clId="{17DEC5DE-3064-445E-9460-99441416EFAE}"/>
    <pc:docChg chg="undo redo custSel modSld">
      <pc:chgData name="Ali Slim" userId="722177a8-ca79-4272-ae66-362ee4e2c355" providerId="ADAL" clId="{17DEC5DE-3064-445E-9460-99441416EFAE}" dt="2023-03-11T05:24:18.579" v="134" actId="732"/>
      <pc:docMkLst>
        <pc:docMk/>
      </pc:docMkLst>
      <pc:sldChg chg="modSp mod">
        <pc:chgData name="Ali Slim" userId="722177a8-ca79-4272-ae66-362ee4e2c355" providerId="ADAL" clId="{17DEC5DE-3064-445E-9460-99441416EFAE}" dt="2023-03-11T05:24:18.579" v="134" actId="732"/>
        <pc:sldMkLst>
          <pc:docMk/>
          <pc:sldMk cId="0" sldId="256"/>
        </pc:sldMkLst>
        <pc:spChg chg="mod">
          <ac:chgData name="Ali Slim" userId="722177a8-ca79-4272-ae66-362ee4e2c355" providerId="ADAL" clId="{17DEC5DE-3064-445E-9460-99441416EFAE}" dt="2023-03-11T05:18:27.793" v="96" actId="1076"/>
          <ac:spMkLst>
            <pc:docMk/>
            <pc:sldMk cId="0" sldId="256"/>
            <ac:spMk id="6" creationId="{A07F8218-31AA-1745-6711-C155ED029F61}"/>
          </ac:spMkLst>
        </pc:spChg>
        <pc:spChg chg="mod">
          <ac:chgData name="Ali Slim" userId="722177a8-ca79-4272-ae66-362ee4e2c355" providerId="ADAL" clId="{17DEC5DE-3064-445E-9460-99441416EFAE}" dt="2023-03-11T04:56:59.489" v="37" actId="1076"/>
          <ac:spMkLst>
            <pc:docMk/>
            <pc:sldMk cId="0" sldId="256"/>
            <ac:spMk id="12" creationId="{817C5B4A-70A2-409C-A443-37A8A0DB2353}"/>
          </ac:spMkLst>
        </pc:spChg>
        <pc:spChg chg="mod">
          <ac:chgData name="Ali Slim" userId="722177a8-ca79-4272-ae66-362ee4e2c355" providerId="ADAL" clId="{17DEC5DE-3064-445E-9460-99441416EFAE}" dt="2023-03-11T05:19:01.695" v="102" actId="1076"/>
          <ac:spMkLst>
            <pc:docMk/>
            <pc:sldMk cId="0" sldId="256"/>
            <ac:spMk id="16" creationId="{620C51D2-3423-4C6C-A077-34B27F321D2D}"/>
          </ac:spMkLst>
        </pc:spChg>
        <pc:spChg chg="mod">
          <ac:chgData name="Ali Slim" userId="722177a8-ca79-4272-ae66-362ee4e2c355" providerId="ADAL" clId="{17DEC5DE-3064-445E-9460-99441416EFAE}" dt="2023-03-11T05:19:35.333" v="107" actId="1076"/>
          <ac:spMkLst>
            <pc:docMk/>
            <pc:sldMk cId="0" sldId="256"/>
            <ac:spMk id="17" creationId="{8AE8A03B-3762-4AF2-A9FC-B088E0736F3A}"/>
          </ac:spMkLst>
        </pc:spChg>
        <pc:spChg chg="mod">
          <ac:chgData name="Ali Slim" userId="722177a8-ca79-4272-ae66-362ee4e2c355" providerId="ADAL" clId="{17DEC5DE-3064-445E-9460-99441416EFAE}" dt="2023-03-11T05:17:55.269" v="93" actId="1076"/>
          <ac:spMkLst>
            <pc:docMk/>
            <pc:sldMk cId="0" sldId="256"/>
            <ac:spMk id="21" creationId="{F9C1CD83-8330-4DDD-AD32-E03D6FDFB99A}"/>
          </ac:spMkLst>
        </pc:spChg>
        <pc:spChg chg="mod">
          <ac:chgData name="Ali Slim" userId="722177a8-ca79-4272-ae66-362ee4e2c355" providerId="ADAL" clId="{17DEC5DE-3064-445E-9460-99441416EFAE}" dt="2023-03-11T04:57:30.192" v="58" actId="207"/>
          <ac:spMkLst>
            <pc:docMk/>
            <pc:sldMk cId="0" sldId="256"/>
            <ac:spMk id="32" creationId="{00000000-0000-0000-0000-000000000000}"/>
          </ac:spMkLst>
        </pc:spChg>
        <pc:spChg chg="mod">
          <ac:chgData name="Ali Slim" userId="722177a8-ca79-4272-ae66-362ee4e2c355" providerId="ADAL" clId="{17DEC5DE-3064-445E-9460-99441416EFAE}" dt="2023-03-11T05:20:28.497" v="111" actId="1076"/>
          <ac:spMkLst>
            <pc:docMk/>
            <pc:sldMk cId="0" sldId="256"/>
            <ac:spMk id="36" creationId="{98FCC399-CA5D-4873-B45E-22BAE0F51D2E}"/>
          </ac:spMkLst>
        </pc:spChg>
        <pc:spChg chg="mod">
          <ac:chgData name="Ali Slim" userId="722177a8-ca79-4272-ae66-362ee4e2c355" providerId="ADAL" clId="{17DEC5DE-3064-445E-9460-99441416EFAE}" dt="2023-03-11T04:58:31.307" v="68" actId="208"/>
          <ac:spMkLst>
            <pc:docMk/>
            <pc:sldMk cId="0" sldId="256"/>
            <ac:spMk id="38" creationId="{991B9DF0-7DD4-4C17-94B6-6C493D1C390D}"/>
          </ac:spMkLst>
        </pc:spChg>
        <pc:spChg chg="mod">
          <ac:chgData name="Ali Slim" userId="722177a8-ca79-4272-ae66-362ee4e2c355" providerId="ADAL" clId="{17DEC5DE-3064-445E-9460-99441416EFAE}" dt="2023-03-11T05:20:24.920" v="110" actId="1076"/>
          <ac:spMkLst>
            <pc:docMk/>
            <pc:sldMk cId="0" sldId="256"/>
            <ac:spMk id="42" creationId="{C08CCD14-6632-49E3-A19B-81E98D465D46}"/>
          </ac:spMkLst>
        </pc:spChg>
        <pc:spChg chg="mod">
          <ac:chgData name="Ali Slim" userId="722177a8-ca79-4272-ae66-362ee4e2c355" providerId="ADAL" clId="{17DEC5DE-3064-445E-9460-99441416EFAE}" dt="2023-03-11T05:19:27.650" v="106" actId="1076"/>
          <ac:spMkLst>
            <pc:docMk/>
            <pc:sldMk cId="0" sldId="256"/>
            <ac:spMk id="46" creationId="{88D57C6D-9B7C-4799-9EEF-AD493DF30EC4}"/>
          </ac:spMkLst>
        </pc:spChg>
        <pc:spChg chg="mod">
          <ac:chgData name="Ali Slim" userId="722177a8-ca79-4272-ae66-362ee4e2c355" providerId="ADAL" clId="{17DEC5DE-3064-445E-9460-99441416EFAE}" dt="2023-03-11T05:22:55.205" v="130" actId="20577"/>
          <ac:spMkLst>
            <pc:docMk/>
            <pc:sldMk cId="0" sldId="256"/>
            <ac:spMk id="61" creationId="{07512746-480C-9744-BE9A-7DC9762C0E9A}"/>
          </ac:spMkLst>
        </pc:spChg>
        <pc:spChg chg="mod">
          <ac:chgData name="Ali Slim" userId="722177a8-ca79-4272-ae66-362ee4e2c355" providerId="ADAL" clId="{17DEC5DE-3064-445E-9460-99441416EFAE}" dt="2023-03-11T04:58:42.726" v="73" actId="207"/>
          <ac:spMkLst>
            <pc:docMk/>
            <pc:sldMk cId="0" sldId="256"/>
            <ac:spMk id="65" creationId="{09E4BC8F-42D6-A64C-90C9-0176A5E5B103}"/>
          </ac:spMkLst>
        </pc:spChg>
        <pc:spChg chg="mod">
          <ac:chgData name="Ali Slim" userId="722177a8-ca79-4272-ae66-362ee4e2c355" providerId="ADAL" clId="{17DEC5DE-3064-445E-9460-99441416EFAE}" dt="2023-03-11T05:19:14.300" v="104" actId="1076"/>
          <ac:spMkLst>
            <pc:docMk/>
            <pc:sldMk cId="0" sldId="256"/>
            <ac:spMk id="70" creationId="{7D477A0D-ECEE-17D8-78D8-704BD9CB7728}"/>
          </ac:spMkLst>
        </pc:spChg>
        <pc:picChg chg="mod">
          <ac:chgData name="Ali Slim" userId="722177a8-ca79-4272-ae66-362ee4e2c355" providerId="ADAL" clId="{17DEC5DE-3064-445E-9460-99441416EFAE}" dt="2023-03-11T04:58:04.534" v="63" actId="208"/>
          <ac:picMkLst>
            <pc:docMk/>
            <pc:sldMk cId="0" sldId="256"/>
            <ac:picMk id="26" creationId="{0CD55ED5-0465-4E0C-B3BF-A0292ECA8A19}"/>
          </ac:picMkLst>
        </pc:picChg>
        <pc:picChg chg="mod modCrop">
          <ac:chgData name="Ali Slim" userId="722177a8-ca79-4272-ae66-362ee4e2c355" providerId="ADAL" clId="{17DEC5DE-3064-445E-9460-99441416EFAE}" dt="2023-03-11T04:57:14.787" v="53" actId="732"/>
          <ac:picMkLst>
            <pc:docMk/>
            <pc:sldMk cId="0" sldId="256"/>
            <ac:picMk id="59" creationId="{40C95670-F780-2377-638D-3F0D7AC728D4}"/>
          </ac:picMkLst>
        </pc:picChg>
        <pc:picChg chg="mod">
          <ac:chgData name="Ali Slim" userId="722177a8-ca79-4272-ae66-362ee4e2c355" providerId="ADAL" clId="{17DEC5DE-3064-445E-9460-99441416EFAE}" dt="2023-03-11T04:57:06.769" v="52" actId="1076"/>
          <ac:picMkLst>
            <pc:docMk/>
            <pc:sldMk cId="0" sldId="256"/>
            <ac:picMk id="76" creationId="{EE33E872-14E7-EC81-3AC3-0D011A4455C4}"/>
          </ac:picMkLst>
        </pc:picChg>
        <pc:picChg chg="mod modCrop">
          <ac:chgData name="Ali Slim" userId="722177a8-ca79-4272-ae66-362ee4e2c355" providerId="ADAL" clId="{17DEC5DE-3064-445E-9460-99441416EFAE}" dt="2023-03-11T04:56:59.717" v="38" actId="732"/>
          <ac:picMkLst>
            <pc:docMk/>
            <pc:sldMk cId="0" sldId="256"/>
            <ac:picMk id="81" creationId="{99968F9A-B028-0F7B-B850-0160B496C70D}"/>
          </ac:picMkLst>
        </pc:picChg>
        <pc:picChg chg="mod">
          <ac:chgData name="Ali Slim" userId="722177a8-ca79-4272-ae66-362ee4e2c355" providerId="ADAL" clId="{17DEC5DE-3064-445E-9460-99441416EFAE}" dt="2023-03-11T04:57:06.353" v="51" actId="1076"/>
          <ac:picMkLst>
            <pc:docMk/>
            <pc:sldMk cId="0" sldId="256"/>
            <ac:picMk id="84" creationId="{3F149477-51C6-6145-9E26-D3C8E175CCD6}"/>
          </ac:picMkLst>
        </pc:picChg>
        <pc:picChg chg="mod modCrop">
          <ac:chgData name="Ali Slim" userId="722177a8-ca79-4272-ae66-362ee4e2c355" providerId="ADAL" clId="{17DEC5DE-3064-445E-9460-99441416EFAE}" dt="2023-03-11T05:24:08.164" v="133" actId="732"/>
          <ac:picMkLst>
            <pc:docMk/>
            <pc:sldMk cId="0" sldId="256"/>
            <ac:picMk id="88" creationId="{B14DED00-3AC2-B96B-E9B0-6284ADA3B064}"/>
          </ac:picMkLst>
        </pc:picChg>
        <pc:picChg chg="mod modCrop">
          <ac:chgData name="Ali Slim" userId="722177a8-ca79-4272-ae66-362ee4e2c355" providerId="ADAL" clId="{17DEC5DE-3064-445E-9460-99441416EFAE}" dt="2023-03-11T05:24:18.579" v="134" actId="732"/>
          <ac:picMkLst>
            <pc:docMk/>
            <pc:sldMk cId="0" sldId="256"/>
            <ac:picMk id="92" creationId="{20E8AE44-6D9C-8FB7-D68E-6C782F3437B3}"/>
          </ac:picMkLst>
        </pc:picChg>
      </pc:sldChg>
    </pc:docChg>
  </pc:docChgLst>
  <pc:docChgLst>
    <pc:chgData name="Ali Slim" userId="S::20019656@students.csdm.k12.mi.us::722177a8-ca79-4272-ae66-362ee4e2c355" providerId="AD" clId="Web-{83CD4561-B232-1F54-31F3-7B681856223E}"/>
    <pc:docChg chg="modSld">
      <pc:chgData name="Ali Slim" userId="S::20019656@students.csdm.k12.mi.us::722177a8-ca79-4272-ae66-362ee4e2c355" providerId="AD" clId="Web-{83CD4561-B232-1F54-31F3-7B681856223E}" dt="2023-03-11T04:52:32.982" v="19" actId="14100"/>
      <pc:docMkLst>
        <pc:docMk/>
      </pc:docMkLst>
      <pc:sldChg chg="modSp">
        <pc:chgData name="Ali Slim" userId="S::20019656@students.csdm.k12.mi.us::722177a8-ca79-4272-ae66-362ee4e2c355" providerId="AD" clId="Web-{83CD4561-B232-1F54-31F3-7B681856223E}" dt="2023-03-11T04:52:32.982" v="19" actId="14100"/>
        <pc:sldMkLst>
          <pc:docMk/>
          <pc:sldMk cId="0" sldId="256"/>
        </pc:sldMkLst>
        <pc:spChg chg="mod">
          <ac:chgData name="Ali Slim" userId="S::20019656@students.csdm.k12.mi.us::722177a8-ca79-4272-ae66-362ee4e2c355" providerId="AD" clId="Web-{83CD4561-B232-1F54-31F3-7B681856223E}" dt="2023-03-11T04:52:32.982" v="19" actId="14100"/>
          <ac:spMkLst>
            <pc:docMk/>
            <pc:sldMk cId="0" sldId="256"/>
            <ac:spMk id="36" creationId="{98FCC399-CA5D-4873-B45E-22BAE0F51D2E}"/>
          </ac:spMkLst>
        </pc:spChg>
        <pc:spChg chg="mod">
          <ac:chgData name="Ali Slim" userId="S::20019656@students.csdm.k12.mi.us::722177a8-ca79-4272-ae66-362ee4e2c355" providerId="AD" clId="Web-{83CD4561-B232-1F54-31F3-7B681856223E}" dt="2023-03-11T04:52:23.169" v="14" actId="1076"/>
          <ac:spMkLst>
            <pc:docMk/>
            <pc:sldMk cId="0" sldId="256"/>
            <ac:spMk id="42" creationId="{C08CCD14-6632-49E3-A19B-81E98D465D46}"/>
          </ac:spMkLst>
        </pc:spChg>
        <pc:spChg chg="mod">
          <ac:chgData name="Ali Slim" userId="S::20019656@students.csdm.k12.mi.us::722177a8-ca79-4272-ae66-362ee4e2c355" providerId="AD" clId="Web-{83CD4561-B232-1F54-31F3-7B681856223E}" dt="2023-03-11T04:52:27.091" v="16" actId="1076"/>
          <ac:spMkLst>
            <pc:docMk/>
            <pc:sldMk cId="0" sldId="256"/>
            <ac:spMk id="61" creationId="{07512746-480C-9744-BE9A-7DC9762C0E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134940">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19984507"/>
            <a:ext cx="104251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134940">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134940">
              <a:defRPr sz="48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extLst>
              <a:ext uri="{28A0092B-C50C-407E-A947-70E740481C1C}">
                <a14:useLocalDpi xmlns:a14="http://schemas.microsoft.com/office/drawing/2010/main"/>
              </a:ext>
            </a:extLst>
          </a:blip>
          <a:stretch>
            <a:fillRect/>
          </a:stretch>
        </p:blipFill>
        <p:spPr>
          <a:xfrm rot="16200000">
            <a:off x="-11506200" y="10972800"/>
            <a:ext cx="14274800" cy="4368800"/>
          </a:xfrm>
          <a:prstGeom prst="rect">
            <a:avLst/>
          </a:prstGeom>
        </p:spPr>
      </p:pic>
      <p:pic>
        <p:nvPicPr>
          <p:cNvPr id="1032" name="New picture"/>
          <p:cNvPicPr/>
          <p:nvPr/>
        </p:nvPicPr>
        <p:blipFill>
          <a:blip r:embed="rId13">
            <a:extLst>
              <a:ext uri="{28A0092B-C50C-407E-A947-70E740481C1C}">
                <a14:useLocalDpi xmlns:a14="http://schemas.microsoft.com/office/drawing/2010/main"/>
              </a:ext>
            </a:extLst>
          </a:blip>
          <a:stretch>
            <a:fillRect/>
          </a:stretch>
        </p:blipFill>
        <p:spPr>
          <a:xfrm rot="5400000">
            <a:off x="30149800" y="10972800"/>
            <a:ext cx="14274800" cy="4368800"/>
          </a:xfrm>
          <a:prstGeom prst="rect">
            <a:avLst/>
          </a:prstGeom>
        </p:spPr>
      </p:pic>
      <p:pic>
        <p:nvPicPr>
          <p:cNvPr id="1033" name="New picture"/>
          <p:cNvPicPr/>
          <p:nvPr/>
        </p:nvPicPr>
        <p:blipFill>
          <a:blip r:embed="rId14">
            <a:extLst>
              <a:ext uri="{28A0092B-C50C-407E-A947-70E740481C1C}">
                <a14:useLocalDpi xmlns:a14="http://schemas.microsoft.com/office/drawing/2010/main"/>
              </a:ext>
            </a:extLst>
          </a:blip>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4940" rtl="0" eaLnBrk="0" fontAlgn="base" hangingPunct="0">
        <a:spcBef>
          <a:spcPct val="0"/>
        </a:spcBef>
        <a:spcAft>
          <a:spcPct val="0"/>
        </a:spcAft>
        <a:defRPr sz="15067">
          <a:solidFill>
            <a:schemeClr val="tx2"/>
          </a:solidFill>
          <a:latin typeface="+mj-lt"/>
          <a:ea typeface="+mj-ea"/>
          <a:cs typeface="+mj-cs"/>
        </a:defRPr>
      </a:lvl1pPr>
      <a:lvl2pPr algn="ctr" defTabSz="3134940" rtl="0" eaLnBrk="0" fontAlgn="base" hangingPunct="0">
        <a:spcBef>
          <a:spcPct val="0"/>
        </a:spcBef>
        <a:spcAft>
          <a:spcPct val="0"/>
        </a:spcAft>
        <a:defRPr sz="15067">
          <a:solidFill>
            <a:schemeClr val="tx2"/>
          </a:solidFill>
          <a:latin typeface="Arial" pitchFamily="34" charset="0"/>
        </a:defRPr>
      </a:lvl2pPr>
      <a:lvl3pPr algn="ctr" defTabSz="3134940" rtl="0" eaLnBrk="0" fontAlgn="base" hangingPunct="0">
        <a:spcBef>
          <a:spcPct val="0"/>
        </a:spcBef>
        <a:spcAft>
          <a:spcPct val="0"/>
        </a:spcAft>
        <a:defRPr sz="15067">
          <a:solidFill>
            <a:schemeClr val="tx2"/>
          </a:solidFill>
          <a:latin typeface="Arial" pitchFamily="34" charset="0"/>
        </a:defRPr>
      </a:lvl3pPr>
      <a:lvl4pPr algn="ctr" defTabSz="3134940" rtl="0" eaLnBrk="0" fontAlgn="base" hangingPunct="0">
        <a:spcBef>
          <a:spcPct val="0"/>
        </a:spcBef>
        <a:spcAft>
          <a:spcPct val="0"/>
        </a:spcAft>
        <a:defRPr sz="15067">
          <a:solidFill>
            <a:schemeClr val="tx2"/>
          </a:solidFill>
          <a:latin typeface="Arial" pitchFamily="34" charset="0"/>
        </a:defRPr>
      </a:lvl4pPr>
      <a:lvl5pPr algn="ctr" defTabSz="3134940" rtl="0" eaLnBrk="0" fontAlgn="base" hangingPunct="0">
        <a:spcBef>
          <a:spcPct val="0"/>
        </a:spcBef>
        <a:spcAft>
          <a:spcPct val="0"/>
        </a:spcAft>
        <a:defRPr sz="15067">
          <a:solidFill>
            <a:schemeClr val="tx2"/>
          </a:solidFill>
          <a:latin typeface="Arial" pitchFamily="34" charset="0"/>
        </a:defRPr>
      </a:lvl5pPr>
      <a:lvl6pPr marL="304815" algn="ctr" defTabSz="3134940" rtl="0" fontAlgn="base">
        <a:spcBef>
          <a:spcPct val="0"/>
        </a:spcBef>
        <a:spcAft>
          <a:spcPct val="0"/>
        </a:spcAft>
        <a:defRPr sz="15067">
          <a:solidFill>
            <a:schemeClr val="tx2"/>
          </a:solidFill>
          <a:latin typeface="Arial" pitchFamily="34" charset="0"/>
        </a:defRPr>
      </a:lvl6pPr>
      <a:lvl7pPr marL="609630" algn="ctr" defTabSz="3134940" rtl="0" fontAlgn="base">
        <a:spcBef>
          <a:spcPct val="0"/>
        </a:spcBef>
        <a:spcAft>
          <a:spcPct val="0"/>
        </a:spcAft>
        <a:defRPr sz="15067">
          <a:solidFill>
            <a:schemeClr val="tx2"/>
          </a:solidFill>
          <a:latin typeface="Arial" pitchFamily="34" charset="0"/>
        </a:defRPr>
      </a:lvl7pPr>
      <a:lvl8pPr marL="914446" algn="ctr" defTabSz="3134940" rtl="0" fontAlgn="base">
        <a:spcBef>
          <a:spcPct val="0"/>
        </a:spcBef>
        <a:spcAft>
          <a:spcPct val="0"/>
        </a:spcAft>
        <a:defRPr sz="15067">
          <a:solidFill>
            <a:schemeClr val="tx2"/>
          </a:solidFill>
          <a:latin typeface="Arial" pitchFamily="34" charset="0"/>
        </a:defRPr>
      </a:lvl8pPr>
      <a:lvl9pPr marL="1219261" algn="ctr" defTabSz="3134940" rtl="0" fontAlgn="base">
        <a:spcBef>
          <a:spcPct val="0"/>
        </a:spcBef>
        <a:spcAft>
          <a:spcPct val="0"/>
        </a:spcAft>
        <a:defRPr sz="15067">
          <a:solidFill>
            <a:schemeClr val="tx2"/>
          </a:solidFill>
          <a:latin typeface="Arial" pitchFamily="34" charset="0"/>
        </a:defRPr>
      </a:lvl9pPr>
    </p:titleStyle>
    <p:bodyStyle>
      <a:defPPr>
        <a:defRPr kern="1200"/>
      </a:defPPr>
      <a:lvl1pPr marL="1175867" indent="-1175867" algn="l" defTabSz="3134940" rtl="0" eaLnBrk="0" fontAlgn="base" hangingPunct="0">
        <a:spcBef>
          <a:spcPct val="20000"/>
        </a:spcBef>
        <a:spcAft>
          <a:spcPct val="0"/>
        </a:spcAft>
        <a:buChar char="•"/>
        <a:defRPr sz="11001">
          <a:solidFill>
            <a:schemeClr val="tx1"/>
          </a:solidFill>
          <a:latin typeface="+mn-lt"/>
          <a:ea typeface="+mn-ea"/>
          <a:cs typeface="+mn-cs"/>
        </a:defRPr>
      </a:lvl1pPr>
      <a:lvl2pPr marL="2547536" indent="-980066" algn="l" defTabSz="3134940" rtl="0" eaLnBrk="0" fontAlgn="base" hangingPunct="0">
        <a:spcBef>
          <a:spcPct val="20000"/>
        </a:spcBef>
        <a:spcAft>
          <a:spcPct val="0"/>
        </a:spcAft>
        <a:buChar char="–"/>
        <a:defRPr sz="9600">
          <a:solidFill>
            <a:schemeClr val="tx1"/>
          </a:solidFill>
          <a:latin typeface="+mn-lt"/>
        </a:defRPr>
      </a:lvl2pPr>
      <a:lvl3pPr marL="3919205" indent="-784265" algn="l" defTabSz="3134940" rtl="0" eaLnBrk="0" fontAlgn="base" hangingPunct="0">
        <a:spcBef>
          <a:spcPct val="20000"/>
        </a:spcBef>
        <a:spcAft>
          <a:spcPct val="0"/>
        </a:spcAft>
        <a:buChar char="•"/>
        <a:defRPr sz="8200">
          <a:solidFill>
            <a:schemeClr val="tx1"/>
          </a:solidFill>
          <a:latin typeface="+mn-lt"/>
        </a:defRPr>
      </a:lvl3pPr>
      <a:lvl4pPr marL="5486674" indent="-784265" algn="l" defTabSz="3134940" rtl="0" eaLnBrk="0" fontAlgn="base" hangingPunct="0">
        <a:spcBef>
          <a:spcPct val="20000"/>
        </a:spcBef>
        <a:spcAft>
          <a:spcPct val="0"/>
        </a:spcAft>
        <a:buChar char="–"/>
        <a:defRPr sz="6867">
          <a:solidFill>
            <a:schemeClr val="tx1"/>
          </a:solidFill>
          <a:latin typeface="+mn-lt"/>
        </a:defRPr>
      </a:lvl4pPr>
      <a:lvl5pPr marL="7054145" indent="-783206" algn="l" defTabSz="3134940" rtl="0" eaLnBrk="0" fontAlgn="base" hangingPunct="0">
        <a:spcBef>
          <a:spcPct val="20000"/>
        </a:spcBef>
        <a:spcAft>
          <a:spcPct val="0"/>
        </a:spcAft>
        <a:buChar char="»"/>
        <a:defRPr sz="6867">
          <a:solidFill>
            <a:schemeClr val="tx1"/>
          </a:solidFill>
          <a:latin typeface="+mn-lt"/>
        </a:defRPr>
      </a:lvl5pPr>
      <a:lvl6pPr marL="7358960" indent="-783206" algn="l" defTabSz="3134940" rtl="0" fontAlgn="base">
        <a:spcBef>
          <a:spcPct val="20000"/>
        </a:spcBef>
        <a:spcAft>
          <a:spcPct val="0"/>
        </a:spcAft>
        <a:buChar char="»"/>
        <a:defRPr sz="6867">
          <a:solidFill>
            <a:schemeClr val="tx1"/>
          </a:solidFill>
          <a:latin typeface="+mn-lt"/>
        </a:defRPr>
      </a:lvl6pPr>
      <a:lvl7pPr marL="7663775" indent="-783206" algn="l" defTabSz="3134940" rtl="0" fontAlgn="base">
        <a:spcBef>
          <a:spcPct val="20000"/>
        </a:spcBef>
        <a:spcAft>
          <a:spcPct val="0"/>
        </a:spcAft>
        <a:buChar char="»"/>
        <a:defRPr sz="6867">
          <a:solidFill>
            <a:schemeClr val="tx1"/>
          </a:solidFill>
          <a:latin typeface="+mn-lt"/>
        </a:defRPr>
      </a:lvl7pPr>
      <a:lvl8pPr marL="7968590" indent="-783206" algn="l" defTabSz="3134940" rtl="0" fontAlgn="base">
        <a:spcBef>
          <a:spcPct val="20000"/>
        </a:spcBef>
        <a:spcAft>
          <a:spcPct val="0"/>
        </a:spcAft>
        <a:buChar char="»"/>
        <a:defRPr sz="6867">
          <a:solidFill>
            <a:schemeClr val="tx1"/>
          </a:solidFill>
          <a:latin typeface="+mn-lt"/>
        </a:defRPr>
      </a:lvl8pPr>
      <a:lvl9pPr marL="8273406" indent="-783206" algn="l" defTabSz="3134940"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32330" y="34252"/>
            <a:ext cx="32950730" cy="4286250"/>
          </a:xfrm>
          <a:prstGeom prst="rect">
            <a:avLst/>
          </a:prstGeom>
          <a:solidFill>
            <a:schemeClr val="accent6">
              <a:lumMod val="60000"/>
              <a:lumOff val="40000"/>
            </a:schemeClr>
          </a:solidFill>
          <a:ln>
            <a:solidFill>
              <a:schemeClr val="accent6"/>
            </a:solidFill>
          </a:ln>
        </p:spPr>
        <p:txBody>
          <a:bodyPr wrap="none" anchor="ctr"/>
          <a:lstStyle>
            <a:defPPr>
              <a:defRPr kern="1200"/>
            </a:defPPr>
          </a:lstStyle>
          <a:p>
            <a:endParaRPr lang="en-US" sz="4428"/>
          </a:p>
        </p:txBody>
      </p:sp>
      <p:sp>
        <p:nvSpPr>
          <p:cNvPr id="31" name="Title 11">
            <a:extLst>
              <a:ext uri="{FF2B5EF4-FFF2-40B4-BE49-F238E27FC236}">
                <a16:creationId xmlns:a16="http://schemas.microsoft.com/office/drawing/2014/main" id="{A3F6428D-1FA6-42BA-BAEA-3577E1620F6B}"/>
              </a:ext>
            </a:extLst>
          </p:cNvPr>
          <p:cNvSpPr txBox="1"/>
          <p:nvPr/>
        </p:nvSpPr>
        <p:spPr>
          <a:xfrm>
            <a:off x="714408" y="528257"/>
            <a:ext cx="27432000" cy="1831290"/>
          </a:xfrm>
          <a:prstGeom prst="rect">
            <a:avLst/>
          </a:prstGeom>
        </p:spPr>
        <p:txBody>
          <a:bodyPr lIns="85344" tIns="42672" rIns="85344" bIns="42672" anchor="t"/>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570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7747959" y="603831"/>
            <a:ext cx="16236939" cy="2690352"/>
          </a:xfrm>
          <a:prstGeom prst="rect">
            <a:avLst/>
          </a:prstGeom>
        </p:spPr>
        <p:txBody>
          <a:bodyPr wrap="square" lIns="85344" tIns="42672" rIns="85344" bIns="42672" anchor="t">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0" marR="0" algn="ctr">
              <a:lnSpc>
                <a:spcPct val="107000"/>
              </a:lnSpc>
              <a:spcBef>
                <a:spcPts val="0"/>
              </a:spcBef>
              <a:spcAft>
                <a:spcPts val="800"/>
              </a:spcAft>
            </a:pPr>
            <a:r>
              <a:rPr lang="en-US" sz="41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 Analysis of Surface Ultraviolet Radiation Levels in Southeastern Michigan Compared with Select Atmospheric Data</a:t>
            </a:r>
            <a:endParaRPr lang="en-US" sz="4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5700">
              <a:solidFill>
                <a:schemeClr val="bg1"/>
              </a:solidFill>
              <a:latin typeface="Times New Roman" panose="02020603050405020304" pitchFamily="18" charset="0"/>
              <a:cs typeface="Times New Roman" panose="02020603050405020304" pitchFamily="18" charset="0"/>
            </a:endParaRPr>
          </a:p>
        </p:txBody>
      </p:sp>
      <p:sp>
        <p:nvSpPr>
          <p:cNvPr id="2" name="Rectangle 5"/>
          <p:cNvSpPr>
            <a:spLocks noChangeArrowheads="1"/>
          </p:cNvSpPr>
          <p:nvPr/>
        </p:nvSpPr>
        <p:spPr bwMode="auto">
          <a:xfrm>
            <a:off x="514350" y="4814507"/>
            <a:ext cx="7515257" cy="7220755"/>
          </a:xfrm>
          <a:prstGeom prst="roundRect">
            <a:avLst>
              <a:gd name="adj" fmla="val 1380"/>
            </a:avLst>
          </a:prstGeom>
          <a:noFill/>
          <a:ln>
            <a:noFill/>
          </a:ln>
          <a:effectLst/>
        </p:spPr>
        <p:txBody>
          <a:bodyPr wrap="none" lIns="182880" tIns="45720" rIns="182880" bIns="45720" anchor="ctr"/>
          <a:lstStyle>
            <a:defPPr>
              <a:defRPr kern="1200"/>
            </a:defPPr>
          </a:lstStyle>
          <a:p>
            <a:pPr defTabSz="3135999"/>
            <a:endParaRPr lang="en-US" sz="2400">
              <a:noFill/>
              <a:latin typeface="Times New Roman" panose="02020603050405020304" pitchFamily="18" charset="0"/>
              <a:cs typeface="Times New Roman" panose="02020603050405020304" pitchFamily="18" charset="0"/>
            </a:endParaRP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8600822" y="4762479"/>
            <a:ext cx="15541991"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Methodology</a:t>
            </a: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8636878" y="14167383"/>
            <a:ext cx="15544800"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Results</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25066664" y="4777746"/>
            <a:ext cx="7515257"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Conclusion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192792" y="19182607"/>
            <a:ext cx="7515257"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Acknowledgements</a:t>
            </a: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192793" y="12215078"/>
            <a:ext cx="7515257"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Discussion</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167836" y="12761001"/>
            <a:ext cx="7683082" cy="6944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1900">
                <a:latin typeface="Times New Roman"/>
                <a:ea typeface="Open Sans"/>
                <a:cs typeface="Times New Roman"/>
              </a:rPr>
              <a:t>Ultraviolet radiation levels were found to have relationships with cloud coverage and surface temperature. UV levels were also affected by cloud type, altitude, and opacity. We found that as cloud coverage increases, UV levels decrease. We also discovered that as UV levels increase, ground temperature levels increase. We also found that as cloud coverage increases, the surface temperature decreases. UV levels were also found to be affected by cloud types. Cirrus clouds blocked the least amount of UV, while stratus clouds were found to block the most. Cloud opacity also affected UV levels. Opaque clouds blocked the most UV, while transparent and translucent clouds blocked less. A significant difference in UV blocking power of transparent and translucent clouds was not found. Cloud altitude was also a significant factor in blocking UV. Days with high clouds were found to have the highest UV while days with mid and low-level clouds were found to have the lowest UV. We also found that UV is lowest in the afternoon. This is due to the sun not being directly overhead such as the case with Solar Noon. Clouds could also be more efficient at blocking UV during the afternoon.</a:t>
            </a:r>
          </a:p>
          <a:p>
            <a:r>
              <a:rPr lang="en-US" sz="1900">
                <a:latin typeface="Times New Roman"/>
                <a:ea typeface="Open Sans"/>
                <a:cs typeface="Times New Roman"/>
              </a:rPr>
              <a:t>A possible source of error in our data is the fact that days with one cloud type such as cumulus could have also had other cloud types present such as cirrus. This was not considered when finding the average UV for days that had a certain type of cloud type present. This possible source of error also exists in the averages for UV of days with different cloud altitudes and cloud opacities. </a:t>
            </a:r>
          </a:p>
          <a:p>
            <a:endParaRPr lang="en-US" sz="190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1" name="Rectangle 5">
            <a:extLst>
              <a:ext uri="{FF2B5EF4-FFF2-40B4-BE49-F238E27FC236}">
                <a16:creationId xmlns:a16="http://schemas.microsoft.com/office/drawing/2014/main" id="{F9C1CD83-8330-4DDD-AD32-E03D6FDFB99A}"/>
              </a:ext>
            </a:extLst>
          </p:cNvPr>
          <p:cNvSpPr>
            <a:spLocks noChangeArrowheads="1"/>
          </p:cNvSpPr>
          <p:nvPr/>
        </p:nvSpPr>
        <p:spPr bwMode="auto">
          <a:xfrm>
            <a:off x="161714" y="4783435"/>
            <a:ext cx="7515257"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Abstract</a:t>
            </a:r>
          </a:p>
        </p:txBody>
      </p:sp>
      <p:sp>
        <p:nvSpPr>
          <p:cNvPr id="24" name="TextBox 23">
            <a:extLst>
              <a:ext uri="{FF2B5EF4-FFF2-40B4-BE49-F238E27FC236}">
                <a16:creationId xmlns:a16="http://schemas.microsoft.com/office/drawing/2014/main" id="{4B74CEB9-44DE-48C6-8B75-C7287A4BFB57}"/>
              </a:ext>
            </a:extLst>
          </p:cNvPr>
          <p:cNvSpPr txBox="1"/>
          <p:nvPr/>
        </p:nvSpPr>
        <p:spPr>
          <a:xfrm>
            <a:off x="11732796" y="3545433"/>
            <a:ext cx="12639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i="1">
                <a:solidFill>
                  <a:srgbClr val="FFFFFF"/>
                </a:solidFill>
                <a:latin typeface="Times New Roman" panose="02020603050405020304" pitchFamily="18" charset="0"/>
                <a:cs typeface="Times New Roman" panose="02020603050405020304" pitchFamily="18" charset="0"/>
              </a:rPr>
              <a:t>Crestwood High School, Dearborn Heights, MI</a:t>
            </a:r>
          </a:p>
        </p:txBody>
      </p:sp>
      <p:sp>
        <p:nvSpPr>
          <p:cNvPr id="22" name="TextBox 1">
            <a:extLst>
              <a:ext uri="{FF2B5EF4-FFF2-40B4-BE49-F238E27FC236}">
                <a16:creationId xmlns:a16="http://schemas.microsoft.com/office/drawing/2014/main" id="{09E7A643-01CF-41F6-9276-ADCD1F2CC46B}"/>
              </a:ext>
            </a:extLst>
          </p:cNvPr>
          <p:cNvSpPr txBox="1"/>
          <p:nvPr/>
        </p:nvSpPr>
        <p:spPr>
          <a:xfrm>
            <a:off x="9110457" y="2412350"/>
            <a:ext cx="14972189"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r>
              <a:rPr lang="en-US" sz="3500">
                <a:solidFill>
                  <a:srgbClr val="FFFFFF"/>
                </a:solidFill>
                <a:latin typeface="Times New Roman" panose="02020603050405020304" pitchFamily="18" charset="0"/>
                <a:cs typeface="Times New Roman" panose="02020603050405020304" pitchFamily="18" charset="0"/>
              </a:rPr>
              <a:t>Ali Elakari, Youssef Hamood, Ali Mzannar, Mahdi Nassereddine, Ali Slim</a:t>
            </a:r>
          </a:p>
        </p:txBody>
      </p:sp>
      <p:sp>
        <p:nvSpPr>
          <p:cNvPr id="7" name="Arrow: Curved Left 6">
            <a:extLst>
              <a:ext uri="{FF2B5EF4-FFF2-40B4-BE49-F238E27FC236}">
                <a16:creationId xmlns:a16="http://schemas.microsoft.com/office/drawing/2014/main" id="{E8D4ABD7-424C-4740-A08D-01D551362FF2}"/>
              </a:ext>
            </a:extLst>
          </p:cNvPr>
          <p:cNvSpPr>
            <a:spLocks/>
          </p:cNvSpPr>
          <p:nvPr/>
        </p:nvSpPr>
        <p:spPr bwMode="auto">
          <a:xfrm>
            <a:off x="24082646" y="7451748"/>
            <a:ext cx="1019408" cy="3879667"/>
          </a:xfrm>
          <a:prstGeom prst="curvedLeft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30" name="Arrow: Right 29">
            <a:extLst>
              <a:ext uri="{FF2B5EF4-FFF2-40B4-BE49-F238E27FC236}">
                <a16:creationId xmlns:a16="http://schemas.microsoft.com/office/drawing/2014/main" id="{1220D8B6-5C01-485C-B8A7-651912126BCB}"/>
              </a:ext>
            </a:extLst>
          </p:cNvPr>
          <p:cNvSpPr/>
          <p:nvPr/>
        </p:nvSpPr>
        <p:spPr bwMode="auto">
          <a:xfrm rot="10800000">
            <a:off x="13449360" y="10847283"/>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12" name="TextBox 11">
            <a:extLst>
              <a:ext uri="{FF2B5EF4-FFF2-40B4-BE49-F238E27FC236}">
                <a16:creationId xmlns:a16="http://schemas.microsoft.com/office/drawing/2014/main" id="{817C5B4A-70A2-409C-A443-37A8A0DB2353}"/>
              </a:ext>
            </a:extLst>
          </p:cNvPr>
          <p:cNvSpPr txBox="1"/>
          <p:nvPr/>
        </p:nvSpPr>
        <p:spPr>
          <a:xfrm>
            <a:off x="8439839" y="9092492"/>
            <a:ext cx="51216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latin typeface="Times New Roman" panose="02020603050405020304" pitchFamily="18" charset="0"/>
                <a:cs typeface="Times New Roman" panose="02020603050405020304" pitchFamily="18" charset="0"/>
              </a:rPr>
              <a:t>Arduino code to collect UV Index levels</a:t>
            </a:r>
          </a:p>
        </p:txBody>
      </p:sp>
      <p:sp>
        <p:nvSpPr>
          <p:cNvPr id="13" name="TextBox 12">
            <a:extLst>
              <a:ext uri="{FF2B5EF4-FFF2-40B4-BE49-F238E27FC236}">
                <a16:creationId xmlns:a16="http://schemas.microsoft.com/office/drawing/2014/main" id="{F21FB11C-D7A1-4266-9E05-A6940BB0D746}"/>
              </a:ext>
            </a:extLst>
          </p:cNvPr>
          <p:cNvSpPr txBox="1">
            <a:spLocks/>
          </p:cNvSpPr>
          <p:nvPr/>
        </p:nvSpPr>
        <p:spPr>
          <a:xfrm>
            <a:off x="14536867" y="9101621"/>
            <a:ext cx="41176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latin typeface="Times New Roman" panose="02020603050405020304" pitchFamily="18" charset="0"/>
                <a:cs typeface="Times New Roman" panose="02020603050405020304" pitchFamily="18" charset="0"/>
              </a:rPr>
              <a:t>UV Sensor</a:t>
            </a:r>
            <a:endParaRPr lang="en-US">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F7B2E1D-2C04-426B-8293-558895E83837}"/>
              </a:ext>
            </a:extLst>
          </p:cNvPr>
          <p:cNvSpPr txBox="1"/>
          <p:nvPr/>
        </p:nvSpPr>
        <p:spPr>
          <a:xfrm>
            <a:off x="20319842" y="8599219"/>
            <a:ext cx="37766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latin typeface="Times New Roman" panose="02020603050405020304" pitchFamily="18" charset="0"/>
                <a:cs typeface="Times New Roman" panose="02020603050405020304" pitchFamily="18" charset="0"/>
              </a:rPr>
              <a:t>Use the UV sensor on the Senior parking lot hill</a:t>
            </a:r>
          </a:p>
        </p:txBody>
      </p:sp>
      <p:sp>
        <p:nvSpPr>
          <p:cNvPr id="40" name="TextBox 39">
            <a:extLst>
              <a:ext uri="{FF2B5EF4-FFF2-40B4-BE49-F238E27FC236}">
                <a16:creationId xmlns:a16="http://schemas.microsoft.com/office/drawing/2014/main" id="{7BD5331B-F1CC-43EA-BF79-5C5EAB12F9A4}"/>
              </a:ext>
            </a:extLst>
          </p:cNvPr>
          <p:cNvSpPr txBox="1"/>
          <p:nvPr/>
        </p:nvSpPr>
        <p:spPr>
          <a:xfrm>
            <a:off x="8697034" y="13376328"/>
            <a:ext cx="39786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latin typeface="Times New Roman" panose="02020603050405020304" pitchFamily="18" charset="0"/>
                <a:cs typeface="Times New Roman" panose="02020603050405020304" pitchFamily="18" charset="0"/>
              </a:rPr>
              <a:t>Data gets collected onto a spreadsheet </a:t>
            </a:r>
          </a:p>
        </p:txBody>
      </p:sp>
      <p:pic>
        <p:nvPicPr>
          <p:cNvPr id="15" name="Picture 17" descr="Logo, icon&#10;&#10;Description automatically generated">
            <a:extLst>
              <a:ext uri="{FF2B5EF4-FFF2-40B4-BE49-F238E27FC236}">
                <a16:creationId xmlns:a16="http://schemas.microsoft.com/office/drawing/2014/main" id="{0CBCE38E-7109-4671-8EBC-08853E90B7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6899" y="230917"/>
            <a:ext cx="7329125" cy="3692413"/>
          </a:xfrm>
          <a:prstGeom prst="rect">
            <a:avLst/>
          </a:prstGeom>
        </p:spPr>
      </p:pic>
      <p:pic>
        <p:nvPicPr>
          <p:cNvPr id="19" name="Picture 19" descr="Logo&#10;&#10;Description automatically generated">
            <a:extLst>
              <a:ext uri="{FF2B5EF4-FFF2-40B4-BE49-F238E27FC236}">
                <a16:creationId xmlns:a16="http://schemas.microsoft.com/office/drawing/2014/main" id="{C83B5282-909D-4677-AC7E-25F8D34D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978" y="573863"/>
            <a:ext cx="4265650" cy="3045052"/>
          </a:xfrm>
          <a:prstGeom prst="rect">
            <a:avLst/>
          </a:prstGeom>
        </p:spPr>
      </p:pic>
      <p:pic>
        <p:nvPicPr>
          <p:cNvPr id="26" name="Picture 26" descr="A picture containing window&#10;&#10;Description automatically generated">
            <a:extLst>
              <a:ext uri="{FF2B5EF4-FFF2-40B4-BE49-F238E27FC236}">
                <a16:creationId xmlns:a16="http://schemas.microsoft.com/office/drawing/2014/main" id="{0CD55ED5-0465-4E0C-B3BF-A0292ECA8A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65704" y="415679"/>
            <a:ext cx="3742743" cy="3328478"/>
          </a:xfrm>
          <a:prstGeom prst="rect">
            <a:avLst/>
          </a:prstGeom>
          <a:ln>
            <a:solidFill>
              <a:schemeClr val="accent6">
                <a:lumMod val="60000"/>
                <a:lumOff val="40000"/>
              </a:schemeClr>
            </a:solidFill>
          </a:ln>
        </p:spPr>
      </p:pic>
      <p:pic>
        <p:nvPicPr>
          <p:cNvPr id="29" name="Picture 33">
            <a:extLst>
              <a:ext uri="{FF2B5EF4-FFF2-40B4-BE49-F238E27FC236}">
                <a16:creationId xmlns:a16="http://schemas.microsoft.com/office/drawing/2014/main" id="{37875C52-81E3-42BD-BCB4-4ED18E5875A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28574" y="1863897"/>
            <a:ext cx="2990102" cy="2910472"/>
          </a:xfrm>
          <a:prstGeom prst="rect">
            <a:avLst/>
          </a:prstGeom>
        </p:spPr>
      </p:pic>
      <p:sp>
        <p:nvSpPr>
          <p:cNvPr id="54" name="TextBox 53">
            <a:extLst>
              <a:ext uri="{FF2B5EF4-FFF2-40B4-BE49-F238E27FC236}">
                <a16:creationId xmlns:a16="http://schemas.microsoft.com/office/drawing/2014/main" id="{CCCA4435-3A01-7F43-A92A-0B679E484030}"/>
              </a:ext>
            </a:extLst>
          </p:cNvPr>
          <p:cNvSpPr txBox="1"/>
          <p:nvPr/>
        </p:nvSpPr>
        <p:spPr>
          <a:xfrm>
            <a:off x="14391092" y="13452272"/>
            <a:ext cx="4410918" cy="430887"/>
          </a:xfrm>
          <a:prstGeom prst="rect">
            <a:avLst/>
          </a:prstGeom>
          <a:noFill/>
        </p:spPr>
        <p:txBody>
          <a:bodyPr wrap="square" lIns="91440" tIns="45720" rIns="91440" bIns="45720" rtlCol="0" anchor="t">
            <a:spAutoFit/>
          </a:bodyPr>
          <a:lstStyle/>
          <a:p>
            <a:pPr algn="ctr"/>
            <a:r>
              <a:rPr lang="en-US" sz="2200">
                <a:latin typeface="Times New Roman"/>
                <a:cs typeface="Times New Roman"/>
              </a:rPr>
              <a:t>UV values get printed on laptop</a:t>
            </a:r>
          </a:p>
        </p:txBody>
      </p:sp>
      <p:sp>
        <p:nvSpPr>
          <p:cNvPr id="57" name="TextBox 56">
            <a:extLst>
              <a:ext uri="{FF2B5EF4-FFF2-40B4-BE49-F238E27FC236}">
                <a16:creationId xmlns:a16="http://schemas.microsoft.com/office/drawing/2014/main" id="{9AEFDDE1-5EC0-D744-A1BC-EF871F7521F8}"/>
              </a:ext>
            </a:extLst>
          </p:cNvPr>
          <p:cNvSpPr txBox="1"/>
          <p:nvPr/>
        </p:nvSpPr>
        <p:spPr>
          <a:xfrm>
            <a:off x="27969882" y="5880847"/>
            <a:ext cx="184731" cy="1114472"/>
          </a:xfrm>
          <a:prstGeom prst="rect">
            <a:avLst/>
          </a:prstGeom>
          <a:noFill/>
        </p:spPr>
        <p:txBody>
          <a:bodyPr wrap="none" rtlCol="0">
            <a:spAutoFit/>
          </a:bodyPr>
          <a:lstStyle/>
          <a:p>
            <a:endParaRPr lang="en-US"/>
          </a:p>
        </p:txBody>
      </p:sp>
      <p:sp>
        <p:nvSpPr>
          <p:cNvPr id="61" name="TextBox 60">
            <a:extLst>
              <a:ext uri="{FF2B5EF4-FFF2-40B4-BE49-F238E27FC236}">
                <a16:creationId xmlns:a16="http://schemas.microsoft.com/office/drawing/2014/main" id="{07512746-480C-9744-BE9A-7DC9762C0E9A}"/>
              </a:ext>
            </a:extLst>
          </p:cNvPr>
          <p:cNvSpPr txBox="1"/>
          <p:nvPr/>
        </p:nvSpPr>
        <p:spPr>
          <a:xfrm>
            <a:off x="25149198" y="5039807"/>
            <a:ext cx="7589445" cy="8328306"/>
          </a:xfrm>
          <a:prstGeom prst="rect">
            <a:avLst/>
          </a:prstGeom>
          <a:noFill/>
        </p:spPr>
        <p:txBody>
          <a:bodyPr wrap="square" lIns="91440" tIns="45720" rIns="91440" bIns="45720" rtlCol="0" anchor="t">
            <a:spAutoFit/>
          </a:bodyPr>
          <a:lstStyle/>
          <a:p>
            <a:pPr>
              <a:lnSpc>
                <a:spcPct val="107000"/>
              </a:lnSpc>
              <a:spcBef>
                <a:spcPts val="0"/>
              </a:spcBef>
              <a:spcAft>
                <a:spcPts val="800"/>
              </a:spcAft>
            </a:pPr>
            <a:br>
              <a:rPr lang="en-US" sz="2000"/>
            </a:br>
            <a:r>
              <a:rPr lang="en-US" sz="1800">
                <a:solidFill>
                  <a:srgbClr val="000000"/>
                </a:solidFill>
                <a:effectLst/>
                <a:latin typeface="Times New Roman"/>
                <a:ea typeface="Times New Roman" panose="02020603050405020304" pitchFamily="18" charset="0"/>
                <a:cs typeface="Arial"/>
              </a:rPr>
              <a:t>From the data we collected, we saw several correlations between the variables. With these correlations we were able to answer our 4 research questions. We found a strong positive correlation between ground temperature and UV index. This shows that with an increase of UV rays there will most likely be an increase of ground temperature. We also found a correlation between cloud coverage and UV index. The correlation found here was a moderate negative correlation, meaning as cloud coverage increased UV radiation would decrease and vice versa. If cloud coverage is high, you would likely have a higher UV. If cloud coverage is low, you would likely have lower UV. We also found a moderate correlation between ground temperature and cloud coverage. This is also another indicator of solar intensity. We were also able to find the average UV for differing cloud types. We found </a:t>
            </a:r>
            <a:r>
              <a:rPr lang="en-US" sz="1800">
                <a:solidFill>
                  <a:srgbClr val="000000"/>
                </a:solidFill>
                <a:latin typeface="Times New Roman"/>
                <a:ea typeface="Times New Roman" panose="02020603050405020304" pitchFamily="18" charset="0"/>
                <a:cs typeface="Arial"/>
              </a:rPr>
              <a:t>that cirrus</a:t>
            </a:r>
            <a:r>
              <a:rPr lang="en-US" sz="1800">
                <a:solidFill>
                  <a:srgbClr val="000000"/>
                </a:solidFill>
                <a:effectLst/>
                <a:latin typeface="Times New Roman"/>
                <a:ea typeface="Times New Roman" panose="02020603050405020304" pitchFamily="18" charset="0"/>
                <a:cs typeface="Arial"/>
              </a:rPr>
              <a:t> cloud types has the highest average UV index levels, cumulus clouds found an average in the middle, and stratus clouds were found to have</a:t>
            </a:r>
            <a:r>
              <a:rPr lang="en-US" sz="1800">
                <a:solidFill>
                  <a:srgbClr val="000000"/>
                </a:solidFill>
                <a:latin typeface="Times New Roman"/>
                <a:ea typeface="Times New Roman" panose="02020603050405020304" pitchFamily="18" charset="0"/>
                <a:cs typeface="Arial"/>
              </a:rPr>
              <a:t> the lowest</a:t>
            </a:r>
            <a:r>
              <a:rPr lang="en-US" sz="1800">
                <a:solidFill>
                  <a:srgbClr val="000000"/>
                </a:solidFill>
                <a:effectLst/>
                <a:latin typeface="Times New Roman"/>
                <a:ea typeface="Times New Roman" panose="02020603050405020304" pitchFamily="18" charset="0"/>
                <a:cs typeface="Arial"/>
              </a:rPr>
              <a:t> average of UV index levels. However, there is a limitation to this. When the averages between cloud types and UV </a:t>
            </a:r>
            <a:r>
              <a:rPr lang="en-US" sz="1800">
                <a:solidFill>
                  <a:srgbClr val="000000"/>
                </a:solidFill>
                <a:latin typeface="Times New Roman"/>
                <a:ea typeface="Times New Roman" panose="02020603050405020304" pitchFamily="18" charset="0"/>
                <a:cs typeface="Arial"/>
              </a:rPr>
              <a:t>rays</a:t>
            </a:r>
            <a:r>
              <a:rPr lang="en-US" sz="1800">
                <a:solidFill>
                  <a:srgbClr val="000000"/>
                </a:solidFill>
                <a:effectLst/>
                <a:latin typeface="Times New Roman"/>
                <a:ea typeface="Times New Roman" panose="02020603050405020304" pitchFamily="18" charset="0"/>
                <a:cs typeface="Arial"/>
              </a:rPr>
              <a:t> were being constructed, certain days may have multiple cloud types, but only one cloud type was considered, which can skew the calculated average.</a:t>
            </a:r>
            <a:r>
              <a:rPr lang="en-US" sz="1800">
                <a:solidFill>
                  <a:srgbClr val="000000"/>
                </a:solidFill>
                <a:latin typeface="Times New Roman"/>
                <a:ea typeface="Times New Roman" panose="02020603050405020304" pitchFamily="18" charset="0"/>
                <a:cs typeface="Arial"/>
              </a:rPr>
              <a:t> </a:t>
            </a:r>
            <a:endParaRPr lang="en-US" sz="1800">
              <a:effectLst/>
              <a:latin typeface="Times New Roman"/>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This data can be used to help predict which days will have a higher UV and what percussions should be taken to avoid the harmful effects of prolonged exposure to UV rays. Since the correlation between UV index and ground temperature is strong, ground temperature can also be used as a determinate for how dangerous it is to go outside. This can help decide whether outdoor activities should take place and what measures should be taken to reduce the risk of damage from UV rays.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sz="1900"/>
          </a:p>
        </p:txBody>
      </p:sp>
      <p:sp>
        <p:nvSpPr>
          <p:cNvPr id="65" name="Rectangle 5">
            <a:extLst>
              <a:ext uri="{FF2B5EF4-FFF2-40B4-BE49-F238E27FC236}">
                <a16:creationId xmlns:a16="http://schemas.microsoft.com/office/drawing/2014/main" id="{09E4BC8F-42D6-A64C-90C9-0176A5E5B103}"/>
              </a:ext>
            </a:extLst>
          </p:cNvPr>
          <p:cNvSpPr>
            <a:spLocks noChangeArrowheads="1"/>
          </p:cNvSpPr>
          <p:nvPr/>
        </p:nvSpPr>
        <p:spPr bwMode="auto">
          <a:xfrm>
            <a:off x="25134373" y="17830387"/>
            <a:ext cx="7683082"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Citations</a:t>
            </a:r>
          </a:p>
        </p:txBody>
      </p:sp>
      <p:sp>
        <p:nvSpPr>
          <p:cNvPr id="62" name="TextBox 61">
            <a:extLst>
              <a:ext uri="{FF2B5EF4-FFF2-40B4-BE49-F238E27FC236}">
                <a16:creationId xmlns:a16="http://schemas.microsoft.com/office/drawing/2014/main" id="{74B1EA99-687A-BB46-86D7-5FD29EC4AC44}"/>
              </a:ext>
            </a:extLst>
          </p:cNvPr>
          <p:cNvSpPr txBox="1"/>
          <p:nvPr/>
        </p:nvSpPr>
        <p:spPr>
          <a:xfrm>
            <a:off x="24703594" y="19158695"/>
            <a:ext cx="7515257" cy="553998"/>
          </a:xfrm>
          <a:prstGeom prst="rect">
            <a:avLst/>
          </a:prstGeom>
          <a:noFill/>
        </p:spPr>
        <p:txBody>
          <a:bodyPr wrap="square" rtlCol="0">
            <a:spAutoFit/>
          </a:bodyPr>
          <a:lstStyle/>
          <a:p>
            <a:br>
              <a:rPr lang="en-US" sz="1000">
                <a:latin typeface="Times New Roman" panose="02020603050405020304" pitchFamily="18" charset="0"/>
                <a:cs typeface="Times New Roman" panose="02020603050405020304" pitchFamily="18" charset="0"/>
              </a:rPr>
            </a:br>
            <a:br>
              <a:rPr lang="en-US" sz="1000">
                <a:latin typeface="Times New Roman" panose="02020603050405020304" pitchFamily="18" charset="0"/>
                <a:cs typeface="Times New Roman" panose="02020603050405020304" pitchFamily="18" charset="0"/>
              </a:rPr>
            </a:br>
            <a:endParaRPr lang="en-US" sz="1000">
              <a:latin typeface="Times New Roman" panose="02020603050405020304" pitchFamily="18" charset="0"/>
              <a:cs typeface="Times New Roman" panose="02020603050405020304" pitchFamily="18" charset="0"/>
            </a:endParaRPr>
          </a:p>
        </p:txBody>
      </p:sp>
      <p:sp>
        <p:nvSpPr>
          <p:cNvPr id="4" name="AutoShape 4">
            <a:extLst>
              <a:ext uri="{FF2B5EF4-FFF2-40B4-BE49-F238E27FC236}">
                <a16:creationId xmlns:a16="http://schemas.microsoft.com/office/drawing/2014/main" id="{CA96F96E-3380-B7B3-2558-497981099C0D}"/>
              </a:ext>
            </a:extLst>
          </p:cNvPr>
          <p:cNvSpPr>
            <a:spLocks noChangeAspect="1" noChangeArrowheads="1"/>
          </p:cNvSpPr>
          <p:nvPr/>
        </p:nvSpPr>
        <p:spPr bwMode="auto">
          <a:xfrm>
            <a:off x="16306800" y="1082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Chart&#10;&#10;Description automatically generated">
            <a:extLst>
              <a:ext uri="{FF2B5EF4-FFF2-40B4-BE49-F238E27FC236}">
                <a16:creationId xmlns:a16="http://schemas.microsoft.com/office/drawing/2014/main" id="{6A2A84BF-8082-3EF9-B681-89D66B18045B}"/>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976382" y="18303098"/>
            <a:ext cx="5696712" cy="3429000"/>
          </a:xfrm>
          <a:prstGeom prst="rect">
            <a:avLst/>
          </a:prstGeom>
        </p:spPr>
      </p:pic>
      <p:pic>
        <p:nvPicPr>
          <p:cNvPr id="18" name="Picture 17" descr="Timeline&#10;&#10;Description automatically generated with medium confidence">
            <a:extLst>
              <a:ext uri="{FF2B5EF4-FFF2-40B4-BE49-F238E27FC236}">
                <a16:creationId xmlns:a16="http://schemas.microsoft.com/office/drawing/2014/main" id="{EDCA7144-D3E2-D051-2F80-5E833CC0B69C}"/>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688153" y="18303098"/>
            <a:ext cx="5696712" cy="3429000"/>
          </a:xfrm>
          <a:prstGeom prst="rect">
            <a:avLst/>
          </a:prstGeom>
        </p:spPr>
      </p:pic>
      <p:pic>
        <p:nvPicPr>
          <p:cNvPr id="27" name="Picture 26" descr="Chart, bar chart&#10;&#10;Description automatically generated">
            <a:extLst>
              <a:ext uri="{FF2B5EF4-FFF2-40B4-BE49-F238E27FC236}">
                <a16:creationId xmlns:a16="http://schemas.microsoft.com/office/drawing/2014/main" id="{72F696FA-2E96-A832-FBDF-EBBA5D7A5FA8}"/>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9437661" y="18272941"/>
            <a:ext cx="5696712" cy="3429000"/>
          </a:xfrm>
          <a:prstGeom prst="rect">
            <a:avLst/>
          </a:prstGeom>
        </p:spPr>
      </p:pic>
      <p:pic>
        <p:nvPicPr>
          <p:cNvPr id="43" name="Picture 42" descr="Chart, scatter chart&#10;&#10;Description automatically generated">
            <a:extLst>
              <a:ext uri="{FF2B5EF4-FFF2-40B4-BE49-F238E27FC236}">
                <a16:creationId xmlns:a16="http://schemas.microsoft.com/office/drawing/2014/main" id="{853E9AA1-43B7-B750-3DEB-ADE43940E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64913" y="14749687"/>
            <a:ext cx="5699234" cy="3429000"/>
          </a:xfrm>
          <a:prstGeom prst="rect">
            <a:avLst/>
          </a:prstGeom>
        </p:spPr>
      </p:pic>
      <p:pic>
        <p:nvPicPr>
          <p:cNvPr id="53" name="Picture 52" descr="Graphical user interface&#10;&#10;Description automatically generated with medium confidence">
            <a:extLst>
              <a:ext uri="{FF2B5EF4-FFF2-40B4-BE49-F238E27FC236}">
                <a16:creationId xmlns:a16="http://schemas.microsoft.com/office/drawing/2014/main" id="{307AE7BC-3313-EA38-CFE8-D48F8C58E3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209" t="-196" r="38603" b="-420"/>
          <a:stretch/>
        </p:blipFill>
        <p:spPr>
          <a:xfrm>
            <a:off x="8577388" y="9637265"/>
            <a:ext cx="4974310" cy="3657600"/>
          </a:xfrm>
          <a:prstGeom prst="rect">
            <a:avLst/>
          </a:prstGeom>
        </p:spPr>
      </p:pic>
      <p:pic>
        <p:nvPicPr>
          <p:cNvPr id="59" name="Picture 58" descr="Graphical user interface, text, application&#10;&#10;Description automatically generated">
            <a:extLst>
              <a:ext uri="{FF2B5EF4-FFF2-40B4-BE49-F238E27FC236}">
                <a16:creationId xmlns:a16="http://schemas.microsoft.com/office/drawing/2014/main" id="{40C95670-F780-2377-638D-3F0D7AC728D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t="6959" r="38264"/>
          <a:stretch/>
        </p:blipFill>
        <p:spPr>
          <a:xfrm>
            <a:off x="8882052" y="5429696"/>
            <a:ext cx="4554939" cy="3403040"/>
          </a:xfrm>
          <a:prstGeom prst="rect">
            <a:avLst/>
          </a:prstGeom>
        </p:spPr>
      </p:pic>
      <p:pic>
        <p:nvPicPr>
          <p:cNvPr id="63" name="Picture 62" descr="A picture containing circuit&#10;&#10;Description automatically generated">
            <a:extLst>
              <a:ext uri="{FF2B5EF4-FFF2-40B4-BE49-F238E27FC236}">
                <a16:creationId xmlns:a16="http://schemas.microsoft.com/office/drawing/2014/main" id="{D15C2DC4-BFA9-7768-6CE9-FAFE0FD52E3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9" t="-1171" r="26934" b="1171"/>
          <a:stretch/>
        </p:blipFill>
        <p:spPr>
          <a:xfrm>
            <a:off x="14308249" y="5433214"/>
            <a:ext cx="4703875" cy="3657600"/>
          </a:xfrm>
          <a:prstGeom prst="rect">
            <a:avLst/>
          </a:prstGeom>
        </p:spPr>
      </p:pic>
      <p:sp>
        <p:nvSpPr>
          <p:cNvPr id="6" name="TextBox 5">
            <a:extLst>
              <a:ext uri="{FF2B5EF4-FFF2-40B4-BE49-F238E27FC236}">
                <a16:creationId xmlns:a16="http://schemas.microsoft.com/office/drawing/2014/main" id="{A07F8218-31AA-1745-6711-C155ED029F61}"/>
              </a:ext>
            </a:extLst>
          </p:cNvPr>
          <p:cNvSpPr txBox="1"/>
          <p:nvPr/>
        </p:nvSpPr>
        <p:spPr>
          <a:xfrm>
            <a:off x="192793" y="5335981"/>
            <a:ext cx="7643841"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latin typeface="Times New Roman"/>
                <a:cs typeface="Times New Roman"/>
              </a:rPr>
              <a:t> An </a:t>
            </a:r>
            <a:r>
              <a:rPr lang="en-US" sz="1900" b="1">
                <a:latin typeface="Times New Roman"/>
                <a:cs typeface="Times New Roman"/>
              </a:rPr>
              <a:t>Arduino</a:t>
            </a:r>
            <a:r>
              <a:rPr lang="en-US" sz="1900">
                <a:latin typeface="Times New Roman"/>
                <a:cs typeface="Times New Roman"/>
              </a:rPr>
              <a:t> Uno Rev3 using a SI1145 </a:t>
            </a:r>
            <a:r>
              <a:rPr lang="en-US" sz="1900" b="1">
                <a:latin typeface="Times New Roman"/>
                <a:cs typeface="Times New Roman"/>
              </a:rPr>
              <a:t>UV</a:t>
            </a:r>
            <a:r>
              <a:rPr lang="en-US" sz="1900">
                <a:latin typeface="Times New Roman"/>
                <a:cs typeface="Times New Roman"/>
              </a:rPr>
              <a:t> IR Visible sensor was constructed to collect </a:t>
            </a:r>
            <a:r>
              <a:rPr lang="en-US" sz="1900" b="1">
                <a:latin typeface="Times New Roman"/>
                <a:cs typeface="Times New Roman"/>
              </a:rPr>
              <a:t>UV</a:t>
            </a:r>
            <a:r>
              <a:rPr lang="en-US" sz="1900">
                <a:latin typeface="Times New Roman"/>
                <a:cs typeface="Times New Roman"/>
              </a:rPr>
              <a:t> index levels. A commercial grade UV Detector was also used to collect data to compare with the data from the Arduino based sensor. Cloud data was also obtained using the </a:t>
            </a:r>
            <a:r>
              <a:rPr lang="en-US" sz="1900" b="1">
                <a:latin typeface="Times New Roman"/>
                <a:cs typeface="Times New Roman"/>
              </a:rPr>
              <a:t>GLOBE Observer App.</a:t>
            </a:r>
            <a:r>
              <a:rPr lang="en-US" sz="1900">
                <a:latin typeface="Times New Roman"/>
                <a:cs typeface="Times New Roman"/>
              </a:rPr>
              <a:t> We followed the clouds protocols within the Observer App and collected numerous types of data including cloud type, coverage, opacity, etc. We also measured surface temperature data using an </a:t>
            </a:r>
            <a:r>
              <a:rPr lang="en-US" sz="1900" err="1">
                <a:latin typeface="Times New Roman"/>
                <a:cs typeface="Times New Roman"/>
              </a:rPr>
              <a:t>Etekcity</a:t>
            </a:r>
            <a:r>
              <a:rPr lang="en-US" sz="1900">
                <a:latin typeface="Times New Roman"/>
                <a:cs typeface="Times New Roman"/>
              </a:rPr>
              <a:t> </a:t>
            </a:r>
            <a:r>
              <a:rPr lang="en-US" sz="1900" err="1">
                <a:latin typeface="Times New Roman"/>
                <a:cs typeface="Times New Roman"/>
              </a:rPr>
              <a:t>Lasergrip</a:t>
            </a:r>
            <a:r>
              <a:rPr lang="en-US" sz="1900">
                <a:latin typeface="Times New Roman"/>
                <a:cs typeface="Times New Roman"/>
              </a:rPr>
              <a:t> 774 infrared thermometer. All data was collected twice daily on a uniformly grassy area in front of Crestwood High School in Dearborn Heights, Michigan from August through September 2022. This research sought to quantify possible relationships between </a:t>
            </a:r>
            <a:r>
              <a:rPr lang="en-US" sz="1900" b="1">
                <a:latin typeface="Times New Roman"/>
                <a:cs typeface="Times New Roman"/>
              </a:rPr>
              <a:t>UV</a:t>
            </a:r>
            <a:r>
              <a:rPr lang="en-US" sz="1900">
                <a:latin typeface="Times New Roman"/>
                <a:cs typeface="Times New Roman"/>
              </a:rPr>
              <a:t> index levels based on cloud coverage and type and other associated atmospheric parameters. We also sought to determine whether there was a correlation between </a:t>
            </a:r>
            <a:r>
              <a:rPr lang="en-US" sz="1900" b="1">
                <a:latin typeface="Times New Roman"/>
                <a:cs typeface="Times New Roman"/>
              </a:rPr>
              <a:t>UV</a:t>
            </a:r>
            <a:r>
              <a:rPr lang="en-US" sz="1900">
                <a:latin typeface="Times New Roman"/>
                <a:cs typeface="Times New Roman"/>
              </a:rPr>
              <a:t> index levels and ground temperature. We found clear relationships between cloud coverage and </a:t>
            </a:r>
            <a:r>
              <a:rPr lang="en-US" sz="1900" b="1">
                <a:latin typeface="Times New Roman"/>
                <a:cs typeface="Times New Roman"/>
              </a:rPr>
              <a:t>UV</a:t>
            </a:r>
            <a:r>
              <a:rPr lang="en-US" sz="1900">
                <a:latin typeface="Times New Roman"/>
                <a:cs typeface="Times New Roman"/>
              </a:rPr>
              <a:t> levels, cloud type and </a:t>
            </a:r>
            <a:r>
              <a:rPr lang="en-US" sz="1900" b="1">
                <a:latin typeface="Times New Roman"/>
                <a:cs typeface="Times New Roman"/>
              </a:rPr>
              <a:t>UV </a:t>
            </a:r>
            <a:r>
              <a:rPr lang="en-US" sz="1900">
                <a:latin typeface="Times New Roman"/>
                <a:cs typeface="Times New Roman"/>
              </a:rPr>
              <a:t>levels, cloud opacity and </a:t>
            </a:r>
            <a:r>
              <a:rPr lang="en-US" sz="1900" b="1">
                <a:latin typeface="Times New Roman"/>
                <a:cs typeface="Times New Roman"/>
              </a:rPr>
              <a:t>UV</a:t>
            </a:r>
            <a:r>
              <a:rPr lang="en-US" sz="1900">
                <a:latin typeface="Times New Roman"/>
                <a:cs typeface="Times New Roman"/>
              </a:rPr>
              <a:t> levels, and </a:t>
            </a:r>
            <a:r>
              <a:rPr lang="en-US" sz="1900" b="1">
                <a:latin typeface="Times New Roman"/>
                <a:cs typeface="Times New Roman"/>
              </a:rPr>
              <a:t>UV</a:t>
            </a:r>
            <a:r>
              <a:rPr lang="en-US" sz="1900">
                <a:latin typeface="Times New Roman"/>
                <a:cs typeface="Times New Roman"/>
              </a:rPr>
              <a:t> levels and ground temperature. Our data showed that increased cloud coverage and opacity decreased </a:t>
            </a:r>
            <a:r>
              <a:rPr lang="en-US" sz="1900" b="1">
                <a:latin typeface="Times New Roman"/>
                <a:cs typeface="Times New Roman"/>
              </a:rPr>
              <a:t>UV</a:t>
            </a:r>
            <a:r>
              <a:rPr lang="en-US" sz="1900">
                <a:latin typeface="Times New Roman"/>
                <a:cs typeface="Times New Roman"/>
              </a:rPr>
              <a:t> levels. Cirrus clouds were found to block the least amount of </a:t>
            </a:r>
            <a:r>
              <a:rPr lang="en-US" sz="1900" b="1">
                <a:latin typeface="Times New Roman"/>
                <a:cs typeface="Times New Roman"/>
              </a:rPr>
              <a:t>UV,</a:t>
            </a:r>
            <a:r>
              <a:rPr lang="en-US" sz="1900">
                <a:latin typeface="Times New Roman"/>
                <a:cs typeface="Times New Roman"/>
              </a:rPr>
              <a:t> whereas stratus and cumulus blocked the most. Knowing how atmospheric data can affect </a:t>
            </a:r>
            <a:r>
              <a:rPr lang="en-US" sz="1900" b="1">
                <a:latin typeface="Times New Roman"/>
                <a:cs typeface="Times New Roman"/>
              </a:rPr>
              <a:t>UV</a:t>
            </a:r>
            <a:r>
              <a:rPr lang="en-US" sz="1900">
                <a:latin typeface="Times New Roman"/>
                <a:cs typeface="Times New Roman"/>
              </a:rPr>
              <a:t> index levels may help school personnel know how best to assure that students are safely protected when engaging in outdoor activities. In the future, we would like to extend our research to see how sun angle and clouds affect </a:t>
            </a:r>
            <a:r>
              <a:rPr lang="en-US" sz="1900" b="1">
                <a:latin typeface="Times New Roman"/>
                <a:cs typeface="Times New Roman"/>
              </a:rPr>
              <a:t>UV</a:t>
            </a:r>
            <a:r>
              <a:rPr lang="en-US" sz="1900">
                <a:latin typeface="Times New Roman"/>
                <a:cs typeface="Times New Roman"/>
              </a:rPr>
              <a:t> levels through changing seasons at mid-latitudes.</a:t>
            </a:r>
            <a:endParaRPr lang="en-US" sz="6600">
              <a:latin typeface="Times New Roman"/>
              <a:cs typeface="Times New Roman"/>
            </a:endParaRPr>
          </a:p>
          <a:p>
            <a:pPr algn="l"/>
            <a:endParaRPr lang="en-US" sz="1900"/>
          </a:p>
        </p:txBody>
      </p:sp>
      <p:pic>
        <p:nvPicPr>
          <p:cNvPr id="66" name="Picture 65" descr="Chart, scatter chart&#10;&#10;Description automatically generated">
            <a:extLst>
              <a:ext uri="{FF2B5EF4-FFF2-40B4-BE49-F238E27FC236}">
                <a16:creationId xmlns:a16="http://schemas.microsoft.com/office/drawing/2014/main" id="{E653B375-2EB8-0661-1981-B0950D2EE124}"/>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3707021" y="14792635"/>
            <a:ext cx="5696712" cy="3429000"/>
          </a:xfrm>
          <a:prstGeom prst="rect">
            <a:avLst/>
          </a:prstGeom>
        </p:spPr>
      </p:pic>
      <p:pic>
        <p:nvPicPr>
          <p:cNvPr id="68" name="Picture 67" descr="Chart, scatter chart&#10;&#10;Description automatically generated">
            <a:extLst>
              <a:ext uri="{FF2B5EF4-FFF2-40B4-BE49-F238E27FC236}">
                <a16:creationId xmlns:a16="http://schemas.microsoft.com/office/drawing/2014/main" id="{E7C7313B-74B0-A585-C721-A9C2D606CF0F}"/>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976382" y="14792635"/>
            <a:ext cx="5696712" cy="3429000"/>
          </a:xfrm>
          <a:prstGeom prst="rect">
            <a:avLst/>
          </a:prstGeom>
        </p:spPr>
      </p:pic>
      <p:sp>
        <p:nvSpPr>
          <p:cNvPr id="70" name="TextBox 69">
            <a:extLst>
              <a:ext uri="{FF2B5EF4-FFF2-40B4-BE49-F238E27FC236}">
                <a16:creationId xmlns:a16="http://schemas.microsoft.com/office/drawing/2014/main" id="{7D477A0D-ECEE-17D8-78D8-704BD9CB7728}"/>
              </a:ext>
            </a:extLst>
          </p:cNvPr>
          <p:cNvSpPr txBox="1"/>
          <p:nvPr/>
        </p:nvSpPr>
        <p:spPr>
          <a:xfrm>
            <a:off x="218507" y="19712693"/>
            <a:ext cx="7401670" cy="3330464"/>
          </a:xfrm>
          <a:prstGeom prst="rect">
            <a:avLst/>
          </a:prstGeom>
          <a:noFill/>
        </p:spPr>
        <p:txBody>
          <a:bodyPr wrap="square" rtlCol="0">
            <a:spAutoFit/>
          </a:bodyPr>
          <a:lstStyle/>
          <a:p>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Throughout our project we worked with our former AP Environmental Science teacher and our GLOBE/science club advisor Diana Johns. Mrs. Johns helped train us in identifying cloud types and opacity. She also advised us while we wrote our research paper. This improved the quality of our research and conclusions. We’d also like to thank the GLOBE Mission Earth staff at the University of Toledo for providing both equipment and providing other resources. The GLOBE AREN Project also was instrumental in supporting us with essential materials needed to support our research.</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71" name="TextBox 70">
            <a:extLst>
              <a:ext uri="{FF2B5EF4-FFF2-40B4-BE49-F238E27FC236}">
                <a16:creationId xmlns:a16="http://schemas.microsoft.com/office/drawing/2014/main" id="{2EBA127A-F36E-010A-F6BA-0D244E51FBFE}"/>
              </a:ext>
            </a:extLst>
          </p:cNvPr>
          <p:cNvSpPr txBox="1"/>
          <p:nvPr/>
        </p:nvSpPr>
        <p:spPr>
          <a:xfrm>
            <a:off x="25055455" y="18493252"/>
            <a:ext cx="8041525" cy="3562129"/>
          </a:xfrm>
          <a:prstGeom prst="rect">
            <a:avLst/>
          </a:prstGeom>
          <a:noFill/>
        </p:spPr>
        <p:txBody>
          <a:bodyPr wrap="square" lIns="91440" tIns="45720" rIns="91440" bIns="45720" rtlCol="0" anchor="t">
            <a:spAutoFit/>
          </a:bodyPr>
          <a:lstStyle/>
          <a:p>
            <a:pPr marL="228600" indent="-228600">
              <a:lnSpc>
                <a:spcPct val="107000"/>
              </a:lnSpc>
              <a:spcBef>
                <a:spcPts val="0"/>
              </a:spcBef>
              <a:spcAft>
                <a:spcPts val="800"/>
              </a:spcAft>
              <a:tabLst>
                <a:tab pos="342900" algn="l"/>
              </a:tabLst>
            </a:pPr>
            <a:r>
              <a:rPr lang="en-US" sz="1300" err="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Calbó</a:t>
            </a:r>
            <a:r>
              <a:rPr lang="en-US" sz="1300">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 J., </a:t>
            </a:r>
            <a:r>
              <a:rPr lang="en-US" sz="1300" err="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Pagès</a:t>
            </a:r>
            <a:r>
              <a:rPr lang="en-US" sz="1300">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 D., and González, J.-A. (2005), Empirical studies of cloud effects on UV radiation: A review, </a:t>
            </a:r>
            <a:r>
              <a:rPr lang="en-US" sz="1300" i="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Rev. </a:t>
            </a:r>
            <a:r>
              <a:rPr lang="en-US" sz="1300" i="1" err="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Geophys</a:t>
            </a:r>
            <a:r>
              <a:rPr lang="en-US" sz="1300" i="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300">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 43, RG2002, </a:t>
            </a:r>
            <a:r>
              <a:rPr lang="en-US" sz="1300" err="1">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300">
                <a:solidFill>
                  <a:srgbClr val="1C1D1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https://doi.org/10.1029/2004RG000155</a:t>
            </a:r>
            <a:r>
              <a:rPr lang="en-US" sz="1300">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ct val="107000"/>
              </a:lnSpc>
              <a:spcBef>
                <a:spcPts val="0"/>
              </a:spcBef>
              <a:spcAft>
                <a:spcPts val="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Pfister, G., McKenzie, R. L., </a:t>
            </a:r>
            <a:r>
              <a:rPr lang="en-US" sz="1300" err="1">
                <a:effectLst/>
                <a:latin typeface="Times New Roman" panose="02020603050405020304" pitchFamily="18" charset="0"/>
                <a:ea typeface="Times New Roman" panose="02020603050405020304" pitchFamily="18" charset="0"/>
                <a:cs typeface="Times New Roman" panose="02020603050405020304" pitchFamily="18" charset="0"/>
              </a:rPr>
              <a:t>Liley</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J. B., Thomas, A., Forgan, B. W., &amp; Long, C. N. (2003). Cloud coverage based on all-sky imaging and its impact on surface solar irradiance. </a:t>
            </a:r>
            <a:r>
              <a:rPr lang="en-US" sz="1300" i="1">
                <a:effectLst/>
                <a:latin typeface="Times New Roman" panose="02020603050405020304" pitchFamily="18" charset="0"/>
                <a:ea typeface="Times New Roman" panose="02020603050405020304" pitchFamily="18" charset="0"/>
                <a:cs typeface="Times New Roman" panose="02020603050405020304" pitchFamily="18" charset="0"/>
              </a:rPr>
              <a:t>Journal of Applied Meteorology</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a:effectLst/>
                <a:latin typeface="Times New Roman" panose="02020603050405020304" pitchFamily="18" charset="0"/>
                <a:ea typeface="Times New Roman" panose="02020603050405020304" pitchFamily="18" charset="0"/>
                <a:cs typeface="Times New Roman" panose="02020603050405020304" pitchFamily="18" charset="0"/>
              </a:rPr>
              <a:t>42</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 1421–1434. </a:t>
            </a:r>
            <a:r>
              <a:rPr lang="en-US" sz="1300" i="0" u="none" strike="noStrike">
                <a:solidFill>
                  <a:srgbClr val="000000"/>
                </a:solidFill>
                <a:effectLst/>
                <a:latin typeface="Times New Roman" panose="02020603050405020304" pitchFamily="18" charset="0"/>
                <a:cs typeface="Times New Roman" panose="02020603050405020304" pitchFamily="18" charset="0"/>
              </a:rPr>
              <a:t>https://doi.org/10.1175/1520-0450(2003)042&lt;1421:ccboai&gt;2.0.co;2</a:t>
            </a:r>
            <a:endPar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nSpc>
                <a:spcPct val="107000"/>
              </a:lnSpc>
              <a:spcBef>
                <a:spcPts val="0"/>
              </a:spcBef>
              <a:spcAft>
                <a:spcPts val="0"/>
              </a:spcAft>
            </a:pPr>
            <a:r>
              <a:rPr lang="en-US" sz="13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D’Orazio</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Scott, T., Amaro-</a:t>
            </a:r>
            <a:r>
              <a:rPr lang="en-US" sz="13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Oritz</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&amp;amp; Jarrett, S. (2013). International Journal of Molecular Sciences. UV Radiation and the Skin, 14(6).</a:t>
            </a:r>
            <a:r>
              <a:rPr lang="en-US" sz="1300">
                <a:latin typeface="Times New Roman" panose="02020603050405020304" pitchFamily="18" charset="0"/>
                <a:ea typeface="Times New Roman" panose="02020603050405020304" pitchFamily="18" charset="0"/>
                <a:cs typeface="Times New Roman" panose="02020603050405020304" pitchFamily="18" charset="0"/>
              </a:rPr>
              <a:t>https</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://doi.org/10.3390/ijms140612222</a:t>
            </a:r>
            <a:endParaRPr lang="en-US" sz="1300">
              <a:latin typeface="Times New Roman" panose="02020603050405020304" pitchFamily="18" charset="0"/>
              <a:cs typeface="Times New Roman" panose="02020603050405020304" pitchFamily="18" charset="0"/>
            </a:endParaRPr>
          </a:p>
          <a:p>
            <a:pPr marL="228600" indent="-228600">
              <a:lnSpc>
                <a:spcPct val="107000"/>
              </a:lnSpc>
              <a:spcBef>
                <a:spcPts val="0"/>
              </a:spcBef>
              <a:spcAft>
                <a:spcPts val="800"/>
              </a:spcAft>
            </a:pPr>
            <a:r>
              <a:rPr lang="en-US" sz="1300" err="1">
                <a:effectLst/>
                <a:latin typeface="Times New Roman" panose="02020603050405020304" pitchFamily="18" charset="0"/>
                <a:ea typeface="Times New Roman" panose="02020603050405020304" pitchFamily="18" charset="0"/>
                <a:cs typeface="Times New Roman" panose="02020603050405020304" pitchFamily="18" charset="0"/>
              </a:rPr>
              <a:t>Godar</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D. E. (2007). UV Doses Worldwide. </a:t>
            </a:r>
            <a:r>
              <a:rPr lang="en-US" sz="1300" i="1">
                <a:effectLst/>
                <a:latin typeface="Times New Roman" panose="02020603050405020304" pitchFamily="18" charset="0"/>
                <a:ea typeface="Times New Roman" panose="02020603050405020304" pitchFamily="18" charset="0"/>
                <a:cs typeface="Times New Roman" panose="02020603050405020304" pitchFamily="18" charset="0"/>
              </a:rPr>
              <a:t>Photochemistry and Photobiology</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300" i="1">
                <a:effectLst/>
                <a:latin typeface="Times New Roman" panose="02020603050405020304" pitchFamily="18" charset="0"/>
                <a:ea typeface="Times New Roman" panose="02020603050405020304" pitchFamily="18" charset="0"/>
                <a:cs typeface="Times New Roman" panose="02020603050405020304" pitchFamily="18" charset="0"/>
              </a:rPr>
              <a:t>81</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(4), 736–749.https://doi.org/10.1111/j.1751-1097.2005.tb01438.x</a:t>
            </a:r>
            <a:r>
              <a:rPr lang="en-US" sz="1300">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800"/>
              </a:spcAft>
            </a:pPr>
            <a:r>
              <a:rPr lang="en-US" sz="13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DroneBot</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Workshop. (2018, September 5). Build an Arduino UV index meter. </a:t>
            </a:r>
            <a:r>
              <a:rPr lang="en-US" sz="13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DroneBot</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Workshop. Retrieved March 9, 2023, from </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https://dronebotworkshop.com/arduino-uv-index-meter/</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800"/>
              </a:spcAft>
            </a:pPr>
            <a:r>
              <a:rPr lang="en-US" sz="13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DroneBot</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Workshop. (2018, September 5). </a:t>
            </a:r>
            <a:r>
              <a:rPr lang="en-US" sz="13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Arduino UV Index Meter - Working with Ultraviolet Light</a:t>
            </a:r>
            <a:r>
              <a:rPr lang="en-US" sz="1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[Video]. YouTube. </a:t>
            </a: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https://www.youtube.com/watch?v=dBljvUBZqI8</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a:p>
        </p:txBody>
      </p:sp>
      <p:sp>
        <p:nvSpPr>
          <p:cNvPr id="74" name="TextBox 73">
            <a:extLst>
              <a:ext uri="{FF2B5EF4-FFF2-40B4-BE49-F238E27FC236}">
                <a16:creationId xmlns:a16="http://schemas.microsoft.com/office/drawing/2014/main" id="{BC5710AA-37F5-E61D-29D5-AF9D01D496E4}"/>
              </a:ext>
            </a:extLst>
          </p:cNvPr>
          <p:cNvSpPr txBox="1"/>
          <p:nvPr/>
        </p:nvSpPr>
        <p:spPr>
          <a:xfrm>
            <a:off x="26788533" y="7518400"/>
            <a:ext cx="1482010" cy="307777"/>
          </a:xfrm>
          <a:prstGeom prst="rect">
            <a:avLst/>
          </a:prstGeom>
          <a:noFill/>
        </p:spPr>
        <p:txBody>
          <a:bodyPr wrap="square" rtlCol="0">
            <a:spAutoFit/>
          </a:bodyPr>
          <a:lstStyle/>
          <a:p>
            <a:endParaRPr lang="en-US" sz="1400"/>
          </a:p>
        </p:txBody>
      </p:sp>
      <p:pic>
        <p:nvPicPr>
          <p:cNvPr id="3" name="Picture 5" descr="A picture containing outdoor, person, child, young&#10;&#10;Description automatically generated">
            <a:extLst>
              <a:ext uri="{FF2B5EF4-FFF2-40B4-BE49-F238E27FC236}">
                <a16:creationId xmlns:a16="http://schemas.microsoft.com/office/drawing/2014/main" id="{526E8944-FA2F-998B-A0EF-253219D4ACAA}"/>
              </a:ext>
            </a:extLst>
          </p:cNvPr>
          <p:cNvPicPr>
            <a:picLocks noChangeAspect="1"/>
          </p:cNvPicPr>
          <p:nvPr/>
        </p:nvPicPr>
        <p:blipFill rotWithShape="1">
          <a:blip r:embed="rId15"/>
          <a:srcRect l="2824" t="-293" r="7593" b="-27128"/>
          <a:stretch/>
        </p:blipFill>
        <p:spPr>
          <a:xfrm>
            <a:off x="20261419" y="5429696"/>
            <a:ext cx="3681369" cy="4114800"/>
          </a:xfrm>
          <a:prstGeom prst="rect">
            <a:avLst/>
          </a:prstGeom>
        </p:spPr>
      </p:pic>
      <p:pic>
        <p:nvPicPr>
          <p:cNvPr id="81" name="Picture 80">
            <a:extLst>
              <a:ext uri="{FF2B5EF4-FFF2-40B4-BE49-F238E27FC236}">
                <a16:creationId xmlns:a16="http://schemas.microsoft.com/office/drawing/2014/main" id="{99968F9A-B028-0F7B-B850-0160B496C70D}"/>
              </a:ext>
            </a:extLst>
          </p:cNvPr>
          <p:cNvPicPr>
            <a:picLocks noChangeAspect="1"/>
          </p:cNvPicPr>
          <p:nvPr/>
        </p:nvPicPr>
        <p:blipFill rotWithShape="1">
          <a:blip r:embed="rId16">
            <a:extLst>
              <a:ext uri="{28A0092B-C50C-407E-A947-70E740481C1C}">
                <a14:useLocalDpi xmlns:a14="http://schemas.microsoft.com/office/drawing/2010/main" val="0"/>
              </a:ext>
            </a:extLst>
          </a:blip>
          <a:srcRect t="15919" b="8890"/>
          <a:stretch/>
        </p:blipFill>
        <p:spPr>
          <a:xfrm>
            <a:off x="14503425" y="9688055"/>
            <a:ext cx="4480457" cy="3626927"/>
          </a:xfrm>
          <a:prstGeom prst="rect">
            <a:avLst/>
          </a:prstGeom>
        </p:spPr>
      </p:pic>
      <p:pic>
        <p:nvPicPr>
          <p:cNvPr id="84" name="Picture 83" descr="A person in a blue shirt&#10;&#10;Description automatically generated with low confidence">
            <a:extLst>
              <a:ext uri="{FF2B5EF4-FFF2-40B4-BE49-F238E27FC236}">
                <a16:creationId xmlns:a16="http://schemas.microsoft.com/office/drawing/2014/main" id="{3F149477-51C6-6145-9E26-D3C8E175CCD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427718" y="9618369"/>
            <a:ext cx="1599717" cy="3657600"/>
          </a:xfrm>
          <a:prstGeom prst="rect">
            <a:avLst/>
          </a:prstGeom>
        </p:spPr>
      </p:pic>
      <p:sp>
        <p:nvSpPr>
          <p:cNvPr id="86" name="TextBox 85">
            <a:extLst>
              <a:ext uri="{FF2B5EF4-FFF2-40B4-BE49-F238E27FC236}">
                <a16:creationId xmlns:a16="http://schemas.microsoft.com/office/drawing/2014/main" id="{6796D259-BB82-189B-FEEF-6C6D1960563E}"/>
              </a:ext>
            </a:extLst>
          </p:cNvPr>
          <p:cNvSpPr txBox="1"/>
          <p:nvPr/>
        </p:nvSpPr>
        <p:spPr>
          <a:xfrm>
            <a:off x="19766542" y="13259269"/>
            <a:ext cx="3985717" cy="769441"/>
          </a:xfrm>
          <a:prstGeom prst="rect">
            <a:avLst/>
          </a:prstGeom>
          <a:noFill/>
        </p:spPr>
        <p:txBody>
          <a:bodyPr wrap="square" rtlCol="0">
            <a:spAutoFit/>
          </a:bodyPr>
          <a:lstStyle/>
          <a:p>
            <a:pPr algn="ctr"/>
            <a:r>
              <a:rPr lang="en-US" sz="2200">
                <a:latin typeface="Times New Roman" panose="02020603050405020304" pitchFamily="18" charset="0"/>
                <a:cs typeface="Times New Roman" panose="02020603050405020304" pitchFamily="18" charset="0"/>
              </a:rPr>
              <a:t>Use GLOBE Observer app and measure surface temperature</a:t>
            </a:r>
          </a:p>
        </p:txBody>
      </p:sp>
      <p:pic>
        <p:nvPicPr>
          <p:cNvPr id="88" name="Picture 87">
            <a:extLst>
              <a:ext uri="{FF2B5EF4-FFF2-40B4-BE49-F238E27FC236}">
                <a16:creationId xmlns:a16="http://schemas.microsoft.com/office/drawing/2014/main" id="{B14DED00-3AC2-B96B-E9B0-6284ADA3B064}"/>
              </a:ext>
            </a:extLst>
          </p:cNvPr>
          <p:cNvPicPr>
            <a:picLocks/>
          </p:cNvPicPr>
          <p:nvPr/>
        </p:nvPicPr>
        <p:blipFill rotWithShape="1">
          <a:blip r:embed="rId18" cstate="print">
            <a:extLst>
              <a:ext uri="{28A0092B-C50C-407E-A947-70E740481C1C}">
                <a14:useLocalDpi xmlns:a14="http://schemas.microsoft.com/office/drawing/2010/main" val="0"/>
              </a:ext>
            </a:extLst>
          </a:blip>
          <a:srcRect l="545"/>
          <a:stretch/>
        </p:blipFill>
        <p:spPr>
          <a:xfrm rot="5400000">
            <a:off x="24605669" y="13517896"/>
            <a:ext cx="4780921" cy="3563964"/>
          </a:xfrm>
          <a:prstGeom prst="rect">
            <a:avLst/>
          </a:prstGeom>
        </p:spPr>
      </p:pic>
      <p:pic>
        <p:nvPicPr>
          <p:cNvPr id="92" name="Picture 91" descr="A picture containing person, red, child&#10;&#10;Description automatically generated">
            <a:extLst>
              <a:ext uri="{FF2B5EF4-FFF2-40B4-BE49-F238E27FC236}">
                <a16:creationId xmlns:a16="http://schemas.microsoft.com/office/drawing/2014/main" id="{20E8AE44-6D9C-8FB7-D68E-6C782F3437B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545"/>
          <a:stretch/>
        </p:blipFill>
        <p:spPr>
          <a:xfrm>
            <a:off x="28817744" y="12909418"/>
            <a:ext cx="3985849" cy="4780921"/>
          </a:xfrm>
          <a:prstGeom prst="rect">
            <a:avLst/>
          </a:prstGeom>
        </p:spPr>
      </p:pic>
      <p:pic>
        <p:nvPicPr>
          <p:cNvPr id="10" name="Picture 9" descr="Logo&#10;&#10;Description automatically generated">
            <a:extLst>
              <a:ext uri="{FF2B5EF4-FFF2-40B4-BE49-F238E27FC236}">
                <a16:creationId xmlns:a16="http://schemas.microsoft.com/office/drawing/2014/main" id="{6E519599-4E1C-3134-5484-C84838ECDCD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982507" y="538861"/>
            <a:ext cx="3694176" cy="3694176"/>
          </a:xfrm>
          <a:prstGeom prst="rect">
            <a:avLst/>
          </a:prstGeom>
        </p:spPr>
      </p:pic>
      <p:pic>
        <p:nvPicPr>
          <p:cNvPr id="76" name="Picture 75" descr="Graphical user interface, application&#10;&#10;Description automatically generated">
            <a:extLst>
              <a:ext uri="{FF2B5EF4-FFF2-40B4-BE49-F238E27FC236}">
                <a16:creationId xmlns:a16="http://schemas.microsoft.com/office/drawing/2014/main" id="{EE33E872-14E7-EC81-3AC3-0D011A4455C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b="14816"/>
          <a:stretch/>
        </p:blipFill>
        <p:spPr>
          <a:xfrm>
            <a:off x="22037736" y="9630555"/>
            <a:ext cx="2091050" cy="3657600"/>
          </a:xfrm>
          <a:prstGeom prst="rect">
            <a:avLst/>
          </a:prstGeom>
        </p:spPr>
      </p:pic>
      <p:sp>
        <p:nvSpPr>
          <p:cNvPr id="11" name="Arrow: Right 10">
            <a:extLst>
              <a:ext uri="{FF2B5EF4-FFF2-40B4-BE49-F238E27FC236}">
                <a16:creationId xmlns:a16="http://schemas.microsoft.com/office/drawing/2014/main" id="{624DDA22-C4B6-2B86-6582-29CB0871E96A}"/>
              </a:ext>
            </a:extLst>
          </p:cNvPr>
          <p:cNvSpPr/>
          <p:nvPr/>
        </p:nvSpPr>
        <p:spPr bwMode="auto">
          <a:xfrm rot="10800000">
            <a:off x="19375731" y="10583033"/>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20" name="Arrow: Right 19">
            <a:extLst>
              <a:ext uri="{FF2B5EF4-FFF2-40B4-BE49-F238E27FC236}">
                <a16:creationId xmlns:a16="http://schemas.microsoft.com/office/drawing/2014/main" id="{93199F0E-2A1F-A0A7-71DA-A830A71FAB2B}"/>
              </a:ext>
            </a:extLst>
          </p:cNvPr>
          <p:cNvSpPr/>
          <p:nvPr/>
        </p:nvSpPr>
        <p:spPr bwMode="auto">
          <a:xfrm>
            <a:off x="19283669" y="7001409"/>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28" name="Arrow: Right 27">
            <a:extLst>
              <a:ext uri="{FF2B5EF4-FFF2-40B4-BE49-F238E27FC236}">
                <a16:creationId xmlns:a16="http://schemas.microsoft.com/office/drawing/2014/main" id="{FE779E18-0C15-C0D3-9E2B-6A3E0322A565}"/>
              </a:ext>
            </a:extLst>
          </p:cNvPr>
          <p:cNvSpPr/>
          <p:nvPr/>
        </p:nvSpPr>
        <p:spPr bwMode="auto">
          <a:xfrm>
            <a:off x="13318149" y="7001409"/>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06480343FB4F448FFABAE58F0B7FD7" ma:contentTypeVersion="6" ma:contentTypeDescription="Create a new document." ma:contentTypeScope="" ma:versionID="7a97b845e6cf8036e8d1e762fe830281">
  <xsd:schema xmlns:xsd="http://www.w3.org/2001/XMLSchema" xmlns:xs="http://www.w3.org/2001/XMLSchema" xmlns:p="http://schemas.microsoft.com/office/2006/metadata/properties" xmlns:ns3="efb5b144-02d5-4ae0-980b-4950da5c371e" xmlns:ns4="c0facf58-c1c0-4b61-9441-9cb876f5ef9c" targetNamespace="http://schemas.microsoft.com/office/2006/metadata/properties" ma:root="true" ma:fieldsID="8e4b031af87a5a42222086714026ca8a" ns3:_="" ns4:_="">
    <xsd:import namespace="efb5b144-02d5-4ae0-980b-4950da5c371e"/>
    <xsd:import namespace="c0facf58-c1c0-4b61-9441-9cb876f5ef9c"/>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5b144-02d5-4ae0-980b-4950da5c3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acf58-c1c0-4b61-9441-9cb876f5ef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fb5b144-02d5-4ae0-980b-4950da5c371e" xsi:nil="true"/>
  </documentManagement>
</p:properties>
</file>

<file path=customXml/itemProps1.xml><?xml version="1.0" encoding="utf-8"?>
<ds:datastoreItem xmlns:ds="http://schemas.openxmlformats.org/officeDocument/2006/customXml" ds:itemID="{D6E7467A-E300-477E-81C1-1C226492D043}">
  <ds:schemaRefs>
    <ds:schemaRef ds:uri="http://schemas.microsoft.com/sharepoint/v3/contenttype/forms"/>
  </ds:schemaRefs>
</ds:datastoreItem>
</file>

<file path=customXml/itemProps2.xml><?xml version="1.0" encoding="utf-8"?>
<ds:datastoreItem xmlns:ds="http://schemas.openxmlformats.org/officeDocument/2006/customXml" ds:itemID="{89FBB376-25FE-48F9-9670-0E8744A92739}">
  <ds:schemaRefs>
    <ds:schemaRef ds:uri="c0facf58-c1c0-4b61-9441-9cb876f5ef9c"/>
    <ds:schemaRef ds:uri="efb5b144-02d5-4ae0-980b-4950da5c37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ED80CC-7E4E-4461-B4B5-57DBF643D01D}">
  <ds:schemaRefs>
    <ds:schemaRef ds:uri="c0facf58-c1c0-4b61-9441-9cb876f5ef9c"/>
    <ds:schemaRef ds:uri="efb5b144-02d5-4ae0-980b-4950da5c37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1</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revision>1</cp:revision>
  <dcterms:modified xsi:type="dcterms:W3CDTF">2023-03-11T05:24:29Z</dcterms:modified>
  <cp:category>scientific poster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0x0101003206480343FB4F448FFABAE58F0B7FD7</vt:lpwstr>
  </property>
</Properties>
</file>