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6794D-06BA-4F72-AEF4-1EB22F0A3EFB}" v="9" dt="2021-07-30T15:33:2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las Balentine" userId="fba67091d7f68228" providerId="LiveId" clId="{7B26794D-06BA-4F72-AEF4-1EB22F0A3EFB}"/>
    <pc:docChg chg="custSel addSld delSld modSld">
      <pc:chgData name="Dallas Balentine" userId="fba67091d7f68228" providerId="LiveId" clId="{7B26794D-06BA-4F72-AEF4-1EB22F0A3EFB}" dt="2021-07-30T16:23:32.446" v="722" actId="14100"/>
      <pc:docMkLst>
        <pc:docMk/>
      </pc:docMkLst>
      <pc:sldChg chg="addSp modSp mod">
        <pc:chgData name="Dallas Balentine" userId="fba67091d7f68228" providerId="LiveId" clId="{7B26794D-06BA-4F72-AEF4-1EB22F0A3EFB}" dt="2021-07-30T14:55:59.204" v="27" actId="20577"/>
        <pc:sldMkLst>
          <pc:docMk/>
          <pc:sldMk cId="1898445475" sldId="256"/>
        </pc:sldMkLst>
        <pc:spChg chg="mod">
          <ac:chgData name="Dallas Balentine" userId="fba67091d7f68228" providerId="LiveId" clId="{7B26794D-06BA-4F72-AEF4-1EB22F0A3EFB}" dt="2021-07-30T14:55:59.204" v="27" actId="20577"/>
          <ac:spMkLst>
            <pc:docMk/>
            <pc:sldMk cId="1898445475" sldId="256"/>
            <ac:spMk id="2" creationId="{BD1E2114-5554-41B4-90CA-7C0E8C1E20C1}"/>
          </ac:spMkLst>
        </pc:spChg>
        <pc:spChg chg="mod">
          <ac:chgData name="Dallas Balentine" userId="fba67091d7f68228" providerId="LiveId" clId="{7B26794D-06BA-4F72-AEF4-1EB22F0A3EFB}" dt="2021-07-30T14:54:59.148" v="5" actId="1076"/>
          <ac:spMkLst>
            <pc:docMk/>
            <pc:sldMk cId="1898445475" sldId="256"/>
            <ac:spMk id="3" creationId="{86A9354C-2071-4472-B911-C91938331019}"/>
          </ac:spMkLst>
        </pc:spChg>
        <pc:picChg chg="add mod ord">
          <ac:chgData name="Dallas Balentine" userId="fba67091d7f68228" providerId="LiveId" clId="{7B26794D-06BA-4F72-AEF4-1EB22F0A3EFB}" dt="2021-07-30T14:54:26.445" v="3" actId="14100"/>
          <ac:picMkLst>
            <pc:docMk/>
            <pc:sldMk cId="1898445475" sldId="256"/>
            <ac:picMk id="13" creationId="{F3C75DC4-D9B8-498D-8B75-D37C284DEC1D}"/>
          </ac:picMkLst>
        </pc:picChg>
      </pc:sldChg>
      <pc:sldChg chg="addSp modSp new del mod">
        <pc:chgData name="Dallas Balentine" userId="fba67091d7f68228" providerId="LiveId" clId="{7B26794D-06BA-4F72-AEF4-1EB22F0A3EFB}" dt="2021-07-30T14:59:17.428" v="66" actId="47"/>
        <pc:sldMkLst>
          <pc:docMk/>
          <pc:sldMk cId="2185655417" sldId="257"/>
        </pc:sldMkLst>
        <pc:spChg chg="mod">
          <ac:chgData name="Dallas Balentine" userId="fba67091d7f68228" providerId="LiveId" clId="{7B26794D-06BA-4F72-AEF4-1EB22F0A3EFB}" dt="2021-07-30T14:58:25.252" v="62"/>
          <ac:spMkLst>
            <pc:docMk/>
            <pc:sldMk cId="2185655417" sldId="257"/>
            <ac:spMk id="2" creationId="{655FD2C7-1642-43F6-9C7F-A35A370AF807}"/>
          </ac:spMkLst>
        </pc:spChg>
        <pc:picChg chg="add mod">
          <ac:chgData name="Dallas Balentine" userId="fba67091d7f68228" providerId="LiveId" clId="{7B26794D-06BA-4F72-AEF4-1EB22F0A3EFB}" dt="2021-07-30T14:58:40.344" v="64" actId="14100"/>
          <ac:picMkLst>
            <pc:docMk/>
            <pc:sldMk cId="2185655417" sldId="257"/>
            <ac:picMk id="1026" creationId="{7723BB8C-956C-4776-ABFA-76406C881B0E}"/>
          </ac:picMkLst>
        </pc:picChg>
      </pc:sldChg>
      <pc:sldChg chg="addSp delSp modSp new mod">
        <pc:chgData name="Dallas Balentine" userId="fba67091d7f68228" providerId="LiveId" clId="{7B26794D-06BA-4F72-AEF4-1EB22F0A3EFB}" dt="2021-07-30T15:02:20.490" v="324" actId="20577"/>
        <pc:sldMkLst>
          <pc:docMk/>
          <pc:sldMk cId="3849744345" sldId="258"/>
        </pc:sldMkLst>
        <pc:spChg chg="mod">
          <ac:chgData name="Dallas Balentine" userId="fba67091d7f68228" providerId="LiveId" clId="{7B26794D-06BA-4F72-AEF4-1EB22F0A3EFB}" dt="2021-07-30T14:59:39.987" v="96" actId="20577"/>
          <ac:spMkLst>
            <pc:docMk/>
            <pc:sldMk cId="3849744345" sldId="258"/>
            <ac:spMk id="2" creationId="{53B74A79-D90D-43B5-B5F0-04470CDB19AC}"/>
          </ac:spMkLst>
        </pc:spChg>
        <pc:spChg chg="del">
          <ac:chgData name="Dallas Balentine" userId="fba67091d7f68228" providerId="LiveId" clId="{7B26794D-06BA-4F72-AEF4-1EB22F0A3EFB}" dt="2021-07-30T14:59:22.662" v="67"/>
          <ac:spMkLst>
            <pc:docMk/>
            <pc:sldMk cId="3849744345" sldId="258"/>
            <ac:spMk id="3" creationId="{A7325128-72C3-415A-B517-5CB2E9DFA4B3}"/>
          </ac:spMkLst>
        </pc:spChg>
        <pc:spChg chg="mod">
          <ac:chgData name="Dallas Balentine" userId="fba67091d7f68228" providerId="LiveId" clId="{7B26794D-06BA-4F72-AEF4-1EB22F0A3EFB}" dt="2021-07-30T15:02:20.490" v="324" actId="20577"/>
          <ac:spMkLst>
            <pc:docMk/>
            <pc:sldMk cId="3849744345" sldId="258"/>
            <ac:spMk id="4" creationId="{A0915716-A4C0-4DC0-9C3C-97D392FD97E9}"/>
          </ac:spMkLst>
        </pc:spChg>
        <pc:picChg chg="add mod">
          <ac:chgData name="Dallas Balentine" userId="fba67091d7f68228" providerId="LiveId" clId="{7B26794D-06BA-4F72-AEF4-1EB22F0A3EFB}" dt="2021-07-30T14:59:22.662" v="67"/>
          <ac:picMkLst>
            <pc:docMk/>
            <pc:sldMk cId="3849744345" sldId="258"/>
            <ac:picMk id="5" creationId="{E9C4EC6A-DFA7-4E3B-9338-1F9BA1A87985}"/>
          </ac:picMkLst>
        </pc:picChg>
      </pc:sldChg>
      <pc:sldChg chg="addSp delSp modSp new mod">
        <pc:chgData name="Dallas Balentine" userId="fba67091d7f68228" providerId="LiveId" clId="{7B26794D-06BA-4F72-AEF4-1EB22F0A3EFB}" dt="2021-07-30T15:23:40.577" v="439" actId="18131"/>
        <pc:sldMkLst>
          <pc:docMk/>
          <pc:sldMk cId="4038272843" sldId="259"/>
        </pc:sldMkLst>
        <pc:spChg chg="mod">
          <ac:chgData name="Dallas Balentine" userId="fba67091d7f68228" providerId="LiveId" clId="{7B26794D-06BA-4F72-AEF4-1EB22F0A3EFB}" dt="2021-07-30T15:07:31.395" v="333" actId="20577"/>
          <ac:spMkLst>
            <pc:docMk/>
            <pc:sldMk cId="4038272843" sldId="259"/>
            <ac:spMk id="2" creationId="{F76DD870-65D7-43BD-921E-31086140DFFD}"/>
          </ac:spMkLst>
        </pc:spChg>
        <pc:spChg chg="del">
          <ac:chgData name="Dallas Balentine" userId="fba67091d7f68228" providerId="LiveId" clId="{7B26794D-06BA-4F72-AEF4-1EB22F0A3EFB}" dt="2021-07-30T15:23:15.399" v="434" actId="931"/>
          <ac:spMkLst>
            <pc:docMk/>
            <pc:sldMk cId="4038272843" sldId="259"/>
            <ac:spMk id="3" creationId="{0FE64FA5-65A9-41ED-AF11-3508E8D39C7C}"/>
          </ac:spMkLst>
        </pc:spChg>
        <pc:spChg chg="mod">
          <ac:chgData name="Dallas Balentine" userId="fba67091d7f68228" providerId="LiveId" clId="{7B26794D-06BA-4F72-AEF4-1EB22F0A3EFB}" dt="2021-07-30T15:17:28.744" v="433" actId="20577"/>
          <ac:spMkLst>
            <pc:docMk/>
            <pc:sldMk cId="4038272843" sldId="259"/>
            <ac:spMk id="4" creationId="{A4F87D9E-ADE6-4B4B-870E-8E7657E85470}"/>
          </ac:spMkLst>
        </pc:spChg>
        <pc:picChg chg="add mod modCrop">
          <ac:chgData name="Dallas Balentine" userId="fba67091d7f68228" providerId="LiveId" clId="{7B26794D-06BA-4F72-AEF4-1EB22F0A3EFB}" dt="2021-07-30T15:23:40.577" v="439" actId="18131"/>
          <ac:picMkLst>
            <pc:docMk/>
            <pc:sldMk cId="4038272843" sldId="259"/>
            <ac:picMk id="6" creationId="{9781A13F-CEC5-49EB-9033-2A0BDD1BD287}"/>
          </ac:picMkLst>
        </pc:picChg>
      </pc:sldChg>
      <pc:sldChg chg="addSp delSp modSp new mod">
        <pc:chgData name="Dallas Balentine" userId="fba67091d7f68228" providerId="LiveId" clId="{7B26794D-06BA-4F72-AEF4-1EB22F0A3EFB}" dt="2021-07-30T15:41:11.750" v="567" actId="20577"/>
        <pc:sldMkLst>
          <pc:docMk/>
          <pc:sldMk cId="2681104239" sldId="260"/>
        </pc:sldMkLst>
        <pc:spChg chg="mod">
          <ac:chgData name="Dallas Balentine" userId="fba67091d7f68228" providerId="LiveId" clId="{7B26794D-06BA-4F72-AEF4-1EB22F0A3EFB}" dt="2021-07-30T15:30:12.675" v="510" actId="1076"/>
          <ac:spMkLst>
            <pc:docMk/>
            <pc:sldMk cId="2681104239" sldId="260"/>
            <ac:spMk id="2" creationId="{01616EBB-8F8C-4BB8-9936-1083BDD1B84D}"/>
          </ac:spMkLst>
        </pc:spChg>
        <pc:spChg chg="del">
          <ac:chgData name="Dallas Balentine" userId="fba67091d7f68228" providerId="LiveId" clId="{7B26794D-06BA-4F72-AEF4-1EB22F0A3EFB}" dt="2021-07-30T15:25:29.147" v="480" actId="931"/>
          <ac:spMkLst>
            <pc:docMk/>
            <pc:sldMk cId="2681104239" sldId="260"/>
            <ac:spMk id="3" creationId="{FE196A2D-936A-4C55-9782-8802143C098D}"/>
          </ac:spMkLst>
        </pc:spChg>
        <pc:spChg chg="del">
          <ac:chgData name="Dallas Balentine" userId="fba67091d7f68228" providerId="LiveId" clId="{7B26794D-06BA-4F72-AEF4-1EB22F0A3EFB}" dt="2021-07-30T15:30:18.226" v="511" actId="478"/>
          <ac:spMkLst>
            <pc:docMk/>
            <pc:sldMk cId="2681104239" sldId="260"/>
            <ac:spMk id="4" creationId="{E24B6575-47A3-4712-86A8-2BE175DAEA9C}"/>
          </ac:spMkLst>
        </pc:spChg>
        <pc:spChg chg="add del mod">
          <ac:chgData name="Dallas Balentine" userId="fba67091d7f68228" providerId="LiveId" clId="{7B26794D-06BA-4F72-AEF4-1EB22F0A3EFB}" dt="2021-07-30T15:28:31.790" v="484" actId="931"/>
          <ac:spMkLst>
            <pc:docMk/>
            <pc:sldMk cId="2681104239" sldId="260"/>
            <ac:spMk id="8" creationId="{849E8E15-4413-43A4-8BA7-7BF7B6B44B76}"/>
          </ac:spMkLst>
        </pc:spChg>
        <pc:spChg chg="add mod">
          <ac:chgData name="Dallas Balentine" userId="fba67091d7f68228" providerId="LiveId" clId="{7B26794D-06BA-4F72-AEF4-1EB22F0A3EFB}" dt="2021-07-30T15:41:11.750" v="567" actId="20577"/>
          <ac:spMkLst>
            <pc:docMk/>
            <pc:sldMk cId="2681104239" sldId="260"/>
            <ac:spMk id="13" creationId="{6ACF4A1D-AEF6-4FB6-B020-65E7E3134CA3}"/>
          </ac:spMkLst>
        </pc:spChg>
        <pc:picChg chg="add del mod">
          <ac:chgData name="Dallas Balentine" userId="fba67091d7f68228" providerId="LiveId" clId="{7B26794D-06BA-4F72-AEF4-1EB22F0A3EFB}" dt="2021-07-30T15:25:35.324" v="483" actId="478"/>
          <ac:picMkLst>
            <pc:docMk/>
            <pc:sldMk cId="2681104239" sldId="260"/>
            <ac:picMk id="6" creationId="{1E85DB9F-86CE-4710-81B6-DF340CCFBF7B}"/>
          </ac:picMkLst>
        </pc:picChg>
        <pc:picChg chg="add mod modCrop">
          <ac:chgData name="Dallas Balentine" userId="fba67091d7f68228" providerId="LiveId" clId="{7B26794D-06BA-4F72-AEF4-1EB22F0A3EFB}" dt="2021-07-30T15:31:24.280" v="514" actId="1076"/>
          <ac:picMkLst>
            <pc:docMk/>
            <pc:sldMk cId="2681104239" sldId="260"/>
            <ac:picMk id="10" creationId="{755B4E39-B789-4F64-89C5-912BB8E33E9B}"/>
          </ac:picMkLst>
        </pc:picChg>
        <pc:picChg chg="add mod modCrop">
          <ac:chgData name="Dallas Balentine" userId="fba67091d7f68228" providerId="LiveId" clId="{7B26794D-06BA-4F72-AEF4-1EB22F0A3EFB}" dt="2021-07-30T15:30:20.729" v="512" actId="1076"/>
          <ac:picMkLst>
            <pc:docMk/>
            <pc:sldMk cId="2681104239" sldId="260"/>
            <ac:picMk id="12" creationId="{5B0DBC48-A803-42B7-8463-CAD011056EC1}"/>
          </ac:picMkLst>
        </pc:picChg>
      </pc:sldChg>
      <pc:sldChg chg="delSp modSp new mod">
        <pc:chgData name="Dallas Balentine" userId="fba67091d7f68228" providerId="LiveId" clId="{7B26794D-06BA-4F72-AEF4-1EB22F0A3EFB}" dt="2021-07-30T16:23:32.446" v="722" actId="14100"/>
        <pc:sldMkLst>
          <pc:docMk/>
          <pc:sldMk cId="254232936" sldId="261"/>
        </pc:sldMkLst>
        <pc:spChg chg="mod">
          <ac:chgData name="Dallas Balentine" userId="fba67091d7f68228" providerId="LiveId" clId="{7B26794D-06BA-4F72-AEF4-1EB22F0A3EFB}" dt="2021-07-30T15:41:51.184" v="583" actId="20577"/>
          <ac:spMkLst>
            <pc:docMk/>
            <pc:sldMk cId="254232936" sldId="261"/>
            <ac:spMk id="2" creationId="{5F11A7A1-5512-4385-B8B0-23A7EF63DCAD}"/>
          </ac:spMkLst>
        </pc:spChg>
        <pc:spChg chg="del">
          <ac:chgData name="Dallas Balentine" userId="fba67091d7f68228" providerId="LiveId" clId="{7B26794D-06BA-4F72-AEF4-1EB22F0A3EFB}" dt="2021-07-30T16:23:27.750" v="721" actId="478"/>
          <ac:spMkLst>
            <pc:docMk/>
            <pc:sldMk cId="254232936" sldId="261"/>
            <ac:spMk id="3" creationId="{9E7E9E65-C53C-4319-A20D-E23E98D52351}"/>
          </ac:spMkLst>
        </pc:spChg>
        <pc:spChg chg="mod">
          <ac:chgData name="Dallas Balentine" userId="fba67091d7f68228" providerId="LiveId" clId="{7B26794D-06BA-4F72-AEF4-1EB22F0A3EFB}" dt="2021-07-30T16:23:32.446" v="722" actId="14100"/>
          <ac:spMkLst>
            <pc:docMk/>
            <pc:sldMk cId="254232936" sldId="261"/>
            <ac:spMk id="4" creationId="{A9AF008E-00D1-4872-A665-4A3CC6C102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1717-D8A7-42D7-B818-2673FCF6D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68E96-EE6F-47E8-B9EB-D277E8604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EAB17-E735-4F61-8D90-30AC80C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24A5-08C2-43B5-B989-1F99A812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AB245-2BE2-4D1B-84B7-44325EC1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0F78-0462-45E0-8DF7-1DE49FAA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41D3E-EA1A-4419-9018-6D38A2EBC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73B3-9258-4598-AE3A-A864CA54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3BC4-79F5-419B-9541-04289F0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915E2-8EA4-48AF-AE6F-FFC11953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8DD09-835A-49CE-9AB3-80F0533AE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E202E-3DEC-4301-A862-FCC2983B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07BD6-5E92-4AE6-B89F-ACAB9D3E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3FAC-E070-4A91-A251-17E0AF98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E719-802B-4B07-8C07-D17D1B38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5F4F-1DC9-4D63-870A-3F21D4C7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9161-8C96-4D95-B56F-D25D4ADB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1F79-4FC4-4406-AA19-86937CF0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E7287-A03E-412D-AF75-7477C6C7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D22FA-4982-4113-98B6-10707E7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0FB2-9BDC-4A71-831F-5FE2EDE4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F5203-1159-4085-8898-97193374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BFFD-95BE-4EB0-B04F-35605889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A441-AF00-4C27-B873-B860836B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89922-32B9-4287-9597-E4474EA8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E717-58FA-4B21-BE81-8E0D875D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C1A2-2BDF-45D1-A1B7-2933AB746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14606-CEF9-4E72-8E56-9D43248FF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D54D2-92D2-4689-AAAE-914999EF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BA787-39E6-4E05-9253-A30B7106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4147F-9170-4A55-88A9-325C1A7B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0F0D-320F-46C3-B9C5-9F2A1336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BF9B7-5069-4702-AD6D-B3772CE1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790ED-C9CF-4533-A056-4F3FC30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1483D-C303-4AA4-BEE9-2AC92098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7C183-60CD-415B-94B2-977428D90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EC994-9660-457B-ADC5-C9D9FEDC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4AC74-C91F-41EB-B651-EFBF8C64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24D20-744F-4660-B277-9378CC82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A235-F5AC-4D93-A6AD-39FF798B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CDA7B-E049-4060-8CF8-EC5F0AF5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0C52E-1070-40BC-AC3C-83D22C8E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071F3-DEFF-4EF6-A33A-15E5836E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282AB-E915-43F2-A7DC-FFA6C5CF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DD44F-418C-44B7-9938-5A23C92D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ADD7F-79FF-499D-8BF2-8D532B99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A5D5-EB09-4F9D-B1F6-59C1571C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56EB-CE05-4B00-BA57-DB19E9FA7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932F5-F522-4EAC-A233-68677FA65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48CB5-2815-4401-BB07-15583338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A26D5-AC17-4082-B2D2-3A287CA7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F72E2-37C6-4DC5-8AF6-DA08F0B4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3491-E7E5-428E-BBF0-475AF395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CBAA4-D6A4-4B5B-8A00-ABD02365B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60336-9DBE-44B5-9918-2EC90D657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F4C7-0466-4535-9F0C-C45BF4EF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A1BE0-B75D-4B61-AF59-9B434C4F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3C77-769F-4CD5-8713-1446669D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74442-86B4-497E-8F8C-B58E6475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2AA3-52B4-4A09-BC41-C09AEDDD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785C-3340-4874-B9D8-73C131F55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F32D-963F-48F4-B4FA-CA085526E42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0F84-4838-4C37-BEDA-DDD76E620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475E8-7523-44CC-806E-2458F237A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A8CB-7A71-4F77-922C-9A6B4641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osquito on skin">
            <a:extLst>
              <a:ext uri="{FF2B5EF4-FFF2-40B4-BE49-F238E27FC236}">
                <a16:creationId xmlns:a16="http://schemas.microsoft.com/office/drawing/2014/main" id="{F3C75DC4-D9B8-498D-8B75-D37C284D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E2114-5554-41B4-90CA-7C0E8C1E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1412"/>
            <a:ext cx="9144000" cy="2387600"/>
          </a:xfrm>
        </p:spPr>
        <p:txBody>
          <a:bodyPr/>
          <a:lstStyle/>
          <a:p>
            <a:r>
              <a:rPr lang="en-US" dirty="0"/>
              <a:t>Research of Mosquito Habitats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9354C-2071-4472-B911-C91938331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2543"/>
            <a:ext cx="9144000" cy="1655762"/>
          </a:xfrm>
        </p:spPr>
        <p:txBody>
          <a:bodyPr/>
          <a:lstStyle/>
          <a:p>
            <a:r>
              <a:rPr lang="en-US" dirty="0"/>
              <a:t>Dallas Balentine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12E748A-8381-48AC-9326-054A12680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5" y="5399985"/>
            <a:ext cx="2088810" cy="1044405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D7D2F1C-7B9F-4BF7-8B22-A3FAFF860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59" y="4806949"/>
            <a:ext cx="2249091" cy="185737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21A61BB-BECD-4F3B-B182-AF61E091F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10" y="4624425"/>
            <a:ext cx="2233575" cy="2233575"/>
          </a:xfrm>
          <a:prstGeom prst="rect">
            <a:avLst/>
          </a:prstGeom>
        </p:spPr>
      </p:pic>
      <p:pic>
        <p:nvPicPr>
          <p:cNvPr id="11" name="Picture 10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2472AB50-CD02-4C4C-8F24-CD20E2202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20" y="5176298"/>
            <a:ext cx="325081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4A79-D90D-43B5-B5F0-04470CDB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Objective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9C4EC6A-DFA7-4E3B-9338-1F9BA1A879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03" r="167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15716-A4C0-4DC0-9C3C-97D392FD9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Purpose: Conduct research and a experiment of Mosquito larvae in Minnesota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Objective: To collect observational and photographic data of larvae and compare it to other data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384974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D870-65D7-43BD-921E-31086140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6" name="Picture Placeholder 5" descr="A picture containing plant, tree, outdoor, green&#10;&#10;Description automatically generated">
            <a:extLst>
              <a:ext uri="{FF2B5EF4-FFF2-40B4-BE49-F238E27FC236}">
                <a16:creationId xmlns:a16="http://schemas.microsoft.com/office/drawing/2014/main" id="{9781A13F-CEC5-49EB-9033-2A0BDD1BD2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7877" r="-1520" b="32903"/>
          <a:stretch/>
        </p:blipFill>
        <p:spPr>
          <a:xfrm>
            <a:off x="5273804" y="852144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87D9E-ADE6-4B4B-870E-8E7657E8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Time Span: June 16-July 23  (5 weeks and 2 days)</a:t>
            </a:r>
          </a:p>
          <a:p>
            <a:r>
              <a:rPr lang="en-US" dirty="0"/>
              <a:t>Location: Minnesota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7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6EBB-8F8C-4BB8-9936-1083BDD1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494" y="837859"/>
            <a:ext cx="989012" cy="665205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10" name="Content Placeholder 9" descr="A picture containing plant&#10;&#10;Description automatically generated">
            <a:extLst>
              <a:ext uri="{FF2B5EF4-FFF2-40B4-BE49-F238E27FC236}">
                <a16:creationId xmlns:a16="http://schemas.microsoft.com/office/drawing/2014/main" id="{755B4E39-B789-4F64-89C5-912BB8E33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6085" r="13288" b="17965"/>
          <a:stretch/>
        </p:blipFill>
        <p:spPr>
          <a:xfrm rot="5400000">
            <a:off x="6374371" y="1283392"/>
            <a:ext cx="5687538" cy="4662616"/>
          </a:xfrm>
        </p:spPr>
      </p:pic>
      <p:pic>
        <p:nvPicPr>
          <p:cNvPr id="12" name="Picture 11" descr="A picture containing plant, dish, soup, vegetable&#10;&#10;Description automatically generated">
            <a:extLst>
              <a:ext uri="{FF2B5EF4-FFF2-40B4-BE49-F238E27FC236}">
                <a16:creationId xmlns:a16="http://schemas.microsoft.com/office/drawing/2014/main" id="{5B0DBC48-A803-42B7-8463-CAD011056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5829" r="13250"/>
          <a:stretch/>
        </p:blipFill>
        <p:spPr>
          <a:xfrm rot="5400000">
            <a:off x="-12390" y="1314024"/>
            <a:ext cx="5445212" cy="4843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CF4A1D-AEF6-4FB6-B020-65E7E3134CA3}"/>
              </a:ext>
            </a:extLst>
          </p:cNvPr>
          <p:cNvSpPr txBox="1"/>
          <p:nvPr/>
        </p:nvSpPr>
        <p:spPr>
          <a:xfrm>
            <a:off x="5263978" y="1738184"/>
            <a:ext cx="149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35 larvae were counted on July 16</a:t>
            </a:r>
          </a:p>
        </p:txBody>
      </p:sp>
    </p:spTree>
    <p:extLst>
      <p:ext uri="{BB962C8B-B14F-4D97-AF65-F5344CB8AC3E}">
        <p14:creationId xmlns:p14="http://schemas.microsoft.com/office/powerpoint/2010/main" val="268110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A7A1-5512-4385-B8B0-23A7EF63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F008E-00D1-4872-A665-4A3CC6C10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49758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Mosquitos tend to strive in warm, humid areas near a body of water but tend to struggle in areas that are hot and arid/dry</a:t>
            </a:r>
          </a:p>
        </p:txBody>
      </p:sp>
    </p:spTree>
    <p:extLst>
      <p:ext uri="{BB962C8B-B14F-4D97-AF65-F5344CB8AC3E}">
        <p14:creationId xmlns:p14="http://schemas.microsoft.com/office/powerpoint/2010/main" val="25423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94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Research of Mosquito Habitats</vt:lpstr>
      <vt:lpstr>Purpose and Objective</vt:lpstr>
      <vt:lpstr>Research</vt:lpstr>
      <vt:lpstr>Data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Livelihood of Mosquitos</dc:title>
  <dc:creator>Dallas Balentine</dc:creator>
  <cp:lastModifiedBy>Dallas Balentine</cp:lastModifiedBy>
  <cp:revision>1</cp:revision>
  <dcterms:created xsi:type="dcterms:W3CDTF">2021-07-30T14:23:38Z</dcterms:created>
  <dcterms:modified xsi:type="dcterms:W3CDTF">2021-07-30T16:23:38Z</dcterms:modified>
</cp:coreProperties>
</file>