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0" r:id="rId3"/>
    <p:sldId id="281" r:id="rId4"/>
    <p:sldId id="282" r:id="rId5"/>
    <p:sldId id="285" r:id="rId6"/>
    <p:sldId id="284" r:id="rId7"/>
    <p:sldId id="283" r:id="rId8"/>
    <p:sldId id="287" r:id="rId9"/>
    <p:sldId id="286" r:id="rId10"/>
    <p:sldId id="288" r:id="rId11"/>
    <p:sldId id="289" r:id="rId12"/>
    <p:sldId id="290" r:id="rId13"/>
    <p:sldId id="279" r:id="rId14"/>
    <p:sldId id="278" r:id="rId15"/>
    <p:sldId id="277" r:id="rId16"/>
  </p:sldIdLst>
  <p:sldSz cx="9144000" cy="6858000" type="screen4x3"/>
  <p:notesSz cx="6797675" cy="9926638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čenik" initials="u" lastIdx="2" clrIdx="0">
    <p:extLst>
      <p:ext uri="{19B8F6BF-5375-455C-9EA6-DF929625EA0E}">
        <p15:presenceInfo xmlns:p15="http://schemas.microsoft.com/office/powerpoint/2012/main" userId="uče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11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Stil teme 2 - Isticanj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69" autoAdjust="0"/>
  </p:normalViewPr>
  <p:slideViewPr>
    <p:cSldViewPr>
      <p:cViewPr>
        <p:scale>
          <a:sx n="70" d="100"/>
          <a:sy n="70" d="100"/>
        </p:scale>
        <p:origin x="1810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218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Globe\istra&#382;iva&#269;ki%20rad%202020-21\bilogorarad%20tl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Globe\istra&#382;iva&#269;ki%20rad%202020-21\tlo%20virj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Globe\istra&#382;iva&#269;ki%20rad%202020-21\bilogorarad%20tl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Globe\istra&#382;iva&#269;ki%20rad%202020-21\tlo%20virj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Globe\istra&#382;iva&#269;ki%20rad%202020-21\bilogorarad%20tl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temperatura tla na 5 cm &gt; temperatura tla na 10 cm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Sheet2!$B$1:$M$1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Sheet2!$B$2:$M$2</c:f>
              <c:numCache>
                <c:formatCode>General</c:formatCode>
                <c:ptCount val="12"/>
                <c:pt idx="0">
                  <c:v>2</c:v>
                </c:pt>
                <c:pt idx="1">
                  <c:v>23</c:v>
                </c:pt>
                <c:pt idx="2">
                  <c:v>29</c:v>
                </c:pt>
                <c:pt idx="3">
                  <c:v>26</c:v>
                </c:pt>
                <c:pt idx="4">
                  <c:v>25</c:v>
                </c:pt>
                <c:pt idx="5">
                  <c:v>30</c:v>
                </c:pt>
                <c:pt idx="6">
                  <c:v>26</c:v>
                </c:pt>
                <c:pt idx="7">
                  <c:v>30</c:v>
                </c:pt>
                <c:pt idx="8">
                  <c:v>28</c:v>
                </c:pt>
                <c:pt idx="9">
                  <c:v>28</c:v>
                </c:pt>
                <c:pt idx="10">
                  <c:v>25</c:v>
                </c:pt>
                <c:pt idx="1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9-41F4-B94F-187A46CD5FA8}"/>
            </c:ext>
          </c:extLst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temperatura tla na 5 cm = temperatura tla na 10 cm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Sheet2!$B$1:$M$1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Sheet2!$B$3:$M$3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9-41F4-B94F-187A46CD5FA8}"/>
            </c:ext>
          </c:extLst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temperatura tla na 5 cm &lt; temperatura tla na 10 cm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Sheet2!$B$1:$M$1</c:f>
              <c:strCache>
                <c:ptCount val="12"/>
                <c:pt idx="0">
                  <c:v>siječanj</c:v>
                </c:pt>
                <c:pt idx="1">
                  <c:v>veljača</c:v>
                </c:pt>
                <c:pt idx="2">
                  <c:v>ožujak</c:v>
                </c:pt>
                <c:pt idx="3">
                  <c:v>travanj</c:v>
                </c:pt>
                <c:pt idx="4">
                  <c:v>svibanj</c:v>
                </c:pt>
                <c:pt idx="5">
                  <c:v>lipanj</c:v>
                </c:pt>
                <c:pt idx="6">
                  <c:v>srpanj</c:v>
                </c:pt>
                <c:pt idx="7">
                  <c:v>kolovoz</c:v>
                </c:pt>
                <c:pt idx="8">
                  <c:v>rujan</c:v>
                </c:pt>
                <c:pt idx="9">
                  <c:v>listopad</c:v>
                </c:pt>
                <c:pt idx="10">
                  <c:v>studeni</c:v>
                </c:pt>
                <c:pt idx="11">
                  <c:v>prosinac</c:v>
                </c:pt>
              </c:strCache>
            </c:strRef>
          </c:cat>
          <c:val>
            <c:numRef>
              <c:f>Sheet2!$B$4:$M$4</c:f>
              <c:numCache>
                <c:formatCode>General</c:formatCode>
                <c:ptCount val="12"/>
                <c:pt idx="0">
                  <c:v>28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0</c:v>
                </c:pt>
                <c:pt idx="6">
                  <c:v>4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  <c:pt idx="10">
                  <c:v>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9-41F4-B94F-187A46CD5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9836591"/>
        <c:axId val="1699841999"/>
      </c:barChart>
      <c:catAx>
        <c:axId val="16998365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mjeseci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699841999"/>
        <c:crosses val="autoZero"/>
        <c:auto val="1"/>
        <c:lblAlgn val="ctr"/>
        <c:lblOffset val="100"/>
        <c:noMultiLvlLbl val="0"/>
      </c:catAx>
      <c:valAx>
        <c:axId val="1699841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broj dana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699836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29434116593413"/>
          <c:y val="0.83927272444060219"/>
          <c:w val="0.76701947019936112"/>
          <c:h val="0.138280489419534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5 cm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List1!$A$2:$A$297</c:f>
              <c:numCache>
                <c:formatCode>m/d/yyyy</c:formatCode>
                <c:ptCount val="296"/>
                <c:pt idx="0">
                  <c:v>42005.510416666664</c:v>
                </c:pt>
                <c:pt idx="1">
                  <c:v>42048.510416666664</c:v>
                </c:pt>
                <c:pt idx="2">
                  <c:v>42050.510416666664</c:v>
                </c:pt>
                <c:pt idx="3">
                  <c:v>42051.510416666664</c:v>
                </c:pt>
                <c:pt idx="4">
                  <c:v>42052.510416666664</c:v>
                </c:pt>
                <c:pt idx="5">
                  <c:v>42053.510416666664</c:v>
                </c:pt>
                <c:pt idx="6">
                  <c:v>42054.510416666664</c:v>
                </c:pt>
                <c:pt idx="7">
                  <c:v>42116.427083333336</c:v>
                </c:pt>
                <c:pt idx="8">
                  <c:v>42128.427083333336</c:v>
                </c:pt>
                <c:pt idx="9">
                  <c:v>42129.427083333336</c:v>
                </c:pt>
                <c:pt idx="10">
                  <c:v>42130.427083333336</c:v>
                </c:pt>
                <c:pt idx="11">
                  <c:v>42131.427083333336</c:v>
                </c:pt>
                <c:pt idx="12">
                  <c:v>42258.427083333336</c:v>
                </c:pt>
                <c:pt idx="13">
                  <c:v>42263.427083333336</c:v>
                </c:pt>
                <c:pt idx="14">
                  <c:v>42281.427083333336</c:v>
                </c:pt>
                <c:pt idx="15">
                  <c:v>42283.427083333336</c:v>
                </c:pt>
                <c:pt idx="16">
                  <c:v>42307.46875</c:v>
                </c:pt>
                <c:pt idx="17">
                  <c:v>42312.46875</c:v>
                </c:pt>
                <c:pt idx="18">
                  <c:v>42314.46875</c:v>
                </c:pt>
                <c:pt idx="19">
                  <c:v>42317.46875</c:v>
                </c:pt>
                <c:pt idx="20">
                  <c:v>42320.503472222219</c:v>
                </c:pt>
                <c:pt idx="21">
                  <c:v>42327.510416666664</c:v>
                </c:pt>
                <c:pt idx="22">
                  <c:v>42337.46875</c:v>
                </c:pt>
                <c:pt idx="23">
                  <c:v>42341.46875</c:v>
                </c:pt>
                <c:pt idx="24">
                  <c:v>42353.46875</c:v>
                </c:pt>
                <c:pt idx="25">
                  <c:v>42364.46875</c:v>
                </c:pt>
                <c:pt idx="26">
                  <c:v>42367.46875</c:v>
                </c:pt>
                <c:pt idx="27">
                  <c:v>42447.458333333336</c:v>
                </c:pt>
                <c:pt idx="28">
                  <c:v>42448.458333333336</c:v>
                </c:pt>
                <c:pt idx="29">
                  <c:v>42449.458333333336</c:v>
                </c:pt>
                <c:pt idx="30">
                  <c:v>42450.458333333336</c:v>
                </c:pt>
                <c:pt idx="31">
                  <c:v>42451.458333333336</c:v>
                </c:pt>
                <c:pt idx="32">
                  <c:v>42452.458333333336</c:v>
                </c:pt>
                <c:pt idx="33">
                  <c:v>42453.458333333336</c:v>
                </c:pt>
                <c:pt idx="34">
                  <c:v>42459.458333333336</c:v>
                </c:pt>
                <c:pt idx="35">
                  <c:v>42460.458333333336</c:v>
                </c:pt>
                <c:pt idx="36">
                  <c:v>42468.416666666664</c:v>
                </c:pt>
                <c:pt idx="37">
                  <c:v>42469.416666666664</c:v>
                </c:pt>
                <c:pt idx="38">
                  <c:v>42470.416666666664</c:v>
                </c:pt>
                <c:pt idx="39">
                  <c:v>42471.416666666664</c:v>
                </c:pt>
                <c:pt idx="40">
                  <c:v>42472.416666666664</c:v>
                </c:pt>
                <c:pt idx="41">
                  <c:v>42473.416666666664</c:v>
                </c:pt>
                <c:pt idx="42">
                  <c:v>42474.416666666664</c:v>
                </c:pt>
                <c:pt idx="43">
                  <c:v>42558.423611111109</c:v>
                </c:pt>
                <c:pt idx="44">
                  <c:v>42564.4375</c:v>
                </c:pt>
                <c:pt idx="45">
                  <c:v>42577.458333333336</c:v>
                </c:pt>
                <c:pt idx="46">
                  <c:v>42579.436111111114</c:v>
                </c:pt>
                <c:pt idx="47">
                  <c:v>42580.458333333336</c:v>
                </c:pt>
                <c:pt idx="48">
                  <c:v>42583.5</c:v>
                </c:pt>
                <c:pt idx="49">
                  <c:v>42584.5</c:v>
                </c:pt>
                <c:pt idx="50">
                  <c:v>42585.479166666664</c:v>
                </c:pt>
                <c:pt idx="51">
                  <c:v>42586.5</c:v>
                </c:pt>
                <c:pt idx="52">
                  <c:v>42588.479166666664</c:v>
                </c:pt>
                <c:pt idx="53">
                  <c:v>42606.479166666664</c:v>
                </c:pt>
                <c:pt idx="54">
                  <c:v>42622.5</c:v>
                </c:pt>
                <c:pt idx="55">
                  <c:v>42627.427083333336</c:v>
                </c:pt>
                <c:pt idx="56">
                  <c:v>42631.430555555555</c:v>
                </c:pt>
                <c:pt idx="57">
                  <c:v>42633.430555555555</c:v>
                </c:pt>
                <c:pt idx="58">
                  <c:v>42635.427083333336</c:v>
                </c:pt>
                <c:pt idx="59">
                  <c:v>42637.416666666664</c:v>
                </c:pt>
                <c:pt idx="60">
                  <c:v>42639.427083333336</c:v>
                </c:pt>
                <c:pt idx="61">
                  <c:v>42650.4375</c:v>
                </c:pt>
                <c:pt idx="62">
                  <c:v>42652.458333333336</c:v>
                </c:pt>
                <c:pt idx="63">
                  <c:v>42654.458333333336</c:v>
                </c:pt>
                <c:pt idx="64">
                  <c:v>42663.427083333336</c:v>
                </c:pt>
                <c:pt idx="65">
                  <c:v>42667.430555555555</c:v>
                </c:pt>
                <c:pt idx="66">
                  <c:v>42678.46875</c:v>
                </c:pt>
                <c:pt idx="67">
                  <c:v>42680.46875</c:v>
                </c:pt>
                <c:pt idx="68">
                  <c:v>42682.46875</c:v>
                </c:pt>
                <c:pt idx="69">
                  <c:v>42684.46875</c:v>
                </c:pt>
                <c:pt idx="70">
                  <c:v>42687.46875</c:v>
                </c:pt>
                <c:pt idx="71">
                  <c:v>42699.46875</c:v>
                </c:pt>
                <c:pt idx="72">
                  <c:v>42777.46875</c:v>
                </c:pt>
                <c:pt idx="73">
                  <c:v>42778.46875</c:v>
                </c:pt>
                <c:pt idx="74">
                  <c:v>42780.46875</c:v>
                </c:pt>
                <c:pt idx="75">
                  <c:v>42859.458333333336</c:v>
                </c:pt>
                <c:pt idx="76">
                  <c:v>42862.458333333336</c:v>
                </c:pt>
                <c:pt idx="77">
                  <c:v>42864</c:v>
                </c:pt>
                <c:pt idx="78">
                  <c:v>42969.416666666664</c:v>
                </c:pt>
                <c:pt idx="79">
                  <c:v>42979.458333333336</c:v>
                </c:pt>
                <c:pt idx="80">
                  <c:v>42984.458333333336</c:v>
                </c:pt>
                <c:pt idx="81">
                  <c:v>42989.427083333336</c:v>
                </c:pt>
                <c:pt idx="82">
                  <c:v>42990.46875</c:v>
                </c:pt>
                <c:pt idx="83">
                  <c:v>42998.427083333336</c:v>
                </c:pt>
                <c:pt idx="84">
                  <c:v>42999.458333333336</c:v>
                </c:pt>
                <c:pt idx="85">
                  <c:v>43001.458333333336</c:v>
                </c:pt>
                <c:pt idx="86">
                  <c:v>43003.458333333336</c:v>
                </c:pt>
                <c:pt idx="87">
                  <c:v>43005.458333333336</c:v>
                </c:pt>
                <c:pt idx="88">
                  <c:v>43008.458333333336</c:v>
                </c:pt>
                <c:pt idx="89">
                  <c:v>43009.416666666664</c:v>
                </c:pt>
                <c:pt idx="90">
                  <c:v>43011.458333333336</c:v>
                </c:pt>
                <c:pt idx="91">
                  <c:v>43012.458333333336</c:v>
                </c:pt>
                <c:pt idx="92">
                  <c:v>43013.458333333336</c:v>
                </c:pt>
                <c:pt idx="93">
                  <c:v>43015.458333333336</c:v>
                </c:pt>
                <c:pt idx="94">
                  <c:v>43016.458333333336</c:v>
                </c:pt>
                <c:pt idx="95">
                  <c:v>43018.458333333336</c:v>
                </c:pt>
                <c:pt idx="96">
                  <c:v>43020.458333333336</c:v>
                </c:pt>
                <c:pt idx="97">
                  <c:v>43021.458333333336</c:v>
                </c:pt>
                <c:pt idx="98">
                  <c:v>43025.458333333336</c:v>
                </c:pt>
                <c:pt idx="99">
                  <c:v>43034.458333333336</c:v>
                </c:pt>
                <c:pt idx="100">
                  <c:v>43036.458333333336</c:v>
                </c:pt>
                <c:pt idx="101">
                  <c:v>43038.5</c:v>
                </c:pt>
                <c:pt idx="102">
                  <c:v>43039.5</c:v>
                </c:pt>
                <c:pt idx="103">
                  <c:v>43040.5</c:v>
                </c:pt>
                <c:pt idx="104">
                  <c:v>43042.5</c:v>
                </c:pt>
                <c:pt idx="105">
                  <c:v>43043.5</c:v>
                </c:pt>
                <c:pt idx="106">
                  <c:v>43044.5</c:v>
                </c:pt>
                <c:pt idx="107">
                  <c:v>43046.5</c:v>
                </c:pt>
                <c:pt idx="108">
                  <c:v>43047.5</c:v>
                </c:pt>
                <c:pt idx="109">
                  <c:v>43049.5</c:v>
                </c:pt>
                <c:pt idx="110">
                  <c:v>43053.5</c:v>
                </c:pt>
                <c:pt idx="111">
                  <c:v>43055.5</c:v>
                </c:pt>
                <c:pt idx="112">
                  <c:v>43058.5</c:v>
                </c:pt>
                <c:pt idx="113">
                  <c:v>43060.5</c:v>
                </c:pt>
                <c:pt idx="114">
                  <c:v>43061.5</c:v>
                </c:pt>
                <c:pt idx="115">
                  <c:v>43063.5</c:v>
                </c:pt>
                <c:pt idx="116">
                  <c:v>43066.5</c:v>
                </c:pt>
                <c:pt idx="117">
                  <c:v>43067.5</c:v>
                </c:pt>
                <c:pt idx="118">
                  <c:v>43068.5</c:v>
                </c:pt>
                <c:pt idx="119">
                  <c:v>43070.5</c:v>
                </c:pt>
                <c:pt idx="120">
                  <c:v>43071.5</c:v>
                </c:pt>
                <c:pt idx="121">
                  <c:v>43073.5</c:v>
                </c:pt>
                <c:pt idx="122">
                  <c:v>43083.5</c:v>
                </c:pt>
                <c:pt idx="123">
                  <c:v>43085.5</c:v>
                </c:pt>
                <c:pt idx="124">
                  <c:v>43088.5</c:v>
                </c:pt>
                <c:pt idx="125">
                  <c:v>43124.46875</c:v>
                </c:pt>
                <c:pt idx="126">
                  <c:v>43126.46875</c:v>
                </c:pt>
                <c:pt idx="127">
                  <c:v>43128.46875</c:v>
                </c:pt>
                <c:pt idx="128">
                  <c:v>43130.46875</c:v>
                </c:pt>
                <c:pt idx="129">
                  <c:v>43132</c:v>
                </c:pt>
                <c:pt idx="130">
                  <c:v>43137.46875</c:v>
                </c:pt>
                <c:pt idx="131">
                  <c:v>43139.46875</c:v>
                </c:pt>
                <c:pt idx="132">
                  <c:v>43142.46875</c:v>
                </c:pt>
                <c:pt idx="133">
                  <c:v>43173.458333333336</c:v>
                </c:pt>
                <c:pt idx="134">
                  <c:v>43175.46875</c:v>
                </c:pt>
                <c:pt idx="135">
                  <c:v>43177.46875</c:v>
                </c:pt>
                <c:pt idx="136">
                  <c:v>43179.46875</c:v>
                </c:pt>
                <c:pt idx="137">
                  <c:v>43184.427083333336</c:v>
                </c:pt>
                <c:pt idx="138">
                  <c:v>43201.427083333336</c:v>
                </c:pt>
                <c:pt idx="139">
                  <c:v>43203.427083333336</c:v>
                </c:pt>
                <c:pt idx="140">
                  <c:v>43206.427083333336</c:v>
                </c:pt>
                <c:pt idx="141">
                  <c:v>43208.427083333336</c:v>
                </c:pt>
                <c:pt idx="142">
                  <c:v>43213.427083333336</c:v>
                </c:pt>
                <c:pt idx="143">
                  <c:v>43234.4375</c:v>
                </c:pt>
                <c:pt idx="144">
                  <c:v>43238.4375</c:v>
                </c:pt>
                <c:pt idx="145">
                  <c:v>43243.4375</c:v>
                </c:pt>
                <c:pt idx="146">
                  <c:v>43246.4375</c:v>
                </c:pt>
                <c:pt idx="147">
                  <c:v>43249.4375</c:v>
                </c:pt>
                <c:pt idx="148">
                  <c:v>43251.4375</c:v>
                </c:pt>
                <c:pt idx="149">
                  <c:v>43256.520833333336</c:v>
                </c:pt>
                <c:pt idx="150">
                  <c:v>43259.4375</c:v>
                </c:pt>
                <c:pt idx="151">
                  <c:v>43301.427083333336</c:v>
                </c:pt>
                <c:pt idx="152">
                  <c:v>43307.427083333336</c:v>
                </c:pt>
                <c:pt idx="153">
                  <c:v>43315.458333333336</c:v>
                </c:pt>
                <c:pt idx="154">
                  <c:v>43319.416666666664</c:v>
                </c:pt>
                <c:pt idx="155">
                  <c:v>43320.458333333336</c:v>
                </c:pt>
                <c:pt idx="156">
                  <c:v>43321.458333333336</c:v>
                </c:pt>
                <c:pt idx="157">
                  <c:v>43324.416666666664</c:v>
                </c:pt>
                <c:pt idx="158">
                  <c:v>43325.416666666664</c:v>
                </c:pt>
                <c:pt idx="159">
                  <c:v>43327.458333333336</c:v>
                </c:pt>
                <c:pt idx="160">
                  <c:v>43332.458333333336</c:v>
                </c:pt>
                <c:pt idx="161">
                  <c:v>43334.4375</c:v>
                </c:pt>
                <c:pt idx="162">
                  <c:v>43340.458333333336</c:v>
                </c:pt>
                <c:pt idx="163">
                  <c:v>43342.416666666664</c:v>
                </c:pt>
                <c:pt idx="164">
                  <c:v>43344.4375</c:v>
                </c:pt>
                <c:pt idx="165">
                  <c:v>43501.46875</c:v>
                </c:pt>
                <c:pt idx="166">
                  <c:v>43503.46875</c:v>
                </c:pt>
                <c:pt idx="167">
                  <c:v>43515.46875</c:v>
                </c:pt>
                <c:pt idx="168">
                  <c:v>43516.46875</c:v>
                </c:pt>
                <c:pt idx="169">
                  <c:v>43517.46875</c:v>
                </c:pt>
                <c:pt idx="170">
                  <c:v>43518.46875</c:v>
                </c:pt>
                <c:pt idx="171">
                  <c:v>43521.46875</c:v>
                </c:pt>
                <c:pt idx="172">
                  <c:v>43522.46875</c:v>
                </c:pt>
                <c:pt idx="173">
                  <c:v>43524.46875</c:v>
                </c:pt>
                <c:pt idx="174">
                  <c:v>43526.46875</c:v>
                </c:pt>
                <c:pt idx="175">
                  <c:v>43527.46875</c:v>
                </c:pt>
                <c:pt idx="176">
                  <c:v>43528.46875</c:v>
                </c:pt>
                <c:pt idx="177">
                  <c:v>43630.427083333336</c:v>
                </c:pt>
                <c:pt idx="178">
                  <c:v>43633.427083333336</c:v>
                </c:pt>
                <c:pt idx="179">
                  <c:v>43634.427083333336</c:v>
                </c:pt>
                <c:pt idx="180">
                  <c:v>43637.427083333336</c:v>
                </c:pt>
                <c:pt idx="181">
                  <c:v>43639.427083333336</c:v>
                </c:pt>
                <c:pt idx="182">
                  <c:v>43642.427083333336</c:v>
                </c:pt>
                <c:pt idx="183">
                  <c:v>43645.427083333336</c:v>
                </c:pt>
                <c:pt idx="184">
                  <c:v>43654.458333333336</c:v>
                </c:pt>
                <c:pt idx="185">
                  <c:v>43657.423611111109</c:v>
                </c:pt>
                <c:pt idx="186">
                  <c:v>43659.427083333336</c:v>
                </c:pt>
                <c:pt idx="187">
                  <c:v>43663.4375</c:v>
                </c:pt>
                <c:pt idx="188">
                  <c:v>43666.427083333336</c:v>
                </c:pt>
                <c:pt idx="189">
                  <c:v>43668.423611111109</c:v>
                </c:pt>
                <c:pt idx="190">
                  <c:v>43676.423611111109</c:v>
                </c:pt>
                <c:pt idx="191">
                  <c:v>43679.430555555555</c:v>
                </c:pt>
                <c:pt idx="192">
                  <c:v>43684.4375</c:v>
                </c:pt>
                <c:pt idx="193">
                  <c:v>43691.423611111109</c:v>
                </c:pt>
                <c:pt idx="194">
                  <c:v>43706.427083333336</c:v>
                </c:pt>
                <c:pt idx="195">
                  <c:v>43710.427083333336</c:v>
                </c:pt>
                <c:pt idx="196">
                  <c:v>43711.510416666664</c:v>
                </c:pt>
                <c:pt idx="197">
                  <c:v>43712.427083333336</c:v>
                </c:pt>
                <c:pt idx="198">
                  <c:v>43713.427083333336</c:v>
                </c:pt>
                <c:pt idx="199">
                  <c:v>43714.427083333336</c:v>
                </c:pt>
                <c:pt idx="200">
                  <c:v>43717.427083333336</c:v>
                </c:pt>
                <c:pt idx="201">
                  <c:v>43718.427083333336</c:v>
                </c:pt>
                <c:pt idx="202">
                  <c:v>43727.427083333336</c:v>
                </c:pt>
                <c:pt idx="203">
                  <c:v>43730.427083333336</c:v>
                </c:pt>
                <c:pt idx="204">
                  <c:v>43731.427083333336</c:v>
                </c:pt>
                <c:pt idx="205">
                  <c:v>43733.427083333336</c:v>
                </c:pt>
                <c:pt idx="206">
                  <c:v>43735.427083333336</c:v>
                </c:pt>
                <c:pt idx="207">
                  <c:v>43737.427083333336</c:v>
                </c:pt>
                <c:pt idx="208">
                  <c:v>43739.427083333336</c:v>
                </c:pt>
                <c:pt idx="209">
                  <c:v>43769.46875</c:v>
                </c:pt>
                <c:pt idx="210">
                  <c:v>43775.46875</c:v>
                </c:pt>
                <c:pt idx="211">
                  <c:v>43780.46875</c:v>
                </c:pt>
                <c:pt idx="212">
                  <c:v>43786.46875</c:v>
                </c:pt>
                <c:pt idx="213">
                  <c:v>43788.46875</c:v>
                </c:pt>
                <c:pt idx="214">
                  <c:v>43805.46875</c:v>
                </c:pt>
                <c:pt idx="215">
                  <c:v>43808.46875</c:v>
                </c:pt>
                <c:pt idx="216">
                  <c:v>43809.46875</c:v>
                </c:pt>
                <c:pt idx="217">
                  <c:v>43810.46875</c:v>
                </c:pt>
                <c:pt idx="218">
                  <c:v>43811.46875</c:v>
                </c:pt>
                <c:pt idx="219">
                  <c:v>43812.46875</c:v>
                </c:pt>
                <c:pt idx="220">
                  <c:v>43814.46875</c:v>
                </c:pt>
                <c:pt idx="221">
                  <c:v>43815.46875</c:v>
                </c:pt>
                <c:pt idx="222">
                  <c:v>43816.46875</c:v>
                </c:pt>
                <c:pt idx="223">
                  <c:v>43817.46875</c:v>
                </c:pt>
                <c:pt idx="224">
                  <c:v>43840.46875</c:v>
                </c:pt>
                <c:pt idx="225">
                  <c:v>43843.510416666664</c:v>
                </c:pt>
                <c:pt idx="226">
                  <c:v>43845.46875</c:v>
                </c:pt>
                <c:pt idx="227">
                  <c:v>43847.46875</c:v>
                </c:pt>
                <c:pt idx="228">
                  <c:v>43848.46875</c:v>
                </c:pt>
                <c:pt idx="229">
                  <c:v>43853.46875</c:v>
                </c:pt>
                <c:pt idx="230">
                  <c:v>43857.46875</c:v>
                </c:pt>
                <c:pt idx="231">
                  <c:v>43879.479166666664</c:v>
                </c:pt>
                <c:pt idx="232">
                  <c:v>44025.4375</c:v>
                </c:pt>
                <c:pt idx="233">
                  <c:v>44026.458333333336</c:v>
                </c:pt>
                <c:pt idx="234">
                  <c:v>44028.4375</c:v>
                </c:pt>
                <c:pt idx="235">
                  <c:v>44036.423611111109</c:v>
                </c:pt>
                <c:pt idx="236">
                  <c:v>44039.430555555555</c:v>
                </c:pt>
                <c:pt idx="237">
                  <c:v>44041.420138888891</c:v>
                </c:pt>
                <c:pt idx="238">
                  <c:v>44042.4375</c:v>
                </c:pt>
                <c:pt idx="239">
                  <c:v>44046.427083333336</c:v>
                </c:pt>
                <c:pt idx="240">
                  <c:v>44047.430555555555</c:v>
                </c:pt>
                <c:pt idx="241">
                  <c:v>44053.416666666664</c:v>
                </c:pt>
                <c:pt idx="242">
                  <c:v>44054.430555555555</c:v>
                </c:pt>
                <c:pt idx="243">
                  <c:v>44055.4375</c:v>
                </c:pt>
                <c:pt idx="244">
                  <c:v>44056.423611111109</c:v>
                </c:pt>
                <c:pt idx="245">
                  <c:v>44057.430555555555</c:v>
                </c:pt>
                <c:pt idx="246">
                  <c:v>44058.416666666664</c:v>
                </c:pt>
                <c:pt idx="247">
                  <c:v>44068.429861111108</c:v>
                </c:pt>
                <c:pt idx="248">
                  <c:v>44074.418749999997</c:v>
                </c:pt>
                <c:pt idx="249">
                  <c:v>44077.423611111109</c:v>
                </c:pt>
                <c:pt idx="250">
                  <c:v>44193.465277777781</c:v>
                </c:pt>
                <c:pt idx="251">
                  <c:v>44194.461805555555</c:v>
                </c:pt>
                <c:pt idx="252">
                  <c:v>44195.461805555555</c:v>
                </c:pt>
                <c:pt idx="253">
                  <c:v>44196.465277777781</c:v>
                </c:pt>
                <c:pt idx="254">
                  <c:v>44197.465277777781</c:v>
                </c:pt>
                <c:pt idx="255">
                  <c:v>44200.465277777781</c:v>
                </c:pt>
                <c:pt idx="256">
                  <c:v>44201.465277777781</c:v>
                </c:pt>
                <c:pt idx="257">
                  <c:v>44202.465277777781</c:v>
                </c:pt>
                <c:pt idx="258">
                  <c:v>44203.465277777781</c:v>
                </c:pt>
                <c:pt idx="259">
                  <c:v>44204.461805555555</c:v>
                </c:pt>
                <c:pt idx="260">
                  <c:v>44205.465277777781</c:v>
                </c:pt>
                <c:pt idx="261">
                  <c:v>44206.465277777781</c:v>
                </c:pt>
                <c:pt idx="262">
                  <c:v>44207.461805555555</c:v>
                </c:pt>
                <c:pt idx="263">
                  <c:v>44208.465277777781</c:v>
                </c:pt>
                <c:pt idx="264">
                  <c:v>44209.465277777781</c:v>
                </c:pt>
                <c:pt idx="265">
                  <c:v>44210.458333333336</c:v>
                </c:pt>
                <c:pt idx="266">
                  <c:v>44211.458333333336</c:v>
                </c:pt>
                <c:pt idx="267">
                  <c:v>44211.465277777781</c:v>
                </c:pt>
                <c:pt idx="268">
                  <c:v>44213.465277777781</c:v>
                </c:pt>
                <c:pt idx="269">
                  <c:v>44214.46875</c:v>
                </c:pt>
                <c:pt idx="270">
                  <c:v>44215.461805555555</c:v>
                </c:pt>
                <c:pt idx="271">
                  <c:v>44216.465277777781</c:v>
                </c:pt>
                <c:pt idx="272">
                  <c:v>44217.465277777781</c:v>
                </c:pt>
                <c:pt idx="273">
                  <c:v>44218.465277777781</c:v>
                </c:pt>
                <c:pt idx="274">
                  <c:v>44219.465277777781</c:v>
                </c:pt>
                <c:pt idx="275">
                  <c:v>44220.46875</c:v>
                </c:pt>
                <c:pt idx="276">
                  <c:v>44221.46875</c:v>
                </c:pt>
                <c:pt idx="277">
                  <c:v>44222.46875</c:v>
                </c:pt>
                <c:pt idx="278">
                  <c:v>44223.489583333336</c:v>
                </c:pt>
                <c:pt idx="279">
                  <c:v>44224.46875</c:v>
                </c:pt>
                <c:pt idx="280">
                  <c:v>44228.472222222219</c:v>
                </c:pt>
                <c:pt idx="281">
                  <c:v>44232.461805555555</c:v>
                </c:pt>
                <c:pt idx="282">
                  <c:v>44234.46875</c:v>
                </c:pt>
                <c:pt idx="283">
                  <c:v>44235.46875</c:v>
                </c:pt>
                <c:pt idx="284">
                  <c:v>44237.479166666664</c:v>
                </c:pt>
                <c:pt idx="285">
                  <c:v>44238.479166666664</c:v>
                </c:pt>
                <c:pt idx="286">
                  <c:v>44239.46875</c:v>
                </c:pt>
                <c:pt idx="287">
                  <c:v>44240.46875</c:v>
                </c:pt>
                <c:pt idx="288">
                  <c:v>44241.46875</c:v>
                </c:pt>
                <c:pt idx="289">
                  <c:v>44246.46875</c:v>
                </c:pt>
                <c:pt idx="290">
                  <c:v>44247.46875</c:v>
                </c:pt>
                <c:pt idx="291">
                  <c:v>44248.46875</c:v>
                </c:pt>
                <c:pt idx="292">
                  <c:v>44249.479166666664</c:v>
                </c:pt>
                <c:pt idx="293">
                  <c:v>44253.46875</c:v>
                </c:pt>
                <c:pt idx="294">
                  <c:v>44254.46875</c:v>
                </c:pt>
                <c:pt idx="295">
                  <c:v>44255.479166666664</c:v>
                </c:pt>
              </c:numCache>
            </c:numRef>
          </c:cat>
          <c:val>
            <c:numRef>
              <c:f>List1!$B$2:$B$297</c:f>
              <c:numCache>
                <c:formatCode>General</c:formatCode>
                <c:ptCount val="296"/>
                <c:pt idx="0">
                  <c:v>1</c:v>
                </c:pt>
                <c:pt idx="1">
                  <c:v>0.3</c:v>
                </c:pt>
                <c:pt idx="2">
                  <c:v>0.3</c:v>
                </c:pt>
                <c:pt idx="3">
                  <c:v>0.5</c:v>
                </c:pt>
                <c:pt idx="4">
                  <c:v>0.6</c:v>
                </c:pt>
                <c:pt idx="5">
                  <c:v>0.3</c:v>
                </c:pt>
                <c:pt idx="6">
                  <c:v>0.1</c:v>
                </c:pt>
                <c:pt idx="7">
                  <c:v>15.7</c:v>
                </c:pt>
                <c:pt idx="8">
                  <c:v>19.7</c:v>
                </c:pt>
                <c:pt idx="9">
                  <c:v>21.6</c:v>
                </c:pt>
                <c:pt idx="10">
                  <c:v>22</c:v>
                </c:pt>
                <c:pt idx="11">
                  <c:v>20.7</c:v>
                </c:pt>
                <c:pt idx="12">
                  <c:v>23.2</c:v>
                </c:pt>
                <c:pt idx="13">
                  <c:v>23.8</c:v>
                </c:pt>
                <c:pt idx="14">
                  <c:v>21.2</c:v>
                </c:pt>
                <c:pt idx="15">
                  <c:v>20.5</c:v>
                </c:pt>
                <c:pt idx="16">
                  <c:v>5.2</c:v>
                </c:pt>
                <c:pt idx="17">
                  <c:v>8.6999999999999993</c:v>
                </c:pt>
                <c:pt idx="18">
                  <c:v>13</c:v>
                </c:pt>
                <c:pt idx="19">
                  <c:v>11</c:v>
                </c:pt>
                <c:pt idx="20">
                  <c:v>12.7</c:v>
                </c:pt>
                <c:pt idx="21">
                  <c:v>9.5</c:v>
                </c:pt>
                <c:pt idx="22">
                  <c:v>4.0999999999999996</c:v>
                </c:pt>
                <c:pt idx="23">
                  <c:v>5.2</c:v>
                </c:pt>
                <c:pt idx="24">
                  <c:v>3.2</c:v>
                </c:pt>
                <c:pt idx="25">
                  <c:v>3.7</c:v>
                </c:pt>
                <c:pt idx="26">
                  <c:v>0.9</c:v>
                </c:pt>
                <c:pt idx="27">
                  <c:v>7.1</c:v>
                </c:pt>
                <c:pt idx="28">
                  <c:v>6.2</c:v>
                </c:pt>
                <c:pt idx="29">
                  <c:v>6.5</c:v>
                </c:pt>
                <c:pt idx="30">
                  <c:v>5.5</c:v>
                </c:pt>
                <c:pt idx="31">
                  <c:v>6.3</c:v>
                </c:pt>
                <c:pt idx="32">
                  <c:v>5.9</c:v>
                </c:pt>
                <c:pt idx="33">
                  <c:v>5.9</c:v>
                </c:pt>
                <c:pt idx="34">
                  <c:v>12.9</c:v>
                </c:pt>
                <c:pt idx="35">
                  <c:v>13.8</c:v>
                </c:pt>
                <c:pt idx="36">
                  <c:v>8.6</c:v>
                </c:pt>
                <c:pt idx="37">
                  <c:v>8.6999999999999993</c:v>
                </c:pt>
                <c:pt idx="38">
                  <c:v>8.9</c:v>
                </c:pt>
                <c:pt idx="39">
                  <c:v>10</c:v>
                </c:pt>
                <c:pt idx="40">
                  <c:v>13</c:v>
                </c:pt>
                <c:pt idx="41">
                  <c:v>13.5</c:v>
                </c:pt>
                <c:pt idx="42">
                  <c:v>13.7</c:v>
                </c:pt>
                <c:pt idx="43">
                  <c:v>22</c:v>
                </c:pt>
                <c:pt idx="44">
                  <c:v>22.3</c:v>
                </c:pt>
                <c:pt idx="45">
                  <c:v>26</c:v>
                </c:pt>
                <c:pt idx="46">
                  <c:v>24</c:v>
                </c:pt>
                <c:pt idx="47">
                  <c:v>24.5</c:v>
                </c:pt>
                <c:pt idx="48">
                  <c:v>25.3</c:v>
                </c:pt>
                <c:pt idx="49">
                  <c:v>23.8</c:v>
                </c:pt>
                <c:pt idx="50">
                  <c:v>22.8</c:v>
                </c:pt>
                <c:pt idx="51">
                  <c:v>24.3</c:v>
                </c:pt>
                <c:pt idx="52">
                  <c:v>23.2</c:v>
                </c:pt>
                <c:pt idx="53">
                  <c:v>20.8</c:v>
                </c:pt>
                <c:pt idx="54">
                  <c:v>23.3</c:v>
                </c:pt>
                <c:pt idx="55">
                  <c:v>22</c:v>
                </c:pt>
                <c:pt idx="56">
                  <c:v>21</c:v>
                </c:pt>
                <c:pt idx="57">
                  <c:v>18</c:v>
                </c:pt>
                <c:pt idx="58">
                  <c:v>17.5</c:v>
                </c:pt>
                <c:pt idx="59">
                  <c:v>15.9</c:v>
                </c:pt>
                <c:pt idx="60">
                  <c:v>17.2</c:v>
                </c:pt>
                <c:pt idx="61">
                  <c:v>13.8</c:v>
                </c:pt>
                <c:pt idx="62">
                  <c:v>13.8</c:v>
                </c:pt>
                <c:pt idx="63">
                  <c:v>10.7</c:v>
                </c:pt>
                <c:pt idx="64">
                  <c:v>11.9</c:v>
                </c:pt>
                <c:pt idx="65">
                  <c:v>12.5</c:v>
                </c:pt>
                <c:pt idx="66">
                  <c:v>9.4</c:v>
                </c:pt>
                <c:pt idx="67">
                  <c:v>12.8</c:v>
                </c:pt>
                <c:pt idx="68">
                  <c:v>6.8</c:v>
                </c:pt>
                <c:pt idx="69">
                  <c:v>7.6</c:v>
                </c:pt>
                <c:pt idx="70">
                  <c:v>4.7</c:v>
                </c:pt>
                <c:pt idx="71">
                  <c:v>8.4</c:v>
                </c:pt>
                <c:pt idx="72">
                  <c:v>1</c:v>
                </c:pt>
                <c:pt idx="73">
                  <c:v>6.4</c:v>
                </c:pt>
                <c:pt idx="74">
                  <c:v>4.8</c:v>
                </c:pt>
                <c:pt idx="75">
                  <c:v>25</c:v>
                </c:pt>
                <c:pt idx="76">
                  <c:v>17</c:v>
                </c:pt>
                <c:pt idx="77">
                  <c:v>15.3</c:v>
                </c:pt>
                <c:pt idx="78">
                  <c:v>18.8</c:v>
                </c:pt>
                <c:pt idx="79">
                  <c:v>22.3</c:v>
                </c:pt>
                <c:pt idx="80">
                  <c:v>21</c:v>
                </c:pt>
                <c:pt idx="81">
                  <c:v>22</c:v>
                </c:pt>
                <c:pt idx="82">
                  <c:v>21</c:v>
                </c:pt>
                <c:pt idx="83">
                  <c:v>13.5</c:v>
                </c:pt>
                <c:pt idx="84">
                  <c:v>15.1</c:v>
                </c:pt>
                <c:pt idx="85">
                  <c:v>17.899999999999999</c:v>
                </c:pt>
                <c:pt idx="86">
                  <c:v>17</c:v>
                </c:pt>
                <c:pt idx="87">
                  <c:v>18.2</c:v>
                </c:pt>
                <c:pt idx="88">
                  <c:v>19.8</c:v>
                </c:pt>
                <c:pt idx="89">
                  <c:v>18</c:v>
                </c:pt>
                <c:pt idx="90">
                  <c:v>18.399999999999999</c:v>
                </c:pt>
                <c:pt idx="91">
                  <c:v>20.2</c:v>
                </c:pt>
                <c:pt idx="92">
                  <c:v>21</c:v>
                </c:pt>
                <c:pt idx="93">
                  <c:v>14.6</c:v>
                </c:pt>
                <c:pt idx="94">
                  <c:v>15.2</c:v>
                </c:pt>
                <c:pt idx="95">
                  <c:v>14.5</c:v>
                </c:pt>
                <c:pt idx="96">
                  <c:v>16.5</c:v>
                </c:pt>
                <c:pt idx="97">
                  <c:v>19.2</c:v>
                </c:pt>
                <c:pt idx="98">
                  <c:v>21.4</c:v>
                </c:pt>
                <c:pt idx="99">
                  <c:v>16.5</c:v>
                </c:pt>
                <c:pt idx="100">
                  <c:v>9.6999999999999993</c:v>
                </c:pt>
                <c:pt idx="101">
                  <c:v>13</c:v>
                </c:pt>
                <c:pt idx="102">
                  <c:v>11</c:v>
                </c:pt>
                <c:pt idx="103">
                  <c:v>12</c:v>
                </c:pt>
                <c:pt idx="104">
                  <c:v>11.8</c:v>
                </c:pt>
                <c:pt idx="105">
                  <c:v>12.1</c:v>
                </c:pt>
                <c:pt idx="106">
                  <c:v>12.2</c:v>
                </c:pt>
                <c:pt idx="107">
                  <c:v>10.5</c:v>
                </c:pt>
                <c:pt idx="108">
                  <c:v>8.1999999999999993</c:v>
                </c:pt>
                <c:pt idx="109">
                  <c:v>10.8</c:v>
                </c:pt>
                <c:pt idx="110">
                  <c:v>7.9</c:v>
                </c:pt>
                <c:pt idx="111">
                  <c:v>6.6</c:v>
                </c:pt>
                <c:pt idx="112">
                  <c:v>6.5</c:v>
                </c:pt>
                <c:pt idx="113">
                  <c:v>9.9</c:v>
                </c:pt>
                <c:pt idx="114">
                  <c:v>10</c:v>
                </c:pt>
                <c:pt idx="115">
                  <c:v>8.4</c:v>
                </c:pt>
                <c:pt idx="116">
                  <c:v>7.4</c:v>
                </c:pt>
                <c:pt idx="117">
                  <c:v>4.5</c:v>
                </c:pt>
                <c:pt idx="118">
                  <c:v>4.4000000000000004</c:v>
                </c:pt>
                <c:pt idx="119">
                  <c:v>5.9</c:v>
                </c:pt>
                <c:pt idx="120">
                  <c:v>3.2</c:v>
                </c:pt>
                <c:pt idx="121">
                  <c:v>0.9</c:v>
                </c:pt>
                <c:pt idx="122">
                  <c:v>5.3</c:v>
                </c:pt>
                <c:pt idx="123">
                  <c:v>3.9</c:v>
                </c:pt>
                <c:pt idx="124">
                  <c:v>0.6</c:v>
                </c:pt>
                <c:pt idx="125">
                  <c:v>6.5</c:v>
                </c:pt>
                <c:pt idx="126">
                  <c:v>7.6</c:v>
                </c:pt>
                <c:pt idx="127">
                  <c:v>5.2</c:v>
                </c:pt>
                <c:pt idx="128">
                  <c:v>10.5</c:v>
                </c:pt>
                <c:pt idx="129">
                  <c:v>8.3000000000000007</c:v>
                </c:pt>
                <c:pt idx="130">
                  <c:v>2.7</c:v>
                </c:pt>
                <c:pt idx="131">
                  <c:v>4.9000000000000004</c:v>
                </c:pt>
                <c:pt idx="132">
                  <c:v>4.8</c:v>
                </c:pt>
                <c:pt idx="133">
                  <c:v>18.2</c:v>
                </c:pt>
                <c:pt idx="134">
                  <c:v>10.4</c:v>
                </c:pt>
                <c:pt idx="135">
                  <c:v>6.1</c:v>
                </c:pt>
                <c:pt idx="136">
                  <c:v>5.5</c:v>
                </c:pt>
                <c:pt idx="137">
                  <c:v>4</c:v>
                </c:pt>
                <c:pt idx="138">
                  <c:v>14.4</c:v>
                </c:pt>
                <c:pt idx="139">
                  <c:v>16.8</c:v>
                </c:pt>
                <c:pt idx="140">
                  <c:v>18.100000000000001</c:v>
                </c:pt>
                <c:pt idx="141">
                  <c:v>19.2</c:v>
                </c:pt>
                <c:pt idx="142">
                  <c:v>19.7</c:v>
                </c:pt>
                <c:pt idx="143">
                  <c:v>19.2</c:v>
                </c:pt>
                <c:pt idx="144">
                  <c:v>26</c:v>
                </c:pt>
                <c:pt idx="145">
                  <c:v>29.2</c:v>
                </c:pt>
                <c:pt idx="146">
                  <c:v>24.9</c:v>
                </c:pt>
                <c:pt idx="147">
                  <c:v>29.1</c:v>
                </c:pt>
                <c:pt idx="148">
                  <c:v>31.7</c:v>
                </c:pt>
                <c:pt idx="149">
                  <c:v>29.2</c:v>
                </c:pt>
                <c:pt idx="150">
                  <c:v>24.2</c:v>
                </c:pt>
                <c:pt idx="151">
                  <c:v>25.2</c:v>
                </c:pt>
                <c:pt idx="152">
                  <c:v>26</c:v>
                </c:pt>
                <c:pt idx="153">
                  <c:v>27.6</c:v>
                </c:pt>
                <c:pt idx="154">
                  <c:v>26.6</c:v>
                </c:pt>
                <c:pt idx="155">
                  <c:v>26.5</c:v>
                </c:pt>
                <c:pt idx="156">
                  <c:v>26.2</c:v>
                </c:pt>
                <c:pt idx="157">
                  <c:v>24</c:v>
                </c:pt>
                <c:pt idx="158">
                  <c:v>26</c:v>
                </c:pt>
                <c:pt idx="159">
                  <c:v>24.2</c:v>
                </c:pt>
                <c:pt idx="160">
                  <c:v>24.7</c:v>
                </c:pt>
                <c:pt idx="161">
                  <c:v>24.9</c:v>
                </c:pt>
                <c:pt idx="162">
                  <c:v>20.8</c:v>
                </c:pt>
                <c:pt idx="163">
                  <c:v>21.4</c:v>
                </c:pt>
                <c:pt idx="164">
                  <c:v>22.5</c:v>
                </c:pt>
                <c:pt idx="165">
                  <c:v>-1</c:v>
                </c:pt>
                <c:pt idx="166">
                  <c:v>1.2</c:v>
                </c:pt>
                <c:pt idx="167">
                  <c:v>13.4</c:v>
                </c:pt>
                <c:pt idx="168">
                  <c:v>7.8</c:v>
                </c:pt>
                <c:pt idx="169">
                  <c:v>13.1</c:v>
                </c:pt>
                <c:pt idx="170">
                  <c:v>8.3000000000000007</c:v>
                </c:pt>
                <c:pt idx="171">
                  <c:v>8.8000000000000007</c:v>
                </c:pt>
                <c:pt idx="172">
                  <c:v>5.2</c:v>
                </c:pt>
                <c:pt idx="173">
                  <c:v>11.8</c:v>
                </c:pt>
                <c:pt idx="174">
                  <c:v>12.3</c:v>
                </c:pt>
                <c:pt idx="175">
                  <c:v>11.6</c:v>
                </c:pt>
                <c:pt idx="176">
                  <c:v>10.7</c:v>
                </c:pt>
                <c:pt idx="177">
                  <c:v>20.2</c:v>
                </c:pt>
                <c:pt idx="178">
                  <c:v>26.4</c:v>
                </c:pt>
                <c:pt idx="179">
                  <c:v>24.9</c:v>
                </c:pt>
                <c:pt idx="180">
                  <c:v>18.7</c:v>
                </c:pt>
                <c:pt idx="181">
                  <c:v>24.7</c:v>
                </c:pt>
                <c:pt idx="182">
                  <c:v>23</c:v>
                </c:pt>
                <c:pt idx="183">
                  <c:v>22.6</c:v>
                </c:pt>
                <c:pt idx="184">
                  <c:v>24.5</c:v>
                </c:pt>
                <c:pt idx="185">
                  <c:v>23.1</c:v>
                </c:pt>
                <c:pt idx="186">
                  <c:v>25.1</c:v>
                </c:pt>
                <c:pt idx="187">
                  <c:v>28.8</c:v>
                </c:pt>
                <c:pt idx="188">
                  <c:v>30.3</c:v>
                </c:pt>
                <c:pt idx="189">
                  <c:v>31.6</c:v>
                </c:pt>
                <c:pt idx="190">
                  <c:v>27.7</c:v>
                </c:pt>
                <c:pt idx="191">
                  <c:v>25.8</c:v>
                </c:pt>
                <c:pt idx="192">
                  <c:v>31</c:v>
                </c:pt>
                <c:pt idx="193">
                  <c:v>20.8</c:v>
                </c:pt>
                <c:pt idx="194">
                  <c:v>26.2</c:v>
                </c:pt>
                <c:pt idx="195">
                  <c:v>27.6</c:v>
                </c:pt>
                <c:pt idx="196">
                  <c:v>19.8</c:v>
                </c:pt>
                <c:pt idx="197">
                  <c:v>17.3</c:v>
                </c:pt>
                <c:pt idx="198">
                  <c:v>17</c:v>
                </c:pt>
                <c:pt idx="199">
                  <c:v>14.5</c:v>
                </c:pt>
                <c:pt idx="200">
                  <c:v>15</c:v>
                </c:pt>
                <c:pt idx="201">
                  <c:v>16.600000000000001</c:v>
                </c:pt>
                <c:pt idx="202">
                  <c:v>18.100000000000001</c:v>
                </c:pt>
                <c:pt idx="203">
                  <c:v>16.2</c:v>
                </c:pt>
                <c:pt idx="204">
                  <c:v>19.3</c:v>
                </c:pt>
                <c:pt idx="205">
                  <c:v>17.7</c:v>
                </c:pt>
                <c:pt idx="206">
                  <c:v>21.6</c:v>
                </c:pt>
                <c:pt idx="207">
                  <c:v>23.5</c:v>
                </c:pt>
                <c:pt idx="208">
                  <c:v>23</c:v>
                </c:pt>
                <c:pt idx="209">
                  <c:v>12.7</c:v>
                </c:pt>
                <c:pt idx="210">
                  <c:v>16.5</c:v>
                </c:pt>
                <c:pt idx="211">
                  <c:v>9.5</c:v>
                </c:pt>
                <c:pt idx="212">
                  <c:v>11.2</c:v>
                </c:pt>
                <c:pt idx="213">
                  <c:v>10</c:v>
                </c:pt>
                <c:pt idx="214">
                  <c:v>3.6</c:v>
                </c:pt>
                <c:pt idx="215">
                  <c:v>7.1</c:v>
                </c:pt>
                <c:pt idx="216">
                  <c:v>5.6</c:v>
                </c:pt>
                <c:pt idx="217">
                  <c:v>1.9</c:v>
                </c:pt>
                <c:pt idx="218">
                  <c:v>1.9</c:v>
                </c:pt>
                <c:pt idx="219">
                  <c:v>3.2</c:v>
                </c:pt>
                <c:pt idx="220">
                  <c:v>6</c:v>
                </c:pt>
                <c:pt idx="221">
                  <c:v>4.2</c:v>
                </c:pt>
                <c:pt idx="222">
                  <c:v>6.9</c:v>
                </c:pt>
                <c:pt idx="223">
                  <c:v>8.5</c:v>
                </c:pt>
                <c:pt idx="224">
                  <c:v>4.4000000000000004</c:v>
                </c:pt>
                <c:pt idx="225">
                  <c:v>1.3</c:v>
                </c:pt>
                <c:pt idx="226">
                  <c:v>0.2</c:v>
                </c:pt>
                <c:pt idx="227">
                  <c:v>1.1000000000000001</c:v>
                </c:pt>
                <c:pt idx="228">
                  <c:v>0.2</c:v>
                </c:pt>
                <c:pt idx="229">
                  <c:v>0.3</c:v>
                </c:pt>
                <c:pt idx="230">
                  <c:v>2</c:v>
                </c:pt>
                <c:pt idx="231">
                  <c:v>8.8000000000000007</c:v>
                </c:pt>
                <c:pt idx="232">
                  <c:v>27</c:v>
                </c:pt>
                <c:pt idx="233">
                  <c:v>22.2</c:v>
                </c:pt>
                <c:pt idx="234">
                  <c:v>21.3</c:v>
                </c:pt>
                <c:pt idx="235">
                  <c:v>27.3</c:v>
                </c:pt>
                <c:pt idx="236">
                  <c:v>30.2</c:v>
                </c:pt>
                <c:pt idx="237">
                  <c:v>28.9</c:v>
                </c:pt>
                <c:pt idx="238">
                  <c:v>28.5</c:v>
                </c:pt>
                <c:pt idx="239">
                  <c:v>24.8</c:v>
                </c:pt>
                <c:pt idx="240">
                  <c:v>23.9</c:v>
                </c:pt>
                <c:pt idx="241">
                  <c:v>34.299999999999997</c:v>
                </c:pt>
                <c:pt idx="242">
                  <c:v>33.9</c:v>
                </c:pt>
                <c:pt idx="243">
                  <c:v>29.6</c:v>
                </c:pt>
                <c:pt idx="244">
                  <c:v>31.1</c:v>
                </c:pt>
                <c:pt idx="245">
                  <c:v>29.4</c:v>
                </c:pt>
                <c:pt idx="246">
                  <c:v>23.9</c:v>
                </c:pt>
                <c:pt idx="247">
                  <c:v>25.8</c:v>
                </c:pt>
                <c:pt idx="248">
                  <c:v>21.6</c:v>
                </c:pt>
                <c:pt idx="249">
                  <c:v>23.2</c:v>
                </c:pt>
                <c:pt idx="250">
                  <c:v>3.8</c:v>
                </c:pt>
                <c:pt idx="251">
                  <c:v>5.4</c:v>
                </c:pt>
                <c:pt idx="252">
                  <c:v>6.6</c:v>
                </c:pt>
                <c:pt idx="253">
                  <c:v>5.6</c:v>
                </c:pt>
                <c:pt idx="254">
                  <c:v>3.8</c:v>
                </c:pt>
                <c:pt idx="255">
                  <c:v>5.2</c:v>
                </c:pt>
                <c:pt idx="256">
                  <c:v>5.7</c:v>
                </c:pt>
                <c:pt idx="257">
                  <c:v>5.5</c:v>
                </c:pt>
                <c:pt idx="258">
                  <c:v>5.0999999999999996</c:v>
                </c:pt>
                <c:pt idx="259">
                  <c:v>1.9</c:v>
                </c:pt>
                <c:pt idx="260">
                  <c:v>2.5</c:v>
                </c:pt>
                <c:pt idx="261">
                  <c:v>2.5</c:v>
                </c:pt>
                <c:pt idx="262">
                  <c:v>2.1</c:v>
                </c:pt>
                <c:pt idx="263">
                  <c:v>1.8</c:v>
                </c:pt>
                <c:pt idx="264">
                  <c:v>1.5</c:v>
                </c:pt>
                <c:pt idx="265">
                  <c:v>0.4</c:v>
                </c:pt>
                <c:pt idx="266">
                  <c:v>0.3</c:v>
                </c:pt>
                <c:pt idx="267">
                  <c:v>0.3</c:v>
                </c:pt>
                <c:pt idx="268">
                  <c:v>0.3</c:v>
                </c:pt>
                <c:pt idx="269">
                  <c:v>0.3</c:v>
                </c:pt>
                <c:pt idx="270">
                  <c:v>0</c:v>
                </c:pt>
                <c:pt idx="271">
                  <c:v>5.6</c:v>
                </c:pt>
                <c:pt idx="272">
                  <c:v>7.4</c:v>
                </c:pt>
                <c:pt idx="273">
                  <c:v>7.8</c:v>
                </c:pt>
                <c:pt idx="274">
                  <c:v>8.9</c:v>
                </c:pt>
                <c:pt idx="275">
                  <c:v>7.6</c:v>
                </c:pt>
                <c:pt idx="276">
                  <c:v>4.0999999999999996</c:v>
                </c:pt>
                <c:pt idx="277">
                  <c:v>4.2</c:v>
                </c:pt>
                <c:pt idx="278">
                  <c:v>4.0999999999999996</c:v>
                </c:pt>
                <c:pt idx="279">
                  <c:v>3.1</c:v>
                </c:pt>
                <c:pt idx="280">
                  <c:v>2.2999999999999998</c:v>
                </c:pt>
                <c:pt idx="281">
                  <c:v>10.6</c:v>
                </c:pt>
                <c:pt idx="282">
                  <c:v>9.3000000000000007</c:v>
                </c:pt>
                <c:pt idx="283">
                  <c:v>7.6</c:v>
                </c:pt>
                <c:pt idx="284">
                  <c:v>7.3</c:v>
                </c:pt>
                <c:pt idx="285">
                  <c:v>1.8</c:v>
                </c:pt>
                <c:pt idx="286">
                  <c:v>0.3</c:v>
                </c:pt>
                <c:pt idx="287">
                  <c:v>0.1</c:v>
                </c:pt>
                <c:pt idx="288">
                  <c:v>0</c:v>
                </c:pt>
                <c:pt idx="289">
                  <c:v>7.5</c:v>
                </c:pt>
                <c:pt idx="290">
                  <c:v>9.6</c:v>
                </c:pt>
                <c:pt idx="291">
                  <c:v>7.9</c:v>
                </c:pt>
                <c:pt idx="292">
                  <c:v>5.6</c:v>
                </c:pt>
                <c:pt idx="293">
                  <c:v>11.7</c:v>
                </c:pt>
                <c:pt idx="294">
                  <c:v>9</c:v>
                </c:pt>
                <c:pt idx="295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5E-46AE-B11E-DDF7562F2D9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10 cm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List1!$A$2:$A$297</c:f>
              <c:numCache>
                <c:formatCode>m/d/yyyy</c:formatCode>
                <c:ptCount val="296"/>
                <c:pt idx="0">
                  <c:v>42005.510416666664</c:v>
                </c:pt>
                <c:pt idx="1">
                  <c:v>42048.510416666664</c:v>
                </c:pt>
                <c:pt idx="2">
                  <c:v>42050.510416666664</c:v>
                </c:pt>
                <c:pt idx="3">
                  <c:v>42051.510416666664</c:v>
                </c:pt>
                <c:pt idx="4">
                  <c:v>42052.510416666664</c:v>
                </c:pt>
                <c:pt idx="5">
                  <c:v>42053.510416666664</c:v>
                </c:pt>
                <c:pt idx="6">
                  <c:v>42054.510416666664</c:v>
                </c:pt>
                <c:pt idx="7">
                  <c:v>42116.427083333336</c:v>
                </c:pt>
                <c:pt idx="8">
                  <c:v>42128.427083333336</c:v>
                </c:pt>
                <c:pt idx="9">
                  <c:v>42129.427083333336</c:v>
                </c:pt>
                <c:pt idx="10">
                  <c:v>42130.427083333336</c:v>
                </c:pt>
                <c:pt idx="11">
                  <c:v>42131.427083333336</c:v>
                </c:pt>
                <c:pt idx="12">
                  <c:v>42258.427083333336</c:v>
                </c:pt>
                <c:pt idx="13">
                  <c:v>42263.427083333336</c:v>
                </c:pt>
                <c:pt idx="14">
                  <c:v>42281.427083333336</c:v>
                </c:pt>
                <c:pt idx="15">
                  <c:v>42283.427083333336</c:v>
                </c:pt>
                <c:pt idx="16">
                  <c:v>42307.46875</c:v>
                </c:pt>
                <c:pt idx="17">
                  <c:v>42312.46875</c:v>
                </c:pt>
                <c:pt idx="18">
                  <c:v>42314.46875</c:v>
                </c:pt>
                <c:pt idx="19">
                  <c:v>42317.46875</c:v>
                </c:pt>
                <c:pt idx="20">
                  <c:v>42320.503472222219</c:v>
                </c:pt>
                <c:pt idx="21">
                  <c:v>42327.510416666664</c:v>
                </c:pt>
                <c:pt idx="22">
                  <c:v>42337.46875</c:v>
                </c:pt>
                <c:pt idx="23">
                  <c:v>42341.46875</c:v>
                </c:pt>
                <c:pt idx="24">
                  <c:v>42353.46875</c:v>
                </c:pt>
                <c:pt idx="25">
                  <c:v>42364.46875</c:v>
                </c:pt>
                <c:pt idx="26">
                  <c:v>42367.46875</c:v>
                </c:pt>
                <c:pt idx="27">
                  <c:v>42447.458333333336</c:v>
                </c:pt>
                <c:pt idx="28">
                  <c:v>42448.458333333336</c:v>
                </c:pt>
                <c:pt idx="29">
                  <c:v>42449.458333333336</c:v>
                </c:pt>
                <c:pt idx="30">
                  <c:v>42450.458333333336</c:v>
                </c:pt>
                <c:pt idx="31">
                  <c:v>42451.458333333336</c:v>
                </c:pt>
                <c:pt idx="32">
                  <c:v>42452.458333333336</c:v>
                </c:pt>
                <c:pt idx="33">
                  <c:v>42453.458333333336</c:v>
                </c:pt>
                <c:pt idx="34">
                  <c:v>42459.458333333336</c:v>
                </c:pt>
                <c:pt idx="35">
                  <c:v>42460.458333333336</c:v>
                </c:pt>
                <c:pt idx="36">
                  <c:v>42468.416666666664</c:v>
                </c:pt>
                <c:pt idx="37">
                  <c:v>42469.416666666664</c:v>
                </c:pt>
                <c:pt idx="38">
                  <c:v>42470.416666666664</c:v>
                </c:pt>
                <c:pt idx="39">
                  <c:v>42471.416666666664</c:v>
                </c:pt>
                <c:pt idx="40">
                  <c:v>42472.416666666664</c:v>
                </c:pt>
                <c:pt idx="41">
                  <c:v>42473.416666666664</c:v>
                </c:pt>
                <c:pt idx="42">
                  <c:v>42474.416666666664</c:v>
                </c:pt>
                <c:pt idx="43">
                  <c:v>42558.423611111109</c:v>
                </c:pt>
                <c:pt idx="44">
                  <c:v>42564.4375</c:v>
                </c:pt>
                <c:pt idx="45">
                  <c:v>42577.458333333336</c:v>
                </c:pt>
                <c:pt idx="46">
                  <c:v>42579.436111111114</c:v>
                </c:pt>
                <c:pt idx="47">
                  <c:v>42580.458333333336</c:v>
                </c:pt>
                <c:pt idx="48">
                  <c:v>42583.5</c:v>
                </c:pt>
                <c:pt idx="49">
                  <c:v>42584.5</c:v>
                </c:pt>
                <c:pt idx="50">
                  <c:v>42585.479166666664</c:v>
                </c:pt>
                <c:pt idx="51">
                  <c:v>42586.5</c:v>
                </c:pt>
                <c:pt idx="52">
                  <c:v>42588.479166666664</c:v>
                </c:pt>
                <c:pt idx="53">
                  <c:v>42606.479166666664</c:v>
                </c:pt>
                <c:pt idx="54">
                  <c:v>42622.5</c:v>
                </c:pt>
                <c:pt idx="55">
                  <c:v>42627.427083333336</c:v>
                </c:pt>
                <c:pt idx="56">
                  <c:v>42631.430555555555</c:v>
                </c:pt>
                <c:pt idx="57">
                  <c:v>42633.430555555555</c:v>
                </c:pt>
                <c:pt idx="58">
                  <c:v>42635.427083333336</c:v>
                </c:pt>
                <c:pt idx="59">
                  <c:v>42637.416666666664</c:v>
                </c:pt>
                <c:pt idx="60">
                  <c:v>42639.427083333336</c:v>
                </c:pt>
                <c:pt idx="61">
                  <c:v>42650.4375</c:v>
                </c:pt>
                <c:pt idx="62">
                  <c:v>42652.458333333336</c:v>
                </c:pt>
                <c:pt idx="63">
                  <c:v>42654.458333333336</c:v>
                </c:pt>
                <c:pt idx="64">
                  <c:v>42663.427083333336</c:v>
                </c:pt>
                <c:pt idx="65">
                  <c:v>42667.430555555555</c:v>
                </c:pt>
                <c:pt idx="66">
                  <c:v>42678.46875</c:v>
                </c:pt>
                <c:pt idx="67">
                  <c:v>42680.46875</c:v>
                </c:pt>
                <c:pt idx="68">
                  <c:v>42682.46875</c:v>
                </c:pt>
                <c:pt idx="69">
                  <c:v>42684.46875</c:v>
                </c:pt>
                <c:pt idx="70">
                  <c:v>42687.46875</c:v>
                </c:pt>
                <c:pt idx="71">
                  <c:v>42699.46875</c:v>
                </c:pt>
                <c:pt idx="72">
                  <c:v>42777.46875</c:v>
                </c:pt>
                <c:pt idx="73">
                  <c:v>42778.46875</c:v>
                </c:pt>
                <c:pt idx="74">
                  <c:v>42780.46875</c:v>
                </c:pt>
                <c:pt idx="75">
                  <c:v>42859.458333333336</c:v>
                </c:pt>
                <c:pt idx="76">
                  <c:v>42862.458333333336</c:v>
                </c:pt>
                <c:pt idx="77">
                  <c:v>42864</c:v>
                </c:pt>
                <c:pt idx="78">
                  <c:v>42969.416666666664</c:v>
                </c:pt>
                <c:pt idx="79">
                  <c:v>42979.458333333336</c:v>
                </c:pt>
                <c:pt idx="80">
                  <c:v>42984.458333333336</c:v>
                </c:pt>
                <c:pt idx="81">
                  <c:v>42989.427083333336</c:v>
                </c:pt>
                <c:pt idx="82">
                  <c:v>42990.46875</c:v>
                </c:pt>
                <c:pt idx="83">
                  <c:v>42998.427083333336</c:v>
                </c:pt>
                <c:pt idx="84">
                  <c:v>42999.458333333336</c:v>
                </c:pt>
                <c:pt idx="85">
                  <c:v>43001.458333333336</c:v>
                </c:pt>
                <c:pt idx="86">
                  <c:v>43003.458333333336</c:v>
                </c:pt>
                <c:pt idx="87">
                  <c:v>43005.458333333336</c:v>
                </c:pt>
                <c:pt idx="88">
                  <c:v>43008.458333333336</c:v>
                </c:pt>
                <c:pt idx="89">
                  <c:v>43009.416666666664</c:v>
                </c:pt>
                <c:pt idx="90">
                  <c:v>43011.458333333336</c:v>
                </c:pt>
                <c:pt idx="91">
                  <c:v>43012.458333333336</c:v>
                </c:pt>
                <c:pt idx="92">
                  <c:v>43013.458333333336</c:v>
                </c:pt>
                <c:pt idx="93">
                  <c:v>43015.458333333336</c:v>
                </c:pt>
                <c:pt idx="94">
                  <c:v>43016.458333333336</c:v>
                </c:pt>
                <c:pt idx="95">
                  <c:v>43018.458333333336</c:v>
                </c:pt>
                <c:pt idx="96">
                  <c:v>43020.458333333336</c:v>
                </c:pt>
                <c:pt idx="97">
                  <c:v>43021.458333333336</c:v>
                </c:pt>
                <c:pt idx="98">
                  <c:v>43025.458333333336</c:v>
                </c:pt>
                <c:pt idx="99">
                  <c:v>43034.458333333336</c:v>
                </c:pt>
                <c:pt idx="100">
                  <c:v>43036.458333333336</c:v>
                </c:pt>
                <c:pt idx="101">
                  <c:v>43038.5</c:v>
                </c:pt>
                <c:pt idx="102">
                  <c:v>43039.5</c:v>
                </c:pt>
                <c:pt idx="103">
                  <c:v>43040.5</c:v>
                </c:pt>
                <c:pt idx="104">
                  <c:v>43042.5</c:v>
                </c:pt>
                <c:pt idx="105">
                  <c:v>43043.5</c:v>
                </c:pt>
                <c:pt idx="106">
                  <c:v>43044.5</c:v>
                </c:pt>
                <c:pt idx="107">
                  <c:v>43046.5</c:v>
                </c:pt>
                <c:pt idx="108">
                  <c:v>43047.5</c:v>
                </c:pt>
                <c:pt idx="109">
                  <c:v>43049.5</c:v>
                </c:pt>
                <c:pt idx="110">
                  <c:v>43053.5</c:v>
                </c:pt>
                <c:pt idx="111">
                  <c:v>43055.5</c:v>
                </c:pt>
                <c:pt idx="112">
                  <c:v>43058.5</c:v>
                </c:pt>
                <c:pt idx="113">
                  <c:v>43060.5</c:v>
                </c:pt>
                <c:pt idx="114">
                  <c:v>43061.5</c:v>
                </c:pt>
                <c:pt idx="115">
                  <c:v>43063.5</c:v>
                </c:pt>
                <c:pt idx="116">
                  <c:v>43066.5</c:v>
                </c:pt>
                <c:pt idx="117">
                  <c:v>43067.5</c:v>
                </c:pt>
                <c:pt idx="118">
                  <c:v>43068.5</c:v>
                </c:pt>
                <c:pt idx="119">
                  <c:v>43070.5</c:v>
                </c:pt>
                <c:pt idx="120">
                  <c:v>43071.5</c:v>
                </c:pt>
                <c:pt idx="121">
                  <c:v>43073.5</c:v>
                </c:pt>
                <c:pt idx="122">
                  <c:v>43083.5</c:v>
                </c:pt>
                <c:pt idx="123">
                  <c:v>43085.5</c:v>
                </c:pt>
                <c:pt idx="124">
                  <c:v>43088.5</c:v>
                </c:pt>
                <c:pt idx="125">
                  <c:v>43124.46875</c:v>
                </c:pt>
                <c:pt idx="126">
                  <c:v>43126.46875</c:v>
                </c:pt>
                <c:pt idx="127">
                  <c:v>43128.46875</c:v>
                </c:pt>
                <c:pt idx="128">
                  <c:v>43130.46875</c:v>
                </c:pt>
                <c:pt idx="129">
                  <c:v>43132</c:v>
                </c:pt>
                <c:pt idx="130">
                  <c:v>43137.46875</c:v>
                </c:pt>
                <c:pt idx="131">
                  <c:v>43139.46875</c:v>
                </c:pt>
                <c:pt idx="132">
                  <c:v>43142.46875</c:v>
                </c:pt>
                <c:pt idx="133">
                  <c:v>43173.458333333336</c:v>
                </c:pt>
                <c:pt idx="134">
                  <c:v>43175.46875</c:v>
                </c:pt>
                <c:pt idx="135">
                  <c:v>43177.46875</c:v>
                </c:pt>
                <c:pt idx="136">
                  <c:v>43179.46875</c:v>
                </c:pt>
                <c:pt idx="137">
                  <c:v>43184.427083333336</c:v>
                </c:pt>
                <c:pt idx="138">
                  <c:v>43201.427083333336</c:v>
                </c:pt>
                <c:pt idx="139">
                  <c:v>43203.427083333336</c:v>
                </c:pt>
                <c:pt idx="140">
                  <c:v>43206.427083333336</c:v>
                </c:pt>
                <c:pt idx="141">
                  <c:v>43208.427083333336</c:v>
                </c:pt>
                <c:pt idx="142">
                  <c:v>43213.427083333336</c:v>
                </c:pt>
                <c:pt idx="143">
                  <c:v>43234.4375</c:v>
                </c:pt>
                <c:pt idx="144">
                  <c:v>43238.4375</c:v>
                </c:pt>
                <c:pt idx="145">
                  <c:v>43243.4375</c:v>
                </c:pt>
                <c:pt idx="146">
                  <c:v>43246.4375</c:v>
                </c:pt>
                <c:pt idx="147">
                  <c:v>43249.4375</c:v>
                </c:pt>
                <c:pt idx="148">
                  <c:v>43251.4375</c:v>
                </c:pt>
                <c:pt idx="149">
                  <c:v>43256.520833333336</c:v>
                </c:pt>
                <c:pt idx="150">
                  <c:v>43259.4375</c:v>
                </c:pt>
                <c:pt idx="151">
                  <c:v>43301.427083333336</c:v>
                </c:pt>
                <c:pt idx="152">
                  <c:v>43307.427083333336</c:v>
                </c:pt>
                <c:pt idx="153">
                  <c:v>43315.458333333336</c:v>
                </c:pt>
                <c:pt idx="154">
                  <c:v>43319.416666666664</c:v>
                </c:pt>
                <c:pt idx="155">
                  <c:v>43320.458333333336</c:v>
                </c:pt>
                <c:pt idx="156">
                  <c:v>43321.458333333336</c:v>
                </c:pt>
                <c:pt idx="157">
                  <c:v>43324.416666666664</c:v>
                </c:pt>
                <c:pt idx="158">
                  <c:v>43325.416666666664</c:v>
                </c:pt>
                <c:pt idx="159">
                  <c:v>43327.458333333336</c:v>
                </c:pt>
                <c:pt idx="160">
                  <c:v>43332.458333333336</c:v>
                </c:pt>
                <c:pt idx="161">
                  <c:v>43334.4375</c:v>
                </c:pt>
                <c:pt idx="162">
                  <c:v>43340.458333333336</c:v>
                </c:pt>
                <c:pt idx="163">
                  <c:v>43342.416666666664</c:v>
                </c:pt>
                <c:pt idx="164">
                  <c:v>43344.4375</c:v>
                </c:pt>
                <c:pt idx="165">
                  <c:v>43501.46875</c:v>
                </c:pt>
                <c:pt idx="166">
                  <c:v>43503.46875</c:v>
                </c:pt>
                <c:pt idx="167">
                  <c:v>43515.46875</c:v>
                </c:pt>
                <c:pt idx="168">
                  <c:v>43516.46875</c:v>
                </c:pt>
                <c:pt idx="169">
                  <c:v>43517.46875</c:v>
                </c:pt>
                <c:pt idx="170">
                  <c:v>43518.46875</c:v>
                </c:pt>
                <c:pt idx="171">
                  <c:v>43521.46875</c:v>
                </c:pt>
                <c:pt idx="172">
                  <c:v>43522.46875</c:v>
                </c:pt>
                <c:pt idx="173">
                  <c:v>43524.46875</c:v>
                </c:pt>
                <c:pt idx="174">
                  <c:v>43526.46875</c:v>
                </c:pt>
                <c:pt idx="175">
                  <c:v>43527.46875</c:v>
                </c:pt>
                <c:pt idx="176">
                  <c:v>43528.46875</c:v>
                </c:pt>
                <c:pt idx="177">
                  <c:v>43630.427083333336</c:v>
                </c:pt>
                <c:pt idx="178">
                  <c:v>43633.427083333336</c:v>
                </c:pt>
                <c:pt idx="179">
                  <c:v>43634.427083333336</c:v>
                </c:pt>
                <c:pt idx="180">
                  <c:v>43637.427083333336</c:v>
                </c:pt>
                <c:pt idx="181">
                  <c:v>43639.427083333336</c:v>
                </c:pt>
                <c:pt idx="182">
                  <c:v>43642.427083333336</c:v>
                </c:pt>
                <c:pt idx="183">
                  <c:v>43645.427083333336</c:v>
                </c:pt>
                <c:pt idx="184">
                  <c:v>43654.458333333336</c:v>
                </c:pt>
                <c:pt idx="185">
                  <c:v>43657.423611111109</c:v>
                </c:pt>
                <c:pt idx="186">
                  <c:v>43659.427083333336</c:v>
                </c:pt>
                <c:pt idx="187">
                  <c:v>43663.4375</c:v>
                </c:pt>
                <c:pt idx="188">
                  <c:v>43666.427083333336</c:v>
                </c:pt>
                <c:pt idx="189">
                  <c:v>43668.423611111109</c:v>
                </c:pt>
                <c:pt idx="190">
                  <c:v>43676.423611111109</c:v>
                </c:pt>
                <c:pt idx="191">
                  <c:v>43679.430555555555</c:v>
                </c:pt>
                <c:pt idx="192">
                  <c:v>43684.4375</c:v>
                </c:pt>
                <c:pt idx="193">
                  <c:v>43691.423611111109</c:v>
                </c:pt>
                <c:pt idx="194">
                  <c:v>43706.427083333336</c:v>
                </c:pt>
                <c:pt idx="195">
                  <c:v>43710.427083333336</c:v>
                </c:pt>
                <c:pt idx="196">
                  <c:v>43711.510416666664</c:v>
                </c:pt>
                <c:pt idx="197">
                  <c:v>43712.427083333336</c:v>
                </c:pt>
                <c:pt idx="198">
                  <c:v>43713.427083333336</c:v>
                </c:pt>
                <c:pt idx="199">
                  <c:v>43714.427083333336</c:v>
                </c:pt>
                <c:pt idx="200">
                  <c:v>43717.427083333336</c:v>
                </c:pt>
                <c:pt idx="201">
                  <c:v>43718.427083333336</c:v>
                </c:pt>
                <c:pt idx="202">
                  <c:v>43727.427083333336</c:v>
                </c:pt>
                <c:pt idx="203">
                  <c:v>43730.427083333336</c:v>
                </c:pt>
                <c:pt idx="204">
                  <c:v>43731.427083333336</c:v>
                </c:pt>
                <c:pt idx="205">
                  <c:v>43733.427083333336</c:v>
                </c:pt>
                <c:pt idx="206">
                  <c:v>43735.427083333336</c:v>
                </c:pt>
                <c:pt idx="207">
                  <c:v>43737.427083333336</c:v>
                </c:pt>
                <c:pt idx="208">
                  <c:v>43739.427083333336</c:v>
                </c:pt>
                <c:pt idx="209">
                  <c:v>43769.46875</c:v>
                </c:pt>
                <c:pt idx="210">
                  <c:v>43775.46875</c:v>
                </c:pt>
                <c:pt idx="211">
                  <c:v>43780.46875</c:v>
                </c:pt>
                <c:pt idx="212">
                  <c:v>43786.46875</c:v>
                </c:pt>
                <c:pt idx="213">
                  <c:v>43788.46875</c:v>
                </c:pt>
                <c:pt idx="214">
                  <c:v>43805.46875</c:v>
                </c:pt>
                <c:pt idx="215">
                  <c:v>43808.46875</c:v>
                </c:pt>
                <c:pt idx="216">
                  <c:v>43809.46875</c:v>
                </c:pt>
                <c:pt idx="217">
                  <c:v>43810.46875</c:v>
                </c:pt>
                <c:pt idx="218">
                  <c:v>43811.46875</c:v>
                </c:pt>
                <c:pt idx="219">
                  <c:v>43812.46875</c:v>
                </c:pt>
                <c:pt idx="220">
                  <c:v>43814.46875</c:v>
                </c:pt>
                <c:pt idx="221">
                  <c:v>43815.46875</c:v>
                </c:pt>
                <c:pt idx="222">
                  <c:v>43816.46875</c:v>
                </c:pt>
                <c:pt idx="223">
                  <c:v>43817.46875</c:v>
                </c:pt>
                <c:pt idx="224">
                  <c:v>43840.46875</c:v>
                </c:pt>
                <c:pt idx="225">
                  <c:v>43843.510416666664</c:v>
                </c:pt>
                <c:pt idx="226">
                  <c:v>43845.46875</c:v>
                </c:pt>
                <c:pt idx="227">
                  <c:v>43847.46875</c:v>
                </c:pt>
                <c:pt idx="228">
                  <c:v>43848.46875</c:v>
                </c:pt>
                <c:pt idx="229">
                  <c:v>43853.46875</c:v>
                </c:pt>
                <c:pt idx="230">
                  <c:v>43857.46875</c:v>
                </c:pt>
                <c:pt idx="231">
                  <c:v>43879.479166666664</c:v>
                </c:pt>
                <c:pt idx="232">
                  <c:v>44025.4375</c:v>
                </c:pt>
                <c:pt idx="233">
                  <c:v>44026.458333333336</c:v>
                </c:pt>
                <c:pt idx="234">
                  <c:v>44028.4375</c:v>
                </c:pt>
                <c:pt idx="235">
                  <c:v>44036.423611111109</c:v>
                </c:pt>
                <c:pt idx="236">
                  <c:v>44039.430555555555</c:v>
                </c:pt>
                <c:pt idx="237">
                  <c:v>44041.420138888891</c:v>
                </c:pt>
                <c:pt idx="238">
                  <c:v>44042.4375</c:v>
                </c:pt>
                <c:pt idx="239">
                  <c:v>44046.427083333336</c:v>
                </c:pt>
                <c:pt idx="240">
                  <c:v>44047.430555555555</c:v>
                </c:pt>
                <c:pt idx="241">
                  <c:v>44053.416666666664</c:v>
                </c:pt>
                <c:pt idx="242">
                  <c:v>44054.430555555555</c:v>
                </c:pt>
                <c:pt idx="243">
                  <c:v>44055.4375</c:v>
                </c:pt>
                <c:pt idx="244">
                  <c:v>44056.423611111109</c:v>
                </c:pt>
                <c:pt idx="245">
                  <c:v>44057.430555555555</c:v>
                </c:pt>
                <c:pt idx="246">
                  <c:v>44058.416666666664</c:v>
                </c:pt>
                <c:pt idx="247">
                  <c:v>44068.429861111108</c:v>
                </c:pt>
                <c:pt idx="248">
                  <c:v>44074.418749999997</c:v>
                </c:pt>
                <c:pt idx="249">
                  <c:v>44077.423611111109</c:v>
                </c:pt>
                <c:pt idx="250">
                  <c:v>44193.465277777781</c:v>
                </c:pt>
                <c:pt idx="251">
                  <c:v>44194.461805555555</c:v>
                </c:pt>
                <c:pt idx="252">
                  <c:v>44195.461805555555</c:v>
                </c:pt>
                <c:pt idx="253">
                  <c:v>44196.465277777781</c:v>
                </c:pt>
                <c:pt idx="254">
                  <c:v>44197.465277777781</c:v>
                </c:pt>
                <c:pt idx="255">
                  <c:v>44200.465277777781</c:v>
                </c:pt>
                <c:pt idx="256">
                  <c:v>44201.465277777781</c:v>
                </c:pt>
                <c:pt idx="257">
                  <c:v>44202.465277777781</c:v>
                </c:pt>
                <c:pt idx="258">
                  <c:v>44203.465277777781</c:v>
                </c:pt>
                <c:pt idx="259">
                  <c:v>44204.461805555555</c:v>
                </c:pt>
                <c:pt idx="260">
                  <c:v>44205.465277777781</c:v>
                </c:pt>
                <c:pt idx="261">
                  <c:v>44206.465277777781</c:v>
                </c:pt>
                <c:pt idx="262">
                  <c:v>44207.461805555555</c:v>
                </c:pt>
                <c:pt idx="263">
                  <c:v>44208.465277777781</c:v>
                </c:pt>
                <c:pt idx="264">
                  <c:v>44209.465277777781</c:v>
                </c:pt>
                <c:pt idx="265">
                  <c:v>44210.458333333336</c:v>
                </c:pt>
                <c:pt idx="266">
                  <c:v>44211.458333333336</c:v>
                </c:pt>
                <c:pt idx="267">
                  <c:v>44211.465277777781</c:v>
                </c:pt>
                <c:pt idx="268">
                  <c:v>44213.465277777781</c:v>
                </c:pt>
                <c:pt idx="269">
                  <c:v>44214.46875</c:v>
                </c:pt>
                <c:pt idx="270">
                  <c:v>44215.461805555555</c:v>
                </c:pt>
                <c:pt idx="271">
                  <c:v>44216.465277777781</c:v>
                </c:pt>
                <c:pt idx="272">
                  <c:v>44217.465277777781</c:v>
                </c:pt>
                <c:pt idx="273">
                  <c:v>44218.465277777781</c:v>
                </c:pt>
                <c:pt idx="274">
                  <c:v>44219.465277777781</c:v>
                </c:pt>
                <c:pt idx="275">
                  <c:v>44220.46875</c:v>
                </c:pt>
                <c:pt idx="276">
                  <c:v>44221.46875</c:v>
                </c:pt>
                <c:pt idx="277">
                  <c:v>44222.46875</c:v>
                </c:pt>
                <c:pt idx="278">
                  <c:v>44223.489583333336</c:v>
                </c:pt>
                <c:pt idx="279">
                  <c:v>44224.46875</c:v>
                </c:pt>
                <c:pt idx="280">
                  <c:v>44228.472222222219</c:v>
                </c:pt>
                <c:pt idx="281">
                  <c:v>44232.461805555555</c:v>
                </c:pt>
                <c:pt idx="282">
                  <c:v>44234.46875</c:v>
                </c:pt>
                <c:pt idx="283">
                  <c:v>44235.46875</c:v>
                </c:pt>
                <c:pt idx="284">
                  <c:v>44237.479166666664</c:v>
                </c:pt>
                <c:pt idx="285">
                  <c:v>44238.479166666664</c:v>
                </c:pt>
                <c:pt idx="286">
                  <c:v>44239.46875</c:v>
                </c:pt>
                <c:pt idx="287">
                  <c:v>44240.46875</c:v>
                </c:pt>
                <c:pt idx="288">
                  <c:v>44241.46875</c:v>
                </c:pt>
                <c:pt idx="289">
                  <c:v>44246.46875</c:v>
                </c:pt>
                <c:pt idx="290">
                  <c:v>44247.46875</c:v>
                </c:pt>
                <c:pt idx="291">
                  <c:v>44248.46875</c:v>
                </c:pt>
                <c:pt idx="292">
                  <c:v>44249.479166666664</c:v>
                </c:pt>
                <c:pt idx="293">
                  <c:v>44253.46875</c:v>
                </c:pt>
                <c:pt idx="294">
                  <c:v>44254.46875</c:v>
                </c:pt>
                <c:pt idx="295">
                  <c:v>44255.479166666664</c:v>
                </c:pt>
              </c:numCache>
            </c:numRef>
          </c:cat>
          <c:val>
            <c:numRef>
              <c:f>List1!$C$2:$C$297</c:f>
              <c:numCache>
                <c:formatCode>General</c:formatCode>
                <c:ptCount val="296"/>
                <c:pt idx="0">
                  <c:v>1.1000000000000001</c:v>
                </c:pt>
                <c:pt idx="1">
                  <c:v>0</c:v>
                </c:pt>
                <c:pt idx="2">
                  <c:v>0.6</c:v>
                </c:pt>
                <c:pt idx="3">
                  <c:v>0.3</c:v>
                </c:pt>
                <c:pt idx="4">
                  <c:v>0.9</c:v>
                </c:pt>
                <c:pt idx="5">
                  <c:v>0.2</c:v>
                </c:pt>
                <c:pt idx="6">
                  <c:v>0.5</c:v>
                </c:pt>
                <c:pt idx="7">
                  <c:v>12.1</c:v>
                </c:pt>
                <c:pt idx="8">
                  <c:v>16.5</c:v>
                </c:pt>
                <c:pt idx="9">
                  <c:v>18</c:v>
                </c:pt>
                <c:pt idx="10">
                  <c:v>19.7</c:v>
                </c:pt>
                <c:pt idx="11">
                  <c:v>17</c:v>
                </c:pt>
                <c:pt idx="12">
                  <c:v>23</c:v>
                </c:pt>
                <c:pt idx="13">
                  <c:v>22.5</c:v>
                </c:pt>
                <c:pt idx="14">
                  <c:v>21</c:v>
                </c:pt>
                <c:pt idx="15">
                  <c:v>20.2</c:v>
                </c:pt>
                <c:pt idx="16">
                  <c:v>5</c:v>
                </c:pt>
                <c:pt idx="17">
                  <c:v>8.1999999999999993</c:v>
                </c:pt>
                <c:pt idx="18">
                  <c:v>12.1</c:v>
                </c:pt>
                <c:pt idx="19">
                  <c:v>9.5</c:v>
                </c:pt>
                <c:pt idx="20">
                  <c:v>11.3</c:v>
                </c:pt>
                <c:pt idx="21">
                  <c:v>10.5</c:v>
                </c:pt>
                <c:pt idx="22">
                  <c:v>3.8</c:v>
                </c:pt>
                <c:pt idx="23">
                  <c:v>4.5</c:v>
                </c:pt>
                <c:pt idx="24">
                  <c:v>3.2</c:v>
                </c:pt>
                <c:pt idx="25">
                  <c:v>3.4</c:v>
                </c:pt>
                <c:pt idx="26">
                  <c:v>0.5</c:v>
                </c:pt>
                <c:pt idx="27">
                  <c:v>7.3</c:v>
                </c:pt>
                <c:pt idx="28">
                  <c:v>6.4</c:v>
                </c:pt>
                <c:pt idx="29">
                  <c:v>6.7</c:v>
                </c:pt>
                <c:pt idx="30">
                  <c:v>5.7</c:v>
                </c:pt>
                <c:pt idx="31">
                  <c:v>6.4</c:v>
                </c:pt>
                <c:pt idx="32">
                  <c:v>6</c:v>
                </c:pt>
                <c:pt idx="33">
                  <c:v>6.1</c:v>
                </c:pt>
                <c:pt idx="34">
                  <c:v>12</c:v>
                </c:pt>
                <c:pt idx="35">
                  <c:v>11.9</c:v>
                </c:pt>
                <c:pt idx="36">
                  <c:v>9</c:v>
                </c:pt>
                <c:pt idx="37">
                  <c:v>9</c:v>
                </c:pt>
                <c:pt idx="38">
                  <c:v>9.1999999999999993</c:v>
                </c:pt>
                <c:pt idx="39">
                  <c:v>10.3</c:v>
                </c:pt>
                <c:pt idx="40">
                  <c:v>13.2</c:v>
                </c:pt>
                <c:pt idx="41">
                  <c:v>13.6</c:v>
                </c:pt>
                <c:pt idx="42">
                  <c:v>13.8</c:v>
                </c:pt>
                <c:pt idx="43">
                  <c:v>21.7</c:v>
                </c:pt>
                <c:pt idx="44">
                  <c:v>22.4</c:v>
                </c:pt>
                <c:pt idx="45">
                  <c:v>24.5</c:v>
                </c:pt>
                <c:pt idx="46">
                  <c:v>23.2</c:v>
                </c:pt>
                <c:pt idx="47">
                  <c:v>23.7</c:v>
                </c:pt>
                <c:pt idx="48">
                  <c:v>24.3</c:v>
                </c:pt>
                <c:pt idx="49">
                  <c:v>23</c:v>
                </c:pt>
                <c:pt idx="50">
                  <c:v>22.3</c:v>
                </c:pt>
                <c:pt idx="51">
                  <c:v>23</c:v>
                </c:pt>
                <c:pt idx="52">
                  <c:v>22</c:v>
                </c:pt>
                <c:pt idx="53">
                  <c:v>20.100000000000001</c:v>
                </c:pt>
                <c:pt idx="54">
                  <c:v>21.8</c:v>
                </c:pt>
                <c:pt idx="55">
                  <c:v>21.4</c:v>
                </c:pt>
                <c:pt idx="56">
                  <c:v>20.100000000000001</c:v>
                </c:pt>
                <c:pt idx="57">
                  <c:v>18.3</c:v>
                </c:pt>
                <c:pt idx="58">
                  <c:v>16.5</c:v>
                </c:pt>
                <c:pt idx="59">
                  <c:v>15.4</c:v>
                </c:pt>
                <c:pt idx="60">
                  <c:v>16.5</c:v>
                </c:pt>
                <c:pt idx="61">
                  <c:v>13.6</c:v>
                </c:pt>
                <c:pt idx="62">
                  <c:v>13.1</c:v>
                </c:pt>
                <c:pt idx="63">
                  <c:v>11.3</c:v>
                </c:pt>
                <c:pt idx="64">
                  <c:v>12.3</c:v>
                </c:pt>
                <c:pt idx="65">
                  <c:v>11.5</c:v>
                </c:pt>
                <c:pt idx="66">
                  <c:v>8.5</c:v>
                </c:pt>
                <c:pt idx="67">
                  <c:v>11.4</c:v>
                </c:pt>
                <c:pt idx="68">
                  <c:v>7.7</c:v>
                </c:pt>
                <c:pt idx="69">
                  <c:v>7.8</c:v>
                </c:pt>
                <c:pt idx="70">
                  <c:v>5.3</c:v>
                </c:pt>
                <c:pt idx="71">
                  <c:v>7.9</c:v>
                </c:pt>
                <c:pt idx="72">
                  <c:v>0.6</c:v>
                </c:pt>
                <c:pt idx="73">
                  <c:v>3.2</c:v>
                </c:pt>
                <c:pt idx="74">
                  <c:v>1.9</c:v>
                </c:pt>
                <c:pt idx="75">
                  <c:v>18</c:v>
                </c:pt>
                <c:pt idx="76">
                  <c:v>15</c:v>
                </c:pt>
                <c:pt idx="77">
                  <c:v>14.6</c:v>
                </c:pt>
                <c:pt idx="78">
                  <c:v>18.2</c:v>
                </c:pt>
                <c:pt idx="79">
                  <c:v>21.7</c:v>
                </c:pt>
                <c:pt idx="80">
                  <c:v>18.5</c:v>
                </c:pt>
                <c:pt idx="81">
                  <c:v>20</c:v>
                </c:pt>
                <c:pt idx="82">
                  <c:v>20</c:v>
                </c:pt>
                <c:pt idx="83">
                  <c:v>14.3</c:v>
                </c:pt>
                <c:pt idx="84">
                  <c:v>14.1</c:v>
                </c:pt>
                <c:pt idx="85">
                  <c:v>14.6</c:v>
                </c:pt>
                <c:pt idx="86">
                  <c:v>15.5</c:v>
                </c:pt>
                <c:pt idx="87">
                  <c:v>16.8</c:v>
                </c:pt>
                <c:pt idx="88">
                  <c:v>15.7</c:v>
                </c:pt>
                <c:pt idx="89">
                  <c:v>17.2</c:v>
                </c:pt>
                <c:pt idx="90">
                  <c:v>16.600000000000001</c:v>
                </c:pt>
                <c:pt idx="91">
                  <c:v>17.100000000000001</c:v>
                </c:pt>
                <c:pt idx="92">
                  <c:v>17.3</c:v>
                </c:pt>
                <c:pt idx="93">
                  <c:v>14</c:v>
                </c:pt>
                <c:pt idx="94">
                  <c:v>13.6</c:v>
                </c:pt>
                <c:pt idx="95">
                  <c:v>13.6</c:v>
                </c:pt>
                <c:pt idx="96">
                  <c:v>15</c:v>
                </c:pt>
                <c:pt idx="97">
                  <c:v>15.8</c:v>
                </c:pt>
                <c:pt idx="98">
                  <c:v>16.7</c:v>
                </c:pt>
                <c:pt idx="99">
                  <c:v>14</c:v>
                </c:pt>
                <c:pt idx="100">
                  <c:v>8.4</c:v>
                </c:pt>
                <c:pt idx="101">
                  <c:v>12.2</c:v>
                </c:pt>
                <c:pt idx="102">
                  <c:v>9.8000000000000007</c:v>
                </c:pt>
                <c:pt idx="103">
                  <c:v>8.6999999999999993</c:v>
                </c:pt>
                <c:pt idx="104">
                  <c:v>10.4</c:v>
                </c:pt>
                <c:pt idx="105">
                  <c:v>9.1999999999999993</c:v>
                </c:pt>
                <c:pt idx="106">
                  <c:v>11</c:v>
                </c:pt>
                <c:pt idx="107">
                  <c:v>9.8000000000000007</c:v>
                </c:pt>
                <c:pt idx="108">
                  <c:v>7</c:v>
                </c:pt>
                <c:pt idx="109">
                  <c:v>9.9</c:v>
                </c:pt>
                <c:pt idx="110">
                  <c:v>7.5</c:v>
                </c:pt>
                <c:pt idx="111">
                  <c:v>6.8</c:v>
                </c:pt>
                <c:pt idx="112">
                  <c:v>6.4</c:v>
                </c:pt>
                <c:pt idx="113">
                  <c:v>9.5</c:v>
                </c:pt>
                <c:pt idx="114">
                  <c:v>7.9</c:v>
                </c:pt>
                <c:pt idx="115">
                  <c:v>7.2</c:v>
                </c:pt>
                <c:pt idx="116">
                  <c:v>5.8</c:v>
                </c:pt>
                <c:pt idx="117">
                  <c:v>4</c:v>
                </c:pt>
                <c:pt idx="118">
                  <c:v>4.0999999999999996</c:v>
                </c:pt>
                <c:pt idx="119">
                  <c:v>5</c:v>
                </c:pt>
                <c:pt idx="120">
                  <c:v>3.5</c:v>
                </c:pt>
                <c:pt idx="121">
                  <c:v>1.3</c:v>
                </c:pt>
                <c:pt idx="122">
                  <c:v>4.9000000000000004</c:v>
                </c:pt>
                <c:pt idx="123">
                  <c:v>3.6</c:v>
                </c:pt>
                <c:pt idx="124">
                  <c:v>0.9</c:v>
                </c:pt>
                <c:pt idx="125">
                  <c:v>4.7</c:v>
                </c:pt>
                <c:pt idx="126">
                  <c:v>5.5</c:v>
                </c:pt>
                <c:pt idx="127">
                  <c:v>4.5</c:v>
                </c:pt>
                <c:pt idx="128">
                  <c:v>6.3</c:v>
                </c:pt>
                <c:pt idx="129">
                  <c:v>7.1</c:v>
                </c:pt>
                <c:pt idx="130">
                  <c:v>2.5</c:v>
                </c:pt>
                <c:pt idx="131">
                  <c:v>3.7</c:v>
                </c:pt>
                <c:pt idx="132">
                  <c:v>4.5999999999999996</c:v>
                </c:pt>
                <c:pt idx="133">
                  <c:v>14</c:v>
                </c:pt>
                <c:pt idx="134">
                  <c:v>9.5</c:v>
                </c:pt>
                <c:pt idx="135">
                  <c:v>3.2</c:v>
                </c:pt>
                <c:pt idx="136">
                  <c:v>4.0999999999999996</c:v>
                </c:pt>
                <c:pt idx="137">
                  <c:v>2.4</c:v>
                </c:pt>
                <c:pt idx="138">
                  <c:v>13.1</c:v>
                </c:pt>
                <c:pt idx="139">
                  <c:v>13</c:v>
                </c:pt>
                <c:pt idx="140">
                  <c:v>16.5</c:v>
                </c:pt>
                <c:pt idx="141">
                  <c:v>16</c:v>
                </c:pt>
                <c:pt idx="142">
                  <c:v>18.7</c:v>
                </c:pt>
                <c:pt idx="143">
                  <c:v>12.3</c:v>
                </c:pt>
                <c:pt idx="144">
                  <c:v>22</c:v>
                </c:pt>
                <c:pt idx="145">
                  <c:v>26.2</c:v>
                </c:pt>
                <c:pt idx="146">
                  <c:v>21.1</c:v>
                </c:pt>
                <c:pt idx="147">
                  <c:v>28.6</c:v>
                </c:pt>
                <c:pt idx="148">
                  <c:v>27</c:v>
                </c:pt>
                <c:pt idx="149">
                  <c:v>27</c:v>
                </c:pt>
                <c:pt idx="150">
                  <c:v>23.8</c:v>
                </c:pt>
                <c:pt idx="151">
                  <c:v>23.2</c:v>
                </c:pt>
                <c:pt idx="152">
                  <c:v>24.4</c:v>
                </c:pt>
                <c:pt idx="153">
                  <c:v>26.2</c:v>
                </c:pt>
                <c:pt idx="154">
                  <c:v>25.6</c:v>
                </c:pt>
                <c:pt idx="155">
                  <c:v>25.8</c:v>
                </c:pt>
                <c:pt idx="156">
                  <c:v>25.8</c:v>
                </c:pt>
                <c:pt idx="157">
                  <c:v>23.8</c:v>
                </c:pt>
                <c:pt idx="158">
                  <c:v>24.8</c:v>
                </c:pt>
                <c:pt idx="159">
                  <c:v>23.6</c:v>
                </c:pt>
                <c:pt idx="160">
                  <c:v>23.8</c:v>
                </c:pt>
                <c:pt idx="161">
                  <c:v>24.3</c:v>
                </c:pt>
                <c:pt idx="162">
                  <c:v>20.3</c:v>
                </c:pt>
                <c:pt idx="163">
                  <c:v>20.6</c:v>
                </c:pt>
                <c:pt idx="164">
                  <c:v>21.6</c:v>
                </c:pt>
                <c:pt idx="165">
                  <c:v>-1.6</c:v>
                </c:pt>
                <c:pt idx="166">
                  <c:v>1</c:v>
                </c:pt>
                <c:pt idx="167">
                  <c:v>7.9</c:v>
                </c:pt>
                <c:pt idx="168">
                  <c:v>6.4</c:v>
                </c:pt>
                <c:pt idx="169">
                  <c:v>8.4</c:v>
                </c:pt>
                <c:pt idx="170">
                  <c:v>5.7</c:v>
                </c:pt>
                <c:pt idx="171">
                  <c:v>5.5</c:v>
                </c:pt>
                <c:pt idx="172">
                  <c:v>3.1</c:v>
                </c:pt>
                <c:pt idx="173">
                  <c:v>10</c:v>
                </c:pt>
                <c:pt idx="174">
                  <c:v>13.2</c:v>
                </c:pt>
                <c:pt idx="175">
                  <c:v>12.7</c:v>
                </c:pt>
                <c:pt idx="176">
                  <c:v>11.5</c:v>
                </c:pt>
                <c:pt idx="177">
                  <c:v>18.5</c:v>
                </c:pt>
                <c:pt idx="178">
                  <c:v>21.5</c:v>
                </c:pt>
                <c:pt idx="179">
                  <c:v>23</c:v>
                </c:pt>
                <c:pt idx="180">
                  <c:v>20.5</c:v>
                </c:pt>
                <c:pt idx="181">
                  <c:v>20.100000000000001</c:v>
                </c:pt>
                <c:pt idx="182">
                  <c:v>20.7</c:v>
                </c:pt>
                <c:pt idx="183">
                  <c:v>19.899999999999999</c:v>
                </c:pt>
                <c:pt idx="184">
                  <c:v>22.9</c:v>
                </c:pt>
                <c:pt idx="185">
                  <c:v>20.6</c:v>
                </c:pt>
                <c:pt idx="186">
                  <c:v>21.6</c:v>
                </c:pt>
                <c:pt idx="187">
                  <c:v>26.6</c:v>
                </c:pt>
                <c:pt idx="188">
                  <c:v>24.9</c:v>
                </c:pt>
                <c:pt idx="189">
                  <c:v>26.5</c:v>
                </c:pt>
                <c:pt idx="190">
                  <c:v>23.6</c:v>
                </c:pt>
                <c:pt idx="191">
                  <c:v>23.9</c:v>
                </c:pt>
                <c:pt idx="192">
                  <c:v>26.8</c:v>
                </c:pt>
                <c:pt idx="193">
                  <c:v>20.3</c:v>
                </c:pt>
                <c:pt idx="194">
                  <c:v>23.8</c:v>
                </c:pt>
                <c:pt idx="195">
                  <c:v>23.8</c:v>
                </c:pt>
                <c:pt idx="196">
                  <c:v>18.899999999999999</c:v>
                </c:pt>
                <c:pt idx="197">
                  <c:v>15.1</c:v>
                </c:pt>
                <c:pt idx="198">
                  <c:v>16.600000000000001</c:v>
                </c:pt>
                <c:pt idx="199">
                  <c:v>11</c:v>
                </c:pt>
                <c:pt idx="200">
                  <c:v>13.5</c:v>
                </c:pt>
                <c:pt idx="201">
                  <c:v>13</c:v>
                </c:pt>
                <c:pt idx="202">
                  <c:v>17.8</c:v>
                </c:pt>
                <c:pt idx="203">
                  <c:v>14.6</c:v>
                </c:pt>
                <c:pt idx="204">
                  <c:v>18.2</c:v>
                </c:pt>
                <c:pt idx="205">
                  <c:v>17.3</c:v>
                </c:pt>
                <c:pt idx="206">
                  <c:v>19.2</c:v>
                </c:pt>
                <c:pt idx="207">
                  <c:v>20.7</c:v>
                </c:pt>
                <c:pt idx="208">
                  <c:v>20.5</c:v>
                </c:pt>
                <c:pt idx="209">
                  <c:v>10.5</c:v>
                </c:pt>
                <c:pt idx="210">
                  <c:v>13.1</c:v>
                </c:pt>
                <c:pt idx="211">
                  <c:v>9</c:v>
                </c:pt>
                <c:pt idx="212">
                  <c:v>10.9</c:v>
                </c:pt>
                <c:pt idx="213">
                  <c:v>9.8000000000000007</c:v>
                </c:pt>
                <c:pt idx="214">
                  <c:v>3.4</c:v>
                </c:pt>
                <c:pt idx="215">
                  <c:v>6.4</c:v>
                </c:pt>
                <c:pt idx="216">
                  <c:v>5.9</c:v>
                </c:pt>
                <c:pt idx="217">
                  <c:v>2</c:v>
                </c:pt>
                <c:pt idx="218">
                  <c:v>1.6</c:v>
                </c:pt>
                <c:pt idx="219">
                  <c:v>3.1</c:v>
                </c:pt>
                <c:pt idx="220">
                  <c:v>6.3</c:v>
                </c:pt>
                <c:pt idx="221">
                  <c:v>4.8</c:v>
                </c:pt>
                <c:pt idx="222">
                  <c:v>6.6</c:v>
                </c:pt>
                <c:pt idx="223">
                  <c:v>7</c:v>
                </c:pt>
                <c:pt idx="224">
                  <c:v>1.5</c:v>
                </c:pt>
                <c:pt idx="225">
                  <c:v>1.1000000000000001</c:v>
                </c:pt>
                <c:pt idx="226">
                  <c:v>0.4</c:v>
                </c:pt>
                <c:pt idx="227">
                  <c:v>1.1000000000000001</c:v>
                </c:pt>
                <c:pt idx="228">
                  <c:v>0.5</c:v>
                </c:pt>
                <c:pt idx="229">
                  <c:v>0.6</c:v>
                </c:pt>
                <c:pt idx="230">
                  <c:v>2.2000000000000002</c:v>
                </c:pt>
                <c:pt idx="231">
                  <c:v>6.5</c:v>
                </c:pt>
                <c:pt idx="232">
                  <c:v>25</c:v>
                </c:pt>
                <c:pt idx="233">
                  <c:v>22.6</c:v>
                </c:pt>
                <c:pt idx="234">
                  <c:v>20.6</c:v>
                </c:pt>
                <c:pt idx="235">
                  <c:v>25.3</c:v>
                </c:pt>
                <c:pt idx="236">
                  <c:v>27.5</c:v>
                </c:pt>
                <c:pt idx="237">
                  <c:v>26.2</c:v>
                </c:pt>
                <c:pt idx="238">
                  <c:v>27.9</c:v>
                </c:pt>
                <c:pt idx="239">
                  <c:v>24.5</c:v>
                </c:pt>
                <c:pt idx="240">
                  <c:v>23.6</c:v>
                </c:pt>
                <c:pt idx="241">
                  <c:v>30.3</c:v>
                </c:pt>
                <c:pt idx="242">
                  <c:v>30.2</c:v>
                </c:pt>
                <c:pt idx="243">
                  <c:v>28.7</c:v>
                </c:pt>
                <c:pt idx="244">
                  <c:v>29</c:v>
                </c:pt>
                <c:pt idx="245">
                  <c:v>28.8</c:v>
                </c:pt>
                <c:pt idx="246">
                  <c:v>23.4</c:v>
                </c:pt>
                <c:pt idx="247">
                  <c:v>25.7</c:v>
                </c:pt>
                <c:pt idx="248">
                  <c:v>21.3</c:v>
                </c:pt>
                <c:pt idx="249">
                  <c:v>22</c:v>
                </c:pt>
                <c:pt idx="250">
                  <c:v>3.3</c:v>
                </c:pt>
                <c:pt idx="251">
                  <c:v>5.0999999999999996</c:v>
                </c:pt>
                <c:pt idx="252">
                  <c:v>5.8</c:v>
                </c:pt>
                <c:pt idx="253">
                  <c:v>4.7</c:v>
                </c:pt>
                <c:pt idx="254">
                  <c:v>3.4</c:v>
                </c:pt>
                <c:pt idx="255">
                  <c:v>4.9000000000000004</c:v>
                </c:pt>
                <c:pt idx="256">
                  <c:v>5.5</c:v>
                </c:pt>
                <c:pt idx="257">
                  <c:v>5.0999999999999996</c:v>
                </c:pt>
                <c:pt idx="258">
                  <c:v>4.7</c:v>
                </c:pt>
                <c:pt idx="259">
                  <c:v>2.5</c:v>
                </c:pt>
                <c:pt idx="260">
                  <c:v>2.6</c:v>
                </c:pt>
                <c:pt idx="261">
                  <c:v>2.2999999999999998</c:v>
                </c:pt>
                <c:pt idx="262">
                  <c:v>1.9</c:v>
                </c:pt>
                <c:pt idx="263">
                  <c:v>1.8</c:v>
                </c:pt>
                <c:pt idx="264">
                  <c:v>1.4</c:v>
                </c:pt>
                <c:pt idx="265">
                  <c:v>0.5</c:v>
                </c:pt>
                <c:pt idx="266">
                  <c:v>0.5</c:v>
                </c:pt>
                <c:pt idx="267">
                  <c:v>0.4</c:v>
                </c:pt>
                <c:pt idx="268">
                  <c:v>0.5</c:v>
                </c:pt>
                <c:pt idx="269">
                  <c:v>0.5</c:v>
                </c:pt>
                <c:pt idx="270">
                  <c:v>0.2</c:v>
                </c:pt>
                <c:pt idx="271">
                  <c:v>4.3</c:v>
                </c:pt>
                <c:pt idx="272">
                  <c:v>6.2</c:v>
                </c:pt>
                <c:pt idx="273">
                  <c:v>6.8</c:v>
                </c:pt>
                <c:pt idx="274">
                  <c:v>7.8</c:v>
                </c:pt>
                <c:pt idx="275">
                  <c:v>7.1</c:v>
                </c:pt>
                <c:pt idx="276">
                  <c:v>4.0999999999999996</c:v>
                </c:pt>
                <c:pt idx="277">
                  <c:v>3.7</c:v>
                </c:pt>
                <c:pt idx="278">
                  <c:v>3.5</c:v>
                </c:pt>
                <c:pt idx="279">
                  <c:v>2.7</c:v>
                </c:pt>
                <c:pt idx="280">
                  <c:v>2.5</c:v>
                </c:pt>
                <c:pt idx="281">
                  <c:v>9.3000000000000007</c:v>
                </c:pt>
                <c:pt idx="282">
                  <c:v>8.3000000000000007</c:v>
                </c:pt>
                <c:pt idx="283">
                  <c:v>7.3</c:v>
                </c:pt>
                <c:pt idx="284">
                  <c:v>6.5</c:v>
                </c:pt>
                <c:pt idx="285">
                  <c:v>2.5</c:v>
                </c:pt>
                <c:pt idx="286">
                  <c:v>0.8</c:v>
                </c:pt>
                <c:pt idx="287">
                  <c:v>0.4</c:v>
                </c:pt>
                <c:pt idx="288">
                  <c:v>0.3</c:v>
                </c:pt>
                <c:pt idx="289">
                  <c:v>5.7</c:v>
                </c:pt>
                <c:pt idx="290">
                  <c:v>8.1</c:v>
                </c:pt>
                <c:pt idx="291">
                  <c:v>6.9</c:v>
                </c:pt>
                <c:pt idx="292">
                  <c:v>4.8</c:v>
                </c:pt>
                <c:pt idx="293">
                  <c:v>10.4</c:v>
                </c:pt>
                <c:pt idx="294">
                  <c:v>8.1</c:v>
                </c:pt>
                <c:pt idx="29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5E-46AE-B11E-DDF7562F2D9F}"/>
            </c:ext>
          </c:extLst>
        </c:ser>
        <c:ser>
          <c:idx val="2"/>
          <c:order val="2"/>
          <c:tx>
            <c:strRef>
              <c:f>List1!$F$1</c:f>
              <c:strCache>
                <c:ptCount val="1"/>
                <c:pt idx="0">
                  <c:v>trenutna temperatura</c:v>
                </c:pt>
              </c:strCache>
            </c:strRef>
          </c:tx>
          <c:spPr>
            <a:ln w="28575" cap="rnd">
              <a:solidFill>
                <a:srgbClr val="EFEF11"/>
              </a:solidFill>
              <a:round/>
            </a:ln>
            <a:effectLst/>
          </c:spPr>
          <c:marker>
            <c:symbol val="none"/>
          </c:marker>
          <c:cat>
            <c:numRef>
              <c:f>List1!$A$2:$A$297</c:f>
              <c:numCache>
                <c:formatCode>m/d/yyyy</c:formatCode>
                <c:ptCount val="296"/>
                <c:pt idx="0">
                  <c:v>42005.510416666664</c:v>
                </c:pt>
                <c:pt idx="1">
                  <c:v>42048.510416666664</c:v>
                </c:pt>
                <c:pt idx="2">
                  <c:v>42050.510416666664</c:v>
                </c:pt>
                <c:pt idx="3">
                  <c:v>42051.510416666664</c:v>
                </c:pt>
                <c:pt idx="4">
                  <c:v>42052.510416666664</c:v>
                </c:pt>
                <c:pt idx="5">
                  <c:v>42053.510416666664</c:v>
                </c:pt>
                <c:pt idx="6">
                  <c:v>42054.510416666664</c:v>
                </c:pt>
                <c:pt idx="7">
                  <c:v>42116.427083333336</c:v>
                </c:pt>
                <c:pt idx="8">
                  <c:v>42128.427083333336</c:v>
                </c:pt>
                <c:pt idx="9">
                  <c:v>42129.427083333336</c:v>
                </c:pt>
                <c:pt idx="10">
                  <c:v>42130.427083333336</c:v>
                </c:pt>
                <c:pt idx="11">
                  <c:v>42131.427083333336</c:v>
                </c:pt>
                <c:pt idx="12">
                  <c:v>42258.427083333336</c:v>
                </c:pt>
                <c:pt idx="13">
                  <c:v>42263.427083333336</c:v>
                </c:pt>
                <c:pt idx="14">
                  <c:v>42281.427083333336</c:v>
                </c:pt>
                <c:pt idx="15">
                  <c:v>42283.427083333336</c:v>
                </c:pt>
                <c:pt idx="16">
                  <c:v>42307.46875</c:v>
                </c:pt>
                <c:pt idx="17">
                  <c:v>42312.46875</c:v>
                </c:pt>
                <c:pt idx="18">
                  <c:v>42314.46875</c:v>
                </c:pt>
                <c:pt idx="19">
                  <c:v>42317.46875</c:v>
                </c:pt>
                <c:pt idx="20">
                  <c:v>42320.503472222219</c:v>
                </c:pt>
                <c:pt idx="21">
                  <c:v>42327.510416666664</c:v>
                </c:pt>
                <c:pt idx="22">
                  <c:v>42337.46875</c:v>
                </c:pt>
                <c:pt idx="23">
                  <c:v>42341.46875</c:v>
                </c:pt>
                <c:pt idx="24">
                  <c:v>42353.46875</c:v>
                </c:pt>
                <c:pt idx="25">
                  <c:v>42364.46875</c:v>
                </c:pt>
                <c:pt idx="26">
                  <c:v>42367.46875</c:v>
                </c:pt>
                <c:pt idx="27">
                  <c:v>42447.458333333336</c:v>
                </c:pt>
                <c:pt idx="28">
                  <c:v>42448.458333333336</c:v>
                </c:pt>
                <c:pt idx="29">
                  <c:v>42449.458333333336</c:v>
                </c:pt>
                <c:pt idx="30">
                  <c:v>42450.458333333336</c:v>
                </c:pt>
                <c:pt idx="31">
                  <c:v>42451.458333333336</c:v>
                </c:pt>
                <c:pt idx="32">
                  <c:v>42452.458333333336</c:v>
                </c:pt>
                <c:pt idx="33">
                  <c:v>42453.458333333336</c:v>
                </c:pt>
                <c:pt idx="34">
                  <c:v>42459.458333333336</c:v>
                </c:pt>
                <c:pt idx="35">
                  <c:v>42460.458333333336</c:v>
                </c:pt>
                <c:pt idx="36">
                  <c:v>42468.416666666664</c:v>
                </c:pt>
                <c:pt idx="37">
                  <c:v>42469.416666666664</c:v>
                </c:pt>
                <c:pt idx="38">
                  <c:v>42470.416666666664</c:v>
                </c:pt>
                <c:pt idx="39">
                  <c:v>42471.416666666664</c:v>
                </c:pt>
                <c:pt idx="40">
                  <c:v>42472.416666666664</c:v>
                </c:pt>
                <c:pt idx="41">
                  <c:v>42473.416666666664</c:v>
                </c:pt>
                <c:pt idx="42">
                  <c:v>42474.416666666664</c:v>
                </c:pt>
                <c:pt idx="43">
                  <c:v>42558.423611111109</c:v>
                </c:pt>
                <c:pt idx="44">
                  <c:v>42564.4375</c:v>
                </c:pt>
                <c:pt idx="45">
                  <c:v>42577.458333333336</c:v>
                </c:pt>
                <c:pt idx="46">
                  <c:v>42579.436111111114</c:v>
                </c:pt>
                <c:pt idx="47">
                  <c:v>42580.458333333336</c:v>
                </c:pt>
                <c:pt idx="48">
                  <c:v>42583.5</c:v>
                </c:pt>
                <c:pt idx="49">
                  <c:v>42584.5</c:v>
                </c:pt>
                <c:pt idx="50">
                  <c:v>42585.479166666664</c:v>
                </c:pt>
                <c:pt idx="51">
                  <c:v>42586.5</c:v>
                </c:pt>
                <c:pt idx="52">
                  <c:v>42588.479166666664</c:v>
                </c:pt>
                <c:pt idx="53">
                  <c:v>42606.479166666664</c:v>
                </c:pt>
                <c:pt idx="54">
                  <c:v>42622.5</c:v>
                </c:pt>
                <c:pt idx="55">
                  <c:v>42627.427083333336</c:v>
                </c:pt>
                <c:pt idx="56">
                  <c:v>42631.430555555555</c:v>
                </c:pt>
                <c:pt idx="57">
                  <c:v>42633.430555555555</c:v>
                </c:pt>
                <c:pt idx="58">
                  <c:v>42635.427083333336</c:v>
                </c:pt>
                <c:pt idx="59">
                  <c:v>42637.416666666664</c:v>
                </c:pt>
                <c:pt idx="60">
                  <c:v>42639.427083333336</c:v>
                </c:pt>
                <c:pt idx="61">
                  <c:v>42650.4375</c:v>
                </c:pt>
                <c:pt idx="62">
                  <c:v>42652.458333333336</c:v>
                </c:pt>
                <c:pt idx="63">
                  <c:v>42654.458333333336</c:v>
                </c:pt>
                <c:pt idx="64">
                  <c:v>42663.427083333336</c:v>
                </c:pt>
                <c:pt idx="65">
                  <c:v>42667.430555555555</c:v>
                </c:pt>
                <c:pt idx="66">
                  <c:v>42678.46875</c:v>
                </c:pt>
                <c:pt idx="67">
                  <c:v>42680.46875</c:v>
                </c:pt>
                <c:pt idx="68">
                  <c:v>42682.46875</c:v>
                </c:pt>
                <c:pt idx="69">
                  <c:v>42684.46875</c:v>
                </c:pt>
                <c:pt idx="70">
                  <c:v>42687.46875</c:v>
                </c:pt>
                <c:pt idx="71">
                  <c:v>42699.46875</c:v>
                </c:pt>
                <c:pt idx="72">
                  <c:v>42777.46875</c:v>
                </c:pt>
                <c:pt idx="73">
                  <c:v>42778.46875</c:v>
                </c:pt>
                <c:pt idx="74">
                  <c:v>42780.46875</c:v>
                </c:pt>
                <c:pt idx="75">
                  <c:v>42859.458333333336</c:v>
                </c:pt>
                <c:pt idx="76">
                  <c:v>42862.458333333336</c:v>
                </c:pt>
                <c:pt idx="77">
                  <c:v>42864</c:v>
                </c:pt>
                <c:pt idx="78">
                  <c:v>42969.416666666664</c:v>
                </c:pt>
                <c:pt idx="79">
                  <c:v>42979.458333333336</c:v>
                </c:pt>
                <c:pt idx="80">
                  <c:v>42984.458333333336</c:v>
                </c:pt>
                <c:pt idx="81">
                  <c:v>42989.427083333336</c:v>
                </c:pt>
                <c:pt idx="82">
                  <c:v>42990.46875</c:v>
                </c:pt>
                <c:pt idx="83">
                  <c:v>42998.427083333336</c:v>
                </c:pt>
                <c:pt idx="84">
                  <c:v>42999.458333333336</c:v>
                </c:pt>
                <c:pt idx="85">
                  <c:v>43001.458333333336</c:v>
                </c:pt>
                <c:pt idx="86">
                  <c:v>43003.458333333336</c:v>
                </c:pt>
                <c:pt idx="87">
                  <c:v>43005.458333333336</c:v>
                </c:pt>
                <c:pt idx="88">
                  <c:v>43008.458333333336</c:v>
                </c:pt>
                <c:pt idx="89">
                  <c:v>43009.416666666664</c:v>
                </c:pt>
                <c:pt idx="90">
                  <c:v>43011.458333333336</c:v>
                </c:pt>
                <c:pt idx="91">
                  <c:v>43012.458333333336</c:v>
                </c:pt>
                <c:pt idx="92">
                  <c:v>43013.458333333336</c:v>
                </c:pt>
                <c:pt idx="93">
                  <c:v>43015.458333333336</c:v>
                </c:pt>
                <c:pt idx="94">
                  <c:v>43016.458333333336</c:v>
                </c:pt>
                <c:pt idx="95">
                  <c:v>43018.458333333336</c:v>
                </c:pt>
                <c:pt idx="96">
                  <c:v>43020.458333333336</c:v>
                </c:pt>
                <c:pt idx="97">
                  <c:v>43021.458333333336</c:v>
                </c:pt>
                <c:pt idx="98">
                  <c:v>43025.458333333336</c:v>
                </c:pt>
                <c:pt idx="99">
                  <c:v>43034.458333333336</c:v>
                </c:pt>
                <c:pt idx="100">
                  <c:v>43036.458333333336</c:v>
                </c:pt>
                <c:pt idx="101">
                  <c:v>43038.5</c:v>
                </c:pt>
                <c:pt idx="102">
                  <c:v>43039.5</c:v>
                </c:pt>
                <c:pt idx="103">
                  <c:v>43040.5</c:v>
                </c:pt>
                <c:pt idx="104">
                  <c:v>43042.5</c:v>
                </c:pt>
                <c:pt idx="105">
                  <c:v>43043.5</c:v>
                </c:pt>
                <c:pt idx="106">
                  <c:v>43044.5</c:v>
                </c:pt>
                <c:pt idx="107">
                  <c:v>43046.5</c:v>
                </c:pt>
                <c:pt idx="108">
                  <c:v>43047.5</c:v>
                </c:pt>
                <c:pt idx="109">
                  <c:v>43049.5</c:v>
                </c:pt>
                <c:pt idx="110">
                  <c:v>43053.5</c:v>
                </c:pt>
                <c:pt idx="111">
                  <c:v>43055.5</c:v>
                </c:pt>
                <c:pt idx="112">
                  <c:v>43058.5</c:v>
                </c:pt>
                <c:pt idx="113">
                  <c:v>43060.5</c:v>
                </c:pt>
                <c:pt idx="114">
                  <c:v>43061.5</c:v>
                </c:pt>
                <c:pt idx="115">
                  <c:v>43063.5</c:v>
                </c:pt>
                <c:pt idx="116">
                  <c:v>43066.5</c:v>
                </c:pt>
                <c:pt idx="117">
                  <c:v>43067.5</c:v>
                </c:pt>
                <c:pt idx="118">
                  <c:v>43068.5</c:v>
                </c:pt>
                <c:pt idx="119">
                  <c:v>43070.5</c:v>
                </c:pt>
                <c:pt idx="120">
                  <c:v>43071.5</c:v>
                </c:pt>
                <c:pt idx="121">
                  <c:v>43073.5</c:v>
                </c:pt>
                <c:pt idx="122">
                  <c:v>43083.5</c:v>
                </c:pt>
                <c:pt idx="123">
                  <c:v>43085.5</c:v>
                </c:pt>
                <c:pt idx="124">
                  <c:v>43088.5</c:v>
                </c:pt>
                <c:pt idx="125">
                  <c:v>43124.46875</c:v>
                </c:pt>
                <c:pt idx="126">
                  <c:v>43126.46875</c:v>
                </c:pt>
                <c:pt idx="127">
                  <c:v>43128.46875</c:v>
                </c:pt>
                <c:pt idx="128">
                  <c:v>43130.46875</c:v>
                </c:pt>
                <c:pt idx="129">
                  <c:v>43132</c:v>
                </c:pt>
                <c:pt idx="130">
                  <c:v>43137.46875</c:v>
                </c:pt>
                <c:pt idx="131">
                  <c:v>43139.46875</c:v>
                </c:pt>
                <c:pt idx="132">
                  <c:v>43142.46875</c:v>
                </c:pt>
                <c:pt idx="133">
                  <c:v>43173.458333333336</c:v>
                </c:pt>
                <c:pt idx="134">
                  <c:v>43175.46875</c:v>
                </c:pt>
                <c:pt idx="135">
                  <c:v>43177.46875</c:v>
                </c:pt>
                <c:pt idx="136">
                  <c:v>43179.46875</c:v>
                </c:pt>
                <c:pt idx="137">
                  <c:v>43184.427083333336</c:v>
                </c:pt>
                <c:pt idx="138">
                  <c:v>43201.427083333336</c:v>
                </c:pt>
                <c:pt idx="139">
                  <c:v>43203.427083333336</c:v>
                </c:pt>
                <c:pt idx="140">
                  <c:v>43206.427083333336</c:v>
                </c:pt>
                <c:pt idx="141">
                  <c:v>43208.427083333336</c:v>
                </c:pt>
                <c:pt idx="142">
                  <c:v>43213.427083333336</c:v>
                </c:pt>
                <c:pt idx="143">
                  <c:v>43234.4375</c:v>
                </c:pt>
                <c:pt idx="144">
                  <c:v>43238.4375</c:v>
                </c:pt>
                <c:pt idx="145">
                  <c:v>43243.4375</c:v>
                </c:pt>
                <c:pt idx="146">
                  <c:v>43246.4375</c:v>
                </c:pt>
                <c:pt idx="147">
                  <c:v>43249.4375</c:v>
                </c:pt>
                <c:pt idx="148">
                  <c:v>43251.4375</c:v>
                </c:pt>
                <c:pt idx="149">
                  <c:v>43256.520833333336</c:v>
                </c:pt>
                <c:pt idx="150">
                  <c:v>43259.4375</c:v>
                </c:pt>
                <c:pt idx="151">
                  <c:v>43301.427083333336</c:v>
                </c:pt>
                <c:pt idx="152">
                  <c:v>43307.427083333336</c:v>
                </c:pt>
                <c:pt idx="153">
                  <c:v>43315.458333333336</c:v>
                </c:pt>
                <c:pt idx="154">
                  <c:v>43319.416666666664</c:v>
                </c:pt>
                <c:pt idx="155">
                  <c:v>43320.458333333336</c:v>
                </c:pt>
                <c:pt idx="156">
                  <c:v>43321.458333333336</c:v>
                </c:pt>
                <c:pt idx="157">
                  <c:v>43324.416666666664</c:v>
                </c:pt>
                <c:pt idx="158">
                  <c:v>43325.416666666664</c:v>
                </c:pt>
                <c:pt idx="159">
                  <c:v>43327.458333333336</c:v>
                </c:pt>
                <c:pt idx="160">
                  <c:v>43332.458333333336</c:v>
                </c:pt>
                <c:pt idx="161">
                  <c:v>43334.4375</c:v>
                </c:pt>
                <c:pt idx="162">
                  <c:v>43340.458333333336</c:v>
                </c:pt>
                <c:pt idx="163">
                  <c:v>43342.416666666664</c:v>
                </c:pt>
                <c:pt idx="164">
                  <c:v>43344.4375</c:v>
                </c:pt>
                <c:pt idx="165">
                  <c:v>43501.46875</c:v>
                </c:pt>
                <c:pt idx="166">
                  <c:v>43503.46875</c:v>
                </c:pt>
                <c:pt idx="167">
                  <c:v>43515.46875</c:v>
                </c:pt>
                <c:pt idx="168">
                  <c:v>43516.46875</c:v>
                </c:pt>
                <c:pt idx="169">
                  <c:v>43517.46875</c:v>
                </c:pt>
                <c:pt idx="170">
                  <c:v>43518.46875</c:v>
                </c:pt>
                <c:pt idx="171">
                  <c:v>43521.46875</c:v>
                </c:pt>
                <c:pt idx="172">
                  <c:v>43522.46875</c:v>
                </c:pt>
                <c:pt idx="173">
                  <c:v>43524.46875</c:v>
                </c:pt>
                <c:pt idx="174">
                  <c:v>43526.46875</c:v>
                </c:pt>
                <c:pt idx="175">
                  <c:v>43527.46875</c:v>
                </c:pt>
                <c:pt idx="176">
                  <c:v>43528.46875</c:v>
                </c:pt>
                <c:pt idx="177">
                  <c:v>43630.427083333336</c:v>
                </c:pt>
                <c:pt idx="178">
                  <c:v>43633.427083333336</c:v>
                </c:pt>
                <c:pt idx="179">
                  <c:v>43634.427083333336</c:v>
                </c:pt>
                <c:pt idx="180">
                  <c:v>43637.427083333336</c:v>
                </c:pt>
                <c:pt idx="181">
                  <c:v>43639.427083333336</c:v>
                </c:pt>
                <c:pt idx="182">
                  <c:v>43642.427083333336</c:v>
                </c:pt>
                <c:pt idx="183">
                  <c:v>43645.427083333336</c:v>
                </c:pt>
                <c:pt idx="184">
                  <c:v>43654.458333333336</c:v>
                </c:pt>
                <c:pt idx="185">
                  <c:v>43657.423611111109</c:v>
                </c:pt>
                <c:pt idx="186">
                  <c:v>43659.427083333336</c:v>
                </c:pt>
                <c:pt idx="187">
                  <c:v>43663.4375</c:v>
                </c:pt>
                <c:pt idx="188">
                  <c:v>43666.427083333336</c:v>
                </c:pt>
                <c:pt idx="189">
                  <c:v>43668.423611111109</c:v>
                </c:pt>
                <c:pt idx="190">
                  <c:v>43676.423611111109</c:v>
                </c:pt>
                <c:pt idx="191">
                  <c:v>43679.430555555555</c:v>
                </c:pt>
                <c:pt idx="192">
                  <c:v>43684.4375</c:v>
                </c:pt>
                <c:pt idx="193">
                  <c:v>43691.423611111109</c:v>
                </c:pt>
                <c:pt idx="194">
                  <c:v>43706.427083333336</c:v>
                </c:pt>
                <c:pt idx="195">
                  <c:v>43710.427083333336</c:v>
                </c:pt>
                <c:pt idx="196">
                  <c:v>43711.510416666664</c:v>
                </c:pt>
                <c:pt idx="197">
                  <c:v>43712.427083333336</c:v>
                </c:pt>
                <c:pt idx="198">
                  <c:v>43713.427083333336</c:v>
                </c:pt>
                <c:pt idx="199">
                  <c:v>43714.427083333336</c:v>
                </c:pt>
                <c:pt idx="200">
                  <c:v>43717.427083333336</c:v>
                </c:pt>
                <c:pt idx="201">
                  <c:v>43718.427083333336</c:v>
                </c:pt>
                <c:pt idx="202">
                  <c:v>43727.427083333336</c:v>
                </c:pt>
                <c:pt idx="203">
                  <c:v>43730.427083333336</c:v>
                </c:pt>
                <c:pt idx="204">
                  <c:v>43731.427083333336</c:v>
                </c:pt>
                <c:pt idx="205">
                  <c:v>43733.427083333336</c:v>
                </c:pt>
                <c:pt idx="206">
                  <c:v>43735.427083333336</c:v>
                </c:pt>
                <c:pt idx="207">
                  <c:v>43737.427083333336</c:v>
                </c:pt>
                <c:pt idx="208">
                  <c:v>43739.427083333336</c:v>
                </c:pt>
                <c:pt idx="209">
                  <c:v>43769.46875</c:v>
                </c:pt>
                <c:pt idx="210">
                  <c:v>43775.46875</c:v>
                </c:pt>
                <c:pt idx="211">
                  <c:v>43780.46875</c:v>
                </c:pt>
                <c:pt idx="212">
                  <c:v>43786.46875</c:v>
                </c:pt>
                <c:pt idx="213">
                  <c:v>43788.46875</c:v>
                </c:pt>
                <c:pt idx="214">
                  <c:v>43805.46875</c:v>
                </c:pt>
                <c:pt idx="215">
                  <c:v>43808.46875</c:v>
                </c:pt>
                <c:pt idx="216">
                  <c:v>43809.46875</c:v>
                </c:pt>
                <c:pt idx="217">
                  <c:v>43810.46875</c:v>
                </c:pt>
                <c:pt idx="218">
                  <c:v>43811.46875</c:v>
                </c:pt>
                <c:pt idx="219">
                  <c:v>43812.46875</c:v>
                </c:pt>
                <c:pt idx="220">
                  <c:v>43814.46875</c:v>
                </c:pt>
                <c:pt idx="221">
                  <c:v>43815.46875</c:v>
                </c:pt>
                <c:pt idx="222">
                  <c:v>43816.46875</c:v>
                </c:pt>
                <c:pt idx="223">
                  <c:v>43817.46875</c:v>
                </c:pt>
                <c:pt idx="224">
                  <c:v>43840.46875</c:v>
                </c:pt>
                <c:pt idx="225">
                  <c:v>43843.510416666664</c:v>
                </c:pt>
                <c:pt idx="226">
                  <c:v>43845.46875</c:v>
                </c:pt>
                <c:pt idx="227">
                  <c:v>43847.46875</c:v>
                </c:pt>
                <c:pt idx="228">
                  <c:v>43848.46875</c:v>
                </c:pt>
                <c:pt idx="229">
                  <c:v>43853.46875</c:v>
                </c:pt>
                <c:pt idx="230">
                  <c:v>43857.46875</c:v>
                </c:pt>
                <c:pt idx="231">
                  <c:v>43879.479166666664</c:v>
                </c:pt>
                <c:pt idx="232">
                  <c:v>44025.4375</c:v>
                </c:pt>
                <c:pt idx="233">
                  <c:v>44026.458333333336</c:v>
                </c:pt>
                <c:pt idx="234">
                  <c:v>44028.4375</c:v>
                </c:pt>
                <c:pt idx="235">
                  <c:v>44036.423611111109</c:v>
                </c:pt>
                <c:pt idx="236">
                  <c:v>44039.430555555555</c:v>
                </c:pt>
                <c:pt idx="237">
                  <c:v>44041.420138888891</c:v>
                </c:pt>
                <c:pt idx="238">
                  <c:v>44042.4375</c:v>
                </c:pt>
                <c:pt idx="239">
                  <c:v>44046.427083333336</c:v>
                </c:pt>
                <c:pt idx="240">
                  <c:v>44047.430555555555</c:v>
                </c:pt>
                <c:pt idx="241">
                  <c:v>44053.416666666664</c:v>
                </c:pt>
                <c:pt idx="242">
                  <c:v>44054.430555555555</c:v>
                </c:pt>
                <c:pt idx="243">
                  <c:v>44055.4375</c:v>
                </c:pt>
                <c:pt idx="244">
                  <c:v>44056.423611111109</c:v>
                </c:pt>
                <c:pt idx="245">
                  <c:v>44057.430555555555</c:v>
                </c:pt>
                <c:pt idx="246">
                  <c:v>44058.416666666664</c:v>
                </c:pt>
                <c:pt idx="247">
                  <c:v>44068.429861111108</c:v>
                </c:pt>
                <c:pt idx="248">
                  <c:v>44074.418749999997</c:v>
                </c:pt>
                <c:pt idx="249">
                  <c:v>44077.423611111109</c:v>
                </c:pt>
                <c:pt idx="250">
                  <c:v>44193.465277777781</c:v>
                </c:pt>
                <c:pt idx="251">
                  <c:v>44194.461805555555</c:v>
                </c:pt>
                <c:pt idx="252">
                  <c:v>44195.461805555555</c:v>
                </c:pt>
                <c:pt idx="253">
                  <c:v>44196.465277777781</c:v>
                </c:pt>
                <c:pt idx="254">
                  <c:v>44197.465277777781</c:v>
                </c:pt>
                <c:pt idx="255">
                  <c:v>44200.465277777781</c:v>
                </c:pt>
                <c:pt idx="256">
                  <c:v>44201.465277777781</c:v>
                </c:pt>
                <c:pt idx="257">
                  <c:v>44202.465277777781</c:v>
                </c:pt>
                <c:pt idx="258">
                  <c:v>44203.465277777781</c:v>
                </c:pt>
                <c:pt idx="259">
                  <c:v>44204.461805555555</c:v>
                </c:pt>
                <c:pt idx="260">
                  <c:v>44205.465277777781</c:v>
                </c:pt>
                <c:pt idx="261">
                  <c:v>44206.465277777781</c:v>
                </c:pt>
                <c:pt idx="262">
                  <c:v>44207.461805555555</c:v>
                </c:pt>
                <c:pt idx="263">
                  <c:v>44208.465277777781</c:v>
                </c:pt>
                <c:pt idx="264">
                  <c:v>44209.465277777781</c:v>
                </c:pt>
                <c:pt idx="265">
                  <c:v>44210.458333333336</c:v>
                </c:pt>
                <c:pt idx="266">
                  <c:v>44211.458333333336</c:v>
                </c:pt>
                <c:pt idx="267">
                  <c:v>44211.465277777781</c:v>
                </c:pt>
                <c:pt idx="268">
                  <c:v>44213.465277777781</c:v>
                </c:pt>
                <c:pt idx="269">
                  <c:v>44214.46875</c:v>
                </c:pt>
                <c:pt idx="270">
                  <c:v>44215.461805555555</c:v>
                </c:pt>
                <c:pt idx="271">
                  <c:v>44216.465277777781</c:v>
                </c:pt>
                <c:pt idx="272">
                  <c:v>44217.465277777781</c:v>
                </c:pt>
                <c:pt idx="273">
                  <c:v>44218.465277777781</c:v>
                </c:pt>
                <c:pt idx="274">
                  <c:v>44219.465277777781</c:v>
                </c:pt>
                <c:pt idx="275">
                  <c:v>44220.46875</c:v>
                </c:pt>
                <c:pt idx="276">
                  <c:v>44221.46875</c:v>
                </c:pt>
                <c:pt idx="277">
                  <c:v>44222.46875</c:v>
                </c:pt>
                <c:pt idx="278">
                  <c:v>44223.489583333336</c:v>
                </c:pt>
                <c:pt idx="279">
                  <c:v>44224.46875</c:v>
                </c:pt>
                <c:pt idx="280">
                  <c:v>44228.472222222219</c:v>
                </c:pt>
                <c:pt idx="281">
                  <c:v>44232.461805555555</c:v>
                </c:pt>
                <c:pt idx="282">
                  <c:v>44234.46875</c:v>
                </c:pt>
                <c:pt idx="283">
                  <c:v>44235.46875</c:v>
                </c:pt>
                <c:pt idx="284">
                  <c:v>44237.479166666664</c:v>
                </c:pt>
                <c:pt idx="285">
                  <c:v>44238.479166666664</c:v>
                </c:pt>
                <c:pt idx="286">
                  <c:v>44239.46875</c:v>
                </c:pt>
                <c:pt idx="287">
                  <c:v>44240.46875</c:v>
                </c:pt>
                <c:pt idx="288">
                  <c:v>44241.46875</c:v>
                </c:pt>
                <c:pt idx="289">
                  <c:v>44246.46875</c:v>
                </c:pt>
                <c:pt idx="290">
                  <c:v>44247.46875</c:v>
                </c:pt>
                <c:pt idx="291">
                  <c:v>44248.46875</c:v>
                </c:pt>
                <c:pt idx="292">
                  <c:v>44249.479166666664</c:v>
                </c:pt>
                <c:pt idx="293">
                  <c:v>44253.46875</c:v>
                </c:pt>
                <c:pt idx="294">
                  <c:v>44254.46875</c:v>
                </c:pt>
                <c:pt idx="295">
                  <c:v>44255.479166666664</c:v>
                </c:pt>
              </c:numCache>
            </c:numRef>
          </c:cat>
          <c:val>
            <c:numRef>
              <c:f>List1!$F$2:$F$297</c:f>
              <c:numCache>
                <c:formatCode>General</c:formatCode>
                <c:ptCount val="296"/>
                <c:pt idx="0">
                  <c:v>-3</c:v>
                </c:pt>
                <c:pt idx="1">
                  <c:v>1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10</c:v>
                </c:pt>
                <c:pt idx="7">
                  <c:v>19</c:v>
                </c:pt>
                <c:pt idx="8">
                  <c:v>26</c:v>
                </c:pt>
                <c:pt idx="9">
                  <c:v>28</c:v>
                </c:pt>
                <c:pt idx="10">
                  <c:v>26</c:v>
                </c:pt>
                <c:pt idx="11">
                  <c:v>23</c:v>
                </c:pt>
                <c:pt idx="12">
                  <c:v>24</c:v>
                </c:pt>
                <c:pt idx="13">
                  <c:v>27</c:v>
                </c:pt>
                <c:pt idx="14">
                  <c:v>22</c:v>
                </c:pt>
                <c:pt idx="15">
                  <c:v>22</c:v>
                </c:pt>
                <c:pt idx="16">
                  <c:v>7</c:v>
                </c:pt>
                <c:pt idx="17">
                  <c:v>9</c:v>
                </c:pt>
                <c:pt idx="18">
                  <c:v>12</c:v>
                </c:pt>
                <c:pt idx="19">
                  <c:v>16</c:v>
                </c:pt>
                <c:pt idx="20">
                  <c:v>21</c:v>
                </c:pt>
                <c:pt idx="21">
                  <c:v>17</c:v>
                </c:pt>
                <c:pt idx="22">
                  <c:v>6</c:v>
                </c:pt>
                <c:pt idx="23">
                  <c:v>8</c:v>
                </c:pt>
                <c:pt idx="24">
                  <c:v>2</c:v>
                </c:pt>
                <c:pt idx="25">
                  <c:v>4</c:v>
                </c:pt>
                <c:pt idx="26">
                  <c:v>0</c:v>
                </c:pt>
                <c:pt idx="27">
                  <c:v>11</c:v>
                </c:pt>
                <c:pt idx="28">
                  <c:v>10</c:v>
                </c:pt>
                <c:pt idx="29">
                  <c:v>10.5</c:v>
                </c:pt>
                <c:pt idx="30">
                  <c:v>10</c:v>
                </c:pt>
                <c:pt idx="31">
                  <c:v>11</c:v>
                </c:pt>
                <c:pt idx="32">
                  <c:v>5</c:v>
                </c:pt>
                <c:pt idx="33">
                  <c:v>6</c:v>
                </c:pt>
                <c:pt idx="34">
                  <c:v>19</c:v>
                </c:pt>
                <c:pt idx="35">
                  <c:v>21</c:v>
                </c:pt>
                <c:pt idx="36">
                  <c:v>11</c:v>
                </c:pt>
                <c:pt idx="37">
                  <c:v>12</c:v>
                </c:pt>
                <c:pt idx="38">
                  <c:v>13</c:v>
                </c:pt>
                <c:pt idx="39">
                  <c:v>16</c:v>
                </c:pt>
                <c:pt idx="40">
                  <c:v>21</c:v>
                </c:pt>
                <c:pt idx="41">
                  <c:v>22</c:v>
                </c:pt>
                <c:pt idx="42">
                  <c:v>10</c:v>
                </c:pt>
                <c:pt idx="43">
                  <c:v>25</c:v>
                </c:pt>
                <c:pt idx="44">
                  <c:v>25</c:v>
                </c:pt>
                <c:pt idx="45">
                  <c:v>27</c:v>
                </c:pt>
                <c:pt idx="46">
                  <c:v>26</c:v>
                </c:pt>
                <c:pt idx="47">
                  <c:v>29</c:v>
                </c:pt>
                <c:pt idx="48">
                  <c:v>28</c:v>
                </c:pt>
                <c:pt idx="49">
                  <c:v>27</c:v>
                </c:pt>
                <c:pt idx="50">
                  <c:v>28</c:v>
                </c:pt>
                <c:pt idx="51">
                  <c:v>29</c:v>
                </c:pt>
                <c:pt idx="52">
                  <c:v>24.5</c:v>
                </c:pt>
                <c:pt idx="53">
                  <c:v>26.2</c:v>
                </c:pt>
                <c:pt idx="54">
                  <c:v>28</c:v>
                </c:pt>
                <c:pt idx="55">
                  <c:v>27</c:v>
                </c:pt>
                <c:pt idx="56">
                  <c:v>19</c:v>
                </c:pt>
                <c:pt idx="57">
                  <c:v>18</c:v>
                </c:pt>
                <c:pt idx="58">
                  <c:v>17</c:v>
                </c:pt>
                <c:pt idx="59">
                  <c:v>21</c:v>
                </c:pt>
                <c:pt idx="60">
                  <c:v>20</c:v>
                </c:pt>
                <c:pt idx="61">
                  <c:v>13</c:v>
                </c:pt>
                <c:pt idx="62">
                  <c:v>14</c:v>
                </c:pt>
                <c:pt idx="63">
                  <c:v>7</c:v>
                </c:pt>
                <c:pt idx="64">
                  <c:v>9</c:v>
                </c:pt>
                <c:pt idx="65">
                  <c:v>20</c:v>
                </c:pt>
                <c:pt idx="66">
                  <c:v>12</c:v>
                </c:pt>
                <c:pt idx="67">
                  <c:v>15</c:v>
                </c:pt>
                <c:pt idx="68">
                  <c:v>2</c:v>
                </c:pt>
                <c:pt idx="69">
                  <c:v>9</c:v>
                </c:pt>
                <c:pt idx="70">
                  <c:v>5</c:v>
                </c:pt>
                <c:pt idx="71">
                  <c:v>12</c:v>
                </c:pt>
                <c:pt idx="72">
                  <c:v>3</c:v>
                </c:pt>
                <c:pt idx="73">
                  <c:v>4</c:v>
                </c:pt>
                <c:pt idx="74">
                  <c:v>6</c:v>
                </c:pt>
                <c:pt idx="75">
                  <c:v>20</c:v>
                </c:pt>
                <c:pt idx="76">
                  <c:v>23</c:v>
                </c:pt>
                <c:pt idx="77">
                  <c:v>14</c:v>
                </c:pt>
                <c:pt idx="78">
                  <c:v>23.5</c:v>
                </c:pt>
                <c:pt idx="79">
                  <c:v>27</c:v>
                </c:pt>
                <c:pt idx="80">
                  <c:v>24</c:v>
                </c:pt>
                <c:pt idx="81">
                  <c:v>22.5</c:v>
                </c:pt>
                <c:pt idx="82">
                  <c:v>19</c:v>
                </c:pt>
                <c:pt idx="83">
                  <c:v>10</c:v>
                </c:pt>
                <c:pt idx="84">
                  <c:v>15</c:v>
                </c:pt>
                <c:pt idx="85">
                  <c:v>20</c:v>
                </c:pt>
                <c:pt idx="86">
                  <c:v>15</c:v>
                </c:pt>
                <c:pt idx="87">
                  <c:v>22</c:v>
                </c:pt>
                <c:pt idx="88">
                  <c:v>22</c:v>
                </c:pt>
                <c:pt idx="89">
                  <c:v>23</c:v>
                </c:pt>
                <c:pt idx="90">
                  <c:v>20</c:v>
                </c:pt>
                <c:pt idx="91">
                  <c:v>19</c:v>
                </c:pt>
                <c:pt idx="92">
                  <c:v>20</c:v>
                </c:pt>
                <c:pt idx="93">
                  <c:v>14</c:v>
                </c:pt>
                <c:pt idx="94">
                  <c:v>16</c:v>
                </c:pt>
                <c:pt idx="95">
                  <c:v>13</c:v>
                </c:pt>
                <c:pt idx="96">
                  <c:v>20</c:v>
                </c:pt>
                <c:pt idx="97">
                  <c:v>20</c:v>
                </c:pt>
                <c:pt idx="98">
                  <c:v>21</c:v>
                </c:pt>
                <c:pt idx="99">
                  <c:v>12</c:v>
                </c:pt>
                <c:pt idx="100">
                  <c:v>12</c:v>
                </c:pt>
                <c:pt idx="101">
                  <c:v>13</c:v>
                </c:pt>
                <c:pt idx="102">
                  <c:v>12</c:v>
                </c:pt>
                <c:pt idx="103">
                  <c:v>12</c:v>
                </c:pt>
                <c:pt idx="104">
                  <c:v>13</c:v>
                </c:pt>
                <c:pt idx="105">
                  <c:v>14</c:v>
                </c:pt>
                <c:pt idx="106">
                  <c:v>13</c:v>
                </c:pt>
                <c:pt idx="107">
                  <c:v>11</c:v>
                </c:pt>
                <c:pt idx="108">
                  <c:v>9</c:v>
                </c:pt>
                <c:pt idx="109">
                  <c:v>9</c:v>
                </c:pt>
                <c:pt idx="110">
                  <c:v>7</c:v>
                </c:pt>
                <c:pt idx="111">
                  <c:v>4</c:v>
                </c:pt>
                <c:pt idx="112">
                  <c:v>8</c:v>
                </c:pt>
                <c:pt idx="113">
                  <c:v>9</c:v>
                </c:pt>
                <c:pt idx="114">
                  <c:v>14</c:v>
                </c:pt>
                <c:pt idx="115">
                  <c:v>13</c:v>
                </c:pt>
                <c:pt idx="116">
                  <c:v>6</c:v>
                </c:pt>
                <c:pt idx="117">
                  <c:v>6</c:v>
                </c:pt>
                <c:pt idx="118">
                  <c:v>5</c:v>
                </c:pt>
                <c:pt idx="119">
                  <c:v>6</c:v>
                </c:pt>
                <c:pt idx="120">
                  <c:v>2</c:v>
                </c:pt>
                <c:pt idx="121">
                  <c:v>2</c:v>
                </c:pt>
                <c:pt idx="122">
                  <c:v>9</c:v>
                </c:pt>
                <c:pt idx="123">
                  <c:v>3</c:v>
                </c:pt>
                <c:pt idx="124">
                  <c:v>3</c:v>
                </c:pt>
                <c:pt idx="125">
                  <c:v>9</c:v>
                </c:pt>
                <c:pt idx="126">
                  <c:v>13</c:v>
                </c:pt>
                <c:pt idx="127">
                  <c:v>4.5</c:v>
                </c:pt>
                <c:pt idx="128">
                  <c:v>12</c:v>
                </c:pt>
                <c:pt idx="129">
                  <c:v>14</c:v>
                </c:pt>
                <c:pt idx="130">
                  <c:v>1</c:v>
                </c:pt>
                <c:pt idx="131">
                  <c:v>2</c:v>
                </c:pt>
                <c:pt idx="132">
                  <c:v>4</c:v>
                </c:pt>
                <c:pt idx="133">
                  <c:v>14.5</c:v>
                </c:pt>
                <c:pt idx="134">
                  <c:v>9</c:v>
                </c:pt>
                <c:pt idx="135">
                  <c:v>0</c:v>
                </c:pt>
                <c:pt idx="136">
                  <c:v>0.5</c:v>
                </c:pt>
                <c:pt idx="137">
                  <c:v>8</c:v>
                </c:pt>
                <c:pt idx="138">
                  <c:v>17.5</c:v>
                </c:pt>
                <c:pt idx="139">
                  <c:v>21</c:v>
                </c:pt>
                <c:pt idx="140">
                  <c:v>20</c:v>
                </c:pt>
                <c:pt idx="141">
                  <c:v>20</c:v>
                </c:pt>
                <c:pt idx="142">
                  <c:v>21</c:v>
                </c:pt>
                <c:pt idx="143">
                  <c:v>19</c:v>
                </c:pt>
                <c:pt idx="144">
                  <c:v>21</c:v>
                </c:pt>
                <c:pt idx="145">
                  <c:v>26</c:v>
                </c:pt>
                <c:pt idx="146">
                  <c:v>24</c:v>
                </c:pt>
                <c:pt idx="147">
                  <c:v>29</c:v>
                </c:pt>
                <c:pt idx="148">
                  <c:v>28.5</c:v>
                </c:pt>
                <c:pt idx="149">
                  <c:v>25.5</c:v>
                </c:pt>
                <c:pt idx="150">
                  <c:v>29</c:v>
                </c:pt>
                <c:pt idx="151">
                  <c:v>29</c:v>
                </c:pt>
                <c:pt idx="152">
                  <c:v>28</c:v>
                </c:pt>
                <c:pt idx="153">
                  <c:v>29</c:v>
                </c:pt>
                <c:pt idx="154">
                  <c:v>29</c:v>
                </c:pt>
                <c:pt idx="155">
                  <c:v>31</c:v>
                </c:pt>
                <c:pt idx="156">
                  <c:v>30</c:v>
                </c:pt>
                <c:pt idx="157">
                  <c:v>25</c:v>
                </c:pt>
                <c:pt idx="158">
                  <c:v>26</c:v>
                </c:pt>
                <c:pt idx="159">
                  <c:v>27</c:v>
                </c:pt>
                <c:pt idx="160">
                  <c:v>28</c:v>
                </c:pt>
                <c:pt idx="161">
                  <c:v>28</c:v>
                </c:pt>
                <c:pt idx="162">
                  <c:v>24</c:v>
                </c:pt>
                <c:pt idx="163">
                  <c:v>24</c:v>
                </c:pt>
                <c:pt idx="164">
                  <c:v>23</c:v>
                </c:pt>
                <c:pt idx="165">
                  <c:v>7</c:v>
                </c:pt>
                <c:pt idx="166">
                  <c:v>5</c:v>
                </c:pt>
                <c:pt idx="167">
                  <c:v>14</c:v>
                </c:pt>
                <c:pt idx="168">
                  <c:v>12</c:v>
                </c:pt>
                <c:pt idx="169">
                  <c:v>14</c:v>
                </c:pt>
                <c:pt idx="170">
                  <c:v>10</c:v>
                </c:pt>
                <c:pt idx="171">
                  <c:v>7</c:v>
                </c:pt>
                <c:pt idx="172">
                  <c:v>13</c:v>
                </c:pt>
                <c:pt idx="173">
                  <c:v>16</c:v>
                </c:pt>
                <c:pt idx="174">
                  <c:v>10</c:v>
                </c:pt>
                <c:pt idx="175">
                  <c:v>15</c:v>
                </c:pt>
                <c:pt idx="176">
                  <c:v>18</c:v>
                </c:pt>
                <c:pt idx="177">
                  <c:v>30</c:v>
                </c:pt>
                <c:pt idx="178">
                  <c:v>26</c:v>
                </c:pt>
                <c:pt idx="179">
                  <c:v>25</c:v>
                </c:pt>
                <c:pt idx="180">
                  <c:v>26.5</c:v>
                </c:pt>
                <c:pt idx="181">
                  <c:v>19.5</c:v>
                </c:pt>
                <c:pt idx="182">
                  <c:v>31</c:v>
                </c:pt>
                <c:pt idx="183">
                  <c:v>26</c:v>
                </c:pt>
                <c:pt idx="184">
                  <c:v>23.5</c:v>
                </c:pt>
                <c:pt idx="185">
                  <c:v>19</c:v>
                </c:pt>
                <c:pt idx="186">
                  <c:v>17</c:v>
                </c:pt>
                <c:pt idx="187">
                  <c:v>26</c:v>
                </c:pt>
                <c:pt idx="188">
                  <c:v>31</c:v>
                </c:pt>
                <c:pt idx="189">
                  <c:v>28</c:v>
                </c:pt>
                <c:pt idx="190">
                  <c:v>28</c:v>
                </c:pt>
                <c:pt idx="191">
                  <c:v>27</c:v>
                </c:pt>
                <c:pt idx="192">
                  <c:v>30</c:v>
                </c:pt>
                <c:pt idx="193">
                  <c:v>20</c:v>
                </c:pt>
                <c:pt idx="194">
                  <c:v>28.5</c:v>
                </c:pt>
                <c:pt idx="195">
                  <c:v>27.5</c:v>
                </c:pt>
                <c:pt idx="196">
                  <c:v>17.5</c:v>
                </c:pt>
                <c:pt idx="197">
                  <c:v>22</c:v>
                </c:pt>
                <c:pt idx="198">
                  <c:v>24</c:v>
                </c:pt>
                <c:pt idx="199">
                  <c:v>17.5</c:v>
                </c:pt>
                <c:pt idx="200">
                  <c:v>19.5</c:v>
                </c:pt>
                <c:pt idx="201">
                  <c:v>22</c:v>
                </c:pt>
                <c:pt idx="202">
                  <c:v>16</c:v>
                </c:pt>
                <c:pt idx="203">
                  <c:v>19.5</c:v>
                </c:pt>
                <c:pt idx="204">
                  <c:v>22.5</c:v>
                </c:pt>
                <c:pt idx="205">
                  <c:v>19</c:v>
                </c:pt>
                <c:pt idx="206">
                  <c:v>21</c:v>
                </c:pt>
                <c:pt idx="207">
                  <c:v>18.5</c:v>
                </c:pt>
                <c:pt idx="208">
                  <c:v>23</c:v>
                </c:pt>
                <c:pt idx="209">
                  <c:v>8</c:v>
                </c:pt>
                <c:pt idx="210">
                  <c:v>12</c:v>
                </c:pt>
                <c:pt idx="211">
                  <c:v>8</c:v>
                </c:pt>
                <c:pt idx="212">
                  <c:v>12</c:v>
                </c:pt>
                <c:pt idx="213">
                  <c:v>11</c:v>
                </c:pt>
                <c:pt idx="214">
                  <c:v>2</c:v>
                </c:pt>
                <c:pt idx="215">
                  <c:v>10</c:v>
                </c:pt>
                <c:pt idx="216">
                  <c:v>6</c:v>
                </c:pt>
                <c:pt idx="217">
                  <c:v>1</c:v>
                </c:pt>
                <c:pt idx="218">
                  <c:v>0</c:v>
                </c:pt>
                <c:pt idx="219">
                  <c:v>2</c:v>
                </c:pt>
                <c:pt idx="220">
                  <c:v>9</c:v>
                </c:pt>
                <c:pt idx="221">
                  <c:v>13</c:v>
                </c:pt>
                <c:pt idx="222">
                  <c:v>17</c:v>
                </c:pt>
                <c:pt idx="223">
                  <c:v>15</c:v>
                </c:pt>
                <c:pt idx="224">
                  <c:v>9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-1</c:v>
                </c:pt>
                <c:pt idx="229">
                  <c:v>0</c:v>
                </c:pt>
                <c:pt idx="230">
                  <c:v>3</c:v>
                </c:pt>
                <c:pt idx="231">
                  <c:v>11</c:v>
                </c:pt>
                <c:pt idx="232">
                  <c:v>24</c:v>
                </c:pt>
                <c:pt idx="233">
                  <c:v>24</c:v>
                </c:pt>
                <c:pt idx="234">
                  <c:v>24</c:v>
                </c:pt>
                <c:pt idx="235">
                  <c:v>27</c:v>
                </c:pt>
                <c:pt idx="236">
                  <c:v>28</c:v>
                </c:pt>
                <c:pt idx="237">
                  <c:v>30</c:v>
                </c:pt>
                <c:pt idx="238">
                  <c:v>30</c:v>
                </c:pt>
                <c:pt idx="239">
                  <c:v>26</c:v>
                </c:pt>
                <c:pt idx="240">
                  <c:v>25</c:v>
                </c:pt>
                <c:pt idx="241">
                  <c:v>29</c:v>
                </c:pt>
                <c:pt idx="242">
                  <c:v>30</c:v>
                </c:pt>
                <c:pt idx="243">
                  <c:v>29</c:v>
                </c:pt>
                <c:pt idx="244">
                  <c:v>29</c:v>
                </c:pt>
                <c:pt idx="245">
                  <c:v>27</c:v>
                </c:pt>
                <c:pt idx="246">
                  <c:v>24</c:v>
                </c:pt>
                <c:pt idx="247">
                  <c:v>25</c:v>
                </c:pt>
                <c:pt idx="248">
                  <c:v>22</c:v>
                </c:pt>
                <c:pt idx="249">
                  <c:v>22</c:v>
                </c:pt>
                <c:pt idx="250">
                  <c:v>4</c:v>
                </c:pt>
                <c:pt idx="251">
                  <c:v>9</c:v>
                </c:pt>
                <c:pt idx="252">
                  <c:v>8</c:v>
                </c:pt>
                <c:pt idx="253">
                  <c:v>5</c:v>
                </c:pt>
                <c:pt idx="254">
                  <c:v>6</c:v>
                </c:pt>
                <c:pt idx="255">
                  <c:v>6</c:v>
                </c:pt>
                <c:pt idx="256">
                  <c:v>6</c:v>
                </c:pt>
                <c:pt idx="257">
                  <c:v>6</c:v>
                </c:pt>
                <c:pt idx="258">
                  <c:v>5</c:v>
                </c:pt>
                <c:pt idx="259">
                  <c:v>3</c:v>
                </c:pt>
                <c:pt idx="260">
                  <c:v>2</c:v>
                </c:pt>
                <c:pt idx="261">
                  <c:v>2</c:v>
                </c:pt>
                <c:pt idx="262">
                  <c:v>2</c:v>
                </c:pt>
                <c:pt idx="263">
                  <c:v>1</c:v>
                </c:pt>
                <c:pt idx="264">
                  <c:v>1</c:v>
                </c:pt>
                <c:pt idx="265">
                  <c:v>2</c:v>
                </c:pt>
                <c:pt idx="266">
                  <c:v>1</c:v>
                </c:pt>
                <c:pt idx="267">
                  <c:v>0.5</c:v>
                </c:pt>
                <c:pt idx="268">
                  <c:v>1</c:v>
                </c:pt>
                <c:pt idx="269">
                  <c:v>0</c:v>
                </c:pt>
                <c:pt idx="270">
                  <c:v>2</c:v>
                </c:pt>
                <c:pt idx="271">
                  <c:v>11</c:v>
                </c:pt>
                <c:pt idx="272">
                  <c:v>13</c:v>
                </c:pt>
                <c:pt idx="273">
                  <c:v>12</c:v>
                </c:pt>
                <c:pt idx="274">
                  <c:v>11</c:v>
                </c:pt>
                <c:pt idx="275">
                  <c:v>7</c:v>
                </c:pt>
                <c:pt idx="276">
                  <c:v>2</c:v>
                </c:pt>
                <c:pt idx="277">
                  <c:v>3</c:v>
                </c:pt>
                <c:pt idx="278">
                  <c:v>4</c:v>
                </c:pt>
                <c:pt idx="279">
                  <c:v>4</c:v>
                </c:pt>
                <c:pt idx="280">
                  <c:v>4</c:v>
                </c:pt>
                <c:pt idx="281">
                  <c:v>13</c:v>
                </c:pt>
                <c:pt idx="282">
                  <c:v>12</c:v>
                </c:pt>
                <c:pt idx="283">
                  <c:v>7</c:v>
                </c:pt>
                <c:pt idx="284">
                  <c:v>7</c:v>
                </c:pt>
                <c:pt idx="285">
                  <c:v>-3</c:v>
                </c:pt>
                <c:pt idx="286">
                  <c:v>-2</c:v>
                </c:pt>
                <c:pt idx="287">
                  <c:v>-3</c:v>
                </c:pt>
                <c:pt idx="288">
                  <c:v>1</c:v>
                </c:pt>
                <c:pt idx="289">
                  <c:v>13</c:v>
                </c:pt>
                <c:pt idx="290">
                  <c:v>12</c:v>
                </c:pt>
                <c:pt idx="291">
                  <c:v>9</c:v>
                </c:pt>
                <c:pt idx="292">
                  <c:v>17</c:v>
                </c:pt>
                <c:pt idx="293">
                  <c:v>15</c:v>
                </c:pt>
                <c:pt idx="294">
                  <c:v>9</c:v>
                </c:pt>
                <c:pt idx="29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5E-46AE-B11E-DDF7562F2D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5536687"/>
        <c:axId val="685519631"/>
      </c:lineChart>
      <c:dateAx>
        <c:axId val="68553668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datum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85519631"/>
        <c:crosses val="autoZero"/>
        <c:auto val="1"/>
        <c:lblOffset val="100"/>
        <c:baseTimeUnit val="days"/>
      </c:dateAx>
      <c:valAx>
        <c:axId val="685519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temperatura  °C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85536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 cm</c:v>
                </c:pt>
              </c:strCache>
            </c:strRef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Sheet1!$A$2:$A$366</c:f>
              <c:numCache>
                <c:formatCode>m/d/yyyy</c:formatCode>
                <c:ptCount val="365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</c:numCache>
            </c:numRef>
          </c:cat>
          <c:val>
            <c:numRef>
              <c:f>Sheet1!$B$2:$B$366</c:f>
              <c:numCache>
                <c:formatCode>0.0</c:formatCode>
                <c:ptCount val="365"/>
                <c:pt idx="0">
                  <c:v>0.2</c:v>
                </c:pt>
                <c:pt idx="1">
                  <c:v>0.30000000000000004</c:v>
                </c:pt>
                <c:pt idx="2">
                  <c:v>0.4</c:v>
                </c:pt>
                <c:pt idx="3">
                  <c:v>0</c:v>
                </c:pt>
                <c:pt idx="4">
                  <c:v>-0.2</c:v>
                </c:pt>
                <c:pt idx="5">
                  <c:v>0</c:v>
                </c:pt>
                <c:pt idx="6">
                  <c:v>-0.1</c:v>
                </c:pt>
                <c:pt idx="7">
                  <c:v>-0.1</c:v>
                </c:pt>
                <c:pt idx="8">
                  <c:v>0.1</c:v>
                </c:pt>
                <c:pt idx="9">
                  <c:v>0.1</c:v>
                </c:pt>
                <c:pt idx="10">
                  <c:v>0.2</c:v>
                </c:pt>
                <c:pt idx="11">
                  <c:v>-0.2</c:v>
                </c:pt>
                <c:pt idx="12">
                  <c:v>-0.1</c:v>
                </c:pt>
                <c:pt idx="13">
                  <c:v>0.1</c:v>
                </c:pt>
                <c:pt idx="14">
                  <c:v>0.30000000000000004</c:v>
                </c:pt>
                <c:pt idx="15">
                  <c:v>0.4</c:v>
                </c:pt>
                <c:pt idx="16">
                  <c:v>7.4</c:v>
                </c:pt>
                <c:pt idx="17">
                  <c:v>0.5</c:v>
                </c:pt>
                <c:pt idx="18">
                  <c:v>0.4</c:v>
                </c:pt>
                <c:pt idx="19">
                  <c:v>0.4</c:v>
                </c:pt>
                <c:pt idx="20">
                  <c:v>0.8</c:v>
                </c:pt>
                <c:pt idx="21">
                  <c:v>0.2</c:v>
                </c:pt>
                <c:pt idx="22">
                  <c:v>0.2</c:v>
                </c:pt>
                <c:pt idx="23">
                  <c:v>0.1</c:v>
                </c:pt>
                <c:pt idx="24">
                  <c:v>0.1</c:v>
                </c:pt>
                <c:pt idx="25">
                  <c:v>0</c:v>
                </c:pt>
                <c:pt idx="26">
                  <c:v>0.2</c:v>
                </c:pt>
                <c:pt idx="27">
                  <c:v>0.2</c:v>
                </c:pt>
                <c:pt idx="28">
                  <c:v>0.30000000000000004</c:v>
                </c:pt>
                <c:pt idx="29">
                  <c:v>0.30000000000000004</c:v>
                </c:pt>
                <c:pt idx="30">
                  <c:v>0.2</c:v>
                </c:pt>
                <c:pt idx="31">
                  <c:v>0.8</c:v>
                </c:pt>
                <c:pt idx="32">
                  <c:v>10.5</c:v>
                </c:pt>
                <c:pt idx="33">
                  <c:v>9.4</c:v>
                </c:pt>
                <c:pt idx="34">
                  <c:v>7.1</c:v>
                </c:pt>
                <c:pt idx="35">
                  <c:v>2.7</c:v>
                </c:pt>
                <c:pt idx="36">
                  <c:v>6</c:v>
                </c:pt>
                <c:pt idx="37">
                  <c:v>4</c:v>
                </c:pt>
                <c:pt idx="38">
                  <c:v>0.4</c:v>
                </c:pt>
                <c:pt idx="39">
                  <c:v>6</c:v>
                </c:pt>
                <c:pt idx="40">
                  <c:v>8.8000000000000007</c:v>
                </c:pt>
                <c:pt idx="41">
                  <c:v>4.9000000000000004</c:v>
                </c:pt>
                <c:pt idx="42">
                  <c:v>3.7</c:v>
                </c:pt>
                <c:pt idx="43">
                  <c:v>2.1</c:v>
                </c:pt>
                <c:pt idx="44">
                  <c:v>7.1</c:v>
                </c:pt>
                <c:pt idx="45">
                  <c:v>8.6999999999999993</c:v>
                </c:pt>
                <c:pt idx="46">
                  <c:v>11.4</c:v>
                </c:pt>
                <c:pt idx="47">
                  <c:v>12.8</c:v>
                </c:pt>
                <c:pt idx="48">
                  <c:v>12</c:v>
                </c:pt>
                <c:pt idx="49">
                  <c:v>13.5</c:v>
                </c:pt>
                <c:pt idx="50">
                  <c:v>11.8</c:v>
                </c:pt>
                <c:pt idx="51">
                  <c:v>14.6</c:v>
                </c:pt>
                <c:pt idx="52">
                  <c:v>9.4</c:v>
                </c:pt>
                <c:pt idx="53">
                  <c:v>0.7</c:v>
                </c:pt>
                <c:pt idx="54">
                  <c:v>0.1</c:v>
                </c:pt>
                <c:pt idx="55">
                  <c:v>5.3</c:v>
                </c:pt>
                <c:pt idx="56">
                  <c:v>12</c:v>
                </c:pt>
                <c:pt idx="57">
                  <c:v>12.9</c:v>
                </c:pt>
                <c:pt idx="58">
                  <c:v>15.9</c:v>
                </c:pt>
                <c:pt idx="59">
                  <c:v>16.100000000000001</c:v>
                </c:pt>
                <c:pt idx="60">
                  <c:v>12.1</c:v>
                </c:pt>
                <c:pt idx="61">
                  <c:v>16.2</c:v>
                </c:pt>
                <c:pt idx="62">
                  <c:v>17.8</c:v>
                </c:pt>
                <c:pt idx="63">
                  <c:v>17.5</c:v>
                </c:pt>
                <c:pt idx="64">
                  <c:v>17.399999999999999</c:v>
                </c:pt>
                <c:pt idx="65">
                  <c:v>18.100000000000001</c:v>
                </c:pt>
                <c:pt idx="66">
                  <c:v>14</c:v>
                </c:pt>
                <c:pt idx="67">
                  <c:v>18</c:v>
                </c:pt>
                <c:pt idx="68">
                  <c:v>13.1</c:v>
                </c:pt>
                <c:pt idx="69">
                  <c:v>7.2</c:v>
                </c:pt>
                <c:pt idx="70">
                  <c:v>10.5</c:v>
                </c:pt>
                <c:pt idx="71">
                  <c:v>13.7</c:v>
                </c:pt>
                <c:pt idx="72">
                  <c:v>17.5</c:v>
                </c:pt>
                <c:pt idx="73">
                  <c:v>15.5</c:v>
                </c:pt>
                <c:pt idx="74">
                  <c:v>16</c:v>
                </c:pt>
                <c:pt idx="75">
                  <c:v>24.7</c:v>
                </c:pt>
                <c:pt idx="76">
                  <c:v>7.2</c:v>
                </c:pt>
                <c:pt idx="77">
                  <c:v>10.4</c:v>
                </c:pt>
                <c:pt idx="78">
                  <c:v>13.3</c:v>
                </c:pt>
                <c:pt idx="79">
                  <c:v>20.5</c:v>
                </c:pt>
                <c:pt idx="80">
                  <c:v>22.6</c:v>
                </c:pt>
                <c:pt idx="81">
                  <c:v>23.5</c:v>
                </c:pt>
                <c:pt idx="82">
                  <c:v>26.3</c:v>
                </c:pt>
                <c:pt idx="83">
                  <c:v>18.8</c:v>
                </c:pt>
                <c:pt idx="84">
                  <c:v>12.2</c:v>
                </c:pt>
                <c:pt idx="85">
                  <c:v>9.6999999999999993</c:v>
                </c:pt>
                <c:pt idx="86">
                  <c:v>18.2</c:v>
                </c:pt>
                <c:pt idx="87">
                  <c:v>23.4</c:v>
                </c:pt>
                <c:pt idx="88">
                  <c:v>25.3</c:v>
                </c:pt>
                <c:pt idx="89">
                  <c:v>26.8</c:v>
                </c:pt>
                <c:pt idx="90">
                  <c:v>26.3</c:v>
                </c:pt>
                <c:pt idx="91">
                  <c:v>24.5</c:v>
                </c:pt>
                <c:pt idx="92">
                  <c:v>24.4</c:v>
                </c:pt>
                <c:pt idx="93">
                  <c:v>25.4</c:v>
                </c:pt>
                <c:pt idx="94">
                  <c:v>12.2</c:v>
                </c:pt>
                <c:pt idx="95">
                  <c:v>19.100000000000001</c:v>
                </c:pt>
                <c:pt idx="96">
                  <c:v>22.1</c:v>
                </c:pt>
                <c:pt idx="97">
                  <c:v>20.100000000000001</c:v>
                </c:pt>
                <c:pt idx="98">
                  <c:v>22.7</c:v>
                </c:pt>
                <c:pt idx="99">
                  <c:v>21.5</c:v>
                </c:pt>
                <c:pt idx="100">
                  <c:v>8.8000000000000007</c:v>
                </c:pt>
                <c:pt idx="101">
                  <c:v>7</c:v>
                </c:pt>
                <c:pt idx="102">
                  <c:v>7.6</c:v>
                </c:pt>
                <c:pt idx="103">
                  <c:v>8.1999999999999993</c:v>
                </c:pt>
                <c:pt idx="104">
                  <c:v>19.399999999999999</c:v>
                </c:pt>
                <c:pt idx="105">
                  <c:v>20.8</c:v>
                </c:pt>
                <c:pt idx="106">
                  <c:v>21.8</c:v>
                </c:pt>
                <c:pt idx="107">
                  <c:v>18.2</c:v>
                </c:pt>
                <c:pt idx="108">
                  <c:v>24.8</c:v>
                </c:pt>
                <c:pt idx="109">
                  <c:v>25.2</c:v>
                </c:pt>
                <c:pt idx="110">
                  <c:v>28.8</c:v>
                </c:pt>
                <c:pt idx="111">
                  <c:v>31.5</c:v>
                </c:pt>
                <c:pt idx="112">
                  <c:v>21.5</c:v>
                </c:pt>
                <c:pt idx="113">
                  <c:v>30.8</c:v>
                </c:pt>
                <c:pt idx="114">
                  <c:v>33.4</c:v>
                </c:pt>
                <c:pt idx="115">
                  <c:v>32</c:v>
                </c:pt>
                <c:pt idx="116">
                  <c:v>26</c:v>
                </c:pt>
                <c:pt idx="117">
                  <c:v>25.7</c:v>
                </c:pt>
                <c:pt idx="118">
                  <c:v>12.7</c:v>
                </c:pt>
                <c:pt idx="119">
                  <c:v>18.5</c:v>
                </c:pt>
                <c:pt idx="120">
                  <c:v>23.5</c:v>
                </c:pt>
                <c:pt idx="121">
                  <c:v>30</c:v>
                </c:pt>
                <c:pt idx="122">
                  <c:v>23.5</c:v>
                </c:pt>
                <c:pt idx="123">
                  <c:v>20</c:v>
                </c:pt>
                <c:pt idx="124">
                  <c:v>8.5</c:v>
                </c:pt>
                <c:pt idx="125">
                  <c:v>7.8</c:v>
                </c:pt>
                <c:pt idx="126">
                  <c:v>15.4</c:v>
                </c:pt>
                <c:pt idx="127">
                  <c:v>24.8</c:v>
                </c:pt>
                <c:pt idx="128">
                  <c:v>13.5</c:v>
                </c:pt>
                <c:pt idx="129">
                  <c:v>27.1</c:v>
                </c:pt>
                <c:pt idx="130">
                  <c:v>28.3</c:v>
                </c:pt>
                <c:pt idx="131">
                  <c:v>17</c:v>
                </c:pt>
                <c:pt idx="132">
                  <c:v>9.3000000000000007</c:v>
                </c:pt>
                <c:pt idx="133">
                  <c:v>10.5</c:v>
                </c:pt>
                <c:pt idx="134">
                  <c:v>9.5</c:v>
                </c:pt>
                <c:pt idx="135">
                  <c:v>12.5</c:v>
                </c:pt>
                <c:pt idx="136">
                  <c:v>18.2</c:v>
                </c:pt>
                <c:pt idx="137">
                  <c:v>24.2</c:v>
                </c:pt>
                <c:pt idx="138">
                  <c:v>21.9</c:v>
                </c:pt>
                <c:pt idx="139">
                  <c:v>22.4</c:v>
                </c:pt>
                <c:pt idx="140">
                  <c:v>20.100000000000001</c:v>
                </c:pt>
                <c:pt idx="141">
                  <c:v>26.8</c:v>
                </c:pt>
                <c:pt idx="142">
                  <c:v>24.4</c:v>
                </c:pt>
                <c:pt idx="143">
                  <c:v>27.1</c:v>
                </c:pt>
                <c:pt idx="144">
                  <c:v>29.2</c:v>
                </c:pt>
                <c:pt idx="145">
                  <c:v>32.4</c:v>
                </c:pt>
                <c:pt idx="146">
                  <c:v>20.100000000000001</c:v>
                </c:pt>
                <c:pt idx="147">
                  <c:v>27.2</c:v>
                </c:pt>
                <c:pt idx="148">
                  <c:v>16.2</c:v>
                </c:pt>
                <c:pt idx="149">
                  <c:v>13.4</c:v>
                </c:pt>
                <c:pt idx="150">
                  <c:v>22.2</c:v>
                </c:pt>
                <c:pt idx="151">
                  <c:v>25.1</c:v>
                </c:pt>
                <c:pt idx="152">
                  <c:v>28.7</c:v>
                </c:pt>
                <c:pt idx="153">
                  <c:v>29.6</c:v>
                </c:pt>
                <c:pt idx="154">
                  <c:v>30.9</c:v>
                </c:pt>
                <c:pt idx="155">
                  <c:v>29.6</c:v>
                </c:pt>
                <c:pt idx="156">
                  <c:v>31</c:v>
                </c:pt>
                <c:pt idx="157">
                  <c:v>33.6</c:v>
                </c:pt>
                <c:pt idx="158">
                  <c:v>38</c:v>
                </c:pt>
                <c:pt idx="159">
                  <c:v>39.1</c:v>
                </c:pt>
                <c:pt idx="160">
                  <c:v>41.1</c:v>
                </c:pt>
                <c:pt idx="161">
                  <c:v>41.7</c:v>
                </c:pt>
                <c:pt idx="162">
                  <c:v>42.1</c:v>
                </c:pt>
                <c:pt idx="163">
                  <c:v>42.8</c:v>
                </c:pt>
                <c:pt idx="164">
                  <c:v>42.4</c:v>
                </c:pt>
                <c:pt idx="165">
                  <c:v>40.9</c:v>
                </c:pt>
                <c:pt idx="166">
                  <c:v>37.299999999999997</c:v>
                </c:pt>
                <c:pt idx="167">
                  <c:v>32.700000000000003</c:v>
                </c:pt>
                <c:pt idx="168">
                  <c:v>34.200000000000003</c:v>
                </c:pt>
                <c:pt idx="169">
                  <c:v>27</c:v>
                </c:pt>
                <c:pt idx="170">
                  <c:v>37</c:v>
                </c:pt>
                <c:pt idx="171">
                  <c:v>39.1</c:v>
                </c:pt>
                <c:pt idx="172">
                  <c:v>39.700000000000003</c:v>
                </c:pt>
                <c:pt idx="173">
                  <c:v>26</c:v>
                </c:pt>
                <c:pt idx="174">
                  <c:v>31</c:v>
                </c:pt>
                <c:pt idx="175">
                  <c:v>33.200000000000003</c:v>
                </c:pt>
                <c:pt idx="176">
                  <c:v>37.200000000000003</c:v>
                </c:pt>
                <c:pt idx="177">
                  <c:v>41.4</c:v>
                </c:pt>
                <c:pt idx="178">
                  <c:v>39.299999999999997</c:v>
                </c:pt>
                <c:pt idx="179">
                  <c:v>40.6</c:v>
                </c:pt>
                <c:pt idx="180">
                  <c:v>41.7</c:v>
                </c:pt>
                <c:pt idx="181">
                  <c:v>43.6</c:v>
                </c:pt>
                <c:pt idx="182">
                  <c:v>42.4</c:v>
                </c:pt>
                <c:pt idx="183">
                  <c:v>41.8</c:v>
                </c:pt>
                <c:pt idx="184">
                  <c:v>20.2</c:v>
                </c:pt>
                <c:pt idx="185">
                  <c:v>35.700000000000003</c:v>
                </c:pt>
                <c:pt idx="186">
                  <c:v>41.8</c:v>
                </c:pt>
                <c:pt idx="187">
                  <c:v>36</c:v>
                </c:pt>
                <c:pt idx="188">
                  <c:v>29.4</c:v>
                </c:pt>
                <c:pt idx="189">
                  <c:v>23.6</c:v>
                </c:pt>
                <c:pt idx="190">
                  <c:v>31.3</c:v>
                </c:pt>
                <c:pt idx="191">
                  <c:v>32.9</c:v>
                </c:pt>
                <c:pt idx="192">
                  <c:v>29.2</c:v>
                </c:pt>
                <c:pt idx="193">
                  <c:v>23.2</c:v>
                </c:pt>
                <c:pt idx="194">
                  <c:v>27.5</c:v>
                </c:pt>
                <c:pt idx="195">
                  <c:v>32.200000000000003</c:v>
                </c:pt>
                <c:pt idx="196">
                  <c:v>38.1</c:v>
                </c:pt>
                <c:pt idx="197">
                  <c:v>39.299999999999997</c:v>
                </c:pt>
                <c:pt idx="198">
                  <c:v>35</c:v>
                </c:pt>
                <c:pt idx="199">
                  <c:v>40.9</c:v>
                </c:pt>
                <c:pt idx="200">
                  <c:v>42.2</c:v>
                </c:pt>
                <c:pt idx="201">
                  <c:v>41.2</c:v>
                </c:pt>
                <c:pt idx="202">
                  <c:v>40.4</c:v>
                </c:pt>
                <c:pt idx="203">
                  <c:v>41.1</c:v>
                </c:pt>
                <c:pt idx="204">
                  <c:v>42.4</c:v>
                </c:pt>
                <c:pt idx="205">
                  <c:v>42.3</c:v>
                </c:pt>
                <c:pt idx="206">
                  <c:v>30</c:v>
                </c:pt>
                <c:pt idx="207">
                  <c:v>36</c:v>
                </c:pt>
                <c:pt idx="208">
                  <c:v>23.7</c:v>
                </c:pt>
                <c:pt idx="209">
                  <c:v>26.6</c:v>
                </c:pt>
                <c:pt idx="210">
                  <c:v>33.9</c:v>
                </c:pt>
                <c:pt idx="211">
                  <c:v>33.299999999999997</c:v>
                </c:pt>
                <c:pt idx="212">
                  <c:v>34</c:v>
                </c:pt>
                <c:pt idx="213">
                  <c:v>31.6</c:v>
                </c:pt>
                <c:pt idx="214">
                  <c:v>27.7</c:v>
                </c:pt>
                <c:pt idx="215">
                  <c:v>32.700000000000003</c:v>
                </c:pt>
                <c:pt idx="216">
                  <c:v>35.9</c:v>
                </c:pt>
                <c:pt idx="217">
                  <c:v>38.700000000000003</c:v>
                </c:pt>
                <c:pt idx="218">
                  <c:v>39.5</c:v>
                </c:pt>
                <c:pt idx="219">
                  <c:v>37.799999999999997</c:v>
                </c:pt>
                <c:pt idx="220">
                  <c:v>40.700000000000003</c:v>
                </c:pt>
                <c:pt idx="221">
                  <c:v>43.1</c:v>
                </c:pt>
                <c:pt idx="222">
                  <c:v>41</c:v>
                </c:pt>
                <c:pt idx="223">
                  <c:v>43.2</c:v>
                </c:pt>
                <c:pt idx="224">
                  <c:v>28.9</c:v>
                </c:pt>
                <c:pt idx="225">
                  <c:v>26.1</c:v>
                </c:pt>
                <c:pt idx="226">
                  <c:v>29.7</c:v>
                </c:pt>
                <c:pt idx="227">
                  <c:v>25.6</c:v>
                </c:pt>
                <c:pt idx="228">
                  <c:v>35.4</c:v>
                </c:pt>
                <c:pt idx="229">
                  <c:v>39</c:v>
                </c:pt>
                <c:pt idx="230">
                  <c:v>41.1</c:v>
                </c:pt>
                <c:pt idx="231">
                  <c:v>41.1</c:v>
                </c:pt>
                <c:pt idx="232">
                  <c:v>36.5</c:v>
                </c:pt>
                <c:pt idx="233">
                  <c:v>37.700000000000003</c:v>
                </c:pt>
                <c:pt idx="234">
                  <c:v>25.3</c:v>
                </c:pt>
                <c:pt idx="235">
                  <c:v>32.5</c:v>
                </c:pt>
                <c:pt idx="236">
                  <c:v>37.1</c:v>
                </c:pt>
                <c:pt idx="237">
                  <c:v>38.1</c:v>
                </c:pt>
                <c:pt idx="238">
                  <c:v>38.4</c:v>
                </c:pt>
                <c:pt idx="239">
                  <c:v>39.5</c:v>
                </c:pt>
                <c:pt idx="240">
                  <c:v>33.5</c:v>
                </c:pt>
                <c:pt idx="241">
                  <c:v>37.700000000000003</c:v>
                </c:pt>
                <c:pt idx="242">
                  <c:v>39.299999999999997</c:v>
                </c:pt>
                <c:pt idx="243">
                  <c:v>40</c:v>
                </c:pt>
                <c:pt idx="244">
                  <c:v>37.4</c:v>
                </c:pt>
                <c:pt idx="245">
                  <c:v>24</c:v>
                </c:pt>
                <c:pt idx="246">
                  <c:v>33.299999999999997</c:v>
                </c:pt>
                <c:pt idx="247">
                  <c:v>34.799999999999997</c:v>
                </c:pt>
                <c:pt idx="248">
                  <c:v>23</c:v>
                </c:pt>
                <c:pt idx="249">
                  <c:v>24.3</c:v>
                </c:pt>
                <c:pt idx="250">
                  <c:v>24.1</c:v>
                </c:pt>
                <c:pt idx="251">
                  <c:v>25.2</c:v>
                </c:pt>
                <c:pt idx="252">
                  <c:v>26.6</c:v>
                </c:pt>
                <c:pt idx="253">
                  <c:v>26.3</c:v>
                </c:pt>
                <c:pt idx="254">
                  <c:v>27.1</c:v>
                </c:pt>
                <c:pt idx="255">
                  <c:v>33.1</c:v>
                </c:pt>
                <c:pt idx="256">
                  <c:v>33.1</c:v>
                </c:pt>
                <c:pt idx="257">
                  <c:v>33.5</c:v>
                </c:pt>
                <c:pt idx="258">
                  <c:v>35.299999999999997</c:v>
                </c:pt>
                <c:pt idx="259">
                  <c:v>30.1</c:v>
                </c:pt>
                <c:pt idx="260">
                  <c:v>16.2</c:v>
                </c:pt>
                <c:pt idx="261">
                  <c:v>24.7</c:v>
                </c:pt>
                <c:pt idx="262">
                  <c:v>25.9</c:v>
                </c:pt>
                <c:pt idx="263">
                  <c:v>28</c:v>
                </c:pt>
                <c:pt idx="264">
                  <c:v>26.2</c:v>
                </c:pt>
                <c:pt idx="265">
                  <c:v>25.8</c:v>
                </c:pt>
                <c:pt idx="266">
                  <c:v>21.2</c:v>
                </c:pt>
                <c:pt idx="267">
                  <c:v>24.3</c:v>
                </c:pt>
                <c:pt idx="268">
                  <c:v>24.2</c:v>
                </c:pt>
                <c:pt idx="269">
                  <c:v>24.8</c:v>
                </c:pt>
                <c:pt idx="270">
                  <c:v>21.4</c:v>
                </c:pt>
                <c:pt idx="271">
                  <c:v>26.7</c:v>
                </c:pt>
                <c:pt idx="272">
                  <c:v>24.7</c:v>
                </c:pt>
                <c:pt idx="273">
                  <c:v>26.7</c:v>
                </c:pt>
                <c:pt idx="274">
                  <c:v>25.3</c:v>
                </c:pt>
                <c:pt idx="275">
                  <c:v>16.600000000000001</c:v>
                </c:pt>
                <c:pt idx="276">
                  <c:v>20.5</c:v>
                </c:pt>
                <c:pt idx="277">
                  <c:v>20.3</c:v>
                </c:pt>
                <c:pt idx="278">
                  <c:v>18.899999999999999</c:v>
                </c:pt>
                <c:pt idx="279">
                  <c:v>15.4</c:v>
                </c:pt>
                <c:pt idx="280">
                  <c:v>20.100000000000001</c:v>
                </c:pt>
                <c:pt idx="281">
                  <c:v>20.9</c:v>
                </c:pt>
                <c:pt idx="282">
                  <c:v>13</c:v>
                </c:pt>
                <c:pt idx="283">
                  <c:v>22.2</c:v>
                </c:pt>
                <c:pt idx="284">
                  <c:v>23.3</c:v>
                </c:pt>
                <c:pt idx="285">
                  <c:v>24.1</c:v>
                </c:pt>
                <c:pt idx="286">
                  <c:v>22.8</c:v>
                </c:pt>
                <c:pt idx="287">
                  <c:v>23.8</c:v>
                </c:pt>
                <c:pt idx="288">
                  <c:v>17.5</c:v>
                </c:pt>
                <c:pt idx="289">
                  <c:v>18.3</c:v>
                </c:pt>
                <c:pt idx="290">
                  <c:v>22</c:v>
                </c:pt>
                <c:pt idx="291">
                  <c:v>22.4</c:v>
                </c:pt>
                <c:pt idx="292">
                  <c:v>22.5</c:v>
                </c:pt>
                <c:pt idx="293">
                  <c:v>23</c:v>
                </c:pt>
                <c:pt idx="294">
                  <c:v>25.4</c:v>
                </c:pt>
                <c:pt idx="295">
                  <c:v>23.6</c:v>
                </c:pt>
                <c:pt idx="296">
                  <c:v>23.6</c:v>
                </c:pt>
                <c:pt idx="297">
                  <c:v>22</c:v>
                </c:pt>
                <c:pt idx="298">
                  <c:v>22.1</c:v>
                </c:pt>
                <c:pt idx="299">
                  <c:v>21.7</c:v>
                </c:pt>
                <c:pt idx="300">
                  <c:v>18.5</c:v>
                </c:pt>
                <c:pt idx="301">
                  <c:v>10.1</c:v>
                </c:pt>
                <c:pt idx="302">
                  <c:v>10.4</c:v>
                </c:pt>
                <c:pt idx="303">
                  <c:v>9.9</c:v>
                </c:pt>
                <c:pt idx="304">
                  <c:v>11.6</c:v>
                </c:pt>
                <c:pt idx="305">
                  <c:v>13.2</c:v>
                </c:pt>
                <c:pt idx="306">
                  <c:v>18.5</c:v>
                </c:pt>
                <c:pt idx="307">
                  <c:v>14.3</c:v>
                </c:pt>
                <c:pt idx="308">
                  <c:v>16.899999999999999</c:v>
                </c:pt>
                <c:pt idx="309">
                  <c:v>14.5</c:v>
                </c:pt>
                <c:pt idx="310">
                  <c:v>14.2</c:v>
                </c:pt>
                <c:pt idx="311">
                  <c:v>11.9</c:v>
                </c:pt>
                <c:pt idx="312">
                  <c:v>13</c:v>
                </c:pt>
                <c:pt idx="313">
                  <c:v>8.6</c:v>
                </c:pt>
                <c:pt idx="314">
                  <c:v>9</c:v>
                </c:pt>
                <c:pt idx="315">
                  <c:v>8.1</c:v>
                </c:pt>
                <c:pt idx="316">
                  <c:v>9.1</c:v>
                </c:pt>
                <c:pt idx="317">
                  <c:v>11.2</c:v>
                </c:pt>
                <c:pt idx="318">
                  <c:v>12.9</c:v>
                </c:pt>
                <c:pt idx="319">
                  <c:v>11.2</c:v>
                </c:pt>
                <c:pt idx="320">
                  <c:v>12.5</c:v>
                </c:pt>
                <c:pt idx="321">
                  <c:v>14.7</c:v>
                </c:pt>
                <c:pt idx="322">
                  <c:v>12</c:v>
                </c:pt>
                <c:pt idx="323">
                  <c:v>9.1</c:v>
                </c:pt>
                <c:pt idx="324">
                  <c:v>12.6</c:v>
                </c:pt>
                <c:pt idx="325">
                  <c:v>11</c:v>
                </c:pt>
                <c:pt idx="326">
                  <c:v>9.6</c:v>
                </c:pt>
                <c:pt idx="327">
                  <c:v>8.3000000000000007</c:v>
                </c:pt>
                <c:pt idx="328">
                  <c:v>6</c:v>
                </c:pt>
                <c:pt idx="329">
                  <c:v>7.2</c:v>
                </c:pt>
                <c:pt idx="330">
                  <c:v>10.1</c:v>
                </c:pt>
                <c:pt idx="331">
                  <c:v>11.6</c:v>
                </c:pt>
                <c:pt idx="332">
                  <c:v>13.9</c:v>
                </c:pt>
                <c:pt idx="333">
                  <c:v>8.4</c:v>
                </c:pt>
                <c:pt idx="334">
                  <c:v>7.6</c:v>
                </c:pt>
                <c:pt idx="335">
                  <c:v>2.1</c:v>
                </c:pt>
                <c:pt idx="336">
                  <c:v>7.2</c:v>
                </c:pt>
                <c:pt idx="337">
                  <c:v>0.4</c:v>
                </c:pt>
                <c:pt idx="338">
                  <c:v>0.5</c:v>
                </c:pt>
                <c:pt idx="339">
                  <c:v>3</c:v>
                </c:pt>
                <c:pt idx="340">
                  <c:v>4.2</c:v>
                </c:pt>
                <c:pt idx="341">
                  <c:v>6.4</c:v>
                </c:pt>
                <c:pt idx="342">
                  <c:v>9</c:v>
                </c:pt>
                <c:pt idx="343">
                  <c:v>5.7</c:v>
                </c:pt>
                <c:pt idx="344">
                  <c:v>1.3</c:v>
                </c:pt>
                <c:pt idx="345">
                  <c:v>0.60000000000000009</c:v>
                </c:pt>
                <c:pt idx="346">
                  <c:v>4.8</c:v>
                </c:pt>
                <c:pt idx="347">
                  <c:v>6.5</c:v>
                </c:pt>
                <c:pt idx="348">
                  <c:v>8.6999999999999993</c:v>
                </c:pt>
                <c:pt idx="349">
                  <c:v>9.5</c:v>
                </c:pt>
                <c:pt idx="350">
                  <c:v>12.7</c:v>
                </c:pt>
                <c:pt idx="351">
                  <c:v>12.6</c:v>
                </c:pt>
                <c:pt idx="352">
                  <c:v>11</c:v>
                </c:pt>
                <c:pt idx="353">
                  <c:v>12</c:v>
                </c:pt>
                <c:pt idx="354">
                  <c:v>8.6</c:v>
                </c:pt>
                <c:pt idx="355">
                  <c:v>7.4</c:v>
                </c:pt>
                <c:pt idx="356">
                  <c:v>8.1</c:v>
                </c:pt>
                <c:pt idx="357">
                  <c:v>9.1999999999999993</c:v>
                </c:pt>
                <c:pt idx="358">
                  <c:v>8.1999999999999993</c:v>
                </c:pt>
                <c:pt idx="359">
                  <c:v>7.2</c:v>
                </c:pt>
                <c:pt idx="360">
                  <c:v>5.7</c:v>
                </c:pt>
                <c:pt idx="361">
                  <c:v>2.9</c:v>
                </c:pt>
                <c:pt idx="362">
                  <c:v>0.4</c:v>
                </c:pt>
                <c:pt idx="363">
                  <c:v>-0.1</c:v>
                </c:pt>
                <c:pt idx="364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4B-467F-A2B3-61C7C61C72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 cm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Sheet1!$A$2:$A$366</c:f>
              <c:numCache>
                <c:formatCode>m/d/yyyy</c:formatCode>
                <c:ptCount val="365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</c:numCache>
            </c:numRef>
          </c:cat>
          <c:val>
            <c:numRef>
              <c:f>Sheet1!$C$2:$C$366</c:f>
              <c:numCache>
                <c:formatCode>0.0</c:formatCode>
                <c:ptCount val="365"/>
                <c:pt idx="0">
                  <c:v>0.7</c:v>
                </c:pt>
                <c:pt idx="1">
                  <c:v>0.60000000000000009</c:v>
                </c:pt>
                <c:pt idx="2">
                  <c:v>0.60000000000000009</c:v>
                </c:pt>
                <c:pt idx="3">
                  <c:v>0.30000000000000004</c:v>
                </c:pt>
                <c:pt idx="4">
                  <c:v>0</c:v>
                </c:pt>
                <c:pt idx="5">
                  <c:v>0.2</c:v>
                </c:pt>
                <c:pt idx="6">
                  <c:v>0.2</c:v>
                </c:pt>
                <c:pt idx="7">
                  <c:v>0.1</c:v>
                </c:pt>
                <c:pt idx="8">
                  <c:v>0.4</c:v>
                </c:pt>
                <c:pt idx="9">
                  <c:v>0.30000000000000004</c:v>
                </c:pt>
                <c:pt idx="10">
                  <c:v>0.30000000000000004</c:v>
                </c:pt>
                <c:pt idx="11">
                  <c:v>0</c:v>
                </c:pt>
                <c:pt idx="12">
                  <c:v>0</c:v>
                </c:pt>
                <c:pt idx="13">
                  <c:v>0.2</c:v>
                </c:pt>
                <c:pt idx="14">
                  <c:v>0.30000000000000004</c:v>
                </c:pt>
                <c:pt idx="15">
                  <c:v>0.60000000000000009</c:v>
                </c:pt>
                <c:pt idx="16">
                  <c:v>5.7</c:v>
                </c:pt>
                <c:pt idx="17">
                  <c:v>1.1000000000000001</c:v>
                </c:pt>
                <c:pt idx="18">
                  <c:v>0.7</c:v>
                </c:pt>
                <c:pt idx="19">
                  <c:v>0.60000000000000009</c:v>
                </c:pt>
                <c:pt idx="20">
                  <c:v>0.7</c:v>
                </c:pt>
                <c:pt idx="21">
                  <c:v>0.5</c:v>
                </c:pt>
                <c:pt idx="22">
                  <c:v>0.4</c:v>
                </c:pt>
                <c:pt idx="23">
                  <c:v>0.30000000000000004</c:v>
                </c:pt>
                <c:pt idx="24">
                  <c:v>0.30000000000000004</c:v>
                </c:pt>
                <c:pt idx="25">
                  <c:v>0.2</c:v>
                </c:pt>
                <c:pt idx="26">
                  <c:v>0.30000000000000004</c:v>
                </c:pt>
                <c:pt idx="27">
                  <c:v>0.4</c:v>
                </c:pt>
                <c:pt idx="28">
                  <c:v>0.4</c:v>
                </c:pt>
                <c:pt idx="29">
                  <c:v>0.4</c:v>
                </c:pt>
                <c:pt idx="30">
                  <c:v>0.4</c:v>
                </c:pt>
                <c:pt idx="31">
                  <c:v>0.8</c:v>
                </c:pt>
                <c:pt idx="32">
                  <c:v>7.9</c:v>
                </c:pt>
                <c:pt idx="33">
                  <c:v>7.5</c:v>
                </c:pt>
                <c:pt idx="34">
                  <c:v>6.1</c:v>
                </c:pt>
                <c:pt idx="35">
                  <c:v>2.7</c:v>
                </c:pt>
                <c:pt idx="36">
                  <c:v>4.3</c:v>
                </c:pt>
                <c:pt idx="37">
                  <c:v>2</c:v>
                </c:pt>
                <c:pt idx="38">
                  <c:v>0.60000000000000009</c:v>
                </c:pt>
                <c:pt idx="39">
                  <c:v>4.5999999999999996</c:v>
                </c:pt>
                <c:pt idx="40">
                  <c:v>6.6</c:v>
                </c:pt>
                <c:pt idx="41">
                  <c:v>4.3</c:v>
                </c:pt>
                <c:pt idx="42">
                  <c:v>3.2</c:v>
                </c:pt>
                <c:pt idx="43">
                  <c:v>1.4</c:v>
                </c:pt>
                <c:pt idx="44">
                  <c:v>5.5</c:v>
                </c:pt>
                <c:pt idx="45">
                  <c:v>6</c:v>
                </c:pt>
                <c:pt idx="46">
                  <c:v>7.3</c:v>
                </c:pt>
                <c:pt idx="47">
                  <c:v>8.5</c:v>
                </c:pt>
                <c:pt idx="48">
                  <c:v>9.3000000000000007</c:v>
                </c:pt>
                <c:pt idx="49">
                  <c:v>9.9</c:v>
                </c:pt>
                <c:pt idx="50">
                  <c:v>8.6999999999999993</c:v>
                </c:pt>
                <c:pt idx="51">
                  <c:v>11</c:v>
                </c:pt>
                <c:pt idx="52">
                  <c:v>7.8</c:v>
                </c:pt>
                <c:pt idx="53">
                  <c:v>0.8</c:v>
                </c:pt>
                <c:pt idx="54">
                  <c:v>0.2</c:v>
                </c:pt>
                <c:pt idx="55">
                  <c:v>3.4</c:v>
                </c:pt>
                <c:pt idx="56">
                  <c:v>8.3000000000000007</c:v>
                </c:pt>
                <c:pt idx="57">
                  <c:v>9.6</c:v>
                </c:pt>
                <c:pt idx="58">
                  <c:v>11.3</c:v>
                </c:pt>
                <c:pt idx="59">
                  <c:v>12</c:v>
                </c:pt>
                <c:pt idx="60">
                  <c:v>9.4</c:v>
                </c:pt>
                <c:pt idx="61">
                  <c:v>12</c:v>
                </c:pt>
                <c:pt idx="62">
                  <c:v>13.7</c:v>
                </c:pt>
                <c:pt idx="63">
                  <c:v>13.8</c:v>
                </c:pt>
                <c:pt idx="64">
                  <c:v>13.3</c:v>
                </c:pt>
                <c:pt idx="65">
                  <c:v>14.6</c:v>
                </c:pt>
                <c:pt idx="66">
                  <c:v>12.4</c:v>
                </c:pt>
                <c:pt idx="67">
                  <c:v>15</c:v>
                </c:pt>
                <c:pt idx="68">
                  <c:v>12</c:v>
                </c:pt>
                <c:pt idx="69">
                  <c:v>7.5</c:v>
                </c:pt>
                <c:pt idx="70">
                  <c:v>8.3000000000000007</c:v>
                </c:pt>
                <c:pt idx="71">
                  <c:v>10.3</c:v>
                </c:pt>
                <c:pt idx="72">
                  <c:v>12.9</c:v>
                </c:pt>
                <c:pt idx="73">
                  <c:v>13.2</c:v>
                </c:pt>
                <c:pt idx="74">
                  <c:v>14.1</c:v>
                </c:pt>
                <c:pt idx="75">
                  <c:v>18.5</c:v>
                </c:pt>
                <c:pt idx="76">
                  <c:v>8.3000000000000007</c:v>
                </c:pt>
                <c:pt idx="77">
                  <c:v>8.6999999999999993</c:v>
                </c:pt>
                <c:pt idx="78">
                  <c:v>11.1</c:v>
                </c:pt>
                <c:pt idx="79">
                  <c:v>15.2</c:v>
                </c:pt>
                <c:pt idx="80">
                  <c:v>16.7</c:v>
                </c:pt>
                <c:pt idx="81">
                  <c:v>17.899999999999999</c:v>
                </c:pt>
                <c:pt idx="82">
                  <c:v>20.2</c:v>
                </c:pt>
                <c:pt idx="83">
                  <c:v>16</c:v>
                </c:pt>
                <c:pt idx="84">
                  <c:v>11.3</c:v>
                </c:pt>
                <c:pt idx="85">
                  <c:v>9.4</c:v>
                </c:pt>
                <c:pt idx="86">
                  <c:v>13.9</c:v>
                </c:pt>
                <c:pt idx="87">
                  <c:v>17.899999999999999</c:v>
                </c:pt>
                <c:pt idx="88">
                  <c:v>19.7</c:v>
                </c:pt>
                <c:pt idx="89">
                  <c:v>21.2</c:v>
                </c:pt>
                <c:pt idx="90">
                  <c:v>21</c:v>
                </c:pt>
                <c:pt idx="91">
                  <c:v>19.899999999999999</c:v>
                </c:pt>
                <c:pt idx="92">
                  <c:v>20.3</c:v>
                </c:pt>
                <c:pt idx="93">
                  <c:v>21.7</c:v>
                </c:pt>
                <c:pt idx="94">
                  <c:v>12.2</c:v>
                </c:pt>
                <c:pt idx="95">
                  <c:v>15.8</c:v>
                </c:pt>
                <c:pt idx="96">
                  <c:v>18.2</c:v>
                </c:pt>
                <c:pt idx="97">
                  <c:v>18.399999999999999</c:v>
                </c:pt>
                <c:pt idx="98">
                  <c:v>19.8</c:v>
                </c:pt>
                <c:pt idx="99">
                  <c:v>19.2</c:v>
                </c:pt>
                <c:pt idx="100">
                  <c:v>9.6</c:v>
                </c:pt>
                <c:pt idx="101">
                  <c:v>7.1</c:v>
                </c:pt>
                <c:pt idx="102">
                  <c:v>7.4</c:v>
                </c:pt>
                <c:pt idx="103">
                  <c:v>7.8</c:v>
                </c:pt>
                <c:pt idx="104">
                  <c:v>16.600000000000001</c:v>
                </c:pt>
                <c:pt idx="105">
                  <c:v>17.600000000000001</c:v>
                </c:pt>
                <c:pt idx="106">
                  <c:v>18.399999999999999</c:v>
                </c:pt>
                <c:pt idx="107">
                  <c:v>16.3</c:v>
                </c:pt>
                <c:pt idx="108">
                  <c:v>20.8</c:v>
                </c:pt>
                <c:pt idx="109">
                  <c:v>21.6</c:v>
                </c:pt>
                <c:pt idx="110">
                  <c:v>24</c:v>
                </c:pt>
                <c:pt idx="111">
                  <c:v>25.7</c:v>
                </c:pt>
                <c:pt idx="112">
                  <c:v>18.5</c:v>
                </c:pt>
                <c:pt idx="113">
                  <c:v>26.2</c:v>
                </c:pt>
                <c:pt idx="114">
                  <c:v>28.4</c:v>
                </c:pt>
                <c:pt idx="115">
                  <c:v>26.4</c:v>
                </c:pt>
                <c:pt idx="116">
                  <c:v>23.3</c:v>
                </c:pt>
                <c:pt idx="117">
                  <c:v>22.6</c:v>
                </c:pt>
                <c:pt idx="118">
                  <c:v>13.3</c:v>
                </c:pt>
                <c:pt idx="119">
                  <c:v>16.899999999999999</c:v>
                </c:pt>
                <c:pt idx="120">
                  <c:v>20.2</c:v>
                </c:pt>
                <c:pt idx="121">
                  <c:v>25.4</c:v>
                </c:pt>
                <c:pt idx="122">
                  <c:v>23.1</c:v>
                </c:pt>
                <c:pt idx="123">
                  <c:v>18.600000000000001</c:v>
                </c:pt>
                <c:pt idx="124">
                  <c:v>9.6</c:v>
                </c:pt>
                <c:pt idx="125">
                  <c:v>7.7</c:v>
                </c:pt>
                <c:pt idx="126">
                  <c:v>13.5</c:v>
                </c:pt>
                <c:pt idx="127">
                  <c:v>20.9</c:v>
                </c:pt>
                <c:pt idx="128">
                  <c:v>13.5</c:v>
                </c:pt>
                <c:pt idx="129">
                  <c:v>23.1</c:v>
                </c:pt>
                <c:pt idx="130">
                  <c:v>24.5</c:v>
                </c:pt>
                <c:pt idx="131">
                  <c:v>17.100000000000001</c:v>
                </c:pt>
                <c:pt idx="132">
                  <c:v>9.9</c:v>
                </c:pt>
                <c:pt idx="133">
                  <c:v>10.199999999999999</c:v>
                </c:pt>
                <c:pt idx="134">
                  <c:v>9.3000000000000007</c:v>
                </c:pt>
                <c:pt idx="135">
                  <c:v>11.3</c:v>
                </c:pt>
                <c:pt idx="136">
                  <c:v>16</c:v>
                </c:pt>
                <c:pt idx="137">
                  <c:v>20.7</c:v>
                </c:pt>
                <c:pt idx="138">
                  <c:v>20.399999999999999</c:v>
                </c:pt>
                <c:pt idx="139">
                  <c:v>20.399999999999999</c:v>
                </c:pt>
                <c:pt idx="140">
                  <c:v>18.5</c:v>
                </c:pt>
                <c:pt idx="141">
                  <c:v>23.8</c:v>
                </c:pt>
                <c:pt idx="142">
                  <c:v>22</c:v>
                </c:pt>
                <c:pt idx="143">
                  <c:v>23.7</c:v>
                </c:pt>
                <c:pt idx="144">
                  <c:v>26.3</c:v>
                </c:pt>
                <c:pt idx="145">
                  <c:v>29.1</c:v>
                </c:pt>
                <c:pt idx="146">
                  <c:v>19.399999999999999</c:v>
                </c:pt>
                <c:pt idx="147">
                  <c:v>25.6</c:v>
                </c:pt>
                <c:pt idx="148">
                  <c:v>16.5</c:v>
                </c:pt>
                <c:pt idx="149">
                  <c:v>13.6</c:v>
                </c:pt>
                <c:pt idx="150">
                  <c:v>20.399999999999999</c:v>
                </c:pt>
                <c:pt idx="151">
                  <c:v>23.3</c:v>
                </c:pt>
                <c:pt idx="152">
                  <c:v>25</c:v>
                </c:pt>
                <c:pt idx="153">
                  <c:v>26.8</c:v>
                </c:pt>
                <c:pt idx="154">
                  <c:v>28.3</c:v>
                </c:pt>
                <c:pt idx="155">
                  <c:v>27.8</c:v>
                </c:pt>
                <c:pt idx="156">
                  <c:v>27.8</c:v>
                </c:pt>
                <c:pt idx="157">
                  <c:v>30.8</c:v>
                </c:pt>
                <c:pt idx="158">
                  <c:v>33.700000000000003</c:v>
                </c:pt>
                <c:pt idx="159">
                  <c:v>34.5</c:v>
                </c:pt>
                <c:pt idx="160">
                  <c:v>36.5</c:v>
                </c:pt>
                <c:pt idx="161">
                  <c:v>38.1</c:v>
                </c:pt>
                <c:pt idx="162">
                  <c:v>37.5</c:v>
                </c:pt>
                <c:pt idx="163">
                  <c:v>38.5</c:v>
                </c:pt>
                <c:pt idx="164">
                  <c:v>37.700000000000003</c:v>
                </c:pt>
                <c:pt idx="165">
                  <c:v>37.700000000000003</c:v>
                </c:pt>
                <c:pt idx="166">
                  <c:v>35.4</c:v>
                </c:pt>
                <c:pt idx="167">
                  <c:v>31.3</c:v>
                </c:pt>
                <c:pt idx="168">
                  <c:v>30.4</c:v>
                </c:pt>
                <c:pt idx="169">
                  <c:v>26.2</c:v>
                </c:pt>
                <c:pt idx="170">
                  <c:v>32.700000000000003</c:v>
                </c:pt>
                <c:pt idx="171">
                  <c:v>35.299999999999997</c:v>
                </c:pt>
                <c:pt idx="172">
                  <c:v>35.799999999999997</c:v>
                </c:pt>
                <c:pt idx="173">
                  <c:v>24.4</c:v>
                </c:pt>
                <c:pt idx="174">
                  <c:v>28.3</c:v>
                </c:pt>
                <c:pt idx="175">
                  <c:v>30.4</c:v>
                </c:pt>
                <c:pt idx="176">
                  <c:v>34.4</c:v>
                </c:pt>
                <c:pt idx="177">
                  <c:v>37.4</c:v>
                </c:pt>
                <c:pt idx="178">
                  <c:v>35.799999999999997</c:v>
                </c:pt>
                <c:pt idx="179">
                  <c:v>36.6</c:v>
                </c:pt>
                <c:pt idx="180">
                  <c:v>37.4</c:v>
                </c:pt>
                <c:pt idx="181">
                  <c:v>39</c:v>
                </c:pt>
                <c:pt idx="182">
                  <c:v>38.4</c:v>
                </c:pt>
                <c:pt idx="183">
                  <c:v>37.6</c:v>
                </c:pt>
                <c:pt idx="184">
                  <c:v>20.9</c:v>
                </c:pt>
                <c:pt idx="185">
                  <c:v>32</c:v>
                </c:pt>
                <c:pt idx="186">
                  <c:v>37.200000000000003</c:v>
                </c:pt>
                <c:pt idx="187">
                  <c:v>36</c:v>
                </c:pt>
                <c:pt idx="188">
                  <c:v>27.9</c:v>
                </c:pt>
                <c:pt idx="189">
                  <c:v>23.8</c:v>
                </c:pt>
                <c:pt idx="190">
                  <c:v>27.8</c:v>
                </c:pt>
                <c:pt idx="191">
                  <c:v>30.8</c:v>
                </c:pt>
                <c:pt idx="192">
                  <c:v>26.7</c:v>
                </c:pt>
                <c:pt idx="193">
                  <c:v>24.4</c:v>
                </c:pt>
                <c:pt idx="194">
                  <c:v>25.2</c:v>
                </c:pt>
                <c:pt idx="195">
                  <c:v>29</c:v>
                </c:pt>
                <c:pt idx="196">
                  <c:v>33.299999999999997</c:v>
                </c:pt>
                <c:pt idx="197">
                  <c:v>35.5</c:v>
                </c:pt>
                <c:pt idx="198">
                  <c:v>31.5</c:v>
                </c:pt>
                <c:pt idx="199">
                  <c:v>35.200000000000003</c:v>
                </c:pt>
                <c:pt idx="200">
                  <c:v>37.6</c:v>
                </c:pt>
                <c:pt idx="201">
                  <c:v>37</c:v>
                </c:pt>
                <c:pt idx="202">
                  <c:v>37.200000000000003</c:v>
                </c:pt>
                <c:pt idx="203">
                  <c:v>37.299999999999997</c:v>
                </c:pt>
                <c:pt idx="204">
                  <c:v>38.4</c:v>
                </c:pt>
                <c:pt idx="205">
                  <c:v>38.200000000000003</c:v>
                </c:pt>
                <c:pt idx="206">
                  <c:v>28.8</c:v>
                </c:pt>
                <c:pt idx="207">
                  <c:v>32.200000000000003</c:v>
                </c:pt>
                <c:pt idx="208">
                  <c:v>23.8</c:v>
                </c:pt>
                <c:pt idx="209">
                  <c:v>26.4</c:v>
                </c:pt>
                <c:pt idx="210">
                  <c:v>31.7</c:v>
                </c:pt>
                <c:pt idx="211">
                  <c:v>30.2</c:v>
                </c:pt>
                <c:pt idx="212">
                  <c:v>32</c:v>
                </c:pt>
                <c:pt idx="213">
                  <c:v>30</c:v>
                </c:pt>
                <c:pt idx="214">
                  <c:v>27.5</c:v>
                </c:pt>
                <c:pt idx="215">
                  <c:v>30.8</c:v>
                </c:pt>
                <c:pt idx="216">
                  <c:v>32.700000000000003</c:v>
                </c:pt>
                <c:pt idx="217">
                  <c:v>35.1</c:v>
                </c:pt>
                <c:pt idx="218">
                  <c:v>35.799999999999997</c:v>
                </c:pt>
                <c:pt idx="219">
                  <c:v>34.6</c:v>
                </c:pt>
                <c:pt idx="220">
                  <c:v>36.799999999999997</c:v>
                </c:pt>
                <c:pt idx="221">
                  <c:v>38.6</c:v>
                </c:pt>
                <c:pt idx="222">
                  <c:v>37.1</c:v>
                </c:pt>
                <c:pt idx="223">
                  <c:v>38.9</c:v>
                </c:pt>
                <c:pt idx="224">
                  <c:v>28.8</c:v>
                </c:pt>
                <c:pt idx="225">
                  <c:v>24.7</c:v>
                </c:pt>
                <c:pt idx="226">
                  <c:v>28.3</c:v>
                </c:pt>
                <c:pt idx="227">
                  <c:v>24.7</c:v>
                </c:pt>
                <c:pt idx="228">
                  <c:v>32</c:v>
                </c:pt>
                <c:pt idx="229">
                  <c:v>34.799999999999997</c:v>
                </c:pt>
                <c:pt idx="230">
                  <c:v>36.700000000000003</c:v>
                </c:pt>
                <c:pt idx="231">
                  <c:v>36.799999999999997</c:v>
                </c:pt>
                <c:pt idx="232">
                  <c:v>33.4</c:v>
                </c:pt>
                <c:pt idx="233">
                  <c:v>34</c:v>
                </c:pt>
                <c:pt idx="234">
                  <c:v>32.4</c:v>
                </c:pt>
                <c:pt idx="235">
                  <c:v>29.6</c:v>
                </c:pt>
                <c:pt idx="236">
                  <c:v>33.299999999999997</c:v>
                </c:pt>
                <c:pt idx="237">
                  <c:v>34.299999999999997</c:v>
                </c:pt>
                <c:pt idx="238">
                  <c:v>34.5</c:v>
                </c:pt>
                <c:pt idx="239">
                  <c:v>35.6</c:v>
                </c:pt>
                <c:pt idx="240">
                  <c:v>31.5</c:v>
                </c:pt>
                <c:pt idx="241">
                  <c:v>34.299999999999997</c:v>
                </c:pt>
                <c:pt idx="242">
                  <c:v>35.299999999999997</c:v>
                </c:pt>
                <c:pt idx="243">
                  <c:v>35.9</c:v>
                </c:pt>
                <c:pt idx="244">
                  <c:v>34.1</c:v>
                </c:pt>
                <c:pt idx="245">
                  <c:v>23</c:v>
                </c:pt>
                <c:pt idx="246">
                  <c:v>29.5</c:v>
                </c:pt>
                <c:pt idx="247">
                  <c:v>30.9</c:v>
                </c:pt>
                <c:pt idx="248">
                  <c:v>23.2</c:v>
                </c:pt>
                <c:pt idx="249">
                  <c:v>23.6</c:v>
                </c:pt>
                <c:pt idx="250">
                  <c:v>22.6</c:v>
                </c:pt>
                <c:pt idx="251">
                  <c:v>22.8</c:v>
                </c:pt>
                <c:pt idx="252">
                  <c:v>24.6</c:v>
                </c:pt>
                <c:pt idx="253">
                  <c:v>23.3</c:v>
                </c:pt>
                <c:pt idx="254">
                  <c:v>25</c:v>
                </c:pt>
                <c:pt idx="255">
                  <c:v>29.3</c:v>
                </c:pt>
                <c:pt idx="256">
                  <c:v>29.6</c:v>
                </c:pt>
                <c:pt idx="257">
                  <c:v>30</c:v>
                </c:pt>
                <c:pt idx="258">
                  <c:v>31.2</c:v>
                </c:pt>
                <c:pt idx="259">
                  <c:v>28.2</c:v>
                </c:pt>
                <c:pt idx="260">
                  <c:v>17</c:v>
                </c:pt>
                <c:pt idx="261">
                  <c:v>22.6</c:v>
                </c:pt>
                <c:pt idx="262">
                  <c:v>22.2</c:v>
                </c:pt>
                <c:pt idx="263">
                  <c:v>24</c:v>
                </c:pt>
                <c:pt idx="264">
                  <c:v>23.1</c:v>
                </c:pt>
                <c:pt idx="265">
                  <c:v>24</c:v>
                </c:pt>
                <c:pt idx="266">
                  <c:v>20.5</c:v>
                </c:pt>
                <c:pt idx="267">
                  <c:v>22.3</c:v>
                </c:pt>
                <c:pt idx="268">
                  <c:v>22.3</c:v>
                </c:pt>
                <c:pt idx="269">
                  <c:v>22.7</c:v>
                </c:pt>
                <c:pt idx="270">
                  <c:v>21.1</c:v>
                </c:pt>
                <c:pt idx="271">
                  <c:v>23.9</c:v>
                </c:pt>
                <c:pt idx="272">
                  <c:v>22.3</c:v>
                </c:pt>
                <c:pt idx="273">
                  <c:v>23.9</c:v>
                </c:pt>
                <c:pt idx="274">
                  <c:v>23.2</c:v>
                </c:pt>
                <c:pt idx="275">
                  <c:v>16.2</c:v>
                </c:pt>
                <c:pt idx="276">
                  <c:v>18.600000000000001</c:v>
                </c:pt>
                <c:pt idx="277">
                  <c:v>18.5</c:v>
                </c:pt>
                <c:pt idx="278">
                  <c:v>16.8</c:v>
                </c:pt>
                <c:pt idx="279">
                  <c:v>14.6</c:v>
                </c:pt>
                <c:pt idx="280">
                  <c:v>17.100000000000001</c:v>
                </c:pt>
                <c:pt idx="281">
                  <c:v>18.100000000000001</c:v>
                </c:pt>
                <c:pt idx="282">
                  <c:v>13.2</c:v>
                </c:pt>
                <c:pt idx="283">
                  <c:v>18.7</c:v>
                </c:pt>
                <c:pt idx="284">
                  <c:v>20.2</c:v>
                </c:pt>
                <c:pt idx="285">
                  <c:v>21.2</c:v>
                </c:pt>
                <c:pt idx="286">
                  <c:v>20.6</c:v>
                </c:pt>
                <c:pt idx="287">
                  <c:v>20.9</c:v>
                </c:pt>
                <c:pt idx="288">
                  <c:v>16.7</c:v>
                </c:pt>
                <c:pt idx="289">
                  <c:v>17.2</c:v>
                </c:pt>
                <c:pt idx="290">
                  <c:v>19.600000000000001</c:v>
                </c:pt>
                <c:pt idx="291">
                  <c:v>19.8</c:v>
                </c:pt>
                <c:pt idx="292">
                  <c:v>19.7</c:v>
                </c:pt>
                <c:pt idx="293">
                  <c:v>20.6</c:v>
                </c:pt>
                <c:pt idx="294">
                  <c:v>22.5</c:v>
                </c:pt>
                <c:pt idx="295">
                  <c:v>20.9</c:v>
                </c:pt>
                <c:pt idx="296">
                  <c:v>20.7</c:v>
                </c:pt>
                <c:pt idx="297">
                  <c:v>19.8</c:v>
                </c:pt>
                <c:pt idx="298">
                  <c:v>19.600000000000001</c:v>
                </c:pt>
                <c:pt idx="299">
                  <c:v>19.2</c:v>
                </c:pt>
                <c:pt idx="300">
                  <c:v>17.100000000000001</c:v>
                </c:pt>
                <c:pt idx="301">
                  <c:v>11</c:v>
                </c:pt>
                <c:pt idx="302">
                  <c:v>10.4</c:v>
                </c:pt>
                <c:pt idx="303">
                  <c:v>9.6</c:v>
                </c:pt>
                <c:pt idx="304">
                  <c:v>10.5</c:v>
                </c:pt>
                <c:pt idx="305">
                  <c:v>12.3</c:v>
                </c:pt>
                <c:pt idx="306">
                  <c:v>16.600000000000001</c:v>
                </c:pt>
                <c:pt idx="307">
                  <c:v>13.4</c:v>
                </c:pt>
                <c:pt idx="308">
                  <c:v>15.7</c:v>
                </c:pt>
                <c:pt idx="309">
                  <c:v>14.1</c:v>
                </c:pt>
                <c:pt idx="310">
                  <c:v>13.5</c:v>
                </c:pt>
                <c:pt idx="311">
                  <c:v>11.5</c:v>
                </c:pt>
                <c:pt idx="312">
                  <c:v>12.7</c:v>
                </c:pt>
                <c:pt idx="313">
                  <c:v>8.6999999999999993</c:v>
                </c:pt>
                <c:pt idx="314">
                  <c:v>8.8000000000000007</c:v>
                </c:pt>
                <c:pt idx="315">
                  <c:v>8.3000000000000007</c:v>
                </c:pt>
                <c:pt idx="316">
                  <c:v>9.1999999999999993</c:v>
                </c:pt>
                <c:pt idx="317">
                  <c:v>10</c:v>
                </c:pt>
                <c:pt idx="318">
                  <c:v>12.1</c:v>
                </c:pt>
                <c:pt idx="319">
                  <c:v>10.8</c:v>
                </c:pt>
                <c:pt idx="320">
                  <c:v>11.7</c:v>
                </c:pt>
                <c:pt idx="321">
                  <c:v>13.6</c:v>
                </c:pt>
                <c:pt idx="322">
                  <c:v>11.3</c:v>
                </c:pt>
                <c:pt idx="323">
                  <c:v>9</c:v>
                </c:pt>
                <c:pt idx="324">
                  <c:v>11.6</c:v>
                </c:pt>
                <c:pt idx="325">
                  <c:v>10.3</c:v>
                </c:pt>
                <c:pt idx="326">
                  <c:v>9.1</c:v>
                </c:pt>
                <c:pt idx="327">
                  <c:v>7.8</c:v>
                </c:pt>
                <c:pt idx="328">
                  <c:v>6.1</c:v>
                </c:pt>
                <c:pt idx="329">
                  <c:v>7.8</c:v>
                </c:pt>
                <c:pt idx="330">
                  <c:v>9.5</c:v>
                </c:pt>
                <c:pt idx="331">
                  <c:v>10.7</c:v>
                </c:pt>
                <c:pt idx="332">
                  <c:v>12.3</c:v>
                </c:pt>
                <c:pt idx="333">
                  <c:v>8.1999999999999993</c:v>
                </c:pt>
                <c:pt idx="334">
                  <c:v>6</c:v>
                </c:pt>
                <c:pt idx="335">
                  <c:v>3.6</c:v>
                </c:pt>
                <c:pt idx="336">
                  <c:v>5.9</c:v>
                </c:pt>
                <c:pt idx="337">
                  <c:v>1.2</c:v>
                </c:pt>
                <c:pt idx="338">
                  <c:v>1.1000000000000001</c:v>
                </c:pt>
                <c:pt idx="339">
                  <c:v>2.2000000000000002</c:v>
                </c:pt>
                <c:pt idx="340">
                  <c:v>3.7</c:v>
                </c:pt>
                <c:pt idx="341">
                  <c:v>5.4</c:v>
                </c:pt>
                <c:pt idx="342">
                  <c:v>7.8</c:v>
                </c:pt>
                <c:pt idx="343">
                  <c:v>6</c:v>
                </c:pt>
                <c:pt idx="344">
                  <c:v>1.5</c:v>
                </c:pt>
                <c:pt idx="345">
                  <c:v>1.1000000000000001</c:v>
                </c:pt>
                <c:pt idx="346">
                  <c:v>4</c:v>
                </c:pt>
                <c:pt idx="347">
                  <c:v>6</c:v>
                </c:pt>
                <c:pt idx="348">
                  <c:v>6.7</c:v>
                </c:pt>
                <c:pt idx="349">
                  <c:v>8.4</c:v>
                </c:pt>
                <c:pt idx="350">
                  <c:v>10.6</c:v>
                </c:pt>
                <c:pt idx="351">
                  <c:v>10.4</c:v>
                </c:pt>
                <c:pt idx="352">
                  <c:v>10.199999999999999</c:v>
                </c:pt>
                <c:pt idx="353">
                  <c:v>10.4</c:v>
                </c:pt>
                <c:pt idx="354">
                  <c:v>8.1999999999999993</c:v>
                </c:pt>
                <c:pt idx="355">
                  <c:v>7.3</c:v>
                </c:pt>
                <c:pt idx="356">
                  <c:v>7.4</c:v>
                </c:pt>
                <c:pt idx="357">
                  <c:v>7.8</c:v>
                </c:pt>
                <c:pt idx="358">
                  <c:v>6.9</c:v>
                </c:pt>
                <c:pt idx="359">
                  <c:v>6.4</c:v>
                </c:pt>
                <c:pt idx="360">
                  <c:v>5.2</c:v>
                </c:pt>
                <c:pt idx="361">
                  <c:v>3.6</c:v>
                </c:pt>
                <c:pt idx="362">
                  <c:v>1</c:v>
                </c:pt>
                <c:pt idx="363">
                  <c:v>0.30000000000000004</c:v>
                </c:pt>
                <c:pt idx="364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4B-467F-A2B3-61C7C61C72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trenutna temperatura</c:v>
                </c:pt>
              </c:strCache>
            </c:strRef>
          </c:tx>
          <c:spPr>
            <a:ln w="22225" cap="rnd">
              <a:solidFill>
                <a:srgbClr val="EFEF1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Sheet1!$A$2:$A$366</c:f>
              <c:numCache>
                <c:formatCode>m/d/yyyy</c:formatCode>
                <c:ptCount val="365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</c:numCache>
            </c:numRef>
          </c:cat>
          <c:val>
            <c:numRef>
              <c:f>Sheet1!$D$2:$D$366</c:f>
              <c:numCache>
                <c:formatCode>0.0</c:formatCode>
                <c:ptCount val="365"/>
                <c:pt idx="0">
                  <c:v>3.9</c:v>
                </c:pt>
                <c:pt idx="1">
                  <c:v>5.6</c:v>
                </c:pt>
                <c:pt idx="2">
                  <c:v>0</c:v>
                </c:pt>
                <c:pt idx="3">
                  <c:v>-1</c:v>
                </c:pt>
                <c:pt idx="4">
                  <c:v>-1.8</c:v>
                </c:pt>
                <c:pt idx="5">
                  <c:v>2</c:v>
                </c:pt>
                <c:pt idx="6">
                  <c:v>-0.3</c:v>
                </c:pt>
                <c:pt idx="7">
                  <c:v>-0.1</c:v>
                </c:pt>
                <c:pt idx="8">
                  <c:v>5.8</c:v>
                </c:pt>
                <c:pt idx="9">
                  <c:v>0.5</c:v>
                </c:pt>
                <c:pt idx="10">
                  <c:v>1.3</c:v>
                </c:pt>
                <c:pt idx="11">
                  <c:v>0.9</c:v>
                </c:pt>
                <c:pt idx="12">
                  <c:v>7.2</c:v>
                </c:pt>
                <c:pt idx="13">
                  <c:v>8.4</c:v>
                </c:pt>
                <c:pt idx="14">
                  <c:v>4.5999999999999996</c:v>
                </c:pt>
                <c:pt idx="15">
                  <c:v>10.6</c:v>
                </c:pt>
                <c:pt idx="16">
                  <c:v>12.6</c:v>
                </c:pt>
                <c:pt idx="17">
                  <c:v>2.1</c:v>
                </c:pt>
                <c:pt idx="18">
                  <c:v>0.7</c:v>
                </c:pt>
                <c:pt idx="19">
                  <c:v>0.3</c:v>
                </c:pt>
                <c:pt idx="20">
                  <c:v>0.6</c:v>
                </c:pt>
                <c:pt idx="21">
                  <c:v>-1.7</c:v>
                </c:pt>
                <c:pt idx="22">
                  <c:v>-2.6</c:v>
                </c:pt>
                <c:pt idx="23">
                  <c:v>-0.9</c:v>
                </c:pt>
                <c:pt idx="24">
                  <c:v>-1.3</c:v>
                </c:pt>
                <c:pt idx="25">
                  <c:v>-1.2</c:v>
                </c:pt>
                <c:pt idx="26">
                  <c:v>2.7</c:v>
                </c:pt>
                <c:pt idx="27">
                  <c:v>0.9</c:v>
                </c:pt>
                <c:pt idx="28">
                  <c:v>2.1</c:v>
                </c:pt>
                <c:pt idx="29">
                  <c:v>1.7</c:v>
                </c:pt>
                <c:pt idx="30">
                  <c:v>0.2</c:v>
                </c:pt>
                <c:pt idx="31">
                  <c:v>4.8</c:v>
                </c:pt>
                <c:pt idx="32">
                  <c:v>16.399999999999999</c:v>
                </c:pt>
                <c:pt idx="33">
                  <c:v>13.5</c:v>
                </c:pt>
                <c:pt idx="34">
                  <c:v>5.0999999999999996</c:v>
                </c:pt>
                <c:pt idx="35">
                  <c:v>1.5</c:v>
                </c:pt>
                <c:pt idx="36">
                  <c:v>4.9000000000000004</c:v>
                </c:pt>
                <c:pt idx="37">
                  <c:v>5</c:v>
                </c:pt>
                <c:pt idx="38">
                  <c:v>2.5</c:v>
                </c:pt>
                <c:pt idx="39">
                  <c:v>2.2999999999999998</c:v>
                </c:pt>
                <c:pt idx="40">
                  <c:v>11.6</c:v>
                </c:pt>
                <c:pt idx="41">
                  <c:v>3.4</c:v>
                </c:pt>
                <c:pt idx="42">
                  <c:v>5.6</c:v>
                </c:pt>
                <c:pt idx="43">
                  <c:v>5.2</c:v>
                </c:pt>
                <c:pt idx="44">
                  <c:v>8.9</c:v>
                </c:pt>
                <c:pt idx="45">
                  <c:v>7.2</c:v>
                </c:pt>
                <c:pt idx="46">
                  <c:v>11.1</c:v>
                </c:pt>
                <c:pt idx="47">
                  <c:v>13</c:v>
                </c:pt>
                <c:pt idx="48">
                  <c:v>13.2</c:v>
                </c:pt>
                <c:pt idx="49">
                  <c:v>14.8</c:v>
                </c:pt>
                <c:pt idx="50">
                  <c:v>12.6</c:v>
                </c:pt>
                <c:pt idx="51">
                  <c:v>14.2</c:v>
                </c:pt>
                <c:pt idx="52">
                  <c:v>10</c:v>
                </c:pt>
                <c:pt idx="53">
                  <c:v>1.1000000000000001</c:v>
                </c:pt>
                <c:pt idx="54">
                  <c:v>2.4</c:v>
                </c:pt>
                <c:pt idx="55">
                  <c:v>5.0999999999999996</c:v>
                </c:pt>
                <c:pt idx="56">
                  <c:v>15.1</c:v>
                </c:pt>
                <c:pt idx="57">
                  <c:v>11.2</c:v>
                </c:pt>
                <c:pt idx="58">
                  <c:v>19.7</c:v>
                </c:pt>
                <c:pt idx="59">
                  <c:v>19.100000000000001</c:v>
                </c:pt>
                <c:pt idx="60">
                  <c:v>9.6</c:v>
                </c:pt>
                <c:pt idx="61">
                  <c:v>16.3</c:v>
                </c:pt>
                <c:pt idx="62">
                  <c:v>20.399999999999999</c:v>
                </c:pt>
                <c:pt idx="63">
                  <c:v>15.2</c:v>
                </c:pt>
                <c:pt idx="64">
                  <c:v>17.100000000000001</c:v>
                </c:pt>
                <c:pt idx="65">
                  <c:v>22.6</c:v>
                </c:pt>
                <c:pt idx="66">
                  <c:v>16.7</c:v>
                </c:pt>
                <c:pt idx="67">
                  <c:v>16.3</c:v>
                </c:pt>
                <c:pt idx="68">
                  <c:v>15</c:v>
                </c:pt>
                <c:pt idx="69">
                  <c:v>6.5</c:v>
                </c:pt>
                <c:pt idx="70">
                  <c:v>7.9</c:v>
                </c:pt>
                <c:pt idx="71">
                  <c:v>12.7</c:v>
                </c:pt>
                <c:pt idx="72">
                  <c:v>14</c:v>
                </c:pt>
                <c:pt idx="73">
                  <c:v>13.9</c:v>
                </c:pt>
                <c:pt idx="74">
                  <c:v>14</c:v>
                </c:pt>
                <c:pt idx="75">
                  <c:v>23</c:v>
                </c:pt>
                <c:pt idx="76">
                  <c:v>4.0999999999999996</c:v>
                </c:pt>
                <c:pt idx="77">
                  <c:v>8.5</c:v>
                </c:pt>
                <c:pt idx="78">
                  <c:v>10</c:v>
                </c:pt>
                <c:pt idx="79">
                  <c:v>12.5</c:v>
                </c:pt>
                <c:pt idx="80">
                  <c:v>15.8</c:v>
                </c:pt>
                <c:pt idx="81">
                  <c:v>19</c:v>
                </c:pt>
                <c:pt idx="82">
                  <c:v>22.3</c:v>
                </c:pt>
                <c:pt idx="83">
                  <c:v>14.3</c:v>
                </c:pt>
                <c:pt idx="84">
                  <c:v>10.1</c:v>
                </c:pt>
                <c:pt idx="85">
                  <c:v>8.9</c:v>
                </c:pt>
                <c:pt idx="86">
                  <c:v>13</c:v>
                </c:pt>
                <c:pt idx="87">
                  <c:v>15.3</c:v>
                </c:pt>
                <c:pt idx="88">
                  <c:v>17.5</c:v>
                </c:pt>
                <c:pt idx="89">
                  <c:v>19.8</c:v>
                </c:pt>
                <c:pt idx="90">
                  <c:v>19.600000000000001</c:v>
                </c:pt>
                <c:pt idx="91">
                  <c:v>19.8</c:v>
                </c:pt>
                <c:pt idx="92">
                  <c:v>21.5</c:v>
                </c:pt>
                <c:pt idx="93">
                  <c:v>21.2</c:v>
                </c:pt>
                <c:pt idx="94">
                  <c:v>10.1</c:v>
                </c:pt>
                <c:pt idx="95">
                  <c:v>14</c:v>
                </c:pt>
                <c:pt idx="96">
                  <c:v>19.2</c:v>
                </c:pt>
                <c:pt idx="97">
                  <c:v>16.399999999999999</c:v>
                </c:pt>
                <c:pt idx="98">
                  <c:v>18.7</c:v>
                </c:pt>
                <c:pt idx="99">
                  <c:v>18.8</c:v>
                </c:pt>
                <c:pt idx="100">
                  <c:v>5.4</c:v>
                </c:pt>
                <c:pt idx="101">
                  <c:v>4.5</c:v>
                </c:pt>
                <c:pt idx="102">
                  <c:v>5</c:v>
                </c:pt>
                <c:pt idx="103">
                  <c:v>6.5</c:v>
                </c:pt>
                <c:pt idx="104">
                  <c:v>14.5</c:v>
                </c:pt>
                <c:pt idx="105">
                  <c:v>16</c:v>
                </c:pt>
                <c:pt idx="106">
                  <c:v>16.3</c:v>
                </c:pt>
                <c:pt idx="107">
                  <c:v>16.3</c:v>
                </c:pt>
                <c:pt idx="108">
                  <c:v>20.399999999999999</c:v>
                </c:pt>
                <c:pt idx="109">
                  <c:v>20.3</c:v>
                </c:pt>
                <c:pt idx="110">
                  <c:v>21.9</c:v>
                </c:pt>
                <c:pt idx="111">
                  <c:v>24.8</c:v>
                </c:pt>
                <c:pt idx="112">
                  <c:v>17.5</c:v>
                </c:pt>
                <c:pt idx="113">
                  <c:v>25.4</c:v>
                </c:pt>
                <c:pt idx="114">
                  <c:v>26.7</c:v>
                </c:pt>
                <c:pt idx="115">
                  <c:v>27.1</c:v>
                </c:pt>
                <c:pt idx="116">
                  <c:v>16.399999999999999</c:v>
                </c:pt>
                <c:pt idx="117">
                  <c:v>16.899999999999999</c:v>
                </c:pt>
                <c:pt idx="118">
                  <c:v>9.6999999999999993</c:v>
                </c:pt>
                <c:pt idx="119">
                  <c:v>13.7</c:v>
                </c:pt>
                <c:pt idx="120">
                  <c:v>19.7</c:v>
                </c:pt>
                <c:pt idx="121">
                  <c:v>23.3</c:v>
                </c:pt>
                <c:pt idx="122">
                  <c:v>18.2</c:v>
                </c:pt>
                <c:pt idx="123">
                  <c:v>14.8</c:v>
                </c:pt>
                <c:pt idx="124">
                  <c:v>4.2</c:v>
                </c:pt>
                <c:pt idx="125">
                  <c:v>5.8</c:v>
                </c:pt>
                <c:pt idx="126">
                  <c:v>12</c:v>
                </c:pt>
                <c:pt idx="127">
                  <c:v>19.600000000000001</c:v>
                </c:pt>
                <c:pt idx="128">
                  <c:v>11.5</c:v>
                </c:pt>
                <c:pt idx="129">
                  <c:v>21.1</c:v>
                </c:pt>
                <c:pt idx="130">
                  <c:v>22.5</c:v>
                </c:pt>
                <c:pt idx="131">
                  <c:v>15.6</c:v>
                </c:pt>
                <c:pt idx="132">
                  <c:v>7.2</c:v>
                </c:pt>
                <c:pt idx="133">
                  <c:v>7.5</c:v>
                </c:pt>
                <c:pt idx="134">
                  <c:v>7</c:v>
                </c:pt>
                <c:pt idx="135">
                  <c:v>9.9</c:v>
                </c:pt>
                <c:pt idx="136">
                  <c:v>15.3</c:v>
                </c:pt>
                <c:pt idx="137">
                  <c:v>20.8</c:v>
                </c:pt>
                <c:pt idx="138">
                  <c:v>19.600000000000001</c:v>
                </c:pt>
                <c:pt idx="139">
                  <c:v>19.3</c:v>
                </c:pt>
                <c:pt idx="140">
                  <c:v>17.8</c:v>
                </c:pt>
                <c:pt idx="141">
                  <c:v>22.4</c:v>
                </c:pt>
                <c:pt idx="142">
                  <c:v>19.8</c:v>
                </c:pt>
                <c:pt idx="143">
                  <c:v>21.3</c:v>
                </c:pt>
                <c:pt idx="144">
                  <c:v>24.5</c:v>
                </c:pt>
                <c:pt idx="145">
                  <c:v>25.8</c:v>
                </c:pt>
                <c:pt idx="146">
                  <c:v>16.100000000000001</c:v>
                </c:pt>
                <c:pt idx="147">
                  <c:v>23.1</c:v>
                </c:pt>
                <c:pt idx="148">
                  <c:v>13.6</c:v>
                </c:pt>
                <c:pt idx="149">
                  <c:v>10.6</c:v>
                </c:pt>
                <c:pt idx="150">
                  <c:v>18.5</c:v>
                </c:pt>
                <c:pt idx="151">
                  <c:v>23.2</c:v>
                </c:pt>
                <c:pt idx="152">
                  <c:v>25.6</c:v>
                </c:pt>
                <c:pt idx="153">
                  <c:v>26</c:v>
                </c:pt>
                <c:pt idx="154">
                  <c:v>26.6</c:v>
                </c:pt>
                <c:pt idx="155">
                  <c:v>24.6</c:v>
                </c:pt>
                <c:pt idx="156">
                  <c:v>26.6</c:v>
                </c:pt>
                <c:pt idx="157">
                  <c:v>26.6</c:v>
                </c:pt>
                <c:pt idx="158">
                  <c:v>27.7</c:v>
                </c:pt>
                <c:pt idx="159">
                  <c:v>27.4</c:v>
                </c:pt>
                <c:pt idx="160">
                  <c:v>30.7</c:v>
                </c:pt>
                <c:pt idx="161">
                  <c:v>32</c:v>
                </c:pt>
                <c:pt idx="162">
                  <c:v>32</c:v>
                </c:pt>
                <c:pt idx="163">
                  <c:v>30.4</c:v>
                </c:pt>
                <c:pt idx="164">
                  <c:v>30.2</c:v>
                </c:pt>
                <c:pt idx="165">
                  <c:v>30.2</c:v>
                </c:pt>
                <c:pt idx="166">
                  <c:v>28.8</c:v>
                </c:pt>
                <c:pt idx="167">
                  <c:v>24.8</c:v>
                </c:pt>
                <c:pt idx="168">
                  <c:v>26.7</c:v>
                </c:pt>
                <c:pt idx="169">
                  <c:v>22.8</c:v>
                </c:pt>
                <c:pt idx="170">
                  <c:v>28.6</c:v>
                </c:pt>
                <c:pt idx="171">
                  <c:v>27.8</c:v>
                </c:pt>
                <c:pt idx="172">
                  <c:v>29.8</c:v>
                </c:pt>
                <c:pt idx="173">
                  <c:v>22</c:v>
                </c:pt>
                <c:pt idx="174">
                  <c:v>26.5</c:v>
                </c:pt>
                <c:pt idx="175">
                  <c:v>29.4</c:v>
                </c:pt>
                <c:pt idx="176">
                  <c:v>31.9</c:v>
                </c:pt>
                <c:pt idx="177">
                  <c:v>32</c:v>
                </c:pt>
                <c:pt idx="178">
                  <c:v>26</c:v>
                </c:pt>
                <c:pt idx="179">
                  <c:v>27.3</c:v>
                </c:pt>
                <c:pt idx="180">
                  <c:v>29.8</c:v>
                </c:pt>
                <c:pt idx="181">
                  <c:v>32.6</c:v>
                </c:pt>
                <c:pt idx="182">
                  <c:v>31.1</c:v>
                </c:pt>
                <c:pt idx="183">
                  <c:v>30</c:v>
                </c:pt>
                <c:pt idx="184">
                  <c:v>16.7</c:v>
                </c:pt>
                <c:pt idx="185">
                  <c:v>27.4</c:v>
                </c:pt>
                <c:pt idx="186">
                  <c:v>31.4</c:v>
                </c:pt>
                <c:pt idx="187">
                  <c:v>26</c:v>
                </c:pt>
                <c:pt idx="188">
                  <c:v>23.6</c:v>
                </c:pt>
                <c:pt idx="189">
                  <c:v>19</c:v>
                </c:pt>
                <c:pt idx="190">
                  <c:v>21</c:v>
                </c:pt>
                <c:pt idx="191">
                  <c:v>21.5</c:v>
                </c:pt>
                <c:pt idx="192">
                  <c:v>23.5</c:v>
                </c:pt>
                <c:pt idx="193">
                  <c:v>17.399999999999999</c:v>
                </c:pt>
                <c:pt idx="194">
                  <c:v>22.5</c:v>
                </c:pt>
                <c:pt idx="195">
                  <c:v>23.3</c:v>
                </c:pt>
                <c:pt idx="196">
                  <c:v>25.9</c:v>
                </c:pt>
                <c:pt idx="197">
                  <c:v>26.7</c:v>
                </c:pt>
                <c:pt idx="198">
                  <c:v>26.3</c:v>
                </c:pt>
                <c:pt idx="199">
                  <c:v>29.4</c:v>
                </c:pt>
                <c:pt idx="200">
                  <c:v>30.9</c:v>
                </c:pt>
                <c:pt idx="201">
                  <c:v>30.4</c:v>
                </c:pt>
                <c:pt idx="202">
                  <c:v>28.5</c:v>
                </c:pt>
                <c:pt idx="203">
                  <c:v>29.6</c:v>
                </c:pt>
                <c:pt idx="204">
                  <c:v>29.8</c:v>
                </c:pt>
                <c:pt idx="205">
                  <c:v>32.799999999999997</c:v>
                </c:pt>
                <c:pt idx="206">
                  <c:v>25.5</c:v>
                </c:pt>
                <c:pt idx="207">
                  <c:v>31.8</c:v>
                </c:pt>
                <c:pt idx="208">
                  <c:v>22.1</c:v>
                </c:pt>
                <c:pt idx="209">
                  <c:v>23.4</c:v>
                </c:pt>
                <c:pt idx="210">
                  <c:v>28.2</c:v>
                </c:pt>
                <c:pt idx="211">
                  <c:v>29.7</c:v>
                </c:pt>
                <c:pt idx="212">
                  <c:v>26.6</c:v>
                </c:pt>
                <c:pt idx="213">
                  <c:v>27.4</c:v>
                </c:pt>
                <c:pt idx="214">
                  <c:v>22.5</c:v>
                </c:pt>
                <c:pt idx="215">
                  <c:v>24.3</c:v>
                </c:pt>
                <c:pt idx="216">
                  <c:v>27.5</c:v>
                </c:pt>
                <c:pt idx="217">
                  <c:v>29.4</c:v>
                </c:pt>
                <c:pt idx="218">
                  <c:v>30</c:v>
                </c:pt>
                <c:pt idx="219">
                  <c:v>27.3</c:v>
                </c:pt>
                <c:pt idx="220">
                  <c:v>29.8</c:v>
                </c:pt>
                <c:pt idx="221">
                  <c:v>33.4</c:v>
                </c:pt>
                <c:pt idx="222">
                  <c:v>28.6</c:v>
                </c:pt>
                <c:pt idx="223">
                  <c:v>33.1</c:v>
                </c:pt>
                <c:pt idx="224">
                  <c:v>21.7</c:v>
                </c:pt>
                <c:pt idx="225">
                  <c:v>20.8</c:v>
                </c:pt>
                <c:pt idx="226">
                  <c:v>23.4</c:v>
                </c:pt>
                <c:pt idx="227">
                  <c:v>20.8</c:v>
                </c:pt>
                <c:pt idx="228">
                  <c:v>25.1</c:v>
                </c:pt>
                <c:pt idx="229">
                  <c:v>29.7</c:v>
                </c:pt>
                <c:pt idx="230">
                  <c:v>31.1</c:v>
                </c:pt>
                <c:pt idx="231">
                  <c:v>31.8</c:v>
                </c:pt>
                <c:pt idx="232">
                  <c:v>24.5</c:v>
                </c:pt>
                <c:pt idx="233">
                  <c:v>26</c:v>
                </c:pt>
                <c:pt idx="234">
                  <c:v>27.9</c:v>
                </c:pt>
                <c:pt idx="235">
                  <c:v>27.7</c:v>
                </c:pt>
                <c:pt idx="236">
                  <c:v>27.6</c:v>
                </c:pt>
                <c:pt idx="237">
                  <c:v>29.6</c:v>
                </c:pt>
                <c:pt idx="238">
                  <c:v>29.7</c:v>
                </c:pt>
                <c:pt idx="239">
                  <c:v>32.299999999999997</c:v>
                </c:pt>
                <c:pt idx="240">
                  <c:v>28.4</c:v>
                </c:pt>
                <c:pt idx="241">
                  <c:v>30.5</c:v>
                </c:pt>
                <c:pt idx="242">
                  <c:v>31.4</c:v>
                </c:pt>
                <c:pt idx="243">
                  <c:v>32.6</c:v>
                </c:pt>
                <c:pt idx="244">
                  <c:v>28.2</c:v>
                </c:pt>
                <c:pt idx="245">
                  <c:v>19.399999999999999</c:v>
                </c:pt>
                <c:pt idx="246">
                  <c:v>24.1</c:v>
                </c:pt>
                <c:pt idx="247">
                  <c:v>25.3</c:v>
                </c:pt>
                <c:pt idx="248">
                  <c:v>16.5</c:v>
                </c:pt>
                <c:pt idx="249">
                  <c:v>19.7</c:v>
                </c:pt>
                <c:pt idx="250">
                  <c:v>20.9</c:v>
                </c:pt>
                <c:pt idx="251">
                  <c:v>21.2</c:v>
                </c:pt>
                <c:pt idx="252">
                  <c:v>23.3</c:v>
                </c:pt>
                <c:pt idx="253">
                  <c:v>22.6</c:v>
                </c:pt>
                <c:pt idx="254">
                  <c:v>23.4</c:v>
                </c:pt>
                <c:pt idx="255">
                  <c:v>24.3</c:v>
                </c:pt>
                <c:pt idx="256">
                  <c:v>24.7</c:v>
                </c:pt>
                <c:pt idx="257">
                  <c:v>25.6</c:v>
                </c:pt>
                <c:pt idx="258">
                  <c:v>28.4</c:v>
                </c:pt>
                <c:pt idx="259">
                  <c:v>26</c:v>
                </c:pt>
                <c:pt idx="260">
                  <c:v>13.5</c:v>
                </c:pt>
                <c:pt idx="261">
                  <c:v>17.5</c:v>
                </c:pt>
                <c:pt idx="262">
                  <c:v>17.3</c:v>
                </c:pt>
                <c:pt idx="263">
                  <c:v>20.2</c:v>
                </c:pt>
                <c:pt idx="264">
                  <c:v>21.9</c:v>
                </c:pt>
                <c:pt idx="265">
                  <c:v>21.6</c:v>
                </c:pt>
                <c:pt idx="266">
                  <c:v>18.3</c:v>
                </c:pt>
                <c:pt idx="267">
                  <c:v>21.4</c:v>
                </c:pt>
                <c:pt idx="268">
                  <c:v>20.6</c:v>
                </c:pt>
                <c:pt idx="269">
                  <c:v>22.8</c:v>
                </c:pt>
                <c:pt idx="270">
                  <c:v>19</c:v>
                </c:pt>
                <c:pt idx="271">
                  <c:v>22.3</c:v>
                </c:pt>
                <c:pt idx="272">
                  <c:v>24.2</c:v>
                </c:pt>
                <c:pt idx="273">
                  <c:v>25.4</c:v>
                </c:pt>
                <c:pt idx="274">
                  <c:v>24.8</c:v>
                </c:pt>
                <c:pt idx="275">
                  <c:v>13.8</c:v>
                </c:pt>
                <c:pt idx="276">
                  <c:v>16.8</c:v>
                </c:pt>
                <c:pt idx="277">
                  <c:v>17.100000000000001</c:v>
                </c:pt>
                <c:pt idx="278">
                  <c:v>13.8</c:v>
                </c:pt>
                <c:pt idx="279">
                  <c:v>11.5</c:v>
                </c:pt>
                <c:pt idx="280">
                  <c:v>16.600000000000001</c:v>
                </c:pt>
                <c:pt idx="281">
                  <c:v>20.399999999999999</c:v>
                </c:pt>
                <c:pt idx="282">
                  <c:v>11.6</c:v>
                </c:pt>
                <c:pt idx="283">
                  <c:v>17.399999999999999</c:v>
                </c:pt>
                <c:pt idx="284">
                  <c:v>20.399999999999999</c:v>
                </c:pt>
                <c:pt idx="285">
                  <c:v>22.4</c:v>
                </c:pt>
                <c:pt idx="286">
                  <c:v>22.2</c:v>
                </c:pt>
                <c:pt idx="287">
                  <c:v>23.7</c:v>
                </c:pt>
                <c:pt idx="288">
                  <c:v>17.100000000000001</c:v>
                </c:pt>
                <c:pt idx="289">
                  <c:v>14.7</c:v>
                </c:pt>
                <c:pt idx="290">
                  <c:v>20.6</c:v>
                </c:pt>
                <c:pt idx="291">
                  <c:v>22.2</c:v>
                </c:pt>
                <c:pt idx="292">
                  <c:v>23.6</c:v>
                </c:pt>
                <c:pt idx="293">
                  <c:v>24.1</c:v>
                </c:pt>
                <c:pt idx="294">
                  <c:v>26</c:v>
                </c:pt>
                <c:pt idx="295">
                  <c:v>21.9</c:v>
                </c:pt>
                <c:pt idx="296">
                  <c:v>23.7</c:v>
                </c:pt>
                <c:pt idx="297">
                  <c:v>20.6</c:v>
                </c:pt>
                <c:pt idx="298">
                  <c:v>20.7</c:v>
                </c:pt>
                <c:pt idx="299">
                  <c:v>20.399999999999999</c:v>
                </c:pt>
                <c:pt idx="300">
                  <c:v>18.100000000000001</c:v>
                </c:pt>
                <c:pt idx="301">
                  <c:v>7</c:v>
                </c:pt>
                <c:pt idx="302">
                  <c:v>7.3</c:v>
                </c:pt>
                <c:pt idx="303">
                  <c:v>6.6</c:v>
                </c:pt>
                <c:pt idx="304">
                  <c:v>8.8000000000000007</c:v>
                </c:pt>
                <c:pt idx="305">
                  <c:v>12.9</c:v>
                </c:pt>
                <c:pt idx="306">
                  <c:v>20.9</c:v>
                </c:pt>
                <c:pt idx="307">
                  <c:v>11.8</c:v>
                </c:pt>
                <c:pt idx="308">
                  <c:v>19.2</c:v>
                </c:pt>
                <c:pt idx="309">
                  <c:v>11.6</c:v>
                </c:pt>
                <c:pt idx="310">
                  <c:v>10.6</c:v>
                </c:pt>
                <c:pt idx="311">
                  <c:v>10.5</c:v>
                </c:pt>
                <c:pt idx="312">
                  <c:v>11.4</c:v>
                </c:pt>
                <c:pt idx="313">
                  <c:v>5.7</c:v>
                </c:pt>
                <c:pt idx="314">
                  <c:v>6.4</c:v>
                </c:pt>
                <c:pt idx="315">
                  <c:v>7.8</c:v>
                </c:pt>
                <c:pt idx="316">
                  <c:v>8.8000000000000007</c:v>
                </c:pt>
                <c:pt idx="317">
                  <c:v>8.1999999999999993</c:v>
                </c:pt>
                <c:pt idx="318">
                  <c:v>11.4</c:v>
                </c:pt>
                <c:pt idx="319">
                  <c:v>11.1</c:v>
                </c:pt>
                <c:pt idx="320">
                  <c:v>11.9</c:v>
                </c:pt>
                <c:pt idx="321">
                  <c:v>13.1</c:v>
                </c:pt>
                <c:pt idx="322">
                  <c:v>11</c:v>
                </c:pt>
                <c:pt idx="323">
                  <c:v>9.1</c:v>
                </c:pt>
                <c:pt idx="324">
                  <c:v>13.5</c:v>
                </c:pt>
                <c:pt idx="325">
                  <c:v>8.6</c:v>
                </c:pt>
                <c:pt idx="326">
                  <c:v>7.5</c:v>
                </c:pt>
                <c:pt idx="327">
                  <c:v>7.2</c:v>
                </c:pt>
                <c:pt idx="328">
                  <c:v>3.8</c:v>
                </c:pt>
                <c:pt idx="329">
                  <c:v>6.7</c:v>
                </c:pt>
                <c:pt idx="330">
                  <c:v>10.6</c:v>
                </c:pt>
                <c:pt idx="331">
                  <c:v>11.8</c:v>
                </c:pt>
                <c:pt idx="332">
                  <c:v>13.8</c:v>
                </c:pt>
                <c:pt idx="333">
                  <c:v>5.8</c:v>
                </c:pt>
                <c:pt idx="334">
                  <c:v>7.1</c:v>
                </c:pt>
                <c:pt idx="335">
                  <c:v>0.8</c:v>
                </c:pt>
                <c:pt idx="336">
                  <c:v>3.7</c:v>
                </c:pt>
                <c:pt idx="337">
                  <c:v>-0.7</c:v>
                </c:pt>
                <c:pt idx="338">
                  <c:v>-0.4</c:v>
                </c:pt>
                <c:pt idx="339">
                  <c:v>1.2</c:v>
                </c:pt>
                <c:pt idx="340">
                  <c:v>1.9</c:v>
                </c:pt>
                <c:pt idx="341">
                  <c:v>4.4000000000000004</c:v>
                </c:pt>
                <c:pt idx="342">
                  <c:v>10.9</c:v>
                </c:pt>
                <c:pt idx="343">
                  <c:v>5.7</c:v>
                </c:pt>
                <c:pt idx="344">
                  <c:v>2</c:v>
                </c:pt>
                <c:pt idx="345">
                  <c:v>0.7</c:v>
                </c:pt>
                <c:pt idx="346">
                  <c:v>3.6</c:v>
                </c:pt>
                <c:pt idx="347">
                  <c:v>5.8</c:v>
                </c:pt>
                <c:pt idx="348">
                  <c:v>10.5</c:v>
                </c:pt>
                <c:pt idx="349">
                  <c:v>13.4</c:v>
                </c:pt>
                <c:pt idx="350">
                  <c:v>17.7</c:v>
                </c:pt>
                <c:pt idx="351">
                  <c:v>16.100000000000001</c:v>
                </c:pt>
                <c:pt idx="352">
                  <c:v>13.2</c:v>
                </c:pt>
                <c:pt idx="353">
                  <c:v>15.1</c:v>
                </c:pt>
                <c:pt idx="354">
                  <c:v>8.6</c:v>
                </c:pt>
                <c:pt idx="355">
                  <c:v>7.8</c:v>
                </c:pt>
                <c:pt idx="356">
                  <c:v>8.9</c:v>
                </c:pt>
                <c:pt idx="357">
                  <c:v>9.5</c:v>
                </c:pt>
                <c:pt idx="358">
                  <c:v>9.8000000000000007</c:v>
                </c:pt>
                <c:pt idx="359">
                  <c:v>7.3</c:v>
                </c:pt>
                <c:pt idx="360">
                  <c:v>5.2</c:v>
                </c:pt>
                <c:pt idx="361">
                  <c:v>2.7</c:v>
                </c:pt>
                <c:pt idx="362">
                  <c:v>0.2</c:v>
                </c:pt>
                <c:pt idx="363">
                  <c:v>1.9</c:v>
                </c:pt>
                <c:pt idx="364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84B-467F-A2B3-61C7C61C72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4215839"/>
        <c:axId val="794211679"/>
        <c:extLst>
          <c:ext xmlns:c15="http://schemas.microsoft.com/office/drawing/2012/chart" uri="{02D57815-91ED-43cb-92C2-25804820EDAC}">
            <c15:filteredLine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razlika u temperaturi</c:v>
                      </c:pt>
                    </c:strCache>
                  </c:strRef>
                </c:tx>
                <c:spPr>
                  <a:ln w="2222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Sheet1!$A$2:$A$366</c15:sqref>
                        </c15:formulaRef>
                      </c:ext>
                    </c:extLst>
                    <c:numCache>
                      <c:formatCode>m/d/yyyy</c:formatCode>
                      <c:ptCount val="365"/>
                      <c:pt idx="0">
                        <c:v>43466</c:v>
                      </c:pt>
                      <c:pt idx="1">
                        <c:v>43467</c:v>
                      </c:pt>
                      <c:pt idx="2">
                        <c:v>43468</c:v>
                      </c:pt>
                      <c:pt idx="3">
                        <c:v>43469</c:v>
                      </c:pt>
                      <c:pt idx="4">
                        <c:v>43470</c:v>
                      </c:pt>
                      <c:pt idx="5">
                        <c:v>43471</c:v>
                      </c:pt>
                      <c:pt idx="6">
                        <c:v>43472</c:v>
                      </c:pt>
                      <c:pt idx="7">
                        <c:v>43473</c:v>
                      </c:pt>
                      <c:pt idx="8">
                        <c:v>43474</c:v>
                      </c:pt>
                      <c:pt idx="9">
                        <c:v>43475</c:v>
                      </c:pt>
                      <c:pt idx="10">
                        <c:v>43476</c:v>
                      </c:pt>
                      <c:pt idx="11">
                        <c:v>43477</c:v>
                      </c:pt>
                      <c:pt idx="12">
                        <c:v>43478</c:v>
                      </c:pt>
                      <c:pt idx="13">
                        <c:v>43479</c:v>
                      </c:pt>
                      <c:pt idx="14">
                        <c:v>43480</c:v>
                      </c:pt>
                      <c:pt idx="15">
                        <c:v>43481</c:v>
                      </c:pt>
                      <c:pt idx="16">
                        <c:v>43482</c:v>
                      </c:pt>
                      <c:pt idx="17">
                        <c:v>43483</c:v>
                      </c:pt>
                      <c:pt idx="18">
                        <c:v>43484</c:v>
                      </c:pt>
                      <c:pt idx="19">
                        <c:v>43485</c:v>
                      </c:pt>
                      <c:pt idx="20">
                        <c:v>43486</c:v>
                      </c:pt>
                      <c:pt idx="21">
                        <c:v>43487</c:v>
                      </c:pt>
                      <c:pt idx="22">
                        <c:v>43488</c:v>
                      </c:pt>
                      <c:pt idx="23">
                        <c:v>43489</c:v>
                      </c:pt>
                      <c:pt idx="24">
                        <c:v>43490</c:v>
                      </c:pt>
                      <c:pt idx="25">
                        <c:v>43491</c:v>
                      </c:pt>
                      <c:pt idx="26">
                        <c:v>43492</c:v>
                      </c:pt>
                      <c:pt idx="27">
                        <c:v>43493</c:v>
                      </c:pt>
                      <c:pt idx="28">
                        <c:v>43494</c:v>
                      </c:pt>
                      <c:pt idx="29">
                        <c:v>43495</c:v>
                      </c:pt>
                      <c:pt idx="30">
                        <c:v>43496</c:v>
                      </c:pt>
                      <c:pt idx="31">
                        <c:v>43497</c:v>
                      </c:pt>
                      <c:pt idx="32">
                        <c:v>43498</c:v>
                      </c:pt>
                      <c:pt idx="33">
                        <c:v>43499</c:v>
                      </c:pt>
                      <c:pt idx="34">
                        <c:v>43500</c:v>
                      </c:pt>
                      <c:pt idx="35">
                        <c:v>43501</c:v>
                      </c:pt>
                      <c:pt idx="36">
                        <c:v>43502</c:v>
                      </c:pt>
                      <c:pt idx="37">
                        <c:v>43503</c:v>
                      </c:pt>
                      <c:pt idx="38">
                        <c:v>43504</c:v>
                      </c:pt>
                      <c:pt idx="39">
                        <c:v>43505</c:v>
                      </c:pt>
                      <c:pt idx="40">
                        <c:v>43506</c:v>
                      </c:pt>
                      <c:pt idx="41">
                        <c:v>43507</c:v>
                      </c:pt>
                      <c:pt idx="42">
                        <c:v>43508</c:v>
                      </c:pt>
                      <c:pt idx="43">
                        <c:v>43509</c:v>
                      </c:pt>
                      <c:pt idx="44">
                        <c:v>43510</c:v>
                      </c:pt>
                      <c:pt idx="45">
                        <c:v>43511</c:v>
                      </c:pt>
                      <c:pt idx="46">
                        <c:v>43512</c:v>
                      </c:pt>
                      <c:pt idx="47">
                        <c:v>43513</c:v>
                      </c:pt>
                      <c:pt idx="48">
                        <c:v>43514</c:v>
                      </c:pt>
                      <c:pt idx="49">
                        <c:v>43515</c:v>
                      </c:pt>
                      <c:pt idx="50">
                        <c:v>43516</c:v>
                      </c:pt>
                      <c:pt idx="51">
                        <c:v>43517</c:v>
                      </c:pt>
                      <c:pt idx="52">
                        <c:v>43518</c:v>
                      </c:pt>
                      <c:pt idx="53">
                        <c:v>43519</c:v>
                      </c:pt>
                      <c:pt idx="54">
                        <c:v>43520</c:v>
                      </c:pt>
                      <c:pt idx="55">
                        <c:v>43521</c:v>
                      </c:pt>
                      <c:pt idx="56">
                        <c:v>43522</c:v>
                      </c:pt>
                      <c:pt idx="57">
                        <c:v>43523</c:v>
                      </c:pt>
                      <c:pt idx="58">
                        <c:v>43524</c:v>
                      </c:pt>
                      <c:pt idx="59">
                        <c:v>43525</c:v>
                      </c:pt>
                      <c:pt idx="60">
                        <c:v>43526</c:v>
                      </c:pt>
                      <c:pt idx="61">
                        <c:v>43527</c:v>
                      </c:pt>
                      <c:pt idx="62">
                        <c:v>43528</c:v>
                      </c:pt>
                      <c:pt idx="63">
                        <c:v>43529</c:v>
                      </c:pt>
                      <c:pt idx="64">
                        <c:v>43530</c:v>
                      </c:pt>
                      <c:pt idx="65">
                        <c:v>43531</c:v>
                      </c:pt>
                      <c:pt idx="66">
                        <c:v>43532</c:v>
                      </c:pt>
                      <c:pt idx="67">
                        <c:v>43533</c:v>
                      </c:pt>
                      <c:pt idx="68">
                        <c:v>43534</c:v>
                      </c:pt>
                      <c:pt idx="69">
                        <c:v>43535</c:v>
                      </c:pt>
                      <c:pt idx="70">
                        <c:v>43536</c:v>
                      </c:pt>
                      <c:pt idx="71">
                        <c:v>43537</c:v>
                      </c:pt>
                      <c:pt idx="72">
                        <c:v>43538</c:v>
                      </c:pt>
                      <c:pt idx="73">
                        <c:v>43539</c:v>
                      </c:pt>
                      <c:pt idx="74">
                        <c:v>43540</c:v>
                      </c:pt>
                      <c:pt idx="75">
                        <c:v>43541</c:v>
                      </c:pt>
                      <c:pt idx="76">
                        <c:v>43542</c:v>
                      </c:pt>
                      <c:pt idx="77">
                        <c:v>43543</c:v>
                      </c:pt>
                      <c:pt idx="78">
                        <c:v>43544</c:v>
                      </c:pt>
                      <c:pt idx="79">
                        <c:v>43545</c:v>
                      </c:pt>
                      <c:pt idx="80">
                        <c:v>43546</c:v>
                      </c:pt>
                      <c:pt idx="81">
                        <c:v>43547</c:v>
                      </c:pt>
                      <c:pt idx="82">
                        <c:v>43548</c:v>
                      </c:pt>
                      <c:pt idx="83">
                        <c:v>43549</c:v>
                      </c:pt>
                      <c:pt idx="84">
                        <c:v>43550</c:v>
                      </c:pt>
                      <c:pt idx="85">
                        <c:v>43551</c:v>
                      </c:pt>
                      <c:pt idx="86">
                        <c:v>43552</c:v>
                      </c:pt>
                      <c:pt idx="87">
                        <c:v>43553</c:v>
                      </c:pt>
                      <c:pt idx="88">
                        <c:v>43554</c:v>
                      </c:pt>
                      <c:pt idx="89">
                        <c:v>43555</c:v>
                      </c:pt>
                      <c:pt idx="90">
                        <c:v>43556</c:v>
                      </c:pt>
                      <c:pt idx="91">
                        <c:v>43557</c:v>
                      </c:pt>
                      <c:pt idx="92">
                        <c:v>43558</c:v>
                      </c:pt>
                      <c:pt idx="93">
                        <c:v>43559</c:v>
                      </c:pt>
                      <c:pt idx="94">
                        <c:v>43560</c:v>
                      </c:pt>
                      <c:pt idx="95">
                        <c:v>43561</c:v>
                      </c:pt>
                      <c:pt idx="96">
                        <c:v>43562</c:v>
                      </c:pt>
                      <c:pt idx="97">
                        <c:v>43563</c:v>
                      </c:pt>
                      <c:pt idx="98">
                        <c:v>43564</c:v>
                      </c:pt>
                      <c:pt idx="99">
                        <c:v>43565</c:v>
                      </c:pt>
                      <c:pt idx="100">
                        <c:v>43566</c:v>
                      </c:pt>
                      <c:pt idx="101">
                        <c:v>43567</c:v>
                      </c:pt>
                      <c:pt idx="102">
                        <c:v>43568</c:v>
                      </c:pt>
                      <c:pt idx="103">
                        <c:v>43569</c:v>
                      </c:pt>
                      <c:pt idx="104">
                        <c:v>43570</c:v>
                      </c:pt>
                      <c:pt idx="105">
                        <c:v>43571</c:v>
                      </c:pt>
                      <c:pt idx="106">
                        <c:v>43572</c:v>
                      </c:pt>
                      <c:pt idx="107">
                        <c:v>43573</c:v>
                      </c:pt>
                      <c:pt idx="108">
                        <c:v>43574</c:v>
                      </c:pt>
                      <c:pt idx="109">
                        <c:v>43575</c:v>
                      </c:pt>
                      <c:pt idx="110">
                        <c:v>43576</c:v>
                      </c:pt>
                      <c:pt idx="111">
                        <c:v>43577</c:v>
                      </c:pt>
                      <c:pt idx="112">
                        <c:v>43578</c:v>
                      </c:pt>
                      <c:pt idx="113">
                        <c:v>43579</c:v>
                      </c:pt>
                      <c:pt idx="114">
                        <c:v>43580</c:v>
                      </c:pt>
                      <c:pt idx="115">
                        <c:v>43581</c:v>
                      </c:pt>
                      <c:pt idx="116">
                        <c:v>43582</c:v>
                      </c:pt>
                      <c:pt idx="117">
                        <c:v>43583</c:v>
                      </c:pt>
                      <c:pt idx="118">
                        <c:v>43584</c:v>
                      </c:pt>
                      <c:pt idx="119">
                        <c:v>43585</c:v>
                      </c:pt>
                      <c:pt idx="120">
                        <c:v>43586</c:v>
                      </c:pt>
                      <c:pt idx="121">
                        <c:v>43587</c:v>
                      </c:pt>
                      <c:pt idx="122">
                        <c:v>43588</c:v>
                      </c:pt>
                      <c:pt idx="123">
                        <c:v>43589</c:v>
                      </c:pt>
                      <c:pt idx="124">
                        <c:v>43590</c:v>
                      </c:pt>
                      <c:pt idx="125">
                        <c:v>43591</c:v>
                      </c:pt>
                      <c:pt idx="126">
                        <c:v>43592</c:v>
                      </c:pt>
                      <c:pt idx="127">
                        <c:v>43593</c:v>
                      </c:pt>
                      <c:pt idx="128">
                        <c:v>43594</c:v>
                      </c:pt>
                      <c:pt idx="129">
                        <c:v>43595</c:v>
                      </c:pt>
                      <c:pt idx="130">
                        <c:v>43596</c:v>
                      </c:pt>
                      <c:pt idx="131">
                        <c:v>43597</c:v>
                      </c:pt>
                      <c:pt idx="132">
                        <c:v>43598</c:v>
                      </c:pt>
                      <c:pt idx="133">
                        <c:v>43599</c:v>
                      </c:pt>
                      <c:pt idx="134">
                        <c:v>43600</c:v>
                      </c:pt>
                      <c:pt idx="135">
                        <c:v>43601</c:v>
                      </c:pt>
                      <c:pt idx="136">
                        <c:v>43602</c:v>
                      </c:pt>
                      <c:pt idx="137">
                        <c:v>43603</c:v>
                      </c:pt>
                      <c:pt idx="138">
                        <c:v>43604</c:v>
                      </c:pt>
                      <c:pt idx="139">
                        <c:v>43605</c:v>
                      </c:pt>
                      <c:pt idx="140">
                        <c:v>43606</c:v>
                      </c:pt>
                      <c:pt idx="141">
                        <c:v>43607</c:v>
                      </c:pt>
                      <c:pt idx="142">
                        <c:v>43608</c:v>
                      </c:pt>
                      <c:pt idx="143">
                        <c:v>43609</c:v>
                      </c:pt>
                      <c:pt idx="144">
                        <c:v>43610</c:v>
                      </c:pt>
                      <c:pt idx="145">
                        <c:v>43611</c:v>
                      </c:pt>
                      <c:pt idx="146">
                        <c:v>43612</c:v>
                      </c:pt>
                      <c:pt idx="147">
                        <c:v>43613</c:v>
                      </c:pt>
                      <c:pt idx="148">
                        <c:v>43614</c:v>
                      </c:pt>
                      <c:pt idx="149">
                        <c:v>43615</c:v>
                      </c:pt>
                      <c:pt idx="150">
                        <c:v>43616</c:v>
                      </c:pt>
                      <c:pt idx="151">
                        <c:v>43617</c:v>
                      </c:pt>
                      <c:pt idx="152">
                        <c:v>43618</c:v>
                      </c:pt>
                      <c:pt idx="153">
                        <c:v>43619</c:v>
                      </c:pt>
                      <c:pt idx="154">
                        <c:v>43620</c:v>
                      </c:pt>
                      <c:pt idx="155">
                        <c:v>43621</c:v>
                      </c:pt>
                      <c:pt idx="156">
                        <c:v>43622</c:v>
                      </c:pt>
                      <c:pt idx="157">
                        <c:v>43623</c:v>
                      </c:pt>
                      <c:pt idx="158">
                        <c:v>43624</c:v>
                      </c:pt>
                      <c:pt idx="159">
                        <c:v>43625</c:v>
                      </c:pt>
                      <c:pt idx="160">
                        <c:v>43626</c:v>
                      </c:pt>
                      <c:pt idx="161">
                        <c:v>43627</c:v>
                      </c:pt>
                      <c:pt idx="162">
                        <c:v>43628</c:v>
                      </c:pt>
                      <c:pt idx="163">
                        <c:v>43629</c:v>
                      </c:pt>
                      <c:pt idx="164">
                        <c:v>43630</c:v>
                      </c:pt>
                      <c:pt idx="165">
                        <c:v>43631</c:v>
                      </c:pt>
                      <c:pt idx="166">
                        <c:v>43632</c:v>
                      </c:pt>
                      <c:pt idx="167">
                        <c:v>43633</c:v>
                      </c:pt>
                      <c:pt idx="168">
                        <c:v>43634</c:v>
                      </c:pt>
                      <c:pt idx="169">
                        <c:v>43635</c:v>
                      </c:pt>
                      <c:pt idx="170">
                        <c:v>43636</c:v>
                      </c:pt>
                      <c:pt idx="171">
                        <c:v>43637</c:v>
                      </c:pt>
                      <c:pt idx="172">
                        <c:v>43638</c:v>
                      </c:pt>
                      <c:pt idx="173">
                        <c:v>43639</c:v>
                      </c:pt>
                      <c:pt idx="174">
                        <c:v>43640</c:v>
                      </c:pt>
                      <c:pt idx="175">
                        <c:v>43641</c:v>
                      </c:pt>
                      <c:pt idx="176">
                        <c:v>43642</c:v>
                      </c:pt>
                      <c:pt idx="177">
                        <c:v>43643</c:v>
                      </c:pt>
                      <c:pt idx="178">
                        <c:v>43644</c:v>
                      </c:pt>
                      <c:pt idx="179">
                        <c:v>43645</c:v>
                      </c:pt>
                      <c:pt idx="180">
                        <c:v>43646</c:v>
                      </c:pt>
                      <c:pt idx="181">
                        <c:v>43647</c:v>
                      </c:pt>
                      <c:pt idx="182">
                        <c:v>43648</c:v>
                      </c:pt>
                      <c:pt idx="183">
                        <c:v>43649</c:v>
                      </c:pt>
                      <c:pt idx="184">
                        <c:v>43650</c:v>
                      </c:pt>
                      <c:pt idx="185">
                        <c:v>43651</c:v>
                      </c:pt>
                      <c:pt idx="186">
                        <c:v>43652</c:v>
                      </c:pt>
                      <c:pt idx="187">
                        <c:v>43653</c:v>
                      </c:pt>
                      <c:pt idx="188">
                        <c:v>43654</c:v>
                      </c:pt>
                      <c:pt idx="189">
                        <c:v>43655</c:v>
                      </c:pt>
                      <c:pt idx="190">
                        <c:v>43656</c:v>
                      </c:pt>
                      <c:pt idx="191">
                        <c:v>43657</c:v>
                      </c:pt>
                      <c:pt idx="192">
                        <c:v>43658</c:v>
                      </c:pt>
                      <c:pt idx="193">
                        <c:v>43659</c:v>
                      </c:pt>
                      <c:pt idx="194">
                        <c:v>43660</c:v>
                      </c:pt>
                      <c:pt idx="195">
                        <c:v>43661</c:v>
                      </c:pt>
                      <c:pt idx="196">
                        <c:v>43662</c:v>
                      </c:pt>
                      <c:pt idx="197">
                        <c:v>43663</c:v>
                      </c:pt>
                      <c:pt idx="198">
                        <c:v>43664</c:v>
                      </c:pt>
                      <c:pt idx="199">
                        <c:v>43665</c:v>
                      </c:pt>
                      <c:pt idx="200">
                        <c:v>43666</c:v>
                      </c:pt>
                      <c:pt idx="201">
                        <c:v>43667</c:v>
                      </c:pt>
                      <c:pt idx="202">
                        <c:v>43668</c:v>
                      </c:pt>
                      <c:pt idx="203">
                        <c:v>43669</c:v>
                      </c:pt>
                      <c:pt idx="204">
                        <c:v>43670</c:v>
                      </c:pt>
                      <c:pt idx="205">
                        <c:v>43671</c:v>
                      </c:pt>
                      <c:pt idx="206">
                        <c:v>43672</c:v>
                      </c:pt>
                      <c:pt idx="207">
                        <c:v>43673</c:v>
                      </c:pt>
                      <c:pt idx="208">
                        <c:v>43674</c:v>
                      </c:pt>
                      <c:pt idx="209">
                        <c:v>43675</c:v>
                      </c:pt>
                      <c:pt idx="210">
                        <c:v>43676</c:v>
                      </c:pt>
                      <c:pt idx="211">
                        <c:v>43677</c:v>
                      </c:pt>
                      <c:pt idx="212">
                        <c:v>43678</c:v>
                      </c:pt>
                      <c:pt idx="213">
                        <c:v>43679</c:v>
                      </c:pt>
                      <c:pt idx="214">
                        <c:v>43680</c:v>
                      </c:pt>
                      <c:pt idx="215">
                        <c:v>43681</c:v>
                      </c:pt>
                      <c:pt idx="216">
                        <c:v>43682</c:v>
                      </c:pt>
                      <c:pt idx="217">
                        <c:v>43683</c:v>
                      </c:pt>
                      <c:pt idx="218">
                        <c:v>43684</c:v>
                      </c:pt>
                      <c:pt idx="219">
                        <c:v>43685</c:v>
                      </c:pt>
                      <c:pt idx="220">
                        <c:v>43686</c:v>
                      </c:pt>
                      <c:pt idx="221">
                        <c:v>43687</c:v>
                      </c:pt>
                      <c:pt idx="222">
                        <c:v>43688</c:v>
                      </c:pt>
                      <c:pt idx="223">
                        <c:v>43689</c:v>
                      </c:pt>
                      <c:pt idx="224">
                        <c:v>43690</c:v>
                      </c:pt>
                      <c:pt idx="225">
                        <c:v>43691</c:v>
                      </c:pt>
                      <c:pt idx="226">
                        <c:v>43692</c:v>
                      </c:pt>
                      <c:pt idx="227">
                        <c:v>43693</c:v>
                      </c:pt>
                      <c:pt idx="228">
                        <c:v>43694</c:v>
                      </c:pt>
                      <c:pt idx="229">
                        <c:v>43695</c:v>
                      </c:pt>
                      <c:pt idx="230">
                        <c:v>43696</c:v>
                      </c:pt>
                      <c:pt idx="231">
                        <c:v>43697</c:v>
                      </c:pt>
                      <c:pt idx="232">
                        <c:v>43698</c:v>
                      </c:pt>
                      <c:pt idx="233">
                        <c:v>43699</c:v>
                      </c:pt>
                      <c:pt idx="234">
                        <c:v>43700</c:v>
                      </c:pt>
                      <c:pt idx="235">
                        <c:v>43701</c:v>
                      </c:pt>
                      <c:pt idx="236">
                        <c:v>43702</c:v>
                      </c:pt>
                      <c:pt idx="237">
                        <c:v>43703</c:v>
                      </c:pt>
                      <c:pt idx="238">
                        <c:v>43704</c:v>
                      </c:pt>
                      <c:pt idx="239">
                        <c:v>43705</c:v>
                      </c:pt>
                      <c:pt idx="240">
                        <c:v>43706</c:v>
                      </c:pt>
                      <c:pt idx="241">
                        <c:v>43707</c:v>
                      </c:pt>
                      <c:pt idx="242">
                        <c:v>43708</c:v>
                      </c:pt>
                      <c:pt idx="243">
                        <c:v>43709</c:v>
                      </c:pt>
                      <c:pt idx="244">
                        <c:v>43710</c:v>
                      </c:pt>
                      <c:pt idx="245">
                        <c:v>43711</c:v>
                      </c:pt>
                      <c:pt idx="246">
                        <c:v>43712</c:v>
                      </c:pt>
                      <c:pt idx="247">
                        <c:v>43713</c:v>
                      </c:pt>
                      <c:pt idx="248">
                        <c:v>43714</c:v>
                      </c:pt>
                      <c:pt idx="249">
                        <c:v>43715</c:v>
                      </c:pt>
                      <c:pt idx="250">
                        <c:v>43716</c:v>
                      </c:pt>
                      <c:pt idx="251">
                        <c:v>43717</c:v>
                      </c:pt>
                      <c:pt idx="252">
                        <c:v>43718</c:v>
                      </c:pt>
                      <c:pt idx="253">
                        <c:v>43719</c:v>
                      </c:pt>
                      <c:pt idx="254">
                        <c:v>43720</c:v>
                      </c:pt>
                      <c:pt idx="255">
                        <c:v>43721</c:v>
                      </c:pt>
                      <c:pt idx="256">
                        <c:v>43722</c:v>
                      </c:pt>
                      <c:pt idx="257">
                        <c:v>43723</c:v>
                      </c:pt>
                      <c:pt idx="258">
                        <c:v>43724</c:v>
                      </c:pt>
                      <c:pt idx="259">
                        <c:v>43725</c:v>
                      </c:pt>
                      <c:pt idx="260">
                        <c:v>43726</c:v>
                      </c:pt>
                      <c:pt idx="261">
                        <c:v>43727</c:v>
                      </c:pt>
                      <c:pt idx="262">
                        <c:v>43728</c:v>
                      </c:pt>
                      <c:pt idx="263">
                        <c:v>43729</c:v>
                      </c:pt>
                      <c:pt idx="264">
                        <c:v>43730</c:v>
                      </c:pt>
                      <c:pt idx="265">
                        <c:v>43731</c:v>
                      </c:pt>
                      <c:pt idx="266">
                        <c:v>43732</c:v>
                      </c:pt>
                      <c:pt idx="267">
                        <c:v>43733</c:v>
                      </c:pt>
                      <c:pt idx="268">
                        <c:v>43734</c:v>
                      </c:pt>
                      <c:pt idx="269">
                        <c:v>43735</c:v>
                      </c:pt>
                      <c:pt idx="270">
                        <c:v>43736</c:v>
                      </c:pt>
                      <c:pt idx="271">
                        <c:v>43737</c:v>
                      </c:pt>
                      <c:pt idx="272">
                        <c:v>43738</c:v>
                      </c:pt>
                      <c:pt idx="273">
                        <c:v>43739</c:v>
                      </c:pt>
                      <c:pt idx="274">
                        <c:v>43740</c:v>
                      </c:pt>
                      <c:pt idx="275">
                        <c:v>43741</c:v>
                      </c:pt>
                      <c:pt idx="276">
                        <c:v>43742</c:v>
                      </c:pt>
                      <c:pt idx="277">
                        <c:v>43743</c:v>
                      </c:pt>
                      <c:pt idx="278">
                        <c:v>43744</c:v>
                      </c:pt>
                      <c:pt idx="279">
                        <c:v>43745</c:v>
                      </c:pt>
                      <c:pt idx="280">
                        <c:v>43746</c:v>
                      </c:pt>
                      <c:pt idx="281">
                        <c:v>43747</c:v>
                      </c:pt>
                      <c:pt idx="282">
                        <c:v>43748</c:v>
                      </c:pt>
                      <c:pt idx="283">
                        <c:v>43749</c:v>
                      </c:pt>
                      <c:pt idx="284">
                        <c:v>43750</c:v>
                      </c:pt>
                      <c:pt idx="285">
                        <c:v>43751</c:v>
                      </c:pt>
                      <c:pt idx="286">
                        <c:v>43752</c:v>
                      </c:pt>
                      <c:pt idx="287">
                        <c:v>43753</c:v>
                      </c:pt>
                      <c:pt idx="288">
                        <c:v>43754</c:v>
                      </c:pt>
                      <c:pt idx="289">
                        <c:v>43755</c:v>
                      </c:pt>
                      <c:pt idx="290">
                        <c:v>43756</c:v>
                      </c:pt>
                      <c:pt idx="291">
                        <c:v>43757</c:v>
                      </c:pt>
                      <c:pt idx="292">
                        <c:v>43758</c:v>
                      </c:pt>
                      <c:pt idx="293">
                        <c:v>43759</c:v>
                      </c:pt>
                      <c:pt idx="294">
                        <c:v>43760</c:v>
                      </c:pt>
                      <c:pt idx="295">
                        <c:v>43761</c:v>
                      </c:pt>
                      <c:pt idx="296">
                        <c:v>43762</c:v>
                      </c:pt>
                      <c:pt idx="297">
                        <c:v>43763</c:v>
                      </c:pt>
                      <c:pt idx="298">
                        <c:v>43764</c:v>
                      </c:pt>
                      <c:pt idx="299">
                        <c:v>43765</c:v>
                      </c:pt>
                      <c:pt idx="300">
                        <c:v>43766</c:v>
                      </c:pt>
                      <c:pt idx="301">
                        <c:v>43767</c:v>
                      </c:pt>
                      <c:pt idx="302">
                        <c:v>43768</c:v>
                      </c:pt>
                      <c:pt idx="303">
                        <c:v>43769</c:v>
                      </c:pt>
                      <c:pt idx="304">
                        <c:v>43770</c:v>
                      </c:pt>
                      <c:pt idx="305">
                        <c:v>43771</c:v>
                      </c:pt>
                      <c:pt idx="306">
                        <c:v>43772</c:v>
                      </c:pt>
                      <c:pt idx="307">
                        <c:v>43773</c:v>
                      </c:pt>
                      <c:pt idx="308">
                        <c:v>43774</c:v>
                      </c:pt>
                      <c:pt idx="309">
                        <c:v>43775</c:v>
                      </c:pt>
                      <c:pt idx="310">
                        <c:v>43776</c:v>
                      </c:pt>
                      <c:pt idx="311">
                        <c:v>43777</c:v>
                      </c:pt>
                      <c:pt idx="312">
                        <c:v>43778</c:v>
                      </c:pt>
                      <c:pt idx="313">
                        <c:v>43779</c:v>
                      </c:pt>
                      <c:pt idx="314">
                        <c:v>43780</c:v>
                      </c:pt>
                      <c:pt idx="315">
                        <c:v>43781</c:v>
                      </c:pt>
                      <c:pt idx="316">
                        <c:v>43782</c:v>
                      </c:pt>
                      <c:pt idx="317">
                        <c:v>43783</c:v>
                      </c:pt>
                      <c:pt idx="318">
                        <c:v>43784</c:v>
                      </c:pt>
                      <c:pt idx="319">
                        <c:v>43785</c:v>
                      </c:pt>
                      <c:pt idx="320">
                        <c:v>43786</c:v>
                      </c:pt>
                      <c:pt idx="321">
                        <c:v>43787</c:v>
                      </c:pt>
                      <c:pt idx="322">
                        <c:v>43788</c:v>
                      </c:pt>
                      <c:pt idx="323">
                        <c:v>43789</c:v>
                      </c:pt>
                      <c:pt idx="324">
                        <c:v>43790</c:v>
                      </c:pt>
                      <c:pt idx="325">
                        <c:v>43791</c:v>
                      </c:pt>
                      <c:pt idx="326">
                        <c:v>43792</c:v>
                      </c:pt>
                      <c:pt idx="327">
                        <c:v>43793</c:v>
                      </c:pt>
                      <c:pt idx="328">
                        <c:v>43794</c:v>
                      </c:pt>
                      <c:pt idx="329">
                        <c:v>43795</c:v>
                      </c:pt>
                      <c:pt idx="330">
                        <c:v>43796</c:v>
                      </c:pt>
                      <c:pt idx="331">
                        <c:v>43797</c:v>
                      </c:pt>
                      <c:pt idx="332">
                        <c:v>43798</c:v>
                      </c:pt>
                      <c:pt idx="333">
                        <c:v>43799</c:v>
                      </c:pt>
                      <c:pt idx="334">
                        <c:v>43800</c:v>
                      </c:pt>
                      <c:pt idx="335">
                        <c:v>43801</c:v>
                      </c:pt>
                      <c:pt idx="336">
                        <c:v>43802</c:v>
                      </c:pt>
                      <c:pt idx="337">
                        <c:v>43803</c:v>
                      </c:pt>
                      <c:pt idx="338">
                        <c:v>43804</c:v>
                      </c:pt>
                      <c:pt idx="339">
                        <c:v>43805</c:v>
                      </c:pt>
                      <c:pt idx="340">
                        <c:v>43806</c:v>
                      </c:pt>
                      <c:pt idx="341">
                        <c:v>43807</c:v>
                      </c:pt>
                      <c:pt idx="342">
                        <c:v>43808</c:v>
                      </c:pt>
                      <c:pt idx="343">
                        <c:v>43809</c:v>
                      </c:pt>
                      <c:pt idx="344">
                        <c:v>43810</c:v>
                      </c:pt>
                      <c:pt idx="345">
                        <c:v>43811</c:v>
                      </c:pt>
                      <c:pt idx="346">
                        <c:v>43812</c:v>
                      </c:pt>
                      <c:pt idx="347">
                        <c:v>43813</c:v>
                      </c:pt>
                      <c:pt idx="348">
                        <c:v>43814</c:v>
                      </c:pt>
                      <c:pt idx="349">
                        <c:v>43815</c:v>
                      </c:pt>
                      <c:pt idx="350">
                        <c:v>43816</c:v>
                      </c:pt>
                      <c:pt idx="351">
                        <c:v>43817</c:v>
                      </c:pt>
                      <c:pt idx="352">
                        <c:v>43818</c:v>
                      </c:pt>
                      <c:pt idx="353">
                        <c:v>43819</c:v>
                      </c:pt>
                      <c:pt idx="354">
                        <c:v>43820</c:v>
                      </c:pt>
                      <c:pt idx="355">
                        <c:v>43821</c:v>
                      </c:pt>
                      <c:pt idx="356">
                        <c:v>43822</c:v>
                      </c:pt>
                      <c:pt idx="357">
                        <c:v>43823</c:v>
                      </c:pt>
                      <c:pt idx="358">
                        <c:v>43824</c:v>
                      </c:pt>
                      <c:pt idx="359">
                        <c:v>43825</c:v>
                      </c:pt>
                      <c:pt idx="360">
                        <c:v>43826</c:v>
                      </c:pt>
                      <c:pt idx="361">
                        <c:v>43827</c:v>
                      </c:pt>
                      <c:pt idx="362">
                        <c:v>43828</c:v>
                      </c:pt>
                      <c:pt idx="363">
                        <c:v>43829</c:v>
                      </c:pt>
                      <c:pt idx="364">
                        <c:v>43830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Sheet1!$E$2:$E$366</c15:sqref>
                        </c15:formulaRef>
                      </c:ext>
                    </c:extLst>
                    <c:numCache>
                      <c:formatCode>0.0</c:formatCode>
                      <c:ptCount val="365"/>
                      <c:pt idx="0">
                        <c:v>-0.49999999999999994</c:v>
                      </c:pt>
                      <c:pt idx="1">
                        <c:v>-0.30000000000000004</c:v>
                      </c:pt>
                      <c:pt idx="2">
                        <c:v>-0.20000000000000007</c:v>
                      </c:pt>
                      <c:pt idx="3">
                        <c:v>-0.30000000000000004</c:v>
                      </c:pt>
                      <c:pt idx="4">
                        <c:v>-0.2</c:v>
                      </c:pt>
                      <c:pt idx="5">
                        <c:v>-0.2</c:v>
                      </c:pt>
                      <c:pt idx="6">
                        <c:v>-0.30000000000000004</c:v>
                      </c:pt>
                      <c:pt idx="7">
                        <c:v>-0.2</c:v>
                      </c:pt>
                      <c:pt idx="8">
                        <c:v>-0.30000000000000004</c:v>
                      </c:pt>
                      <c:pt idx="9">
                        <c:v>-0.20000000000000004</c:v>
                      </c:pt>
                      <c:pt idx="10">
                        <c:v>-0.10000000000000003</c:v>
                      </c:pt>
                      <c:pt idx="11">
                        <c:v>-0.2</c:v>
                      </c:pt>
                      <c:pt idx="12">
                        <c:v>-0.1</c:v>
                      </c:pt>
                      <c:pt idx="13">
                        <c:v>-0.1</c:v>
                      </c:pt>
                      <c:pt idx="14">
                        <c:v>0</c:v>
                      </c:pt>
                      <c:pt idx="15">
                        <c:v>-0.20000000000000007</c:v>
                      </c:pt>
                      <c:pt idx="16">
                        <c:v>1.7000000000000002</c:v>
                      </c:pt>
                      <c:pt idx="17">
                        <c:v>-0.60000000000000009</c:v>
                      </c:pt>
                      <c:pt idx="18">
                        <c:v>-0.29999999999999993</c:v>
                      </c:pt>
                      <c:pt idx="19">
                        <c:v>-0.20000000000000007</c:v>
                      </c:pt>
                      <c:pt idx="20">
                        <c:v>0.10000000000000009</c:v>
                      </c:pt>
                      <c:pt idx="21">
                        <c:v>-0.3</c:v>
                      </c:pt>
                      <c:pt idx="22">
                        <c:v>-0.2</c:v>
                      </c:pt>
                      <c:pt idx="23">
                        <c:v>-0.20000000000000004</c:v>
                      </c:pt>
                      <c:pt idx="24">
                        <c:v>-0.20000000000000004</c:v>
                      </c:pt>
                      <c:pt idx="25">
                        <c:v>-0.2</c:v>
                      </c:pt>
                      <c:pt idx="26">
                        <c:v>-0.10000000000000003</c:v>
                      </c:pt>
                      <c:pt idx="27">
                        <c:v>-0.2</c:v>
                      </c:pt>
                      <c:pt idx="28">
                        <c:v>-9.9999999999999978E-2</c:v>
                      </c:pt>
                      <c:pt idx="29">
                        <c:v>-9.9999999999999978E-2</c:v>
                      </c:pt>
                      <c:pt idx="30">
                        <c:v>-0.2</c:v>
                      </c:pt>
                      <c:pt idx="31">
                        <c:v>0</c:v>
                      </c:pt>
                      <c:pt idx="32">
                        <c:v>2.5999999999999996</c:v>
                      </c:pt>
                      <c:pt idx="33">
                        <c:v>1.9000000000000004</c:v>
                      </c:pt>
                      <c:pt idx="34">
                        <c:v>1</c:v>
                      </c:pt>
                      <c:pt idx="35">
                        <c:v>0</c:v>
                      </c:pt>
                      <c:pt idx="36">
                        <c:v>1.7000000000000002</c:v>
                      </c:pt>
                      <c:pt idx="37">
                        <c:v>2</c:v>
                      </c:pt>
                      <c:pt idx="38">
                        <c:v>-0.20000000000000007</c:v>
                      </c:pt>
                      <c:pt idx="39">
                        <c:v>1.4000000000000004</c:v>
                      </c:pt>
                      <c:pt idx="40">
                        <c:v>2.2000000000000011</c:v>
                      </c:pt>
                      <c:pt idx="41">
                        <c:v>0.60000000000000053</c:v>
                      </c:pt>
                      <c:pt idx="42">
                        <c:v>0.5</c:v>
                      </c:pt>
                      <c:pt idx="43">
                        <c:v>0.70000000000000018</c:v>
                      </c:pt>
                      <c:pt idx="44">
                        <c:v>1.5999999999999996</c:v>
                      </c:pt>
                      <c:pt idx="45">
                        <c:v>2.6999999999999993</c:v>
                      </c:pt>
                      <c:pt idx="46">
                        <c:v>4.1000000000000005</c:v>
                      </c:pt>
                      <c:pt idx="47">
                        <c:v>4.3000000000000007</c:v>
                      </c:pt>
                      <c:pt idx="48">
                        <c:v>2.6999999999999993</c:v>
                      </c:pt>
                      <c:pt idx="49">
                        <c:v>3.5999999999999996</c:v>
                      </c:pt>
                      <c:pt idx="50">
                        <c:v>3.1000000000000014</c:v>
                      </c:pt>
                      <c:pt idx="51">
                        <c:v>3.5999999999999996</c:v>
                      </c:pt>
                      <c:pt idx="52">
                        <c:v>1.6000000000000005</c:v>
                      </c:pt>
                      <c:pt idx="53">
                        <c:v>-0.10000000000000009</c:v>
                      </c:pt>
                      <c:pt idx="54">
                        <c:v>-0.1</c:v>
                      </c:pt>
                      <c:pt idx="55">
                        <c:v>1.9</c:v>
                      </c:pt>
                      <c:pt idx="56">
                        <c:v>3.6999999999999993</c:v>
                      </c:pt>
                      <c:pt idx="57">
                        <c:v>3.3000000000000007</c:v>
                      </c:pt>
                      <c:pt idx="58">
                        <c:v>4.5999999999999996</c:v>
                      </c:pt>
                      <c:pt idx="59">
                        <c:v>4.1000000000000014</c:v>
                      </c:pt>
                      <c:pt idx="60">
                        <c:v>2.6999999999999993</c:v>
                      </c:pt>
                      <c:pt idx="61">
                        <c:v>4.1999999999999993</c:v>
                      </c:pt>
                      <c:pt idx="62">
                        <c:v>4.1000000000000014</c:v>
                      </c:pt>
                      <c:pt idx="63">
                        <c:v>3.6999999999999993</c:v>
                      </c:pt>
                      <c:pt idx="64">
                        <c:v>4.0999999999999979</c:v>
                      </c:pt>
                      <c:pt idx="65">
                        <c:v>3.5000000000000018</c:v>
                      </c:pt>
                      <c:pt idx="66">
                        <c:v>1.5999999999999996</c:v>
                      </c:pt>
                      <c:pt idx="67">
                        <c:v>3</c:v>
                      </c:pt>
                      <c:pt idx="68">
                        <c:v>1.0999999999999996</c:v>
                      </c:pt>
                      <c:pt idx="69">
                        <c:v>-0.29999999999999982</c:v>
                      </c:pt>
                      <c:pt idx="70">
                        <c:v>2.1999999999999993</c:v>
                      </c:pt>
                      <c:pt idx="71">
                        <c:v>3.3999999999999986</c:v>
                      </c:pt>
                      <c:pt idx="72">
                        <c:v>4.5999999999999996</c:v>
                      </c:pt>
                      <c:pt idx="73">
                        <c:v>2.3000000000000007</c:v>
                      </c:pt>
                      <c:pt idx="74">
                        <c:v>1.9000000000000004</c:v>
                      </c:pt>
                      <c:pt idx="75">
                        <c:v>6.1999999999999993</c:v>
                      </c:pt>
                      <c:pt idx="76">
                        <c:v>-1.1000000000000005</c:v>
                      </c:pt>
                      <c:pt idx="77">
                        <c:v>1.7000000000000011</c:v>
                      </c:pt>
                      <c:pt idx="78">
                        <c:v>2.2000000000000011</c:v>
                      </c:pt>
                      <c:pt idx="79">
                        <c:v>5.3000000000000007</c:v>
                      </c:pt>
                      <c:pt idx="80">
                        <c:v>5.9000000000000021</c:v>
                      </c:pt>
                      <c:pt idx="81">
                        <c:v>5.6000000000000014</c:v>
                      </c:pt>
                      <c:pt idx="82">
                        <c:v>6.1000000000000014</c:v>
                      </c:pt>
                      <c:pt idx="83">
                        <c:v>2.8000000000000007</c:v>
                      </c:pt>
                      <c:pt idx="84">
                        <c:v>0.89999999999999858</c:v>
                      </c:pt>
                      <c:pt idx="85">
                        <c:v>0.29999999999999893</c:v>
                      </c:pt>
                      <c:pt idx="86">
                        <c:v>4.2999999999999989</c:v>
                      </c:pt>
                      <c:pt idx="87">
                        <c:v>5.5</c:v>
                      </c:pt>
                      <c:pt idx="88">
                        <c:v>5.6000000000000014</c:v>
                      </c:pt>
                      <c:pt idx="89">
                        <c:v>5.6000000000000014</c:v>
                      </c:pt>
                      <c:pt idx="90">
                        <c:v>5.3000000000000007</c:v>
                      </c:pt>
                      <c:pt idx="91">
                        <c:v>4.6000000000000014</c:v>
                      </c:pt>
                      <c:pt idx="92">
                        <c:v>4.0999999999999979</c:v>
                      </c:pt>
                      <c:pt idx="93">
                        <c:v>3.6999999999999993</c:v>
                      </c:pt>
                      <c:pt idx="94">
                        <c:v>0</c:v>
                      </c:pt>
                      <c:pt idx="95">
                        <c:v>3.3000000000000007</c:v>
                      </c:pt>
                      <c:pt idx="96">
                        <c:v>3.9000000000000021</c:v>
                      </c:pt>
                      <c:pt idx="97">
                        <c:v>1.7000000000000028</c:v>
                      </c:pt>
                      <c:pt idx="98">
                        <c:v>2.8999999999999986</c:v>
                      </c:pt>
                      <c:pt idx="99">
                        <c:v>2.3000000000000007</c:v>
                      </c:pt>
                      <c:pt idx="100">
                        <c:v>-0.79999999999999893</c:v>
                      </c:pt>
                      <c:pt idx="101">
                        <c:v>-9.9999999999999645E-2</c:v>
                      </c:pt>
                      <c:pt idx="102">
                        <c:v>0.19999999999999929</c:v>
                      </c:pt>
                      <c:pt idx="103">
                        <c:v>0.39999999999999947</c:v>
                      </c:pt>
                      <c:pt idx="104">
                        <c:v>2.7999999999999972</c:v>
                      </c:pt>
                      <c:pt idx="105">
                        <c:v>3.1999999999999993</c:v>
                      </c:pt>
                      <c:pt idx="106">
                        <c:v>3.4000000000000021</c:v>
                      </c:pt>
                      <c:pt idx="107">
                        <c:v>1.8999999999999986</c:v>
                      </c:pt>
                      <c:pt idx="108">
                        <c:v>4</c:v>
                      </c:pt>
                      <c:pt idx="109">
                        <c:v>3.5999999999999979</c:v>
                      </c:pt>
                      <c:pt idx="110">
                        <c:v>4.8000000000000007</c:v>
                      </c:pt>
                      <c:pt idx="111">
                        <c:v>5.8000000000000007</c:v>
                      </c:pt>
                      <c:pt idx="112">
                        <c:v>3</c:v>
                      </c:pt>
                      <c:pt idx="113">
                        <c:v>4.6000000000000014</c:v>
                      </c:pt>
                      <c:pt idx="114">
                        <c:v>5</c:v>
                      </c:pt>
                      <c:pt idx="115">
                        <c:v>5.6000000000000014</c:v>
                      </c:pt>
                      <c:pt idx="116">
                        <c:v>2.6999999999999993</c:v>
                      </c:pt>
                      <c:pt idx="117">
                        <c:v>3.0999999999999979</c:v>
                      </c:pt>
                      <c:pt idx="118">
                        <c:v>-0.60000000000000142</c:v>
                      </c:pt>
                      <c:pt idx="119">
                        <c:v>1.6000000000000014</c:v>
                      </c:pt>
                      <c:pt idx="120">
                        <c:v>3.3000000000000007</c:v>
                      </c:pt>
                      <c:pt idx="121">
                        <c:v>4.6000000000000014</c:v>
                      </c:pt>
                      <c:pt idx="122">
                        <c:v>0.39999999999999858</c:v>
                      </c:pt>
                      <c:pt idx="123">
                        <c:v>1.3999999999999986</c:v>
                      </c:pt>
                      <c:pt idx="124">
                        <c:v>-1.0999999999999996</c:v>
                      </c:pt>
                      <c:pt idx="125">
                        <c:v>9.9999999999999645E-2</c:v>
                      </c:pt>
                      <c:pt idx="126">
                        <c:v>1.9000000000000004</c:v>
                      </c:pt>
                      <c:pt idx="127">
                        <c:v>3.9000000000000021</c:v>
                      </c:pt>
                      <c:pt idx="128">
                        <c:v>0</c:v>
                      </c:pt>
                      <c:pt idx="129">
                        <c:v>4</c:v>
                      </c:pt>
                      <c:pt idx="130">
                        <c:v>3.8000000000000007</c:v>
                      </c:pt>
                      <c:pt idx="131">
                        <c:v>-0.10000000000000142</c:v>
                      </c:pt>
                      <c:pt idx="132">
                        <c:v>-0.59999999999999964</c:v>
                      </c:pt>
                      <c:pt idx="133">
                        <c:v>0.30000000000000071</c:v>
                      </c:pt>
                      <c:pt idx="134">
                        <c:v>0.19999999999999929</c:v>
                      </c:pt>
                      <c:pt idx="135">
                        <c:v>1.1999999999999993</c:v>
                      </c:pt>
                      <c:pt idx="136">
                        <c:v>2.1999999999999993</c:v>
                      </c:pt>
                      <c:pt idx="137">
                        <c:v>3.5</c:v>
                      </c:pt>
                      <c:pt idx="138">
                        <c:v>1.5</c:v>
                      </c:pt>
                      <c:pt idx="139">
                        <c:v>2</c:v>
                      </c:pt>
                      <c:pt idx="140">
                        <c:v>1.6000000000000014</c:v>
                      </c:pt>
                      <c:pt idx="141">
                        <c:v>3</c:v>
                      </c:pt>
                      <c:pt idx="142">
                        <c:v>2.3999999999999986</c:v>
                      </c:pt>
                      <c:pt idx="143">
                        <c:v>3.4000000000000021</c:v>
                      </c:pt>
                      <c:pt idx="144">
                        <c:v>2.8999999999999986</c:v>
                      </c:pt>
                      <c:pt idx="145">
                        <c:v>3.2999999999999972</c:v>
                      </c:pt>
                      <c:pt idx="146">
                        <c:v>0.70000000000000284</c:v>
                      </c:pt>
                      <c:pt idx="147">
                        <c:v>1.5999999999999979</c:v>
                      </c:pt>
                      <c:pt idx="148">
                        <c:v>-0.30000000000000071</c:v>
                      </c:pt>
                      <c:pt idx="149">
                        <c:v>-0.19999999999999929</c:v>
                      </c:pt>
                      <c:pt idx="150">
                        <c:v>1.8000000000000007</c:v>
                      </c:pt>
                      <c:pt idx="151">
                        <c:v>1.8000000000000007</c:v>
                      </c:pt>
                      <c:pt idx="152">
                        <c:v>3.6999999999999993</c:v>
                      </c:pt>
                      <c:pt idx="153">
                        <c:v>2.8000000000000007</c:v>
                      </c:pt>
                      <c:pt idx="154">
                        <c:v>2.5999999999999979</c:v>
                      </c:pt>
                      <c:pt idx="155">
                        <c:v>1.8000000000000007</c:v>
                      </c:pt>
                      <c:pt idx="156">
                        <c:v>3.1999999999999993</c:v>
                      </c:pt>
                      <c:pt idx="157">
                        <c:v>2.8000000000000007</c:v>
                      </c:pt>
                      <c:pt idx="158">
                        <c:v>4.2999999999999972</c:v>
                      </c:pt>
                      <c:pt idx="159">
                        <c:v>4.6000000000000014</c:v>
                      </c:pt>
                      <c:pt idx="160">
                        <c:v>4.6000000000000014</c:v>
                      </c:pt>
                      <c:pt idx="161">
                        <c:v>3.6000000000000014</c:v>
                      </c:pt>
                      <c:pt idx="162">
                        <c:v>4.6000000000000014</c:v>
                      </c:pt>
                      <c:pt idx="163">
                        <c:v>4.2999999999999972</c:v>
                      </c:pt>
                      <c:pt idx="164">
                        <c:v>4.6999999999999957</c:v>
                      </c:pt>
                      <c:pt idx="165">
                        <c:v>3.1999999999999957</c:v>
                      </c:pt>
                      <c:pt idx="166">
                        <c:v>1.8999999999999986</c:v>
                      </c:pt>
                      <c:pt idx="167">
                        <c:v>1.4000000000000021</c:v>
                      </c:pt>
                      <c:pt idx="168">
                        <c:v>3.8000000000000043</c:v>
                      </c:pt>
                      <c:pt idx="169">
                        <c:v>0.80000000000000071</c:v>
                      </c:pt>
                      <c:pt idx="170">
                        <c:v>4.2999999999999972</c:v>
                      </c:pt>
                      <c:pt idx="171">
                        <c:v>3.8000000000000043</c:v>
                      </c:pt>
                      <c:pt idx="172">
                        <c:v>3.9000000000000057</c:v>
                      </c:pt>
                      <c:pt idx="173">
                        <c:v>1.6000000000000014</c:v>
                      </c:pt>
                      <c:pt idx="174">
                        <c:v>2.6999999999999993</c:v>
                      </c:pt>
                      <c:pt idx="175">
                        <c:v>2.8000000000000043</c:v>
                      </c:pt>
                      <c:pt idx="176">
                        <c:v>2.8000000000000043</c:v>
                      </c:pt>
                      <c:pt idx="177">
                        <c:v>4</c:v>
                      </c:pt>
                      <c:pt idx="178">
                        <c:v>3.5</c:v>
                      </c:pt>
                      <c:pt idx="179">
                        <c:v>4</c:v>
                      </c:pt>
                      <c:pt idx="180">
                        <c:v>4.3000000000000043</c:v>
                      </c:pt>
                      <c:pt idx="181">
                        <c:v>4.6000000000000014</c:v>
                      </c:pt>
                      <c:pt idx="182">
                        <c:v>4</c:v>
                      </c:pt>
                      <c:pt idx="183">
                        <c:v>4.1999999999999957</c:v>
                      </c:pt>
                      <c:pt idx="184">
                        <c:v>-0.69999999999999929</c:v>
                      </c:pt>
                      <c:pt idx="185">
                        <c:v>3.7000000000000028</c:v>
                      </c:pt>
                      <c:pt idx="186">
                        <c:v>4.5999999999999943</c:v>
                      </c:pt>
                      <c:pt idx="187">
                        <c:v>0</c:v>
                      </c:pt>
                      <c:pt idx="188">
                        <c:v>1.5</c:v>
                      </c:pt>
                      <c:pt idx="189">
                        <c:v>-0.19999999999999929</c:v>
                      </c:pt>
                      <c:pt idx="190">
                        <c:v>3.5</c:v>
                      </c:pt>
                      <c:pt idx="191">
                        <c:v>2.0999999999999979</c:v>
                      </c:pt>
                      <c:pt idx="192">
                        <c:v>2.5</c:v>
                      </c:pt>
                      <c:pt idx="193">
                        <c:v>-1.1999999999999993</c:v>
                      </c:pt>
                      <c:pt idx="194">
                        <c:v>2.3000000000000007</c:v>
                      </c:pt>
                      <c:pt idx="195">
                        <c:v>3.2000000000000028</c:v>
                      </c:pt>
                      <c:pt idx="196">
                        <c:v>4.8000000000000043</c:v>
                      </c:pt>
                      <c:pt idx="197">
                        <c:v>3.7999999999999972</c:v>
                      </c:pt>
                      <c:pt idx="198">
                        <c:v>3.5</c:v>
                      </c:pt>
                      <c:pt idx="199">
                        <c:v>5.6999999999999957</c:v>
                      </c:pt>
                      <c:pt idx="200">
                        <c:v>4.6000000000000014</c:v>
                      </c:pt>
                      <c:pt idx="201">
                        <c:v>4.2000000000000028</c:v>
                      </c:pt>
                      <c:pt idx="202">
                        <c:v>3.1999999999999957</c:v>
                      </c:pt>
                      <c:pt idx="203">
                        <c:v>3.8000000000000043</c:v>
                      </c:pt>
                      <c:pt idx="204">
                        <c:v>4</c:v>
                      </c:pt>
                      <c:pt idx="205">
                        <c:v>4.0999999999999943</c:v>
                      </c:pt>
                      <c:pt idx="206">
                        <c:v>1.1999999999999993</c:v>
                      </c:pt>
                      <c:pt idx="207">
                        <c:v>3.7999999999999972</c:v>
                      </c:pt>
                      <c:pt idx="208">
                        <c:v>-0.10000000000000142</c:v>
                      </c:pt>
                      <c:pt idx="209">
                        <c:v>0.20000000000000284</c:v>
                      </c:pt>
                      <c:pt idx="210">
                        <c:v>2.1999999999999993</c:v>
                      </c:pt>
                      <c:pt idx="211">
                        <c:v>3.0999999999999979</c:v>
                      </c:pt>
                      <c:pt idx="212">
                        <c:v>2</c:v>
                      </c:pt>
                      <c:pt idx="213">
                        <c:v>1.6000000000000014</c:v>
                      </c:pt>
                      <c:pt idx="214">
                        <c:v>0.19999999999999929</c:v>
                      </c:pt>
                      <c:pt idx="215">
                        <c:v>1.9000000000000021</c:v>
                      </c:pt>
                      <c:pt idx="216">
                        <c:v>3.1999999999999957</c:v>
                      </c:pt>
                      <c:pt idx="217">
                        <c:v>3.6000000000000014</c:v>
                      </c:pt>
                      <c:pt idx="218">
                        <c:v>3.7000000000000028</c:v>
                      </c:pt>
                      <c:pt idx="219">
                        <c:v>3.1999999999999957</c:v>
                      </c:pt>
                      <c:pt idx="220">
                        <c:v>3.9000000000000057</c:v>
                      </c:pt>
                      <c:pt idx="221">
                        <c:v>4.5</c:v>
                      </c:pt>
                      <c:pt idx="222">
                        <c:v>3.8999999999999986</c:v>
                      </c:pt>
                      <c:pt idx="223">
                        <c:v>4.3000000000000043</c:v>
                      </c:pt>
                      <c:pt idx="224">
                        <c:v>9.9999999999997868E-2</c:v>
                      </c:pt>
                      <c:pt idx="225">
                        <c:v>1.4000000000000021</c:v>
                      </c:pt>
                      <c:pt idx="226">
                        <c:v>1.3999999999999986</c:v>
                      </c:pt>
                      <c:pt idx="227">
                        <c:v>0.90000000000000213</c:v>
                      </c:pt>
                      <c:pt idx="228">
                        <c:v>3.3999999999999986</c:v>
                      </c:pt>
                      <c:pt idx="229">
                        <c:v>4.2000000000000028</c:v>
                      </c:pt>
                      <c:pt idx="230">
                        <c:v>4.3999999999999986</c:v>
                      </c:pt>
                      <c:pt idx="231">
                        <c:v>4.3000000000000043</c:v>
                      </c:pt>
                      <c:pt idx="232">
                        <c:v>3.1000000000000014</c:v>
                      </c:pt>
                      <c:pt idx="233">
                        <c:v>3.7000000000000028</c:v>
                      </c:pt>
                      <c:pt idx="234">
                        <c:v>-7.0999999999999979</c:v>
                      </c:pt>
                      <c:pt idx="235">
                        <c:v>2.8999999999999986</c:v>
                      </c:pt>
                      <c:pt idx="236">
                        <c:v>3.8000000000000043</c:v>
                      </c:pt>
                      <c:pt idx="237">
                        <c:v>3.8000000000000043</c:v>
                      </c:pt>
                      <c:pt idx="238">
                        <c:v>3.8999999999999986</c:v>
                      </c:pt>
                      <c:pt idx="239">
                        <c:v>3.8999999999999986</c:v>
                      </c:pt>
                      <c:pt idx="240">
                        <c:v>2</c:v>
                      </c:pt>
                      <c:pt idx="241">
                        <c:v>3.4000000000000057</c:v>
                      </c:pt>
                      <c:pt idx="242">
                        <c:v>4</c:v>
                      </c:pt>
                      <c:pt idx="243">
                        <c:v>4.1000000000000014</c:v>
                      </c:pt>
                      <c:pt idx="244">
                        <c:v>3.2999999999999972</c:v>
                      </c:pt>
                      <c:pt idx="245">
                        <c:v>1</c:v>
                      </c:pt>
                      <c:pt idx="246">
                        <c:v>3.7999999999999972</c:v>
                      </c:pt>
                      <c:pt idx="247">
                        <c:v>3.8999999999999986</c:v>
                      </c:pt>
                      <c:pt idx="248">
                        <c:v>-0.19999999999999929</c:v>
                      </c:pt>
                      <c:pt idx="249">
                        <c:v>0.69999999999999929</c:v>
                      </c:pt>
                      <c:pt idx="250">
                        <c:v>1.5</c:v>
                      </c:pt>
                      <c:pt idx="251">
                        <c:v>2.3999999999999986</c:v>
                      </c:pt>
                      <c:pt idx="252">
                        <c:v>2</c:v>
                      </c:pt>
                      <c:pt idx="253">
                        <c:v>3</c:v>
                      </c:pt>
                      <c:pt idx="254">
                        <c:v>2.1000000000000014</c:v>
                      </c:pt>
                      <c:pt idx="255">
                        <c:v>3.8000000000000007</c:v>
                      </c:pt>
                      <c:pt idx="256">
                        <c:v>3.5</c:v>
                      </c:pt>
                      <c:pt idx="257">
                        <c:v>3.5</c:v>
                      </c:pt>
                      <c:pt idx="258">
                        <c:v>4.0999999999999979</c:v>
                      </c:pt>
                      <c:pt idx="259">
                        <c:v>1.9000000000000021</c:v>
                      </c:pt>
                      <c:pt idx="260">
                        <c:v>-0.80000000000000071</c:v>
                      </c:pt>
                      <c:pt idx="261">
                        <c:v>2.0999999999999979</c:v>
                      </c:pt>
                      <c:pt idx="262">
                        <c:v>3.6999999999999993</c:v>
                      </c:pt>
                      <c:pt idx="263">
                        <c:v>4</c:v>
                      </c:pt>
                      <c:pt idx="264">
                        <c:v>3.0999999999999979</c:v>
                      </c:pt>
                      <c:pt idx="265">
                        <c:v>1.8000000000000007</c:v>
                      </c:pt>
                      <c:pt idx="266">
                        <c:v>0.69999999999999929</c:v>
                      </c:pt>
                      <c:pt idx="267">
                        <c:v>2</c:v>
                      </c:pt>
                      <c:pt idx="268">
                        <c:v>1.8999999999999986</c:v>
                      </c:pt>
                      <c:pt idx="269">
                        <c:v>2.1000000000000014</c:v>
                      </c:pt>
                      <c:pt idx="270">
                        <c:v>0.29999999999999716</c:v>
                      </c:pt>
                      <c:pt idx="271">
                        <c:v>2.8000000000000007</c:v>
                      </c:pt>
                      <c:pt idx="272">
                        <c:v>2.3999999999999986</c:v>
                      </c:pt>
                      <c:pt idx="273">
                        <c:v>2.8000000000000007</c:v>
                      </c:pt>
                      <c:pt idx="274">
                        <c:v>2.1000000000000014</c:v>
                      </c:pt>
                      <c:pt idx="275">
                        <c:v>0.40000000000000213</c:v>
                      </c:pt>
                      <c:pt idx="276">
                        <c:v>1.8999999999999986</c:v>
                      </c:pt>
                      <c:pt idx="277">
                        <c:v>1.8000000000000007</c:v>
                      </c:pt>
                      <c:pt idx="278">
                        <c:v>2.0999999999999979</c:v>
                      </c:pt>
                      <c:pt idx="279">
                        <c:v>0.80000000000000071</c:v>
                      </c:pt>
                      <c:pt idx="280">
                        <c:v>3</c:v>
                      </c:pt>
                      <c:pt idx="281">
                        <c:v>2.7999999999999972</c:v>
                      </c:pt>
                      <c:pt idx="282">
                        <c:v>-0.19999999999999929</c:v>
                      </c:pt>
                      <c:pt idx="283">
                        <c:v>3.5</c:v>
                      </c:pt>
                      <c:pt idx="284">
                        <c:v>3.1000000000000014</c:v>
                      </c:pt>
                      <c:pt idx="285">
                        <c:v>2.9000000000000021</c:v>
                      </c:pt>
                      <c:pt idx="286">
                        <c:v>2.1999999999999993</c:v>
                      </c:pt>
                      <c:pt idx="287">
                        <c:v>2.9000000000000021</c:v>
                      </c:pt>
                      <c:pt idx="288">
                        <c:v>0.80000000000000071</c:v>
                      </c:pt>
                      <c:pt idx="289">
                        <c:v>1.1000000000000014</c:v>
                      </c:pt>
                      <c:pt idx="290">
                        <c:v>2.3999999999999986</c:v>
                      </c:pt>
                      <c:pt idx="291">
                        <c:v>2.5999999999999979</c:v>
                      </c:pt>
                      <c:pt idx="292">
                        <c:v>2.8000000000000007</c:v>
                      </c:pt>
                      <c:pt idx="293">
                        <c:v>2.3999999999999986</c:v>
                      </c:pt>
                      <c:pt idx="294">
                        <c:v>2.8999999999999986</c:v>
                      </c:pt>
                      <c:pt idx="295">
                        <c:v>2.7000000000000028</c:v>
                      </c:pt>
                      <c:pt idx="296">
                        <c:v>2.9000000000000021</c:v>
                      </c:pt>
                      <c:pt idx="297">
                        <c:v>2.1999999999999993</c:v>
                      </c:pt>
                      <c:pt idx="298">
                        <c:v>2.5</c:v>
                      </c:pt>
                      <c:pt idx="299">
                        <c:v>2.5</c:v>
                      </c:pt>
                      <c:pt idx="300">
                        <c:v>1.3999999999999986</c:v>
                      </c:pt>
                      <c:pt idx="301">
                        <c:v>-0.90000000000000036</c:v>
                      </c:pt>
                      <c:pt idx="302">
                        <c:v>0</c:v>
                      </c:pt>
                      <c:pt idx="303">
                        <c:v>0.30000000000000071</c:v>
                      </c:pt>
                      <c:pt idx="304">
                        <c:v>1.0999999999999996</c:v>
                      </c:pt>
                      <c:pt idx="305">
                        <c:v>0.89999999999999858</c:v>
                      </c:pt>
                      <c:pt idx="306">
                        <c:v>1.8999999999999986</c:v>
                      </c:pt>
                      <c:pt idx="307">
                        <c:v>0.90000000000000036</c:v>
                      </c:pt>
                      <c:pt idx="308">
                        <c:v>1.1999999999999993</c:v>
                      </c:pt>
                      <c:pt idx="309">
                        <c:v>0.40000000000000036</c:v>
                      </c:pt>
                      <c:pt idx="310">
                        <c:v>0.69999999999999929</c:v>
                      </c:pt>
                      <c:pt idx="311">
                        <c:v>0.40000000000000036</c:v>
                      </c:pt>
                      <c:pt idx="312">
                        <c:v>0.30000000000000071</c:v>
                      </c:pt>
                      <c:pt idx="313">
                        <c:v>-9.9999999999999645E-2</c:v>
                      </c:pt>
                      <c:pt idx="314">
                        <c:v>0.19999999999999929</c:v>
                      </c:pt>
                      <c:pt idx="315">
                        <c:v>-0.20000000000000107</c:v>
                      </c:pt>
                      <c:pt idx="316">
                        <c:v>-9.9999999999999645E-2</c:v>
                      </c:pt>
                      <c:pt idx="317">
                        <c:v>1.1999999999999993</c:v>
                      </c:pt>
                      <c:pt idx="318">
                        <c:v>0.80000000000000071</c:v>
                      </c:pt>
                      <c:pt idx="319">
                        <c:v>0.39999999999999858</c:v>
                      </c:pt>
                      <c:pt idx="320">
                        <c:v>0.80000000000000071</c:v>
                      </c:pt>
                      <c:pt idx="321">
                        <c:v>1.0999999999999996</c:v>
                      </c:pt>
                      <c:pt idx="322">
                        <c:v>0.69999999999999929</c:v>
                      </c:pt>
                      <c:pt idx="323">
                        <c:v>9.9999999999999645E-2</c:v>
                      </c:pt>
                      <c:pt idx="324">
                        <c:v>1</c:v>
                      </c:pt>
                      <c:pt idx="325">
                        <c:v>0.69999999999999929</c:v>
                      </c:pt>
                      <c:pt idx="326">
                        <c:v>0.5</c:v>
                      </c:pt>
                      <c:pt idx="327">
                        <c:v>0.50000000000000089</c:v>
                      </c:pt>
                      <c:pt idx="328">
                        <c:v>-9.9999999999999645E-2</c:v>
                      </c:pt>
                      <c:pt idx="329">
                        <c:v>-0.59999999999999964</c:v>
                      </c:pt>
                      <c:pt idx="330">
                        <c:v>0.59999999999999964</c:v>
                      </c:pt>
                      <c:pt idx="331">
                        <c:v>0.90000000000000036</c:v>
                      </c:pt>
                      <c:pt idx="332">
                        <c:v>1.5999999999999996</c:v>
                      </c:pt>
                      <c:pt idx="333">
                        <c:v>0.20000000000000107</c:v>
                      </c:pt>
                      <c:pt idx="334">
                        <c:v>1.5999999999999996</c:v>
                      </c:pt>
                      <c:pt idx="335">
                        <c:v>-1.5</c:v>
                      </c:pt>
                      <c:pt idx="336">
                        <c:v>1.2999999999999998</c:v>
                      </c:pt>
                      <c:pt idx="337">
                        <c:v>-0.79999999999999993</c:v>
                      </c:pt>
                      <c:pt idx="338">
                        <c:v>-0.60000000000000009</c:v>
                      </c:pt>
                      <c:pt idx="339">
                        <c:v>0.79999999999999982</c:v>
                      </c:pt>
                      <c:pt idx="340">
                        <c:v>0.5</c:v>
                      </c:pt>
                      <c:pt idx="341">
                        <c:v>1</c:v>
                      </c:pt>
                      <c:pt idx="342">
                        <c:v>1.2000000000000002</c:v>
                      </c:pt>
                      <c:pt idx="343">
                        <c:v>-0.29999999999999982</c:v>
                      </c:pt>
                      <c:pt idx="344">
                        <c:v>-0.19999999999999996</c:v>
                      </c:pt>
                      <c:pt idx="345">
                        <c:v>-0.5</c:v>
                      </c:pt>
                      <c:pt idx="346">
                        <c:v>0.79999999999999982</c:v>
                      </c:pt>
                      <c:pt idx="347">
                        <c:v>0.5</c:v>
                      </c:pt>
                      <c:pt idx="348">
                        <c:v>1.9999999999999991</c:v>
                      </c:pt>
                      <c:pt idx="349">
                        <c:v>1.0999999999999996</c:v>
                      </c:pt>
                      <c:pt idx="350">
                        <c:v>2.0999999999999996</c:v>
                      </c:pt>
                      <c:pt idx="351">
                        <c:v>2.1999999999999993</c:v>
                      </c:pt>
                      <c:pt idx="352">
                        <c:v>0.80000000000000071</c:v>
                      </c:pt>
                      <c:pt idx="353">
                        <c:v>1.5999999999999996</c:v>
                      </c:pt>
                      <c:pt idx="354">
                        <c:v>0.40000000000000036</c:v>
                      </c:pt>
                      <c:pt idx="355">
                        <c:v>0.10000000000000053</c:v>
                      </c:pt>
                      <c:pt idx="356">
                        <c:v>0.69999999999999929</c:v>
                      </c:pt>
                      <c:pt idx="357">
                        <c:v>1.3999999999999995</c:v>
                      </c:pt>
                      <c:pt idx="358">
                        <c:v>1.2999999999999989</c:v>
                      </c:pt>
                      <c:pt idx="359">
                        <c:v>0.79999999999999982</c:v>
                      </c:pt>
                      <c:pt idx="360">
                        <c:v>0.5</c:v>
                      </c:pt>
                      <c:pt idx="361">
                        <c:v>-0.70000000000000018</c:v>
                      </c:pt>
                      <c:pt idx="362">
                        <c:v>-0.6</c:v>
                      </c:pt>
                      <c:pt idx="363">
                        <c:v>-0.4</c:v>
                      </c:pt>
                      <c:pt idx="364">
                        <c:v>-0.1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E84B-467F-A2B3-61C7C61C72CE}"/>
                  </c:ext>
                </c:extLst>
              </c15:ser>
            </c15:filteredLineSeries>
          </c:ext>
        </c:extLst>
      </c:lineChart>
      <c:dateAx>
        <c:axId val="794215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datum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94211679"/>
        <c:crosses val="autoZero"/>
        <c:auto val="1"/>
        <c:lblOffset val="100"/>
        <c:baseTimeUnit val="days"/>
      </c:dateAx>
      <c:valAx>
        <c:axId val="794211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temperatura °C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94215839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List1!$D$1</c:f>
              <c:strCache>
                <c:ptCount val="1"/>
                <c:pt idx="0">
                  <c:v>razlika u temperaturi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List1!$A$2:$A$297</c:f>
              <c:numCache>
                <c:formatCode>m/d/yyyy</c:formatCode>
                <c:ptCount val="296"/>
                <c:pt idx="0">
                  <c:v>42005.510416666664</c:v>
                </c:pt>
                <c:pt idx="1">
                  <c:v>42048.510416666664</c:v>
                </c:pt>
                <c:pt idx="2">
                  <c:v>42050.510416666664</c:v>
                </c:pt>
                <c:pt idx="3">
                  <c:v>42051.510416666664</c:v>
                </c:pt>
                <c:pt idx="4">
                  <c:v>42052.510416666664</c:v>
                </c:pt>
                <c:pt idx="5">
                  <c:v>42053.510416666664</c:v>
                </c:pt>
                <c:pt idx="6">
                  <c:v>42054.510416666664</c:v>
                </c:pt>
                <c:pt idx="7">
                  <c:v>42116.427083333336</c:v>
                </c:pt>
                <c:pt idx="8">
                  <c:v>42128.427083333336</c:v>
                </c:pt>
                <c:pt idx="9">
                  <c:v>42129.427083333336</c:v>
                </c:pt>
                <c:pt idx="10">
                  <c:v>42130.427083333336</c:v>
                </c:pt>
                <c:pt idx="11">
                  <c:v>42131.427083333336</c:v>
                </c:pt>
                <c:pt idx="12">
                  <c:v>42258.427083333336</c:v>
                </c:pt>
                <c:pt idx="13">
                  <c:v>42263.427083333336</c:v>
                </c:pt>
                <c:pt idx="14">
                  <c:v>42281.427083333336</c:v>
                </c:pt>
                <c:pt idx="15">
                  <c:v>42283.427083333336</c:v>
                </c:pt>
                <c:pt idx="16">
                  <c:v>42307.46875</c:v>
                </c:pt>
                <c:pt idx="17">
                  <c:v>42312.46875</c:v>
                </c:pt>
                <c:pt idx="18">
                  <c:v>42314.46875</c:v>
                </c:pt>
                <c:pt idx="19">
                  <c:v>42317.46875</c:v>
                </c:pt>
                <c:pt idx="20">
                  <c:v>42320.503472222219</c:v>
                </c:pt>
                <c:pt idx="21">
                  <c:v>42327.510416666664</c:v>
                </c:pt>
                <c:pt idx="22">
                  <c:v>42337.46875</c:v>
                </c:pt>
                <c:pt idx="23">
                  <c:v>42341.46875</c:v>
                </c:pt>
                <c:pt idx="24">
                  <c:v>42353.46875</c:v>
                </c:pt>
                <c:pt idx="25">
                  <c:v>42364.46875</c:v>
                </c:pt>
                <c:pt idx="26">
                  <c:v>42367.46875</c:v>
                </c:pt>
                <c:pt idx="27">
                  <c:v>42447.458333333336</c:v>
                </c:pt>
                <c:pt idx="28">
                  <c:v>42448.458333333336</c:v>
                </c:pt>
                <c:pt idx="29">
                  <c:v>42449.458333333336</c:v>
                </c:pt>
                <c:pt idx="30">
                  <c:v>42450.458333333336</c:v>
                </c:pt>
                <c:pt idx="31">
                  <c:v>42451.458333333336</c:v>
                </c:pt>
                <c:pt idx="32">
                  <c:v>42452.458333333336</c:v>
                </c:pt>
                <c:pt idx="33">
                  <c:v>42453.458333333336</c:v>
                </c:pt>
                <c:pt idx="34">
                  <c:v>42459.458333333336</c:v>
                </c:pt>
                <c:pt idx="35">
                  <c:v>42460.458333333336</c:v>
                </c:pt>
                <c:pt idx="36">
                  <c:v>42468.416666666664</c:v>
                </c:pt>
                <c:pt idx="37">
                  <c:v>42469.416666666664</c:v>
                </c:pt>
                <c:pt idx="38">
                  <c:v>42470.416666666664</c:v>
                </c:pt>
                <c:pt idx="39">
                  <c:v>42471.416666666664</c:v>
                </c:pt>
                <c:pt idx="40">
                  <c:v>42472.416666666664</c:v>
                </c:pt>
                <c:pt idx="41">
                  <c:v>42473.416666666664</c:v>
                </c:pt>
                <c:pt idx="42">
                  <c:v>42474.416666666664</c:v>
                </c:pt>
                <c:pt idx="43">
                  <c:v>42558.423611111109</c:v>
                </c:pt>
                <c:pt idx="44">
                  <c:v>42564.4375</c:v>
                </c:pt>
                <c:pt idx="45">
                  <c:v>42577.458333333336</c:v>
                </c:pt>
                <c:pt idx="46">
                  <c:v>42579.436111111114</c:v>
                </c:pt>
                <c:pt idx="47">
                  <c:v>42580.458333333336</c:v>
                </c:pt>
                <c:pt idx="48">
                  <c:v>42583.5</c:v>
                </c:pt>
                <c:pt idx="49">
                  <c:v>42584.5</c:v>
                </c:pt>
                <c:pt idx="50">
                  <c:v>42585.479166666664</c:v>
                </c:pt>
                <c:pt idx="51">
                  <c:v>42586.5</c:v>
                </c:pt>
                <c:pt idx="52">
                  <c:v>42588.479166666664</c:v>
                </c:pt>
                <c:pt idx="53">
                  <c:v>42606.479166666664</c:v>
                </c:pt>
                <c:pt idx="54">
                  <c:v>42622.5</c:v>
                </c:pt>
                <c:pt idx="55">
                  <c:v>42627.427083333336</c:v>
                </c:pt>
                <c:pt idx="56">
                  <c:v>42631.430555555555</c:v>
                </c:pt>
                <c:pt idx="57">
                  <c:v>42633.430555555555</c:v>
                </c:pt>
                <c:pt idx="58">
                  <c:v>42635.427083333336</c:v>
                </c:pt>
                <c:pt idx="59">
                  <c:v>42637.416666666664</c:v>
                </c:pt>
                <c:pt idx="60">
                  <c:v>42639.427083333336</c:v>
                </c:pt>
                <c:pt idx="61">
                  <c:v>42650.4375</c:v>
                </c:pt>
                <c:pt idx="62">
                  <c:v>42652.458333333336</c:v>
                </c:pt>
                <c:pt idx="63">
                  <c:v>42654.458333333336</c:v>
                </c:pt>
                <c:pt idx="64">
                  <c:v>42663.427083333336</c:v>
                </c:pt>
                <c:pt idx="65">
                  <c:v>42667.430555555555</c:v>
                </c:pt>
                <c:pt idx="66">
                  <c:v>42678.46875</c:v>
                </c:pt>
                <c:pt idx="67">
                  <c:v>42680.46875</c:v>
                </c:pt>
                <c:pt idx="68">
                  <c:v>42682.46875</c:v>
                </c:pt>
                <c:pt idx="69">
                  <c:v>42684.46875</c:v>
                </c:pt>
                <c:pt idx="70">
                  <c:v>42687.46875</c:v>
                </c:pt>
                <c:pt idx="71">
                  <c:v>42699.46875</c:v>
                </c:pt>
                <c:pt idx="72">
                  <c:v>42777.46875</c:v>
                </c:pt>
                <c:pt idx="73">
                  <c:v>42778.46875</c:v>
                </c:pt>
                <c:pt idx="74">
                  <c:v>42780.46875</c:v>
                </c:pt>
                <c:pt idx="75">
                  <c:v>42859.458333333336</c:v>
                </c:pt>
                <c:pt idx="76">
                  <c:v>42862.458333333336</c:v>
                </c:pt>
                <c:pt idx="77">
                  <c:v>42864</c:v>
                </c:pt>
                <c:pt idx="78">
                  <c:v>42969.416666666664</c:v>
                </c:pt>
                <c:pt idx="79">
                  <c:v>42979.458333333336</c:v>
                </c:pt>
                <c:pt idx="80">
                  <c:v>42984.458333333336</c:v>
                </c:pt>
                <c:pt idx="81">
                  <c:v>42989.427083333336</c:v>
                </c:pt>
                <c:pt idx="82">
                  <c:v>42990.46875</c:v>
                </c:pt>
                <c:pt idx="83">
                  <c:v>42998.427083333336</c:v>
                </c:pt>
                <c:pt idx="84">
                  <c:v>42999.458333333336</c:v>
                </c:pt>
                <c:pt idx="85">
                  <c:v>43001.458333333336</c:v>
                </c:pt>
                <c:pt idx="86">
                  <c:v>43003.458333333336</c:v>
                </c:pt>
                <c:pt idx="87">
                  <c:v>43005.458333333336</c:v>
                </c:pt>
                <c:pt idx="88">
                  <c:v>43008.458333333336</c:v>
                </c:pt>
                <c:pt idx="89">
                  <c:v>43009.416666666664</c:v>
                </c:pt>
                <c:pt idx="90">
                  <c:v>43011.458333333336</c:v>
                </c:pt>
                <c:pt idx="91">
                  <c:v>43012.458333333336</c:v>
                </c:pt>
                <c:pt idx="92">
                  <c:v>43013.458333333336</c:v>
                </c:pt>
                <c:pt idx="93">
                  <c:v>43015.458333333336</c:v>
                </c:pt>
                <c:pt idx="94">
                  <c:v>43016.458333333336</c:v>
                </c:pt>
                <c:pt idx="95">
                  <c:v>43018.458333333336</c:v>
                </c:pt>
                <c:pt idx="96">
                  <c:v>43020.458333333336</c:v>
                </c:pt>
                <c:pt idx="97">
                  <c:v>43021.458333333336</c:v>
                </c:pt>
                <c:pt idx="98">
                  <c:v>43025.458333333336</c:v>
                </c:pt>
                <c:pt idx="99">
                  <c:v>43034.458333333336</c:v>
                </c:pt>
                <c:pt idx="100">
                  <c:v>43036.458333333336</c:v>
                </c:pt>
                <c:pt idx="101">
                  <c:v>43038.5</c:v>
                </c:pt>
                <c:pt idx="102">
                  <c:v>43039.5</c:v>
                </c:pt>
                <c:pt idx="103">
                  <c:v>43040.5</c:v>
                </c:pt>
                <c:pt idx="104">
                  <c:v>43042.5</c:v>
                </c:pt>
                <c:pt idx="105">
                  <c:v>43043.5</c:v>
                </c:pt>
                <c:pt idx="106">
                  <c:v>43044.5</c:v>
                </c:pt>
                <c:pt idx="107">
                  <c:v>43046.5</c:v>
                </c:pt>
                <c:pt idx="108">
                  <c:v>43047.5</c:v>
                </c:pt>
                <c:pt idx="109">
                  <c:v>43049.5</c:v>
                </c:pt>
                <c:pt idx="110">
                  <c:v>43053.5</c:v>
                </c:pt>
                <c:pt idx="111">
                  <c:v>43055.5</c:v>
                </c:pt>
                <c:pt idx="112">
                  <c:v>43058.5</c:v>
                </c:pt>
                <c:pt idx="113">
                  <c:v>43060.5</c:v>
                </c:pt>
                <c:pt idx="114">
                  <c:v>43061.5</c:v>
                </c:pt>
                <c:pt idx="115">
                  <c:v>43063.5</c:v>
                </c:pt>
                <c:pt idx="116">
                  <c:v>43066.5</c:v>
                </c:pt>
                <c:pt idx="117">
                  <c:v>43067.5</c:v>
                </c:pt>
                <c:pt idx="118">
                  <c:v>43068.5</c:v>
                </c:pt>
                <c:pt idx="119">
                  <c:v>43070.5</c:v>
                </c:pt>
                <c:pt idx="120">
                  <c:v>43071.5</c:v>
                </c:pt>
                <c:pt idx="121">
                  <c:v>43073.5</c:v>
                </c:pt>
                <c:pt idx="122">
                  <c:v>43083.5</c:v>
                </c:pt>
                <c:pt idx="123">
                  <c:v>43085.5</c:v>
                </c:pt>
                <c:pt idx="124">
                  <c:v>43088.5</c:v>
                </c:pt>
                <c:pt idx="125">
                  <c:v>43124.46875</c:v>
                </c:pt>
                <c:pt idx="126">
                  <c:v>43126.46875</c:v>
                </c:pt>
                <c:pt idx="127">
                  <c:v>43128.46875</c:v>
                </c:pt>
                <c:pt idx="128">
                  <c:v>43130.46875</c:v>
                </c:pt>
                <c:pt idx="129">
                  <c:v>43132</c:v>
                </c:pt>
                <c:pt idx="130">
                  <c:v>43137.46875</c:v>
                </c:pt>
                <c:pt idx="131">
                  <c:v>43139.46875</c:v>
                </c:pt>
                <c:pt idx="132">
                  <c:v>43142.46875</c:v>
                </c:pt>
                <c:pt idx="133">
                  <c:v>43173.458333333336</c:v>
                </c:pt>
                <c:pt idx="134">
                  <c:v>43175.46875</c:v>
                </c:pt>
                <c:pt idx="135">
                  <c:v>43177.46875</c:v>
                </c:pt>
                <c:pt idx="136">
                  <c:v>43179.46875</c:v>
                </c:pt>
                <c:pt idx="137">
                  <c:v>43184.427083333336</c:v>
                </c:pt>
                <c:pt idx="138">
                  <c:v>43201.427083333336</c:v>
                </c:pt>
                <c:pt idx="139">
                  <c:v>43203.427083333336</c:v>
                </c:pt>
                <c:pt idx="140">
                  <c:v>43206.427083333336</c:v>
                </c:pt>
                <c:pt idx="141">
                  <c:v>43208.427083333336</c:v>
                </c:pt>
                <c:pt idx="142">
                  <c:v>43213.427083333336</c:v>
                </c:pt>
                <c:pt idx="143">
                  <c:v>43234.4375</c:v>
                </c:pt>
                <c:pt idx="144">
                  <c:v>43238.4375</c:v>
                </c:pt>
                <c:pt idx="145">
                  <c:v>43243.4375</c:v>
                </c:pt>
                <c:pt idx="146">
                  <c:v>43246.4375</c:v>
                </c:pt>
                <c:pt idx="147">
                  <c:v>43249.4375</c:v>
                </c:pt>
                <c:pt idx="148">
                  <c:v>43251.4375</c:v>
                </c:pt>
                <c:pt idx="149">
                  <c:v>43256.520833333336</c:v>
                </c:pt>
                <c:pt idx="150">
                  <c:v>43259.4375</c:v>
                </c:pt>
                <c:pt idx="151">
                  <c:v>43301.427083333336</c:v>
                </c:pt>
                <c:pt idx="152">
                  <c:v>43307.427083333336</c:v>
                </c:pt>
                <c:pt idx="153">
                  <c:v>43315.458333333336</c:v>
                </c:pt>
                <c:pt idx="154">
                  <c:v>43319.416666666664</c:v>
                </c:pt>
                <c:pt idx="155">
                  <c:v>43320.458333333336</c:v>
                </c:pt>
                <c:pt idx="156">
                  <c:v>43321.458333333336</c:v>
                </c:pt>
                <c:pt idx="157">
                  <c:v>43324.416666666664</c:v>
                </c:pt>
                <c:pt idx="158">
                  <c:v>43325.416666666664</c:v>
                </c:pt>
                <c:pt idx="159">
                  <c:v>43327.458333333336</c:v>
                </c:pt>
                <c:pt idx="160">
                  <c:v>43332.458333333336</c:v>
                </c:pt>
                <c:pt idx="161">
                  <c:v>43334.4375</c:v>
                </c:pt>
                <c:pt idx="162">
                  <c:v>43340.458333333336</c:v>
                </c:pt>
                <c:pt idx="163">
                  <c:v>43342.416666666664</c:v>
                </c:pt>
                <c:pt idx="164">
                  <c:v>43344.4375</c:v>
                </c:pt>
                <c:pt idx="165">
                  <c:v>43501.46875</c:v>
                </c:pt>
                <c:pt idx="166">
                  <c:v>43503.46875</c:v>
                </c:pt>
                <c:pt idx="167">
                  <c:v>43515.46875</c:v>
                </c:pt>
                <c:pt idx="168">
                  <c:v>43516.46875</c:v>
                </c:pt>
                <c:pt idx="169">
                  <c:v>43517.46875</c:v>
                </c:pt>
                <c:pt idx="170">
                  <c:v>43518.46875</c:v>
                </c:pt>
                <c:pt idx="171">
                  <c:v>43521.46875</c:v>
                </c:pt>
                <c:pt idx="172">
                  <c:v>43522.46875</c:v>
                </c:pt>
                <c:pt idx="173">
                  <c:v>43524.46875</c:v>
                </c:pt>
                <c:pt idx="174">
                  <c:v>43526.46875</c:v>
                </c:pt>
                <c:pt idx="175">
                  <c:v>43527.46875</c:v>
                </c:pt>
                <c:pt idx="176">
                  <c:v>43528.46875</c:v>
                </c:pt>
                <c:pt idx="177">
                  <c:v>43630.427083333336</c:v>
                </c:pt>
                <c:pt idx="178">
                  <c:v>43633.427083333336</c:v>
                </c:pt>
                <c:pt idx="179">
                  <c:v>43634.427083333336</c:v>
                </c:pt>
                <c:pt idx="180">
                  <c:v>43637.427083333336</c:v>
                </c:pt>
                <c:pt idx="181">
                  <c:v>43639.427083333336</c:v>
                </c:pt>
                <c:pt idx="182">
                  <c:v>43642.427083333336</c:v>
                </c:pt>
                <c:pt idx="183">
                  <c:v>43645.427083333336</c:v>
                </c:pt>
                <c:pt idx="184">
                  <c:v>43654.458333333336</c:v>
                </c:pt>
                <c:pt idx="185">
                  <c:v>43657.423611111109</c:v>
                </c:pt>
                <c:pt idx="186">
                  <c:v>43659.427083333336</c:v>
                </c:pt>
                <c:pt idx="187">
                  <c:v>43663.4375</c:v>
                </c:pt>
                <c:pt idx="188">
                  <c:v>43666.427083333336</c:v>
                </c:pt>
                <c:pt idx="189">
                  <c:v>43668.423611111109</c:v>
                </c:pt>
                <c:pt idx="190">
                  <c:v>43676.423611111109</c:v>
                </c:pt>
                <c:pt idx="191">
                  <c:v>43679.430555555555</c:v>
                </c:pt>
                <c:pt idx="192">
                  <c:v>43684.4375</c:v>
                </c:pt>
                <c:pt idx="193">
                  <c:v>43691.423611111109</c:v>
                </c:pt>
                <c:pt idx="194">
                  <c:v>43706.427083333336</c:v>
                </c:pt>
                <c:pt idx="195">
                  <c:v>43710.427083333336</c:v>
                </c:pt>
                <c:pt idx="196">
                  <c:v>43711.510416666664</c:v>
                </c:pt>
                <c:pt idx="197">
                  <c:v>43712.427083333336</c:v>
                </c:pt>
                <c:pt idx="198">
                  <c:v>43713.427083333336</c:v>
                </c:pt>
                <c:pt idx="199">
                  <c:v>43714.427083333336</c:v>
                </c:pt>
                <c:pt idx="200">
                  <c:v>43717.427083333336</c:v>
                </c:pt>
                <c:pt idx="201">
                  <c:v>43718.427083333336</c:v>
                </c:pt>
                <c:pt idx="202">
                  <c:v>43727.427083333336</c:v>
                </c:pt>
                <c:pt idx="203">
                  <c:v>43730.427083333336</c:v>
                </c:pt>
                <c:pt idx="204">
                  <c:v>43731.427083333336</c:v>
                </c:pt>
                <c:pt idx="205">
                  <c:v>43733.427083333336</c:v>
                </c:pt>
                <c:pt idx="206">
                  <c:v>43735.427083333336</c:v>
                </c:pt>
                <c:pt idx="207">
                  <c:v>43737.427083333336</c:v>
                </c:pt>
                <c:pt idx="208">
                  <c:v>43739.427083333336</c:v>
                </c:pt>
                <c:pt idx="209">
                  <c:v>43769.46875</c:v>
                </c:pt>
                <c:pt idx="210">
                  <c:v>43775.46875</c:v>
                </c:pt>
                <c:pt idx="211">
                  <c:v>43780.46875</c:v>
                </c:pt>
                <c:pt idx="212">
                  <c:v>43786.46875</c:v>
                </c:pt>
                <c:pt idx="213">
                  <c:v>43788.46875</c:v>
                </c:pt>
                <c:pt idx="214">
                  <c:v>43805.46875</c:v>
                </c:pt>
                <c:pt idx="215">
                  <c:v>43808.46875</c:v>
                </c:pt>
                <c:pt idx="216">
                  <c:v>43809.46875</c:v>
                </c:pt>
                <c:pt idx="217">
                  <c:v>43810.46875</c:v>
                </c:pt>
                <c:pt idx="218">
                  <c:v>43811.46875</c:v>
                </c:pt>
                <c:pt idx="219">
                  <c:v>43812.46875</c:v>
                </c:pt>
                <c:pt idx="220">
                  <c:v>43814.46875</c:v>
                </c:pt>
                <c:pt idx="221">
                  <c:v>43815.46875</c:v>
                </c:pt>
                <c:pt idx="222">
                  <c:v>43816.46875</c:v>
                </c:pt>
                <c:pt idx="223">
                  <c:v>43817.46875</c:v>
                </c:pt>
                <c:pt idx="224">
                  <c:v>43840.46875</c:v>
                </c:pt>
                <c:pt idx="225">
                  <c:v>43843.510416666664</c:v>
                </c:pt>
                <c:pt idx="226">
                  <c:v>43845.46875</c:v>
                </c:pt>
                <c:pt idx="227">
                  <c:v>43847.46875</c:v>
                </c:pt>
                <c:pt idx="228">
                  <c:v>43848.46875</c:v>
                </c:pt>
                <c:pt idx="229">
                  <c:v>43853.46875</c:v>
                </c:pt>
                <c:pt idx="230">
                  <c:v>43857.46875</c:v>
                </c:pt>
                <c:pt idx="231">
                  <c:v>43879.479166666664</c:v>
                </c:pt>
                <c:pt idx="232">
                  <c:v>44025.4375</c:v>
                </c:pt>
                <c:pt idx="233">
                  <c:v>44026.458333333336</c:v>
                </c:pt>
                <c:pt idx="234">
                  <c:v>44028.4375</c:v>
                </c:pt>
                <c:pt idx="235">
                  <c:v>44036.423611111109</c:v>
                </c:pt>
                <c:pt idx="236">
                  <c:v>44039.430555555555</c:v>
                </c:pt>
                <c:pt idx="237">
                  <c:v>44041.420138888891</c:v>
                </c:pt>
                <c:pt idx="238">
                  <c:v>44042.4375</c:v>
                </c:pt>
                <c:pt idx="239">
                  <c:v>44046.427083333336</c:v>
                </c:pt>
                <c:pt idx="240">
                  <c:v>44047.430555555555</c:v>
                </c:pt>
                <c:pt idx="241">
                  <c:v>44053.416666666664</c:v>
                </c:pt>
                <c:pt idx="242">
                  <c:v>44054.430555555555</c:v>
                </c:pt>
                <c:pt idx="243">
                  <c:v>44055.4375</c:v>
                </c:pt>
                <c:pt idx="244">
                  <c:v>44056.423611111109</c:v>
                </c:pt>
                <c:pt idx="245">
                  <c:v>44057.430555555555</c:v>
                </c:pt>
                <c:pt idx="246">
                  <c:v>44058.416666666664</c:v>
                </c:pt>
                <c:pt idx="247">
                  <c:v>44068.429861111108</c:v>
                </c:pt>
                <c:pt idx="248">
                  <c:v>44074.418749999997</c:v>
                </c:pt>
                <c:pt idx="249">
                  <c:v>44077.423611111109</c:v>
                </c:pt>
                <c:pt idx="250">
                  <c:v>44193.465277777781</c:v>
                </c:pt>
                <c:pt idx="251">
                  <c:v>44194.461805555555</c:v>
                </c:pt>
                <c:pt idx="252">
                  <c:v>44195.461805555555</c:v>
                </c:pt>
                <c:pt idx="253">
                  <c:v>44196.465277777781</c:v>
                </c:pt>
                <c:pt idx="254">
                  <c:v>44197.465277777781</c:v>
                </c:pt>
                <c:pt idx="255">
                  <c:v>44200.465277777781</c:v>
                </c:pt>
                <c:pt idx="256">
                  <c:v>44201.465277777781</c:v>
                </c:pt>
                <c:pt idx="257">
                  <c:v>44202.465277777781</c:v>
                </c:pt>
                <c:pt idx="258">
                  <c:v>44203.465277777781</c:v>
                </c:pt>
                <c:pt idx="259">
                  <c:v>44204.461805555555</c:v>
                </c:pt>
                <c:pt idx="260">
                  <c:v>44205.465277777781</c:v>
                </c:pt>
                <c:pt idx="261">
                  <c:v>44206.465277777781</c:v>
                </c:pt>
                <c:pt idx="262">
                  <c:v>44207.461805555555</c:v>
                </c:pt>
                <c:pt idx="263">
                  <c:v>44208.465277777781</c:v>
                </c:pt>
                <c:pt idx="264">
                  <c:v>44209.465277777781</c:v>
                </c:pt>
                <c:pt idx="265">
                  <c:v>44210.458333333336</c:v>
                </c:pt>
                <c:pt idx="266">
                  <c:v>44211.458333333336</c:v>
                </c:pt>
                <c:pt idx="267">
                  <c:v>44211.465277777781</c:v>
                </c:pt>
                <c:pt idx="268">
                  <c:v>44213.465277777781</c:v>
                </c:pt>
                <c:pt idx="269">
                  <c:v>44214.46875</c:v>
                </c:pt>
                <c:pt idx="270">
                  <c:v>44215.461805555555</c:v>
                </c:pt>
                <c:pt idx="271">
                  <c:v>44216.465277777781</c:v>
                </c:pt>
                <c:pt idx="272">
                  <c:v>44217.465277777781</c:v>
                </c:pt>
                <c:pt idx="273">
                  <c:v>44218.465277777781</c:v>
                </c:pt>
                <c:pt idx="274">
                  <c:v>44219.465277777781</c:v>
                </c:pt>
                <c:pt idx="275">
                  <c:v>44220.46875</c:v>
                </c:pt>
                <c:pt idx="276">
                  <c:v>44221.46875</c:v>
                </c:pt>
                <c:pt idx="277">
                  <c:v>44222.46875</c:v>
                </c:pt>
                <c:pt idx="278">
                  <c:v>44223.489583333336</c:v>
                </c:pt>
                <c:pt idx="279">
                  <c:v>44224.46875</c:v>
                </c:pt>
                <c:pt idx="280">
                  <c:v>44228.472222222219</c:v>
                </c:pt>
                <c:pt idx="281">
                  <c:v>44232.461805555555</c:v>
                </c:pt>
                <c:pt idx="282">
                  <c:v>44234.46875</c:v>
                </c:pt>
                <c:pt idx="283">
                  <c:v>44235.46875</c:v>
                </c:pt>
                <c:pt idx="284">
                  <c:v>44237.479166666664</c:v>
                </c:pt>
                <c:pt idx="285">
                  <c:v>44238.479166666664</c:v>
                </c:pt>
                <c:pt idx="286">
                  <c:v>44239.46875</c:v>
                </c:pt>
                <c:pt idx="287">
                  <c:v>44240.46875</c:v>
                </c:pt>
                <c:pt idx="288">
                  <c:v>44241.46875</c:v>
                </c:pt>
                <c:pt idx="289">
                  <c:v>44246.46875</c:v>
                </c:pt>
                <c:pt idx="290">
                  <c:v>44247.46875</c:v>
                </c:pt>
                <c:pt idx="291">
                  <c:v>44248.46875</c:v>
                </c:pt>
                <c:pt idx="292">
                  <c:v>44249.479166666664</c:v>
                </c:pt>
                <c:pt idx="293">
                  <c:v>44253.46875</c:v>
                </c:pt>
                <c:pt idx="294">
                  <c:v>44254.46875</c:v>
                </c:pt>
                <c:pt idx="295">
                  <c:v>44255.479166666664</c:v>
                </c:pt>
              </c:numCache>
            </c:numRef>
          </c:cat>
          <c:val>
            <c:numRef>
              <c:f>List1!$D$2:$D$297</c:f>
              <c:numCache>
                <c:formatCode>General</c:formatCode>
                <c:ptCount val="296"/>
                <c:pt idx="0">
                  <c:v>-0.10000000000000009</c:v>
                </c:pt>
                <c:pt idx="1">
                  <c:v>0.3</c:v>
                </c:pt>
                <c:pt idx="2">
                  <c:v>-0.3</c:v>
                </c:pt>
                <c:pt idx="3">
                  <c:v>0.2</c:v>
                </c:pt>
                <c:pt idx="4">
                  <c:v>-0.30000000000000004</c:v>
                </c:pt>
                <c:pt idx="5">
                  <c:v>9.9999999999999978E-2</c:v>
                </c:pt>
                <c:pt idx="6">
                  <c:v>-0.4</c:v>
                </c:pt>
                <c:pt idx="7">
                  <c:v>3.5999999999999996</c:v>
                </c:pt>
                <c:pt idx="8">
                  <c:v>3.1999999999999993</c:v>
                </c:pt>
                <c:pt idx="9">
                  <c:v>3.6000000000000014</c:v>
                </c:pt>
                <c:pt idx="10">
                  <c:v>2.3000000000000007</c:v>
                </c:pt>
                <c:pt idx="11">
                  <c:v>3.6999999999999993</c:v>
                </c:pt>
                <c:pt idx="12">
                  <c:v>0.19999999999999929</c:v>
                </c:pt>
                <c:pt idx="13">
                  <c:v>1.3000000000000007</c:v>
                </c:pt>
                <c:pt idx="14">
                  <c:v>0.19999999999999929</c:v>
                </c:pt>
                <c:pt idx="15">
                  <c:v>0.30000000000000071</c:v>
                </c:pt>
                <c:pt idx="16">
                  <c:v>0.20000000000000018</c:v>
                </c:pt>
                <c:pt idx="17">
                  <c:v>0.5</c:v>
                </c:pt>
                <c:pt idx="18">
                  <c:v>0.90000000000000036</c:v>
                </c:pt>
                <c:pt idx="19">
                  <c:v>1.5</c:v>
                </c:pt>
                <c:pt idx="20">
                  <c:v>1.3999999999999986</c:v>
                </c:pt>
                <c:pt idx="21">
                  <c:v>-1</c:v>
                </c:pt>
                <c:pt idx="22">
                  <c:v>0.29999999999999982</c:v>
                </c:pt>
                <c:pt idx="23">
                  <c:v>0.70000000000000018</c:v>
                </c:pt>
                <c:pt idx="24">
                  <c:v>0</c:v>
                </c:pt>
                <c:pt idx="25">
                  <c:v>0.30000000000000027</c:v>
                </c:pt>
                <c:pt idx="26">
                  <c:v>0.4</c:v>
                </c:pt>
                <c:pt idx="27">
                  <c:v>-0.20000000000000018</c:v>
                </c:pt>
                <c:pt idx="28">
                  <c:v>-0.20000000000000018</c:v>
                </c:pt>
                <c:pt idx="29">
                  <c:v>-0.20000000000000018</c:v>
                </c:pt>
                <c:pt idx="30">
                  <c:v>-0.20000000000000018</c:v>
                </c:pt>
                <c:pt idx="31">
                  <c:v>-0.10000000000000053</c:v>
                </c:pt>
                <c:pt idx="32">
                  <c:v>-9.9999999999999645E-2</c:v>
                </c:pt>
                <c:pt idx="33">
                  <c:v>-0.19999999999999929</c:v>
                </c:pt>
                <c:pt idx="34">
                  <c:v>0.90000000000000036</c:v>
                </c:pt>
                <c:pt idx="35">
                  <c:v>1.9000000000000004</c:v>
                </c:pt>
                <c:pt idx="36">
                  <c:v>-0.40000000000000036</c:v>
                </c:pt>
                <c:pt idx="37">
                  <c:v>-0.30000000000000071</c:v>
                </c:pt>
                <c:pt idx="38">
                  <c:v>-0.29999999999999893</c:v>
                </c:pt>
                <c:pt idx="39">
                  <c:v>-0.30000000000000071</c:v>
                </c:pt>
                <c:pt idx="40">
                  <c:v>-0.19999999999999929</c:v>
                </c:pt>
                <c:pt idx="41">
                  <c:v>-9.9999999999999645E-2</c:v>
                </c:pt>
                <c:pt idx="42">
                  <c:v>-0.10000000000000142</c:v>
                </c:pt>
                <c:pt idx="43">
                  <c:v>0.30000000000000071</c:v>
                </c:pt>
                <c:pt idx="44">
                  <c:v>-9.9999999999997868E-2</c:v>
                </c:pt>
                <c:pt idx="45">
                  <c:v>1.5</c:v>
                </c:pt>
                <c:pt idx="46">
                  <c:v>0.80000000000000071</c:v>
                </c:pt>
                <c:pt idx="47">
                  <c:v>0.80000000000000071</c:v>
                </c:pt>
                <c:pt idx="48">
                  <c:v>1</c:v>
                </c:pt>
                <c:pt idx="49">
                  <c:v>0.80000000000000071</c:v>
                </c:pt>
                <c:pt idx="50">
                  <c:v>0.5</c:v>
                </c:pt>
                <c:pt idx="51">
                  <c:v>1.3000000000000007</c:v>
                </c:pt>
                <c:pt idx="52">
                  <c:v>1.1999999999999993</c:v>
                </c:pt>
                <c:pt idx="53">
                  <c:v>0.69999999999999929</c:v>
                </c:pt>
                <c:pt idx="54">
                  <c:v>1.5</c:v>
                </c:pt>
                <c:pt idx="55">
                  <c:v>0.60000000000000142</c:v>
                </c:pt>
                <c:pt idx="56">
                  <c:v>0.89999999999999858</c:v>
                </c:pt>
                <c:pt idx="57">
                  <c:v>-0.30000000000000071</c:v>
                </c:pt>
                <c:pt idx="58">
                  <c:v>1</c:v>
                </c:pt>
                <c:pt idx="59">
                  <c:v>0.5</c:v>
                </c:pt>
                <c:pt idx="60">
                  <c:v>0.69999999999999929</c:v>
                </c:pt>
                <c:pt idx="61">
                  <c:v>0.20000000000000107</c:v>
                </c:pt>
                <c:pt idx="62">
                  <c:v>0.70000000000000107</c:v>
                </c:pt>
                <c:pt idx="63">
                  <c:v>-0.60000000000000142</c:v>
                </c:pt>
                <c:pt idx="64">
                  <c:v>-0.40000000000000036</c:v>
                </c:pt>
                <c:pt idx="65">
                  <c:v>1</c:v>
                </c:pt>
                <c:pt idx="66">
                  <c:v>0.90000000000000036</c:v>
                </c:pt>
                <c:pt idx="67">
                  <c:v>1.4000000000000004</c:v>
                </c:pt>
                <c:pt idx="68">
                  <c:v>-0.90000000000000036</c:v>
                </c:pt>
                <c:pt idx="69">
                  <c:v>-0.20000000000000018</c:v>
                </c:pt>
                <c:pt idx="70">
                  <c:v>-0.59999999999999964</c:v>
                </c:pt>
                <c:pt idx="71">
                  <c:v>0.5</c:v>
                </c:pt>
                <c:pt idx="72">
                  <c:v>0.4</c:v>
                </c:pt>
                <c:pt idx="73">
                  <c:v>3.2</c:v>
                </c:pt>
                <c:pt idx="74">
                  <c:v>2.9</c:v>
                </c:pt>
                <c:pt idx="75">
                  <c:v>7</c:v>
                </c:pt>
                <c:pt idx="76">
                  <c:v>2</c:v>
                </c:pt>
                <c:pt idx="77">
                  <c:v>0.70000000000000107</c:v>
                </c:pt>
                <c:pt idx="78">
                  <c:v>0.60000000000000142</c:v>
                </c:pt>
                <c:pt idx="79">
                  <c:v>0.60000000000000142</c:v>
                </c:pt>
                <c:pt idx="80">
                  <c:v>2.5</c:v>
                </c:pt>
                <c:pt idx="81">
                  <c:v>2</c:v>
                </c:pt>
                <c:pt idx="82">
                  <c:v>1</c:v>
                </c:pt>
                <c:pt idx="83">
                  <c:v>-0.80000000000000071</c:v>
                </c:pt>
                <c:pt idx="84">
                  <c:v>1</c:v>
                </c:pt>
                <c:pt idx="85">
                  <c:v>3.2999999999999989</c:v>
                </c:pt>
                <c:pt idx="86">
                  <c:v>1.5</c:v>
                </c:pt>
                <c:pt idx="87">
                  <c:v>1.3999999999999986</c:v>
                </c:pt>
                <c:pt idx="88">
                  <c:v>4.1000000000000014</c:v>
                </c:pt>
                <c:pt idx="89">
                  <c:v>0.80000000000000071</c:v>
                </c:pt>
                <c:pt idx="90">
                  <c:v>1.7999999999999972</c:v>
                </c:pt>
                <c:pt idx="91">
                  <c:v>3.0999999999999979</c:v>
                </c:pt>
                <c:pt idx="92">
                  <c:v>3.6999999999999993</c:v>
                </c:pt>
                <c:pt idx="93">
                  <c:v>0.59999999999999964</c:v>
                </c:pt>
                <c:pt idx="94">
                  <c:v>1.5999999999999996</c:v>
                </c:pt>
                <c:pt idx="95">
                  <c:v>0.90000000000000036</c:v>
                </c:pt>
                <c:pt idx="96">
                  <c:v>1.5</c:v>
                </c:pt>
                <c:pt idx="97">
                  <c:v>3.3999999999999986</c:v>
                </c:pt>
                <c:pt idx="98">
                  <c:v>4.6999999999999993</c:v>
                </c:pt>
                <c:pt idx="99">
                  <c:v>2.5</c:v>
                </c:pt>
                <c:pt idx="100">
                  <c:v>1.2999999999999989</c:v>
                </c:pt>
                <c:pt idx="101">
                  <c:v>0.80000000000000071</c:v>
                </c:pt>
                <c:pt idx="102">
                  <c:v>1.1999999999999993</c:v>
                </c:pt>
                <c:pt idx="103">
                  <c:v>3.3000000000000007</c:v>
                </c:pt>
                <c:pt idx="104">
                  <c:v>1.4000000000000004</c:v>
                </c:pt>
                <c:pt idx="105">
                  <c:v>2.9000000000000004</c:v>
                </c:pt>
                <c:pt idx="106">
                  <c:v>1.1999999999999993</c:v>
                </c:pt>
                <c:pt idx="107">
                  <c:v>0.69999999999999929</c:v>
                </c:pt>
                <c:pt idx="108">
                  <c:v>1.1999999999999993</c:v>
                </c:pt>
                <c:pt idx="109">
                  <c:v>0.90000000000000036</c:v>
                </c:pt>
                <c:pt idx="110">
                  <c:v>0.40000000000000036</c:v>
                </c:pt>
                <c:pt idx="111">
                  <c:v>-0.20000000000000018</c:v>
                </c:pt>
                <c:pt idx="112">
                  <c:v>9.9999999999999645E-2</c:v>
                </c:pt>
                <c:pt idx="113">
                  <c:v>0.40000000000000036</c:v>
                </c:pt>
                <c:pt idx="114">
                  <c:v>2.0999999999999996</c:v>
                </c:pt>
                <c:pt idx="115">
                  <c:v>1.2000000000000002</c:v>
                </c:pt>
                <c:pt idx="116">
                  <c:v>1.6000000000000005</c:v>
                </c:pt>
                <c:pt idx="117">
                  <c:v>0.5</c:v>
                </c:pt>
                <c:pt idx="118">
                  <c:v>0.30000000000000071</c:v>
                </c:pt>
                <c:pt idx="119">
                  <c:v>0.90000000000000036</c:v>
                </c:pt>
                <c:pt idx="120">
                  <c:v>-0.29999999999999982</c:v>
                </c:pt>
                <c:pt idx="121">
                  <c:v>-0.4</c:v>
                </c:pt>
                <c:pt idx="122">
                  <c:v>0.39999999999999947</c:v>
                </c:pt>
                <c:pt idx="123">
                  <c:v>0.29999999999999982</c:v>
                </c:pt>
                <c:pt idx="124">
                  <c:v>-0.30000000000000004</c:v>
                </c:pt>
                <c:pt idx="125">
                  <c:v>1.7999999999999998</c:v>
                </c:pt>
                <c:pt idx="126">
                  <c:v>2.0999999999999996</c:v>
                </c:pt>
                <c:pt idx="127">
                  <c:v>0.70000000000000018</c:v>
                </c:pt>
                <c:pt idx="128">
                  <c:v>4.2</c:v>
                </c:pt>
                <c:pt idx="129">
                  <c:v>1.2000000000000011</c:v>
                </c:pt>
                <c:pt idx="130">
                  <c:v>0.20000000000000018</c:v>
                </c:pt>
                <c:pt idx="131">
                  <c:v>1.2000000000000002</c:v>
                </c:pt>
                <c:pt idx="132">
                  <c:v>0.20000000000000018</c:v>
                </c:pt>
                <c:pt idx="133">
                  <c:v>4.1999999999999993</c:v>
                </c:pt>
                <c:pt idx="134">
                  <c:v>0.90000000000000036</c:v>
                </c:pt>
                <c:pt idx="135">
                  <c:v>2.8999999999999995</c:v>
                </c:pt>
                <c:pt idx="136">
                  <c:v>1.4000000000000004</c:v>
                </c:pt>
                <c:pt idx="137">
                  <c:v>1.6</c:v>
                </c:pt>
                <c:pt idx="138">
                  <c:v>1.3000000000000007</c:v>
                </c:pt>
                <c:pt idx="139">
                  <c:v>3.8000000000000007</c:v>
                </c:pt>
                <c:pt idx="140">
                  <c:v>1.6000000000000014</c:v>
                </c:pt>
                <c:pt idx="141">
                  <c:v>3.1999999999999993</c:v>
                </c:pt>
                <c:pt idx="142">
                  <c:v>1</c:v>
                </c:pt>
                <c:pt idx="143">
                  <c:v>6.8999999999999986</c:v>
                </c:pt>
                <c:pt idx="144">
                  <c:v>4</c:v>
                </c:pt>
                <c:pt idx="145">
                  <c:v>3</c:v>
                </c:pt>
                <c:pt idx="146">
                  <c:v>3.7999999999999972</c:v>
                </c:pt>
                <c:pt idx="147">
                  <c:v>0.5</c:v>
                </c:pt>
                <c:pt idx="148">
                  <c:v>4.6999999999999993</c:v>
                </c:pt>
                <c:pt idx="149">
                  <c:v>2.1999999999999993</c:v>
                </c:pt>
                <c:pt idx="150">
                  <c:v>0.39999999999999858</c:v>
                </c:pt>
                <c:pt idx="151">
                  <c:v>2</c:v>
                </c:pt>
                <c:pt idx="152">
                  <c:v>1.6000000000000014</c:v>
                </c:pt>
                <c:pt idx="153">
                  <c:v>1.4000000000000021</c:v>
                </c:pt>
                <c:pt idx="154">
                  <c:v>1</c:v>
                </c:pt>
                <c:pt idx="155">
                  <c:v>0.69999999999999929</c:v>
                </c:pt>
                <c:pt idx="156">
                  <c:v>0.39999999999999858</c:v>
                </c:pt>
                <c:pt idx="157">
                  <c:v>0.19999999999999929</c:v>
                </c:pt>
                <c:pt idx="158">
                  <c:v>1.1999999999999993</c:v>
                </c:pt>
                <c:pt idx="159">
                  <c:v>0.59999999999999787</c:v>
                </c:pt>
                <c:pt idx="160">
                  <c:v>0.89999999999999858</c:v>
                </c:pt>
                <c:pt idx="161">
                  <c:v>0.59999999999999787</c:v>
                </c:pt>
                <c:pt idx="162">
                  <c:v>0.5</c:v>
                </c:pt>
                <c:pt idx="163">
                  <c:v>0.79999999999999716</c:v>
                </c:pt>
                <c:pt idx="164">
                  <c:v>0.89999999999999858</c:v>
                </c:pt>
                <c:pt idx="165">
                  <c:v>0.60000000000000009</c:v>
                </c:pt>
                <c:pt idx="166">
                  <c:v>0.19999999999999996</c:v>
                </c:pt>
                <c:pt idx="167">
                  <c:v>5.5</c:v>
                </c:pt>
                <c:pt idx="168">
                  <c:v>1.3999999999999995</c:v>
                </c:pt>
                <c:pt idx="169">
                  <c:v>4.6999999999999993</c:v>
                </c:pt>
                <c:pt idx="170">
                  <c:v>2.6000000000000005</c:v>
                </c:pt>
                <c:pt idx="171">
                  <c:v>3.3000000000000007</c:v>
                </c:pt>
                <c:pt idx="172">
                  <c:v>2.1</c:v>
                </c:pt>
                <c:pt idx="173">
                  <c:v>1.8000000000000007</c:v>
                </c:pt>
                <c:pt idx="174">
                  <c:v>-0.89999999999999858</c:v>
                </c:pt>
                <c:pt idx="175">
                  <c:v>-1.0999999999999996</c:v>
                </c:pt>
                <c:pt idx="176">
                  <c:v>-0.80000000000000071</c:v>
                </c:pt>
                <c:pt idx="177">
                  <c:v>1.6999999999999993</c:v>
                </c:pt>
                <c:pt idx="178">
                  <c:v>4.8999999999999986</c:v>
                </c:pt>
                <c:pt idx="179">
                  <c:v>1.8999999999999986</c:v>
                </c:pt>
                <c:pt idx="180">
                  <c:v>-1.8000000000000007</c:v>
                </c:pt>
                <c:pt idx="181">
                  <c:v>4.5999999999999979</c:v>
                </c:pt>
                <c:pt idx="182">
                  <c:v>2.3000000000000007</c:v>
                </c:pt>
                <c:pt idx="183">
                  <c:v>2.7000000000000028</c:v>
                </c:pt>
                <c:pt idx="184">
                  <c:v>1.6000000000000014</c:v>
                </c:pt>
                <c:pt idx="185">
                  <c:v>2.5</c:v>
                </c:pt>
                <c:pt idx="186">
                  <c:v>3.5</c:v>
                </c:pt>
                <c:pt idx="187">
                  <c:v>2.1999999999999993</c:v>
                </c:pt>
                <c:pt idx="188">
                  <c:v>5.4000000000000021</c:v>
                </c:pt>
                <c:pt idx="189">
                  <c:v>5.1000000000000014</c:v>
                </c:pt>
                <c:pt idx="190">
                  <c:v>4.0999999999999979</c:v>
                </c:pt>
                <c:pt idx="191">
                  <c:v>1.9000000000000021</c:v>
                </c:pt>
                <c:pt idx="192">
                  <c:v>4.1999999999999993</c:v>
                </c:pt>
                <c:pt idx="193">
                  <c:v>0.5</c:v>
                </c:pt>
                <c:pt idx="194">
                  <c:v>2.3999999999999986</c:v>
                </c:pt>
                <c:pt idx="195">
                  <c:v>3.8000000000000007</c:v>
                </c:pt>
                <c:pt idx="196">
                  <c:v>0.90000000000000213</c:v>
                </c:pt>
                <c:pt idx="197">
                  <c:v>2.2000000000000011</c:v>
                </c:pt>
                <c:pt idx="198">
                  <c:v>0.39999999999999858</c:v>
                </c:pt>
                <c:pt idx="199">
                  <c:v>3.5</c:v>
                </c:pt>
                <c:pt idx="200">
                  <c:v>1.5</c:v>
                </c:pt>
                <c:pt idx="201">
                  <c:v>3.6000000000000014</c:v>
                </c:pt>
                <c:pt idx="202">
                  <c:v>0.30000000000000071</c:v>
                </c:pt>
                <c:pt idx="203">
                  <c:v>1.5999999999999996</c:v>
                </c:pt>
                <c:pt idx="204">
                  <c:v>1.1000000000000014</c:v>
                </c:pt>
                <c:pt idx="205">
                  <c:v>0.39999999999999858</c:v>
                </c:pt>
                <c:pt idx="206">
                  <c:v>2.4000000000000021</c:v>
                </c:pt>
                <c:pt idx="207">
                  <c:v>2.8000000000000007</c:v>
                </c:pt>
                <c:pt idx="208">
                  <c:v>2.5</c:v>
                </c:pt>
                <c:pt idx="209">
                  <c:v>2.1999999999999993</c:v>
                </c:pt>
                <c:pt idx="210">
                  <c:v>3.4000000000000004</c:v>
                </c:pt>
                <c:pt idx="211">
                  <c:v>0.5</c:v>
                </c:pt>
                <c:pt idx="212">
                  <c:v>0.29999999999999893</c:v>
                </c:pt>
                <c:pt idx="213">
                  <c:v>0.19999999999999929</c:v>
                </c:pt>
                <c:pt idx="214">
                  <c:v>0.20000000000000018</c:v>
                </c:pt>
                <c:pt idx="215">
                  <c:v>0.69999999999999929</c:v>
                </c:pt>
                <c:pt idx="216">
                  <c:v>-0.30000000000000071</c:v>
                </c:pt>
                <c:pt idx="217">
                  <c:v>-0.10000000000000009</c:v>
                </c:pt>
                <c:pt idx="218">
                  <c:v>0.29999999999999982</c:v>
                </c:pt>
                <c:pt idx="219">
                  <c:v>0.10000000000000009</c:v>
                </c:pt>
                <c:pt idx="220">
                  <c:v>-0.29999999999999982</c:v>
                </c:pt>
                <c:pt idx="221">
                  <c:v>-0.59999999999999964</c:v>
                </c:pt>
                <c:pt idx="222">
                  <c:v>0.30000000000000071</c:v>
                </c:pt>
                <c:pt idx="223">
                  <c:v>1.5</c:v>
                </c:pt>
                <c:pt idx="224">
                  <c:v>2.9000000000000004</c:v>
                </c:pt>
                <c:pt idx="225">
                  <c:v>0.19999999999999996</c:v>
                </c:pt>
                <c:pt idx="226">
                  <c:v>-0.2</c:v>
                </c:pt>
                <c:pt idx="227">
                  <c:v>0</c:v>
                </c:pt>
                <c:pt idx="228">
                  <c:v>-0.3</c:v>
                </c:pt>
                <c:pt idx="229">
                  <c:v>-0.3</c:v>
                </c:pt>
                <c:pt idx="230">
                  <c:v>-0.20000000000000018</c:v>
                </c:pt>
                <c:pt idx="231">
                  <c:v>2.3000000000000007</c:v>
                </c:pt>
                <c:pt idx="232">
                  <c:v>2</c:v>
                </c:pt>
                <c:pt idx="233">
                  <c:v>-0.40000000000000213</c:v>
                </c:pt>
                <c:pt idx="234">
                  <c:v>0.69999999999999929</c:v>
                </c:pt>
                <c:pt idx="235">
                  <c:v>2</c:v>
                </c:pt>
                <c:pt idx="236">
                  <c:v>2.6999999999999993</c:v>
                </c:pt>
                <c:pt idx="237">
                  <c:v>2.6999999999999993</c:v>
                </c:pt>
                <c:pt idx="238">
                  <c:v>0.60000000000000142</c:v>
                </c:pt>
                <c:pt idx="239">
                  <c:v>0.30000000000000071</c:v>
                </c:pt>
                <c:pt idx="240">
                  <c:v>0.29999999999999716</c:v>
                </c:pt>
                <c:pt idx="241">
                  <c:v>3.9999999999999964</c:v>
                </c:pt>
                <c:pt idx="242">
                  <c:v>3.6999999999999993</c:v>
                </c:pt>
                <c:pt idx="243">
                  <c:v>0.90000000000000213</c:v>
                </c:pt>
                <c:pt idx="244">
                  <c:v>2.1000000000000014</c:v>
                </c:pt>
                <c:pt idx="245">
                  <c:v>0.59999999999999787</c:v>
                </c:pt>
                <c:pt idx="246">
                  <c:v>0.5</c:v>
                </c:pt>
                <c:pt idx="247">
                  <c:v>0.10000000000000142</c:v>
                </c:pt>
                <c:pt idx="248">
                  <c:v>0.30000000000000071</c:v>
                </c:pt>
                <c:pt idx="249">
                  <c:v>1.1999999999999993</c:v>
                </c:pt>
                <c:pt idx="250">
                  <c:v>0.5</c:v>
                </c:pt>
                <c:pt idx="251">
                  <c:v>0.30000000000000071</c:v>
                </c:pt>
                <c:pt idx="252">
                  <c:v>0.79999999999999982</c:v>
                </c:pt>
                <c:pt idx="253">
                  <c:v>0.89999999999999947</c:v>
                </c:pt>
                <c:pt idx="254">
                  <c:v>0.39999999999999991</c:v>
                </c:pt>
                <c:pt idx="255">
                  <c:v>0.29999999999999982</c:v>
                </c:pt>
                <c:pt idx="256">
                  <c:v>0.20000000000000018</c:v>
                </c:pt>
                <c:pt idx="257">
                  <c:v>0.40000000000000036</c:v>
                </c:pt>
                <c:pt idx="258">
                  <c:v>0.39999999999999947</c:v>
                </c:pt>
                <c:pt idx="259">
                  <c:v>-0.60000000000000009</c:v>
                </c:pt>
                <c:pt idx="260">
                  <c:v>-0.10000000000000009</c:v>
                </c:pt>
                <c:pt idx="261">
                  <c:v>0.20000000000000018</c:v>
                </c:pt>
                <c:pt idx="262">
                  <c:v>0.20000000000000018</c:v>
                </c:pt>
                <c:pt idx="263">
                  <c:v>0</c:v>
                </c:pt>
                <c:pt idx="264">
                  <c:v>0.10000000000000009</c:v>
                </c:pt>
                <c:pt idx="265">
                  <c:v>-9.9999999999999978E-2</c:v>
                </c:pt>
                <c:pt idx="266">
                  <c:v>-0.2</c:v>
                </c:pt>
                <c:pt idx="267">
                  <c:v>-0.10000000000000003</c:v>
                </c:pt>
                <c:pt idx="268">
                  <c:v>-0.2</c:v>
                </c:pt>
                <c:pt idx="269">
                  <c:v>-0.2</c:v>
                </c:pt>
                <c:pt idx="270">
                  <c:v>-0.2</c:v>
                </c:pt>
                <c:pt idx="271">
                  <c:v>1.2999999999999998</c:v>
                </c:pt>
                <c:pt idx="272">
                  <c:v>1.2000000000000002</c:v>
                </c:pt>
                <c:pt idx="273">
                  <c:v>1</c:v>
                </c:pt>
                <c:pt idx="274">
                  <c:v>1.1000000000000005</c:v>
                </c:pt>
                <c:pt idx="275">
                  <c:v>0.5</c:v>
                </c:pt>
                <c:pt idx="276">
                  <c:v>0</c:v>
                </c:pt>
                <c:pt idx="277">
                  <c:v>0.5</c:v>
                </c:pt>
                <c:pt idx="278">
                  <c:v>0.59999999999999964</c:v>
                </c:pt>
                <c:pt idx="279">
                  <c:v>0.39999999999999991</c:v>
                </c:pt>
                <c:pt idx="280">
                  <c:v>-0.20000000000000018</c:v>
                </c:pt>
                <c:pt idx="281">
                  <c:v>1.2999999999999989</c:v>
                </c:pt>
                <c:pt idx="282">
                  <c:v>1</c:v>
                </c:pt>
                <c:pt idx="283">
                  <c:v>0.29999999999999982</c:v>
                </c:pt>
                <c:pt idx="284">
                  <c:v>0.79999999999999982</c:v>
                </c:pt>
                <c:pt idx="285">
                  <c:v>-0.7</c:v>
                </c:pt>
                <c:pt idx="286">
                  <c:v>-0.5</c:v>
                </c:pt>
                <c:pt idx="287">
                  <c:v>-0.30000000000000004</c:v>
                </c:pt>
                <c:pt idx="288">
                  <c:v>-0.3</c:v>
                </c:pt>
                <c:pt idx="289">
                  <c:v>1.7999999999999998</c:v>
                </c:pt>
                <c:pt idx="290">
                  <c:v>1.5</c:v>
                </c:pt>
                <c:pt idx="291">
                  <c:v>1</c:v>
                </c:pt>
                <c:pt idx="292">
                  <c:v>0.79999999999999982</c:v>
                </c:pt>
                <c:pt idx="293">
                  <c:v>1.2999999999999989</c:v>
                </c:pt>
                <c:pt idx="294">
                  <c:v>0.90000000000000036</c:v>
                </c:pt>
                <c:pt idx="29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E2-4BE0-A6C2-22DA0B5C5AFF}"/>
            </c:ext>
          </c:extLst>
        </c:ser>
        <c:ser>
          <c:idx val="1"/>
          <c:order val="1"/>
          <c:tx>
            <c:strRef>
              <c:f>List1!$F$1</c:f>
              <c:strCache>
                <c:ptCount val="1"/>
                <c:pt idx="0">
                  <c:v>trenutna temperatura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List1!$A$2:$A$297</c:f>
              <c:numCache>
                <c:formatCode>m/d/yyyy</c:formatCode>
                <c:ptCount val="296"/>
                <c:pt idx="0">
                  <c:v>42005.510416666664</c:v>
                </c:pt>
                <c:pt idx="1">
                  <c:v>42048.510416666664</c:v>
                </c:pt>
                <c:pt idx="2">
                  <c:v>42050.510416666664</c:v>
                </c:pt>
                <c:pt idx="3">
                  <c:v>42051.510416666664</c:v>
                </c:pt>
                <c:pt idx="4">
                  <c:v>42052.510416666664</c:v>
                </c:pt>
                <c:pt idx="5">
                  <c:v>42053.510416666664</c:v>
                </c:pt>
                <c:pt idx="6">
                  <c:v>42054.510416666664</c:v>
                </c:pt>
                <c:pt idx="7">
                  <c:v>42116.427083333336</c:v>
                </c:pt>
                <c:pt idx="8">
                  <c:v>42128.427083333336</c:v>
                </c:pt>
                <c:pt idx="9">
                  <c:v>42129.427083333336</c:v>
                </c:pt>
                <c:pt idx="10">
                  <c:v>42130.427083333336</c:v>
                </c:pt>
                <c:pt idx="11">
                  <c:v>42131.427083333336</c:v>
                </c:pt>
                <c:pt idx="12">
                  <c:v>42258.427083333336</c:v>
                </c:pt>
                <c:pt idx="13">
                  <c:v>42263.427083333336</c:v>
                </c:pt>
                <c:pt idx="14">
                  <c:v>42281.427083333336</c:v>
                </c:pt>
                <c:pt idx="15">
                  <c:v>42283.427083333336</c:v>
                </c:pt>
                <c:pt idx="16">
                  <c:v>42307.46875</c:v>
                </c:pt>
                <c:pt idx="17">
                  <c:v>42312.46875</c:v>
                </c:pt>
                <c:pt idx="18">
                  <c:v>42314.46875</c:v>
                </c:pt>
                <c:pt idx="19">
                  <c:v>42317.46875</c:v>
                </c:pt>
                <c:pt idx="20">
                  <c:v>42320.503472222219</c:v>
                </c:pt>
                <c:pt idx="21">
                  <c:v>42327.510416666664</c:v>
                </c:pt>
                <c:pt idx="22">
                  <c:v>42337.46875</c:v>
                </c:pt>
                <c:pt idx="23">
                  <c:v>42341.46875</c:v>
                </c:pt>
                <c:pt idx="24">
                  <c:v>42353.46875</c:v>
                </c:pt>
                <c:pt idx="25">
                  <c:v>42364.46875</c:v>
                </c:pt>
                <c:pt idx="26">
                  <c:v>42367.46875</c:v>
                </c:pt>
                <c:pt idx="27">
                  <c:v>42447.458333333336</c:v>
                </c:pt>
                <c:pt idx="28">
                  <c:v>42448.458333333336</c:v>
                </c:pt>
                <c:pt idx="29">
                  <c:v>42449.458333333336</c:v>
                </c:pt>
                <c:pt idx="30">
                  <c:v>42450.458333333336</c:v>
                </c:pt>
                <c:pt idx="31">
                  <c:v>42451.458333333336</c:v>
                </c:pt>
                <c:pt idx="32">
                  <c:v>42452.458333333336</c:v>
                </c:pt>
                <c:pt idx="33">
                  <c:v>42453.458333333336</c:v>
                </c:pt>
                <c:pt idx="34">
                  <c:v>42459.458333333336</c:v>
                </c:pt>
                <c:pt idx="35">
                  <c:v>42460.458333333336</c:v>
                </c:pt>
                <c:pt idx="36">
                  <c:v>42468.416666666664</c:v>
                </c:pt>
                <c:pt idx="37">
                  <c:v>42469.416666666664</c:v>
                </c:pt>
                <c:pt idx="38">
                  <c:v>42470.416666666664</c:v>
                </c:pt>
                <c:pt idx="39">
                  <c:v>42471.416666666664</c:v>
                </c:pt>
                <c:pt idx="40">
                  <c:v>42472.416666666664</c:v>
                </c:pt>
                <c:pt idx="41">
                  <c:v>42473.416666666664</c:v>
                </c:pt>
                <c:pt idx="42">
                  <c:v>42474.416666666664</c:v>
                </c:pt>
                <c:pt idx="43">
                  <c:v>42558.423611111109</c:v>
                </c:pt>
                <c:pt idx="44">
                  <c:v>42564.4375</c:v>
                </c:pt>
                <c:pt idx="45">
                  <c:v>42577.458333333336</c:v>
                </c:pt>
                <c:pt idx="46">
                  <c:v>42579.436111111114</c:v>
                </c:pt>
                <c:pt idx="47">
                  <c:v>42580.458333333336</c:v>
                </c:pt>
                <c:pt idx="48">
                  <c:v>42583.5</c:v>
                </c:pt>
                <c:pt idx="49">
                  <c:v>42584.5</c:v>
                </c:pt>
                <c:pt idx="50">
                  <c:v>42585.479166666664</c:v>
                </c:pt>
                <c:pt idx="51">
                  <c:v>42586.5</c:v>
                </c:pt>
                <c:pt idx="52">
                  <c:v>42588.479166666664</c:v>
                </c:pt>
                <c:pt idx="53">
                  <c:v>42606.479166666664</c:v>
                </c:pt>
                <c:pt idx="54">
                  <c:v>42622.5</c:v>
                </c:pt>
                <c:pt idx="55">
                  <c:v>42627.427083333336</c:v>
                </c:pt>
                <c:pt idx="56">
                  <c:v>42631.430555555555</c:v>
                </c:pt>
                <c:pt idx="57">
                  <c:v>42633.430555555555</c:v>
                </c:pt>
                <c:pt idx="58">
                  <c:v>42635.427083333336</c:v>
                </c:pt>
                <c:pt idx="59">
                  <c:v>42637.416666666664</c:v>
                </c:pt>
                <c:pt idx="60">
                  <c:v>42639.427083333336</c:v>
                </c:pt>
                <c:pt idx="61">
                  <c:v>42650.4375</c:v>
                </c:pt>
                <c:pt idx="62">
                  <c:v>42652.458333333336</c:v>
                </c:pt>
                <c:pt idx="63">
                  <c:v>42654.458333333336</c:v>
                </c:pt>
                <c:pt idx="64">
                  <c:v>42663.427083333336</c:v>
                </c:pt>
                <c:pt idx="65">
                  <c:v>42667.430555555555</c:v>
                </c:pt>
                <c:pt idx="66">
                  <c:v>42678.46875</c:v>
                </c:pt>
                <c:pt idx="67">
                  <c:v>42680.46875</c:v>
                </c:pt>
                <c:pt idx="68">
                  <c:v>42682.46875</c:v>
                </c:pt>
                <c:pt idx="69">
                  <c:v>42684.46875</c:v>
                </c:pt>
                <c:pt idx="70">
                  <c:v>42687.46875</c:v>
                </c:pt>
                <c:pt idx="71">
                  <c:v>42699.46875</c:v>
                </c:pt>
                <c:pt idx="72">
                  <c:v>42777.46875</c:v>
                </c:pt>
                <c:pt idx="73">
                  <c:v>42778.46875</c:v>
                </c:pt>
                <c:pt idx="74">
                  <c:v>42780.46875</c:v>
                </c:pt>
                <c:pt idx="75">
                  <c:v>42859.458333333336</c:v>
                </c:pt>
                <c:pt idx="76">
                  <c:v>42862.458333333336</c:v>
                </c:pt>
                <c:pt idx="77">
                  <c:v>42864</c:v>
                </c:pt>
                <c:pt idx="78">
                  <c:v>42969.416666666664</c:v>
                </c:pt>
                <c:pt idx="79">
                  <c:v>42979.458333333336</c:v>
                </c:pt>
                <c:pt idx="80">
                  <c:v>42984.458333333336</c:v>
                </c:pt>
                <c:pt idx="81">
                  <c:v>42989.427083333336</c:v>
                </c:pt>
                <c:pt idx="82">
                  <c:v>42990.46875</c:v>
                </c:pt>
                <c:pt idx="83">
                  <c:v>42998.427083333336</c:v>
                </c:pt>
                <c:pt idx="84">
                  <c:v>42999.458333333336</c:v>
                </c:pt>
                <c:pt idx="85">
                  <c:v>43001.458333333336</c:v>
                </c:pt>
                <c:pt idx="86">
                  <c:v>43003.458333333336</c:v>
                </c:pt>
                <c:pt idx="87">
                  <c:v>43005.458333333336</c:v>
                </c:pt>
                <c:pt idx="88">
                  <c:v>43008.458333333336</c:v>
                </c:pt>
                <c:pt idx="89">
                  <c:v>43009.416666666664</c:v>
                </c:pt>
                <c:pt idx="90">
                  <c:v>43011.458333333336</c:v>
                </c:pt>
                <c:pt idx="91">
                  <c:v>43012.458333333336</c:v>
                </c:pt>
                <c:pt idx="92">
                  <c:v>43013.458333333336</c:v>
                </c:pt>
                <c:pt idx="93">
                  <c:v>43015.458333333336</c:v>
                </c:pt>
                <c:pt idx="94">
                  <c:v>43016.458333333336</c:v>
                </c:pt>
                <c:pt idx="95">
                  <c:v>43018.458333333336</c:v>
                </c:pt>
                <c:pt idx="96">
                  <c:v>43020.458333333336</c:v>
                </c:pt>
                <c:pt idx="97">
                  <c:v>43021.458333333336</c:v>
                </c:pt>
                <c:pt idx="98">
                  <c:v>43025.458333333336</c:v>
                </c:pt>
                <c:pt idx="99">
                  <c:v>43034.458333333336</c:v>
                </c:pt>
                <c:pt idx="100">
                  <c:v>43036.458333333336</c:v>
                </c:pt>
                <c:pt idx="101">
                  <c:v>43038.5</c:v>
                </c:pt>
                <c:pt idx="102">
                  <c:v>43039.5</c:v>
                </c:pt>
                <c:pt idx="103">
                  <c:v>43040.5</c:v>
                </c:pt>
                <c:pt idx="104">
                  <c:v>43042.5</c:v>
                </c:pt>
                <c:pt idx="105">
                  <c:v>43043.5</c:v>
                </c:pt>
                <c:pt idx="106">
                  <c:v>43044.5</c:v>
                </c:pt>
                <c:pt idx="107">
                  <c:v>43046.5</c:v>
                </c:pt>
                <c:pt idx="108">
                  <c:v>43047.5</c:v>
                </c:pt>
                <c:pt idx="109">
                  <c:v>43049.5</c:v>
                </c:pt>
                <c:pt idx="110">
                  <c:v>43053.5</c:v>
                </c:pt>
                <c:pt idx="111">
                  <c:v>43055.5</c:v>
                </c:pt>
                <c:pt idx="112">
                  <c:v>43058.5</c:v>
                </c:pt>
                <c:pt idx="113">
                  <c:v>43060.5</c:v>
                </c:pt>
                <c:pt idx="114">
                  <c:v>43061.5</c:v>
                </c:pt>
                <c:pt idx="115">
                  <c:v>43063.5</c:v>
                </c:pt>
                <c:pt idx="116">
                  <c:v>43066.5</c:v>
                </c:pt>
                <c:pt idx="117">
                  <c:v>43067.5</c:v>
                </c:pt>
                <c:pt idx="118">
                  <c:v>43068.5</c:v>
                </c:pt>
                <c:pt idx="119">
                  <c:v>43070.5</c:v>
                </c:pt>
                <c:pt idx="120">
                  <c:v>43071.5</c:v>
                </c:pt>
                <c:pt idx="121">
                  <c:v>43073.5</c:v>
                </c:pt>
                <c:pt idx="122">
                  <c:v>43083.5</c:v>
                </c:pt>
                <c:pt idx="123">
                  <c:v>43085.5</c:v>
                </c:pt>
                <c:pt idx="124">
                  <c:v>43088.5</c:v>
                </c:pt>
                <c:pt idx="125">
                  <c:v>43124.46875</c:v>
                </c:pt>
                <c:pt idx="126">
                  <c:v>43126.46875</c:v>
                </c:pt>
                <c:pt idx="127">
                  <c:v>43128.46875</c:v>
                </c:pt>
                <c:pt idx="128">
                  <c:v>43130.46875</c:v>
                </c:pt>
                <c:pt idx="129">
                  <c:v>43132</c:v>
                </c:pt>
                <c:pt idx="130">
                  <c:v>43137.46875</c:v>
                </c:pt>
                <c:pt idx="131">
                  <c:v>43139.46875</c:v>
                </c:pt>
                <c:pt idx="132">
                  <c:v>43142.46875</c:v>
                </c:pt>
                <c:pt idx="133">
                  <c:v>43173.458333333336</c:v>
                </c:pt>
                <c:pt idx="134">
                  <c:v>43175.46875</c:v>
                </c:pt>
                <c:pt idx="135">
                  <c:v>43177.46875</c:v>
                </c:pt>
                <c:pt idx="136">
                  <c:v>43179.46875</c:v>
                </c:pt>
                <c:pt idx="137">
                  <c:v>43184.427083333336</c:v>
                </c:pt>
                <c:pt idx="138">
                  <c:v>43201.427083333336</c:v>
                </c:pt>
                <c:pt idx="139">
                  <c:v>43203.427083333336</c:v>
                </c:pt>
                <c:pt idx="140">
                  <c:v>43206.427083333336</c:v>
                </c:pt>
                <c:pt idx="141">
                  <c:v>43208.427083333336</c:v>
                </c:pt>
                <c:pt idx="142">
                  <c:v>43213.427083333336</c:v>
                </c:pt>
                <c:pt idx="143">
                  <c:v>43234.4375</c:v>
                </c:pt>
                <c:pt idx="144">
                  <c:v>43238.4375</c:v>
                </c:pt>
                <c:pt idx="145">
                  <c:v>43243.4375</c:v>
                </c:pt>
                <c:pt idx="146">
                  <c:v>43246.4375</c:v>
                </c:pt>
                <c:pt idx="147">
                  <c:v>43249.4375</c:v>
                </c:pt>
                <c:pt idx="148">
                  <c:v>43251.4375</c:v>
                </c:pt>
                <c:pt idx="149">
                  <c:v>43256.520833333336</c:v>
                </c:pt>
                <c:pt idx="150">
                  <c:v>43259.4375</c:v>
                </c:pt>
                <c:pt idx="151">
                  <c:v>43301.427083333336</c:v>
                </c:pt>
                <c:pt idx="152">
                  <c:v>43307.427083333336</c:v>
                </c:pt>
                <c:pt idx="153">
                  <c:v>43315.458333333336</c:v>
                </c:pt>
                <c:pt idx="154">
                  <c:v>43319.416666666664</c:v>
                </c:pt>
                <c:pt idx="155">
                  <c:v>43320.458333333336</c:v>
                </c:pt>
                <c:pt idx="156">
                  <c:v>43321.458333333336</c:v>
                </c:pt>
                <c:pt idx="157">
                  <c:v>43324.416666666664</c:v>
                </c:pt>
                <c:pt idx="158">
                  <c:v>43325.416666666664</c:v>
                </c:pt>
                <c:pt idx="159">
                  <c:v>43327.458333333336</c:v>
                </c:pt>
                <c:pt idx="160">
                  <c:v>43332.458333333336</c:v>
                </c:pt>
                <c:pt idx="161">
                  <c:v>43334.4375</c:v>
                </c:pt>
                <c:pt idx="162">
                  <c:v>43340.458333333336</c:v>
                </c:pt>
                <c:pt idx="163">
                  <c:v>43342.416666666664</c:v>
                </c:pt>
                <c:pt idx="164">
                  <c:v>43344.4375</c:v>
                </c:pt>
                <c:pt idx="165">
                  <c:v>43501.46875</c:v>
                </c:pt>
                <c:pt idx="166">
                  <c:v>43503.46875</c:v>
                </c:pt>
                <c:pt idx="167">
                  <c:v>43515.46875</c:v>
                </c:pt>
                <c:pt idx="168">
                  <c:v>43516.46875</c:v>
                </c:pt>
                <c:pt idx="169">
                  <c:v>43517.46875</c:v>
                </c:pt>
                <c:pt idx="170">
                  <c:v>43518.46875</c:v>
                </c:pt>
                <c:pt idx="171">
                  <c:v>43521.46875</c:v>
                </c:pt>
                <c:pt idx="172">
                  <c:v>43522.46875</c:v>
                </c:pt>
                <c:pt idx="173">
                  <c:v>43524.46875</c:v>
                </c:pt>
                <c:pt idx="174">
                  <c:v>43526.46875</c:v>
                </c:pt>
                <c:pt idx="175">
                  <c:v>43527.46875</c:v>
                </c:pt>
                <c:pt idx="176">
                  <c:v>43528.46875</c:v>
                </c:pt>
                <c:pt idx="177">
                  <c:v>43630.427083333336</c:v>
                </c:pt>
                <c:pt idx="178">
                  <c:v>43633.427083333336</c:v>
                </c:pt>
                <c:pt idx="179">
                  <c:v>43634.427083333336</c:v>
                </c:pt>
                <c:pt idx="180">
                  <c:v>43637.427083333336</c:v>
                </c:pt>
                <c:pt idx="181">
                  <c:v>43639.427083333336</c:v>
                </c:pt>
                <c:pt idx="182">
                  <c:v>43642.427083333336</c:v>
                </c:pt>
                <c:pt idx="183">
                  <c:v>43645.427083333336</c:v>
                </c:pt>
                <c:pt idx="184">
                  <c:v>43654.458333333336</c:v>
                </c:pt>
                <c:pt idx="185">
                  <c:v>43657.423611111109</c:v>
                </c:pt>
                <c:pt idx="186">
                  <c:v>43659.427083333336</c:v>
                </c:pt>
                <c:pt idx="187">
                  <c:v>43663.4375</c:v>
                </c:pt>
                <c:pt idx="188">
                  <c:v>43666.427083333336</c:v>
                </c:pt>
                <c:pt idx="189">
                  <c:v>43668.423611111109</c:v>
                </c:pt>
                <c:pt idx="190">
                  <c:v>43676.423611111109</c:v>
                </c:pt>
                <c:pt idx="191">
                  <c:v>43679.430555555555</c:v>
                </c:pt>
                <c:pt idx="192">
                  <c:v>43684.4375</c:v>
                </c:pt>
                <c:pt idx="193">
                  <c:v>43691.423611111109</c:v>
                </c:pt>
                <c:pt idx="194">
                  <c:v>43706.427083333336</c:v>
                </c:pt>
                <c:pt idx="195">
                  <c:v>43710.427083333336</c:v>
                </c:pt>
                <c:pt idx="196">
                  <c:v>43711.510416666664</c:v>
                </c:pt>
                <c:pt idx="197">
                  <c:v>43712.427083333336</c:v>
                </c:pt>
                <c:pt idx="198">
                  <c:v>43713.427083333336</c:v>
                </c:pt>
                <c:pt idx="199">
                  <c:v>43714.427083333336</c:v>
                </c:pt>
                <c:pt idx="200">
                  <c:v>43717.427083333336</c:v>
                </c:pt>
                <c:pt idx="201">
                  <c:v>43718.427083333336</c:v>
                </c:pt>
                <c:pt idx="202">
                  <c:v>43727.427083333336</c:v>
                </c:pt>
                <c:pt idx="203">
                  <c:v>43730.427083333336</c:v>
                </c:pt>
                <c:pt idx="204">
                  <c:v>43731.427083333336</c:v>
                </c:pt>
                <c:pt idx="205">
                  <c:v>43733.427083333336</c:v>
                </c:pt>
                <c:pt idx="206">
                  <c:v>43735.427083333336</c:v>
                </c:pt>
                <c:pt idx="207">
                  <c:v>43737.427083333336</c:v>
                </c:pt>
                <c:pt idx="208">
                  <c:v>43739.427083333336</c:v>
                </c:pt>
                <c:pt idx="209">
                  <c:v>43769.46875</c:v>
                </c:pt>
                <c:pt idx="210">
                  <c:v>43775.46875</c:v>
                </c:pt>
                <c:pt idx="211">
                  <c:v>43780.46875</c:v>
                </c:pt>
                <c:pt idx="212">
                  <c:v>43786.46875</c:v>
                </c:pt>
                <c:pt idx="213">
                  <c:v>43788.46875</c:v>
                </c:pt>
                <c:pt idx="214">
                  <c:v>43805.46875</c:v>
                </c:pt>
                <c:pt idx="215">
                  <c:v>43808.46875</c:v>
                </c:pt>
                <c:pt idx="216">
                  <c:v>43809.46875</c:v>
                </c:pt>
                <c:pt idx="217">
                  <c:v>43810.46875</c:v>
                </c:pt>
                <c:pt idx="218">
                  <c:v>43811.46875</c:v>
                </c:pt>
                <c:pt idx="219">
                  <c:v>43812.46875</c:v>
                </c:pt>
                <c:pt idx="220">
                  <c:v>43814.46875</c:v>
                </c:pt>
                <c:pt idx="221">
                  <c:v>43815.46875</c:v>
                </c:pt>
                <c:pt idx="222">
                  <c:v>43816.46875</c:v>
                </c:pt>
                <c:pt idx="223">
                  <c:v>43817.46875</c:v>
                </c:pt>
                <c:pt idx="224">
                  <c:v>43840.46875</c:v>
                </c:pt>
                <c:pt idx="225">
                  <c:v>43843.510416666664</c:v>
                </c:pt>
                <c:pt idx="226">
                  <c:v>43845.46875</c:v>
                </c:pt>
                <c:pt idx="227">
                  <c:v>43847.46875</c:v>
                </c:pt>
                <c:pt idx="228">
                  <c:v>43848.46875</c:v>
                </c:pt>
                <c:pt idx="229">
                  <c:v>43853.46875</c:v>
                </c:pt>
                <c:pt idx="230">
                  <c:v>43857.46875</c:v>
                </c:pt>
                <c:pt idx="231">
                  <c:v>43879.479166666664</c:v>
                </c:pt>
                <c:pt idx="232">
                  <c:v>44025.4375</c:v>
                </c:pt>
                <c:pt idx="233">
                  <c:v>44026.458333333336</c:v>
                </c:pt>
                <c:pt idx="234">
                  <c:v>44028.4375</c:v>
                </c:pt>
                <c:pt idx="235">
                  <c:v>44036.423611111109</c:v>
                </c:pt>
                <c:pt idx="236">
                  <c:v>44039.430555555555</c:v>
                </c:pt>
                <c:pt idx="237">
                  <c:v>44041.420138888891</c:v>
                </c:pt>
                <c:pt idx="238">
                  <c:v>44042.4375</c:v>
                </c:pt>
                <c:pt idx="239">
                  <c:v>44046.427083333336</c:v>
                </c:pt>
                <c:pt idx="240">
                  <c:v>44047.430555555555</c:v>
                </c:pt>
                <c:pt idx="241">
                  <c:v>44053.416666666664</c:v>
                </c:pt>
                <c:pt idx="242">
                  <c:v>44054.430555555555</c:v>
                </c:pt>
                <c:pt idx="243">
                  <c:v>44055.4375</c:v>
                </c:pt>
                <c:pt idx="244">
                  <c:v>44056.423611111109</c:v>
                </c:pt>
                <c:pt idx="245">
                  <c:v>44057.430555555555</c:v>
                </c:pt>
                <c:pt idx="246">
                  <c:v>44058.416666666664</c:v>
                </c:pt>
                <c:pt idx="247">
                  <c:v>44068.429861111108</c:v>
                </c:pt>
                <c:pt idx="248">
                  <c:v>44074.418749999997</c:v>
                </c:pt>
                <c:pt idx="249">
                  <c:v>44077.423611111109</c:v>
                </c:pt>
                <c:pt idx="250">
                  <c:v>44193.465277777781</c:v>
                </c:pt>
                <c:pt idx="251">
                  <c:v>44194.461805555555</c:v>
                </c:pt>
                <c:pt idx="252">
                  <c:v>44195.461805555555</c:v>
                </c:pt>
                <c:pt idx="253">
                  <c:v>44196.465277777781</c:v>
                </c:pt>
                <c:pt idx="254">
                  <c:v>44197.465277777781</c:v>
                </c:pt>
                <c:pt idx="255">
                  <c:v>44200.465277777781</c:v>
                </c:pt>
                <c:pt idx="256">
                  <c:v>44201.465277777781</c:v>
                </c:pt>
                <c:pt idx="257">
                  <c:v>44202.465277777781</c:v>
                </c:pt>
                <c:pt idx="258">
                  <c:v>44203.465277777781</c:v>
                </c:pt>
                <c:pt idx="259">
                  <c:v>44204.461805555555</c:v>
                </c:pt>
                <c:pt idx="260">
                  <c:v>44205.465277777781</c:v>
                </c:pt>
                <c:pt idx="261">
                  <c:v>44206.465277777781</c:v>
                </c:pt>
                <c:pt idx="262">
                  <c:v>44207.461805555555</c:v>
                </c:pt>
                <c:pt idx="263">
                  <c:v>44208.465277777781</c:v>
                </c:pt>
                <c:pt idx="264">
                  <c:v>44209.465277777781</c:v>
                </c:pt>
                <c:pt idx="265">
                  <c:v>44210.458333333336</c:v>
                </c:pt>
                <c:pt idx="266">
                  <c:v>44211.458333333336</c:v>
                </c:pt>
                <c:pt idx="267">
                  <c:v>44211.465277777781</c:v>
                </c:pt>
                <c:pt idx="268">
                  <c:v>44213.465277777781</c:v>
                </c:pt>
                <c:pt idx="269">
                  <c:v>44214.46875</c:v>
                </c:pt>
                <c:pt idx="270">
                  <c:v>44215.461805555555</c:v>
                </c:pt>
                <c:pt idx="271">
                  <c:v>44216.465277777781</c:v>
                </c:pt>
                <c:pt idx="272">
                  <c:v>44217.465277777781</c:v>
                </c:pt>
                <c:pt idx="273">
                  <c:v>44218.465277777781</c:v>
                </c:pt>
                <c:pt idx="274">
                  <c:v>44219.465277777781</c:v>
                </c:pt>
                <c:pt idx="275">
                  <c:v>44220.46875</c:v>
                </c:pt>
                <c:pt idx="276">
                  <c:v>44221.46875</c:v>
                </c:pt>
                <c:pt idx="277">
                  <c:v>44222.46875</c:v>
                </c:pt>
                <c:pt idx="278">
                  <c:v>44223.489583333336</c:v>
                </c:pt>
                <c:pt idx="279">
                  <c:v>44224.46875</c:v>
                </c:pt>
                <c:pt idx="280">
                  <c:v>44228.472222222219</c:v>
                </c:pt>
                <c:pt idx="281">
                  <c:v>44232.461805555555</c:v>
                </c:pt>
                <c:pt idx="282">
                  <c:v>44234.46875</c:v>
                </c:pt>
                <c:pt idx="283">
                  <c:v>44235.46875</c:v>
                </c:pt>
                <c:pt idx="284">
                  <c:v>44237.479166666664</c:v>
                </c:pt>
                <c:pt idx="285">
                  <c:v>44238.479166666664</c:v>
                </c:pt>
                <c:pt idx="286">
                  <c:v>44239.46875</c:v>
                </c:pt>
                <c:pt idx="287">
                  <c:v>44240.46875</c:v>
                </c:pt>
                <c:pt idx="288">
                  <c:v>44241.46875</c:v>
                </c:pt>
                <c:pt idx="289">
                  <c:v>44246.46875</c:v>
                </c:pt>
                <c:pt idx="290">
                  <c:v>44247.46875</c:v>
                </c:pt>
                <c:pt idx="291">
                  <c:v>44248.46875</c:v>
                </c:pt>
                <c:pt idx="292">
                  <c:v>44249.479166666664</c:v>
                </c:pt>
                <c:pt idx="293">
                  <c:v>44253.46875</c:v>
                </c:pt>
                <c:pt idx="294">
                  <c:v>44254.46875</c:v>
                </c:pt>
                <c:pt idx="295">
                  <c:v>44255.479166666664</c:v>
                </c:pt>
              </c:numCache>
            </c:numRef>
          </c:cat>
          <c:val>
            <c:numRef>
              <c:f>List1!$F$2:$F$297</c:f>
              <c:numCache>
                <c:formatCode>General</c:formatCode>
                <c:ptCount val="296"/>
                <c:pt idx="0">
                  <c:v>-3</c:v>
                </c:pt>
                <c:pt idx="1">
                  <c:v>1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10</c:v>
                </c:pt>
                <c:pt idx="7">
                  <c:v>19</c:v>
                </c:pt>
                <c:pt idx="8">
                  <c:v>26</c:v>
                </c:pt>
                <c:pt idx="9">
                  <c:v>28</c:v>
                </c:pt>
                <c:pt idx="10">
                  <c:v>26</c:v>
                </c:pt>
                <c:pt idx="11">
                  <c:v>23</c:v>
                </c:pt>
                <c:pt idx="12">
                  <c:v>24</c:v>
                </c:pt>
                <c:pt idx="13">
                  <c:v>27</c:v>
                </c:pt>
                <c:pt idx="14">
                  <c:v>22</c:v>
                </c:pt>
                <c:pt idx="15">
                  <c:v>22</c:v>
                </c:pt>
                <c:pt idx="16">
                  <c:v>7</c:v>
                </c:pt>
                <c:pt idx="17">
                  <c:v>9</c:v>
                </c:pt>
                <c:pt idx="18">
                  <c:v>12</c:v>
                </c:pt>
                <c:pt idx="19">
                  <c:v>16</c:v>
                </c:pt>
                <c:pt idx="20">
                  <c:v>21</c:v>
                </c:pt>
                <c:pt idx="21">
                  <c:v>17</c:v>
                </c:pt>
                <c:pt idx="22">
                  <c:v>6</c:v>
                </c:pt>
                <c:pt idx="23">
                  <c:v>8</c:v>
                </c:pt>
                <c:pt idx="24">
                  <c:v>2</c:v>
                </c:pt>
                <c:pt idx="25">
                  <c:v>4</c:v>
                </c:pt>
                <c:pt idx="26">
                  <c:v>0</c:v>
                </c:pt>
                <c:pt idx="27">
                  <c:v>11</c:v>
                </c:pt>
                <c:pt idx="28">
                  <c:v>10</c:v>
                </c:pt>
                <c:pt idx="29">
                  <c:v>10.5</c:v>
                </c:pt>
                <c:pt idx="30">
                  <c:v>10</c:v>
                </c:pt>
                <c:pt idx="31">
                  <c:v>11</c:v>
                </c:pt>
                <c:pt idx="32">
                  <c:v>5</c:v>
                </c:pt>
                <c:pt idx="33">
                  <c:v>6</c:v>
                </c:pt>
                <c:pt idx="34">
                  <c:v>19</c:v>
                </c:pt>
                <c:pt idx="35">
                  <c:v>21</c:v>
                </c:pt>
                <c:pt idx="36">
                  <c:v>11</c:v>
                </c:pt>
                <c:pt idx="37">
                  <c:v>12</c:v>
                </c:pt>
                <c:pt idx="38">
                  <c:v>13</c:v>
                </c:pt>
                <c:pt idx="39">
                  <c:v>16</c:v>
                </c:pt>
                <c:pt idx="40">
                  <c:v>21</c:v>
                </c:pt>
                <c:pt idx="41">
                  <c:v>22</c:v>
                </c:pt>
                <c:pt idx="42">
                  <c:v>10</c:v>
                </c:pt>
                <c:pt idx="43">
                  <c:v>25</c:v>
                </c:pt>
                <c:pt idx="44">
                  <c:v>25</c:v>
                </c:pt>
                <c:pt idx="45">
                  <c:v>27</c:v>
                </c:pt>
                <c:pt idx="46">
                  <c:v>26</c:v>
                </c:pt>
                <c:pt idx="47">
                  <c:v>29</c:v>
                </c:pt>
                <c:pt idx="48">
                  <c:v>28</c:v>
                </c:pt>
                <c:pt idx="49">
                  <c:v>27</c:v>
                </c:pt>
                <c:pt idx="50">
                  <c:v>28</c:v>
                </c:pt>
                <c:pt idx="51">
                  <c:v>29</c:v>
                </c:pt>
                <c:pt idx="52">
                  <c:v>24.5</c:v>
                </c:pt>
                <c:pt idx="53">
                  <c:v>26.2</c:v>
                </c:pt>
                <c:pt idx="54">
                  <c:v>28</c:v>
                </c:pt>
                <c:pt idx="55">
                  <c:v>27</c:v>
                </c:pt>
                <c:pt idx="56">
                  <c:v>19</c:v>
                </c:pt>
                <c:pt idx="57">
                  <c:v>18</c:v>
                </c:pt>
                <c:pt idx="58">
                  <c:v>17</c:v>
                </c:pt>
                <c:pt idx="59">
                  <c:v>21</c:v>
                </c:pt>
                <c:pt idx="60">
                  <c:v>20</c:v>
                </c:pt>
                <c:pt idx="61">
                  <c:v>13</c:v>
                </c:pt>
                <c:pt idx="62">
                  <c:v>14</c:v>
                </c:pt>
                <c:pt idx="63">
                  <c:v>7</c:v>
                </c:pt>
                <c:pt idx="64">
                  <c:v>9</c:v>
                </c:pt>
                <c:pt idx="65">
                  <c:v>20</c:v>
                </c:pt>
                <c:pt idx="66">
                  <c:v>12</c:v>
                </c:pt>
                <c:pt idx="67">
                  <c:v>15</c:v>
                </c:pt>
                <c:pt idx="68">
                  <c:v>2</c:v>
                </c:pt>
                <c:pt idx="69">
                  <c:v>9</c:v>
                </c:pt>
                <c:pt idx="70">
                  <c:v>5</c:v>
                </c:pt>
                <c:pt idx="71">
                  <c:v>12</c:v>
                </c:pt>
                <c:pt idx="72">
                  <c:v>3</c:v>
                </c:pt>
                <c:pt idx="73">
                  <c:v>4</c:v>
                </c:pt>
                <c:pt idx="74">
                  <c:v>6</c:v>
                </c:pt>
                <c:pt idx="75">
                  <c:v>20</c:v>
                </c:pt>
                <c:pt idx="76">
                  <c:v>23</c:v>
                </c:pt>
                <c:pt idx="77">
                  <c:v>14</c:v>
                </c:pt>
                <c:pt idx="78">
                  <c:v>23.5</c:v>
                </c:pt>
                <c:pt idx="79">
                  <c:v>27</c:v>
                </c:pt>
                <c:pt idx="80">
                  <c:v>24</c:v>
                </c:pt>
                <c:pt idx="81">
                  <c:v>22.5</c:v>
                </c:pt>
                <c:pt idx="82">
                  <c:v>19</c:v>
                </c:pt>
                <c:pt idx="83">
                  <c:v>10</c:v>
                </c:pt>
                <c:pt idx="84">
                  <c:v>15</c:v>
                </c:pt>
                <c:pt idx="85">
                  <c:v>20</c:v>
                </c:pt>
                <c:pt idx="86">
                  <c:v>15</c:v>
                </c:pt>
                <c:pt idx="87">
                  <c:v>22</c:v>
                </c:pt>
                <c:pt idx="88">
                  <c:v>22</c:v>
                </c:pt>
                <c:pt idx="89">
                  <c:v>23</c:v>
                </c:pt>
                <c:pt idx="90">
                  <c:v>20</c:v>
                </c:pt>
                <c:pt idx="91">
                  <c:v>19</c:v>
                </c:pt>
                <c:pt idx="92">
                  <c:v>20</c:v>
                </c:pt>
                <c:pt idx="93">
                  <c:v>14</c:v>
                </c:pt>
                <c:pt idx="94">
                  <c:v>16</c:v>
                </c:pt>
                <c:pt idx="95">
                  <c:v>13</c:v>
                </c:pt>
                <c:pt idx="96">
                  <c:v>20</c:v>
                </c:pt>
                <c:pt idx="97">
                  <c:v>20</c:v>
                </c:pt>
                <c:pt idx="98">
                  <c:v>21</c:v>
                </c:pt>
                <c:pt idx="99">
                  <c:v>12</c:v>
                </c:pt>
                <c:pt idx="100">
                  <c:v>12</c:v>
                </c:pt>
                <c:pt idx="101">
                  <c:v>13</c:v>
                </c:pt>
                <c:pt idx="102">
                  <c:v>12</c:v>
                </c:pt>
                <c:pt idx="103">
                  <c:v>12</c:v>
                </c:pt>
                <c:pt idx="104">
                  <c:v>13</c:v>
                </c:pt>
                <c:pt idx="105">
                  <c:v>14</c:v>
                </c:pt>
                <c:pt idx="106">
                  <c:v>13</c:v>
                </c:pt>
                <c:pt idx="107">
                  <c:v>11</c:v>
                </c:pt>
                <c:pt idx="108">
                  <c:v>9</c:v>
                </c:pt>
                <c:pt idx="109">
                  <c:v>9</c:v>
                </c:pt>
                <c:pt idx="110">
                  <c:v>7</c:v>
                </c:pt>
                <c:pt idx="111">
                  <c:v>4</c:v>
                </c:pt>
                <c:pt idx="112">
                  <c:v>8</c:v>
                </c:pt>
                <c:pt idx="113">
                  <c:v>9</c:v>
                </c:pt>
                <c:pt idx="114">
                  <c:v>14</c:v>
                </c:pt>
                <c:pt idx="115">
                  <c:v>13</c:v>
                </c:pt>
                <c:pt idx="116">
                  <c:v>6</c:v>
                </c:pt>
                <c:pt idx="117">
                  <c:v>6</c:v>
                </c:pt>
                <c:pt idx="118">
                  <c:v>5</c:v>
                </c:pt>
                <c:pt idx="119">
                  <c:v>6</c:v>
                </c:pt>
                <c:pt idx="120">
                  <c:v>2</c:v>
                </c:pt>
                <c:pt idx="121">
                  <c:v>2</c:v>
                </c:pt>
                <c:pt idx="122">
                  <c:v>9</c:v>
                </c:pt>
                <c:pt idx="123">
                  <c:v>3</c:v>
                </c:pt>
                <c:pt idx="124">
                  <c:v>3</c:v>
                </c:pt>
                <c:pt idx="125">
                  <c:v>9</c:v>
                </c:pt>
                <c:pt idx="126">
                  <c:v>13</c:v>
                </c:pt>
                <c:pt idx="127">
                  <c:v>4.5</c:v>
                </c:pt>
                <c:pt idx="128">
                  <c:v>12</c:v>
                </c:pt>
                <c:pt idx="129">
                  <c:v>14</c:v>
                </c:pt>
                <c:pt idx="130">
                  <c:v>1</c:v>
                </c:pt>
                <c:pt idx="131">
                  <c:v>2</c:v>
                </c:pt>
                <c:pt idx="132">
                  <c:v>4</c:v>
                </c:pt>
                <c:pt idx="133">
                  <c:v>14.5</c:v>
                </c:pt>
                <c:pt idx="134">
                  <c:v>9</c:v>
                </c:pt>
                <c:pt idx="135">
                  <c:v>0</c:v>
                </c:pt>
                <c:pt idx="136">
                  <c:v>0.5</c:v>
                </c:pt>
                <c:pt idx="137">
                  <c:v>8</c:v>
                </c:pt>
                <c:pt idx="138">
                  <c:v>17.5</c:v>
                </c:pt>
                <c:pt idx="139">
                  <c:v>21</c:v>
                </c:pt>
                <c:pt idx="140">
                  <c:v>20</c:v>
                </c:pt>
                <c:pt idx="141">
                  <c:v>20</c:v>
                </c:pt>
                <c:pt idx="142">
                  <c:v>21</c:v>
                </c:pt>
                <c:pt idx="143">
                  <c:v>19</c:v>
                </c:pt>
                <c:pt idx="144">
                  <c:v>21</c:v>
                </c:pt>
                <c:pt idx="145">
                  <c:v>26</c:v>
                </c:pt>
                <c:pt idx="146">
                  <c:v>24</c:v>
                </c:pt>
                <c:pt idx="147">
                  <c:v>29</c:v>
                </c:pt>
                <c:pt idx="148">
                  <c:v>28.5</c:v>
                </c:pt>
                <c:pt idx="149">
                  <c:v>25.5</c:v>
                </c:pt>
                <c:pt idx="150">
                  <c:v>29</c:v>
                </c:pt>
                <c:pt idx="151">
                  <c:v>29</c:v>
                </c:pt>
                <c:pt idx="152">
                  <c:v>28</c:v>
                </c:pt>
                <c:pt idx="153">
                  <c:v>29</c:v>
                </c:pt>
                <c:pt idx="154">
                  <c:v>29</c:v>
                </c:pt>
                <c:pt idx="155">
                  <c:v>31</c:v>
                </c:pt>
                <c:pt idx="156">
                  <c:v>30</c:v>
                </c:pt>
                <c:pt idx="157">
                  <c:v>25</c:v>
                </c:pt>
                <c:pt idx="158">
                  <c:v>26</c:v>
                </c:pt>
                <c:pt idx="159">
                  <c:v>27</c:v>
                </c:pt>
                <c:pt idx="160">
                  <c:v>28</c:v>
                </c:pt>
                <c:pt idx="161">
                  <c:v>28</c:v>
                </c:pt>
                <c:pt idx="162">
                  <c:v>24</c:v>
                </c:pt>
                <c:pt idx="163">
                  <c:v>24</c:v>
                </c:pt>
                <c:pt idx="164">
                  <c:v>23</c:v>
                </c:pt>
                <c:pt idx="165">
                  <c:v>7</c:v>
                </c:pt>
                <c:pt idx="166">
                  <c:v>5</c:v>
                </c:pt>
                <c:pt idx="167">
                  <c:v>14</c:v>
                </c:pt>
                <c:pt idx="168">
                  <c:v>12</c:v>
                </c:pt>
                <c:pt idx="169">
                  <c:v>14</c:v>
                </c:pt>
                <c:pt idx="170">
                  <c:v>10</c:v>
                </c:pt>
                <c:pt idx="171">
                  <c:v>7</c:v>
                </c:pt>
                <c:pt idx="172">
                  <c:v>13</c:v>
                </c:pt>
                <c:pt idx="173">
                  <c:v>16</c:v>
                </c:pt>
                <c:pt idx="174">
                  <c:v>10</c:v>
                </c:pt>
                <c:pt idx="175">
                  <c:v>15</c:v>
                </c:pt>
                <c:pt idx="176">
                  <c:v>18</c:v>
                </c:pt>
                <c:pt idx="177">
                  <c:v>30</c:v>
                </c:pt>
                <c:pt idx="178">
                  <c:v>26</c:v>
                </c:pt>
                <c:pt idx="179">
                  <c:v>25</c:v>
                </c:pt>
                <c:pt idx="180">
                  <c:v>26.5</c:v>
                </c:pt>
                <c:pt idx="181">
                  <c:v>19.5</c:v>
                </c:pt>
                <c:pt idx="182">
                  <c:v>31</c:v>
                </c:pt>
                <c:pt idx="183">
                  <c:v>26</c:v>
                </c:pt>
                <c:pt idx="184">
                  <c:v>23.5</c:v>
                </c:pt>
                <c:pt idx="185">
                  <c:v>19</c:v>
                </c:pt>
                <c:pt idx="186">
                  <c:v>17</c:v>
                </c:pt>
                <c:pt idx="187">
                  <c:v>26</c:v>
                </c:pt>
                <c:pt idx="188">
                  <c:v>31</c:v>
                </c:pt>
                <c:pt idx="189">
                  <c:v>28</c:v>
                </c:pt>
                <c:pt idx="190">
                  <c:v>28</c:v>
                </c:pt>
                <c:pt idx="191">
                  <c:v>27</c:v>
                </c:pt>
                <c:pt idx="192">
                  <c:v>30</c:v>
                </c:pt>
                <c:pt idx="193">
                  <c:v>20</c:v>
                </c:pt>
                <c:pt idx="194">
                  <c:v>28.5</c:v>
                </c:pt>
                <c:pt idx="195">
                  <c:v>27.5</c:v>
                </c:pt>
                <c:pt idx="196">
                  <c:v>17.5</c:v>
                </c:pt>
                <c:pt idx="197">
                  <c:v>22</c:v>
                </c:pt>
                <c:pt idx="198">
                  <c:v>24</c:v>
                </c:pt>
                <c:pt idx="199">
                  <c:v>17.5</c:v>
                </c:pt>
                <c:pt idx="200">
                  <c:v>19.5</c:v>
                </c:pt>
                <c:pt idx="201">
                  <c:v>22</c:v>
                </c:pt>
                <c:pt idx="202">
                  <c:v>16</c:v>
                </c:pt>
                <c:pt idx="203">
                  <c:v>19.5</c:v>
                </c:pt>
                <c:pt idx="204">
                  <c:v>22.5</c:v>
                </c:pt>
                <c:pt idx="205">
                  <c:v>19</c:v>
                </c:pt>
                <c:pt idx="206">
                  <c:v>21</c:v>
                </c:pt>
                <c:pt idx="207">
                  <c:v>18.5</c:v>
                </c:pt>
                <c:pt idx="208">
                  <c:v>23</c:v>
                </c:pt>
                <c:pt idx="209">
                  <c:v>8</c:v>
                </c:pt>
                <c:pt idx="210">
                  <c:v>12</c:v>
                </c:pt>
                <c:pt idx="211">
                  <c:v>8</c:v>
                </c:pt>
                <c:pt idx="212">
                  <c:v>12</c:v>
                </c:pt>
                <c:pt idx="213">
                  <c:v>11</c:v>
                </c:pt>
                <c:pt idx="214">
                  <c:v>2</c:v>
                </c:pt>
                <c:pt idx="215">
                  <c:v>10</c:v>
                </c:pt>
                <c:pt idx="216">
                  <c:v>6</c:v>
                </c:pt>
                <c:pt idx="217">
                  <c:v>1</c:v>
                </c:pt>
                <c:pt idx="218">
                  <c:v>0</c:v>
                </c:pt>
                <c:pt idx="219">
                  <c:v>2</c:v>
                </c:pt>
                <c:pt idx="220">
                  <c:v>9</c:v>
                </c:pt>
                <c:pt idx="221">
                  <c:v>13</c:v>
                </c:pt>
                <c:pt idx="222">
                  <c:v>17</c:v>
                </c:pt>
                <c:pt idx="223">
                  <c:v>15</c:v>
                </c:pt>
                <c:pt idx="224">
                  <c:v>9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-1</c:v>
                </c:pt>
                <c:pt idx="229">
                  <c:v>0</c:v>
                </c:pt>
                <c:pt idx="230">
                  <c:v>3</c:v>
                </c:pt>
                <c:pt idx="231">
                  <c:v>11</c:v>
                </c:pt>
                <c:pt idx="232">
                  <c:v>24</c:v>
                </c:pt>
                <c:pt idx="233">
                  <c:v>24</c:v>
                </c:pt>
                <c:pt idx="234">
                  <c:v>24</c:v>
                </c:pt>
                <c:pt idx="235">
                  <c:v>27</c:v>
                </c:pt>
                <c:pt idx="236">
                  <c:v>28</c:v>
                </c:pt>
                <c:pt idx="237">
                  <c:v>30</c:v>
                </c:pt>
                <c:pt idx="238">
                  <c:v>30</c:v>
                </c:pt>
                <c:pt idx="239">
                  <c:v>26</c:v>
                </c:pt>
                <c:pt idx="240">
                  <c:v>25</c:v>
                </c:pt>
                <c:pt idx="241">
                  <c:v>29</c:v>
                </c:pt>
                <c:pt idx="242">
                  <c:v>30</c:v>
                </c:pt>
                <c:pt idx="243">
                  <c:v>29</c:v>
                </c:pt>
                <c:pt idx="244">
                  <c:v>29</c:v>
                </c:pt>
                <c:pt idx="245">
                  <c:v>27</c:v>
                </c:pt>
                <c:pt idx="246">
                  <c:v>24</c:v>
                </c:pt>
                <c:pt idx="247">
                  <c:v>25</c:v>
                </c:pt>
                <c:pt idx="248">
                  <c:v>22</c:v>
                </c:pt>
                <c:pt idx="249">
                  <c:v>22</c:v>
                </c:pt>
                <c:pt idx="250">
                  <c:v>4</c:v>
                </c:pt>
                <c:pt idx="251">
                  <c:v>9</c:v>
                </c:pt>
                <c:pt idx="252">
                  <c:v>8</c:v>
                </c:pt>
                <c:pt idx="253">
                  <c:v>5</c:v>
                </c:pt>
                <c:pt idx="254">
                  <c:v>6</c:v>
                </c:pt>
                <c:pt idx="255">
                  <c:v>6</c:v>
                </c:pt>
                <c:pt idx="256">
                  <c:v>6</c:v>
                </c:pt>
                <c:pt idx="257">
                  <c:v>6</c:v>
                </c:pt>
                <c:pt idx="258">
                  <c:v>5</c:v>
                </c:pt>
                <c:pt idx="259">
                  <c:v>3</c:v>
                </c:pt>
                <c:pt idx="260">
                  <c:v>2</c:v>
                </c:pt>
                <c:pt idx="261">
                  <c:v>2</c:v>
                </c:pt>
                <c:pt idx="262">
                  <c:v>2</c:v>
                </c:pt>
                <c:pt idx="263">
                  <c:v>1</c:v>
                </c:pt>
                <c:pt idx="264">
                  <c:v>1</c:v>
                </c:pt>
                <c:pt idx="265">
                  <c:v>2</c:v>
                </c:pt>
                <c:pt idx="266">
                  <c:v>1</c:v>
                </c:pt>
                <c:pt idx="267">
                  <c:v>0.5</c:v>
                </c:pt>
                <c:pt idx="268">
                  <c:v>1</c:v>
                </c:pt>
                <c:pt idx="269">
                  <c:v>0</c:v>
                </c:pt>
                <c:pt idx="270">
                  <c:v>2</c:v>
                </c:pt>
                <c:pt idx="271">
                  <c:v>11</c:v>
                </c:pt>
                <c:pt idx="272">
                  <c:v>13</c:v>
                </c:pt>
                <c:pt idx="273">
                  <c:v>12</c:v>
                </c:pt>
                <c:pt idx="274">
                  <c:v>11</c:v>
                </c:pt>
                <c:pt idx="275">
                  <c:v>7</c:v>
                </c:pt>
                <c:pt idx="276">
                  <c:v>2</c:v>
                </c:pt>
                <c:pt idx="277">
                  <c:v>3</c:v>
                </c:pt>
                <c:pt idx="278">
                  <c:v>4</c:v>
                </c:pt>
                <c:pt idx="279">
                  <c:v>4</c:v>
                </c:pt>
                <c:pt idx="280">
                  <c:v>4</c:v>
                </c:pt>
                <c:pt idx="281">
                  <c:v>13</c:v>
                </c:pt>
                <c:pt idx="282">
                  <c:v>12</c:v>
                </c:pt>
                <c:pt idx="283">
                  <c:v>7</c:v>
                </c:pt>
                <c:pt idx="284">
                  <c:v>7</c:v>
                </c:pt>
                <c:pt idx="285">
                  <c:v>-3</c:v>
                </c:pt>
                <c:pt idx="286">
                  <c:v>-2</c:v>
                </c:pt>
                <c:pt idx="287">
                  <c:v>-3</c:v>
                </c:pt>
                <c:pt idx="288">
                  <c:v>1</c:v>
                </c:pt>
                <c:pt idx="289">
                  <c:v>13</c:v>
                </c:pt>
                <c:pt idx="290">
                  <c:v>12</c:v>
                </c:pt>
                <c:pt idx="291">
                  <c:v>9</c:v>
                </c:pt>
                <c:pt idx="292">
                  <c:v>17</c:v>
                </c:pt>
                <c:pt idx="293">
                  <c:v>15</c:v>
                </c:pt>
                <c:pt idx="294">
                  <c:v>9</c:v>
                </c:pt>
                <c:pt idx="29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E2-4BE0-A6C2-22DA0B5C5A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5529615"/>
        <c:axId val="685526287"/>
      </c:lineChart>
      <c:dateAx>
        <c:axId val="68552961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datum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85526287"/>
        <c:crosses val="autoZero"/>
        <c:auto val="1"/>
        <c:lblOffset val="100"/>
        <c:baseTimeUnit val="days"/>
      </c:dateAx>
      <c:valAx>
        <c:axId val="685526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°C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8552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trenutna temperatura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Sheet1!$A$2:$A$366</c:f>
              <c:numCache>
                <c:formatCode>m/d/yyyy</c:formatCode>
                <c:ptCount val="365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</c:numCache>
            </c:numRef>
          </c:cat>
          <c:val>
            <c:numRef>
              <c:f>Sheet1!$D$2:$D$366</c:f>
              <c:numCache>
                <c:formatCode>0.0</c:formatCode>
                <c:ptCount val="365"/>
                <c:pt idx="0">
                  <c:v>3.9</c:v>
                </c:pt>
                <c:pt idx="1">
                  <c:v>5.6</c:v>
                </c:pt>
                <c:pt idx="2">
                  <c:v>0</c:v>
                </c:pt>
                <c:pt idx="3">
                  <c:v>-1</c:v>
                </c:pt>
                <c:pt idx="4">
                  <c:v>-1.8</c:v>
                </c:pt>
                <c:pt idx="5">
                  <c:v>2</c:v>
                </c:pt>
                <c:pt idx="6">
                  <c:v>-0.3</c:v>
                </c:pt>
                <c:pt idx="7">
                  <c:v>-0.1</c:v>
                </c:pt>
                <c:pt idx="8">
                  <c:v>5.8</c:v>
                </c:pt>
                <c:pt idx="9">
                  <c:v>0.5</c:v>
                </c:pt>
                <c:pt idx="10">
                  <c:v>1.3</c:v>
                </c:pt>
                <c:pt idx="11">
                  <c:v>0.9</c:v>
                </c:pt>
                <c:pt idx="12">
                  <c:v>7.2</c:v>
                </c:pt>
                <c:pt idx="13">
                  <c:v>8.4</c:v>
                </c:pt>
                <c:pt idx="14">
                  <c:v>4.5999999999999996</c:v>
                </c:pt>
                <c:pt idx="15">
                  <c:v>10.6</c:v>
                </c:pt>
                <c:pt idx="16">
                  <c:v>12.6</c:v>
                </c:pt>
                <c:pt idx="17">
                  <c:v>2.1</c:v>
                </c:pt>
                <c:pt idx="18">
                  <c:v>0.7</c:v>
                </c:pt>
                <c:pt idx="19">
                  <c:v>0.3</c:v>
                </c:pt>
                <c:pt idx="20">
                  <c:v>0.6</c:v>
                </c:pt>
                <c:pt idx="21">
                  <c:v>-1.7</c:v>
                </c:pt>
                <c:pt idx="22">
                  <c:v>-2.6</c:v>
                </c:pt>
                <c:pt idx="23">
                  <c:v>-0.9</c:v>
                </c:pt>
                <c:pt idx="24">
                  <c:v>-1.3</c:v>
                </c:pt>
                <c:pt idx="25">
                  <c:v>-1.2</c:v>
                </c:pt>
                <c:pt idx="26">
                  <c:v>2.7</c:v>
                </c:pt>
                <c:pt idx="27">
                  <c:v>0.9</c:v>
                </c:pt>
                <c:pt idx="28">
                  <c:v>2.1</c:v>
                </c:pt>
                <c:pt idx="29">
                  <c:v>1.7</c:v>
                </c:pt>
                <c:pt idx="30">
                  <c:v>0.2</c:v>
                </c:pt>
                <c:pt idx="31">
                  <c:v>4.8</c:v>
                </c:pt>
                <c:pt idx="32">
                  <c:v>16.399999999999999</c:v>
                </c:pt>
                <c:pt idx="33">
                  <c:v>13.5</c:v>
                </c:pt>
                <c:pt idx="34">
                  <c:v>5.0999999999999996</c:v>
                </c:pt>
                <c:pt idx="35">
                  <c:v>1.5</c:v>
                </c:pt>
                <c:pt idx="36">
                  <c:v>4.9000000000000004</c:v>
                </c:pt>
                <c:pt idx="37">
                  <c:v>5</c:v>
                </c:pt>
                <c:pt idx="38">
                  <c:v>2.5</c:v>
                </c:pt>
                <c:pt idx="39">
                  <c:v>2.2999999999999998</c:v>
                </c:pt>
                <c:pt idx="40">
                  <c:v>11.6</c:v>
                </c:pt>
                <c:pt idx="41">
                  <c:v>3.4</c:v>
                </c:pt>
                <c:pt idx="42">
                  <c:v>5.6</c:v>
                </c:pt>
                <c:pt idx="43">
                  <c:v>5.2</c:v>
                </c:pt>
                <c:pt idx="44">
                  <c:v>8.9</c:v>
                </c:pt>
                <c:pt idx="45">
                  <c:v>7.2</c:v>
                </c:pt>
                <c:pt idx="46">
                  <c:v>11.1</c:v>
                </c:pt>
                <c:pt idx="47">
                  <c:v>13</c:v>
                </c:pt>
                <c:pt idx="48">
                  <c:v>13.2</c:v>
                </c:pt>
                <c:pt idx="49">
                  <c:v>14.8</c:v>
                </c:pt>
                <c:pt idx="50">
                  <c:v>12.6</c:v>
                </c:pt>
                <c:pt idx="51">
                  <c:v>14.2</c:v>
                </c:pt>
                <c:pt idx="52">
                  <c:v>10</c:v>
                </c:pt>
                <c:pt idx="53">
                  <c:v>1.1000000000000001</c:v>
                </c:pt>
                <c:pt idx="54">
                  <c:v>2.4</c:v>
                </c:pt>
                <c:pt idx="55">
                  <c:v>5.0999999999999996</c:v>
                </c:pt>
                <c:pt idx="56">
                  <c:v>15.1</c:v>
                </c:pt>
                <c:pt idx="57">
                  <c:v>11.2</c:v>
                </c:pt>
                <c:pt idx="58">
                  <c:v>19.7</c:v>
                </c:pt>
                <c:pt idx="59">
                  <c:v>19.100000000000001</c:v>
                </c:pt>
                <c:pt idx="60">
                  <c:v>9.6</c:v>
                </c:pt>
                <c:pt idx="61">
                  <c:v>16.3</c:v>
                </c:pt>
                <c:pt idx="62">
                  <c:v>20.399999999999999</c:v>
                </c:pt>
                <c:pt idx="63">
                  <c:v>15.2</c:v>
                </c:pt>
                <c:pt idx="64">
                  <c:v>17.100000000000001</c:v>
                </c:pt>
                <c:pt idx="65">
                  <c:v>22.6</c:v>
                </c:pt>
                <c:pt idx="66">
                  <c:v>16.7</c:v>
                </c:pt>
                <c:pt idx="67">
                  <c:v>16.3</c:v>
                </c:pt>
                <c:pt idx="68">
                  <c:v>15</c:v>
                </c:pt>
                <c:pt idx="69">
                  <c:v>6.5</c:v>
                </c:pt>
                <c:pt idx="70">
                  <c:v>7.9</c:v>
                </c:pt>
                <c:pt idx="71">
                  <c:v>12.7</c:v>
                </c:pt>
                <c:pt idx="72">
                  <c:v>14</c:v>
                </c:pt>
                <c:pt idx="73">
                  <c:v>13.9</c:v>
                </c:pt>
                <c:pt idx="74">
                  <c:v>14</c:v>
                </c:pt>
                <c:pt idx="75">
                  <c:v>23</c:v>
                </c:pt>
                <c:pt idx="76">
                  <c:v>4.0999999999999996</c:v>
                </c:pt>
                <c:pt idx="77">
                  <c:v>8.5</c:v>
                </c:pt>
                <c:pt idx="78">
                  <c:v>10</c:v>
                </c:pt>
                <c:pt idx="79">
                  <c:v>12.5</c:v>
                </c:pt>
                <c:pt idx="80">
                  <c:v>15.8</c:v>
                </c:pt>
                <c:pt idx="81">
                  <c:v>19</c:v>
                </c:pt>
                <c:pt idx="82">
                  <c:v>22.3</c:v>
                </c:pt>
                <c:pt idx="83">
                  <c:v>14.3</c:v>
                </c:pt>
                <c:pt idx="84">
                  <c:v>10.1</c:v>
                </c:pt>
                <c:pt idx="85">
                  <c:v>8.9</c:v>
                </c:pt>
                <c:pt idx="86">
                  <c:v>13</c:v>
                </c:pt>
                <c:pt idx="87">
                  <c:v>15.3</c:v>
                </c:pt>
                <c:pt idx="88">
                  <c:v>17.5</c:v>
                </c:pt>
                <c:pt idx="89">
                  <c:v>19.8</c:v>
                </c:pt>
                <c:pt idx="90">
                  <c:v>19.600000000000001</c:v>
                </c:pt>
                <c:pt idx="91">
                  <c:v>19.8</c:v>
                </c:pt>
                <c:pt idx="92">
                  <c:v>21.5</c:v>
                </c:pt>
                <c:pt idx="93">
                  <c:v>21.2</c:v>
                </c:pt>
                <c:pt idx="94">
                  <c:v>10.1</c:v>
                </c:pt>
                <c:pt idx="95">
                  <c:v>14</c:v>
                </c:pt>
                <c:pt idx="96">
                  <c:v>19.2</c:v>
                </c:pt>
                <c:pt idx="97">
                  <c:v>16.399999999999999</c:v>
                </c:pt>
                <c:pt idx="98">
                  <c:v>18.7</c:v>
                </c:pt>
                <c:pt idx="99">
                  <c:v>18.8</c:v>
                </c:pt>
                <c:pt idx="100">
                  <c:v>5.4</c:v>
                </c:pt>
                <c:pt idx="101">
                  <c:v>4.5</c:v>
                </c:pt>
                <c:pt idx="102">
                  <c:v>5</c:v>
                </c:pt>
                <c:pt idx="103">
                  <c:v>6.5</c:v>
                </c:pt>
                <c:pt idx="104">
                  <c:v>14.5</c:v>
                </c:pt>
                <c:pt idx="105">
                  <c:v>16</c:v>
                </c:pt>
                <c:pt idx="106">
                  <c:v>16.3</c:v>
                </c:pt>
                <c:pt idx="107">
                  <c:v>16.3</c:v>
                </c:pt>
                <c:pt idx="108">
                  <c:v>20.399999999999999</c:v>
                </c:pt>
                <c:pt idx="109">
                  <c:v>20.3</c:v>
                </c:pt>
                <c:pt idx="110">
                  <c:v>21.9</c:v>
                </c:pt>
                <c:pt idx="111">
                  <c:v>24.8</c:v>
                </c:pt>
                <c:pt idx="112">
                  <c:v>17.5</c:v>
                </c:pt>
                <c:pt idx="113">
                  <c:v>25.4</c:v>
                </c:pt>
                <c:pt idx="114">
                  <c:v>26.7</c:v>
                </c:pt>
                <c:pt idx="115">
                  <c:v>27.1</c:v>
                </c:pt>
                <c:pt idx="116">
                  <c:v>16.399999999999999</c:v>
                </c:pt>
                <c:pt idx="117">
                  <c:v>16.899999999999999</c:v>
                </c:pt>
                <c:pt idx="118">
                  <c:v>9.6999999999999993</c:v>
                </c:pt>
                <c:pt idx="119">
                  <c:v>13.7</c:v>
                </c:pt>
                <c:pt idx="120">
                  <c:v>19.7</c:v>
                </c:pt>
                <c:pt idx="121">
                  <c:v>23.3</c:v>
                </c:pt>
                <c:pt idx="122">
                  <c:v>18.2</c:v>
                </c:pt>
                <c:pt idx="123">
                  <c:v>14.8</c:v>
                </c:pt>
                <c:pt idx="124">
                  <c:v>4.2</c:v>
                </c:pt>
                <c:pt idx="125">
                  <c:v>5.8</c:v>
                </c:pt>
                <c:pt idx="126">
                  <c:v>12</c:v>
                </c:pt>
                <c:pt idx="127">
                  <c:v>19.600000000000001</c:v>
                </c:pt>
                <c:pt idx="128">
                  <c:v>11.5</c:v>
                </c:pt>
                <c:pt idx="129">
                  <c:v>21.1</c:v>
                </c:pt>
                <c:pt idx="130">
                  <c:v>22.5</c:v>
                </c:pt>
                <c:pt idx="131">
                  <c:v>15.6</c:v>
                </c:pt>
                <c:pt idx="132">
                  <c:v>7.2</c:v>
                </c:pt>
                <c:pt idx="133">
                  <c:v>7.5</c:v>
                </c:pt>
                <c:pt idx="134">
                  <c:v>7</c:v>
                </c:pt>
                <c:pt idx="135">
                  <c:v>9.9</c:v>
                </c:pt>
                <c:pt idx="136">
                  <c:v>15.3</c:v>
                </c:pt>
                <c:pt idx="137">
                  <c:v>20.8</c:v>
                </c:pt>
                <c:pt idx="138">
                  <c:v>19.600000000000001</c:v>
                </c:pt>
                <c:pt idx="139">
                  <c:v>19.3</c:v>
                </c:pt>
                <c:pt idx="140">
                  <c:v>17.8</c:v>
                </c:pt>
                <c:pt idx="141">
                  <c:v>22.4</c:v>
                </c:pt>
                <c:pt idx="142">
                  <c:v>19.8</c:v>
                </c:pt>
                <c:pt idx="143">
                  <c:v>21.3</c:v>
                </c:pt>
                <c:pt idx="144">
                  <c:v>24.5</c:v>
                </c:pt>
                <c:pt idx="145">
                  <c:v>25.8</c:v>
                </c:pt>
                <c:pt idx="146">
                  <c:v>16.100000000000001</c:v>
                </c:pt>
                <c:pt idx="147">
                  <c:v>23.1</c:v>
                </c:pt>
                <c:pt idx="148">
                  <c:v>13.6</c:v>
                </c:pt>
                <c:pt idx="149">
                  <c:v>10.6</c:v>
                </c:pt>
                <c:pt idx="150">
                  <c:v>18.5</c:v>
                </c:pt>
                <c:pt idx="151">
                  <c:v>23.2</c:v>
                </c:pt>
                <c:pt idx="152">
                  <c:v>25.6</c:v>
                </c:pt>
                <c:pt idx="153">
                  <c:v>26</c:v>
                </c:pt>
                <c:pt idx="154">
                  <c:v>26.6</c:v>
                </c:pt>
                <c:pt idx="155">
                  <c:v>24.6</c:v>
                </c:pt>
                <c:pt idx="156">
                  <c:v>26.6</c:v>
                </c:pt>
                <c:pt idx="157">
                  <c:v>26.6</c:v>
                </c:pt>
                <c:pt idx="158">
                  <c:v>27.7</c:v>
                </c:pt>
                <c:pt idx="159">
                  <c:v>27.4</c:v>
                </c:pt>
                <c:pt idx="160">
                  <c:v>30.7</c:v>
                </c:pt>
                <c:pt idx="161">
                  <c:v>32</c:v>
                </c:pt>
                <c:pt idx="162">
                  <c:v>32</c:v>
                </c:pt>
                <c:pt idx="163">
                  <c:v>30.4</c:v>
                </c:pt>
                <c:pt idx="164">
                  <c:v>30.2</c:v>
                </c:pt>
                <c:pt idx="165">
                  <c:v>30.2</c:v>
                </c:pt>
                <c:pt idx="166">
                  <c:v>28.8</c:v>
                </c:pt>
                <c:pt idx="167">
                  <c:v>24.8</c:v>
                </c:pt>
                <c:pt idx="168">
                  <c:v>26.7</c:v>
                </c:pt>
                <c:pt idx="169">
                  <c:v>22.8</c:v>
                </c:pt>
                <c:pt idx="170">
                  <c:v>28.6</c:v>
                </c:pt>
                <c:pt idx="171">
                  <c:v>27.8</c:v>
                </c:pt>
                <c:pt idx="172">
                  <c:v>29.8</c:v>
                </c:pt>
                <c:pt idx="173">
                  <c:v>22</c:v>
                </c:pt>
                <c:pt idx="174">
                  <c:v>26.5</c:v>
                </c:pt>
                <c:pt idx="175">
                  <c:v>29.4</c:v>
                </c:pt>
                <c:pt idx="176">
                  <c:v>31.9</c:v>
                </c:pt>
                <c:pt idx="177">
                  <c:v>32</c:v>
                </c:pt>
                <c:pt idx="178">
                  <c:v>26</c:v>
                </c:pt>
                <c:pt idx="179">
                  <c:v>27.3</c:v>
                </c:pt>
                <c:pt idx="180">
                  <c:v>29.8</c:v>
                </c:pt>
                <c:pt idx="181">
                  <c:v>32.6</c:v>
                </c:pt>
                <c:pt idx="182">
                  <c:v>31.1</c:v>
                </c:pt>
                <c:pt idx="183">
                  <c:v>30</c:v>
                </c:pt>
                <c:pt idx="184">
                  <c:v>16.7</c:v>
                </c:pt>
                <c:pt idx="185">
                  <c:v>27.4</c:v>
                </c:pt>
                <c:pt idx="186">
                  <c:v>31.4</c:v>
                </c:pt>
                <c:pt idx="187">
                  <c:v>26</c:v>
                </c:pt>
                <c:pt idx="188">
                  <c:v>23.6</c:v>
                </c:pt>
                <c:pt idx="189">
                  <c:v>19</c:v>
                </c:pt>
                <c:pt idx="190">
                  <c:v>21</c:v>
                </c:pt>
                <c:pt idx="191">
                  <c:v>21.5</c:v>
                </c:pt>
                <c:pt idx="192">
                  <c:v>23.5</c:v>
                </c:pt>
                <c:pt idx="193">
                  <c:v>17.399999999999999</c:v>
                </c:pt>
                <c:pt idx="194">
                  <c:v>22.5</c:v>
                </c:pt>
                <c:pt idx="195">
                  <c:v>23.3</c:v>
                </c:pt>
                <c:pt idx="196">
                  <c:v>25.9</c:v>
                </c:pt>
                <c:pt idx="197">
                  <c:v>26.7</c:v>
                </c:pt>
                <c:pt idx="198">
                  <c:v>26.3</c:v>
                </c:pt>
                <c:pt idx="199">
                  <c:v>29.4</c:v>
                </c:pt>
                <c:pt idx="200">
                  <c:v>30.9</c:v>
                </c:pt>
                <c:pt idx="201">
                  <c:v>30.4</c:v>
                </c:pt>
                <c:pt idx="202">
                  <c:v>28.5</c:v>
                </c:pt>
                <c:pt idx="203">
                  <c:v>29.6</c:v>
                </c:pt>
                <c:pt idx="204">
                  <c:v>29.8</c:v>
                </c:pt>
                <c:pt idx="205">
                  <c:v>32.799999999999997</c:v>
                </c:pt>
                <c:pt idx="206">
                  <c:v>25.5</c:v>
                </c:pt>
                <c:pt idx="207">
                  <c:v>31.8</c:v>
                </c:pt>
                <c:pt idx="208">
                  <c:v>22.1</c:v>
                </c:pt>
                <c:pt idx="209">
                  <c:v>23.4</c:v>
                </c:pt>
                <c:pt idx="210">
                  <c:v>28.2</c:v>
                </c:pt>
                <c:pt idx="211">
                  <c:v>29.7</c:v>
                </c:pt>
                <c:pt idx="212">
                  <c:v>26.6</c:v>
                </c:pt>
                <c:pt idx="213">
                  <c:v>27.4</c:v>
                </c:pt>
                <c:pt idx="214">
                  <c:v>22.5</c:v>
                </c:pt>
                <c:pt idx="215">
                  <c:v>24.3</c:v>
                </c:pt>
                <c:pt idx="216">
                  <c:v>27.5</c:v>
                </c:pt>
                <c:pt idx="217">
                  <c:v>29.4</c:v>
                </c:pt>
                <c:pt idx="218">
                  <c:v>30</c:v>
                </c:pt>
                <c:pt idx="219">
                  <c:v>27.3</c:v>
                </c:pt>
                <c:pt idx="220">
                  <c:v>29.8</c:v>
                </c:pt>
                <c:pt idx="221">
                  <c:v>33.4</c:v>
                </c:pt>
                <c:pt idx="222">
                  <c:v>28.6</c:v>
                </c:pt>
                <c:pt idx="223">
                  <c:v>33.1</c:v>
                </c:pt>
                <c:pt idx="224">
                  <c:v>21.7</c:v>
                </c:pt>
                <c:pt idx="225">
                  <c:v>20.8</c:v>
                </c:pt>
                <c:pt idx="226">
                  <c:v>23.4</c:v>
                </c:pt>
                <c:pt idx="227">
                  <c:v>20.8</c:v>
                </c:pt>
                <c:pt idx="228">
                  <c:v>25.1</c:v>
                </c:pt>
                <c:pt idx="229">
                  <c:v>29.7</c:v>
                </c:pt>
                <c:pt idx="230">
                  <c:v>31.1</c:v>
                </c:pt>
                <c:pt idx="231">
                  <c:v>31.8</c:v>
                </c:pt>
                <c:pt idx="232">
                  <c:v>24.5</c:v>
                </c:pt>
                <c:pt idx="233">
                  <c:v>26</c:v>
                </c:pt>
                <c:pt idx="234">
                  <c:v>27.9</c:v>
                </c:pt>
                <c:pt idx="235">
                  <c:v>27.7</c:v>
                </c:pt>
                <c:pt idx="236">
                  <c:v>27.6</c:v>
                </c:pt>
                <c:pt idx="237">
                  <c:v>29.6</c:v>
                </c:pt>
                <c:pt idx="238">
                  <c:v>29.7</c:v>
                </c:pt>
                <c:pt idx="239">
                  <c:v>32.299999999999997</c:v>
                </c:pt>
                <c:pt idx="240">
                  <c:v>28.4</c:v>
                </c:pt>
                <c:pt idx="241">
                  <c:v>30.5</c:v>
                </c:pt>
                <c:pt idx="242">
                  <c:v>31.4</c:v>
                </c:pt>
                <c:pt idx="243">
                  <c:v>32.6</c:v>
                </c:pt>
                <c:pt idx="244">
                  <c:v>28.2</c:v>
                </c:pt>
                <c:pt idx="245">
                  <c:v>19.399999999999999</c:v>
                </c:pt>
                <c:pt idx="246">
                  <c:v>24.1</c:v>
                </c:pt>
                <c:pt idx="247">
                  <c:v>25.3</c:v>
                </c:pt>
                <c:pt idx="248">
                  <c:v>16.5</c:v>
                </c:pt>
                <c:pt idx="249">
                  <c:v>19.7</c:v>
                </c:pt>
                <c:pt idx="250">
                  <c:v>20.9</c:v>
                </c:pt>
                <c:pt idx="251">
                  <c:v>21.2</c:v>
                </c:pt>
                <c:pt idx="252">
                  <c:v>23.3</c:v>
                </c:pt>
                <c:pt idx="253">
                  <c:v>22.6</c:v>
                </c:pt>
                <c:pt idx="254">
                  <c:v>23.4</c:v>
                </c:pt>
                <c:pt idx="255">
                  <c:v>24.3</c:v>
                </c:pt>
                <c:pt idx="256">
                  <c:v>24.7</c:v>
                </c:pt>
                <c:pt idx="257">
                  <c:v>25.6</c:v>
                </c:pt>
                <c:pt idx="258">
                  <c:v>28.4</c:v>
                </c:pt>
                <c:pt idx="259">
                  <c:v>26</c:v>
                </c:pt>
                <c:pt idx="260">
                  <c:v>13.5</c:v>
                </c:pt>
                <c:pt idx="261">
                  <c:v>17.5</c:v>
                </c:pt>
                <c:pt idx="262">
                  <c:v>17.3</c:v>
                </c:pt>
                <c:pt idx="263">
                  <c:v>20.2</c:v>
                </c:pt>
                <c:pt idx="264">
                  <c:v>21.9</c:v>
                </c:pt>
                <c:pt idx="265">
                  <c:v>21.6</c:v>
                </c:pt>
                <c:pt idx="266">
                  <c:v>18.3</c:v>
                </c:pt>
                <c:pt idx="267">
                  <c:v>21.4</c:v>
                </c:pt>
                <c:pt idx="268">
                  <c:v>20.6</c:v>
                </c:pt>
                <c:pt idx="269">
                  <c:v>22.8</c:v>
                </c:pt>
                <c:pt idx="270">
                  <c:v>19</c:v>
                </c:pt>
                <c:pt idx="271">
                  <c:v>22.3</c:v>
                </c:pt>
                <c:pt idx="272">
                  <c:v>24.2</c:v>
                </c:pt>
                <c:pt idx="273">
                  <c:v>25.4</c:v>
                </c:pt>
                <c:pt idx="274">
                  <c:v>24.8</c:v>
                </c:pt>
                <c:pt idx="275">
                  <c:v>13.8</c:v>
                </c:pt>
                <c:pt idx="276">
                  <c:v>16.8</c:v>
                </c:pt>
                <c:pt idx="277">
                  <c:v>17.100000000000001</c:v>
                </c:pt>
                <c:pt idx="278">
                  <c:v>13.8</c:v>
                </c:pt>
                <c:pt idx="279">
                  <c:v>11.5</c:v>
                </c:pt>
                <c:pt idx="280">
                  <c:v>16.600000000000001</c:v>
                </c:pt>
                <c:pt idx="281">
                  <c:v>20.399999999999999</c:v>
                </c:pt>
                <c:pt idx="282">
                  <c:v>11.6</c:v>
                </c:pt>
                <c:pt idx="283">
                  <c:v>17.399999999999999</c:v>
                </c:pt>
                <c:pt idx="284">
                  <c:v>20.399999999999999</c:v>
                </c:pt>
                <c:pt idx="285">
                  <c:v>22.4</c:v>
                </c:pt>
                <c:pt idx="286">
                  <c:v>22.2</c:v>
                </c:pt>
                <c:pt idx="287">
                  <c:v>23.7</c:v>
                </c:pt>
                <c:pt idx="288">
                  <c:v>17.100000000000001</c:v>
                </c:pt>
                <c:pt idx="289">
                  <c:v>14.7</c:v>
                </c:pt>
                <c:pt idx="290">
                  <c:v>20.6</c:v>
                </c:pt>
                <c:pt idx="291">
                  <c:v>22.2</c:v>
                </c:pt>
                <c:pt idx="292">
                  <c:v>23.6</c:v>
                </c:pt>
                <c:pt idx="293">
                  <c:v>24.1</c:v>
                </c:pt>
                <c:pt idx="294">
                  <c:v>26</c:v>
                </c:pt>
                <c:pt idx="295">
                  <c:v>21.9</c:v>
                </c:pt>
                <c:pt idx="296">
                  <c:v>23.7</c:v>
                </c:pt>
                <c:pt idx="297">
                  <c:v>20.6</c:v>
                </c:pt>
                <c:pt idx="298">
                  <c:v>20.7</c:v>
                </c:pt>
                <c:pt idx="299">
                  <c:v>20.399999999999999</c:v>
                </c:pt>
                <c:pt idx="300">
                  <c:v>18.100000000000001</c:v>
                </c:pt>
                <c:pt idx="301">
                  <c:v>7</c:v>
                </c:pt>
                <c:pt idx="302">
                  <c:v>7.3</c:v>
                </c:pt>
                <c:pt idx="303">
                  <c:v>6.6</c:v>
                </c:pt>
                <c:pt idx="304">
                  <c:v>8.8000000000000007</c:v>
                </c:pt>
                <c:pt idx="305">
                  <c:v>12.9</c:v>
                </c:pt>
                <c:pt idx="306">
                  <c:v>20.9</c:v>
                </c:pt>
                <c:pt idx="307">
                  <c:v>11.8</c:v>
                </c:pt>
                <c:pt idx="308">
                  <c:v>19.2</c:v>
                </c:pt>
                <c:pt idx="309">
                  <c:v>11.6</c:v>
                </c:pt>
                <c:pt idx="310">
                  <c:v>10.6</c:v>
                </c:pt>
                <c:pt idx="311">
                  <c:v>10.5</c:v>
                </c:pt>
                <c:pt idx="312">
                  <c:v>11.4</c:v>
                </c:pt>
                <c:pt idx="313">
                  <c:v>5.7</c:v>
                </c:pt>
                <c:pt idx="314">
                  <c:v>6.4</c:v>
                </c:pt>
                <c:pt idx="315">
                  <c:v>7.8</c:v>
                </c:pt>
                <c:pt idx="316">
                  <c:v>8.8000000000000007</c:v>
                </c:pt>
                <c:pt idx="317">
                  <c:v>8.1999999999999993</c:v>
                </c:pt>
                <c:pt idx="318">
                  <c:v>11.4</c:v>
                </c:pt>
                <c:pt idx="319">
                  <c:v>11.1</c:v>
                </c:pt>
                <c:pt idx="320">
                  <c:v>11.9</c:v>
                </c:pt>
                <c:pt idx="321">
                  <c:v>13.1</c:v>
                </c:pt>
                <c:pt idx="322">
                  <c:v>11</c:v>
                </c:pt>
                <c:pt idx="323">
                  <c:v>9.1</c:v>
                </c:pt>
                <c:pt idx="324">
                  <c:v>13.5</c:v>
                </c:pt>
                <c:pt idx="325">
                  <c:v>8.6</c:v>
                </c:pt>
                <c:pt idx="326">
                  <c:v>7.5</c:v>
                </c:pt>
                <c:pt idx="327">
                  <c:v>7.2</c:v>
                </c:pt>
                <c:pt idx="328">
                  <c:v>3.8</c:v>
                </c:pt>
                <c:pt idx="329">
                  <c:v>6.7</c:v>
                </c:pt>
                <c:pt idx="330">
                  <c:v>10.6</c:v>
                </c:pt>
                <c:pt idx="331">
                  <c:v>11.8</c:v>
                </c:pt>
                <c:pt idx="332">
                  <c:v>13.8</c:v>
                </c:pt>
                <c:pt idx="333">
                  <c:v>5.8</c:v>
                </c:pt>
                <c:pt idx="334">
                  <c:v>7.1</c:v>
                </c:pt>
                <c:pt idx="335">
                  <c:v>0.8</c:v>
                </c:pt>
                <c:pt idx="336">
                  <c:v>3.7</c:v>
                </c:pt>
                <c:pt idx="337">
                  <c:v>-0.7</c:v>
                </c:pt>
                <c:pt idx="338">
                  <c:v>-0.4</c:v>
                </c:pt>
                <c:pt idx="339">
                  <c:v>1.2</c:v>
                </c:pt>
                <c:pt idx="340">
                  <c:v>1.9</c:v>
                </c:pt>
                <c:pt idx="341">
                  <c:v>4.4000000000000004</c:v>
                </c:pt>
                <c:pt idx="342">
                  <c:v>10.9</c:v>
                </c:pt>
                <c:pt idx="343">
                  <c:v>5.7</c:v>
                </c:pt>
                <c:pt idx="344">
                  <c:v>2</c:v>
                </c:pt>
                <c:pt idx="345">
                  <c:v>0.7</c:v>
                </c:pt>
                <c:pt idx="346">
                  <c:v>3.6</c:v>
                </c:pt>
                <c:pt idx="347">
                  <c:v>5.8</c:v>
                </c:pt>
                <c:pt idx="348">
                  <c:v>10.5</c:v>
                </c:pt>
                <c:pt idx="349">
                  <c:v>13.4</c:v>
                </c:pt>
                <c:pt idx="350">
                  <c:v>17.7</c:v>
                </c:pt>
                <c:pt idx="351">
                  <c:v>16.100000000000001</c:v>
                </c:pt>
                <c:pt idx="352">
                  <c:v>13.2</c:v>
                </c:pt>
                <c:pt idx="353">
                  <c:v>15.1</c:v>
                </c:pt>
                <c:pt idx="354">
                  <c:v>8.6</c:v>
                </c:pt>
                <c:pt idx="355">
                  <c:v>7.8</c:v>
                </c:pt>
                <c:pt idx="356">
                  <c:v>8.9</c:v>
                </c:pt>
                <c:pt idx="357">
                  <c:v>9.5</c:v>
                </c:pt>
                <c:pt idx="358">
                  <c:v>9.8000000000000007</c:v>
                </c:pt>
                <c:pt idx="359">
                  <c:v>7.3</c:v>
                </c:pt>
                <c:pt idx="360">
                  <c:v>5.2</c:v>
                </c:pt>
                <c:pt idx="361">
                  <c:v>2.7</c:v>
                </c:pt>
                <c:pt idx="362">
                  <c:v>0.2</c:v>
                </c:pt>
                <c:pt idx="363">
                  <c:v>1.9</c:v>
                </c:pt>
                <c:pt idx="364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15-4282-AF9B-55D9E4FCE3A7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razlika u temperaturi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Sheet1!$A$2:$A$366</c:f>
              <c:numCache>
                <c:formatCode>m/d/yyyy</c:formatCode>
                <c:ptCount val="365"/>
                <c:pt idx="0">
                  <c:v>43466</c:v>
                </c:pt>
                <c:pt idx="1">
                  <c:v>43467</c:v>
                </c:pt>
                <c:pt idx="2">
                  <c:v>43468</c:v>
                </c:pt>
                <c:pt idx="3">
                  <c:v>43469</c:v>
                </c:pt>
                <c:pt idx="4">
                  <c:v>43470</c:v>
                </c:pt>
                <c:pt idx="5">
                  <c:v>43471</c:v>
                </c:pt>
                <c:pt idx="6">
                  <c:v>43472</c:v>
                </c:pt>
                <c:pt idx="7">
                  <c:v>43473</c:v>
                </c:pt>
                <c:pt idx="8">
                  <c:v>43474</c:v>
                </c:pt>
                <c:pt idx="9">
                  <c:v>43475</c:v>
                </c:pt>
                <c:pt idx="10">
                  <c:v>43476</c:v>
                </c:pt>
                <c:pt idx="11">
                  <c:v>43477</c:v>
                </c:pt>
                <c:pt idx="12">
                  <c:v>43478</c:v>
                </c:pt>
                <c:pt idx="13">
                  <c:v>43479</c:v>
                </c:pt>
                <c:pt idx="14">
                  <c:v>43480</c:v>
                </c:pt>
                <c:pt idx="15">
                  <c:v>43481</c:v>
                </c:pt>
                <c:pt idx="16">
                  <c:v>43482</c:v>
                </c:pt>
                <c:pt idx="17">
                  <c:v>43483</c:v>
                </c:pt>
                <c:pt idx="18">
                  <c:v>43484</c:v>
                </c:pt>
                <c:pt idx="19">
                  <c:v>43485</c:v>
                </c:pt>
                <c:pt idx="20">
                  <c:v>43486</c:v>
                </c:pt>
                <c:pt idx="21">
                  <c:v>43487</c:v>
                </c:pt>
                <c:pt idx="22">
                  <c:v>43488</c:v>
                </c:pt>
                <c:pt idx="23">
                  <c:v>43489</c:v>
                </c:pt>
                <c:pt idx="24">
                  <c:v>43490</c:v>
                </c:pt>
                <c:pt idx="25">
                  <c:v>43491</c:v>
                </c:pt>
                <c:pt idx="26">
                  <c:v>43492</c:v>
                </c:pt>
                <c:pt idx="27">
                  <c:v>43493</c:v>
                </c:pt>
                <c:pt idx="28">
                  <c:v>43494</c:v>
                </c:pt>
                <c:pt idx="29">
                  <c:v>43495</c:v>
                </c:pt>
                <c:pt idx="30">
                  <c:v>43496</c:v>
                </c:pt>
                <c:pt idx="31">
                  <c:v>43497</c:v>
                </c:pt>
                <c:pt idx="32">
                  <c:v>43498</c:v>
                </c:pt>
                <c:pt idx="33">
                  <c:v>43499</c:v>
                </c:pt>
                <c:pt idx="34">
                  <c:v>43500</c:v>
                </c:pt>
                <c:pt idx="35">
                  <c:v>43501</c:v>
                </c:pt>
                <c:pt idx="36">
                  <c:v>43502</c:v>
                </c:pt>
                <c:pt idx="37">
                  <c:v>43503</c:v>
                </c:pt>
                <c:pt idx="38">
                  <c:v>43504</c:v>
                </c:pt>
                <c:pt idx="39">
                  <c:v>43505</c:v>
                </c:pt>
                <c:pt idx="40">
                  <c:v>43506</c:v>
                </c:pt>
                <c:pt idx="41">
                  <c:v>43507</c:v>
                </c:pt>
                <c:pt idx="42">
                  <c:v>43508</c:v>
                </c:pt>
                <c:pt idx="43">
                  <c:v>43509</c:v>
                </c:pt>
                <c:pt idx="44">
                  <c:v>43510</c:v>
                </c:pt>
                <c:pt idx="45">
                  <c:v>43511</c:v>
                </c:pt>
                <c:pt idx="46">
                  <c:v>43512</c:v>
                </c:pt>
                <c:pt idx="47">
                  <c:v>43513</c:v>
                </c:pt>
                <c:pt idx="48">
                  <c:v>43514</c:v>
                </c:pt>
                <c:pt idx="49">
                  <c:v>43515</c:v>
                </c:pt>
                <c:pt idx="50">
                  <c:v>43516</c:v>
                </c:pt>
                <c:pt idx="51">
                  <c:v>43517</c:v>
                </c:pt>
                <c:pt idx="52">
                  <c:v>43518</c:v>
                </c:pt>
                <c:pt idx="53">
                  <c:v>43519</c:v>
                </c:pt>
                <c:pt idx="54">
                  <c:v>43520</c:v>
                </c:pt>
                <c:pt idx="55">
                  <c:v>43521</c:v>
                </c:pt>
                <c:pt idx="56">
                  <c:v>43522</c:v>
                </c:pt>
                <c:pt idx="57">
                  <c:v>43523</c:v>
                </c:pt>
                <c:pt idx="58">
                  <c:v>43524</c:v>
                </c:pt>
                <c:pt idx="59">
                  <c:v>43525</c:v>
                </c:pt>
                <c:pt idx="60">
                  <c:v>43526</c:v>
                </c:pt>
                <c:pt idx="61">
                  <c:v>43527</c:v>
                </c:pt>
                <c:pt idx="62">
                  <c:v>43528</c:v>
                </c:pt>
                <c:pt idx="63">
                  <c:v>43529</c:v>
                </c:pt>
                <c:pt idx="64">
                  <c:v>43530</c:v>
                </c:pt>
                <c:pt idx="65">
                  <c:v>43531</c:v>
                </c:pt>
                <c:pt idx="66">
                  <c:v>43532</c:v>
                </c:pt>
                <c:pt idx="67">
                  <c:v>43533</c:v>
                </c:pt>
                <c:pt idx="68">
                  <c:v>43534</c:v>
                </c:pt>
                <c:pt idx="69">
                  <c:v>43535</c:v>
                </c:pt>
                <c:pt idx="70">
                  <c:v>43536</c:v>
                </c:pt>
                <c:pt idx="71">
                  <c:v>43537</c:v>
                </c:pt>
                <c:pt idx="72">
                  <c:v>43538</c:v>
                </c:pt>
                <c:pt idx="73">
                  <c:v>43539</c:v>
                </c:pt>
                <c:pt idx="74">
                  <c:v>43540</c:v>
                </c:pt>
                <c:pt idx="75">
                  <c:v>43541</c:v>
                </c:pt>
                <c:pt idx="76">
                  <c:v>43542</c:v>
                </c:pt>
                <c:pt idx="77">
                  <c:v>43543</c:v>
                </c:pt>
                <c:pt idx="78">
                  <c:v>43544</c:v>
                </c:pt>
                <c:pt idx="79">
                  <c:v>43545</c:v>
                </c:pt>
                <c:pt idx="80">
                  <c:v>43546</c:v>
                </c:pt>
                <c:pt idx="81">
                  <c:v>43547</c:v>
                </c:pt>
                <c:pt idx="82">
                  <c:v>43548</c:v>
                </c:pt>
                <c:pt idx="83">
                  <c:v>43549</c:v>
                </c:pt>
                <c:pt idx="84">
                  <c:v>43550</c:v>
                </c:pt>
                <c:pt idx="85">
                  <c:v>43551</c:v>
                </c:pt>
                <c:pt idx="86">
                  <c:v>43552</c:v>
                </c:pt>
                <c:pt idx="87">
                  <c:v>43553</c:v>
                </c:pt>
                <c:pt idx="88">
                  <c:v>43554</c:v>
                </c:pt>
                <c:pt idx="89">
                  <c:v>43555</c:v>
                </c:pt>
                <c:pt idx="90">
                  <c:v>43556</c:v>
                </c:pt>
                <c:pt idx="91">
                  <c:v>43557</c:v>
                </c:pt>
                <c:pt idx="92">
                  <c:v>43558</c:v>
                </c:pt>
                <c:pt idx="93">
                  <c:v>43559</c:v>
                </c:pt>
                <c:pt idx="94">
                  <c:v>43560</c:v>
                </c:pt>
                <c:pt idx="95">
                  <c:v>43561</c:v>
                </c:pt>
                <c:pt idx="96">
                  <c:v>43562</c:v>
                </c:pt>
                <c:pt idx="97">
                  <c:v>43563</c:v>
                </c:pt>
                <c:pt idx="98">
                  <c:v>43564</c:v>
                </c:pt>
                <c:pt idx="99">
                  <c:v>43565</c:v>
                </c:pt>
                <c:pt idx="100">
                  <c:v>43566</c:v>
                </c:pt>
                <c:pt idx="101">
                  <c:v>43567</c:v>
                </c:pt>
                <c:pt idx="102">
                  <c:v>43568</c:v>
                </c:pt>
                <c:pt idx="103">
                  <c:v>43569</c:v>
                </c:pt>
                <c:pt idx="104">
                  <c:v>43570</c:v>
                </c:pt>
                <c:pt idx="105">
                  <c:v>43571</c:v>
                </c:pt>
                <c:pt idx="106">
                  <c:v>43572</c:v>
                </c:pt>
                <c:pt idx="107">
                  <c:v>43573</c:v>
                </c:pt>
                <c:pt idx="108">
                  <c:v>43574</c:v>
                </c:pt>
                <c:pt idx="109">
                  <c:v>43575</c:v>
                </c:pt>
                <c:pt idx="110">
                  <c:v>43576</c:v>
                </c:pt>
                <c:pt idx="111">
                  <c:v>43577</c:v>
                </c:pt>
                <c:pt idx="112">
                  <c:v>43578</c:v>
                </c:pt>
                <c:pt idx="113">
                  <c:v>43579</c:v>
                </c:pt>
                <c:pt idx="114">
                  <c:v>43580</c:v>
                </c:pt>
                <c:pt idx="115">
                  <c:v>43581</c:v>
                </c:pt>
                <c:pt idx="116">
                  <c:v>43582</c:v>
                </c:pt>
                <c:pt idx="117">
                  <c:v>43583</c:v>
                </c:pt>
                <c:pt idx="118">
                  <c:v>43584</c:v>
                </c:pt>
                <c:pt idx="119">
                  <c:v>43585</c:v>
                </c:pt>
                <c:pt idx="120">
                  <c:v>43586</c:v>
                </c:pt>
                <c:pt idx="121">
                  <c:v>43587</c:v>
                </c:pt>
                <c:pt idx="122">
                  <c:v>43588</c:v>
                </c:pt>
                <c:pt idx="123">
                  <c:v>43589</c:v>
                </c:pt>
                <c:pt idx="124">
                  <c:v>43590</c:v>
                </c:pt>
                <c:pt idx="125">
                  <c:v>43591</c:v>
                </c:pt>
                <c:pt idx="126">
                  <c:v>43592</c:v>
                </c:pt>
                <c:pt idx="127">
                  <c:v>43593</c:v>
                </c:pt>
                <c:pt idx="128">
                  <c:v>43594</c:v>
                </c:pt>
                <c:pt idx="129">
                  <c:v>43595</c:v>
                </c:pt>
                <c:pt idx="130">
                  <c:v>43596</c:v>
                </c:pt>
                <c:pt idx="131">
                  <c:v>43597</c:v>
                </c:pt>
                <c:pt idx="132">
                  <c:v>43598</c:v>
                </c:pt>
                <c:pt idx="133">
                  <c:v>43599</c:v>
                </c:pt>
                <c:pt idx="134">
                  <c:v>43600</c:v>
                </c:pt>
                <c:pt idx="135">
                  <c:v>43601</c:v>
                </c:pt>
                <c:pt idx="136">
                  <c:v>43602</c:v>
                </c:pt>
                <c:pt idx="137">
                  <c:v>43603</c:v>
                </c:pt>
                <c:pt idx="138">
                  <c:v>43604</c:v>
                </c:pt>
                <c:pt idx="139">
                  <c:v>43605</c:v>
                </c:pt>
                <c:pt idx="140">
                  <c:v>43606</c:v>
                </c:pt>
                <c:pt idx="141">
                  <c:v>43607</c:v>
                </c:pt>
                <c:pt idx="142">
                  <c:v>43608</c:v>
                </c:pt>
                <c:pt idx="143">
                  <c:v>43609</c:v>
                </c:pt>
                <c:pt idx="144">
                  <c:v>43610</c:v>
                </c:pt>
                <c:pt idx="145">
                  <c:v>43611</c:v>
                </c:pt>
                <c:pt idx="146">
                  <c:v>43612</c:v>
                </c:pt>
                <c:pt idx="147">
                  <c:v>43613</c:v>
                </c:pt>
                <c:pt idx="148">
                  <c:v>43614</c:v>
                </c:pt>
                <c:pt idx="149">
                  <c:v>43615</c:v>
                </c:pt>
                <c:pt idx="150">
                  <c:v>43616</c:v>
                </c:pt>
                <c:pt idx="151">
                  <c:v>43617</c:v>
                </c:pt>
                <c:pt idx="152">
                  <c:v>43618</c:v>
                </c:pt>
                <c:pt idx="153">
                  <c:v>43619</c:v>
                </c:pt>
                <c:pt idx="154">
                  <c:v>43620</c:v>
                </c:pt>
                <c:pt idx="155">
                  <c:v>43621</c:v>
                </c:pt>
                <c:pt idx="156">
                  <c:v>43622</c:v>
                </c:pt>
                <c:pt idx="157">
                  <c:v>43623</c:v>
                </c:pt>
                <c:pt idx="158">
                  <c:v>43624</c:v>
                </c:pt>
                <c:pt idx="159">
                  <c:v>43625</c:v>
                </c:pt>
                <c:pt idx="160">
                  <c:v>43626</c:v>
                </c:pt>
                <c:pt idx="161">
                  <c:v>43627</c:v>
                </c:pt>
                <c:pt idx="162">
                  <c:v>43628</c:v>
                </c:pt>
                <c:pt idx="163">
                  <c:v>43629</c:v>
                </c:pt>
                <c:pt idx="164">
                  <c:v>43630</c:v>
                </c:pt>
                <c:pt idx="165">
                  <c:v>43631</c:v>
                </c:pt>
                <c:pt idx="166">
                  <c:v>43632</c:v>
                </c:pt>
                <c:pt idx="167">
                  <c:v>43633</c:v>
                </c:pt>
                <c:pt idx="168">
                  <c:v>43634</c:v>
                </c:pt>
                <c:pt idx="169">
                  <c:v>43635</c:v>
                </c:pt>
                <c:pt idx="170">
                  <c:v>43636</c:v>
                </c:pt>
                <c:pt idx="171">
                  <c:v>43637</c:v>
                </c:pt>
                <c:pt idx="172">
                  <c:v>43638</c:v>
                </c:pt>
                <c:pt idx="173">
                  <c:v>43639</c:v>
                </c:pt>
                <c:pt idx="174">
                  <c:v>43640</c:v>
                </c:pt>
                <c:pt idx="175">
                  <c:v>43641</c:v>
                </c:pt>
                <c:pt idx="176">
                  <c:v>43642</c:v>
                </c:pt>
                <c:pt idx="177">
                  <c:v>43643</c:v>
                </c:pt>
                <c:pt idx="178">
                  <c:v>43644</c:v>
                </c:pt>
                <c:pt idx="179">
                  <c:v>43645</c:v>
                </c:pt>
                <c:pt idx="180">
                  <c:v>43646</c:v>
                </c:pt>
                <c:pt idx="181">
                  <c:v>43647</c:v>
                </c:pt>
                <c:pt idx="182">
                  <c:v>43648</c:v>
                </c:pt>
                <c:pt idx="183">
                  <c:v>43649</c:v>
                </c:pt>
                <c:pt idx="184">
                  <c:v>43650</c:v>
                </c:pt>
                <c:pt idx="185">
                  <c:v>43651</c:v>
                </c:pt>
                <c:pt idx="186">
                  <c:v>43652</c:v>
                </c:pt>
                <c:pt idx="187">
                  <c:v>43653</c:v>
                </c:pt>
                <c:pt idx="188">
                  <c:v>43654</c:v>
                </c:pt>
                <c:pt idx="189">
                  <c:v>43655</c:v>
                </c:pt>
                <c:pt idx="190">
                  <c:v>43656</c:v>
                </c:pt>
                <c:pt idx="191">
                  <c:v>43657</c:v>
                </c:pt>
                <c:pt idx="192">
                  <c:v>43658</c:v>
                </c:pt>
                <c:pt idx="193">
                  <c:v>43659</c:v>
                </c:pt>
                <c:pt idx="194">
                  <c:v>43660</c:v>
                </c:pt>
                <c:pt idx="195">
                  <c:v>43661</c:v>
                </c:pt>
                <c:pt idx="196">
                  <c:v>43662</c:v>
                </c:pt>
                <c:pt idx="197">
                  <c:v>43663</c:v>
                </c:pt>
                <c:pt idx="198">
                  <c:v>43664</c:v>
                </c:pt>
                <c:pt idx="199">
                  <c:v>43665</c:v>
                </c:pt>
                <c:pt idx="200">
                  <c:v>43666</c:v>
                </c:pt>
                <c:pt idx="201">
                  <c:v>43667</c:v>
                </c:pt>
                <c:pt idx="202">
                  <c:v>43668</c:v>
                </c:pt>
                <c:pt idx="203">
                  <c:v>43669</c:v>
                </c:pt>
                <c:pt idx="204">
                  <c:v>43670</c:v>
                </c:pt>
                <c:pt idx="205">
                  <c:v>43671</c:v>
                </c:pt>
                <c:pt idx="206">
                  <c:v>43672</c:v>
                </c:pt>
                <c:pt idx="207">
                  <c:v>43673</c:v>
                </c:pt>
                <c:pt idx="208">
                  <c:v>43674</c:v>
                </c:pt>
                <c:pt idx="209">
                  <c:v>43675</c:v>
                </c:pt>
                <c:pt idx="210">
                  <c:v>43676</c:v>
                </c:pt>
                <c:pt idx="211">
                  <c:v>43677</c:v>
                </c:pt>
                <c:pt idx="212">
                  <c:v>43678</c:v>
                </c:pt>
                <c:pt idx="213">
                  <c:v>43679</c:v>
                </c:pt>
                <c:pt idx="214">
                  <c:v>43680</c:v>
                </c:pt>
                <c:pt idx="215">
                  <c:v>43681</c:v>
                </c:pt>
                <c:pt idx="216">
                  <c:v>43682</c:v>
                </c:pt>
                <c:pt idx="217">
                  <c:v>43683</c:v>
                </c:pt>
                <c:pt idx="218">
                  <c:v>43684</c:v>
                </c:pt>
                <c:pt idx="219">
                  <c:v>43685</c:v>
                </c:pt>
                <c:pt idx="220">
                  <c:v>43686</c:v>
                </c:pt>
                <c:pt idx="221">
                  <c:v>43687</c:v>
                </c:pt>
                <c:pt idx="222">
                  <c:v>43688</c:v>
                </c:pt>
                <c:pt idx="223">
                  <c:v>43689</c:v>
                </c:pt>
                <c:pt idx="224">
                  <c:v>43690</c:v>
                </c:pt>
                <c:pt idx="225">
                  <c:v>43691</c:v>
                </c:pt>
                <c:pt idx="226">
                  <c:v>43692</c:v>
                </c:pt>
                <c:pt idx="227">
                  <c:v>43693</c:v>
                </c:pt>
                <c:pt idx="228">
                  <c:v>43694</c:v>
                </c:pt>
                <c:pt idx="229">
                  <c:v>43695</c:v>
                </c:pt>
                <c:pt idx="230">
                  <c:v>43696</c:v>
                </c:pt>
                <c:pt idx="231">
                  <c:v>43697</c:v>
                </c:pt>
                <c:pt idx="232">
                  <c:v>43698</c:v>
                </c:pt>
                <c:pt idx="233">
                  <c:v>43699</c:v>
                </c:pt>
                <c:pt idx="234">
                  <c:v>43700</c:v>
                </c:pt>
                <c:pt idx="235">
                  <c:v>43701</c:v>
                </c:pt>
                <c:pt idx="236">
                  <c:v>43702</c:v>
                </c:pt>
                <c:pt idx="237">
                  <c:v>43703</c:v>
                </c:pt>
                <c:pt idx="238">
                  <c:v>43704</c:v>
                </c:pt>
                <c:pt idx="239">
                  <c:v>43705</c:v>
                </c:pt>
                <c:pt idx="240">
                  <c:v>43706</c:v>
                </c:pt>
                <c:pt idx="241">
                  <c:v>43707</c:v>
                </c:pt>
                <c:pt idx="242">
                  <c:v>43708</c:v>
                </c:pt>
                <c:pt idx="243">
                  <c:v>43709</c:v>
                </c:pt>
                <c:pt idx="244">
                  <c:v>43710</c:v>
                </c:pt>
                <c:pt idx="245">
                  <c:v>43711</c:v>
                </c:pt>
                <c:pt idx="246">
                  <c:v>43712</c:v>
                </c:pt>
                <c:pt idx="247">
                  <c:v>43713</c:v>
                </c:pt>
                <c:pt idx="248">
                  <c:v>43714</c:v>
                </c:pt>
                <c:pt idx="249">
                  <c:v>43715</c:v>
                </c:pt>
                <c:pt idx="250">
                  <c:v>43716</c:v>
                </c:pt>
                <c:pt idx="251">
                  <c:v>43717</c:v>
                </c:pt>
                <c:pt idx="252">
                  <c:v>43718</c:v>
                </c:pt>
                <c:pt idx="253">
                  <c:v>43719</c:v>
                </c:pt>
                <c:pt idx="254">
                  <c:v>43720</c:v>
                </c:pt>
                <c:pt idx="255">
                  <c:v>43721</c:v>
                </c:pt>
                <c:pt idx="256">
                  <c:v>43722</c:v>
                </c:pt>
                <c:pt idx="257">
                  <c:v>43723</c:v>
                </c:pt>
                <c:pt idx="258">
                  <c:v>43724</c:v>
                </c:pt>
                <c:pt idx="259">
                  <c:v>43725</c:v>
                </c:pt>
                <c:pt idx="260">
                  <c:v>43726</c:v>
                </c:pt>
                <c:pt idx="261">
                  <c:v>43727</c:v>
                </c:pt>
                <c:pt idx="262">
                  <c:v>43728</c:v>
                </c:pt>
                <c:pt idx="263">
                  <c:v>43729</c:v>
                </c:pt>
                <c:pt idx="264">
                  <c:v>43730</c:v>
                </c:pt>
                <c:pt idx="265">
                  <c:v>43731</c:v>
                </c:pt>
                <c:pt idx="266">
                  <c:v>43732</c:v>
                </c:pt>
                <c:pt idx="267">
                  <c:v>43733</c:v>
                </c:pt>
                <c:pt idx="268">
                  <c:v>43734</c:v>
                </c:pt>
                <c:pt idx="269">
                  <c:v>43735</c:v>
                </c:pt>
                <c:pt idx="270">
                  <c:v>43736</c:v>
                </c:pt>
                <c:pt idx="271">
                  <c:v>43737</c:v>
                </c:pt>
                <c:pt idx="272">
                  <c:v>43738</c:v>
                </c:pt>
                <c:pt idx="273">
                  <c:v>43739</c:v>
                </c:pt>
                <c:pt idx="274">
                  <c:v>43740</c:v>
                </c:pt>
                <c:pt idx="275">
                  <c:v>43741</c:v>
                </c:pt>
                <c:pt idx="276">
                  <c:v>43742</c:v>
                </c:pt>
                <c:pt idx="277">
                  <c:v>43743</c:v>
                </c:pt>
                <c:pt idx="278">
                  <c:v>43744</c:v>
                </c:pt>
                <c:pt idx="279">
                  <c:v>43745</c:v>
                </c:pt>
                <c:pt idx="280">
                  <c:v>43746</c:v>
                </c:pt>
                <c:pt idx="281">
                  <c:v>43747</c:v>
                </c:pt>
                <c:pt idx="282">
                  <c:v>43748</c:v>
                </c:pt>
                <c:pt idx="283">
                  <c:v>43749</c:v>
                </c:pt>
                <c:pt idx="284">
                  <c:v>43750</c:v>
                </c:pt>
                <c:pt idx="285">
                  <c:v>43751</c:v>
                </c:pt>
                <c:pt idx="286">
                  <c:v>43752</c:v>
                </c:pt>
                <c:pt idx="287">
                  <c:v>43753</c:v>
                </c:pt>
                <c:pt idx="288">
                  <c:v>43754</c:v>
                </c:pt>
                <c:pt idx="289">
                  <c:v>43755</c:v>
                </c:pt>
                <c:pt idx="290">
                  <c:v>43756</c:v>
                </c:pt>
                <c:pt idx="291">
                  <c:v>43757</c:v>
                </c:pt>
                <c:pt idx="292">
                  <c:v>43758</c:v>
                </c:pt>
                <c:pt idx="293">
                  <c:v>43759</c:v>
                </c:pt>
                <c:pt idx="294">
                  <c:v>43760</c:v>
                </c:pt>
                <c:pt idx="295">
                  <c:v>43761</c:v>
                </c:pt>
                <c:pt idx="296">
                  <c:v>43762</c:v>
                </c:pt>
                <c:pt idx="297">
                  <c:v>43763</c:v>
                </c:pt>
                <c:pt idx="298">
                  <c:v>43764</c:v>
                </c:pt>
                <c:pt idx="299">
                  <c:v>43765</c:v>
                </c:pt>
                <c:pt idx="300">
                  <c:v>43766</c:v>
                </c:pt>
                <c:pt idx="301">
                  <c:v>43767</c:v>
                </c:pt>
                <c:pt idx="302">
                  <c:v>43768</c:v>
                </c:pt>
                <c:pt idx="303">
                  <c:v>43769</c:v>
                </c:pt>
                <c:pt idx="304">
                  <c:v>43770</c:v>
                </c:pt>
                <c:pt idx="305">
                  <c:v>43771</c:v>
                </c:pt>
                <c:pt idx="306">
                  <c:v>43772</c:v>
                </c:pt>
                <c:pt idx="307">
                  <c:v>43773</c:v>
                </c:pt>
                <c:pt idx="308">
                  <c:v>43774</c:v>
                </c:pt>
                <c:pt idx="309">
                  <c:v>43775</c:v>
                </c:pt>
                <c:pt idx="310">
                  <c:v>43776</c:v>
                </c:pt>
                <c:pt idx="311">
                  <c:v>43777</c:v>
                </c:pt>
                <c:pt idx="312">
                  <c:v>43778</c:v>
                </c:pt>
                <c:pt idx="313">
                  <c:v>43779</c:v>
                </c:pt>
                <c:pt idx="314">
                  <c:v>43780</c:v>
                </c:pt>
                <c:pt idx="315">
                  <c:v>43781</c:v>
                </c:pt>
                <c:pt idx="316">
                  <c:v>43782</c:v>
                </c:pt>
                <c:pt idx="317">
                  <c:v>43783</c:v>
                </c:pt>
                <c:pt idx="318">
                  <c:v>43784</c:v>
                </c:pt>
                <c:pt idx="319">
                  <c:v>43785</c:v>
                </c:pt>
                <c:pt idx="320">
                  <c:v>43786</c:v>
                </c:pt>
                <c:pt idx="321">
                  <c:v>43787</c:v>
                </c:pt>
                <c:pt idx="322">
                  <c:v>43788</c:v>
                </c:pt>
                <c:pt idx="323">
                  <c:v>43789</c:v>
                </c:pt>
                <c:pt idx="324">
                  <c:v>43790</c:v>
                </c:pt>
                <c:pt idx="325">
                  <c:v>43791</c:v>
                </c:pt>
                <c:pt idx="326">
                  <c:v>43792</c:v>
                </c:pt>
                <c:pt idx="327">
                  <c:v>43793</c:v>
                </c:pt>
                <c:pt idx="328">
                  <c:v>43794</c:v>
                </c:pt>
                <c:pt idx="329">
                  <c:v>43795</c:v>
                </c:pt>
                <c:pt idx="330">
                  <c:v>43796</c:v>
                </c:pt>
                <c:pt idx="331">
                  <c:v>43797</c:v>
                </c:pt>
                <c:pt idx="332">
                  <c:v>43798</c:v>
                </c:pt>
                <c:pt idx="333">
                  <c:v>43799</c:v>
                </c:pt>
                <c:pt idx="334">
                  <c:v>43800</c:v>
                </c:pt>
                <c:pt idx="335">
                  <c:v>43801</c:v>
                </c:pt>
                <c:pt idx="336">
                  <c:v>43802</c:v>
                </c:pt>
                <c:pt idx="337">
                  <c:v>43803</c:v>
                </c:pt>
                <c:pt idx="338">
                  <c:v>43804</c:v>
                </c:pt>
                <c:pt idx="339">
                  <c:v>43805</c:v>
                </c:pt>
                <c:pt idx="340">
                  <c:v>43806</c:v>
                </c:pt>
                <c:pt idx="341">
                  <c:v>43807</c:v>
                </c:pt>
                <c:pt idx="342">
                  <c:v>43808</c:v>
                </c:pt>
                <c:pt idx="343">
                  <c:v>43809</c:v>
                </c:pt>
                <c:pt idx="344">
                  <c:v>43810</c:v>
                </c:pt>
                <c:pt idx="345">
                  <c:v>43811</c:v>
                </c:pt>
                <c:pt idx="346">
                  <c:v>43812</c:v>
                </c:pt>
                <c:pt idx="347">
                  <c:v>43813</c:v>
                </c:pt>
                <c:pt idx="348">
                  <c:v>43814</c:v>
                </c:pt>
                <c:pt idx="349">
                  <c:v>43815</c:v>
                </c:pt>
                <c:pt idx="350">
                  <c:v>43816</c:v>
                </c:pt>
                <c:pt idx="351">
                  <c:v>43817</c:v>
                </c:pt>
                <c:pt idx="352">
                  <c:v>43818</c:v>
                </c:pt>
                <c:pt idx="353">
                  <c:v>43819</c:v>
                </c:pt>
                <c:pt idx="354">
                  <c:v>43820</c:v>
                </c:pt>
                <c:pt idx="355">
                  <c:v>43821</c:v>
                </c:pt>
                <c:pt idx="356">
                  <c:v>43822</c:v>
                </c:pt>
                <c:pt idx="357">
                  <c:v>43823</c:v>
                </c:pt>
                <c:pt idx="358">
                  <c:v>43824</c:v>
                </c:pt>
                <c:pt idx="359">
                  <c:v>43825</c:v>
                </c:pt>
                <c:pt idx="360">
                  <c:v>43826</c:v>
                </c:pt>
                <c:pt idx="361">
                  <c:v>43827</c:v>
                </c:pt>
                <c:pt idx="362">
                  <c:v>43828</c:v>
                </c:pt>
                <c:pt idx="363">
                  <c:v>43829</c:v>
                </c:pt>
                <c:pt idx="364">
                  <c:v>43830</c:v>
                </c:pt>
              </c:numCache>
            </c:numRef>
          </c:cat>
          <c:val>
            <c:numRef>
              <c:f>Sheet1!$E$2:$E$366</c:f>
              <c:numCache>
                <c:formatCode>0.0</c:formatCode>
                <c:ptCount val="365"/>
                <c:pt idx="0">
                  <c:v>-0.49999999999999994</c:v>
                </c:pt>
                <c:pt idx="1">
                  <c:v>-0.30000000000000004</c:v>
                </c:pt>
                <c:pt idx="2">
                  <c:v>-0.20000000000000007</c:v>
                </c:pt>
                <c:pt idx="3">
                  <c:v>-0.30000000000000004</c:v>
                </c:pt>
                <c:pt idx="4">
                  <c:v>-0.2</c:v>
                </c:pt>
                <c:pt idx="5">
                  <c:v>-0.2</c:v>
                </c:pt>
                <c:pt idx="6">
                  <c:v>-0.30000000000000004</c:v>
                </c:pt>
                <c:pt idx="7">
                  <c:v>-0.2</c:v>
                </c:pt>
                <c:pt idx="8">
                  <c:v>-0.30000000000000004</c:v>
                </c:pt>
                <c:pt idx="9">
                  <c:v>-0.20000000000000004</c:v>
                </c:pt>
                <c:pt idx="10">
                  <c:v>-0.10000000000000003</c:v>
                </c:pt>
                <c:pt idx="11">
                  <c:v>-0.2</c:v>
                </c:pt>
                <c:pt idx="12">
                  <c:v>-0.1</c:v>
                </c:pt>
                <c:pt idx="13">
                  <c:v>-0.1</c:v>
                </c:pt>
                <c:pt idx="14">
                  <c:v>0</c:v>
                </c:pt>
                <c:pt idx="15">
                  <c:v>-0.20000000000000007</c:v>
                </c:pt>
                <c:pt idx="16">
                  <c:v>1.7000000000000002</c:v>
                </c:pt>
                <c:pt idx="17">
                  <c:v>-0.60000000000000009</c:v>
                </c:pt>
                <c:pt idx="18">
                  <c:v>-0.29999999999999993</c:v>
                </c:pt>
                <c:pt idx="19">
                  <c:v>-0.20000000000000007</c:v>
                </c:pt>
                <c:pt idx="20">
                  <c:v>0.10000000000000009</c:v>
                </c:pt>
                <c:pt idx="21">
                  <c:v>-0.3</c:v>
                </c:pt>
                <c:pt idx="22">
                  <c:v>-0.2</c:v>
                </c:pt>
                <c:pt idx="23">
                  <c:v>-0.20000000000000004</c:v>
                </c:pt>
                <c:pt idx="24">
                  <c:v>-0.20000000000000004</c:v>
                </c:pt>
                <c:pt idx="25">
                  <c:v>-0.2</c:v>
                </c:pt>
                <c:pt idx="26">
                  <c:v>-0.10000000000000003</c:v>
                </c:pt>
                <c:pt idx="27">
                  <c:v>-0.2</c:v>
                </c:pt>
                <c:pt idx="28">
                  <c:v>-9.9999999999999978E-2</c:v>
                </c:pt>
                <c:pt idx="29">
                  <c:v>-9.9999999999999978E-2</c:v>
                </c:pt>
                <c:pt idx="30">
                  <c:v>-0.2</c:v>
                </c:pt>
                <c:pt idx="31">
                  <c:v>0</c:v>
                </c:pt>
                <c:pt idx="32">
                  <c:v>2.5999999999999996</c:v>
                </c:pt>
                <c:pt idx="33">
                  <c:v>1.9000000000000004</c:v>
                </c:pt>
                <c:pt idx="34">
                  <c:v>1</c:v>
                </c:pt>
                <c:pt idx="35">
                  <c:v>0</c:v>
                </c:pt>
                <c:pt idx="36">
                  <c:v>1.7000000000000002</c:v>
                </c:pt>
                <c:pt idx="37">
                  <c:v>2</c:v>
                </c:pt>
                <c:pt idx="38">
                  <c:v>-0.20000000000000007</c:v>
                </c:pt>
                <c:pt idx="39">
                  <c:v>1.4000000000000004</c:v>
                </c:pt>
                <c:pt idx="40">
                  <c:v>2.2000000000000011</c:v>
                </c:pt>
                <c:pt idx="41">
                  <c:v>0.60000000000000053</c:v>
                </c:pt>
                <c:pt idx="42">
                  <c:v>0.5</c:v>
                </c:pt>
                <c:pt idx="43">
                  <c:v>0.70000000000000018</c:v>
                </c:pt>
                <c:pt idx="44">
                  <c:v>1.5999999999999996</c:v>
                </c:pt>
                <c:pt idx="45">
                  <c:v>2.6999999999999993</c:v>
                </c:pt>
                <c:pt idx="46">
                  <c:v>4.1000000000000005</c:v>
                </c:pt>
                <c:pt idx="47">
                  <c:v>4.3000000000000007</c:v>
                </c:pt>
                <c:pt idx="48">
                  <c:v>2.6999999999999993</c:v>
                </c:pt>
                <c:pt idx="49">
                  <c:v>3.5999999999999996</c:v>
                </c:pt>
                <c:pt idx="50">
                  <c:v>3.1000000000000014</c:v>
                </c:pt>
                <c:pt idx="51">
                  <c:v>3.5999999999999996</c:v>
                </c:pt>
                <c:pt idx="52">
                  <c:v>1.6000000000000005</c:v>
                </c:pt>
                <c:pt idx="53">
                  <c:v>-0.10000000000000009</c:v>
                </c:pt>
                <c:pt idx="54">
                  <c:v>-0.1</c:v>
                </c:pt>
                <c:pt idx="55">
                  <c:v>1.9</c:v>
                </c:pt>
                <c:pt idx="56">
                  <c:v>3.6999999999999993</c:v>
                </c:pt>
                <c:pt idx="57">
                  <c:v>3.3000000000000007</c:v>
                </c:pt>
                <c:pt idx="58">
                  <c:v>4.5999999999999996</c:v>
                </c:pt>
                <c:pt idx="59">
                  <c:v>4.1000000000000014</c:v>
                </c:pt>
                <c:pt idx="60">
                  <c:v>2.6999999999999993</c:v>
                </c:pt>
                <c:pt idx="61">
                  <c:v>4.1999999999999993</c:v>
                </c:pt>
                <c:pt idx="62">
                  <c:v>4.1000000000000014</c:v>
                </c:pt>
                <c:pt idx="63">
                  <c:v>3.6999999999999993</c:v>
                </c:pt>
                <c:pt idx="64">
                  <c:v>4.0999999999999979</c:v>
                </c:pt>
                <c:pt idx="65">
                  <c:v>3.5000000000000018</c:v>
                </c:pt>
                <c:pt idx="66">
                  <c:v>1.5999999999999996</c:v>
                </c:pt>
                <c:pt idx="67">
                  <c:v>3</c:v>
                </c:pt>
                <c:pt idx="68">
                  <c:v>1.0999999999999996</c:v>
                </c:pt>
                <c:pt idx="69">
                  <c:v>-0.29999999999999982</c:v>
                </c:pt>
                <c:pt idx="70">
                  <c:v>2.1999999999999993</c:v>
                </c:pt>
                <c:pt idx="71">
                  <c:v>3.3999999999999986</c:v>
                </c:pt>
                <c:pt idx="72">
                  <c:v>4.5999999999999996</c:v>
                </c:pt>
                <c:pt idx="73">
                  <c:v>2.3000000000000007</c:v>
                </c:pt>
                <c:pt idx="74">
                  <c:v>1.9000000000000004</c:v>
                </c:pt>
                <c:pt idx="75">
                  <c:v>6.1999999999999993</c:v>
                </c:pt>
                <c:pt idx="76">
                  <c:v>-1.1000000000000005</c:v>
                </c:pt>
                <c:pt idx="77">
                  <c:v>1.7000000000000011</c:v>
                </c:pt>
                <c:pt idx="78">
                  <c:v>2.2000000000000011</c:v>
                </c:pt>
                <c:pt idx="79">
                  <c:v>5.3000000000000007</c:v>
                </c:pt>
                <c:pt idx="80">
                  <c:v>5.9000000000000021</c:v>
                </c:pt>
                <c:pt idx="81">
                  <c:v>5.6000000000000014</c:v>
                </c:pt>
                <c:pt idx="82">
                  <c:v>6.1000000000000014</c:v>
                </c:pt>
                <c:pt idx="83">
                  <c:v>2.8000000000000007</c:v>
                </c:pt>
                <c:pt idx="84">
                  <c:v>0.89999999999999858</c:v>
                </c:pt>
                <c:pt idx="85">
                  <c:v>0.29999999999999893</c:v>
                </c:pt>
                <c:pt idx="86">
                  <c:v>4.2999999999999989</c:v>
                </c:pt>
                <c:pt idx="87">
                  <c:v>5.5</c:v>
                </c:pt>
                <c:pt idx="88">
                  <c:v>5.6000000000000014</c:v>
                </c:pt>
                <c:pt idx="89">
                  <c:v>5.6000000000000014</c:v>
                </c:pt>
                <c:pt idx="90">
                  <c:v>5.3000000000000007</c:v>
                </c:pt>
                <c:pt idx="91">
                  <c:v>4.6000000000000014</c:v>
                </c:pt>
                <c:pt idx="92">
                  <c:v>4.0999999999999979</c:v>
                </c:pt>
                <c:pt idx="93">
                  <c:v>3.6999999999999993</c:v>
                </c:pt>
                <c:pt idx="94">
                  <c:v>0</c:v>
                </c:pt>
                <c:pt idx="95">
                  <c:v>3.3000000000000007</c:v>
                </c:pt>
                <c:pt idx="96">
                  <c:v>3.9000000000000021</c:v>
                </c:pt>
                <c:pt idx="97">
                  <c:v>1.7000000000000028</c:v>
                </c:pt>
                <c:pt idx="98">
                  <c:v>2.8999999999999986</c:v>
                </c:pt>
                <c:pt idx="99">
                  <c:v>2.3000000000000007</c:v>
                </c:pt>
                <c:pt idx="100">
                  <c:v>-0.79999999999999893</c:v>
                </c:pt>
                <c:pt idx="101">
                  <c:v>-9.9999999999999645E-2</c:v>
                </c:pt>
                <c:pt idx="102">
                  <c:v>0.19999999999999929</c:v>
                </c:pt>
                <c:pt idx="103">
                  <c:v>0.39999999999999947</c:v>
                </c:pt>
                <c:pt idx="104">
                  <c:v>2.7999999999999972</c:v>
                </c:pt>
                <c:pt idx="105">
                  <c:v>3.1999999999999993</c:v>
                </c:pt>
                <c:pt idx="106">
                  <c:v>3.4000000000000021</c:v>
                </c:pt>
                <c:pt idx="107">
                  <c:v>1.8999999999999986</c:v>
                </c:pt>
                <c:pt idx="108">
                  <c:v>4</c:v>
                </c:pt>
                <c:pt idx="109">
                  <c:v>3.5999999999999979</c:v>
                </c:pt>
                <c:pt idx="110">
                  <c:v>4.8000000000000007</c:v>
                </c:pt>
                <c:pt idx="111">
                  <c:v>5.8000000000000007</c:v>
                </c:pt>
                <c:pt idx="112">
                  <c:v>3</c:v>
                </c:pt>
                <c:pt idx="113">
                  <c:v>4.6000000000000014</c:v>
                </c:pt>
                <c:pt idx="114">
                  <c:v>5</c:v>
                </c:pt>
                <c:pt idx="115">
                  <c:v>5.6000000000000014</c:v>
                </c:pt>
                <c:pt idx="116">
                  <c:v>2.6999999999999993</c:v>
                </c:pt>
                <c:pt idx="117">
                  <c:v>3.0999999999999979</c:v>
                </c:pt>
                <c:pt idx="118">
                  <c:v>-0.60000000000000142</c:v>
                </c:pt>
                <c:pt idx="119">
                  <c:v>1.6000000000000014</c:v>
                </c:pt>
                <c:pt idx="120">
                  <c:v>3.3000000000000007</c:v>
                </c:pt>
                <c:pt idx="121">
                  <c:v>4.6000000000000014</c:v>
                </c:pt>
                <c:pt idx="122">
                  <c:v>0.39999999999999858</c:v>
                </c:pt>
                <c:pt idx="123">
                  <c:v>1.3999999999999986</c:v>
                </c:pt>
                <c:pt idx="124">
                  <c:v>-1.0999999999999996</c:v>
                </c:pt>
                <c:pt idx="125">
                  <c:v>9.9999999999999645E-2</c:v>
                </c:pt>
                <c:pt idx="126">
                  <c:v>1.9000000000000004</c:v>
                </c:pt>
                <c:pt idx="127">
                  <c:v>3.9000000000000021</c:v>
                </c:pt>
                <c:pt idx="128">
                  <c:v>0</c:v>
                </c:pt>
                <c:pt idx="129">
                  <c:v>4</c:v>
                </c:pt>
                <c:pt idx="130">
                  <c:v>3.8000000000000007</c:v>
                </c:pt>
                <c:pt idx="131">
                  <c:v>-0.10000000000000142</c:v>
                </c:pt>
                <c:pt idx="132">
                  <c:v>-0.59999999999999964</c:v>
                </c:pt>
                <c:pt idx="133">
                  <c:v>0.30000000000000071</c:v>
                </c:pt>
                <c:pt idx="134">
                  <c:v>0.19999999999999929</c:v>
                </c:pt>
                <c:pt idx="135">
                  <c:v>1.1999999999999993</c:v>
                </c:pt>
                <c:pt idx="136">
                  <c:v>2.1999999999999993</c:v>
                </c:pt>
                <c:pt idx="137">
                  <c:v>3.5</c:v>
                </c:pt>
                <c:pt idx="138">
                  <c:v>1.5</c:v>
                </c:pt>
                <c:pt idx="139">
                  <c:v>2</c:v>
                </c:pt>
                <c:pt idx="140">
                  <c:v>1.6000000000000014</c:v>
                </c:pt>
                <c:pt idx="141">
                  <c:v>3</c:v>
                </c:pt>
                <c:pt idx="142">
                  <c:v>2.3999999999999986</c:v>
                </c:pt>
                <c:pt idx="143">
                  <c:v>3.4000000000000021</c:v>
                </c:pt>
                <c:pt idx="144">
                  <c:v>2.8999999999999986</c:v>
                </c:pt>
                <c:pt idx="145">
                  <c:v>3.2999999999999972</c:v>
                </c:pt>
                <c:pt idx="146">
                  <c:v>0.70000000000000284</c:v>
                </c:pt>
                <c:pt idx="147">
                  <c:v>1.5999999999999979</c:v>
                </c:pt>
                <c:pt idx="148">
                  <c:v>-0.30000000000000071</c:v>
                </c:pt>
                <c:pt idx="149">
                  <c:v>-0.19999999999999929</c:v>
                </c:pt>
                <c:pt idx="150">
                  <c:v>1.8000000000000007</c:v>
                </c:pt>
                <c:pt idx="151">
                  <c:v>1.8000000000000007</c:v>
                </c:pt>
                <c:pt idx="152">
                  <c:v>3.6999999999999993</c:v>
                </c:pt>
                <c:pt idx="153">
                  <c:v>2.8000000000000007</c:v>
                </c:pt>
                <c:pt idx="154">
                  <c:v>2.5999999999999979</c:v>
                </c:pt>
                <c:pt idx="155">
                  <c:v>1.8000000000000007</c:v>
                </c:pt>
                <c:pt idx="156">
                  <c:v>3.1999999999999993</c:v>
                </c:pt>
                <c:pt idx="157">
                  <c:v>2.8000000000000007</c:v>
                </c:pt>
                <c:pt idx="158">
                  <c:v>4.2999999999999972</c:v>
                </c:pt>
                <c:pt idx="159">
                  <c:v>4.6000000000000014</c:v>
                </c:pt>
                <c:pt idx="160">
                  <c:v>4.6000000000000014</c:v>
                </c:pt>
                <c:pt idx="161">
                  <c:v>3.6000000000000014</c:v>
                </c:pt>
                <c:pt idx="162">
                  <c:v>4.6000000000000014</c:v>
                </c:pt>
                <c:pt idx="163">
                  <c:v>4.2999999999999972</c:v>
                </c:pt>
                <c:pt idx="164">
                  <c:v>4.6999999999999957</c:v>
                </c:pt>
                <c:pt idx="165">
                  <c:v>3.1999999999999957</c:v>
                </c:pt>
                <c:pt idx="166">
                  <c:v>1.8999999999999986</c:v>
                </c:pt>
                <c:pt idx="167">
                  <c:v>1.4000000000000021</c:v>
                </c:pt>
                <c:pt idx="168">
                  <c:v>3.8000000000000043</c:v>
                </c:pt>
                <c:pt idx="169">
                  <c:v>0.80000000000000071</c:v>
                </c:pt>
                <c:pt idx="170">
                  <c:v>4.2999999999999972</c:v>
                </c:pt>
                <c:pt idx="171">
                  <c:v>3.8000000000000043</c:v>
                </c:pt>
                <c:pt idx="172">
                  <c:v>3.9000000000000057</c:v>
                </c:pt>
                <c:pt idx="173">
                  <c:v>1.6000000000000014</c:v>
                </c:pt>
                <c:pt idx="174">
                  <c:v>2.6999999999999993</c:v>
                </c:pt>
                <c:pt idx="175">
                  <c:v>2.8000000000000043</c:v>
                </c:pt>
                <c:pt idx="176">
                  <c:v>2.8000000000000043</c:v>
                </c:pt>
                <c:pt idx="177">
                  <c:v>4</c:v>
                </c:pt>
                <c:pt idx="178">
                  <c:v>3.5</c:v>
                </c:pt>
                <c:pt idx="179">
                  <c:v>4</c:v>
                </c:pt>
                <c:pt idx="180">
                  <c:v>4.3000000000000043</c:v>
                </c:pt>
                <c:pt idx="181">
                  <c:v>4.6000000000000014</c:v>
                </c:pt>
                <c:pt idx="182">
                  <c:v>4</c:v>
                </c:pt>
                <c:pt idx="183">
                  <c:v>4.1999999999999957</c:v>
                </c:pt>
                <c:pt idx="184">
                  <c:v>-0.69999999999999929</c:v>
                </c:pt>
                <c:pt idx="185">
                  <c:v>3.7000000000000028</c:v>
                </c:pt>
                <c:pt idx="186">
                  <c:v>4.5999999999999943</c:v>
                </c:pt>
                <c:pt idx="187">
                  <c:v>0</c:v>
                </c:pt>
                <c:pt idx="188">
                  <c:v>1.5</c:v>
                </c:pt>
                <c:pt idx="189">
                  <c:v>-0.19999999999999929</c:v>
                </c:pt>
                <c:pt idx="190">
                  <c:v>3.5</c:v>
                </c:pt>
                <c:pt idx="191">
                  <c:v>2.0999999999999979</c:v>
                </c:pt>
                <c:pt idx="192">
                  <c:v>2.5</c:v>
                </c:pt>
                <c:pt idx="193">
                  <c:v>-1.1999999999999993</c:v>
                </c:pt>
                <c:pt idx="194">
                  <c:v>2.3000000000000007</c:v>
                </c:pt>
                <c:pt idx="195">
                  <c:v>3.2000000000000028</c:v>
                </c:pt>
                <c:pt idx="196">
                  <c:v>4.8000000000000043</c:v>
                </c:pt>
                <c:pt idx="197">
                  <c:v>3.7999999999999972</c:v>
                </c:pt>
                <c:pt idx="198">
                  <c:v>3.5</c:v>
                </c:pt>
                <c:pt idx="199">
                  <c:v>5.6999999999999957</c:v>
                </c:pt>
                <c:pt idx="200">
                  <c:v>4.6000000000000014</c:v>
                </c:pt>
                <c:pt idx="201">
                  <c:v>4.2000000000000028</c:v>
                </c:pt>
                <c:pt idx="202">
                  <c:v>3.1999999999999957</c:v>
                </c:pt>
                <c:pt idx="203">
                  <c:v>3.8000000000000043</c:v>
                </c:pt>
                <c:pt idx="204">
                  <c:v>4</c:v>
                </c:pt>
                <c:pt idx="205">
                  <c:v>4.0999999999999943</c:v>
                </c:pt>
                <c:pt idx="206">
                  <c:v>1.1999999999999993</c:v>
                </c:pt>
                <c:pt idx="207">
                  <c:v>3.7999999999999972</c:v>
                </c:pt>
                <c:pt idx="208">
                  <c:v>-0.10000000000000142</c:v>
                </c:pt>
                <c:pt idx="209">
                  <c:v>0.20000000000000284</c:v>
                </c:pt>
                <c:pt idx="210">
                  <c:v>2.1999999999999993</c:v>
                </c:pt>
                <c:pt idx="211">
                  <c:v>3.0999999999999979</c:v>
                </c:pt>
                <c:pt idx="212">
                  <c:v>2</c:v>
                </c:pt>
                <c:pt idx="213">
                  <c:v>1.6000000000000014</c:v>
                </c:pt>
                <c:pt idx="214">
                  <c:v>0.19999999999999929</c:v>
                </c:pt>
                <c:pt idx="215">
                  <c:v>1.9000000000000021</c:v>
                </c:pt>
                <c:pt idx="216">
                  <c:v>3.1999999999999957</c:v>
                </c:pt>
                <c:pt idx="217">
                  <c:v>3.6000000000000014</c:v>
                </c:pt>
                <c:pt idx="218">
                  <c:v>3.7000000000000028</c:v>
                </c:pt>
                <c:pt idx="219">
                  <c:v>3.1999999999999957</c:v>
                </c:pt>
                <c:pt idx="220">
                  <c:v>3.9000000000000057</c:v>
                </c:pt>
                <c:pt idx="221">
                  <c:v>4.5</c:v>
                </c:pt>
                <c:pt idx="222">
                  <c:v>3.8999999999999986</c:v>
                </c:pt>
                <c:pt idx="223">
                  <c:v>4.3000000000000043</c:v>
                </c:pt>
                <c:pt idx="224">
                  <c:v>9.9999999999997868E-2</c:v>
                </c:pt>
                <c:pt idx="225">
                  <c:v>1.4000000000000021</c:v>
                </c:pt>
                <c:pt idx="226">
                  <c:v>1.3999999999999986</c:v>
                </c:pt>
                <c:pt idx="227">
                  <c:v>0.90000000000000213</c:v>
                </c:pt>
                <c:pt idx="228">
                  <c:v>3.3999999999999986</c:v>
                </c:pt>
                <c:pt idx="229">
                  <c:v>4.2000000000000028</c:v>
                </c:pt>
                <c:pt idx="230">
                  <c:v>4.3999999999999986</c:v>
                </c:pt>
                <c:pt idx="231">
                  <c:v>4.3000000000000043</c:v>
                </c:pt>
                <c:pt idx="232">
                  <c:v>3.1000000000000014</c:v>
                </c:pt>
                <c:pt idx="233">
                  <c:v>3.7000000000000028</c:v>
                </c:pt>
                <c:pt idx="234">
                  <c:v>-7.0999999999999979</c:v>
                </c:pt>
                <c:pt idx="235">
                  <c:v>2.8999999999999986</c:v>
                </c:pt>
                <c:pt idx="236">
                  <c:v>3.8000000000000043</c:v>
                </c:pt>
                <c:pt idx="237">
                  <c:v>3.8000000000000043</c:v>
                </c:pt>
                <c:pt idx="238">
                  <c:v>3.8999999999999986</c:v>
                </c:pt>
                <c:pt idx="239">
                  <c:v>3.8999999999999986</c:v>
                </c:pt>
                <c:pt idx="240">
                  <c:v>2</c:v>
                </c:pt>
                <c:pt idx="241">
                  <c:v>3.4000000000000057</c:v>
                </c:pt>
                <c:pt idx="242">
                  <c:v>4</c:v>
                </c:pt>
                <c:pt idx="243">
                  <c:v>4.1000000000000014</c:v>
                </c:pt>
                <c:pt idx="244">
                  <c:v>3.2999999999999972</c:v>
                </c:pt>
                <c:pt idx="245">
                  <c:v>1</c:v>
                </c:pt>
                <c:pt idx="246">
                  <c:v>3.7999999999999972</c:v>
                </c:pt>
                <c:pt idx="247">
                  <c:v>3.8999999999999986</c:v>
                </c:pt>
                <c:pt idx="248">
                  <c:v>-0.19999999999999929</c:v>
                </c:pt>
                <c:pt idx="249">
                  <c:v>0.69999999999999929</c:v>
                </c:pt>
                <c:pt idx="250">
                  <c:v>1.5</c:v>
                </c:pt>
                <c:pt idx="251">
                  <c:v>2.3999999999999986</c:v>
                </c:pt>
                <c:pt idx="252">
                  <c:v>2</c:v>
                </c:pt>
                <c:pt idx="253">
                  <c:v>3</c:v>
                </c:pt>
                <c:pt idx="254">
                  <c:v>2.1000000000000014</c:v>
                </c:pt>
                <c:pt idx="255">
                  <c:v>3.8000000000000007</c:v>
                </c:pt>
                <c:pt idx="256">
                  <c:v>3.5</c:v>
                </c:pt>
                <c:pt idx="257">
                  <c:v>3.5</c:v>
                </c:pt>
                <c:pt idx="258">
                  <c:v>4.0999999999999979</c:v>
                </c:pt>
                <c:pt idx="259">
                  <c:v>1.9000000000000021</c:v>
                </c:pt>
                <c:pt idx="260">
                  <c:v>-0.80000000000000071</c:v>
                </c:pt>
                <c:pt idx="261">
                  <c:v>2.0999999999999979</c:v>
                </c:pt>
                <c:pt idx="262">
                  <c:v>3.6999999999999993</c:v>
                </c:pt>
                <c:pt idx="263">
                  <c:v>4</c:v>
                </c:pt>
                <c:pt idx="264">
                  <c:v>3.0999999999999979</c:v>
                </c:pt>
                <c:pt idx="265">
                  <c:v>1.8000000000000007</c:v>
                </c:pt>
                <c:pt idx="266">
                  <c:v>0.69999999999999929</c:v>
                </c:pt>
                <c:pt idx="267">
                  <c:v>2</c:v>
                </c:pt>
                <c:pt idx="268">
                  <c:v>1.8999999999999986</c:v>
                </c:pt>
                <c:pt idx="269">
                  <c:v>2.1000000000000014</c:v>
                </c:pt>
                <c:pt idx="270">
                  <c:v>0.29999999999999716</c:v>
                </c:pt>
                <c:pt idx="271">
                  <c:v>2.8000000000000007</c:v>
                </c:pt>
                <c:pt idx="272">
                  <c:v>2.3999999999999986</c:v>
                </c:pt>
                <c:pt idx="273">
                  <c:v>2.8000000000000007</c:v>
                </c:pt>
                <c:pt idx="274">
                  <c:v>2.1000000000000014</c:v>
                </c:pt>
                <c:pt idx="275">
                  <c:v>0.40000000000000213</c:v>
                </c:pt>
                <c:pt idx="276">
                  <c:v>1.8999999999999986</c:v>
                </c:pt>
                <c:pt idx="277">
                  <c:v>1.8000000000000007</c:v>
                </c:pt>
                <c:pt idx="278">
                  <c:v>2.0999999999999979</c:v>
                </c:pt>
                <c:pt idx="279">
                  <c:v>0.80000000000000071</c:v>
                </c:pt>
                <c:pt idx="280">
                  <c:v>3</c:v>
                </c:pt>
                <c:pt idx="281">
                  <c:v>2.7999999999999972</c:v>
                </c:pt>
                <c:pt idx="282">
                  <c:v>-0.19999999999999929</c:v>
                </c:pt>
                <c:pt idx="283">
                  <c:v>3.5</c:v>
                </c:pt>
                <c:pt idx="284">
                  <c:v>3.1000000000000014</c:v>
                </c:pt>
                <c:pt idx="285">
                  <c:v>2.9000000000000021</c:v>
                </c:pt>
                <c:pt idx="286">
                  <c:v>2.1999999999999993</c:v>
                </c:pt>
                <c:pt idx="287">
                  <c:v>2.9000000000000021</c:v>
                </c:pt>
                <c:pt idx="288">
                  <c:v>0.80000000000000071</c:v>
                </c:pt>
                <c:pt idx="289">
                  <c:v>1.1000000000000014</c:v>
                </c:pt>
                <c:pt idx="290">
                  <c:v>2.3999999999999986</c:v>
                </c:pt>
                <c:pt idx="291">
                  <c:v>2.5999999999999979</c:v>
                </c:pt>
                <c:pt idx="292">
                  <c:v>2.8000000000000007</c:v>
                </c:pt>
                <c:pt idx="293">
                  <c:v>2.3999999999999986</c:v>
                </c:pt>
                <c:pt idx="294">
                  <c:v>2.8999999999999986</c:v>
                </c:pt>
                <c:pt idx="295">
                  <c:v>2.7000000000000028</c:v>
                </c:pt>
                <c:pt idx="296">
                  <c:v>2.9000000000000021</c:v>
                </c:pt>
                <c:pt idx="297">
                  <c:v>2.1999999999999993</c:v>
                </c:pt>
                <c:pt idx="298">
                  <c:v>2.5</c:v>
                </c:pt>
                <c:pt idx="299">
                  <c:v>2.5</c:v>
                </c:pt>
                <c:pt idx="300">
                  <c:v>1.3999999999999986</c:v>
                </c:pt>
                <c:pt idx="301">
                  <c:v>-0.90000000000000036</c:v>
                </c:pt>
                <c:pt idx="302">
                  <c:v>0</c:v>
                </c:pt>
                <c:pt idx="303">
                  <c:v>0.30000000000000071</c:v>
                </c:pt>
                <c:pt idx="304">
                  <c:v>1.0999999999999996</c:v>
                </c:pt>
                <c:pt idx="305">
                  <c:v>0.89999999999999858</c:v>
                </c:pt>
                <c:pt idx="306">
                  <c:v>1.8999999999999986</c:v>
                </c:pt>
                <c:pt idx="307">
                  <c:v>0.90000000000000036</c:v>
                </c:pt>
                <c:pt idx="308">
                  <c:v>1.1999999999999993</c:v>
                </c:pt>
                <c:pt idx="309">
                  <c:v>0.40000000000000036</c:v>
                </c:pt>
                <c:pt idx="310">
                  <c:v>0.69999999999999929</c:v>
                </c:pt>
                <c:pt idx="311">
                  <c:v>0.40000000000000036</c:v>
                </c:pt>
                <c:pt idx="312">
                  <c:v>0.30000000000000071</c:v>
                </c:pt>
                <c:pt idx="313">
                  <c:v>-9.9999999999999645E-2</c:v>
                </c:pt>
                <c:pt idx="314">
                  <c:v>0.19999999999999929</c:v>
                </c:pt>
                <c:pt idx="315">
                  <c:v>-0.20000000000000107</c:v>
                </c:pt>
                <c:pt idx="316">
                  <c:v>-9.9999999999999645E-2</c:v>
                </c:pt>
                <c:pt idx="317">
                  <c:v>1.1999999999999993</c:v>
                </c:pt>
                <c:pt idx="318">
                  <c:v>0.80000000000000071</c:v>
                </c:pt>
                <c:pt idx="319">
                  <c:v>0.39999999999999858</c:v>
                </c:pt>
                <c:pt idx="320">
                  <c:v>0.80000000000000071</c:v>
                </c:pt>
                <c:pt idx="321">
                  <c:v>1.0999999999999996</c:v>
                </c:pt>
                <c:pt idx="322">
                  <c:v>0.69999999999999929</c:v>
                </c:pt>
                <c:pt idx="323">
                  <c:v>9.9999999999999645E-2</c:v>
                </c:pt>
                <c:pt idx="324">
                  <c:v>1</c:v>
                </c:pt>
                <c:pt idx="325">
                  <c:v>0.69999999999999929</c:v>
                </c:pt>
                <c:pt idx="326">
                  <c:v>0.5</c:v>
                </c:pt>
                <c:pt idx="327">
                  <c:v>0.50000000000000089</c:v>
                </c:pt>
                <c:pt idx="328">
                  <c:v>-9.9999999999999645E-2</c:v>
                </c:pt>
                <c:pt idx="329">
                  <c:v>-0.59999999999999964</c:v>
                </c:pt>
                <c:pt idx="330">
                  <c:v>0.59999999999999964</c:v>
                </c:pt>
                <c:pt idx="331">
                  <c:v>0.90000000000000036</c:v>
                </c:pt>
                <c:pt idx="332">
                  <c:v>1.5999999999999996</c:v>
                </c:pt>
                <c:pt idx="333">
                  <c:v>0.20000000000000107</c:v>
                </c:pt>
                <c:pt idx="334">
                  <c:v>1.5999999999999996</c:v>
                </c:pt>
                <c:pt idx="335">
                  <c:v>-1.5</c:v>
                </c:pt>
                <c:pt idx="336">
                  <c:v>1.2999999999999998</c:v>
                </c:pt>
                <c:pt idx="337">
                  <c:v>-0.79999999999999993</c:v>
                </c:pt>
                <c:pt idx="338">
                  <c:v>-0.60000000000000009</c:v>
                </c:pt>
                <c:pt idx="339">
                  <c:v>0.79999999999999982</c:v>
                </c:pt>
                <c:pt idx="340">
                  <c:v>0.5</c:v>
                </c:pt>
                <c:pt idx="341">
                  <c:v>1</c:v>
                </c:pt>
                <c:pt idx="342">
                  <c:v>1.2000000000000002</c:v>
                </c:pt>
                <c:pt idx="343">
                  <c:v>-0.29999999999999982</c:v>
                </c:pt>
                <c:pt idx="344">
                  <c:v>-0.19999999999999996</c:v>
                </c:pt>
                <c:pt idx="345">
                  <c:v>-0.5</c:v>
                </c:pt>
                <c:pt idx="346">
                  <c:v>0.79999999999999982</c:v>
                </c:pt>
                <c:pt idx="347">
                  <c:v>0.5</c:v>
                </c:pt>
                <c:pt idx="348">
                  <c:v>1.9999999999999991</c:v>
                </c:pt>
                <c:pt idx="349">
                  <c:v>1.0999999999999996</c:v>
                </c:pt>
                <c:pt idx="350">
                  <c:v>2.0999999999999996</c:v>
                </c:pt>
                <c:pt idx="351">
                  <c:v>2.1999999999999993</c:v>
                </c:pt>
                <c:pt idx="352">
                  <c:v>0.80000000000000071</c:v>
                </c:pt>
                <c:pt idx="353">
                  <c:v>1.5999999999999996</c:v>
                </c:pt>
                <c:pt idx="354">
                  <c:v>0.40000000000000036</c:v>
                </c:pt>
                <c:pt idx="355">
                  <c:v>0.10000000000000053</c:v>
                </c:pt>
                <c:pt idx="356">
                  <c:v>0.69999999999999929</c:v>
                </c:pt>
                <c:pt idx="357">
                  <c:v>1.3999999999999995</c:v>
                </c:pt>
                <c:pt idx="358">
                  <c:v>1.2999999999999989</c:v>
                </c:pt>
                <c:pt idx="359">
                  <c:v>0.79999999999999982</c:v>
                </c:pt>
                <c:pt idx="360">
                  <c:v>0.5</c:v>
                </c:pt>
                <c:pt idx="361">
                  <c:v>-0.70000000000000018</c:v>
                </c:pt>
                <c:pt idx="362">
                  <c:v>-0.6</c:v>
                </c:pt>
                <c:pt idx="363">
                  <c:v>-0.4</c:v>
                </c:pt>
                <c:pt idx="364">
                  <c:v>-0.1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15-4282-AF9B-55D9E4FCE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4194623"/>
        <c:axId val="794216255"/>
      </c:lineChart>
      <c:dateAx>
        <c:axId val="79419462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datum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94216255"/>
        <c:crosses val="autoZero"/>
        <c:auto val="1"/>
        <c:lblOffset val="100"/>
        <c:baseTimeUnit val="days"/>
      </c:dateAx>
      <c:valAx>
        <c:axId val="794216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/>
                  <a:t>°C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r-Latn-R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9419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7903A7-1701-4EEF-B270-C1C6CCF77036}" type="datetimeFigureOut">
              <a:rPr lang="hr-HR" altLang="sr-Latn-RS"/>
              <a:pPr>
                <a:defRPr/>
              </a:pPr>
              <a:t>2.5.2021.</a:t>
            </a:fld>
            <a:endParaRPr lang="hr-HR" altLang="sr-Latn-R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9B102A-02B1-4F9A-A201-6169954560C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96384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8088FFF-EBF4-495C-B6B5-8E94BB82BCE9}" type="datetimeFigureOut">
              <a:rPr lang="hr-HR" altLang="sr-Latn-RS"/>
              <a:pPr>
                <a:defRPr/>
              </a:pPr>
              <a:t>2.5.2021.</a:t>
            </a:fld>
            <a:endParaRPr lang="hr-HR" altLang="sr-Latn-R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 smtClean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98394C-96D2-4AB9-866E-D34F198E4BB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16607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r-HR" altLang="sr-Latn-RS" dirty="0" smtClean="0"/>
              <a:t>Dobar dan svima! Dolazimo iz osnovne škole profesora Franje Viktora </a:t>
            </a:r>
            <a:r>
              <a:rPr lang="hr-HR" altLang="sr-Latn-RS" dirty="0" err="1" smtClean="0"/>
              <a:t>Šignjara</a:t>
            </a:r>
            <a:r>
              <a:rPr lang="hr-HR" altLang="sr-Latn-RS" dirty="0" smtClean="0"/>
              <a:t> iz </a:t>
            </a:r>
            <a:r>
              <a:rPr lang="hr-HR" altLang="sr-Latn-RS" dirty="0" err="1" smtClean="0"/>
              <a:t>Virja</a:t>
            </a:r>
            <a:r>
              <a:rPr lang="hr-HR" altLang="sr-Latn-RS" dirty="0" smtClean="0"/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 dirty="0" smtClean="0"/>
              <a:t>Tema našeg projekta je Temperatura tla na mjernom mjestu GLOBE grupe </a:t>
            </a:r>
          </a:p>
        </p:txBody>
      </p:sp>
      <p:sp>
        <p:nvSpPr>
          <p:cNvPr id="46084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A51D9D-123C-41CA-B5EC-5EA7859CAA1B}" type="slidenum">
              <a:rPr lang="hr-HR" altLang="sr-Latn-RS" smtClean="0"/>
              <a:pPr eaLnBrk="1" hangingPunct="1"/>
              <a:t>1</a:t>
            </a:fld>
            <a:endParaRPr lang="hr-HR" altLang="sr-Latn-R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Usporedili smo i trenutnu temperaturu zraka sa razlikom u temperaturi tla na dubini od 5 i 10 cm za mjerne postaje Vije</a:t>
            </a:r>
            <a:r>
              <a:rPr lang="hr-HR" baseline="0" dirty="0" smtClean="0"/>
              <a:t> i Bilogora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10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03256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Iz grafikona smo uočili da je u ljetnim mjesecima temperatura tla na 5 cm niža od temperature na 10 cm kod velike promjene temperature, uglavnom pada, što je najuočljivije</a:t>
            </a:r>
            <a:r>
              <a:rPr lang="hr-HR" baseline="0" dirty="0" smtClean="0"/>
              <a:t> je u kolovozu.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11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261285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Iz</a:t>
            </a:r>
            <a:r>
              <a:rPr lang="hr-HR" baseline="0" dirty="0" smtClean="0"/>
              <a:t> prikazanih tablica i grafikona došli smo do zaključka da je na našem mjernom mjestu i mjernom mjestu državnog hidrometeorološkog zavoda Bilogora  u približno 20 % mjerenja temperatura tla na 5cm niža od temperature tla na 10 cm. Uočili smo da se ta pojava najčešće javlja u zimskim mjesecima, ali je moguća i u drugim mjesecima.  Najčešće kod velike promjene temperature.</a:t>
            </a:r>
          </a:p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 svega navedenog potvrdili smo našu hipotezu da temperatura tla na dubini od 5 cm neće uvijek biti viša od one na dubini od 10 cm.</a:t>
            </a:r>
            <a:endParaRPr lang="hr-H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12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8662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Ovdje je popis literature i web stranica koje smo koristili</a:t>
            </a:r>
            <a:r>
              <a:rPr lang="hr-HR" baseline="0" dirty="0" smtClean="0"/>
              <a:t> u našem projektu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13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283864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altLang="sr-Latn-RS" dirty="0" smtClean="0"/>
              <a:t>Projekt smo izradili mi  Mihaela , Alan  i Mateo . Puno nam je pomogao</a:t>
            </a:r>
            <a:r>
              <a:rPr lang="hr-HR" altLang="sr-Latn-RS" baseline="0" dirty="0" smtClean="0"/>
              <a:t> i skupa sa nama učio</a:t>
            </a:r>
            <a:r>
              <a:rPr lang="hr-HR" altLang="sr-Latn-RS" dirty="0" smtClean="0"/>
              <a:t> naš mentor  Darko Herbai učitelj informatike, a sve su dodatno pregledale i pomogle  naše recenzentice Marina </a:t>
            </a:r>
            <a:r>
              <a:rPr lang="hr-HR" altLang="sr-Latn-RS" dirty="0" err="1" smtClean="0"/>
              <a:t>Grćić</a:t>
            </a:r>
            <a:r>
              <a:rPr lang="hr-HR" altLang="sr-Latn-RS" baseline="0" dirty="0" smtClean="0"/>
              <a:t> i </a:t>
            </a:r>
            <a:r>
              <a:rPr lang="hr-H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Mirela Sertić Perić</a:t>
            </a:r>
            <a:endParaRPr lang="hr-HR" altLang="sr-Latn-R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67A842B-64D0-448A-BAC8-323036C5755B}" type="slidenum">
              <a:rPr lang="hr-HR" altLang="sr-Latn-RS" smtClean="0"/>
              <a:pPr/>
              <a:t>14</a:t>
            </a:fld>
            <a:endParaRPr lang="hr-HR" altLang="sr-Latn-RS" smtClean="0"/>
          </a:p>
        </p:txBody>
      </p:sp>
    </p:spTree>
    <p:extLst>
      <p:ext uri="{BB962C8B-B14F-4D97-AF65-F5344CB8AC3E}">
        <p14:creationId xmlns:p14="http://schemas.microsoft.com/office/powerpoint/2010/main" val="3500019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hr-HR" altLang="sr-Latn-RS" dirty="0" smtClean="0"/>
              <a:t>Hvala na pažnji. Ima li pitanja?</a:t>
            </a:r>
          </a:p>
        </p:txBody>
      </p:sp>
      <p:sp>
        <p:nvSpPr>
          <p:cNvPr id="77828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485AA0-97BA-4EF8-8EAA-B7D618B1DF70}" type="slidenum">
              <a:rPr lang="hr-HR" altLang="sr-Latn-RS" smtClean="0"/>
              <a:pPr eaLnBrk="1" hangingPunct="1"/>
              <a:t>15</a:t>
            </a:fld>
            <a:endParaRPr lang="hr-HR" altLang="sr-Latn-R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r-HR" dirty="0" smtClean="0"/>
              <a:t>Za ovaj rad </a:t>
            </a:r>
            <a:r>
              <a:rPr lang="hr-HR" dirty="0" err="1" smtClean="0"/>
              <a:t>postvili</a:t>
            </a:r>
            <a:r>
              <a:rPr lang="hr-HR" dirty="0" smtClean="0"/>
              <a:t> smo slijedeća istraživačka pitanja </a:t>
            </a:r>
            <a:r>
              <a:rPr lang="hr-HR" dirty="0" smtClean="0"/>
              <a:t>Imali li razlike u temperaturi tla na dubini od 5 cm i 10 cm u toplim (ljetnim) i hladnim (zimskim) mjesecima? </a:t>
            </a:r>
          </a:p>
          <a:p>
            <a:pPr lvl="0"/>
            <a:r>
              <a:rPr lang="hr-HR" dirty="0" smtClean="0"/>
              <a:t>Je li moguće da u ljetnim mjesecima temperatura na 5 cm bude niža od one na 10 cm?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Naša</a:t>
            </a:r>
            <a:r>
              <a:rPr lang="hr-HR" baseline="0" dirty="0" smtClean="0"/>
              <a:t> hipoteza je da </a:t>
            </a:r>
            <a:r>
              <a:rPr lang="hr-HR" dirty="0" smtClean="0"/>
              <a:t>Temperatura tla na dubini od 5 cm neće uvijek biti viša od one na dubini od 10 cm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2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73097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altLang="sr-Latn-RS" dirty="0" smtClean="0"/>
              <a:t>Metode istraživanja koje smo provodili sastojale su se od GLOB protokola: određivanja vrte tla, temperature tla na 5 i 10 centimetara i atmosferskih mjerenja temperature zraka.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Analizom tla utvrdili smo da se radi o </a:t>
            </a:r>
            <a:r>
              <a:rPr lang="hr-H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grudastoj</a:t>
            </a: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strukturi te da je konzistentnost tla čvrsto.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altLang="sr-Latn-RS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3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23565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altLang="sr-Latn-RS" dirty="0" smtClean="0"/>
              <a:t>U radu su korišteni GLOBE protokoli za atmosferska mjerenja temperature zraka i temperature tla. Da bismo odgovorili na sva naša postavljena pitanja koristili smo podatke GLOBE postaje za razdoblje 1.1 2015. do 28.2.2021 u kojem je ukupno 296 mjerenja.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Kako nemamo cjelogodišnji kontinuitet mjerenja (najčešće zimi, uslijed snijega i zaleđenog tla) koristili smo podatke za 2019. godinu dobivene od  Državnog hidrometeorološkog zavoda mjerna postaja Bilogora za temperaturu tla na 5 cm i 10 cm i trenutnu temperaturu.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altLang="sr-Latn-RS" dirty="0" smtClean="0"/>
              <a:t>Podaci su preuzeti iz baze podataka i bilo ih je potrebno pretvoriti u čitljivu </a:t>
            </a:r>
            <a:r>
              <a:rPr lang="hr-HR" altLang="sr-Latn-RS" dirty="0" err="1" smtClean="0"/>
              <a:t>excel</a:t>
            </a:r>
            <a:r>
              <a:rPr lang="hr-HR" altLang="sr-Latn-RS" dirty="0" smtClean="0"/>
              <a:t> tablicu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4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23628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zervirano mjesto slike slajda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zervirano mjesto bilježaka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r-H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Kako bi smo saznali je li temperatura tla na dubini od 5 cm veća, manja ili jednaka od temperature tla na dubini od 10 cm poslužili smo se matematičkom operacijom oduzimanja, tako da smo temperaturu tla na dubini od  5 cm oduzeli temperaturu tla na dubini 10 cm.  Na taj način smo izračunali</a:t>
            </a:r>
            <a:r>
              <a:rPr lang="hr-H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broj temperatura kada je temperatura tla na 5 centimetara veća od one na 10 centimetara te broj kada je temperatura na 5 cm manja od temperature na 10 cm odnosno kada su one jednake. </a:t>
            </a:r>
            <a:endParaRPr lang="hr-HR" altLang="sr-Latn-RS" dirty="0" smtClean="0"/>
          </a:p>
        </p:txBody>
      </p:sp>
      <p:sp>
        <p:nvSpPr>
          <p:cNvPr id="54276" name="Rezervirano mjesto broja slajda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A70120C-71A1-4920-BDD2-E132B738571A}" type="slidenum">
              <a:rPr lang="hr-HR" altLang="sr-Latn-RS" smtClean="0"/>
              <a:pPr/>
              <a:t>5</a:t>
            </a:fld>
            <a:endParaRPr lang="hr-HR" altLang="sr-Latn-RS" smtClean="0"/>
          </a:p>
        </p:txBody>
      </p:sp>
    </p:spTree>
    <p:extLst>
      <p:ext uri="{BB962C8B-B14F-4D97-AF65-F5344CB8AC3E}">
        <p14:creationId xmlns:p14="http://schemas.microsoft.com/office/powerpoint/2010/main" val="1334384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altLang="sr-Latn-RS" dirty="0" smtClean="0"/>
              <a:t>Iz tablice vidimo</a:t>
            </a:r>
            <a:r>
              <a:rPr lang="hr-HR" altLang="sr-Latn-RS" baseline="0" dirty="0" smtClean="0"/>
              <a:t> da je u 80 posto slučajeva temperatura na 5 cm viša od one na 10 cm dok je u samo 1 do 2 posto jednaka</a:t>
            </a:r>
            <a:endParaRPr lang="hr-HR" altLang="sr-Latn-RS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6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45001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Zanimalo nas je i</a:t>
            </a:r>
            <a:r>
              <a:rPr lang="hr-HR" baseline="0" dirty="0" smtClean="0"/>
              <a:t> kada su temperature na 5cm manje od temperature na 10cm.</a:t>
            </a:r>
          </a:p>
          <a:p>
            <a:r>
              <a:rPr lang="hr-HR" baseline="0" dirty="0" smtClean="0"/>
              <a:t>Godišnji podatci za mjerno mjesto Bilogora prikazuju nam da se ova pojava najčešće događa u siječnju, studenom i prosincu, a ima ih i u drugim mjesecima ali u znatno manjem broju dok ih u lipnju uopće nije bilo.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7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97659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Daljnjom analizom i usporedbom trenutne temperature i temperature tla</a:t>
            </a:r>
            <a:r>
              <a:rPr lang="hr-HR" baseline="0" dirty="0" smtClean="0"/>
              <a:t> na 5 i 10 cm uočili smo da je kod dugotrajnijih niskih temperatura zraka temperatura tla na 5 cm niža od temperature tla na 10 cm</a:t>
            </a:r>
            <a:endParaRPr lang="hr-HR" dirty="0" smtClean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8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8205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Što je puno bolje vidljivo za</a:t>
            </a:r>
            <a:r>
              <a:rPr lang="hr-HR" baseline="0" dirty="0" smtClean="0"/>
              <a:t> mjerno mjesto Bilogora 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98394C-96D2-4AB9-866E-D34F198E4BB7}" type="slidenum">
              <a:rPr lang="hr-HR" altLang="sr-Latn-RS" smtClean="0"/>
              <a:pPr>
                <a:defRPr/>
              </a:pPr>
              <a:t>9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1273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r-HR" smtClean="0"/>
              <a:t>Uredite stil podnaslova matrice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E66B1-44B2-4AE3-ACB8-46B3F4FD04EF}" type="datetime1">
              <a:rPr lang="hr-HR"/>
              <a:pPr>
                <a:defRPr/>
              </a:pPr>
              <a:t>2.5.2021.</a:t>
            </a:fld>
            <a:endParaRPr lang="hr-HR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757FD-D3BA-4167-AD03-F58632DBD7E8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62378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logo-original mali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BABB0-C77B-4D44-9AFE-C1C83015F55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6485265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logo-original mali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8F0E8-A073-49DD-91A7-33803A6D664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721057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3BAF9-8670-42A6-A5BD-AF08FAA140D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979895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C6D21-23A7-4D34-8AB2-DDE4453F4E1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4187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C35D-BE3B-415D-9D9C-A9F50090F37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1769090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6DC21-8444-4946-BE26-8392699A399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8167335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53F17-5B8A-46A2-8114-FF2CD61D410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497494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logo-original mali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644AD-ED4A-49AF-89D5-74C42C9C59C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4014986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 descr="logo-original mali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6470A-A213-447C-BF8B-FDA1A5C2695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8399701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pic>
        <p:nvPicPr>
          <p:cNvPr id="9" name="Picture 17" descr="logo-original mali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r-HR" noProof="0" smtClean="0"/>
              <a:t>Kliknite ikonu da biste dodali  sliku</a:t>
            </a:r>
            <a:endParaRPr lang="en-US" noProof="0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F8504-E790-4052-933D-2128D441098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1241042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 naslova matrice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39D19B5-A6B3-4936-8260-DB748E5B7F83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4" name="Picture 17" descr="logo-original mali"/>
          <p:cNvPicPr>
            <a:picLocks noChangeAspect="1" noChangeArrowheads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463" y="0"/>
            <a:ext cx="617537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3" r:id="rId2"/>
    <p:sldLayoutId id="2147483918" r:id="rId3"/>
    <p:sldLayoutId id="2147483914" r:id="rId4"/>
    <p:sldLayoutId id="2147483915" r:id="rId5"/>
    <p:sldLayoutId id="2147483916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lobe.pomsk.hr/daruvar_2015/projekti/borjanka/Povezanost%20temperature%20tla%20i%20vrste%20tla_Franje%20ViktoraSignjara,%20Virje.doc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lobe.pomsk.hr/smotra2010/zd10_projekti/sazetak_os_rkjeretov_opatija_atmos_dnevnihod.pdf" TargetMode="External"/><Relationship Id="rId4" Type="http://schemas.openxmlformats.org/officeDocument/2006/relationships/hyperlink" Target="https://globe.pomsk.hr/smotra2016/projekti/borjanka/Povezanost%20temperature%20tla%20i%20vlaznostidotjerano_zadnje.doc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412776"/>
            <a:ext cx="7851648" cy="2664296"/>
          </a:xfrm>
        </p:spPr>
        <p:txBody>
          <a:bodyPr rtlCol="0"/>
          <a:lstStyle/>
          <a:p>
            <a:pPr algn="ctr"/>
            <a:r>
              <a:rPr lang="hr-HR" dirty="0">
                <a:solidFill>
                  <a:srgbClr val="FFFF00"/>
                </a:solidFill>
                <a:effectLst/>
              </a:rPr>
              <a:t>Temperatura tla na mjernom mjestu GLOBE grupe u </a:t>
            </a:r>
            <a:r>
              <a:rPr lang="hr-HR" dirty="0" err="1">
                <a:solidFill>
                  <a:srgbClr val="FFFF00"/>
                </a:solidFill>
                <a:effectLst/>
              </a:rPr>
              <a:t>Virju</a:t>
            </a:r>
            <a:endParaRPr lang="hr-HR" dirty="0">
              <a:solidFill>
                <a:srgbClr val="FFFF00"/>
              </a:solidFill>
              <a:effectLst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1835696" y="4881312"/>
            <a:ext cx="5184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Državna smotra i natjecanje Hrvatskih GLOBE škola svibanj, 2021.</a:t>
            </a:r>
            <a:endParaRPr lang="hr-HR" sz="24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Trenutna temperatura zraka i razlika u temperatura tla na dubini od 5 cm i 10 cm u </a:t>
            </a:r>
            <a:r>
              <a:rPr lang="hr-HR" sz="2400" dirty="0" err="1"/>
              <a:t>Virju</a:t>
            </a:r>
            <a:r>
              <a:rPr lang="hr-HR" sz="2400" dirty="0"/>
              <a:t> (°C) od 1.1.2015. do 28.2.2021.</a:t>
            </a:r>
            <a:endParaRPr lang="hr-HR" sz="24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264015"/>
              </p:ext>
            </p:extLst>
          </p:nvPr>
        </p:nvGraphicFramePr>
        <p:xfrm>
          <a:off x="215516" y="1935163"/>
          <a:ext cx="8712968" cy="4662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35252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Trenutna temperatura zraka </a:t>
            </a:r>
            <a:r>
              <a:rPr lang="hr-HR" sz="2400" dirty="0" smtClean="0"/>
              <a:t>i razlika </a:t>
            </a:r>
            <a:r>
              <a:rPr lang="hr-HR" sz="2400" dirty="0"/>
              <a:t>u temperaturi tla na dubini od 5 cm i 10 cm, (°C)na Bilogori od 1.1.2019. do 31.12.2019.</a:t>
            </a:r>
            <a:r>
              <a:rPr lang="hr-HR" sz="2400" dirty="0"/>
              <a:t> 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511183"/>
              </p:ext>
            </p:extLst>
          </p:nvPr>
        </p:nvGraphicFramePr>
        <p:xfrm>
          <a:off x="251520" y="1935163"/>
          <a:ext cx="8640960" cy="459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lipsa 4"/>
          <p:cNvSpPr/>
          <p:nvPr/>
        </p:nvSpPr>
        <p:spPr>
          <a:xfrm>
            <a:off x="4572000" y="2461865"/>
            <a:ext cx="792088" cy="2983359"/>
          </a:xfrm>
          <a:prstGeom prst="ellipse">
            <a:avLst/>
          </a:prstGeom>
          <a:noFill/>
          <a:ln>
            <a:solidFill>
              <a:srgbClr val="EFEF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Elipsa 5"/>
          <p:cNvSpPr/>
          <p:nvPr/>
        </p:nvSpPr>
        <p:spPr>
          <a:xfrm>
            <a:off x="5655366" y="2461865"/>
            <a:ext cx="648072" cy="3536776"/>
          </a:xfrm>
          <a:prstGeom prst="ellipse">
            <a:avLst/>
          </a:prstGeom>
          <a:noFill/>
          <a:ln>
            <a:solidFill>
              <a:srgbClr val="EFEF1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52375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približno 20%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slučajeva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temperatura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tla na 5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cm niža je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od temperature tla na 10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ojava se najčešće javlja u siječnju, studenom i prosinu ili kod velike promjene temperature</a:t>
            </a:r>
          </a:p>
          <a:p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potvrđena hipoteza:</a:t>
            </a:r>
          </a:p>
          <a:p>
            <a:pPr marL="0" indent="0">
              <a:buNone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Temperatura </a:t>
            </a: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tla na dubini od 5 cm neće uvijek biti viša od one na dubini od 10 cm</a:t>
            </a:r>
          </a:p>
          <a:p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89919464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b="1" dirty="0" smtClean="0"/>
              <a:t>Literatura </a:t>
            </a:r>
            <a:r>
              <a:rPr lang="hr-HR" sz="5400" b="1" dirty="0" smtClean="0"/>
              <a:t>i izvori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z="1400" dirty="0" smtClean="0"/>
              <a:t>GLOBE </a:t>
            </a:r>
            <a:r>
              <a:rPr lang="hr-HR" sz="1400" dirty="0"/>
              <a:t>priručnik za tlo Pripremili prema «</a:t>
            </a:r>
            <a:r>
              <a:rPr lang="hr-HR" sz="1400" dirty="0" err="1"/>
              <a:t>The</a:t>
            </a:r>
            <a:r>
              <a:rPr lang="hr-HR" sz="1400" dirty="0"/>
              <a:t> Globe - </a:t>
            </a:r>
            <a:r>
              <a:rPr lang="hr-HR" sz="1400" dirty="0" err="1"/>
              <a:t>Teacher's</a:t>
            </a:r>
            <a:r>
              <a:rPr lang="hr-HR" sz="1400" dirty="0"/>
              <a:t> </a:t>
            </a:r>
            <a:r>
              <a:rPr lang="hr-HR" sz="1400" dirty="0" err="1"/>
              <a:t>Guide</a:t>
            </a:r>
            <a:r>
              <a:rPr lang="hr-HR" sz="1400" dirty="0"/>
              <a:t>» </a:t>
            </a:r>
            <a:r>
              <a:rPr lang="hr-HR" sz="1400" dirty="0" err="1"/>
              <a:t>Borjanka</a:t>
            </a:r>
            <a:r>
              <a:rPr lang="hr-HR" sz="1400" dirty="0"/>
              <a:t> Smojver, dipl. ing. i Sanja </a:t>
            </a:r>
            <a:r>
              <a:rPr lang="hr-HR" sz="1400" dirty="0" err="1"/>
              <a:t>Klubička</a:t>
            </a:r>
            <a:r>
              <a:rPr lang="hr-HR" sz="1400" dirty="0"/>
              <a:t>, dipl. </a:t>
            </a:r>
            <a:r>
              <a:rPr lang="hr-HR" sz="1400" dirty="0" err="1"/>
              <a:t>ing</a:t>
            </a:r>
            <a:r>
              <a:rPr lang="hr-HR" sz="1400" dirty="0"/>
              <a:t> Podaci sa atmosferske GLOBE postaje OŠ prof. Franje Viktora </a:t>
            </a:r>
            <a:r>
              <a:rPr lang="hr-HR" sz="1400" dirty="0" err="1"/>
              <a:t>Šignjara</a:t>
            </a:r>
            <a:endParaRPr lang="hr-HR" sz="1400" dirty="0"/>
          </a:p>
          <a:p>
            <a:pPr lvl="0"/>
            <a:r>
              <a:rPr lang="hr-HR" sz="1400" dirty="0"/>
              <a:t>Podaci s GLOBE servera za temperaturu tla i  trenutnu temperaturu</a:t>
            </a:r>
          </a:p>
          <a:p>
            <a:pPr lvl="0"/>
            <a:r>
              <a:rPr lang="hr-HR" sz="1400" dirty="0" err="1"/>
              <a:t>Bendelja</a:t>
            </a:r>
            <a:r>
              <a:rPr lang="hr-HR" sz="1400" dirty="0"/>
              <a:t>, D., </a:t>
            </a:r>
            <a:r>
              <a:rPr lang="hr-HR" sz="1400" dirty="0" err="1"/>
              <a:t>Domjanović</a:t>
            </a:r>
            <a:r>
              <a:rPr lang="hr-HR" sz="1400" dirty="0"/>
              <a:t> Horvat, D., </a:t>
            </a:r>
            <a:r>
              <a:rPr lang="hr-HR" sz="1400" dirty="0" err="1"/>
              <a:t>Garašić</a:t>
            </a:r>
            <a:r>
              <a:rPr lang="hr-HR" sz="1400" dirty="0"/>
              <a:t>, D., </a:t>
            </a:r>
            <a:r>
              <a:rPr lang="hr-HR" sz="1400" dirty="0" err="1"/>
              <a:t>Lukša,Ž</a:t>
            </a:r>
            <a:r>
              <a:rPr lang="hr-HR" sz="1400" dirty="0"/>
              <a:t>., </a:t>
            </a:r>
            <a:r>
              <a:rPr lang="hr-HR" sz="1400" dirty="0" err="1"/>
              <a:t>Budić</a:t>
            </a:r>
            <a:r>
              <a:rPr lang="hr-HR" sz="1400" dirty="0"/>
              <a:t>, I.,</a:t>
            </a:r>
            <a:r>
              <a:rPr lang="hr-HR" sz="1400" dirty="0" err="1"/>
              <a:t>Culjak</a:t>
            </a:r>
            <a:r>
              <a:rPr lang="hr-HR" sz="1400" dirty="0"/>
              <a:t>, Đ., </a:t>
            </a:r>
            <a:r>
              <a:rPr lang="hr-HR" sz="1400" dirty="0" err="1"/>
              <a:t>Gudić</a:t>
            </a:r>
            <a:r>
              <a:rPr lang="hr-HR" sz="1400" dirty="0"/>
              <a:t>, M., 2019: Priroda 5 - udžbenik prirode u 5. razredu osnovne škole. Školska knjiga, Zagreb</a:t>
            </a:r>
          </a:p>
          <a:p>
            <a:pPr lvl="0"/>
            <a:r>
              <a:rPr lang="hr-HR" sz="1400" dirty="0" err="1"/>
              <a:t>Kaučić</a:t>
            </a:r>
            <a:r>
              <a:rPr lang="hr-HR" sz="1400" dirty="0"/>
              <a:t> d. 1989. Karakteristike temperatura tla u Hrvatskoj. Rasprave 24, Zagreb. str.65-71.</a:t>
            </a:r>
          </a:p>
          <a:p>
            <a:pPr lvl="0"/>
            <a:r>
              <a:rPr lang="hr-HR" sz="1400" dirty="0" err="1"/>
              <a:t>Derežić</a:t>
            </a:r>
            <a:r>
              <a:rPr lang="hr-HR" sz="1400" dirty="0"/>
              <a:t> D., Vučetić V. 2011. Tendencija povećanja srednje temperature tla u Hrvatskoj. Hrvatski meteorološki časopis Croatian </a:t>
            </a:r>
            <a:r>
              <a:rPr lang="hr-HR" sz="1400" dirty="0" err="1"/>
              <a:t>Meteorological</a:t>
            </a:r>
            <a:r>
              <a:rPr lang="hr-HR" sz="1400" dirty="0"/>
              <a:t> Journal, 46, 2011., str. 85-96</a:t>
            </a:r>
          </a:p>
          <a:p>
            <a:pPr lvl="0"/>
            <a:r>
              <a:rPr lang="hr-HR" sz="1400" dirty="0"/>
              <a:t>veza na rad Povezanost temperature tla i vrste tla </a:t>
            </a:r>
            <a:r>
              <a:rPr lang="hr-HR" sz="1400" u="sng" dirty="0">
                <a:hlinkClick r:id="rId3"/>
              </a:rPr>
              <a:t>https://globe.pomsk.hr/daruvar_2015/projekti/borjanka/Povezanost%20temperature%20tla%20i%20vrste%20tla_Franje%20ViktoraSignjara,%20Virje.doc</a:t>
            </a:r>
            <a:endParaRPr lang="hr-HR" sz="1400" dirty="0"/>
          </a:p>
          <a:p>
            <a:pPr lvl="0"/>
            <a:r>
              <a:rPr lang="hr-HR" sz="1400" dirty="0"/>
              <a:t>veza na rad Povezanost temperature tla i vlažnosti tla </a:t>
            </a:r>
            <a:r>
              <a:rPr lang="hr-HR" sz="1400" u="sng" dirty="0">
                <a:hlinkClick r:id="rId4"/>
              </a:rPr>
              <a:t>https://globe.pomsk.hr/smotra2016/projekti/borjanka/Povezanost%20temperature%20tla%20i%20vlaznostidotjerano_zadnje.doc</a:t>
            </a:r>
            <a:endParaRPr lang="hr-HR" sz="1400" dirty="0"/>
          </a:p>
          <a:p>
            <a:pPr lvl="0"/>
            <a:r>
              <a:rPr lang="hr-HR" sz="1400" dirty="0"/>
              <a:t>veza na rad Primjeri dnevnog hoda temperature tla i zraka u Opatiji </a:t>
            </a:r>
            <a:r>
              <a:rPr lang="hr-HR" sz="1400" u="sng" dirty="0">
                <a:hlinkClick r:id="rId5"/>
              </a:rPr>
              <a:t>https://globe.pomsk.hr/smotra2010/zd10_projekti/sazetak_os_rkjeretov_opatija_atmos_dnevnihod.pdf</a:t>
            </a:r>
            <a:endParaRPr lang="hr-HR" sz="1400" dirty="0"/>
          </a:p>
          <a:p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5229955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/>
          </p:cNvPr>
          <p:cNvSpPr>
            <a:spLocks noGrp="1"/>
          </p:cNvSpPr>
          <p:nvPr>
            <p:ph type="title"/>
          </p:nvPr>
        </p:nvSpPr>
        <p:spPr>
          <a:xfrm>
            <a:off x="611560" y="908720"/>
            <a:ext cx="7886700" cy="760413"/>
          </a:xfrm>
        </p:spPr>
        <p:txBody>
          <a:bodyPr/>
          <a:lstStyle/>
          <a:p>
            <a:pPr>
              <a:defRPr/>
            </a:pPr>
            <a:r>
              <a:rPr lang="hr-HR" sz="4000" dirty="0">
                <a:solidFill>
                  <a:srgbClr val="008000"/>
                </a:solidFill>
                <a:ea typeface="+mn-ea"/>
              </a:rPr>
              <a:t>Projekt izradili</a:t>
            </a:r>
          </a:p>
        </p:txBody>
      </p:sp>
      <p:sp>
        <p:nvSpPr>
          <p:cNvPr id="8" name="Content Placeholder 7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7544" y="2204864"/>
            <a:ext cx="7787208" cy="352839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400" u="sng" dirty="0"/>
              <a:t>Učenici:</a:t>
            </a:r>
          </a:p>
          <a:p>
            <a:pPr>
              <a:defRPr/>
            </a:pPr>
            <a:r>
              <a:rPr lang="hr-HR" sz="2400" dirty="0"/>
              <a:t>Mihaela Oršuš</a:t>
            </a:r>
          </a:p>
          <a:p>
            <a:pPr>
              <a:defRPr/>
            </a:pPr>
            <a:r>
              <a:rPr lang="hr-HR" sz="2400" dirty="0" smtClean="0"/>
              <a:t>Alan Lončar</a:t>
            </a:r>
            <a:endParaRPr lang="hr-HR" sz="2400" dirty="0"/>
          </a:p>
          <a:p>
            <a:pPr>
              <a:defRPr/>
            </a:pPr>
            <a:r>
              <a:rPr lang="hr-HR" sz="2400" dirty="0" smtClean="0"/>
              <a:t>Mateo Posavec</a:t>
            </a:r>
            <a:endParaRPr lang="hr-HR" sz="2400" dirty="0"/>
          </a:p>
          <a:p>
            <a:pPr marL="0" indent="0">
              <a:buFontTx/>
              <a:buNone/>
              <a:defRPr/>
            </a:pPr>
            <a:r>
              <a:rPr lang="hr-HR" sz="2400" u="sng" dirty="0"/>
              <a:t>Mentor:</a:t>
            </a:r>
          </a:p>
          <a:p>
            <a:pPr>
              <a:defRPr/>
            </a:pPr>
            <a:r>
              <a:rPr lang="hr-HR" sz="2400" dirty="0"/>
              <a:t>Darko Herbai, prof. </a:t>
            </a:r>
          </a:p>
          <a:p>
            <a:pPr>
              <a:defRPr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37419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slov 6"/>
          <p:cNvSpPr>
            <a:spLocks noGrp="1"/>
          </p:cNvSpPr>
          <p:nvPr>
            <p:ph type="title"/>
          </p:nvPr>
        </p:nvSpPr>
        <p:spPr>
          <a:xfrm>
            <a:off x="468313" y="1557340"/>
            <a:ext cx="8229600" cy="2682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r-HR" altLang="sr-Latn-RS" b="1" smtClean="0"/>
              <a:t>Hvala na pažnji !</a:t>
            </a:r>
            <a:r>
              <a:rPr lang="hr-HR" altLang="sr-Latn-RS" smtClean="0"/>
              <a:t/>
            </a:r>
            <a:br>
              <a:rPr lang="hr-HR" altLang="sr-Latn-RS" smtClean="0"/>
            </a:br>
            <a:r>
              <a:rPr lang="hr-HR" altLang="sr-Latn-RS" smtClean="0"/>
              <a:t/>
            </a:r>
            <a:br>
              <a:rPr lang="hr-HR" altLang="sr-Latn-RS" smtClean="0"/>
            </a:br>
            <a:r>
              <a:rPr lang="hr-HR" altLang="sr-Latn-RS" smtClean="0"/>
              <a:t>Pitanja 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659352"/>
          </a:xfrm>
        </p:spPr>
        <p:txBody>
          <a:bodyPr/>
          <a:lstStyle/>
          <a:p>
            <a:pPr algn="ctr"/>
            <a:r>
              <a:rPr lang="hr-HR" dirty="0" smtClean="0"/>
              <a:t>Istraživačka pitanja</a:t>
            </a:r>
            <a:endParaRPr lang="hr-HR" dirty="0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half" idx="3"/>
          </p:nvPr>
        </p:nvSpPr>
        <p:spPr>
          <a:xfrm>
            <a:off x="4645025" y="1129253"/>
            <a:ext cx="4041775" cy="654843"/>
          </a:xfrm>
        </p:spPr>
        <p:txBody>
          <a:bodyPr/>
          <a:lstStyle/>
          <a:p>
            <a:pPr algn="ctr"/>
            <a:r>
              <a:rPr lang="hr-HR" dirty="0" smtClean="0"/>
              <a:t>Hipoteza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2"/>
          </p:nvPr>
        </p:nvSpPr>
        <p:spPr>
          <a:xfrm>
            <a:off x="457200" y="2276872"/>
            <a:ext cx="4040188" cy="3845720"/>
          </a:xfrm>
        </p:spPr>
        <p:txBody>
          <a:bodyPr/>
          <a:lstStyle/>
          <a:p>
            <a:pPr lvl="0"/>
            <a:r>
              <a:rPr lang="hr-HR" dirty="0"/>
              <a:t>Imali li razlike u temperaturi tla na dubini od 5 cm i 10 cm u toplim (ljetnim) i hladnim (zimskim) mjesecima? </a:t>
            </a:r>
          </a:p>
          <a:p>
            <a:pPr lvl="0"/>
            <a:r>
              <a:rPr lang="hr-HR" dirty="0"/>
              <a:t>Je li moguće da u ljetnim mjesecima temperatura na 5 cm bude niža od one na 10 cm? </a:t>
            </a:r>
          </a:p>
          <a:p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4"/>
          </p:nvPr>
        </p:nvSpPr>
        <p:spPr>
          <a:xfrm>
            <a:off x="4645025" y="2284985"/>
            <a:ext cx="4041775" cy="3845720"/>
          </a:xfrm>
        </p:spPr>
        <p:txBody>
          <a:bodyPr/>
          <a:lstStyle/>
          <a:p>
            <a:r>
              <a:rPr lang="hr-HR" dirty="0"/>
              <a:t>Temperatura tla na dubini od 5 cm neće uvijek biti viša od one na dubini od 10 cm</a:t>
            </a:r>
          </a:p>
        </p:txBody>
      </p:sp>
    </p:spTree>
    <p:extLst>
      <p:ext uri="{BB962C8B-B14F-4D97-AF65-F5344CB8AC3E}">
        <p14:creationId xmlns:p14="http://schemas.microsoft.com/office/powerpoint/2010/main" val="390473556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 smtClean="0"/>
              <a:t>Metode istraživanja</a:t>
            </a:r>
            <a:endParaRPr lang="hr-HR" sz="4800" dirty="0"/>
          </a:p>
        </p:txBody>
      </p:sp>
      <p:sp>
        <p:nvSpPr>
          <p:cNvPr id="2" name="Rezervirano mjesto teksta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GLOBE </a:t>
            </a:r>
            <a:r>
              <a:rPr lang="hr-HR" dirty="0"/>
              <a:t>protokoli:</a:t>
            </a:r>
          </a:p>
          <a:p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7787208" cy="1922512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r>
              <a:rPr lang="hr-HR" dirty="0"/>
              <a:t>određivanje vrste </a:t>
            </a:r>
            <a:r>
              <a:rPr lang="hr-HR" dirty="0" smtClean="0"/>
              <a:t>tla</a:t>
            </a:r>
          </a:p>
          <a:p>
            <a:r>
              <a:rPr lang="hr-HR" dirty="0" smtClean="0"/>
              <a:t>temperatura tla</a:t>
            </a:r>
          </a:p>
          <a:p>
            <a:r>
              <a:rPr lang="hr-HR" dirty="0"/>
              <a:t>atmosferska mjerenja temperature </a:t>
            </a:r>
            <a:r>
              <a:rPr lang="hr-HR" dirty="0" smtClean="0"/>
              <a:t>zraka</a:t>
            </a:r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239258"/>
              </p:ext>
            </p:extLst>
          </p:nvPr>
        </p:nvGraphicFramePr>
        <p:xfrm>
          <a:off x="539552" y="4650015"/>
          <a:ext cx="7056784" cy="892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0669">
                  <a:extLst>
                    <a:ext uri="{9D8B030D-6E8A-4147-A177-3AD203B41FA5}">
                      <a16:colId xmlns:a16="http://schemas.microsoft.com/office/drawing/2014/main" val="2751523162"/>
                    </a:ext>
                  </a:extLst>
                </a:gridCol>
                <a:gridCol w="3368990">
                  <a:extLst>
                    <a:ext uri="{9D8B030D-6E8A-4147-A177-3AD203B41FA5}">
                      <a16:colId xmlns:a16="http://schemas.microsoft.com/office/drawing/2014/main" val="4181793380"/>
                    </a:ext>
                  </a:extLst>
                </a:gridCol>
                <a:gridCol w="2737125">
                  <a:extLst>
                    <a:ext uri="{9D8B030D-6E8A-4147-A177-3AD203B41FA5}">
                      <a16:colId xmlns:a16="http://schemas.microsoft.com/office/drawing/2014/main" val="2035132368"/>
                    </a:ext>
                  </a:extLst>
                </a:gridCol>
              </a:tblGrid>
              <a:tr h="44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>
                          <a:effectLst/>
                        </a:rPr>
                        <a:t> 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>
                          <a:effectLst/>
                        </a:rPr>
                        <a:t>Struktura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>
                          <a:effectLst/>
                        </a:rPr>
                        <a:t>Konzistentnost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0946419"/>
                  </a:ext>
                </a:extLst>
              </a:tr>
              <a:tr h="44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>
                          <a:effectLst/>
                        </a:rPr>
                        <a:t>Tlo 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 err="1">
                          <a:effectLst/>
                        </a:rPr>
                        <a:t>Grudasta</a:t>
                      </a:r>
                      <a:r>
                        <a:rPr lang="hr-HR" sz="2200" dirty="0">
                          <a:effectLst/>
                        </a:rPr>
                        <a:t> (</a:t>
                      </a:r>
                      <a:r>
                        <a:rPr lang="hr-HR" sz="2200" dirty="0" err="1">
                          <a:effectLst/>
                        </a:rPr>
                        <a:t>blocky</a:t>
                      </a:r>
                      <a:r>
                        <a:rPr lang="hr-HR" sz="2200" dirty="0">
                          <a:effectLst/>
                        </a:rPr>
                        <a:t>)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2200" dirty="0">
                          <a:effectLst/>
                        </a:rPr>
                        <a:t>Čvrsto (</a:t>
                      </a:r>
                      <a:r>
                        <a:rPr lang="hr-HR" sz="2200" dirty="0" err="1">
                          <a:effectLst/>
                        </a:rPr>
                        <a:t>firm</a:t>
                      </a:r>
                      <a:r>
                        <a:rPr lang="hr-HR" sz="2200" dirty="0">
                          <a:effectLst/>
                        </a:rPr>
                        <a:t>)</a:t>
                      </a:r>
                      <a:endParaRPr lang="hr-H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3611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781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53336" y="764704"/>
            <a:ext cx="2890664" cy="648072"/>
          </a:xfrm>
        </p:spPr>
        <p:txBody>
          <a:bodyPr/>
          <a:lstStyle/>
          <a:p>
            <a:r>
              <a:rPr lang="hr-HR" sz="2400" dirty="0"/>
              <a:t>Metode istraživanja</a:t>
            </a:r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8003232" cy="659352"/>
          </a:xfrm>
        </p:spPr>
        <p:txBody>
          <a:bodyPr/>
          <a:lstStyle/>
          <a:p>
            <a:r>
              <a:rPr lang="pl-PL" altLang="sr-Latn-RS" dirty="0">
                <a:latin typeface="Arial" panose="020B0604020202020204" pitchFamily="34" charset="0"/>
                <a:cs typeface="Arial" panose="020B0604020202020204" pitchFamily="34" charset="0"/>
              </a:rPr>
              <a:t>Korišteni podatci iz GLOBE baze podataka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88072849"/>
              </p:ext>
            </p:extLst>
          </p:nvPr>
        </p:nvGraphicFramePr>
        <p:xfrm>
          <a:off x="457200" y="2514600"/>
          <a:ext cx="8003232" cy="2594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6704">
                  <a:extLst>
                    <a:ext uri="{9D8B030D-6E8A-4147-A177-3AD203B41FA5}">
                      <a16:colId xmlns:a16="http://schemas.microsoft.com/office/drawing/2014/main" val="707813288"/>
                    </a:ext>
                  </a:extLst>
                </a:gridCol>
                <a:gridCol w="1037456">
                  <a:extLst>
                    <a:ext uri="{9D8B030D-6E8A-4147-A177-3AD203B41FA5}">
                      <a16:colId xmlns:a16="http://schemas.microsoft.com/office/drawing/2014/main" val="2125918707"/>
                    </a:ext>
                  </a:extLst>
                </a:gridCol>
                <a:gridCol w="1778495">
                  <a:extLst>
                    <a:ext uri="{9D8B030D-6E8A-4147-A177-3AD203B41FA5}">
                      <a16:colId xmlns:a16="http://schemas.microsoft.com/office/drawing/2014/main" val="1373425845"/>
                    </a:ext>
                  </a:extLst>
                </a:gridCol>
                <a:gridCol w="1852600">
                  <a:extLst>
                    <a:ext uri="{9D8B030D-6E8A-4147-A177-3AD203B41FA5}">
                      <a16:colId xmlns:a16="http://schemas.microsoft.com/office/drawing/2014/main" val="76172590"/>
                    </a:ext>
                  </a:extLst>
                </a:gridCol>
                <a:gridCol w="1407977">
                  <a:extLst>
                    <a:ext uri="{9D8B030D-6E8A-4147-A177-3AD203B41FA5}">
                      <a16:colId xmlns:a16="http://schemas.microsoft.com/office/drawing/2014/main" val="1288951739"/>
                    </a:ext>
                  </a:extLst>
                </a:gridCol>
              </a:tblGrid>
              <a:tr h="437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Naziv mjernog mjesta</a:t>
                      </a:r>
                      <a:endParaRPr lang="hr-H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Mjesto</a:t>
                      </a:r>
                      <a:endParaRPr lang="hr-H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Nadnevak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 početka mjerenja</a:t>
                      </a:r>
                      <a:endParaRPr lang="hr-H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Nadnevak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završetka mjerenja</a:t>
                      </a:r>
                      <a:endParaRPr lang="hr-H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effectLst/>
                        </a:rPr>
                        <a:t>Broj izvršenih mjerenja</a:t>
                      </a:r>
                      <a:endParaRPr lang="hr-H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43206"/>
                  </a:ext>
                </a:extLst>
              </a:tr>
              <a:tr h="788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OŠ prof. Franje Viktora </a:t>
                      </a:r>
                      <a:r>
                        <a:rPr lang="hr-HR" sz="1800" dirty="0" err="1">
                          <a:effectLst/>
                        </a:rPr>
                        <a:t>Šignjara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err="1">
                          <a:effectLst/>
                        </a:rPr>
                        <a:t>Virje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1.1.2015.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28.2.2021.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296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700191"/>
                  </a:ext>
                </a:extLst>
              </a:tr>
              <a:tr h="9255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DHMZ mjerna postaja Bilogora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Bilogora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1.1.2019.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31.12.2019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365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076" marR="3307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717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738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zervirano mjesto sadržaja 1"/>
          <p:cNvSpPr>
            <a:spLocks noGrp="1"/>
          </p:cNvSpPr>
          <p:nvPr>
            <p:ph idx="1"/>
          </p:nvPr>
        </p:nvSpPr>
        <p:spPr>
          <a:xfrm>
            <a:off x="323528" y="1988840"/>
            <a:ext cx="8424614" cy="4032448"/>
          </a:xfrm>
        </p:spPr>
        <p:txBody>
          <a:bodyPr/>
          <a:lstStyle/>
          <a:p>
            <a:r>
              <a:rPr lang="hr-HR" altLang="sr-Latn-RS" sz="2400" dirty="0" smtClean="0"/>
              <a:t>Prikupljene podatke prikazali smo tablično i grafički </a:t>
            </a:r>
            <a:r>
              <a:rPr lang="hr-HR" altLang="sr-Latn-RS" sz="2400" dirty="0" smtClean="0"/>
              <a:t>te  </a:t>
            </a:r>
            <a:r>
              <a:rPr lang="hr-HR" altLang="sr-Latn-RS" sz="2400" dirty="0" smtClean="0"/>
              <a:t>ih međusobno usporedili. Za obradu podataka koristili smo program Excel</a:t>
            </a:r>
            <a:r>
              <a:rPr lang="hr-HR" altLang="sr-Latn-RS" sz="2400" dirty="0" smtClean="0"/>
              <a:t>.</a:t>
            </a:r>
          </a:p>
          <a:p>
            <a:endParaRPr lang="hr-HR" altLang="sr-Latn-RS" sz="2400" dirty="0" smtClean="0"/>
          </a:p>
          <a:p>
            <a:r>
              <a:rPr lang="hr-HR" altLang="sr-Latn-RS" sz="2400" dirty="0" smtClean="0"/>
              <a:t>Iz </a:t>
            </a:r>
            <a:r>
              <a:rPr lang="hr-HR" altLang="sr-Latn-RS" sz="2400" dirty="0" smtClean="0"/>
              <a:t>izmjerenih podataka </a:t>
            </a:r>
            <a:r>
              <a:rPr lang="hr-HR" altLang="sr-Latn-RS" sz="2400" dirty="0" smtClean="0"/>
              <a:t>izračunali </a:t>
            </a:r>
            <a:r>
              <a:rPr lang="hr-HR" altLang="sr-Latn-RS" sz="2400" dirty="0" smtClean="0"/>
              <a:t>smo:</a:t>
            </a:r>
          </a:p>
          <a:p>
            <a:pPr>
              <a:buFontTx/>
              <a:buAutoNum type="alphaLcParenR"/>
            </a:pPr>
            <a:r>
              <a:rPr lang="hr-HR" altLang="sr-Latn-RS" sz="2400" dirty="0" smtClean="0"/>
              <a:t>Broj temperatura T5cm &gt; T10cm</a:t>
            </a:r>
          </a:p>
          <a:p>
            <a:pPr>
              <a:buFontTx/>
              <a:buAutoNum type="alphaLcParenR"/>
            </a:pPr>
            <a:r>
              <a:rPr lang="hr-HR" altLang="sr-Latn-RS" sz="2400" dirty="0"/>
              <a:t>Broj temperatura </a:t>
            </a:r>
            <a:r>
              <a:rPr lang="hr-HR" altLang="sr-Latn-RS" sz="2400" dirty="0" smtClean="0"/>
              <a:t>T5cm &lt; T10cm</a:t>
            </a:r>
          </a:p>
          <a:p>
            <a:pPr>
              <a:buFontTx/>
              <a:buAutoNum type="alphaLcParenR"/>
            </a:pPr>
            <a:r>
              <a:rPr lang="hr-HR" altLang="sr-Latn-RS" sz="2400" dirty="0"/>
              <a:t>Broj temperatura </a:t>
            </a:r>
            <a:r>
              <a:rPr lang="hr-HR" altLang="sr-Latn-RS" sz="2400" dirty="0" smtClean="0"/>
              <a:t>T5cm = T10cm</a:t>
            </a:r>
            <a:endParaRPr lang="hr-HR" altLang="sr-Latn-RS" sz="2400" dirty="0"/>
          </a:p>
          <a:p>
            <a:pPr>
              <a:buFontTx/>
              <a:buAutoNum type="alphaLcParenR"/>
            </a:pPr>
            <a:endParaRPr lang="hr-HR" altLang="sr-Latn-RS" sz="2400" dirty="0" smtClean="0"/>
          </a:p>
          <a:p>
            <a:pPr>
              <a:buFontTx/>
              <a:buAutoNum type="alphaLcParenR"/>
            </a:pPr>
            <a:endParaRPr lang="hr-HR" altLang="sr-Latn-RS" dirty="0" smtClean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510534" cy="432048"/>
          </a:xfrm>
        </p:spPr>
        <p:txBody>
          <a:bodyPr/>
          <a:lstStyle/>
          <a:p>
            <a:r>
              <a:rPr lang="hr-HR" sz="4800" b="1" dirty="0"/>
              <a:t>Prikaz i analiza podataka</a:t>
            </a:r>
            <a:r>
              <a:rPr lang="hr-HR" sz="4800" dirty="0"/>
              <a:t> </a:t>
            </a:r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9738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Broj i postotak dana kada je temperatura na dubini 5 cm </a:t>
            </a:r>
            <a:r>
              <a:rPr lang="hr-HR" sz="2400" dirty="0" smtClean="0"/>
              <a:t>viša, </a:t>
            </a:r>
            <a:r>
              <a:rPr lang="hr-HR" sz="2400" dirty="0"/>
              <a:t>manja ili jednaka temperaturi tla na dubini 10 cm</a:t>
            </a:r>
            <a:endParaRPr lang="hr-HR" sz="2400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894013"/>
              </p:ext>
            </p:extLst>
          </p:nvPr>
        </p:nvGraphicFramePr>
        <p:xfrm>
          <a:off x="323527" y="2132856"/>
          <a:ext cx="8496944" cy="37882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2333">
                  <a:extLst>
                    <a:ext uri="{9D8B030D-6E8A-4147-A177-3AD203B41FA5}">
                      <a16:colId xmlns:a16="http://schemas.microsoft.com/office/drawing/2014/main" val="4187526251"/>
                    </a:ext>
                  </a:extLst>
                </a:gridCol>
                <a:gridCol w="890763">
                  <a:extLst>
                    <a:ext uri="{9D8B030D-6E8A-4147-A177-3AD203B41FA5}">
                      <a16:colId xmlns:a16="http://schemas.microsoft.com/office/drawing/2014/main" val="1227183226"/>
                    </a:ext>
                  </a:extLst>
                </a:gridCol>
                <a:gridCol w="704172">
                  <a:extLst>
                    <a:ext uri="{9D8B030D-6E8A-4147-A177-3AD203B41FA5}">
                      <a16:colId xmlns:a16="http://schemas.microsoft.com/office/drawing/2014/main" val="3032918344"/>
                    </a:ext>
                  </a:extLst>
                </a:gridCol>
                <a:gridCol w="1550886">
                  <a:extLst>
                    <a:ext uri="{9D8B030D-6E8A-4147-A177-3AD203B41FA5}">
                      <a16:colId xmlns:a16="http://schemas.microsoft.com/office/drawing/2014/main" val="633652032"/>
                    </a:ext>
                  </a:extLst>
                </a:gridCol>
                <a:gridCol w="480959">
                  <a:extLst>
                    <a:ext uri="{9D8B030D-6E8A-4147-A177-3AD203B41FA5}">
                      <a16:colId xmlns:a16="http://schemas.microsoft.com/office/drawing/2014/main" val="1418757380"/>
                    </a:ext>
                  </a:extLst>
                </a:gridCol>
                <a:gridCol w="1523037">
                  <a:extLst>
                    <a:ext uri="{9D8B030D-6E8A-4147-A177-3AD203B41FA5}">
                      <a16:colId xmlns:a16="http://schemas.microsoft.com/office/drawing/2014/main" val="3540752815"/>
                    </a:ext>
                  </a:extLst>
                </a:gridCol>
                <a:gridCol w="480959">
                  <a:extLst>
                    <a:ext uri="{9D8B030D-6E8A-4147-A177-3AD203B41FA5}">
                      <a16:colId xmlns:a16="http://schemas.microsoft.com/office/drawing/2014/main" val="145366345"/>
                    </a:ext>
                  </a:extLst>
                </a:gridCol>
                <a:gridCol w="1442877">
                  <a:extLst>
                    <a:ext uri="{9D8B030D-6E8A-4147-A177-3AD203B41FA5}">
                      <a16:colId xmlns:a16="http://schemas.microsoft.com/office/drawing/2014/main" val="3743856318"/>
                    </a:ext>
                  </a:extLst>
                </a:gridCol>
                <a:gridCol w="480958">
                  <a:extLst>
                    <a:ext uri="{9D8B030D-6E8A-4147-A177-3AD203B41FA5}">
                      <a16:colId xmlns:a16="http://schemas.microsoft.com/office/drawing/2014/main" val="2937542180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Naziv mjernog mjesta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Mjesto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Broj mjerenja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Temperatura tla na 5 cm viša od temperature tla na 10 cm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Postotak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Temperatura tla na 5 cm niža od temperature tla na 10 cm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Postotak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Temperatura tla na 5 cm jednaka temperaturi tla na 10 cm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Postotak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154781"/>
                  </a:ext>
                </a:extLst>
              </a:tr>
              <a:tr h="1155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OŠ prof. Franje Viktora Šignjara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effectLst/>
                        </a:rPr>
                        <a:t>Virje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296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235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80%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57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19%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4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1%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403428"/>
                  </a:ext>
                </a:extLst>
              </a:tr>
              <a:tr h="1192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DHMZ mjerna postaja Bilogora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Bilogora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365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</a:rPr>
                        <a:t>293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80%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65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18%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7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</a:rPr>
                        <a:t>2%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600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8307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Odnos temperatura tla po mjesecima na Bilogori od 1.1.2019. do 31.12.2019.</a:t>
            </a:r>
            <a:endParaRPr lang="hr-HR" sz="2400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025767"/>
              </p:ext>
            </p:extLst>
          </p:nvPr>
        </p:nvGraphicFramePr>
        <p:xfrm>
          <a:off x="251520" y="1935163"/>
          <a:ext cx="8435280" cy="459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597409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Trenutna temperatura zraka i temperatura tla na dubini od 5 cm i 10 cm (°C) u </a:t>
            </a:r>
            <a:r>
              <a:rPr lang="hr-HR" sz="2400" dirty="0" err="1"/>
              <a:t>Virju</a:t>
            </a:r>
            <a:r>
              <a:rPr lang="hr-HR" sz="2400" dirty="0"/>
              <a:t> od 1.1.2015. do 28.2.2021.</a:t>
            </a:r>
            <a:r>
              <a:rPr lang="hr-HR" sz="2400" dirty="0"/>
              <a:t> </a:t>
            </a: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364849"/>
              </p:ext>
            </p:extLst>
          </p:nvPr>
        </p:nvGraphicFramePr>
        <p:xfrm>
          <a:off x="251520" y="1935163"/>
          <a:ext cx="8640960" cy="4734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52987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Trenutna temperatura zraka i temperatura tla na dubini od 5cm i 10 cm (°C) na Bilogori od 1.1.2019. do 31.12.2019.</a:t>
            </a:r>
            <a:r>
              <a:rPr lang="hr-HR" sz="2400" dirty="0"/>
              <a:t> 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617189"/>
              </p:ext>
            </p:extLst>
          </p:nvPr>
        </p:nvGraphicFramePr>
        <p:xfrm>
          <a:off x="287524" y="1988840"/>
          <a:ext cx="8568952" cy="4662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63413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jek">
  <a:themeElements>
    <a:clrScheme name="Tij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ij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j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ije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Tije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7292</TotalTime>
  <Words>1386</Words>
  <Application>Microsoft Office PowerPoint</Application>
  <PresentationFormat>Prikaz na zaslonu (4:3)</PresentationFormat>
  <Paragraphs>150</Paragraphs>
  <Slides>15</Slides>
  <Notes>15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Constantia</vt:lpstr>
      <vt:lpstr>Times New Roman</vt:lpstr>
      <vt:lpstr>Wingdings 2</vt:lpstr>
      <vt:lpstr>Tijek</vt:lpstr>
      <vt:lpstr>Temperatura tla na mjernom mjestu GLOBE grupe u Virju</vt:lpstr>
      <vt:lpstr>PowerPoint prezentacija</vt:lpstr>
      <vt:lpstr>Metode istraživanja</vt:lpstr>
      <vt:lpstr>Metode istraživanja</vt:lpstr>
      <vt:lpstr>Prikaz i analiza podataka </vt:lpstr>
      <vt:lpstr>Broj i postotak dana kada je temperatura na dubini 5 cm viša, manja ili jednaka temperaturi tla na dubini 10 cm</vt:lpstr>
      <vt:lpstr>Odnos temperatura tla po mjesecima na Bilogori od 1.1.2019. do 31.12.2019.</vt:lpstr>
      <vt:lpstr>Trenutna temperatura zraka i temperatura tla na dubini od 5 cm i 10 cm (°C) u Virju od 1.1.2015. do 28.2.2021. </vt:lpstr>
      <vt:lpstr>Trenutna temperatura zraka i temperatura tla na dubini od 5cm i 10 cm (°C) na Bilogori od 1.1.2019. do 31.12.2019. </vt:lpstr>
      <vt:lpstr>Trenutna temperatura zraka i razlika u temperatura tla na dubini od 5 cm i 10 cm u Virju (°C) od 1.1.2015. do 28.2.2021.</vt:lpstr>
      <vt:lpstr>Trenutna temperatura zraka i razlika u temperaturi tla na dubini od 5 cm i 10 cm, (°C)na Bilogori od 1.1.2019. do 31.12.2019. </vt:lpstr>
      <vt:lpstr>Zaključak</vt:lpstr>
      <vt:lpstr>Literatura i izvori</vt:lpstr>
      <vt:lpstr>Projekt izradili</vt:lpstr>
      <vt:lpstr>Hvala na pažnji !  Pitanja ?</vt:lpstr>
    </vt:vector>
  </TitlesOfParts>
  <Company>MZOS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 prof. Franje Viktora Šignjara, Virje</dc:title>
  <dc:creator>Korisnik</dc:creator>
  <cp:lastModifiedBy>Darko Herbai</cp:lastModifiedBy>
  <cp:revision>436</cp:revision>
  <cp:lastPrinted>2019-02-25T12:34:50Z</cp:lastPrinted>
  <dcterms:created xsi:type="dcterms:W3CDTF">2013-02-28T10:23:44Z</dcterms:created>
  <dcterms:modified xsi:type="dcterms:W3CDTF">2021-05-02T10:18:14Z</dcterms:modified>
</cp:coreProperties>
</file>