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1" r:id="rId2"/>
    <p:sldId id="256" r:id="rId3"/>
    <p:sldId id="263" r:id="rId4"/>
    <p:sldId id="267" r:id="rId5"/>
    <p:sldId id="265" r:id="rId6"/>
    <p:sldId id="266" r:id="rId7"/>
    <p:sldId id="271" r:id="rId8"/>
    <p:sldId id="272" r:id="rId9"/>
    <p:sldId id="273" r:id="rId10"/>
    <p:sldId id="274" r:id="rId11"/>
    <p:sldId id="275"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D97E6-8779-4461-9F13-996B367D6BAE}"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FFC75-2284-4D21-852D-406C3B633825}" type="slidenum">
              <a:rPr lang="en-US" smtClean="0"/>
              <a:t>‹#›</a:t>
            </a:fld>
            <a:endParaRPr lang="en-US"/>
          </a:p>
        </p:txBody>
      </p:sp>
    </p:spTree>
    <p:extLst>
      <p:ext uri="{BB962C8B-B14F-4D97-AF65-F5344CB8AC3E}">
        <p14:creationId xmlns:p14="http://schemas.microsoft.com/office/powerpoint/2010/main" val="230526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c68a97855_0_8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c68a97855_0_8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PENING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823384" y="2754617"/>
            <a:ext cx="4545200" cy="9580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6000"/>
              <a:buFont typeface="Joti One"/>
              <a:buNone/>
              <a:defRPr sz="6400" i="0">
                <a:solidFill>
                  <a:srgbClr val="F9CB9C"/>
                </a:solidFill>
              </a:defRPr>
            </a:lvl1pPr>
            <a:lvl2pPr lvl="1">
              <a:spcBef>
                <a:spcPts val="0"/>
              </a:spcBef>
              <a:spcAft>
                <a:spcPts val="0"/>
              </a:spcAft>
              <a:buSzPts val="3300"/>
              <a:buNone/>
              <a:defRPr sz="4400"/>
            </a:lvl2pPr>
            <a:lvl3pPr lvl="2">
              <a:spcBef>
                <a:spcPts val="0"/>
              </a:spcBef>
              <a:spcAft>
                <a:spcPts val="0"/>
              </a:spcAft>
              <a:buSzPts val="3300"/>
              <a:buNone/>
              <a:defRPr sz="4400"/>
            </a:lvl3pPr>
            <a:lvl4pPr lvl="3">
              <a:spcBef>
                <a:spcPts val="0"/>
              </a:spcBef>
              <a:spcAft>
                <a:spcPts val="0"/>
              </a:spcAft>
              <a:buSzPts val="3300"/>
              <a:buNone/>
              <a:defRPr sz="4400"/>
            </a:lvl4pPr>
            <a:lvl5pPr lvl="4">
              <a:spcBef>
                <a:spcPts val="0"/>
              </a:spcBef>
              <a:spcAft>
                <a:spcPts val="0"/>
              </a:spcAft>
              <a:buSzPts val="3300"/>
              <a:buNone/>
              <a:defRPr sz="4400"/>
            </a:lvl5pPr>
            <a:lvl6pPr lvl="5">
              <a:spcBef>
                <a:spcPts val="0"/>
              </a:spcBef>
              <a:spcAft>
                <a:spcPts val="0"/>
              </a:spcAft>
              <a:buSzPts val="3300"/>
              <a:buNone/>
              <a:defRPr sz="4400"/>
            </a:lvl6pPr>
            <a:lvl7pPr lvl="6">
              <a:spcBef>
                <a:spcPts val="0"/>
              </a:spcBef>
              <a:spcAft>
                <a:spcPts val="0"/>
              </a:spcAft>
              <a:buSzPts val="3300"/>
              <a:buNone/>
              <a:defRPr sz="4400"/>
            </a:lvl7pPr>
            <a:lvl8pPr lvl="7">
              <a:spcBef>
                <a:spcPts val="0"/>
              </a:spcBef>
              <a:spcAft>
                <a:spcPts val="0"/>
              </a:spcAft>
              <a:buSzPts val="3300"/>
              <a:buNone/>
              <a:defRPr sz="4400"/>
            </a:lvl8pPr>
            <a:lvl9pPr lvl="8">
              <a:spcBef>
                <a:spcPts val="0"/>
              </a:spcBef>
              <a:spcAft>
                <a:spcPts val="0"/>
              </a:spcAft>
              <a:buSzPts val="3300"/>
              <a:buNone/>
              <a:defRPr sz="4400"/>
            </a:lvl9pPr>
          </a:lstStyle>
          <a:p>
            <a:endParaRPr/>
          </a:p>
        </p:txBody>
      </p:sp>
      <p:sp>
        <p:nvSpPr>
          <p:cNvPr id="10" name="Google Shape;10;p2"/>
          <p:cNvSpPr txBox="1">
            <a:spLocks noGrp="1"/>
          </p:cNvSpPr>
          <p:nvPr>
            <p:ph type="subTitle" idx="1"/>
          </p:nvPr>
        </p:nvSpPr>
        <p:spPr>
          <a:xfrm>
            <a:off x="4071567" y="3712617"/>
            <a:ext cx="4018800" cy="385600"/>
          </a:xfrm>
          <a:prstGeom prst="rect">
            <a:avLst/>
          </a:prstGeom>
        </p:spPr>
        <p:txBody>
          <a:bodyPr spcFirstLastPara="1" wrap="square" lIns="0" tIns="0" rIns="0" bIns="0" anchor="t" anchorCtr="0">
            <a:noAutofit/>
          </a:bodyPr>
          <a:lstStyle>
            <a:lvl1pPr lvl="0" algn="ctr">
              <a:spcBef>
                <a:spcPts val="0"/>
              </a:spcBef>
              <a:spcAft>
                <a:spcPts val="0"/>
              </a:spcAft>
              <a:buNone/>
              <a:defRPr sz="1867">
                <a:solidFill>
                  <a:srgbClr val="FFFFFF"/>
                </a:solidFill>
              </a:defRPr>
            </a:lvl1pPr>
            <a:lvl2pPr lvl="1" algn="ctr">
              <a:spcBef>
                <a:spcPts val="0"/>
              </a:spcBef>
              <a:spcAft>
                <a:spcPts val="0"/>
              </a:spcAft>
              <a:buNone/>
              <a:defRPr sz="1867">
                <a:solidFill>
                  <a:srgbClr val="FFFFFF"/>
                </a:solidFill>
              </a:defRPr>
            </a:lvl2pPr>
            <a:lvl3pPr lvl="2" algn="ctr">
              <a:spcBef>
                <a:spcPts val="0"/>
              </a:spcBef>
              <a:spcAft>
                <a:spcPts val="0"/>
              </a:spcAft>
              <a:buNone/>
              <a:defRPr sz="1867">
                <a:solidFill>
                  <a:srgbClr val="FFFFFF"/>
                </a:solidFill>
              </a:defRPr>
            </a:lvl3pPr>
            <a:lvl4pPr lvl="3" algn="ctr">
              <a:spcBef>
                <a:spcPts val="0"/>
              </a:spcBef>
              <a:spcAft>
                <a:spcPts val="0"/>
              </a:spcAft>
              <a:buNone/>
              <a:defRPr sz="1867">
                <a:solidFill>
                  <a:srgbClr val="FFFFFF"/>
                </a:solidFill>
              </a:defRPr>
            </a:lvl4pPr>
            <a:lvl5pPr lvl="4" algn="ctr">
              <a:spcBef>
                <a:spcPts val="0"/>
              </a:spcBef>
              <a:spcAft>
                <a:spcPts val="0"/>
              </a:spcAft>
              <a:buNone/>
              <a:defRPr sz="1867">
                <a:solidFill>
                  <a:srgbClr val="FFFFFF"/>
                </a:solidFill>
              </a:defRPr>
            </a:lvl5pPr>
            <a:lvl6pPr lvl="5" algn="ctr">
              <a:spcBef>
                <a:spcPts val="0"/>
              </a:spcBef>
              <a:spcAft>
                <a:spcPts val="0"/>
              </a:spcAft>
              <a:buNone/>
              <a:defRPr sz="1867">
                <a:solidFill>
                  <a:srgbClr val="FFFFFF"/>
                </a:solidFill>
              </a:defRPr>
            </a:lvl6pPr>
            <a:lvl7pPr lvl="6" algn="ctr">
              <a:spcBef>
                <a:spcPts val="0"/>
              </a:spcBef>
              <a:spcAft>
                <a:spcPts val="0"/>
              </a:spcAft>
              <a:buNone/>
              <a:defRPr sz="1867">
                <a:solidFill>
                  <a:srgbClr val="FFFFFF"/>
                </a:solidFill>
              </a:defRPr>
            </a:lvl7pPr>
            <a:lvl8pPr lvl="7" algn="ctr">
              <a:spcBef>
                <a:spcPts val="0"/>
              </a:spcBef>
              <a:spcAft>
                <a:spcPts val="0"/>
              </a:spcAft>
              <a:buNone/>
              <a:defRPr sz="1867">
                <a:solidFill>
                  <a:srgbClr val="FFFFFF"/>
                </a:solidFill>
              </a:defRPr>
            </a:lvl8pPr>
            <a:lvl9pPr lvl="8" algn="ctr">
              <a:spcBef>
                <a:spcPts val="0"/>
              </a:spcBef>
              <a:spcAft>
                <a:spcPts val="0"/>
              </a:spcAft>
              <a:buNone/>
              <a:defRPr sz="1867">
                <a:solidFill>
                  <a:srgbClr val="FFFFFF"/>
                </a:solidFill>
              </a:defRPr>
            </a:lvl9pPr>
          </a:lstStyle>
          <a:p>
            <a:endParaRPr/>
          </a:p>
        </p:txBody>
      </p:sp>
      <p:grpSp>
        <p:nvGrpSpPr>
          <p:cNvPr id="11" name="Google Shape;11;p2"/>
          <p:cNvGrpSpPr/>
          <p:nvPr/>
        </p:nvGrpSpPr>
        <p:grpSpPr>
          <a:xfrm>
            <a:off x="2130163" y="395012"/>
            <a:ext cx="7931808" cy="6258927"/>
            <a:chOff x="2256903" y="816487"/>
            <a:chExt cx="4630180" cy="3653639"/>
          </a:xfrm>
        </p:grpSpPr>
        <p:sp>
          <p:nvSpPr>
            <p:cNvPr id="12" name="Google Shape;12;p2"/>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9335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3">
  <p:cSld name="TITLE &amp; TEXT 3">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flipH="1">
            <a:off x="5215749" y="2316333"/>
            <a:ext cx="5750800" cy="157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3300"/>
              <a:buNone/>
              <a:defRPr i="0">
                <a:solidFill>
                  <a:srgbClr val="C9DAF8"/>
                </a:solidFill>
              </a:defRPr>
            </a:lvl1pPr>
            <a:lvl2pPr lvl="1" algn="r" rtl="0">
              <a:spcBef>
                <a:spcPts val="0"/>
              </a:spcBef>
              <a:spcAft>
                <a:spcPts val="0"/>
              </a:spcAft>
              <a:buClr>
                <a:srgbClr val="FFC39F"/>
              </a:buClr>
              <a:buSzPts val="2500"/>
              <a:buNone/>
              <a:defRPr sz="3333">
                <a:solidFill>
                  <a:srgbClr val="FFC39F"/>
                </a:solidFill>
              </a:defRPr>
            </a:lvl2pPr>
            <a:lvl3pPr lvl="2" algn="r" rtl="0">
              <a:spcBef>
                <a:spcPts val="0"/>
              </a:spcBef>
              <a:spcAft>
                <a:spcPts val="0"/>
              </a:spcAft>
              <a:buClr>
                <a:srgbClr val="FFC39F"/>
              </a:buClr>
              <a:buSzPts val="2500"/>
              <a:buNone/>
              <a:defRPr sz="3333">
                <a:solidFill>
                  <a:srgbClr val="FFC39F"/>
                </a:solidFill>
              </a:defRPr>
            </a:lvl3pPr>
            <a:lvl4pPr lvl="3" algn="r" rtl="0">
              <a:spcBef>
                <a:spcPts val="0"/>
              </a:spcBef>
              <a:spcAft>
                <a:spcPts val="0"/>
              </a:spcAft>
              <a:buClr>
                <a:srgbClr val="FFC39F"/>
              </a:buClr>
              <a:buSzPts val="2500"/>
              <a:buNone/>
              <a:defRPr sz="3333">
                <a:solidFill>
                  <a:srgbClr val="FFC39F"/>
                </a:solidFill>
              </a:defRPr>
            </a:lvl4pPr>
            <a:lvl5pPr lvl="4" algn="r" rtl="0">
              <a:spcBef>
                <a:spcPts val="0"/>
              </a:spcBef>
              <a:spcAft>
                <a:spcPts val="0"/>
              </a:spcAft>
              <a:buClr>
                <a:srgbClr val="FFC39F"/>
              </a:buClr>
              <a:buSzPts val="2500"/>
              <a:buNone/>
              <a:defRPr sz="3333">
                <a:solidFill>
                  <a:srgbClr val="FFC39F"/>
                </a:solidFill>
              </a:defRPr>
            </a:lvl5pPr>
            <a:lvl6pPr lvl="5" algn="r" rtl="0">
              <a:spcBef>
                <a:spcPts val="0"/>
              </a:spcBef>
              <a:spcAft>
                <a:spcPts val="0"/>
              </a:spcAft>
              <a:buClr>
                <a:srgbClr val="FFC39F"/>
              </a:buClr>
              <a:buSzPts val="2500"/>
              <a:buNone/>
              <a:defRPr sz="3333">
                <a:solidFill>
                  <a:srgbClr val="FFC39F"/>
                </a:solidFill>
              </a:defRPr>
            </a:lvl6pPr>
            <a:lvl7pPr lvl="6" algn="r" rtl="0">
              <a:spcBef>
                <a:spcPts val="0"/>
              </a:spcBef>
              <a:spcAft>
                <a:spcPts val="0"/>
              </a:spcAft>
              <a:buClr>
                <a:srgbClr val="FFC39F"/>
              </a:buClr>
              <a:buSzPts val="2500"/>
              <a:buNone/>
              <a:defRPr sz="3333">
                <a:solidFill>
                  <a:srgbClr val="FFC39F"/>
                </a:solidFill>
              </a:defRPr>
            </a:lvl7pPr>
            <a:lvl8pPr lvl="7" algn="r" rtl="0">
              <a:spcBef>
                <a:spcPts val="0"/>
              </a:spcBef>
              <a:spcAft>
                <a:spcPts val="0"/>
              </a:spcAft>
              <a:buClr>
                <a:srgbClr val="FFC39F"/>
              </a:buClr>
              <a:buSzPts val="2500"/>
              <a:buNone/>
              <a:defRPr sz="3333">
                <a:solidFill>
                  <a:srgbClr val="FFC39F"/>
                </a:solidFill>
              </a:defRPr>
            </a:lvl8pPr>
            <a:lvl9pPr lvl="8" algn="r" rtl="0">
              <a:spcBef>
                <a:spcPts val="0"/>
              </a:spcBef>
              <a:spcAft>
                <a:spcPts val="0"/>
              </a:spcAft>
              <a:buClr>
                <a:srgbClr val="FFC39F"/>
              </a:buClr>
              <a:buSzPts val="2500"/>
              <a:buNone/>
              <a:defRPr sz="3333">
                <a:solidFill>
                  <a:srgbClr val="FFC39F"/>
                </a:solidFill>
              </a:defRPr>
            </a:lvl9pPr>
          </a:lstStyle>
          <a:p>
            <a:endParaRPr/>
          </a:p>
        </p:txBody>
      </p:sp>
      <p:sp>
        <p:nvSpPr>
          <p:cNvPr id="66" name="Google Shape;66;p11"/>
          <p:cNvSpPr txBox="1">
            <a:spLocks noGrp="1"/>
          </p:cNvSpPr>
          <p:nvPr>
            <p:ph type="subTitle" idx="1"/>
          </p:nvPr>
        </p:nvSpPr>
        <p:spPr>
          <a:xfrm flipH="1">
            <a:off x="7232544" y="3998067"/>
            <a:ext cx="3734000" cy="9132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a:solidFill>
                  <a:srgbClr val="F3F3F3"/>
                </a:solidFill>
              </a:defRPr>
            </a:lvl2pPr>
            <a:lvl3pPr lvl="2" algn="r" rtl="0">
              <a:spcBef>
                <a:spcPts val="0"/>
              </a:spcBef>
              <a:spcAft>
                <a:spcPts val="0"/>
              </a:spcAft>
              <a:buNone/>
              <a:defRPr>
                <a:solidFill>
                  <a:srgbClr val="F3F3F3"/>
                </a:solidFill>
              </a:defRPr>
            </a:lvl3pPr>
            <a:lvl4pPr lvl="3" algn="r" rtl="0">
              <a:spcBef>
                <a:spcPts val="0"/>
              </a:spcBef>
              <a:spcAft>
                <a:spcPts val="0"/>
              </a:spcAft>
              <a:buNone/>
              <a:defRPr>
                <a:solidFill>
                  <a:srgbClr val="F3F3F3"/>
                </a:solidFill>
              </a:defRPr>
            </a:lvl4pPr>
            <a:lvl5pPr lvl="4" algn="r" rtl="0">
              <a:spcBef>
                <a:spcPts val="0"/>
              </a:spcBef>
              <a:spcAft>
                <a:spcPts val="0"/>
              </a:spcAft>
              <a:buNone/>
              <a:defRPr>
                <a:solidFill>
                  <a:srgbClr val="F3F3F3"/>
                </a:solidFill>
              </a:defRPr>
            </a:lvl5pPr>
            <a:lvl6pPr lvl="5" algn="r" rtl="0">
              <a:spcBef>
                <a:spcPts val="0"/>
              </a:spcBef>
              <a:spcAft>
                <a:spcPts val="0"/>
              </a:spcAft>
              <a:buNone/>
              <a:defRPr>
                <a:solidFill>
                  <a:srgbClr val="F3F3F3"/>
                </a:solidFill>
              </a:defRPr>
            </a:lvl6pPr>
            <a:lvl7pPr lvl="6" algn="r" rtl="0">
              <a:spcBef>
                <a:spcPts val="0"/>
              </a:spcBef>
              <a:spcAft>
                <a:spcPts val="0"/>
              </a:spcAft>
              <a:buNone/>
              <a:defRPr>
                <a:solidFill>
                  <a:srgbClr val="F3F3F3"/>
                </a:solidFill>
              </a:defRPr>
            </a:lvl7pPr>
            <a:lvl8pPr lvl="7" algn="r" rtl="0">
              <a:spcBef>
                <a:spcPts val="0"/>
              </a:spcBef>
              <a:spcAft>
                <a:spcPts val="0"/>
              </a:spcAft>
              <a:buNone/>
              <a:defRPr>
                <a:solidFill>
                  <a:srgbClr val="F3F3F3"/>
                </a:solidFill>
              </a:defRPr>
            </a:lvl8pPr>
            <a:lvl9pPr lvl="8" algn="r" rtl="0">
              <a:spcBef>
                <a:spcPts val="0"/>
              </a:spcBef>
              <a:spcAft>
                <a:spcPts val="0"/>
              </a:spcAft>
              <a:buNone/>
              <a:defRPr>
                <a:solidFill>
                  <a:srgbClr val="F3F3F3"/>
                </a:solidFill>
              </a:defRPr>
            </a:lvl9pPr>
          </a:lstStyle>
          <a:p>
            <a:endParaRPr/>
          </a:p>
        </p:txBody>
      </p:sp>
    </p:spTree>
    <p:extLst>
      <p:ext uri="{BB962C8B-B14F-4D97-AF65-F5344CB8AC3E}">
        <p14:creationId xmlns:p14="http://schemas.microsoft.com/office/powerpoint/2010/main" val="134635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1215879" y="1244167"/>
            <a:ext cx="3568400" cy="4369600"/>
          </a:xfrm>
          <a:prstGeom prst="rect">
            <a:avLst/>
          </a:prstGeom>
        </p:spPr>
        <p:txBody>
          <a:bodyPr spcFirstLastPara="1" wrap="square" lIns="0" tIns="0" rIns="0" bIns="0" anchor="ctr" anchorCtr="0">
            <a:noAutofit/>
          </a:bodyPr>
          <a:lstStyle>
            <a:lvl1pPr lvl="0" rtl="0">
              <a:spcBef>
                <a:spcPts val="0"/>
              </a:spcBef>
              <a:spcAft>
                <a:spcPts val="0"/>
              </a:spcAft>
              <a:buNone/>
              <a:defRPr sz="6400"/>
            </a:lvl1pPr>
            <a:lvl2pPr lvl="1" rtl="0">
              <a:spcBef>
                <a:spcPts val="0"/>
              </a:spcBef>
              <a:spcAft>
                <a:spcPts val="0"/>
              </a:spcAft>
              <a:buNone/>
              <a:defRPr sz="6400"/>
            </a:lvl2pPr>
            <a:lvl3pPr lvl="2" rtl="0">
              <a:spcBef>
                <a:spcPts val="0"/>
              </a:spcBef>
              <a:spcAft>
                <a:spcPts val="0"/>
              </a:spcAft>
              <a:buNone/>
              <a:defRPr sz="6400"/>
            </a:lvl3pPr>
            <a:lvl4pPr lvl="3" rtl="0">
              <a:spcBef>
                <a:spcPts val="0"/>
              </a:spcBef>
              <a:spcAft>
                <a:spcPts val="0"/>
              </a:spcAft>
              <a:buNone/>
              <a:defRPr sz="6400"/>
            </a:lvl4pPr>
            <a:lvl5pPr lvl="4" rtl="0">
              <a:spcBef>
                <a:spcPts val="0"/>
              </a:spcBef>
              <a:spcAft>
                <a:spcPts val="0"/>
              </a:spcAft>
              <a:buNone/>
              <a:defRPr sz="6400"/>
            </a:lvl5pPr>
            <a:lvl6pPr lvl="5" rtl="0">
              <a:spcBef>
                <a:spcPts val="0"/>
              </a:spcBef>
              <a:spcAft>
                <a:spcPts val="0"/>
              </a:spcAft>
              <a:buNone/>
              <a:defRPr sz="6400"/>
            </a:lvl6pPr>
            <a:lvl7pPr lvl="6" rtl="0">
              <a:spcBef>
                <a:spcPts val="0"/>
              </a:spcBef>
              <a:spcAft>
                <a:spcPts val="0"/>
              </a:spcAft>
              <a:buNone/>
              <a:defRPr sz="6400"/>
            </a:lvl7pPr>
            <a:lvl8pPr lvl="7" rtl="0">
              <a:spcBef>
                <a:spcPts val="0"/>
              </a:spcBef>
              <a:spcAft>
                <a:spcPts val="0"/>
              </a:spcAft>
              <a:buNone/>
              <a:defRPr sz="6400"/>
            </a:lvl8pPr>
            <a:lvl9pPr lvl="8" rtl="0">
              <a:spcBef>
                <a:spcPts val="0"/>
              </a:spcBef>
              <a:spcAft>
                <a:spcPts val="0"/>
              </a:spcAft>
              <a:buNone/>
              <a:defRPr sz="6400"/>
            </a:lvl9pPr>
          </a:lstStyle>
          <a:p>
            <a:endParaRPr/>
          </a:p>
        </p:txBody>
      </p:sp>
    </p:spTree>
    <p:extLst>
      <p:ext uri="{BB962C8B-B14F-4D97-AF65-F5344CB8AC3E}">
        <p14:creationId xmlns:p14="http://schemas.microsoft.com/office/powerpoint/2010/main" val="230982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1">
  <p:cSld name="BIG TITLE 1">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1592200" y="2238800"/>
            <a:ext cx="9007600" cy="2380400"/>
          </a:xfrm>
          <a:prstGeom prst="rect">
            <a:avLst/>
          </a:prstGeom>
        </p:spPr>
        <p:txBody>
          <a:bodyPr spcFirstLastPara="1" wrap="square" lIns="0" tIns="0" rIns="0" bIns="0" anchor="ctr" anchorCtr="0">
            <a:noAutofit/>
          </a:bodyPr>
          <a:lstStyle>
            <a:lvl1pPr lvl="0" algn="ctr" rtl="0">
              <a:spcBef>
                <a:spcPts val="0"/>
              </a:spcBef>
              <a:spcAft>
                <a:spcPts val="0"/>
              </a:spcAft>
              <a:buNone/>
              <a:defRPr sz="8000">
                <a:solidFill>
                  <a:srgbClr val="DD7E6B"/>
                </a:solidFill>
              </a:defRPr>
            </a:lvl1pPr>
            <a:lvl2pPr lvl="1" algn="ctr" rtl="0">
              <a:spcBef>
                <a:spcPts val="0"/>
              </a:spcBef>
              <a:spcAft>
                <a:spcPts val="0"/>
              </a:spcAft>
              <a:buNone/>
              <a:defRPr sz="8000">
                <a:solidFill>
                  <a:srgbClr val="DD7E6B"/>
                </a:solidFill>
              </a:defRPr>
            </a:lvl2pPr>
            <a:lvl3pPr lvl="2" algn="ctr" rtl="0">
              <a:spcBef>
                <a:spcPts val="0"/>
              </a:spcBef>
              <a:spcAft>
                <a:spcPts val="0"/>
              </a:spcAft>
              <a:buNone/>
              <a:defRPr sz="8000">
                <a:solidFill>
                  <a:srgbClr val="DD7E6B"/>
                </a:solidFill>
              </a:defRPr>
            </a:lvl3pPr>
            <a:lvl4pPr lvl="3" algn="ctr" rtl="0">
              <a:spcBef>
                <a:spcPts val="0"/>
              </a:spcBef>
              <a:spcAft>
                <a:spcPts val="0"/>
              </a:spcAft>
              <a:buNone/>
              <a:defRPr sz="8000">
                <a:solidFill>
                  <a:srgbClr val="DD7E6B"/>
                </a:solidFill>
              </a:defRPr>
            </a:lvl4pPr>
            <a:lvl5pPr lvl="4" algn="ctr" rtl="0">
              <a:spcBef>
                <a:spcPts val="0"/>
              </a:spcBef>
              <a:spcAft>
                <a:spcPts val="0"/>
              </a:spcAft>
              <a:buNone/>
              <a:defRPr sz="8000">
                <a:solidFill>
                  <a:srgbClr val="DD7E6B"/>
                </a:solidFill>
              </a:defRPr>
            </a:lvl5pPr>
            <a:lvl6pPr lvl="5" algn="ctr" rtl="0">
              <a:spcBef>
                <a:spcPts val="0"/>
              </a:spcBef>
              <a:spcAft>
                <a:spcPts val="0"/>
              </a:spcAft>
              <a:buNone/>
              <a:defRPr sz="8000">
                <a:solidFill>
                  <a:srgbClr val="DD7E6B"/>
                </a:solidFill>
              </a:defRPr>
            </a:lvl6pPr>
            <a:lvl7pPr lvl="6" algn="ctr" rtl="0">
              <a:spcBef>
                <a:spcPts val="0"/>
              </a:spcBef>
              <a:spcAft>
                <a:spcPts val="0"/>
              </a:spcAft>
              <a:buNone/>
              <a:defRPr sz="8000">
                <a:solidFill>
                  <a:srgbClr val="DD7E6B"/>
                </a:solidFill>
              </a:defRPr>
            </a:lvl7pPr>
            <a:lvl8pPr lvl="7" algn="ctr" rtl="0">
              <a:spcBef>
                <a:spcPts val="0"/>
              </a:spcBef>
              <a:spcAft>
                <a:spcPts val="0"/>
              </a:spcAft>
              <a:buNone/>
              <a:defRPr sz="8000">
                <a:solidFill>
                  <a:srgbClr val="DD7E6B"/>
                </a:solidFill>
              </a:defRPr>
            </a:lvl8pPr>
            <a:lvl9pPr lvl="8" algn="ctr" rtl="0">
              <a:spcBef>
                <a:spcPts val="0"/>
              </a:spcBef>
              <a:spcAft>
                <a:spcPts val="0"/>
              </a:spcAft>
              <a:buNone/>
              <a:defRPr sz="8000">
                <a:solidFill>
                  <a:srgbClr val="DD7E6B"/>
                </a:solidFill>
              </a:defRPr>
            </a:lvl9pPr>
          </a:lstStyle>
          <a:p>
            <a:endParaRPr/>
          </a:p>
        </p:txBody>
      </p:sp>
      <p:sp>
        <p:nvSpPr>
          <p:cNvPr id="71" name="Google Shape;71;p13"/>
          <p:cNvSpPr/>
          <p:nvPr/>
        </p:nvSpPr>
        <p:spPr>
          <a:xfrm rot="10800000" flipH="1">
            <a:off x="3101750" y="1161694"/>
            <a:ext cx="5988367" cy="4725372"/>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2541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amp; TEXT  ">
  <p:cSld name="BIG NUMBER &amp; TEXT  ">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subTitle" idx="1"/>
          </p:nvPr>
        </p:nvSpPr>
        <p:spPr>
          <a:xfrm>
            <a:off x="3860733" y="3993967"/>
            <a:ext cx="4563200" cy="410000"/>
          </a:xfrm>
          <a:prstGeom prst="rect">
            <a:avLst/>
          </a:prstGeom>
        </p:spPr>
        <p:txBody>
          <a:bodyPr spcFirstLastPara="1" wrap="square" lIns="0" tIns="0" rIns="0" bIns="0" anchor="t" anchorCtr="0">
            <a:noAutofit/>
          </a:bodyPr>
          <a:lstStyle>
            <a:lvl1pPr lvl="0" algn="ctr" rtl="0">
              <a:spcBef>
                <a:spcPts val="0"/>
              </a:spcBef>
              <a:spcAft>
                <a:spcPts val="0"/>
              </a:spcAft>
              <a:buNone/>
              <a:defRPr sz="1600">
                <a:solidFill>
                  <a:srgbClr val="F3F3F3"/>
                </a:solidFill>
              </a:defRPr>
            </a:lvl1pPr>
            <a:lvl2pPr lvl="1" algn="ctr" rtl="0">
              <a:spcBef>
                <a:spcPts val="0"/>
              </a:spcBef>
              <a:spcAft>
                <a:spcPts val="0"/>
              </a:spcAft>
              <a:buNone/>
              <a:defRPr sz="1333">
                <a:solidFill>
                  <a:srgbClr val="F3F3F3"/>
                </a:solidFill>
              </a:defRPr>
            </a:lvl2pPr>
            <a:lvl3pPr lvl="2" algn="ctr" rtl="0">
              <a:spcBef>
                <a:spcPts val="0"/>
              </a:spcBef>
              <a:spcAft>
                <a:spcPts val="0"/>
              </a:spcAft>
              <a:buNone/>
              <a:defRPr sz="1333">
                <a:solidFill>
                  <a:srgbClr val="F3F3F3"/>
                </a:solidFill>
              </a:defRPr>
            </a:lvl3pPr>
            <a:lvl4pPr lvl="3" algn="ctr" rtl="0">
              <a:spcBef>
                <a:spcPts val="0"/>
              </a:spcBef>
              <a:spcAft>
                <a:spcPts val="0"/>
              </a:spcAft>
              <a:buNone/>
              <a:defRPr sz="1333">
                <a:solidFill>
                  <a:srgbClr val="F3F3F3"/>
                </a:solidFill>
              </a:defRPr>
            </a:lvl4pPr>
            <a:lvl5pPr lvl="4" algn="ctr" rtl="0">
              <a:spcBef>
                <a:spcPts val="0"/>
              </a:spcBef>
              <a:spcAft>
                <a:spcPts val="0"/>
              </a:spcAft>
              <a:buNone/>
              <a:defRPr sz="1333">
                <a:solidFill>
                  <a:srgbClr val="F3F3F3"/>
                </a:solidFill>
              </a:defRPr>
            </a:lvl5pPr>
            <a:lvl6pPr lvl="5" algn="ctr" rtl="0">
              <a:spcBef>
                <a:spcPts val="0"/>
              </a:spcBef>
              <a:spcAft>
                <a:spcPts val="0"/>
              </a:spcAft>
              <a:buNone/>
              <a:defRPr sz="1333">
                <a:solidFill>
                  <a:srgbClr val="F3F3F3"/>
                </a:solidFill>
              </a:defRPr>
            </a:lvl6pPr>
            <a:lvl7pPr lvl="6" algn="ctr" rtl="0">
              <a:spcBef>
                <a:spcPts val="0"/>
              </a:spcBef>
              <a:spcAft>
                <a:spcPts val="0"/>
              </a:spcAft>
              <a:buNone/>
              <a:defRPr sz="1333">
                <a:solidFill>
                  <a:srgbClr val="F3F3F3"/>
                </a:solidFill>
              </a:defRPr>
            </a:lvl7pPr>
            <a:lvl8pPr lvl="7" algn="ctr" rtl="0">
              <a:spcBef>
                <a:spcPts val="0"/>
              </a:spcBef>
              <a:spcAft>
                <a:spcPts val="0"/>
              </a:spcAft>
              <a:buNone/>
              <a:defRPr sz="1333">
                <a:solidFill>
                  <a:srgbClr val="F3F3F3"/>
                </a:solidFill>
              </a:defRPr>
            </a:lvl8pPr>
            <a:lvl9pPr lvl="8" algn="ctr" rtl="0">
              <a:spcBef>
                <a:spcPts val="0"/>
              </a:spcBef>
              <a:spcAft>
                <a:spcPts val="0"/>
              </a:spcAft>
              <a:buNone/>
              <a:defRPr sz="1333">
                <a:solidFill>
                  <a:srgbClr val="F3F3F3"/>
                </a:solidFill>
              </a:defRPr>
            </a:lvl9pPr>
          </a:lstStyle>
          <a:p>
            <a:endParaRPr/>
          </a:p>
        </p:txBody>
      </p:sp>
      <p:sp>
        <p:nvSpPr>
          <p:cNvPr id="76" name="Google Shape;76;p15"/>
          <p:cNvSpPr txBox="1">
            <a:spLocks noGrp="1"/>
          </p:cNvSpPr>
          <p:nvPr>
            <p:ph type="title" hasCustomPrompt="1"/>
          </p:nvPr>
        </p:nvSpPr>
        <p:spPr>
          <a:xfrm>
            <a:off x="2785000" y="2383000"/>
            <a:ext cx="6622000" cy="1485200"/>
          </a:xfrm>
          <a:prstGeom prst="rect">
            <a:avLst/>
          </a:prstGeom>
          <a:noFill/>
        </p:spPr>
        <p:txBody>
          <a:bodyPr spcFirstLastPara="1" wrap="square" lIns="0" tIns="0" rIns="0" bIns="0" anchor="b" anchorCtr="0">
            <a:noAutofit/>
          </a:bodyPr>
          <a:lstStyle>
            <a:lvl1pPr lvl="0" algn="ctr" rtl="0">
              <a:spcBef>
                <a:spcPts val="0"/>
              </a:spcBef>
              <a:spcAft>
                <a:spcPts val="0"/>
              </a:spcAft>
              <a:buClr>
                <a:srgbClr val="FFC39F"/>
              </a:buClr>
              <a:buSzPts val="6000"/>
              <a:buNone/>
              <a:defRPr sz="9600">
                <a:solidFill>
                  <a:srgbClr val="F6B26B"/>
                </a:solidFill>
              </a:defRPr>
            </a:lvl1pPr>
            <a:lvl2pPr lvl="1" algn="ctr" rtl="0">
              <a:spcBef>
                <a:spcPts val="0"/>
              </a:spcBef>
              <a:spcAft>
                <a:spcPts val="0"/>
              </a:spcAft>
              <a:buClr>
                <a:srgbClr val="FFC39F"/>
              </a:buClr>
              <a:buSzPts val="6000"/>
              <a:buNone/>
              <a:defRPr sz="8000">
                <a:solidFill>
                  <a:srgbClr val="FFC39F"/>
                </a:solidFill>
              </a:defRPr>
            </a:lvl2pPr>
            <a:lvl3pPr lvl="2" algn="ctr" rtl="0">
              <a:spcBef>
                <a:spcPts val="0"/>
              </a:spcBef>
              <a:spcAft>
                <a:spcPts val="0"/>
              </a:spcAft>
              <a:buClr>
                <a:srgbClr val="FFC39F"/>
              </a:buClr>
              <a:buSzPts val="6000"/>
              <a:buNone/>
              <a:defRPr sz="8000">
                <a:solidFill>
                  <a:srgbClr val="FFC39F"/>
                </a:solidFill>
              </a:defRPr>
            </a:lvl3pPr>
            <a:lvl4pPr lvl="3" algn="ctr" rtl="0">
              <a:spcBef>
                <a:spcPts val="0"/>
              </a:spcBef>
              <a:spcAft>
                <a:spcPts val="0"/>
              </a:spcAft>
              <a:buClr>
                <a:srgbClr val="FFC39F"/>
              </a:buClr>
              <a:buSzPts val="6000"/>
              <a:buNone/>
              <a:defRPr sz="8000">
                <a:solidFill>
                  <a:srgbClr val="FFC39F"/>
                </a:solidFill>
              </a:defRPr>
            </a:lvl4pPr>
            <a:lvl5pPr lvl="4" algn="ctr" rtl="0">
              <a:spcBef>
                <a:spcPts val="0"/>
              </a:spcBef>
              <a:spcAft>
                <a:spcPts val="0"/>
              </a:spcAft>
              <a:buClr>
                <a:srgbClr val="FFC39F"/>
              </a:buClr>
              <a:buSzPts val="6000"/>
              <a:buNone/>
              <a:defRPr sz="8000">
                <a:solidFill>
                  <a:srgbClr val="FFC39F"/>
                </a:solidFill>
              </a:defRPr>
            </a:lvl5pPr>
            <a:lvl6pPr lvl="5" algn="ctr" rtl="0">
              <a:spcBef>
                <a:spcPts val="0"/>
              </a:spcBef>
              <a:spcAft>
                <a:spcPts val="0"/>
              </a:spcAft>
              <a:buClr>
                <a:srgbClr val="FFC39F"/>
              </a:buClr>
              <a:buSzPts val="6000"/>
              <a:buNone/>
              <a:defRPr sz="8000">
                <a:solidFill>
                  <a:srgbClr val="FFC39F"/>
                </a:solidFill>
              </a:defRPr>
            </a:lvl6pPr>
            <a:lvl7pPr lvl="6" algn="ctr" rtl="0">
              <a:spcBef>
                <a:spcPts val="0"/>
              </a:spcBef>
              <a:spcAft>
                <a:spcPts val="0"/>
              </a:spcAft>
              <a:buClr>
                <a:srgbClr val="FFC39F"/>
              </a:buClr>
              <a:buSzPts val="6000"/>
              <a:buNone/>
              <a:defRPr sz="8000">
                <a:solidFill>
                  <a:srgbClr val="FFC39F"/>
                </a:solidFill>
              </a:defRPr>
            </a:lvl7pPr>
            <a:lvl8pPr lvl="7" algn="ctr" rtl="0">
              <a:spcBef>
                <a:spcPts val="0"/>
              </a:spcBef>
              <a:spcAft>
                <a:spcPts val="0"/>
              </a:spcAft>
              <a:buClr>
                <a:srgbClr val="FFC39F"/>
              </a:buClr>
              <a:buSzPts val="6000"/>
              <a:buNone/>
              <a:defRPr sz="8000">
                <a:solidFill>
                  <a:srgbClr val="FFC39F"/>
                </a:solidFill>
              </a:defRPr>
            </a:lvl8pPr>
            <a:lvl9pPr lvl="8" algn="ctr" rtl="0">
              <a:spcBef>
                <a:spcPts val="0"/>
              </a:spcBef>
              <a:spcAft>
                <a:spcPts val="0"/>
              </a:spcAft>
              <a:buClr>
                <a:srgbClr val="FFC39F"/>
              </a:buClr>
              <a:buSzPts val="6000"/>
              <a:buNone/>
              <a:defRPr sz="8000">
                <a:solidFill>
                  <a:srgbClr val="FFC39F"/>
                </a:solidFill>
              </a:defRPr>
            </a:lvl9pPr>
          </a:lstStyle>
          <a:p>
            <a:r>
              <a:t>xx%</a:t>
            </a:r>
          </a:p>
        </p:txBody>
      </p:sp>
    </p:spTree>
    <p:extLst>
      <p:ext uri="{BB962C8B-B14F-4D97-AF65-F5344CB8AC3E}">
        <p14:creationId xmlns:p14="http://schemas.microsoft.com/office/powerpoint/2010/main" val="12983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mp; TEXT ">
  <p:cSld name="NUMBERS &amp; TEXT ">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subTitle" idx="1"/>
          </p:nvPr>
        </p:nvSpPr>
        <p:spPr>
          <a:xfrm>
            <a:off x="3769800" y="2184000"/>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9" name="Google Shape;79;p16"/>
          <p:cNvSpPr txBox="1">
            <a:spLocks noGrp="1"/>
          </p:cNvSpPr>
          <p:nvPr>
            <p:ph type="subTitle" idx="2"/>
          </p:nvPr>
        </p:nvSpPr>
        <p:spPr>
          <a:xfrm>
            <a:off x="3769800" y="3778392"/>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0" name="Google Shape;80;p16"/>
          <p:cNvSpPr txBox="1">
            <a:spLocks noGrp="1"/>
          </p:cNvSpPr>
          <p:nvPr>
            <p:ph type="subTitle" idx="3"/>
          </p:nvPr>
        </p:nvSpPr>
        <p:spPr>
          <a:xfrm>
            <a:off x="3769800" y="5393967"/>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1" name="Google Shape;81;p16"/>
          <p:cNvSpPr txBox="1">
            <a:spLocks noGrp="1"/>
          </p:cNvSpPr>
          <p:nvPr>
            <p:ph type="title" hasCustomPrompt="1"/>
          </p:nvPr>
        </p:nvSpPr>
        <p:spPr>
          <a:xfrm>
            <a:off x="3769800" y="1253600"/>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2" name="Google Shape;82;p16"/>
          <p:cNvSpPr txBox="1">
            <a:spLocks noGrp="1"/>
          </p:cNvSpPr>
          <p:nvPr>
            <p:ph type="title" idx="4" hasCustomPrompt="1"/>
          </p:nvPr>
        </p:nvSpPr>
        <p:spPr>
          <a:xfrm>
            <a:off x="3769800" y="2869164"/>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3" name="Google Shape;83;p16"/>
          <p:cNvSpPr txBox="1">
            <a:spLocks noGrp="1"/>
          </p:cNvSpPr>
          <p:nvPr>
            <p:ph type="title" idx="5" hasCustomPrompt="1"/>
          </p:nvPr>
        </p:nvSpPr>
        <p:spPr>
          <a:xfrm>
            <a:off x="3769800" y="4463565"/>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383107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290508"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dk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6" name="Google Shape;86;p17"/>
          <p:cNvSpPr txBox="1">
            <a:spLocks noGrp="1"/>
          </p:cNvSpPr>
          <p:nvPr>
            <p:ph type="subTitle" idx="1"/>
          </p:nvPr>
        </p:nvSpPr>
        <p:spPr>
          <a:xfrm>
            <a:off x="1010708"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7" name="Google Shape;87;p17"/>
          <p:cNvSpPr txBox="1">
            <a:spLocks noGrp="1"/>
          </p:cNvSpPr>
          <p:nvPr>
            <p:ph type="title" idx="2"/>
          </p:nvPr>
        </p:nvSpPr>
        <p:spPr>
          <a:xfrm>
            <a:off x="8449192"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1"/>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8" name="Google Shape;88;p17"/>
          <p:cNvSpPr txBox="1">
            <a:spLocks noGrp="1"/>
          </p:cNvSpPr>
          <p:nvPr>
            <p:ph type="subTitle" idx="3"/>
          </p:nvPr>
        </p:nvSpPr>
        <p:spPr>
          <a:xfrm>
            <a:off x="8169392"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9" name="Google Shape;89;p17"/>
          <p:cNvSpPr txBox="1">
            <a:spLocks noGrp="1"/>
          </p:cNvSpPr>
          <p:nvPr>
            <p:ph type="title" idx="4"/>
          </p:nvPr>
        </p:nvSpPr>
        <p:spPr>
          <a:xfrm>
            <a:off x="4868983"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3"/>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0" name="Google Shape;90;p17"/>
          <p:cNvSpPr txBox="1">
            <a:spLocks noGrp="1"/>
          </p:cNvSpPr>
          <p:nvPr>
            <p:ph type="subTitle" idx="5"/>
          </p:nvPr>
        </p:nvSpPr>
        <p:spPr>
          <a:xfrm>
            <a:off x="4589183"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1" name="Google Shape;91;p17"/>
          <p:cNvSpPr txBox="1">
            <a:spLocks noGrp="1"/>
          </p:cNvSpPr>
          <p:nvPr>
            <p:ph type="title" idx="6"/>
          </p:nvPr>
        </p:nvSpPr>
        <p:spPr>
          <a:xfrm>
            <a:off x="4868983"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l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2" name="Google Shape;92;p17"/>
          <p:cNvSpPr txBox="1">
            <a:spLocks noGrp="1"/>
          </p:cNvSpPr>
          <p:nvPr>
            <p:ph type="subTitle" idx="7"/>
          </p:nvPr>
        </p:nvSpPr>
        <p:spPr>
          <a:xfrm>
            <a:off x="4589183"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3" name="Google Shape;93;p17"/>
          <p:cNvSpPr txBox="1">
            <a:spLocks noGrp="1"/>
          </p:cNvSpPr>
          <p:nvPr>
            <p:ph type="title" idx="8"/>
          </p:nvPr>
        </p:nvSpPr>
        <p:spPr>
          <a:xfrm>
            <a:off x="1290508"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4" name="Google Shape;94;p17"/>
          <p:cNvSpPr txBox="1">
            <a:spLocks noGrp="1"/>
          </p:cNvSpPr>
          <p:nvPr>
            <p:ph type="subTitle" idx="9"/>
          </p:nvPr>
        </p:nvSpPr>
        <p:spPr>
          <a:xfrm>
            <a:off x="1010708"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5" name="Google Shape;95;p17"/>
          <p:cNvSpPr txBox="1">
            <a:spLocks noGrp="1"/>
          </p:cNvSpPr>
          <p:nvPr>
            <p:ph type="title" idx="13"/>
          </p:nvPr>
        </p:nvSpPr>
        <p:spPr>
          <a:xfrm>
            <a:off x="8449192"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4"/>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6" name="Google Shape;96;p17"/>
          <p:cNvSpPr txBox="1">
            <a:spLocks noGrp="1"/>
          </p:cNvSpPr>
          <p:nvPr>
            <p:ph type="subTitle" idx="14"/>
          </p:nvPr>
        </p:nvSpPr>
        <p:spPr>
          <a:xfrm>
            <a:off x="8169392"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7" name="Google Shape;97;p17"/>
          <p:cNvSpPr txBox="1">
            <a:spLocks noGrp="1"/>
          </p:cNvSpPr>
          <p:nvPr>
            <p:ph type="title" idx="15"/>
          </p:nvPr>
        </p:nvSpPr>
        <p:spPr>
          <a:xfrm>
            <a:off x="2319800" y="8767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251573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4">
  <p:cSld name="TITLE &amp; TEXT 4">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520017" y="2450667"/>
            <a:ext cx="209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2200"/>
              <a:buNone/>
              <a:defRPr sz="2933" i="0">
                <a:solidFill>
                  <a:schemeClr val="dk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100" name="Google Shape;100;p18"/>
          <p:cNvSpPr txBox="1">
            <a:spLocks noGrp="1"/>
          </p:cNvSpPr>
          <p:nvPr>
            <p:ph type="subTitle" idx="1"/>
          </p:nvPr>
        </p:nvSpPr>
        <p:spPr>
          <a:xfrm>
            <a:off x="1520017"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115182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5">
  <p:cSld name="TITLE &amp; TEXT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712228" y="2450667"/>
            <a:ext cx="141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3F3F3"/>
              </a:buClr>
              <a:buSzPts val="2200"/>
              <a:buNone/>
              <a:defRPr sz="2933" i="0">
                <a:solidFill>
                  <a:schemeClr val="accent1"/>
                </a:solidFill>
              </a:defRPr>
            </a:lvl1pPr>
            <a:lvl2pPr lvl="1" rtl="0">
              <a:spcBef>
                <a:spcPts val="0"/>
              </a:spcBef>
              <a:spcAft>
                <a:spcPts val="0"/>
              </a:spcAft>
              <a:buClr>
                <a:srgbClr val="F3F3F3"/>
              </a:buClr>
              <a:buSzPts val="2500"/>
              <a:buNone/>
              <a:defRPr sz="3333">
                <a:solidFill>
                  <a:srgbClr val="F3F3F3"/>
                </a:solidFill>
              </a:defRPr>
            </a:lvl2pPr>
            <a:lvl3pPr lvl="2" rtl="0">
              <a:spcBef>
                <a:spcPts val="0"/>
              </a:spcBef>
              <a:spcAft>
                <a:spcPts val="0"/>
              </a:spcAft>
              <a:buClr>
                <a:srgbClr val="F3F3F3"/>
              </a:buClr>
              <a:buSzPts val="2500"/>
              <a:buNone/>
              <a:defRPr sz="3333">
                <a:solidFill>
                  <a:srgbClr val="F3F3F3"/>
                </a:solidFill>
              </a:defRPr>
            </a:lvl3pPr>
            <a:lvl4pPr lvl="3" rtl="0">
              <a:spcBef>
                <a:spcPts val="0"/>
              </a:spcBef>
              <a:spcAft>
                <a:spcPts val="0"/>
              </a:spcAft>
              <a:buClr>
                <a:srgbClr val="F3F3F3"/>
              </a:buClr>
              <a:buSzPts val="2500"/>
              <a:buNone/>
              <a:defRPr sz="3333">
                <a:solidFill>
                  <a:srgbClr val="F3F3F3"/>
                </a:solidFill>
              </a:defRPr>
            </a:lvl4pPr>
            <a:lvl5pPr lvl="4" rtl="0">
              <a:spcBef>
                <a:spcPts val="0"/>
              </a:spcBef>
              <a:spcAft>
                <a:spcPts val="0"/>
              </a:spcAft>
              <a:buClr>
                <a:srgbClr val="F3F3F3"/>
              </a:buClr>
              <a:buSzPts val="2500"/>
              <a:buNone/>
              <a:defRPr sz="3333">
                <a:solidFill>
                  <a:srgbClr val="F3F3F3"/>
                </a:solidFill>
              </a:defRPr>
            </a:lvl5pPr>
            <a:lvl6pPr lvl="5" rtl="0">
              <a:spcBef>
                <a:spcPts val="0"/>
              </a:spcBef>
              <a:spcAft>
                <a:spcPts val="0"/>
              </a:spcAft>
              <a:buClr>
                <a:srgbClr val="F3F3F3"/>
              </a:buClr>
              <a:buSzPts val="2500"/>
              <a:buNone/>
              <a:defRPr sz="3333">
                <a:solidFill>
                  <a:srgbClr val="F3F3F3"/>
                </a:solidFill>
              </a:defRPr>
            </a:lvl6pPr>
            <a:lvl7pPr lvl="6" rtl="0">
              <a:spcBef>
                <a:spcPts val="0"/>
              </a:spcBef>
              <a:spcAft>
                <a:spcPts val="0"/>
              </a:spcAft>
              <a:buClr>
                <a:srgbClr val="F3F3F3"/>
              </a:buClr>
              <a:buSzPts val="2500"/>
              <a:buNone/>
              <a:defRPr sz="3333">
                <a:solidFill>
                  <a:srgbClr val="F3F3F3"/>
                </a:solidFill>
              </a:defRPr>
            </a:lvl7pPr>
            <a:lvl8pPr lvl="7" rtl="0">
              <a:spcBef>
                <a:spcPts val="0"/>
              </a:spcBef>
              <a:spcAft>
                <a:spcPts val="0"/>
              </a:spcAft>
              <a:buClr>
                <a:srgbClr val="F3F3F3"/>
              </a:buClr>
              <a:buSzPts val="2500"/>
              <a:buNone/>
              <a:defRPr sz="3333">
                <a:solidFill>
                  <a:srgbClr val="F3F3F3"/>
                </a:solidFill>
              </a:defRPr>
            </a:lvl8pPr>
            <a:lvl9pPr lvl="8" rtl="0">
              <a:spcBef>
                <a:spcPts val="0"/>
              </a:spcBef>
              <a:spcAft>
                <a:spcPts val="0"/>
              </a:spcAft>
              <a:buClr>
                <a:srgbClr val="F3F3F3"/>
              </a:buClr>
              <a:buSzPts val="2500"/>
              <a:buNone/>
              <a:defRPr sz="3333">
                <a:solidFill>
                  <a:srgbClr val="F3F3F3"/>
                </a:solidFill>
              </a:defRPr>
            </a:lvl9pPr>
          </a:lstStyle>
          <a:p>
            <a:endParaRPr/>
          </a:p>
        </p:txBody>
      </p:sp>
      <p:sp>
        <p:nvSpPr>
          <p:cNvPr id="103" name="Google Shape;103;p19"/>
          <p:cNvSpPr txBox="1">
            <a:spLocks noGrp="1"/>
          </p:cNvSpPr>
          <p:nvPr>
            <p:ph type="subTitle" idx="1"/>
          </p:nvPr>
        </p:nvSpPr>
        <p:spPr>
          <a:xfrm>
            <a:off x="3032184"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2207350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6">
  <p:cSld name="TITLE &amp; TEXT 6">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7413432" y="2450667"/>
            <a:ext cx="1234800" cy="9408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C39F"/>
              </a:buClr>
              <a:buSzPts val="2200"/>
              <a:buNone/>
              <a:defRPr sz="2933" i="0">
                <a:solidFill>
                  <a:schemeClr val="lt2"/>
                </a:solidFill>
              </a:defRPr>
            </a:lvl1pPr>
            <a:lvl2pPr lvl="1" rtl="0">
              <a:spcBef>
                <a:spcPts val="0"/>
              </a:spcBef>
              <a:spcAft>
                <a:spcPts val="0"/>
              </a:spcAft>
              <a:buClr>
                <a:srgbClr val="FFC39F"/>
              </a:buClr>
              <a:buSzPts val="2500"/>
              <a:buNone/>
              <a:defRPr sz="3333">
                <a:solidFill>
                  <a:srgbClr val="FFC39F"/>
                </a:solidFill>
              </a:defRPr>
            </a:lvl2pPr>
            <a:lvl3pPr lvl="2" rtl="0">
              <a:spcBef>
                <a:spcPts val="0"/>
              </a:spcBef>
              <a:spcAft>
                <a:spcPts val="0"/>
              </a:spcAft>
              <a:buClr>
                <a:srgbClr val="FFC39F"/>
              </a:buClr>
              <a:buSzPts val="2500"/>
              <a:buNone/>
              <a:defRPr sz="3333">
                <a:solidFill>
                  <a:srgbClr val="FFC39F"/>
                </a:solidFill>
              </a:defRPr>
            </a:lvl3pPr>
            <a:lvl4pPr lvl="3" rtl="0">
              <a:spcBef>
                <a:spcPts val="0"/>
              </a:spcBef>
              <a:spcAft>
                <a:spcPts val="0"/>
              </a:spcAft>
              <a:buClr>
                <a:srgbClr val="FFC39F"/>
              </a:buClr>
              <a:buSzPts val="2500"/>
              <a:buNone/>
              <a:defRPr sz="3333">
                <a:solidFill>
                  <a:srgbClr val="FFC39F"/>
                </a:solidFill>
              </a:defRPr>
            </a:lvl4pPr>
            <a:lvl5pPr lvl="4" rtl="0">
              <a:spcBef>
                <a:spcPts val="0"/>
              </a:spcBef>
              <a:spcAft>
                <a:spcPts val="0"/>
              </a:spcAft>
              <a:buClr>
                <a:srgbClr val="FFC39F"/>
              </a:buClr>
              <a:buSzPts val="2500"/>
              <a:buNone/>
              <a:defRPr sz="3333">
                <a:solidFill>
                  <a:srgbClr val="FFC39F"/>
                </a:solidFill>
              </a:defRPr>
            </a:lvl5pPr>
            <a:lvl6pPr lvl="5" rtl="0">
              <a:spcBef>
                <a:spcPts val="0"/>
              </a:spcBef>
              <a:spcAft>
                <a:spcPts val="0"/>
              </a:spcAft>
              <a:buClr>
                <a:srgbClr val="FFC39F"/>
              </a:buClr>
              <a:buSzPts val="2500"/>
              <a:buNone/>
              <a:defRPr sz="3333">
                <a:solidFill>
                  <a:srgbClr val="FFC39F"/>
                </a:solidFill>
              </a:defRPr>
            </a:lvl6pPr>
            <a:lvl7pPr lvl="6" rtl="0">
              <a:spcBef>
                <a:spcPts val="0"/>
              </a:spcBef>
              <a:spcAft>
                <a:spcPts val="0"/>
              </a:spcAft>
              <a:buClr>
                <a:srgbClr val="FFC39F"/>
              </a:buClr>
              <a:buSzPts val="2500"/>
              <a:buNone/>
              <a:defRPr sz="3333">
                <a:solidFill>
                  <a:srgbClr val="FFC39F"/>
                </a:solidFill>
              </a:defRPr>
            </a:lvl7pPr>
            <a:lvl8pPr lvl="7" rtl="0">
              <a:spcBef>
                <a:spcPts val="0"/>
              </a:spcBef>
              <a:spcAft>
                <a:spcPts val="0"/>
              </a:spcAft>
              <a:buClr>
                <a:srgbClr val="FFC39F"/>
              </a:buClr>
              <a:buSzPts val="2500"/>
              <a:buNone/>
              <a:defRPr sz="3333">
                <a:solidFill>
                  <a:srgbClr val="FFC39F"/>
                </a:solidFill>
              </a:defRPr>
            </a:lvl8pPr>
            <a:lvl9pPr lvl="8" rtl="0">
              <a:spcBef>
                <a:spcPts val="0"/>
              </a:spcBef>
              <a:spcAft>
                <a:spcPts val="0"/>
              </a:spcAft>
              <a:buClr>
                <a:srgbClr val="FFC39F"/>
              </a:buClr>
              <a:buSzPts val="2500"/>
              <a:buNone/>
              <a:defRPr sz="3333">
                <a:solidFill>
                  <a:srgbClr val="FFC39F"/>
                </a:solidFill>
              </a:defRPr>
            </a:lvl9pPr>
          </a:lstStyle>
          <a:p>
            <a:endParaRPr/>
          </a:p>
        </p:txBody>
      </p:sp>
      <p:sp>
        <p:nvSpPr>
          <p:cNvPr id="106" name="Google Shape;106;p20"/>
          <p:cNvSpPr txBox="1">
            <a:spLocks noGrp="1"/>
          </p:cNvSpPr>
          <p:nvPr>
            <p:ph type="subTitle" idx="1"/>
          </p:nvPr>
        </p:nvSpPr>
        <p:spPr>
          <a:xfrm>
            <a:off x="7413417" y="3642349"/>
            <a:ext cx="2096800" cy="994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098305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flipH="1">
            <a:off x="3619133" y="2046800"/>
            <a:ext cx="4953600" cy="1358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rgbClr val="F9CB9C"/>
                </a:solidFill>
              </a:defRPr>
            </a:lvl1pPr>
            <a:lvl2pPr lvl="1" algn="r" rtl="0">
              <a:spcBef>
                <a:spcPts val="0"/>
              </a:spcBef>
              <a:spcAft>
                <a:spcPts val="0"/>
              </a:spcAft>
              <a:buSzPts val="3300"/>
              <a:buNone/>
              <a:defRPr sz="4400"/>
            </a:lvl2pPr>
            <a:lvl3pPr lvl="2" algn="r" rtl="0">
              <a:spcBef>
                <a:spcPts val="0"/>
              </a:spcBef>
              <a:spcAft>
                <a:spcPts val="0"/>
              </a:spcAft>
              <a:buSzPts val="3300"/>
              <a:buNone/>
              <a:defRPr sz="4400"/>
            </a:lvl3pPr>
            <a:lvl4pPr lvl="3" algn="r" rtl="0">
              <a:spcBef>
                <a:spcPts val="0"/>
              </a:spcBef>
              <a:spcAft>
                <a:spcPts val="0"/>
              </a:spcAft>
              <a:buSzPts val="3300"/>
              <a:buNone/>
              <a:defRPr sz="4400"/>
            </a:lvl4pPr>
            <a:lvl5pPr lvl="4" algn="r" rtl="0">
              <a:spcBef>
                <a:spcPts val="0"/>
              </a:spcBef>
              <a:spcAft>
                <a:spcPts val="0"/>
              </a:spcAft>
              <a:buSzPts val="3300"/>
              <a:buNone/>
              <a:defRPr sz="4400"/>
            </a:lvl5pPr>
            <a:lvl6pPr lvl="5" algn="r" rtl="0">
              <a:spcBef>
                <a:spcPts val="0"/>
              </a:spcBef>
              <a:spcAft>
                <a:spcPts val="0"/>
              </a:spcAft>
              <a:buSzPts val="3300"/>
              <a:buNone/>
              <a:defRPr sz="4400"/>
            </a:lvl6pPr>
            <a:lvl7pPr lvl="6" algn="r" rtl="0">
              <a:spcBef>
                <a:spcPts val="0"/>
              </a:spcBef>
              <a:spcAft>
                <a:spcPts val="0"/>
              </a:spcAft>
              <a:buSzPts val="3300"/>
              <a:buNone/>
              <a:defRPr sz="4400"/>
            </a:lvl7pPr>
            <a:lvl8pPr lvl="7" algn="r" rtl="0">
              <a:spcBef>
                <a:spcPts val="0"/>
              </a:spcBef>
              <a:spcAft>
                <a:spcPts val="0"/>
              </a:spcAft>
              <a:buSzPts val="3300"/>
              <a:buNone/>
              <a:defRPr sz="4400"/>
            </a:lvl8pPr>
            <a:lvl9pPr lvl="8" algn="r" rtl="0">
              <a:spcBef>
                <a:spcPts val="0"/>
              </a:spcBef>
              <a:spcAft>
                <a:spcPts val="0"/>
              </a:spcAft>
              <a:buSzPts val="3300"/>
              <a:buNone/>
              <a:defRPr sz="4400"/>
            </a:lvl9pPr>
          </a:lstStyle>
          <a:p>
            <a:endParaRPr/>
          </a:p>
        </p:txBody>
      </p:sp>
      <p:sp>
        <p:nvSpPr>
          <p:cNvPr id="109" name="Google Shape;109;p21"/>
          <p:cNvSpPr txBox="1">
            <a:spLocks noGrp="1"/>
          </p:cNvSpPr>
          <p:nvPr>
            <p:ph type="subTitle" idx="1"/>
          </p:nvPr>
        </p:nvSpPr>
        <p:spPr>
          <a:xfrm flipH="1">
            <a:off x="3462800" y="3671600"/>
            <a:ext cx="5266400" cy="11396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0" name="Google Shape;110;p21"/>
          <p:cNvSpPr txBox="1"/>
          <p:nvPr/>
        </p:nvSpPr>
        <p:spPr>
          <a:xfrm>
            <a:off x="1813400" y="5126700"/>
            <a:ext cx="8565200" cy="1139600"/>
          </a:xfrm>
          <a:prstGeom prst="rect">
            <a:avLst/>
          </a:prstGeom>
          <a:noFill/>
          <a:ln>
            <a:noFill/>
          </a:ln>
        </p:spPr>
        <p:txBody>
          <a:bodyPr spcFirstLastPara="1" wrap="square" lIns="121900" tIns="121900" rIns="121900" bIns="121900" anchor="b" anchorCtr="0">
            <a:noAutofit/>
          </a:bodyPr>
          <a:lstStyle/>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CREDITS: This presentation template was created by </a:t>
            </a:r>
            <a:r>
              <a:rPr lang="en" sz="1200" b="1">
                <a:solidFill>
                  <a:srgbClr val="FFFFFF"/>
                </a:solidFill>
                <a:uFill>
                  <a:noFill/>
                </a:uFill>
                <a:latin typeface="Barlow Semi Condensed"/>
                <a:ea typeface="Barlow Semi Condensed"/>
                <a:cs typeface="Barlow Semi Condensed"/>
                <a:sym typeface="Barlow Semi Condensed"/>
                <a:hlinkClick r:id="rId3">
                  <a:extLst>
                    <a:ext uri="{A12FA001-AC4F-418D-AE19-62706E023703}">
                      <ahyp:hlinkClr xmlns:ahyp="http://schemas.microsoft.com/office/drawing/2018/hyperlinkcolor" val="tx"/>
                    </a:ext>
                  </a:extLst>
                </a:hlinkClick>
              </a:rPr>
              <a:t>Slidesgo</a:t>
            </a:r>
            <a:r>
              <a:rPr lang="en" sz="1200">
                <a:solidFill>
                  <a:srgbClr val="FFFFFF"/>
                </a:solidFill>
                <a:latin typeface="Barlow Semi Condensed Light"/>
                <a:ea typeface="Barlow Semi Condensed Light"/>
                <a:cs typeface="Barlow Semi Condensed Light"/>
                <a:sym typeface="Barlow Semi Condensed Light"/>
              </a:rPr>
              <a:t>, including icons by </a:t>
            </a:r>
            <a:r>
              <a:rPr lang="en" sz="1200" b="1">
                <a:solidFill>
                  <a:srgbClr val="FFFFFF"/>
                </a:solidFill>
                <a:uFill>
                  <a:noFill/>
                </a:uFill>
                <a:latin typeface="Barlow Semi Condensed"/>
                <a:ea typeface="Barlow Semi Condensed"/>
                <a:cs typeface="Barlow Semi Condensed"/>
                <a:sym typeface="Barlow Semi Condensed"/>
                <a:hlinkClick r:id="rId4">
                  <a:extLst>
                    <a:ext uri="{A12FA001-AC4F-418D-AE19-62706E023703}">
                      <ahyp:hlinkClr xmlns:ahyp="http://schemas.microsoft.com/office/drawing/2018/hyperlinkcolor" val="tx"/>
                    </a:ext>
                  </a:extLst>
                </a:hlinkClick>
              </a:rPr>
              <a:t>Flaticon</a:t>
            </a:r>
            <a:r>
              <a:rPr lang="en" sz="1200">
                <a:solidFill>
                  <a:srgbClr val="FFFFFF"/>
                </a:solidFill>
                <a:latin typeface="Barlow Semi Condensed Light"/>
                <a:ea typeface="Barlow Semi Condensed Light"/>
                <a:cs typeface="Barlow Semi Condensed Light"/>
                <a:sym typeface="Barlow Semi Condensed Light"/>
              </a:rPr>
              <a:t>, and infographics &amp; images by </a:t>
            </a:r>
            <a:r>
              <a:rPr lang="en" sz="1200">
                <a:solidFill>
                  <a:srgbClr val="FFFFFF"/>
                </a:solidFill>
                <a:uFill>
                  <a:noFill/>
                </a:uFill>
                <a:latin typeface="Barlow Semi Condensed Light"/>
                <a:ea typeface="Barlow Semi Condensed Light"/>
                <a:cs typeface="Barlow Semi Condensed Light"/>
                <a:sym typeface="Barlow Semi Condensed Light"/>
                <a:hlinkClick r:id="rId5">
                  <a:extLst>
                    <a:ext uri="{A12FA001-AC4F-418D-AE19-62706E023703}">
                      <ahyp:hlinkClr xmlns:ahyp="http://schemas.microsoft.com/office/drawing/2018/hyperlinkcolor" val="tx"/>
                    </a:ext>
                  </a:extLst>
                </a:hlinkClick>
              </a:rPr>
              <a:t>Freepik</a:t>
            </a:r>
            <a:r>
              <a:rPr lang="en" sz="1200">
                <a:solidFill>
                  <a:srgbClr val="FFFFFF"/>
                </a:solidFill>
                <a:latin typeface="Barlow Semi Condensed Light"/>
                <a:ea typeface="Barlow Semi Condensed Light"/>
                <a:cs typeface="Barlow Semi Condensed Light"/>
                <a:sym typeface="Barlow Semi Condensed Light"/>
              </a:rPr>
              <a:t>. </a:t>
            </a:r>
            <a:endParaRPr sz="1200">
              <a:solidFill>
                <a:srgbClr val="FFFFFF"/>
              </a:solidFill>
              <a:latin typeface="Barlow Semi Condensed Light"/>
              <a:ea typeface="Barlow Semi Condensed Light"/>
              <a:cs typeface="Barlow Semi Condensed Light"/>
              <a:sym typeface="Barlow Semi Condensed Light"/>
            </a:endParaRPr>
          </a:p>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Please keep this slide for attribution.</a:t>
            </a:r>
            <a:endParaRPr sz="1200">
              <a:solidFill>
                <a:srgbClr val="FFFFFF"/>
              </a:solidFill>
              <a:latin typeface="Barlow Semi Condensed Light"/>
              <a:ea typeface="Barlow Semi Condensed Light"/>
              <a:cs typeface="Barlow Semi Condensed Light"/>
              <a:sym typeface="Barlow Semi Condensed Light"/>
            </a:endParaRPr>
          </a:p>
        </p:txBody>
      </p:sp>
    </p:spTree>
    <p:extLst>
      <p:ext uri="{BB962C8B-B14F-4D97-AF65-F5344CB8AC3E}">
        <p14:creationId xmlns:p14="http://schemas.microsoft.com/office/powerpoint/2010/main" val="151873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  TITLE &amp; TEXT">
  <p:cSld name="  TITLE &amp; 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ubTitle" idx="1"/>
          </p:nvPr>
        </p:nvSpPr>
        <p:spPr>
          <a:xfrm>
            <a:off x="1203200" y="1439467"/>
            <a:ext cx="9805200" cy="4838400"/>
          </a:xfrm>
          <a:prstGeom prst="rect">
            <a:avLst/>
          </a:prstGeom>
        </p:spPr>
        <p:txBody>
          <a:bodyPr spcFirstLastPara="1" wrap="square" lIns="0" tIns="0" rIns="0" bIns="0" anchor="ctr" anchorCtr="0">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a:endParaRPr/>
          </a:p>
        </p:txBody>
      </p:sp>
      <p:sp>
        <p:nvSpPr>
          <p:cNvPr id="16" name="Google Shape;16;p3"/>
          <p:cNvSpPr txBox="1">
            <a:spLocks noGrp="1"/>
          </p:cNvSpPr>
          <p:nvPr>
            <p:ph type="title"/>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588832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
  <p:cSld name="BACKGROUND ">
    <p:bg>
      <p:bgPr>
        <a:blipFill>
          <a:blip r:embed="rId2">
            <a:alphaModFix/>
          </a:blip>
          <a:stretch>
            <a:fillRect/>
          </a:stretch>
        </a:blipFill>
        <a:effectLst/>
      </p:bgPr>
    </p:bg>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2243053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SLIDE ">
  <p:cSld name="BLANK SLIDE ">
    <p:bg>
      <p:bgPr>
        <a:solidFill>
          <a:srgbClr val="FFFFFF"/>
        </a:solidFill>
        <a:effectLst/>
      </p:bgPr>
    </p:bg>
    <p:spTree>
      <p:nvGrpSpPr>
        <p:cNvPr id="1" name="Shape 112"/>
        <p:cNvGrpSpPr/>
        <p:nvPr/>
      </p:nvGrpSpPr>
      <p:grpSpPr>
        <a:xfrm>
          <a:off x="0" y="0"/>
          <a:ext cx="0" cy="0"/>
          <a:chOff x="0" y="0"/>
          <a:chExt cx="0" cy="0"/>
        </a:xfrm>
      </p:grpSpPr>
    </p:spTree>
    <p:extLst>
      <p:ext uri="{BB962C8B-B14F-4D97-AF65-F5344CB8AC3E}">
        <p14:creationId xmlns:p14="http://schemas.microsoft.com/office/powerpoint/2010/main" val="343364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TEXT 1">
  <p:cSld name="TITLE &amp; TEXT 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83600" y="2420548"/>
            <a:ext cx="3824800" cy="12132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chemeClr val="accent6"/>
                </a:solidFill>
              </a:defRPr>
            </a:lvl1pPr>
            <a:lvl2pPr lvl="1" algn="ctr" rtl="0">
              <a:spcBef>
                <a:spcPts val="0"/>
              </a:spcBef>
              <a:spcAft>
                <a:spcPts val="0"/>
              </a:spcAft>
              <a:buSzPts val="3300"/>
              <a:buNone/>
              <a:defRPr sz="4400"/>
            </a:lvl2pPr>
            <a:lvl3pPr lvl="2" algn="ctr" rtl="0">
              <a:spcBef>
                <a:spcPts val="0"/>
              </a:spcBef>
              <a:spcAft>
                <a:spcPts val="0"/>
              </a:spcAft>
              <a:buSzPts val="3300"/>
              <a:buNone/>
              <a:defRPr sz="4400"/>
            </a:lvl3pPr>
            <a:lvl4pPr lvl="3" algn="ctr" rtl="0">
              <a:spcBef>
                <a:spcPts val="0"/>
              </a:spcBef>
              <a:spcAft>
                <a:spcPts val="0"/>
              </a:spcAft>
              <a:buSzPts val="3300"/>
              <a:buNone/>
              <a:defRPr sz="4400"/>
            </a:lvl4pPr>
            <a:lvl5pPr lvl="4" algn="ctr" rtl="0">
              <a:spcBef>
                <a:spcPts val="0"/>
              </a:spcBef>
              <a:spcAft>
                <a:spcPts val="0"/>
              </a:spcAft>
              <a:buSzPts val="3300"/>
              <a:buNone/>
              <a:defRPr sz="4400"/>
            </a:lvl5pPr>
            <a:lvl6pPr lvl="5" algn="ctr" rtl="0">
              <a:spcBef>
                <a:spcPts val="0"/>
              </a:spcBef>
              <a:spcAft>
                <a:spcPts val="0"/>
              </a:spcAft>
              <a:buSzPts val="3300"/>
              <a:buNone/>
              <a:defRPr sz="4400"/>
            </a:lvl6pPr>
            <a:lvl7pPr lvl="6" algn="ctr" rtl="0">
              <a:spcBef>
                <a:spcPts val="0"/>
              </a:spcBef>
              <a:spcAft>
                <a:spcPts val="0"/>
              </a:spcAft>
              <a:buSzPts val="3300"/>
              <a:buNone/>
              <a:defRPr sz="4400"/>
            </a:lvl7pPr>
            <a:lvl8pPr lvl="7" algn="ctr" rtl="0">
              <a:spcBef>
                <a:spcPts val="0"/>
              </a:spcBef>
              <a:spcAft>
                <a:spcPts val="0"/>
              </a:spcAft>
              <a:buSzPts val="3300"/>
              <a:buNone/>
              <a:defRPr sz="4400"/>
            </a:lvl8pPr>
            <a:lvl9pPr lvl="8" algn="ctr" rtl="0">
              <a:spcBef>
                <a:spcPts val="0"/>
              </a:spcBef>
              <a:spcAft>
                <a:spcPts val="0"/>
              </a:spcAft>
              <a:buSzPts val="3300"/>
              <a:buNone/>
              <a:defRPr sz="4400"/>
            </a:lvl9pPr>
          </a:lstStyle>
          <a:p>
            <a:endParaRPr/>
          </a:p>
        </p:txBody>
      </p:sp>
      <p:sp>
        <p:nvSpPr>
          <p:cNvPr id="19" name="Google Shape;19;p4"/>
          <p:cNvSpPr txBox="1">
            <a:spLocks noGrp="1"/>
          </p:cNvSpPr>
          <p:nvPr>
            <p:ph type="subTitle" idx="1"/>
          </p:nvPr>
        </p:nvSpPr>
        <p:spPr>
          <a:xfrm>
            <a:off x="3863200" y="3825051"/>
            <a:ext cx="4465600" cy="6124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5F6F6"/>
                </a:solidFill>
              </a:defRPr>
            </a:lvl1pPr>
            <a:lvl2pPr lvl="1" algn="ctr" rtl="0">
              <a:spcBef>
                <a:spcPts val="0"/>
              </a:spcBef>
              <a:spcAft>
                <a:spcPts val="0"/>
              </a:spcAft>
              <a:buNone/>
              <a:defRPr sz="1867">
                <a:solidFill>
                  <a:srgbClr val="F5F6F6"/>
                </a:solidFill>
              </a:defRPr>
            </a:lvl2pPr>
            <a:lvl3pPr lvl="2" algn="ctr" rtl="0">
              <a:spcBef>
                <a:spcPts val="0"/>
              </a:spcBef>
              <a:spcAft>
                <a:spcPts val="0"/>
              </a:spcAft>
              <a:buNone/>
              <a:defRPr sz="1867">
                <a:solidFill>
                  <a:srgbClr val="F5F6F6"/>
                </a:solidFill>
              </a:defRPr>
            </a:lvl3pPr>
            <a:lvl4pPr lvl="3" algn="ctr" rtl="0">
              <a:spcBef>
                <a:spcPts val="0"/>
              </a:spcBef>
              <a:spcAft>
                <a:spcPts val="0"/>
              </a:spcAft>
              <a:buNone/>
              <a:defRPr sz="1867">
                <a:solidFill>
                  <a:srgbClr val="F5F6F6"/>
                </a:solidFill>
              </a:defRPr>
            </a:lvl4pPr>
            <a:lvl5pPr lvl="4" algn="ctr" rtl="0">
              <a:spcBef>
                <a:spcPts val="0"/>
              </a:spcBef>
              <a:spcAft>
                <a:spcPts val="0"/>
              </a:spcAft>
              <a:buNone/>
              <a:defRPr sz="1867">
                <a:solidFill>
                  <a:srgbClr val="F5F6F6"/>
                </a:solidFill>
              </a:defRPr>
            </a:lvl5pPr>
            <a:lvl6pPr lvl="5" algn="ctr" rtl="0">
              <a:spcBef>
                <a:spcPts val="0"/>
              </a:spcBef>
              <a:spcAft>
                <a:spcPts val="0"/>
              </a:spcAft>
              <a:buNone/>
              <a:defRPr sz="1867">
                <a:solidFill>
                  <a:srgbClr val="F5F6F6"/>
                </a:solidFill>
              </a:defRPr>
            </a:lvl6pPr>
            <a:lvl7pPr lvl="6" algn="ctr" rtl="0">
              <a:spcBef>
                <a:spcPts val="0"/>
              </a:spcBef>
              <a:spcAft>
                <a:spcPts val="0"/>
              </a:spcAft>
              <a:buNone/>
              <a:defRPr sz="1867">
                <a:solidFill>
                  <a:srgbClr val="F5F6F6"/>
                </a:solidFill>
              </a:defRPr>
            </a:lvl7pPr>
            <a:lvl8pPr lvl="7" algn="ctr" rtl="0">
              <a:spcBef>
                <a:spcPts val="0"/>
              </a:spcBef>
              <a:spcAft>
                <a:spcPts val="0"/>
              </a:spcAft>
              <a:buNone/>
              <a:defRPr sz="1867">
                <a:solidFill>
                  <a:srgbClr val="F5F6F6"/>
                </a:solidFill>
              </a:defRPr>
            </a:lvl8pPr>
            <a:lvl9pPr lvl="8" algn="ctr" rtl="0">
              <a:spcBef>
                <a:spcPts val="0"/>
              </a:spcBef>
              <a:spcAft>
                <a:spcPts val="0"/>
              </a:spcAft>
              <a:buNone/>
              <a:defRPr sz="1867">
                <a:solidFill>
                  <a:srgbClr val="F5F6F6"/>
                </a:solidFill>
              </a:defRPr>
            </a:lvl9pPr>
          </a:lstStyle>
          <a:p>
            <a:endParaRPr/>
          </a:p>
        </p:txBody>
      </p:sp>
      <p:grpSp>
        <p:nvGrpSpPr>
          <p:cNvPr id="20" name="Google Shape;20;p4"/>
          <p:cNvGrpSpPr/>
          <p:nvPr/>
        </p:nvGrpSpPr>
        <p:grpSpPr>
          <a:xfrm rot="10800000" flipH="1">
            <a:off x="3101750" y="1161694"/>
            <a:ext cx="5988367" cy="4725372"/>
            <a:chOff x="2256903" y="816487"/>
            <a:chExt cx="4630180" cy="3653639"/>
          </a:xfrm>
        </p:grpSpPr>
        <p:sp>
          <p:nvSpPr>
            <p:cNvPr id="21" name="Google Shape;21;p4"/>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790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213600" y="3979200"/>
            <a:ext cx="3764800" cy="4872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3F3F3"/>
              </a:buClr>
              <a:buSzPts val="1200"/>
              <a:buNone/>
              <a:defRPr sz="2133" i="0">
                <a:solidFill>
                  <a:srgbClr val="DD7E6B"/>
                </a:solidFill>
              </a:defRPr>
            </a:lvl1pPr>
            <a:lvl2pPr lvl="1"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2pPr>
            <a:lvl3pPr lvl="2"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3pPr>
            <a:lvl4pPr lvl="3"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4pPr>
            <a:lvl5pPr lvl="4"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5pPr>
            <a:lvl6pPr lvl="5"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6pPr>
            <a:lvl7pPr lvl="6"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7pPr>
            <a:lvl8pPr lvl="7"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8pPr>
            <a:lvl9pPr lvl="8"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9pPr>
          </a:lstStyle>
          <a:p>
            <a:endParaRPr/>
          </a:p>
        </p:txBody>
      </p:sp>
      <p:sp>
        <p:nvSpPr>
          <p:cNvPr id="25" name="Google Shape;25;p5"/>
          <p:cNvSpPr txBox="1">
            <a:spLocks noGrp="1"/>
          </p:cNvSpPr>
          <p:nvPr>
            <p:ph type="subTitle" idx="1"/>
          </p:nvPr>
        </p:nvSpPr>
        <p:spPr>
          <a:xfrm>
            <a:off x="2598567" y="2842300"/>
            <a:ext cx="6994800" cy="932000"/>
          </a:xfrm>
          <a:prstGeom prst="rect">
            <a:avLst/>
          </a:prstGeom>
        </p:spPr>
        <p:txBody>
          <a:bodyPr spcFirstLastPara="1" wrap="square" lIns="0" tIns="0" rIns="0" bIns="0" anchor="b" anchorCtr="0">
            <a:noAutofit/>
          </a:bodyPr>
          <a:lstStyle>
            <a:lvl1pPr lvl="0" algn="ctr" rtl="0">
              <a:spcBef>
                <a:spcPts val="0"/>
              </a:spcBef>
              <a:spcAft>
                <a:spcPts val="0"/>
              </a:spcAft>
              <a:buNone/>
              <a:defRPr sz="2400">
                <a:solidFill>
                  <a:srgbClr val="F3F3F3"/>
                </a:solidFill>
              </a:defRPr>
            </a:lvl1pPr>
            <a:lvl2pPr lvl="1" algn="ctr" rtl="0">
              <a:spcBef>
                <a:spcPts val="0"/>
              </a:spcBef>
              <a:spcAft>
                <a:spcPts val="0"/>
              </a:spcAft>
              <a:buNone/>
              <a:defRPr sz="2400">
                <a:solidFill>
                  <a:srgbClr val="F3F3F3"/>
                </a:solidFill>
              </a:defRPr>
            </a:lvl2pPr>
            <a:lvl3pPr lvl="2" algn="ctr" rtl="0">
              <a:spcBef>
                <a:spcPts val="0"/>
              </a:spcBef>
              <a:spcAft>
                <a:spcPts val="0"/>
              </a:spcAft>
              <a:buNone/>
              <a:defRPr sz="2400">
                <a:solidFill>
                  <a:srgbClr val="F3F3F3"/>
                </a:solidFill>
              </a:defRPr>
            </a:lvl3pPr>
            <a:lvl4pPr lvl="3" algn="ctr" rtl="0">
              <a:spcBef>
                <a:spcPts val="0"/>
              </a:spcBef>
              <a:spcAft>
                <a:spcPts val="0"/>
              </a:spcAft>
              <a:buNone/>
              <a:defRPr sz="2400">
                <a:solidFill>
                  <a:srgbClr val="F3F3F3"/>
                </a:solidFill>
              </a:defRPr>
            </a:lvl4pPr>
            <a:lvl5pPr lvl="4" algn="ctr" rtl="0">
              <a:spcBef>
                <a:spcPts val="0"/>
              </a:spcBef>
              <a:spcAft>
                <a:spcPts val="0"/>
              </a:spcAft>
              <a:buNone/>
              <a:defRPr sz="2400">
                <a:solidFill>
                  <a:srgbClr val="F3F3F3"/>
                </a:solidFill>
              </a:defRPr>
            </a:lvl5pPr>
            <a:lvl6pPr lvl="5" algn="ctr" rtl="0">
              <a:spcBef>
                <a:spcPts val="0"/>
              </a:spcBef>
              <a:spcAft>
                <a:spcPts val="0"/>
              </a:spcAft>
              <a:buNone/>
              <a:defRPr sz="2400">
                <a:solidFill>
                  <a:srgbClr val="F3F3F3"/>
                </a:solidFill>
              </a:defRPr>
            </a:lvl6pPr>
            <a:lvl7pPr lvl="6" algn="ctr" rtl="0">
              <a:spcBef>
                <a:spcPts val="0"/>
              </a:spcBef>
              <a:spcAft>
                <a:spcPts val="0"/>
              </a:spcAft>
              <a:buNone/>
              <a:defRPr sz="2400">
                <a:solidFill>
                  <a:srgbClr val="F3F3F3"/>
                </a:solidFill>
              </a:defRPr>
            </a:lvl7pPr>
            <a:lvl8pPr lvl="7" algn="ctr" rtl="0">
              <a:spcBef>
                <a:spcPts val="0"/>
              </a:spcBef>
              <a:spcAft>
                <a:spcPts val="0"/>
              </a:spcAft>
              <a:buNone/>
              <a:defRPr sz="2400">
                <a:solidFill>
                  <a:srgbClr val="F3F3F3"/>
                </a:solidFill>
              </a:defRPr>
            </a:lvl8pPr>
            <a:lvl9pPr lvl="8" algn="ctr" rtl="0">
              <a:spcBef>
                <a:spcPts val="0"/>
              </a:spcBef>
              <a:spcAft>
                <a:spcPts val="0"/>
              </a:spcAft>
              <a:buNone/>
              <a:defRPr sz="2400">
                <a:solidFill>
                  <a:srgbClr val="F3F3F3"/>
                </a:solidFill>
              </a:defRPr>
            </a:lvl9pPr>
          </a:lstStyle>
          <a:p>
            <a:endParaRPr/>
          </a:p>
        </p:txBody>
      </p:sp>
    </p:spTree>
    <p:extLst>
      <p:ext uri="{BB962C8B-B14F-4D97-AF65-F5344CB8AC3E}">
        <p14:creationId xmlns:p14="http://schemas.microsoft.com/office/powerpoint/2010/main" val="68570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213333" y="1978033"/>
            <a:ext cx="2636800" cy="5620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2133" i="0"/>
            </a:lvl1pPr>
            <a:lvl2pPr lvl="1" algn="r">
              <a:spcBef>
                <a:spcPts val="0"/>
              </a:spcBef>
              <a:spcAft>
                <a:spcPts val="0"/>
              </a:spcAft>
              <a:buSzPts val="1400"/>
              <a:buNone/>
              <a:defRPr sz="1867"/>
            </a:lvl2pPr>
            <a:lvl3pPr lvl="2" algn="r">
              <a:spcBef>
                <a:spcPts val="0"/>
              </a:spcBef>
              <a:spcAft>
                <a:spcPts val="0"/>
              </a:spcAft>
              <a:buSzPts val="1400"/>
              <a:buNone/>
              <a:defRPr sz="1867"/>
            </a:lvl3pPr>
            <a:lvl4pPr lvl="3" algn="r">
              <a:spcBef>
                <a:spcPts val="0"/>
              </a:spcBef>
              <a:spcAft>
                <a:spcPts val="0"/>
              </a:spcAft>
              <a:buSzPts val="1400"/>
              <a:buNone/>
              <a:defRPr sz="1867"/>
            </a:lvl4pPr>
            <a:lvl5pPr lvl="4" algn="r">
              <a:spcBef>
                <a:spcPts val="0"/>
              </a:spcBef>
              <a:spcAft>
                <a:spcPts val="0"/>
              </a:spcAft>
              <a:buSzPts val="1400"/>
              <a:buNone/>
              <a:defRPr sz="1867"/>
            </a:lvl5pPr>
            <a:lvl6pPr lvl="5" algn="r">
              <a:spcBef>
                <a:spcPts val="0"/>
              </a:spcBef>
              <a:spcAft>
                <a:spcPts val="0"/>
              </a:spcAft>
              <a:buSzPts val="1400"/>
              <a:buNone/>
              <a:defRPr sz="1867"/>
            </a:lvl6pPr>
            <a:lvl7pPr lvl="6" algn="r">
              <a:spcBef>
                <a:spcPts val="0"/>
              </a:spcBef>
              <a:spcAft>
                <a:spcPts val="0"/>
              </a:spcAft>
              <a:buSzPts val="1400"/>
              <a:buNone/>
              <a:defRPr sz="1867"/>
            </a:lvl7pPr>
            <a:lvl8pPr lvl="7" algn="r">
              <a:spcBef>
                <a:spcPts val="0"/>
              </a:spcBef>
              <a:spcAft>
                <a:spcPts val="0"/>
              </a:spcAft>
              <a:buSzPts val="1400"/>
              <a:buNone/>
              <a:defRPr sz="1867"/>
            </a:lvl8pPr>
            <a:lvl9pPr lvl="8" algn="r">
              <a:spcBef>
                <a:spcPts val="0"/>
              </a:spcBef>
              <a:spcAft>
                <a:spcPts val="0"/>
              </a:spcAft>
              <a:buSzPts val="1400"/>
              <a:buNone/>
              <a:defRPr sz="1867"/>
            </a:lvl9pPr>
          </a:lstStyle>
          <a:p>
            <a:endParaRPr/>
          </a:p>
        </p:txBody>
      </p:sp>
      <p:sp>
        <p:nvSpPr>
          <p:cNvPr id="28" name="Google Shape;28;p6"/>
          <p:cNvSpPr txBox="1">
            <a:spLocks noGrp="1"/>
          </p:cNvSpPr>
          <p:nvPr>
            <p:ph type="subTitle" idx="1"/>
          </p:nvPr>
        </p:nvSpPr>
        <p:spPr>
          <a:xfrm>
            <a:off x="3407333"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9" name="Google Shape;29;p6"/>
          <p:cNvSpPr txBox="1">
            <a:spLocks noGrp="1"/>
          </p:cNvSpPr>
          <p:nvPr>
            <p:ph type="title" idx="2"/>
          </p:nvPr>
        </p:nvSpPr>
        <p:spPr>
          <a:xfrm>
            <a:off x="6341857" y="197802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0" name="Google Shape;30;p6"/>
          <p:cNvSpPr txBox="1">
            <a:spLocks noGrp="1"/>
          </p:cNvSpPr>
          <p:nvPr>
            <p:ph type="subTitle" idx="3"/>
          </p:nvPr>
        </p:nvSpPr>
        <p:spPr>
          <a:xfrm>
            <a:off x="6535857"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1" name="Google Shape;31;p6"/>
          <p:cNvSpPr txBox="1">
            <a:spLocks noGrp="1"/>
          </p:cNvSpPr>
          <p:nvPr>
            <p:ph type="title" idx="4"/>
          </p:nvPr>
        </p:nvSpPr>
        <p:spPr>
          <a:xfrm>
            <a:off x="6341857"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2" name="Google Shape;32;p6"/>
          <p:cNvSpPr txBox="1">
            <a:spLocks noGrp="1"/>
          </p:cNvSpPr>
          <p:nvPr>
            <p:ph type="subTitle" idx="5"/>
          </p:nvPr>
        </p:nvSpPr>
        <p:spPr>
          <a:xfrm>
            <a:off x="6535857"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3" name="Google Shape;33;p6"/>
          <p:cNvSpPr txBox="1">
            <a:spLocks noGrp="1"/>
          </p:cNvSpPr>
          <p:nvPr>
            <p:ph type="title" idx="6" hasCustomPrompt="1"/>
          </p:nvPr>
        </p:nvSpPr>
        <p:spPr>
          <a:xfrm>
            <a:off x="3213333"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34" name="Google Shape;34;p6"/>
          <p:cNvSpPr txBox="1">
            <a:spLocks noGrp="1"/>
          </p:cNvSpPr>
          <p:nvPr>
            <p:ph type="title" idx="7" hasCustomPrompt="1"/>
          </p:nvPr>
        </p:nvSpPr>
        <p:spPr>
          <a:xfrm>
            <a:off x="6341857"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5" name="Google Shape;35;p6"/>
          <p:cNvSpPr txBox="1">
            <a:spLocks noGrp="1"/>
          </p:cNvSpPr>
          <p:nvPr>
            <p:ph type="title" idx="8" hasCustomPrompt="1"/>
          </p:nvPr>
        </p:nvSpPr>
        <p:spPr>
          <a:xfrm>
            <a:off x="6624657" y="3978671"/>
            <a:ext cx="2071200" cy="930400"/>
          </a:xfrm>
          <a:prstGeom prst="rect">
            <a:avLst/>
          </a:prstGeom>
        </p:spPr>
        <p:txBody>
          <a:bodyPr spcFirstLastPara="1" wrap="square" lIns="0" tIns="0" rIns="0" bIns="0" anchor="b" anchorCtr="0">
            <a:noAutofit/>
          </a:bodyPr>
          <a:lstStyle>
            <a:lvl1pPr lvl="0" algn="ctr" rtl="0">
              <a:spcBef>
                <a:spcPts val="0"/>
              </a:spcBef>
              <a:spcAft>
                <a:spcPts val="0"/>
              </a:spcAft>
              <a:buClr>
                <a:srgbClr val="F9CB9C"/>
              </a:buClr>
              <a:buSzPts val="7200"/>
              <a:buNone/>
              <a:defRPr sz="9600">
                <a:solidFill>
                  <a:srgbClr val="F9CB9C"/>
                </a:solidFill>
              </a:defRPr>
            </a:lvl1pPr>
            <a:lvl2pPr lvl="1" rtl="0">
              <a:spcBef>
                <a:spcPts val="0"/>
              </a:spcBef>
              <a:spcAft>
                <a:spcPts val="0"/>
              </a:spcAft>
              <a:buClr>
                <a:srgbClr val="F9CB9C"/>
              </a:buClr>
              <a:buSzPts val="7200"/>
              <a:buNone/>
              <a:defRPr sz="9600">
                <a:solidFill>
                  <a:srgbClr val="F9CB9C"/>
                </a:solidFill>
              </a:defRPr>
            </a:lvl2pPr>
            <a:lvl3pPr lvl="2" rtl="0">
              <a:spcBef>
                <a:spcPts val="0"/>
              </a:spcBef>
              <a:spcAft>
                <a:spcPts val="0"/>
              </a:spcAft>
              <a:buClr>
                <a:srgbClr val="F9CB9C"/>
              </a:buClr>
              <a:buSzPts val="7200"/>
              <a:buNone/>
              <a:defRPr sz="9600">
                <a:solidFill>
                  <a:srgbClr val="F9CB9C"/>
                </a:solidFill>
              </a:defRPr>
            </a:lvl3pPr>
            <a:lvl4pPr lvl="3" rtl="0">
              <a:spcBef>
                <a:spcPts val="0"/>
              </a:spcBef>
              <a:spcAft>
                <a:spcPts val="0"/>
              </a:spcAft>
              <a:buClr>
                <a:srgbClr val="F9CB9C"/>
              </a:buClr>
              <a:buSzPts val="7200"/>
              <a:buNone/>
              <a:defRPr sz="9600">
                <a:solidFill>
                  <a:srgbClr val="F9CB9C"/>
                </a:solidFill>
              </a:defRPr>
            </a:lvl4pPr>
            <a:lvl5pPr lvl="4" rtl="0">
              <a:spcBef>
                <a:spcPts val="0"/>
              </a:spcBef>
              <a:spcAft>
                <a:spcPts val="0"/>
              </a:spcAft>
              <a:buClr>
                <a:srgbClr val="F9CB9C"/>
              </a:buClr>
              <a:buSzPts val="7200"/>
              <a:buNone/>
              <a:defRPr sz="9600">
                <a:solidFill>
                  <a:srgbClr val="F9CB9C"/>
                </a:solidFill>
              </a:defRPr>
            </a:lvl5pPr>
            <a:lvl6pPr lvl="5" rtl="0">
              <a:spcBef>
                <a:spcPts val="0"/>
              </a:spcBef>
              <a:spcAft>
                <a:spcPts val="0"/>
              </a:spcAft>
              <a:buClr>
                <a:srgbClr val="F9CB9C"/>
              </a:buClr>
              <a:buSzPts val="7200"/>
              <a:buNone/>
              <a:defRPr sz="9600">
                <a:solidFill>
                  <a:srgbClr val="F9CB9C"/>
                </a:solidFill>
              </a:defRPr>
            </a:lvl6pPr>
            <a:lvl7pPr lvl="6" rtl="0">
              <a:spcBef>
                <a:spcPts val="0"/>
              </a:spcBef>
              <a:spcAft>
                <a:spcPts val="0"/>
              </a:spcAft>
              <a:buClr>
                <a:srgbClr val="F9CB9C"/>
              </a:buClr>
              <a:buSzPts val="7200"/>
              <a:buNone/>
              <a:defRPr sz="9600">
                <a:solidFill>
                  <a:srgbClr val="F9CB9C"/>
                </a:solidFill>
              </a:defRPr>
            </a:lvl7pPr>
            <a:lvl8pPr lvl="7" rtl="0">
              <a:spcBef>
                <a:spcPts val="0"/>
              </a:spcBef>
              <a:spcAft>
                <a:spcPts val="0"/>
              </a:spcAft>
              <a:buClr>
                <a:srgbClr val="F9CB9C"/>
              </a:buClr>
              <a:buSzPts val="7200"/>
              <a:buNone/>
              <a:defRPr sz="9600">
                <a:solidFill>
                  <a:srgbClr val="F9CB9C"/>
                </a:solidFill>
              </a:defRPr>
            </a:lvl8pPr>
            <a:lvl9pPr lvl="8" rtl="0">
              <a:spcBef>
                <a:spcPts val="0"/>
              </a:spcBef>
              <a:spcAft>
                <a:spcPts val="0"/>
              </a:spcAft>
              <a:buClr>
                <a:srgbClr val="F9CB9C"/>
              </a:buClr>
              <a:buSzPts val="7200"/>
              <a:buNone/>
              <a:defRPr sz="9600">
                <a:solidFill>
                  <a:srgbClr val="F9CB9C"/>
                </a:solidFill>
              </a:defRPr>
            </a:lvl9pPr>
          </a:lstStyle>
          <a:p>
            <a:r>
              <a:t>xx%</a:t>
            </a:r>
          </a:p>
        </p:txBody>
      </p:sp>
      <p:sp>
        <p:nvSpPr>
          <p:cNvPr id="36" name="Google Shape;36;p6"/>
          <p:cNvSpPr txBox="1">
            <a:spLocks noGrp="1"/>
          </p:cNvSpPr>
          <p:nvPr>
            <p:ph type="title" idx="9"/>
          </p:nvPr>
        </p:nvSpPr>
        <p:spPr>
          <a:xfrm>
            <a:off x="3213333"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37" name="Google Shape;37;p6"/>
          <p:cNvSpPr txBox="1">
            <a:spLocks noGrp="1"/>
          </p:cNvSpPr>
          <p:nvPr>
            <p:ph type="subTitle" idx="13"/>
          </p:nvPr>
        </p:nvSpPr>
        <p:spPr>
          <a:xfrm>
            <a:off x="3407333"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8" name="Google Shape;38;p6"/>
          <p:cNvSpPr txBox="1">
            <a:spLocks noGrp="1"/>
          </p:cNvSpPr>
          <p:nvPr>
            <p:ph type="title" idx="14" hasCustomPrompt="1"/>
          </p:nvPr>
        </p:nvSpPr>
        <p:spPr>
          <a:xfrm>
            <a:off x="3213333" y="39786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947643593"/>
      </p:ext>
    </p:extLst>
  </p:cSld>
  <p:clrMapOvr>
    <a:masterClrMapping/>
  </p:clrMapOvr>
  <p:extLst>
    <p:ext uri="{DCECCB84-F9BA-43D5-87BE-67443E8EF086}">
      <p15:sldGuideLst xmlns:p15="http://schemas.microsoft.com/office/powerpoint/2012/main">
        <p15:guide id="1" pos="5507">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DESIGN ">
  <p:cSld name="HEADLINE DESIGN ">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849401" y="1776300"/>
            <a:ext cx="4493200" cy="2990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4800"/>
              <a:buNone/>
              <a:defRPr sz="6400" i="0">
                <a:solidFill>
                  <a:srgbClr val="F3F3F3"/>
                </a:solidFill>
              </a:defRPr>
            </a:lvl1pPr>
            <a:lvl2pPr lvl="1" rtl="0">
              <a:spcBef>
                <a:spcPts val="0"/>
              </a:spcBef>
              <a:spcAft>
                <a:spcPts val="0"/>
              </a:spcAft>
              <a:buClr>
                <a:srgbClr val="FFC39F"/>
              </a:buClr>
              <a:buSzPts val="6000"/>
              <a:buNone/>
              <a:defRPr sz="8000">
                <a:solidFill>
                  <a:srgbClr val="FFC39F"/>
                </a:solidFill>
              </a:defRPr>
            </a:lvl2pPr>
            <a:lvl3pPr lvl="2" rtl="0">
              <a:spcBef>
                <a:spcPts val="0"/>
              </a:spcBef>
              <a:spcAft>
                <a:spcPts val="0"/>
              </a:spcAft>
              <a:buClr>
                <a:srgbClr val="FFC39F"/>
              </a:buClr>
              <a:buSzPts val="6000"/>
              <a:buNone/>
              <a:defRPr sz="8000">
                <a:solidFill>
                  <a:srgbClr val="FFC39F"/>
                </a:solidFill>
              </a:defRPr>
            </a:lvl3pPr>
            <a:lvl4pPr lvl="3" rtl="0">
              <a:spcBef>
                <a:spcPts val="0"/>
              </a:spcBef>
              <a:spcAft>
                <a:spcPts val="0"/>
              </a:spcAft>
              <a:buClr>
                <a:srgbClr val="FFC39F"/>
              </a:buClr>
              <a:buSzPts val="6000"/>
              <a:buNone/>
              <a:defRPr sz="8000">
                <a:solidFill>
                  <a:srgbClr val="FFC39F"/>
                </a:solidFill>
              </a:defRPr>
            </a:lvl4pPr>
            <a:lvl5pPr lvl="4" rtl="0">
              <a:spcBef>
                <a:spcPts val="0"/>
              </a:spcBef>
              <a:spcAft>
                <a:spcPts val="0"/>
              </a:spcAft>
              <a:buClr>
                <a:srgbClr val="FFC39F"/>
              </a:buClr>
              <a:buSzPts val="6000"/>
              <a:buNone/>
              <a:defRPr sz="8000">
                <a:solidFill>
                  <a:srgbClr val="FFC39F"/>
                </a:solidFill>
              </a:defRPr>
            </a:lvl5pPr>
            <a:lvl6pPr lvl="5" rtl="0">
              <a:spcBef>
                <a:spcPts val="0"/>
              </a:spcBef>
              <a:spcAft>
                <a:spcPts val="0"/>
              </a:spcAft>
              <a:buClr>
                <a:srgbClr val="FFC39F"/>
              </a:buClr>
              <a:buSzPts val="6000"/>
              <a:buNone/>
              <a:defRPr sz="8000">
                <a:solidFill>
                  <a:srgbClr val="FFC39F"/>
                </a:solidFill>
              </a:defRPr>
            </a:lvl6pPr>
            <a:lvl7pPr lvl="6" rtl="0">
              <a:spcBef>
                <a:spcPts val="0"/>
              </a:spcBef>
              <a:spcAft>
                <a:spcPts val="0"/>
              </a:spcAft>
              <a:buClr>
                <a:srgbClr val="FFC39F"/>
              </a:buClr>
              <a:buSzPts val="6000"/>
              <a:buNone/>
              <a:defRPr sz="8000">
                <a:solidFill>
                  <a:srgbClr val="FFC39F"/>
                </a:solidFill>
              </a:defRPr>
            </a:lvl7pPr>
            <a:lvl8pPr lvl="7" rtl="0">
              <a:spcBef>
                <a:spcPts val="0"/>
              </a:spcBef>
              <a:spcAft>
                <a:spcPts val="0"/>
              </a:spcAft>
              <a:buClr>
                <a:srgbClr val="FFC39F"/>
              </a:buClr>
              <a:buSzPts val="6000"/>
              <a:buNone/>
              <a:defRPr sz="8000">
                <a:solidFill>
                  <a:srgbClr val="FFC39F"/>
                </a:solidFill>
              </a:defRPr>
            </a:lvl8pPr>
            <a:lvl9pPr lvl="8" rtl="0">
              <a:spcBef>
                <a:spcPts val="0"/>
              </a:spcBef>
              <a:spcAft>
                <a:spcPts val="0"/>
              </a:spcAft>
              <a:buClr>
                <a:srgbClr val="FFC39F"/>
              </a:buClr>
              <a:buSzPts val="6000"/>
              <a:buNone/>
              <a:defRPr sz="8000">
                <a:solidFill>
                  <a:srgbClr val="FFC39F"/>
                </a:solidFill>
              </a:defRPr>
            </a:lvl9pPr>
          </a:lstStyle>
          <a:p>
            <a:endParaRPr/>
          </a:p>
        </p:txBody>
      </p:sp>
      <p:sp>
        <p:nvSpPr>
          <p:cNvPr id="41" name="Google Shape;41;p7"/>
          <p:cNvSpPr txBox="1">
            <a:spLocks noGrp="1"/>
          </p:cNvSpPr>
          <p:nvPr>
            <p:ph type="subTitle" idx="1"/>
          </p:nvPr>
        </p:nvSpPr>
        <p:spPr>
          <a:xfrm>
            <a:off x="3306801" y="4830601"/>
            <a:ext cx="5578400" cy="4736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3F3F3"/>
                </a:solidFill>
              </a:defRPr>
            </a:lvl1pPr>
            <a:lvl2pPr lvl="1" algn="ctr" rtl="0">
              <a:spcBef>
                <a:spcPts val="0"/>
              </a:spcBef>
              <a:spcAft>
                <a:spcPts val="0"/>
              </a:spcAft>
              <a:buNone/>
              <a:defRPr sz="1867">
                <a:solidFill>
                  <a:srgbClr val="F3F3F3"/>
                </a:solidFill>
              </a:defRPr>
            </a:lvl2pPr>
            <a:lvl3pPr lvl="2" algn="ctr" rtl="0">
              <a:spcBef>
                <a:spcPts val="0"/>
              </a:spcBef>
              <a:spcAft>
                <a:spcPts val="0"/>
              </a:spcAft>
              <a:buNone/>
              <a:defRPr sz="1867">
                <a:solidFill>
                  <a:srgbClr val="F3F3F3"/>
                </a:solidFill>
              </a:defRPr>
            </a:lvl3pPr>
            <a:lvl4pPr lvl="3" algn="ctr" rtl="0">
              <a:spcBef>
                <a:spcPts val="0"/>
              </a:spcBef>
              <a:spcAft>
                <a:spcPts val="0"/>
              </a:spcAft>
              <a:buNone/>
              <a:defRPr sz="1867">
                <a:solidFill>
                  <a:srgbClr val="F3F3F3"/>
                </a:solidFill>
              </a:defRPr>
            </a:lvl4pPr>
            <a:lvl5pPr lvl="4" algn="ctr" rtl="0">
              <a:spcBef>
                <a:spcPts val="0"/>
              </a:spcBef>
              <a:spcAft>
                <a:spcPts val="0"/>
              </a:spcAft>
              <a:buNone/>
              <a:defRPr sz="1867">
                <a:solidFill>
                  <a:srgbClr val="F3F3F3"/>
                </a:solidFill>
              </a:defRPr>
            </a:lvl5pPr>
            <a:lvl6pPr lvl="5" algn="ctr" rtl="0">
              <a:spcBef>
                <a:spcPts val="0"/>
              </a:spcBef>
              <a:spcAft>
                <a:spcPts val="0"/>
              </a:spcAft>
              <a:buNone/>
              <a:defRPr sz="1867">
                <a:solidFill>
                  <a:srgbClr val="F3F3F3"/>
                </a:solidFill>
              </a:defRPr>
            </a:lvl6pPr>
            <a:lvl7pPr lvl="6" algn="ctr" rtl="0">
              <a:spcBef>
                <a:spcPts val="0"/>
              </a:spcBef>
              <a:spcAft>
                <a:spcPts val="0"/>
              </a:spcAft>
              <a:buNone/>
              <a:defRPr sz="1867">
                <a:solidFill>
                  <a:srgbClr val="F3F3F3"/>
                </a:solidFill>
              </a:defRPr>
            </a:lvl7pPr>
            <a:lvl8pPr lvl="7" algn="ctr" rtl="0">
              <a:spcBef>
                <a:spcPts val="0"/>
              </a:spcBef>
              <a:spcAft>
                <a:spcPts val="0"/>
              </a:spcAft>
              <a:buNone/>
              <a:defRPr sz="1867">
                <a:solidFill>
                  <a:srgbClr val="F3F3F3"/>
                </a:solidFill>
              </a:defRPr>
            </a:lvl8pPr>
            <a:lvl9pPr lvl="8" algn="ctr" rtl="0">
              <a:spcBef>
                <a:spcPts val="0"/>
              </a:spcBef>
              <a:spcAft>
                <a:spcPts val="0"/>
              </a:spcAft>
              <a:buNone/>
              <a:defRPr sz="1867">
                <a:solidFill>
                  <a:srgbClr val="F3F3F3"/>
                </a:solidFill>
              </a:defRPr>
            </a:lvl9pPr>
          </a:lstStyle>
          <a:p>
            <a:endParaRPr/>
          </a:p>
        </p:txBody>
      </p:sp>
      <p:grpSp>
        <p:nvGrpSpPr>
          <p:cNvPr id="42" name="Google Shape;42;p7"/>
          <p:cNvGrpSpPr/>
          <p:nvPr/>
        </p:nvGrpSpPr>
        <p:grpSpPr>
          <a:xfrm rot="10800000">
            <a:off x="3101750" y="1161694"/>
            <a:ext cx="5988367" cy="4725372"/>
            <a:chOff x="2256903" y="816487"/>
            <a:chExt cx="4630180" cy="3653639"/>
          </a:xfrm>
        </p:grpSpPr>
        <p:sp>
          <p:nvSpPr>
            <p:cNvPr id="43" name="Google Shape;43;p7"/>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4467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2">
  <p:cSld name="TITLE &amp; TEXT 2">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219200" y="1617833"/>
            <a:ext cx="3888800" cy="13772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4400" i="0">
                <a:solidFill>
                  <a:srgbClr val="F3F3F3"/>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47" name="Google Shape;47;p8"/>
          <p:cNvSpPr txBox="1">
            <a:spLocks noGrp="1"/>
          </p:cNvSpPr>
          <p:nvPr>
            <p:ph type="subTitle" idx="1"/>
          </p:nvPr>
        </p:nvSpPr>
        <p:spPr>
          <a:xfrm>
            <a:off x="1219200" y="3439733"/>
            <a:ext cx="8020800" cy="2598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867">
                <a:solidFill>
                  <a:srgbClr val="F3F3F3"/>
                </a:solidFill>
              </a:defRPr>
            </a:lvl1pPr>
            <a:lvl2pPr lvl="1" rtl="0">
              <a:lnSpc>
                <a:spcPct val="115000"/>
              </a:lnSpc>
              <a:spcBef>
                <a:spcPts val="0"/>
              </a:spcBef>
              <a:spcAft>
                <a:spcPts val="0"/>
              </a:spcAft>
              <a:buNone/>
              <a:defRPr sz="1867">
                <a:solidFill>
                  <a:srgbClr val="F3F3F3"/>
                </a:solidFill>
              </a:defRPr>
            </a:lvl2pPr>
            <a:lvl3pPr lvl="2" rtl="0">
              <a:lnSpc>
                <a:spcPct val="115000"/>
              </a:lnSpc>
              <a:spcBef>
                <a:spcPts val="0"/>
              </a:spcBef>
              <a:spcAft>
                <a:spcPts val="0"/>
              </a:spcAft>
              <a:buNone/>
              <a:defRPr sz="1867">
                <a:solidFill>
                  <a:srgbClr val="F3F3F3"/>
                </a:solidFill>
              </a:defRPr>
            </a:lvl3pPr>
            <a:lvl4pPr lvl="3" rtl="0">
              <a:lnSpc>
                <a:spcPct val="115000"/>
              </a:lnSpc>
              <a:spcBef>
                <a:spcPts val="0"/>
              </a:spcBef>
              <a:spcAft>
                <a:spcPts val="0"/>
              </a:spcAft>
              <a:buNone/>
              <a:defRPr sz="1867">
                <a:solidFill>
                  <a:srgbClr val="F3F3F3"/>
                </a:solidFill>
              </a:defRPr>
            </a:lvl4pPr>
            <a:lvl5pPr lvl="4" rtl="0">
              <a:lnSpc>
                <a:spcPct val="115000"/>
              </a:lnSpc>
              <a:spcBef>
                <a:spcPts val="0"/>
              </a:spcBef>
              <a:spcAft>
                <a:spcPts val="0"/>
              </a:spcAft>
              <a:buNone/>
              <a:defRPr sz="1867">
                <a:solidFill>
                  <a:srgbClr val="F3F3F3"/>
                </a:solidFill>
              </a:defRPr>
            </a:lvl5pPr>
            <a:lvl6pPr lvl="5" rtl="0">
              <a:lnSpc>
                <a:spcPct val="115000"/>
              </a:lnSpc>
              <a:spcBef>
                <a:spcPts val="0"/>
              </a:spcBef>
              <a:spcAft>
                <a:spcPts val="0"/>
              </a:spcAft>
              <a:buNone/>
              <a:defRPr sz="1867">
                <a:solidFill>
                  <a:srgbClr val="F3F3F3"/>
                </a:solidFill>
              </a:defRPr>
            </a:lvl6pPr>
            <a:lvl7pPr lvl="6" rtl="0">
              <a:lnSpc>
                <a:spcPct val="115000"/>
              </a:lnSpc>
              <a:spcBef>
                <a:spcPts val="0"/>
              </a:spcBef>
              <a:spcAft>
                <a:spcPts val="0"/>
              </a:spcAft>
              <a:buNone/>
              <a:defRPr sz="1867">
                <a:solidFill>
                  <a:srgbClr val="F3F3F3"/>
                </a:solidFill>
              </a:defRPr>
            </a:lvl7pPr>
            <a:lvl8pPr lvl="7" rtl="0">
              <a:lnSpc>
                <a:spcPct val="115000"/>
              </a:lnSpc>
              <a:spcBef>
                <a:spcPts val="0"/>
              </a:spcBef>
              <a:spcAft>
                <a:spcPts val="0"/>
              </a:spcAft>
              <a:buNone/>
              <a:defRPr sz="1867">
                <a:solidFill>
                  <a:srgbClr val="F3F3F3"/>
                </a:solidFill>
              </a:defRPr>
            </a:lvl8pPr>
            <a:lvl9pPr lvl="8" rtl="0">
              <a:lnSpc>
                <a:spcPct val="115000"/>
              </a:lnSpc>
              <a:spcBef>
                <a:spcPts val="0"/>
              </a:spcBef>
              <a:spcAft>
                <a:spcPts val="0"/>
              </a:spcAft>
              <a:buNone/>
              <a:defRPr sz="1867">
                <a:solidFill>
                  <a:srgbClr val="F3F3F3"/>
                </a:solidFill>
              </a:defRPr>
            </a:lvl9pPr>
          </a:lstStyle>
          <a:p>
            <a:endParaRPr/>
          </a:p>
        </p:txBody>
      </p:sp>
      <p:sp>
        <p:nvSpPr>
          <p:cNvPr id="48" name="Google Shape;48;p8"/>
          <p:cNvSpPr/>
          <p:nvPr/>
        </p:nvSpPr>
        <p:spPr>
          <a:xfrm flipH="1">
            <a:off x="487917" y="642364"/>
            <a:ext cx="2666347" cy="2103993"/>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flipH="1">
            <a:off x="964346" y="859037"/>
            <a:ext cx="1906748" cy="1582167"/>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9316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TWO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subTitle" idx="1"/>
          </p:nvPr>
        </p:nvSpPr>
        <p:spPr>
          <a:xfrm>
            <a:off x="1808747"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2" name="Google Shape;52;p9"/>
          <p:cNvSpPr txBox="1">
            <a:spLocks noGrp="1"/>
          </p:cNvSpPr>
          <p:nvPr>
            <p:ph type="title"/>
          </p:nvPr>
        </p:nvSpPr>
        <p:spPr>
          <a:xfrm>
            <a:off x="2710747"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dk2"/>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3" name="Google Shape;53;p9"/>
          <p:cNvSpPr txBox="1">
            <a:spLocks noGrp="1"/>
          </p:cNvSpPr>
          <p:nvPr>
            <p:ph type="subTitle" idx="2"/>
          </p:nvPr>
        </p:nvSpPr>
        <p:spPr>
          <a:xfrm>
            <a:off x="6577451"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4" name="Google Shape;54;p9"/>
          <p:cNvSpPr txBox="1">
            <a:spLocks noGrp="1"/>
          </p:cNvSpPr>
          <p:nvPr>
            <p:ph type="title" idx="3"/>
          </p:nvPr>
        </p:nvSpPr>
        <p:spPr>
          <a:xfrm>
            <a:off x="7479451"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accent6"/>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5" name="Google Shape;55;p9"/>
          <p:cNvSpPr txBox="1">
            <a:spLocks noGrp="1"/>
          </p:cNvSpPr>
          <p:nvPr>
            <p:ph type="title" idx="4"/>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16729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THREE COLUMN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66883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1"/>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8" name="Google Shape;58;p10"/>
          <p:cNvSpPr txBox="1">
            <a:spLocks noGrp="1"/>
          </p:cNvSpPr>
          <p:nvPr>
            <p:ph type="subTitle" idx="1"/>
          </p:nvPr>
        </p:nvSpPr>
        <p:spPr>
          <a:xfrm>
            <a:off x="1609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 name="Google Shape;59;p10"/>
          <p:cNvSpPr txBox="1">
            <a:spLocks noGrp="1"/>
          </p:cNvSpPr>
          <p:nvPr>
            <p:ph type="title" idx="2"/>
          </p:nvPr>
        </p:nvSpPr>
        <p:spPr>
          <a:xfrm>
            <a:off x="486902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2"/>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0" name="Google Shape;60;p10"/>
          <p:cNvSpPr txBox="1">
            <a:spLocks noGrp="1"/>
          </p:cNvSpPr>
          <p:nvPr>
            <p:ph type="subTitle" idx="3"/>
          </p:nvPr>
        </p:nvSpPr>
        <p:spPr>
          <a:xfrm>
            <a:off x="4808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1" name="Google Shape;61;p10"/>
          <p:cNvSpPr txBox="1">
            <a:spLocks noGrp="1"/>
          </p:cNvSpPr>
          <p:nvPr>
            <p:ph type="title" idx="4"/>
          </p:nvPr>
        </p:nvSpPr>
        <p:spPr>
          <a:xfrm>
            <a:off x="8069868"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3"/>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2" name="Google Shape;62;p10"/>
          <p:cNvSpPr txBox="1">
            <a:spLocks noGrp="1"/>
          </p:cNvSpPr>
          <p:nvPr>
            <p:ph type="subTitle" idx="5"/>
          </p:nvPr>
        </p:nvSpPr>
        <p:spPr>
          <a:xfrm>
            <a:off x="8009267"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3" name="Google Shape;63;p10"/>
          <p:cNvSpPr txBox="1">
            <a:spLocks noGrp="1"/>
          </p:cNvSpPr>
          <p:nvPr>
            <p:ph type="title" idx="6"/>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283727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72465" y="975267"/>
            <a:ext cx="7847200" cy="1669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FFFFFF"/>
              </a:buClr>
              <a:buSzPts val="700"/>
              <a:buFont typeface="Sue Ellen Francisco"/>
              <a:buNone/>
              <a:defRPr sz="3300" i="0" u="none" strike="noStrike" cap="none">
                <a:solidFill>
                  <a:srgbClr val="FFFFFF"/>
                </a:solidFill>
                <a:latin typeface="Sue Ellen Francisco"/>
                <a:ea typeface="Sue Ellen Francisco"/>
                <a:cs typeface="Sue Ellen Francisco"/>
                <a:sym typeface="Sue Ellen Francisco"/>
              </a:defRPr>
            </a:lvl1pPr>
            <a:lvl2pPr lvl="1">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2pPr>
            <a:lvl3pPr lvl="2">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3pPr>
            <a:lvl4pPr lvl="3">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4pPr>
            <a:lvl5pPr lvl="4">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5pPr>
            <a:lvl6pPr lvl="5">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6pPr>
            <a:lvl7pPr lvl="6">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7pPr>
            <a:lvl8pPr lvl="7">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8pPr>
            <a:lvl9pPr lvl="8">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854300" y="3166367"/>
            <a:ext cx="5821200" cy="1970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1pPr>
            <a:lvl2pPr marL="914400" marR="0" lvl="1"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2pPr>
            <a:lvl3pPr marL="1371600" marR="0" lvl="2"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3pPr>
            <a:lvl4pPr marL="1828800" marR="0" lvl="3"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4pPr>
            <a:lvl5pPr marL="2286000" marR="0" lvl="4"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5pPr>
            <a:lvl6pPr marL="2743200" marR="0" lvl="5"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6pPr>
            <a:lvl7pPr marL="3200400" marR="0" lvl="6"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7pPr>
            <a:lvl8pPr marL="3657600" marR="0" lvl="7"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8pPr>
            <a:lvl9pPr marL="4114800" marR="0" lvl="8"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39934960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lobe.gov/"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lfallahalyoum.news/" TargetMode="External"/><Relationship Id="rId2" Type="http://schemas.openxmlformats.org/officeDocument/2006/relationships/hyperlink" Target="https://ar.techexpertolux.com/" TargetMode="External"/><Relationship Id="rId1" Type="http://schemas.openxmlformats.org/officeDocument/2006/relationships/slideLayout" Target="../slideLayouts/slideLayout2.xml"/><Relationship Id="rId4" Type="http://schemas.openxmlformats.org/officeDocument/2006/relationships/hyperlink" Target="https://ar.wikipedi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436"/>
        <p:cNvGrpSpPr/>
        <p:nvPr/>
      </p:nvGrpSpPr>
      <p:grpSpPr>
        <a:xfrm>
          <a:off x="0" y="0"/>
          <a:ext cx="0" cy="0"/>
          <a:chOff x="0" y="0"/>
          <a:chExt cx="0" cy="0"/>
        </a:xfrm>
      </p:grpSpPr>
      <p:pic>
        <p:nvPicPr>
          <p:cNvPr id="117" name="Picture 116">
            <a:extLst>
              <a:ext uri="{FF2B5EF4-FFF2-40B4-BE49-F238E27FC236}">
                <a16:creationId xmlns:a16="http://schemas.microsoft.com/office/drawing/2014/main" id="{FF033C4B-C7D3-436C-915B-196941EC27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5363" y="2328821"/>
            <a:ext cx="5416791" cy="2633161"/>
          </a:xfrm>
          <a:prstGeom prst="rect">
            <a:avLst/>
          </a:prstGeom>
          <a:ln>
            <a:noFill/>
          </a:ln>
          <a:effectLst>
            <a:softEdge rad="112500"/>
          </a:effectLst>
        </p:spPr>
      </p:pic>
      <p:pic>
        <p:nvPicPr>
          <p:cNvPr id="109" name="Picture 108">
            <a:extLst>
              <a:ext uri="{FF2B5EF4-FFF2-40B4-BE49-F238E27FC236}">
                <a16:creationId xmlns:a16="http://schemas.microsoft.com/office/drawing/2014/main" id="{40F44F37-FC43-4CEC-A14D-EB46B48EDE3C}"/>
              </a:ext>
            </a:extLst>
          </p:cNvPr>
          <p:cNvPicPr>
            <a:picLocks noChangeAspect="1"/>
          </p:cNvPicPr>
          <p:nvPr/>
        </p:nvPicPr>
        <p:blipFill>
          <a:blip r:embed="rId6">
            <a:extLst>
              <a:ext uri="{BEBA8EAE-BF5A-486C-A8C5-ECC9F3942E4B}">
                <a14:imgProps xmlns:a14="http://schemas.microsoft.com/office/drawing/2010/main">
                  <a14:imgLayer r:embed="rId7">
                    <a14:imgEffect>
                      <a14:artisticGlowEdges trans="83000" smoothness="5"/>
                    </a14:imgEffect>
                  </a14:imgLayer>
                </a14:imgProps>
              </a:ext>
              <a:ext uri="{28A0092B-C50C-407E-A947-70E740481C1C}">
                <a14:useLocalDpi xmlns:a14="http://schemas.microsoft.com/office/drawing/2010/main" val="0"/>
              </a:ext>
            </a:extLst>
          </a:blip>
          <a:stretch>
            <a:fillRect/>
          </a:stretch>
        </p:blipFill>
        <p:spPr>
          <a:xfrm>
            <a:off x="162561" y="209722"/>
            <a:ext cx="4993231" cy="1710518"/>
          </a:xfrm>
          <a:prstGeom prst="rect">
            <a:avLst/>
          </a:prstGeom>
        </p:spPr>
      </p:pic>
      <p:sp>
        <p:nvSpPr>
          <p:cNvPr id="437" name="Google Shape;437;p31"/>
          <p:cNvSpPr txBox="1">
            <a:spLocks noGrp="1"/>
          </p:cNvSpPr>
          <p:nvPr>
            <p:ph type="title"/>
          </p:nvPr>
        </p:nvSpPr>
        <p:spPr>
          <a:xfrm>
            <a:off x="619095" y="3092682"/>
            <a:ext cx="10669325" cy="2850687"/>
          </a:xfrm>
          <a:prstGeom prst="rect">
            <a:avLst/>
          </a:prstGeom>
        </p:spPr>
        <p:txBody>
          <a:bodyPr spcFirstLastPara="1" wrap="square" lIns="0" tIns="0" rIns="0" bIns="0" anchor="b" anchorCtr="0">
            <a:noAutofit/>
          </a:bodyPr>
          <a:lstStyle/>
          <a:p>
            <a:pPr rtl="1">
              <a:lnSpc>
                <a:spcPct val="115000"/>
              </a:lnSpc>
              <a:spcAft>
                <a:spcPts val="1000"/>
              </a:spcAft>
            </a:pPr>
            <a:r>
              <a:rPr lang="en-US" sz="5400" b="1" spc="50" dirty="0">
                <a:ln>
                  <a:noFill/>
                </a:ln>
                <a:solidFill>
                  <a:srgbClr val="FF0000"/>
                </a:solidFill>
                <a:effectLst>
                  <a:outerShdw blurRad="76200" dist="50800" dir="5400000" algn="tl">
                    <a:srgbClr val="000000">
                      <a:alpha val="65000"/>
                    </a:srgbClr>
                  </a:outerShdw>
                </a:effectLst>
                <a:latin typeface="Calibri" panose="020F0502020204030204" pitchFamily="34" charset="0"/>
                <a:ea typeface="Calibri" panose="020F0502020204030204" pitchFamily="34" charset="0"/>
                <a:cs typeface="Al-Hadith2"/>
              </a:rPr>
              <a:t>Soil characteristics and their impact on Omani garlic plant growth</a:t>
            </a:r>
            <a:br>
              <a:rPr lang="en-US" sz="3200" dirty="0">
                <a:effectLst/>
                <a:latin typeface="Calibri" panose="020F0502020204030204" pitchFamily="34" charset="0"/>
                <a:ea typeface="Calibri" panose="020F0502020204030204" pitchFamily="34" charset="0"/>
                <a:cs typeface="Arial" panose="020B0604020202020204" pitchFamily="34" charset="0"/>
              </a:rPr>
            </a:br>
            <a:endParaRPr sz="8000" dirty="0">
              <a:solidFill>
                <a:srgbClr val="EA9999"/>
              </a:solidFill>
            </a:endParaRPr>
          </a:p>
        </p:txBody>
      </p:sp>
      <p:sp>
        <p:nvSpPr>
          <p:cNvPr id="113" name="TextBox 112">
            <a:extLst>
              <a:ext uri="{FF2B5EF4-FFF2-40B4-BE49-F238E27FC236}">
                <a16:creationId xmlns:a16="http://schemas.microsoft.com/office/drawing/2014/main" id="{C8725B7B-24BD-464B-97B0-0A97683A370C}"/>
              </a:ext>
            </a:extLst>
          </p:cNvPr>
          <p:cNvSpPr txBox="1"/>
          <p:nvPr/>
        </p:nvSpPr>
        <p:spPr>
          <a:xfrm>
            <a:off x="5730239" y="4665249"/>
            <a:ext cx="6096000" cy="1621982"/>
          </a:xfrm>
          <a:prstGeom prst="rect">
            <a:avLst/>
          </a:prstGeom>
          <a:noFill/>
        </p:spPr>
        <p:txBody>
          <a:bodyPr wrap="square">
            <a:spAutoFit/>
          </a:bodyPr>
          <a:lstStyle/>
          <a:p>
            <a:pPr algn="r" rtl="1">
              <a:lnSpc>
                <a:spcPct val="115000"/>
              </a:lnSpc>
              <a:spcAft>
                <a:spcPts val="1000"/>
              </a:spcAft>
            </a:pPr>
            <a:r>
              <a:rPr lang="ar-OM"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24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Done by:</a:t>
            </a:r>
            <a:endParaRPr lang="en-US"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32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Abrar </a:t>
            </a:r>
            <a:r>
              <a:rPr lang="en-US" sz="3200" dirty="0" err="1">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Saif</a:t>
            </a:r>
            <a:r>
              <a:rPr lang="en-US" sz="32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 Khalifa </a:t>
            </a:r>
            <a:r>
              <a:rPr lang="en-US" sz="3200" dirty="0" err="1">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Alfarsi</a:t>
            </a:r>
            <a:r>
              <a:rPr lang="en-US" sz="32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 </a:t>
            </a:r>
            <a:endParaRPr lang="en-US" sz="24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12" name="Picture 111">
            <a:extLst>
              <a:ext uri="{FF2B5EF4-FFF2-40B4-BE49-F238E27FC236}">
                <a16:creationId xmlns:a16="http://schemas.microsoft.com/office/drawing/2014/main" id="{3EFC6964-925D-442B-A529-EE7AD8E1CB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709190">
            <a:off x="44933" y="4900195"/>
            <a:ext cx="2370016" cy="11520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FB1643-C364-445E-B937-F07EEDEB2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15" y="691764"/>
            <a:ext cx="11611636" cy="5382294"/>
          </a:xfrm>
          <a:prstGeom prst="rect">
            <a:avLst/>
          </a:prstGeom>
        </p:spPr>
      </p:pic>
    </p:spTree>
    <p:extLst>
      <p:ext uri="{BB962C8B-B14F-4D97-AF65-F5344CB8AC3E}">
        <p14:creationId xmlns:p14="http://schemas.microsoft.com/office/powerpoint/2010/main" val="303050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C5FAEC-C372-40C5-8C38-A7432AB28C22}"/>
              </a:ext>
            </a:extLst>
          </p:cNvPr>
          <p:cNvSpPr txBox="1"/>
          <p:nvPr/>
        </p:nvSpPr>
        <p:spPr>
          <a:xfrm>
            <a:off x="184867" y="127524"/>
            <a:ext cx="10040509" cy="708912"/>
          </a:xfrm>
          <a:prstGeom prst="rect">
            <a:avLst/>
          </a:prstGeom>
          <a:noFill/>
        </p:spPr>
        <p:txBody>
          <a:bodyPr wrap="square">
            <a:spAutoFit/>
          </a:bodyPr>
          <a:lstStyle/>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The data have been inserted and sent to the program website (</a:t>
            </a:r>
            <a:r>
              <a:rPr lang="en-US"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www.globe.gov</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through the application (DATA ENTRY).</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F6C4EB18-5D2B-4C79-A978-4A0C038245CC}"/>
              </a:ext>
            </a:extLst>
          </p:cNvPr>
          <p:cNvGrpSpPr/>
          <p:nvPr/>
        </p:nvGrpSpPr>
        <p:grpSpPr>
          <a:xfrm>
            <a:off x="858742" y="1041622"/>
            <a:ext cx="8078524" cy="5688854"/>
            <a:chOff x="0" y="0"/>
            <a:chExt cx="5382472" cy="4219998"/>
          </a:xfrm>
        </p:grpSpPr>
        <p:pic>
          <p:nvPicPr>
            <p:cNvPr id="7" name="Picture 6">
              <a:extLst>
                <a:ext uri="{FF2B5EF4-FFF2-40B4-BE49-F238E27FC236}">
                  <a16:creationId xmlns:a16="http://schemas.microsoft.com/office/drawing/2014/main" id="{0A398DC7-3EF8-4E18-BC47-76335B732A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93" b="7431"/>
            <a:stretch/>
          </p:blipFill>
          <p:spPr bwMode="auto">
            <a:xfrm>
              <a:off x="0" y="0"/>
              <a:ext cx="2140585" cy="3915410"/>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D6A9FE6-4CAD-421C-BC6A-25CF92C13E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247" b="14058"/>
            <a:stretch/>
          </p:blipFill>
          <p:spPr bwMode="auto">
            <a:xfrm>
              <a:off x="2954867" y="93133"/>
              <a:ext cx="2427605" cy="412686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22332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7EFF91-CD9C-4D2E-BA22-145CBE7683C7}"/>
              </a:ext>
            </a:extLst>
          </p:cNvPr>
          <p:cNvSpPr txBox="1"/>
          <p:nvPr/>
        </p:nvSpPr>
        <p:spPr>
          <a:xfrm>
            <a:off x="6566542" y="48236"/>
            <a:ext cx="6098344" cy="369332"/>
          </a:xfrm>
          <a:prstGeom prst="rect">
            <a:avLst/>
          </a:prstGeom>
          <a:noFill/>
        </p:spPr>
        <p:txBody>
          <a:bodyPr wrap="square">
            <a:spAutoFit/>
          </a:bodyPr>
          <a:lstStyle/>
          <a:p>
            <a:endParaRPr lang="en-US" dirty="0"/>
          </a:p>
        </p:txBody>
      </p:sp>
      <p:sp>
        <p:nvSpPr>
          <p:cNvPr id="13" name="TextBox 12">
            <a:extLst>
              <a:ext uri="{FF2B5EF4-FFF2-40B4-BE49-F238E27FC236}">
                <a16:creationId xmlns:a16="http://schemas.microsoft.com/office/drawing/2014/main" id="{E1D75A50-8C1B-4744-AFE6-25F828401BA6}"/>
              </a:ext>
            </a:extLst>
          </p:cNvPr>
          <p:cNvSpPr txBox="1"/>
          <p:nvPr/>
        </p:nvSpPr>
        <p:spPr>
          <a:xfrm>
            <a:off x="486355" y="1348216"/>
            <a:ext cx="11219290" cy="4520148"/>
          </a:xfrm>
          <a:prstGeom prst="rect">
            <a:avLst/>
          </a:prstGeom>
          <a:noFill/>
        </p:spPr>
        <p:txBody>
          <a:bodyPr wrap="square">
            <a:spAutoFit/>
          </a:bodyPr>
          <a:lstStyle/>
          <a:p>
            <a:pPr algn="l" rtl="0">
              <a:lnSpc>
                <a:spcPct val="115000"/>
              </a:lnSpc>
              <a:spcAft>
                <a:spcPts val="1000"/>
              </a:spcAft>
            </a:pPr>
            <a:r>
              <a:rPr lang="en-US" sz="2800" dirty="0">
                <a:solidFill>
                  <a:schemeClr val="bg1"/>
                </a:solidFill>
                <a:latin typeface="Arial" panose="020B0604020202020204" pitchFamily="34" charset="0"/>
                <a:ea typeface="Calibri" panose="020F0502020204030204" pitchFamily="34" charset="0"/>
                <a:cs typeface="Arial" panose="020B0604020202020204" pitchFamily="34" charset="0"/>
              </a:rPr>
              <a:t>T</a:t>
            </a:r>
            <a:r>
              <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he globe protocols (the soil protocol, the land cover protocol and the water protocol) were used to compare the characteristics of the soil in two different areas and their impact on the growth of the garlic plant. The plant varies according to the characteristics of the soil and I knew that this plant needs a soil of low acidity or neutral in order to give good production. These conclusions lead us to educate farmers to know the appropriate soil characteristics for each crop before planting, so that the soil characteristics are modified before planting  to ensure a good marketable crop.</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F01751C-4CA6-4E3C-982B-B5409B8196D6}"/>
              </a:ext>
            </a:extLst>
          </p:cNvPr>
          <p:cNvSpPr txBox="1"/>
          <p:nvPr/>
        </p:nvSpPr>
        <p:spPr>
          <a:xfrm>
            <a:off x="749410" y="604899"/>
            <a:ext cx="6333214" cy="555986"/>
          </a:xfrm>
          <a:prstGeom prst="rect">
            <a:avLst/>
          </a:prstGeom>
          <a:noFill/>
        </p:spPr>
        <p:txBody>
          <a:bodyPr wrap="square">
            <a:spAutoFit/>
          </a:bodyPr>
          <a:lstStyle/>
          <a:p>
            <a:pPr algn="l" rtl="1">
              <a:lnSpc>
                <a:spcPct val="115000"/>
              </a:lnSpc>
              <a:spcAft>
                <a:spcPts val="10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Conclusion: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084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64387F-C393-4A59-82C1-A495DE0092AE}"/>
              </a:ext>
            </a:extLst>
          </p:cNvPr>
          <p:cNvSpPr txBox="1"/>
          <p:nvPr/>
        </p:nvSpPr>
        <p:spPr>
          <a:xfrm>
            <a:off x="558580" y="219599"/>
            <a:ext cx="6094674" cy="423514"/>
          </a:xfrm>
          <a:prstGeom prst="rect">
            <a:avLst/>
          </a:prstGeom>
          <a:noFill/>
        </p:spPr>
        <p:txBody>
          <a:bodyPr wrap="square">
            <a:spAutoFit/>
          </a:bodyPr>
          <a:lstStyle/>
          <a:p>
            <a:pPr algn="l" rtl="1">
              <a:lnSpc>
                <a:spcPct val="115000"/>
              </a:lnSpc>
              <a:spcAft>
                <a:spcPts val="1000"/>
              </a:spcAft>
            </a:pPr>
            <a:r>
              <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References: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2DB9FFF8-C16B-437E-912B-2B865E749F4E}"/>
              </a:ext>
            </a:extLst>
          </p:cNvPr>
          <p:cNvSpPr txBox="1"/>
          <p:nvPr/>
        </p:nvSpPr>
        <p:spPr>
          <a:xfrm>
            <a:off x="296187" y="862928"/>
            <a:ext cx="8583432" cy="2367828"/>
          </a:xfrm>
          <a:prstGeom prst="rect">
            <a:avLst/>
          </a:prstGeom>
          <a:noFill/>
        </p:spPr>
        <p:txBody>
          <a:bodyPr wrap="square">
            <a:spAutoFit/>
          </a:bodyPr>
          <a:lstStyle/>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1. Technical office of Globe program. (2014) document of soil protocol for the training program for Globe teachers.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2. Technical office of Globe program. (2014) document of land cover protocol for the training program for Globe teachers.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3. Ministry of Education (2013) Science book for grade 8</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4. Garlic soil: soil properties and acidity</a:t>
            </a:r>
            <a:endPar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5EC009B-A73A-4B18-9024-41B521C59EE4}"/>
              </a:ext>
            </a:extLst>
          </p:cNvPr>
          <p:cNvSpPr txBox="1"/>
          <p:nvPr/>
        </p:nvSpPr>
        <p:spPr>
          <a:xfrm>
            <a:off x="1425271" y="3305643"/>
            <a:ext cx="6094674" cy="324128"/>
          </a:xfrm>
          <a:prstGeom prst="rect">
            <a:avLst/>
          </a:prstGeom>
          <a:noFill/>
        </p:spPr>
        <p:txBody>
          <a:bodyPr wrap="square">
            <a:spAutoFit/>
          </a:bodyPr>
          <a:lstStyle/>
          <a:p>
            <a:pPr algn="l" rtl="1">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https://ar.techexpertolux.com</a:t>
            </a:r>
            <a:r>
              <a:rPr lang="ar-OM" sz="14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7C56C47-EEF9-435A-9882-5EDC3EB3C225}"/>
              </a:ext>
            </a:extLst>
          </p:cNvPr>
          <p:cNvSpPr txBox="1"/>
          <p:nvPr/>
        </p:nvSpPr>
        <p:spPr>
          <a:xfrm>
            <a:off x="296187" y="3824879"/>
            <a:ext cx="9858291" cy="357214"/>
          </a:xfrm>
          <a:prstGeom prst="rect">
            <a:avLst/>
          </a:prstGeom>
          <a:noFill/>
        </p:spPr>
        <p:txBody>
          <a:bodyPr wrap="square">
            <a:spAutoFit/>
          </a:bodyPr>
          <a:lstStyle/>
          <a:p>
            <a:pPr algn="l" rtl="1">
              <a:lnSpc>
                <a:spcPct val="115000"/>
              </a:lnSpc>
              <a:spcAft>
                <a:spcPts val="1000"/>
              </a:spcAf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5.  Dr. Mohammed Fahim. How do you grow garlic in the new season and get a high productivity of acres?</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06B743E-2BC4-4209-B875-CB26E86493E7}"/>
              </a:ext>
            </a:extLst>
          </p:cNvPr>
          <p:cNvSpPr txBox="1"/>
          <p:nvPr/>
        </p:nvSpPr>
        <p:spPr>
          <a:xfrm>
            <a:off x="1540566" y="4377201"/>
            <a:ext cx="6094674" cy="307777"/>
          </a:xfrm>
          <a:prstGeom prst="rect">
            <a:avLst/>
          </a:prstGeom>
          <a:noFill/>
        </p:spPr>
        <p:txBody>
          <a:bodyPr wrap="square">
            <a:spAutoFit/>
          </a:bodyPr>
          <a:lstStyle/>
          <a:p>
            <a:r>
              <a:rPr lang="en-US"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https://alfallahalyoum.news</a:t>
            </a:r>
            <a:endParaRPr lang="ar-OM" dirty="0"/>
          </a:p>
        </p:txBody>
      </p:sp>
      <p:sp>
        <p:nvSpPr>
          <p:cNvPr id="16" name="TextBox 15">
            <a:extLst>
              <a:ext uri="{FF2B5EF4-FFF2-40B4-BE49-F238E27FC236}">
                <a16:creationId xmlns:a16="http://schemas.microsoft.com/office/drawing/2014/main" id="{3D757CC2-311F-49C4-BE1A-AB29997F2FA0}"/>
              </a:ext>
            </a:extLst>
          </p:cNvPr>
          <p:cNvSpPr txBox="1"/>
          <p:nvPr/>
        </p:nvSpPr>
        <p:spPr>
          <a:xfrm>
            <a:off x="296187" y="4852383"/>
            <a:ext cx="6094674" cy="357214"/>
          </a:xfrm>
          <a:prstGeom prst="rect">
            <a:avLst/>
          </a:prstGeom>
          <a:noFill/>
        </p:spPr>
        <p:txBody>
          <a:bodyPr wrap="square">
            <a:spAutoFit/>
          </a:bodyPr>
          <a:lstStyle/>
          <a:p>
            <a:pPr algn="l" rtl="1">
              <a:lnSpc>
                <a:spcPct val="115000"/>
              </a:lnSpc>
              <a:spcAft>
                <a:spcPts val="1000"/>
              </a:spcAf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6.  Wikipedia. Retrieved on 12/1/2020 from</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784978A-B8EC-418B-9AEA-5BB0632E787A}"/>
              </a:ext>
            </a:extLst>
          </p:cNvPr>
          <p:cNvSpPr txBox="1"/>
          <p:nvPr/>
        </p:nvSpPr>
        <p:spPr>
          <a:xfrm>
            <a:off x="1703567" y="5377002"/>
            <a:ext cx="6094674" cy="324128"/>
          </a:xfrm>
          <a:prstGeom prst="rect">
            <a:avLst/>
          </a:prstGeom>
          <a:noFill/>
        </p:spPr>
        <p:txBody>
          <a:bodyPr wrap="square">
            <a:spAutoFit/>
          </a:bodyPr>
          <a:lstStyle/>
          <a:p>
            <a:pPr algn="l" rtl="1">
              <a:lnSpc>
                <a:spcPct val="115000"/>
              </a:lnSpc>
              <a:spcAft>
                <a:spcPts val="1000"/>
              </a:spcAft>
            </a:pPr>
            <a:r>
              <a:rPr lang="en-US"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https://ar.wikipedia.org</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474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331908-6ECB-4B88-9AB2-00D000129491}"/>
              </a:ext>
            </a:extLst>
          </p:cNvPr>
          <p:cNvSpPr txBox="1"/>
          <p:nvPr/>
        </p:nvSpPr>
        <p:spPr>
          <a:xfrm>
            <a:off x="95415" y="84946"/>
            <a:ext cx="11712271" cy="63094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n-ea"/>
                <a:cs typeface="+mn-cs"/>
              </a:rPr>
              <a:t>Abstract </a:t>
            </a:r>
            <a:r>
              <a:rPr kumimoji="0" lang="en-US" sz="1800" b="0" i="0" u="none" strike="noStrike" kern="1200" cap="none" spc="0" normalizeH="0" baseline="0" noProof="0" dirty="0">
                <a:ln>
                  <a:noFill/>
                </a:ln>
                <a:solidFill>
                  <a:srgbClr val="273D4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Study comparing soil characteristics and their impact on Omani garlic plant growth</a:t>
            </a:r>
            <a:endParaRPr lang="en-US" sz="1600" dirty="0">
              <a:solidFill>
                <a:srgbClr val="00B050"/>
              </a:solidFill>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Done by :</a:t>
            </a:r>
            <a:endPar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Abrar </a:t>
            </a:r>
            <a:r>
              <a:rPr kumimoji="0" lang="en-US" sz="16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Saif</a:t>
            </a: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al-Farsi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Supervisor: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Hedaya</a:t>
            </a: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Sulaiman</a:t>
            </a: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Al </a:t>
            </a:r>
            <a:r>
              <a:rPr kumimoji="0" lang="en-US" sz="16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farsi</a:t>
            </a:r>
            <a:endPar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Asma </a:t>
            </a:r>
            <a:r>
              <a:rPr kumimoji="0" lang="en-US" sz="1600"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bint</a:t>
            </a: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Omais</a:t>
            </a: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for basic education (1- 8) school</a:t>
            </a:r>
            <a:r>
              <a:rPr kumimoji="0" lang="en-US" sz="1600" i="0" u="none" strike="noStrike" kern="1200" cap="none" spc="0" normalizeH="0" baseline="0" noProof="0" dirty="0">
                <a:ln>
                  <a:noFill/>
                </a:ln>
                <a:solidFill>
                  <a:srgbClr val="273D4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273D4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My research aims to study a </a:t>
            </a:r>
            <a:r>
              <a:rPr kumimoji="0" lang="en-US" sz="16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comparsion</a:t>
            </a: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between the characteristics of two types of soil and their impact on Omani garlic plant growth and I asked the following question: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What is the impact of soil characteristics (acidity, salinity and conductivity) on Omani garlic plant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To answer this question, I decided to study the characteristics of two types of soil on the growth of the Omani garlic plant, where this crop is frequently grown at this time of year . So I applied the soil protocol to study the characteristics of each sample in terms of acidity, salinity, conductivity and water protocol to study the characteristics of the water source in terms of salinity, acidity, conductivity and the protocol of land cover to observe the growth of the garlic plant.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results indicated that the growth of the plant is influenced by soil characteristics. The garlic plant in area (2) was weak in growth and the size of the bulb was small, while in area (1) the growth of the plant was good and the size of the bulb is large .This is because of the difference in acidity, salinity and soil conductivity in the two areas and since the garlic plant needs neutral or low acidity soil in order to be able to absorb nutrients well from the soil. So, that was available in the area (1) and was not available in the area(2).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Based on the results, the researcher recommends that the farmers need  to know the characteristics of the soil before planting any crop, in order to modify its properties in proportion to the appropriate conditions for the growth of the crop to obtain abundant and good production. </a:t>
            </a:r>
          </a:p>
        </p:txBody>
      </p:sp>
    </p:spTree>
    <p:extLst>
      <p:ext uri="{BB962C8B-B14F-4D97-AF65-F5344CB8AC3E}">
        <p14:creationId xmlns:p14="http://schemas.microsoft.com/office/powerpoint/2010/main" val="10964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3DD85FA-9E6F-4D2F-BEEB-10578BA1D7E0}"/>
              </a:ext>
            </a:extLst>
          </p:cNvPr>
          <p:cNvSpPr txBox="1"/>
          <p:nvPr/>
        </p:nvSpPr>
        <p:spPr>
          <a:xfrm>
            <a:off x="792480" y="894080"/>
            <a:ext cx="10048240" cy="3285515"/>
          </a:xfrm>
          <a:prstGeom prst="rect">
            <a:avLst/>
          </a:prstGeom>
          <a:noFill/>
        </p:spPr>
        <p:txBody>
          <a:bodyPr wrap="square">
            <a:spAutoFit/>
          </a:bodyPr>
          <a:lstStyle/>
          <a:p>
            <a:pPr algn="l" rtl="1">
              <a:lnSpc>
                <a:spcPct val="115000"/>
              </a:lnSpc>
              <a:spcAft>
                <a:spcPts val="10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Research question:</a:t>
            </a:r>
            <a:endParaRPr lang="ar-OM"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l" rtl="1">
              <a:lnSpc>
                <a:spcPct val="115000"/>
              </a:lnSpc>
              <a:spcAft>
                <a:spcPts val="1000"/>
              </a:spcAft>
            </a:pPr>
            <a:endParaRPr lang="en-US" sz="44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effect does the characteristics of the soil (acidity, salinity and conductivity) have on the growth of the garlic plant?</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221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797930F-013A-4891-AB11-B2E8B624105C}"/>
              </a:ext>
            </a:extLst>
          </p:cNvPr>
          <p:cNvPicPr>
            <a:picLocks noChangeAspect="1"/>
          </p:cNvPicPr>
          <p:nvPr/>
        </p:nvPicPr>
        <p:blipFill>
          <a:blip r:embed="rId2"/>
          <a:stretch>
            <a:fillRect/>
          </a:stretch>
        </p:blipFill>
        <p:spPr>
          <a:xfrm>
            <a:off x="389027" y="961713"/>
            <a:ext cx="347758" cy="347758"/>
          </a:xfrm>
          <a:prstGeom prst="rect">
            <a:avLst/>
          </a:prstGeom>
        </p:spPr>
      </p:pic>
      <p:sp>
        <p:nvSpPr>
          <p:cNvPr id="53" name="TextBox 52">
            <a:extLst>
              <a:ext uri="{FF2B5EF4-FFF2-40B4-BE49-F238E27FC236}">
                <a16:creationId xmlns:a16="http://schemas.microsoft.com/office/drawing/2014/main" id="{B028EBBA-1D88-42B0-9B67-E96A6490DA7F}"/>
              </a:ext>
            </a:extLst>
          </p:cNvPr>
          <p:cNvSpPr txBox="1"/>
          <p:nvPr/>
        </p:nvSpPr>
        <p:spPr>
          <a:xfrm>
            <a:off x="3047308" y="166288"/>
            <a:ext cx="6097384" cy="555986"/>
          </a:xfrm>
          <a:prstGeom prst="rect">
            <a:avLst/>
          </a:prstGeom>
          <a:noFill/>
        </p:spPr>
        <p:txBody>
          <a:bodyPr wrap="square">
            <a:spAutoFit/>
          </a:bodyPr>
          <a:lstStyle/>
          <a:p>
            <a:pPr algn="l" rtl="1">
              <a:lnSpc>
                <a:spcPct val="115000"/>
              </a:lnSpc>
              <a:spcAft>
                <a:spcPts val="10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Research methodology: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0D93553-A3DD-4065-9950-29066A9BB968}"/>
              </a:ext>
            </a:extLst>
          </p:cNvPr>
          <p:cNvPicPr>
            <a:picLocks noChangeAspect="1"/>
          </p:cNvPicPr>
          <p:nvPr/>
        </p:nvPicPr>
        <p:blipFill>
          <a:blip r:embed="rId3"/>
          <a:stretch>
            <a:fillRect/>
          </a:stretch>
        </p:blipFill>
        <p:spPr>
          <a:xfrm>
            <a:off x="355774" y="1703493"/>
            <a:ext cx="347502" cy="347502"/>
          </a:xfrm>
          <a:prstGeom prst="rect">
            <a:avLst/>
          </a:prstGeom>
        </p:spPr>
      </p:pic>
      <p:pic>
        <p:nvPicPr>
          <p:cNvPr id="54" name="Picture 53">
            <a:extLst>
              <a:ext uri="{FF2B5EF4-FFF2-40B4-BE49-F238E27FC236}">
                <a16:creationId xmlns:a16="http://schemas.microsoft.com/office/drawing/2014/main" id="{EC62F1B1-078F-453D-A522-94FF3A73E22C}"/>
              </a:ext>
            </a:extLst>
          </p:cNvPr>
          <p:cNvPicPr>
            <a:picLocks noChangeAspect="1"/>
          </p:cNvPicPr>
          <p:nvPr/>
        </p:nvPicPr>
        <p:blipFill>
          <a:blip r:embed="rId3"/>
          <a:stretch>
            <a:fillRect/>
          </a:stretch>
        </p:blipFill>
        <p:spPr>
          <a:xfrm>
            <a:off x="355774" y="2320451"/>
            <a:ext cx="347502" cy="347502"/>
          </a:xfrm>
          <a:prstGeom prst="rect">
            <a:avLst/>
          </a:prstGeom>
        </p:spPr>
      </p:pic>
      <p:pic>
        <p:nvPicPr>
          <p:cNvPr id="55" name="Picture 54">
            <a:extLst>
              <a:ext uri="{FF2B5EF4-FFF2-40B4-BE49-F238E27FC236}">
                <a16:creationId xmlns:a16="http://schemas.microsoft.com/office/drawing/2014/main" id="{F9051300-19ED-4E33-8276-B0985EA87402}"/>
              </a:ext>
            </a:extLst>
          </p:cNvPr>
          <p:cNvPicPr>
            <a:picLocks noChangeAspect="1"/>
          </p:cNvPicPr>
          <p:nvPr/>
        </p:nvPicPr>
        <p:blipFill>
          <a:blip r:embed="rId3"/>
          <a:stretch>
            <a:fillRect/>
          </a:stretch>
        </p:blipFill>
        <p:spPr>
          <a:xfrm>
            <a:off x="355774" y="2907279"/>
            <a:ext cx="347502" cy="347502"/>
          </a:xfrm>
          <a:prstGeom prst="rect">
            <a:avLst/>
          </a:prstGeom>
        </p:spPr>
      </p:pic>
      <p:pic>
        <p:nvPicPr>
          <p:cNvPr id="56" name="Picture 55">
            <a:extLst>
              <a:ext uri="{FF2B5EF4-FFF2-40B4-BE49-F238E27FC236}">
                <a16:creationId xmlns:a16="http://schemas.microsoft.com/office/drawing/2014/main" id="{BC4A2A37-AC5A-446E-9E34-6019708E64B3}"/>
              </a:ext>
            </a:extLst>
          </p:cNvPr>
          <p:cNvPicPr>
            <a:picLocks noChangeAspect="1"/>
          </p:cNvPicPr>
          <p:nvPr/>
        </p:nvPicPr>
        <p:blipFill>
          <a:blip r:embed="rId3"/>
          <a:stretch>
            <a:fillRect/>
          </a:stretch>
        </p:blipFill>
        <p:spPr>
          <a:xfrm>
            <a:off x="389027" y="3468806"/>
            <a:ext cx="347502" cy="347502"/>
          </a:xfrm>
          <a:prstGeom prst="rect">
            <a:avLst/>
          </a:prstGeom>
        </p:spPr>
      </p:pic>
      <p:pic>
        <p:nvPicPr>
          <p:cNvPr id="57" name="Picture 56">
            <a:extLst>
              <a:ext uri="{FF2B5EF4-FFF2-40B4-BE49-F238E27FC236}">
                <a16:creationId xmlns:a16="http://schemas.microsoft.com/office/drawing/2014/main" id="{8E160B6A-6CC9-489D-8D91-0EAFA7B4EFEA}"/>
              </a:ext>
            </a:extLst>
          </p:cNvPr>
          <p:cNvPicPr>
            <a:picLocks noChangeAspect="1"/>
          </p:cNvPicPr>
          <p:nvPr/>
        </p:nvPicPr>
        <p:blipFill>
          <a:blip r:embed="rId3"/>
          <a:stretch>
            <a:fillRect/>
          </a:stretch>
        </p:blipFill>
        <p:spPr>
          <a:xfrm>
            <a:off x="389027" y="4733650"/>
            <a:ext cx="347502" cy="347502"/>
          </a:xfrm>
          <a:prstGeom prst="rect">
            <a:avLst/>
          </a:prstGeom>
        </p:spPr>
      </p:pic>
      <p:pic>
        <p:nvPicPr>
          <p:cNvPr id="58" name="Picture 57">
            <a:extLst>
              <a:ext uri="{FF2B5EF4-FFF2-40B4-BE49-F238E27FC236}">
                <a16:creationId xmlns:a16="http://schemas.microsoft.com/office/drawing/2014/main" id="{4167E055-B6BD-4EAD-A50E-15FBE00D925C}"/>
              </a:ext>
            </a:extLst>
          </p:cNvPr>
          <p:cNvPicPr>
            <a:picLocks noChangeAspect="1"/>
          </p:cNvPicPr>
          <p:nvPr/>
        </p:nvPicPr>
        <p:blipFill>
          <a:blip r:embed="rId3"/>
          <a:stretch>
            <a:fillRect/>
          </a:stretch>
        </p:blipFill>
        <p:spPr>
          <a:xfrm>
            <a:off x="389027" y="4050247"/>
            <a:ext cx="347502" cy="347502"/>
          </a:xfrm>
          <a:prstGeom prst="rect">
            <a:avLst/>
          </a:prstGeom>
        </p:spPr>
      </p:pic>
      <p:pic>
        <p:nvPicPr>
          <p:cNvPr id="59" name="Picture 58">
            <a:extLst>
              <a:ext uri="{FF2B5EF4-FFF2-40B4-BE49-F238E27FC236}">
                <a16:creationId xmlns:a16="http://schemas.microsoft.com/office/drawing/2014/main" id="{969BF34D-A823-4FBF-B8D9-EEA174D5BC5E}"/>
              </a:ext>
            </a:extLst>
          </p:cNvPr>
          <p:cNvPicPr>
            <a:picLocks noChangeAspect="1"/>
          </p:cNvPicPr>
          <p:nvPr/>
        </p:nvPicPr>
        <p:blipFill>
          <a:blip r:embed="rId3"/>
          <a:stretch>
            <a:fillRect/>
          </a:stretch>
        </p:blipFill>
        <p:spPr>
          <a:xfrm>
            <a:off x="355774" y="5707525"/>
            <a:ext cx="347502" cy="347502"/>
          </a:xfrm>
          <a:prstGeom prst="rect">
            <a:avLst/>
          </a:prstGeom>
        </p:spPr>
      </p:pic>
      <p:pic>
        <p:nvPicPr>
          <p:cNvPr id="60" name="Picture 59">
            <a:extLst>
              <a:ext uri="{FF2B5EF4-FFF2-40B4-BE49-F238E27FC236}">
                <a16:creationId xmlns:a16="http://schemas.microsoft.com/office/drawing/2014/main" id="{F3487A80-D38C-4FBF-86C6-A95B1754C812}"/>
              </a:ext>
            </a:extLst>
          </p:cNvPr>
          <p:cNvPicPr>
            <a:picLocks noChangeAspect="1"/>
          </p:cNvPicPr>
          <p:nvPr/>
        </p:nvPicPr>
        <p:blipFill>
          <a:blip r:embed="rId3"/>
          <a:stretch>
            <a:fillRect/>
          </a:stretch>
        </p:blipFill>
        <p:spPr>
          <a:xfrm>
            <a:off x="400927" y="5223242"/>
            <a:ext cx="347502" cy="347502"/>
          </a:xfrm>
          <a:prstGeom prst="rect">
            <a:avLst/>
          </a:prstGeom>
        </p:spPr>
      </p:pic>
      <p:sp>
        <p:nvSpPr>
          <p:cNvPr id="62" name="TextBox 61">
            <a:extLst>
              <a:ext uri="{FF2B5EF4-FFF2-40B4-BE49-F238E27FC236}">
                <a16:creationId xmlns:a16="http://schemas.microsoft.com/office/drawing/2014/main" id="{F3A55570-8ECE-422C-A95E-820B58E7F544}"/>
              </a:ext>
            </a:extLst>
          </p:cNvPr>
          <p:cNvSpPr txBox="1"/>
          <p:nvPr/>
        </p:nvSpPr>
        <p:spPr>
          <a:xfrm>
            <a:off x="837506" y="958485"/>
            <a:ext cx="10775373" cy="708912"/>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Collect information on the subject of the research from the books available in the Learning Resource Center and from the internet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B71605D2-67D5-487C-80E2-EE0EC51DC0B4}"/>
              </a:ext>
            </a:extLst>
          </p:cNvPr>
          <p:cNvSpPr txBox="1"/>
          <p:nvPr/>
        </p:nvSpPr>
        <p:spPr>
          <a:xfrm>
            <a:off x="763099" y="1708426"/>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Develop a search plan.</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03DC8B08-E57E-4106-8548-865BF4FFADC2}"/>
              </a:ext>
            </a:extLst>
          </p:cNvPr>
          <p:cNvSpPr txBox="1"/>
          <p:nvPr/>
        </p:nvSpPr>
        <p:spPr>
          <a:xfrm>
            <a:off x="703276" y="2302787"/>
            <a:ext cx="6786489"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Set a timetable for the implementation of the research plan</a:t>
            </a:r>
            <a:r>
              <a:rPr lang="ar-OM"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FA3A24A-5820-48FE-9397-DD123EFA372D}"/>
              </a:ext>
            </a:extLst>
          </p:cNvPr>
          <p:cNvSpPr txBox="1"/>
          <p:nvPr/>
        </p:nvSpPr>
        <p:spPr>
          <a:xfrm>
            <a:off x="703276" y="2887064"/>
            <a:ext cx="9995203"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Adoption of experimental research to study the effect of soil properties on garlic plant growth.</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C5B7EF6E-F511-4840-BDB4-31A595A32563}"/>
              </a:ext>
            </a:extLst>
          </p:cNvPr>
          <p:cNvSpPr txBox="1"/>
          <p:nvPr/>
        </p:nvSpPr>
        <p:spPr>
          <a:xfrm>
            <a:off x="837506" y="3445481"/>
            <a:ext cx="6097384" cy="369332"/>
          </a:xfrm>
          <a:prstGeom prst="rect">
            <a:avLst/>
          </a:prstGeom>
          <a:noFill/>
        </p:spPr>
        <p:txBody>
          <a:bodyPr wrap="square">
            <a:spAutoFit/>
          </a:bodyPr>
          <a:lstStyle/>
          <a:p>
            <a:r>
              <a:rPr lang="en-US" dirty="0">
                <a:solidFill>
                  <a:schemeClr val="bg1"/>
                </a:solidFill>
                <a:effectLst/>
                <a:latin typeface="Arial" panose="020B0604020202020204" pitchFamily="34" charset="0"/>
                <a:ea typeface="Calibri" panose="020F0502020204030204" pitchFamily="34" charset="0"/>
              </a:rPr>
              <a:t>Determine the protocols needed to perform the research</a:t>
            </a:r>
            <a:endParaRPr lang="ar-OM" sz="2400" dirty="0">
              <a:solidFill>
                <a:schemeClr val="bg1"/>
              </a:solidFill>
            </a:endParaRPr>
          </a:p>
        </p:txBody>
      </p:sp>
      <p:sp>
        <p:nvSpPr>
          <p:cNvPr id="72" name="TextBox 71">
            <a:extLst>
              <a:ext uri="{FF2B5EF4-FFF2-40B4-BE49-F238E27FC236}">
                <a16:creationId xmlns:a16="http://schemas.microsoft.com/office/drawing/2014/main" id="{49129A36-9206-464F-B168-F016A235CEBD}"/>
              </a:ext>
            </a:extLst>
          </p:cNvPr>
          <p:cNvSpPr txBox="1"/>
          <p:nvPr/>
        </p:nvSpPr>
        <p:spPr>
          <a:xfrm>
            <a:off x="763099" y="4007193"/>
            <a:ext cx="11039873" cy="708912"/>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Determine the equipment and tools necessary to perform the work (pH meter and the instrument of measuring salinity and conductivity).</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5ADB044-B1DD-4E85-B300-4AF1F6E100DA}"/>
              </a:ext>
            </a:extLst>
          </p:cNvPr>
          <p:cNvSpPr txBox="1"/>
          <p:nvPr/>
        </p:nvSpPr>
        <p:spPr>
          <a:xfrm>
            <a:off x="703276" y="4790183"/>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Collect data and organize them in tables</a:t>
            </a:r>
            <a:r>
              <a:rPr lang="ar-OM"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917BA450-E1FC-4030-8466-7048AF0E3DF0}"/>
              </a:ext>
            </a:extLst>
          </p:cNvPr>
          <p:cNvSpPr txBox="1"/>
          <p:nvPr/>
        </p:nvSpPr>
        <p:spPr>
          <a:xfrm>
            <a:off x="837506" y="5250689"/>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Insert data in the program’s website</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E9E71C34-D1EA-4906-9D69-E3EBD594B09F}"/>
              </a:ext>
            </a:extLst>
          </p:cNvPr>
          <p:cNvSpPr txBox="1"/>
          <p:nvPr/>
        </p:nvSpPr>
        <p:spPr>
          <a:xfrm>
            <a:off x="748429" y="5749501"/>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Data analysis and representation</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1" name="Picture 80">
            <a:extLst>
              <a:ext uri="{FF2B5EF4-FFF2-40B4-BE49-F238E27FC236}">
                <a16:creationId xmlns:a16="http://schemas.microsoft.com/office/drawing/2014/main" id="{708EEFB1-5DE9-4D25-8692-EEF99DFF3CA1}"/>
              </a:ext>
            </a:extLst>
          </p:cNvPr>
          <p:cNvPicPr>
            <a:picLocks noChangeAspect="1"/>
          </p:cNvPicPr>
          <p:nvPr/>
        </p:nvPicPr>
        <p:blipFill>
          <a:blip r:embed="rId4"/>
          <a:stretch>
            <a:fillRect/>
          </a:stretch>
        </p:blipFill>
        <p:spPr>
          <a:xfrm>
            <a:off x="355774" y="6316571"/>
            <a:ext cx="347502" cy="347502"/>
          </a:xfrm>
          <a:prstGeom prst="rect">
            <a:avLst/>
          </a:prstGeom>
        </p:spPr>
      </p:pic>
      <p:sp>
        <p:nvSpPr>
          <p:cNvPr id="83" name="TextBox 82">
            <a:extLst>
              <a:ext uri="{FF2B5EF4-FFF2-40B4-BE49-F238E27FC236}">
                <a16:creationId xmlns:a16="http://schemas.microsoft.com/office/drawing/2014/main" id="{46E2B438-78D0-4AF5-89F7-E403C2EEB31D}"/>
              </a:ext>
            </a:extLst>
          </p:cNvPr>
          <p:cNvSpPr txBox="1"/>
          <p:nvPr/>
        </p:nvSpPr>
        <p:spPr>
          <a:xfrm>
            <a:off x="703276" y="6283928"/>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Conclusions and recommendations</a:t>
            </a:r>
            <a:r>
              <a:rPr lang="ar-OM"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075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8E6519-EE93-4765-BB86-A196DBE84ABA}"/>
              </a:ext>
            </a:extLst>
          </p:cNvPr>
          <p:cNvPicPr>
            <a:picLocks noChangeAspect="1"/>
          </p:cNvPicPr>
          <p:nvPr/>
        </p:nvPicPr>
        <p:blipFill>
          <a:blip r:embed="rId2"/>
          <a:stretch>
            <a:fillRect/>
          </a:stretch>
        </p:blipFill>
        <p:spPr>
          <a:xfrm rot="3275895">
            <a:off x="7324285" y="605833"/>
            <a:ext cx="1016012" cy="711208"/>
          </a:xfrm>
          <a:prstGeom prst="rect">
            <a:avLst/>
          </a:prstGeom>
        </p:spPr>
      </p:pic>
      <p:sp>
        <p:nvSpPr>
          <p:cNvPr id="13" name="TextBox 12">
            <a:extLst>
              <a:ext uri="{FF2B5EF4-FFF2-40B4-BE49-F238E27FC236}">
                <a16:creationId xmlns:a16="http://schemas.microsoft.com/office/drawing/2014/main" id="{728AA573-AF94-4994-93CD-685A7DC76429}"/>
              </a:ext>
            </a:extLst>
          </p:cNvPr>
          <p:cNvSpPr txBox="1"/>
          <p:nvPr/>
        </p:nvSpPr>
        <p:spPr>
          <a:xfrm>
            <a:off x="1919412" y="422400"/>
            <a:ext cx="5380485" cy="1489831"/>
          </a:xfrm>
          <a:prstGeom prst="rect">
            <a:avLst/>
          </a:prstGeom>
          <a:noFill/>
        </p:spPr>
        <p:txBody>
          <a:bodyPr wrap="square">
            <a:spAutoFit/>
          </a:bodyPr>
          <a:lstStyle/>
          <a:p>
            <a:pPr marL="800100" lvl="1" indent="-342900">
              <a:lnSpc>
                <a:spcPct val="115000"/>
              </a:lnSpc>
              <a:spcAft>
                <a:spcPts val="1000"/>
              </a:spcAft>
              <a:buFont typeface="+mj-lt"/>
              <a:buAutoNum type="arabicPeriod"/>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Determine two areas that are irrigated with the same water source and the same amount of water and are exposed to the same amount of light (fixed factors) and differ in soil type (independent factor).</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A40F963-C1F5-4820-A846-604AFB7A87DF}"/>
              </a:ext>
            </a:extLst>
          </p:cNvPr>
          <p:cNvSpPr txBox="1"/>
          <p:nvPr/>
        </p:nvSpPr>
        <p:spPr>
          <a:xfrm>
            <a:off x="7941728" y="1392311"/>
            <a:ext cx="4213700" cy="1206677"/>
          </a:xfrm>
          <a:prstGeom prst="rect">
            <a:avLst/>
          </a:prstGeom>
          <a:noFill/>
        </p:spPr>
        <p:txBody>
          <a:bodyPr wrap="square">
            <a:spAutoFit/>
          </a:bodyPr>
          <a:lstStyle/>
          <a:p>
            <a:pPr marL="899795" algn="l" rtl="1">
              <a:lnSpc>
                <a:spcPct val="115000"/>
              </a:lnSpc>
              <a:spcAft>
                <a:spcPts val="10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 Water and soil samples were collected to measure acidity, salinity and conductivity using globe instruments.</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90DA437-8402-4E26-AAE7-F17449737C6B}"/>
              </a:ext>
            </a:extLst>
          </p:cNvPr>
          <p:cNvSpPr txBox="1"/>
          <p:nvPr/>
        </p:nvSpPr>
        <p:spPr>
          <a:xfrm>
            <a:off x="8302525" y="3877262"/>
            <a:ext cx="4082021" cy="1206677"/>
          </a:xfrm>
          <a:prstGeom prst="rect">
            <a:avLst/>
          </a:prstGeom>
          <a:noFill/>
        </p:spPr>
        <p:txBody>
          <a:bodyPr wrap="square">
            <a:spAutoFit/>
          </a:bodyPr>
          <a:lstStyle/>
          <a:p>
            <a:pPr marL="1529715" algn="l" rtl="1">
              <a:lnSpc>
                <a:spcPct val="115000"/>
              </a:lnSpc>
              <a:spcAft>
                <a:spcPts val="10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 The two areas were planted with 20 cloves of the same type of garlic for each area .</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4ABC425-4839-43EF-8F00-0D8245FF8067}"/>
              </a:ext>
            </a:extLst>
          </p:cNvPr>
          <p:cNvSpPr txBox="1"/>
          <p:nvPr/>
        </p:nvSpPr>
        <p:spPr>
          <a:xfrm>
            <a:off x="3698993" y="5558973"/>
            <a:ext cx="5658196" cy="1882567"/>
          </a:xfrm>
          <a:prstGeom prst="rect">
            <a:avLst/>
          </a:prstGeom>
          <a:noFill/>
        </p:spPr>
        <p:txBody>
          <a:bodyPr wrap="square">
            <a:spAutoFit/>
          </a:bodyPr>
          <a:lstStyle/>
          <a:p>
            <a:pPr marL="1529715" algn="l" rtl="1">
              <a:lnSpc>
                <a:spcPct val="115000"/>
              </a:lnSpc>
              <a:spcAft>
                <a:spcPts val="1000"/>
              </a:spcAft>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4 - The same amount of organic fertilizer was added to the soil </a:t>
            </a:r>
            <a:endParaRPr lang="en-US"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1529715" algn="l" rtl="1">
              <a:lnSpc>
                <a:spcPct val="115000"/>
              </a:lnSpc>
              <a:spcAft>
                <a:spcPts val="1000"/>
              </a:spcAft>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approx</a:t>
            </a: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5Kg) . </a:t>
            </a:r>
            <a:endParaRPr lang="en-US"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12700" marR="0" lvl="0" algn="ctr" defTabSz="914400" rtl="0" eaLnBrk="1" fontAlgn="auto" latinLnBrk="0" hangingPunct="1">
              <a:lnSpc>
                <a:spcPct val="100000"/>
              </a:lnSpc>
              <a:spcBef>
                <a:spcPts val="800"/>
              </a:spcBef>
              <a:spcAft>
                <a:spcPts val="0"/>
              </a:spcAft>
              <a:buClr>
                <a:srgbClr val="000000"/>
              </a:buClr>
              <a:buSzTx/>
              <a:tabLst/>
              <a:defRPr/>
            </a:pPr>
            <a:endParaRPr kumimoji="0" lang="ar-OM" sz="2400" b="0" i="0" u="none" strike="noStrike" kern="0" cap="none" spc="0" normalizeH="0" baseline="0" noProof="0" dirty="0">
              <a:ln>
                <a:noFill/>
              </a:ln>
              <a:solidFill>
                <a:srgbClr val="FFFFFF"/>
              </a:solidFill>
              <a:effectLst/>
              <a:uLnTx/>
              <a:uFillTx/>
              <a:latin typeface="Sue Ellen Francisco"/>
              <a:ea typeface="Sue Ellen Francisco"/>
              <a:cs typeface="Sue Ellen Francisco"/>
              <a:sym typeface="Sue Ellen Francisco"/>
            </a:endParaRPr>
          </a:p>
        </p:txBody>
      </p:sp>
      <p:sp>
        <p:nvSpPr>
          <p:cNvPr id="23" name="TextBox 22">
            <a:extLst>
              <a:ext uri="{FF2B5EF4-FFF2-40B4-BE49-F238E27FC236}">
                <a16:creationId xmlns:a16="http://schemas.microsoft.com/office/drawing/2014/main" id="{3A755822-4E8B-4D47-8800-7CC0E359E459}"/>
              </a:ext>
            </a:extLst>
          </p:cNvPr>
          <p:cNvSpPr txBox="1"/>
          <p:nvPr/>
        </p:nvSpPr>
        <p:spPr>
          <a:xfrm>
            <a:off x="21247" y="3218731"/>
            <a:ext cx="4427083" cy="1772986"/>
          </a:xfrm>
          <a:prstGeom prst="rect">
            <a:avLst/>
          </a:prstGeom>
          <a:noFill/>
        </p:spPr>
        <p:txBody>
          <a:bodyPr wrap="square">
            <a:spAutoFit/>
          </a:bodyPr>
          <a:lstStyle/>
          <a:p>
            <a:pPr marL="809625" algn="l" rtl="1">
              <a:lnSpc>
                <a:spcPct val="115000"/>
              </a:lnSpc>
              <a:spcAft>
                <a:spcPts val="10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 Comparison of garlic plant growth in the two areas after 4 months of  planting it in terms of the general appearance of the pant ,the size of the bulb and the number of cloves .</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C6F27220-C6F6-41E5-8AD8-97682AC94E8B}"/>
              </a:ext>
            </a:extLst>
          </p:cNvPr>
          <p:cNvPicPr>
            <a:picLocks noChangeAspect="1"/>
          </p:cNvPicPr>
          <p:nvPr/>
        </p:nvPicPr>
        <p:blipFill>
          <a:blip r:embed="rId3"/>
          <a:stretch>
            <a:fillRect/>
          </a:stretch>
        </p:blipFill>
        <p:spPr>
          <a:xfrm rot="4204046">
            <a:off x="8887376" y="2616280"/>
            <a:ext cx="1176630" cy="1243692"/>
          </a:xfrm>
          <a:prstGeom prst="rect">
            <a:avLst/>
          </a:prstGeom>
        </p:spPr>
      </p:pic>
      <p:pic>
        <p:nvPicPr>
          <p:cNvPr id="27" name="Picture 26">
            <a:extLst>
              <a:ext uri="{FF2B5EF4-FFF2-40B4-BE49-F238E27FC236}">
                <a16:creationId xmlns:a16="http://schemas.microsoft.com/office/drawing/2014/main" id="{3543EF5D-0736-4DFE-BCA7-E9ACEEF48CCE}"/>
              </a:ext>
            </a:extLst>
          </p:cNvPr>
          <p:cNvPicPr>
            <a:picLocks noChangeAspect="1"/>
          </p:cNvPicPr>
          <p:nvPr/>
        </p:nvPicPr>
        <p:blipFill>
          <a:blip r:embed="rId3"/>
          <a:stretch>
            <a:fillRect/>
          </a:stretch>
        </p:blipFill>
        <p:spPr>
          <a:xfrm rot="7189015">
            <a:off x="7828123" y="5137094"/>
            <a:ext cx="1176630" cy="1243692"/>
          </a:xfrm>
          <a:prstGeom prst="rect">
            <a:avLst/>
          </a:prstGeom>
        </p:spPr>
      </p:pic>
      <p:pic>
        <p:nvPicPr>
          <p:cNvPr id="29" name="Picture 28">
            <a:extLst>
              <a:ext uri="{FF2B5EF4-FFF2-40B4-BE49-F238E27FC236}">
                <a16:creationId xmlns:a16="http://schemas.microsoft.com/office/drawing/2014/main" id="{E0B49D17-7014-4F88-8F26-30C02BA17DCA}"/>
              </a:ext>
            </a:extLst>
          </p:cNvPr>
          <p:cNvPicPr>
            <a:picLocks noChangeAspect="1"/>
          </p:cNvPicPr>
          <p:nvPr/>
        </p:nvPicPr>
        <p:blipFill>
          <a:blip r:embed="rId3"/>
          <a:stretch>
            <a:fillRect/>
          </a:stretch>
        </p:blipFill>
        <p:spPr>
          <a:xfrm rot="11506904">
            <a:off x="2395897" y="4991717"/>
            <a:ext cx="1187464" cy="1255143"/>
          </a:xfrm>
          <a:prstGeom prst="rect">
            <a:avLst/>
          </a:prstGeom>
        </p:spPr>
      </p:pic>
      <p:pic>
        <p:nvPicPr>
          <p:cNvPr id="30" name="Picture 29">
            <a:extLst>
              <a:ext uri="{FF2B5EF4-FFF2-40B4-BE49-F238E27FC236}">
                <a16:creationId xmlns:a16="http://schemas.microsoft.com/office/drawing/2014/main" id="{A81B9B95-0C89-4F11-A63C-DF3F2A115D99}"/>
              </a:ext>
            </a:extLst>
          </p:cNvPr>
          <p:cNvPicPr>
            <a:picLocks noChangeAspect="1"/>
          </p:cNvPicPr>
          <p:nvPr/>
        </p:nvPicPr>
        <p:blipFill>
          <a:blip r:embed="rId3"/>
          <a:stretch>
            <a:fillRect/>
          </a:stretch>
        </p:blipFill>
        <p:spPr>
          <a:xfrm rot="16396334">
            <a:off x="1445332" y="1694560"/>
            <a:ext cx="1176630" cy="1243692"/>
          </a:xfrm>
          <a:prstGeom prst="rect">
            <a:avLst/>
          </a:prstGeom>
        </p:spPr>
      </p:pic>
      <p:sp>
        <p:nvSpPr>
          <p:cNvPr id="2" name="TextBox 1">
            <a:extLst>
              <a:ext uri="{FF2B5EF4-FFF2-40B4-BE49-F238E27FC236}">
                <a16:creationId xmlns:a16="http://schemas.microsoft.com/office/drawing/2014/main" id="{250C540F-79F2-4942-BA8C-968B45758466}"/>
              </a:ext>
            </a:extLst>
          </p:cNvPr>
          <p:cNvSpPr txBox="1"/>
          <p:nvPr/>
        </p:nvSpPr>
        <p:spPr>
          <a:xfrm>
            <a:off x="4064919" y="4427629"/>
            <a:ext cx="4213700" cy="480901"/>
          </a:xfrm>
          <a:prstGeom prst="rect">
            <a:avLst/>
          </a:prstGeom>
          <a:noFill/>
        </p:spPr>
        <p:txBody>
          <a:bodyPr wrap="square" rtlCol="1">
            <a:spAutoFit/>
          </a:bodyPr>
          <a:lstStyle/>
          <a:p>
            <a:pPr algn="l" rtl="0">
              <a:lnSpc>
                <a:spcPct val="115000"/>
              </a:lnSpc>
              <a:spcAft>
                <a:spcPts val="1000"/>
              </a:spcAft>
            </a:pPr>
            <a:r>
              <a:rPr lang="en-US" sz="24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Methods of data collection</a:t>
            </a:r>
            <a:r>
              <a:rPr lang="ar-OM" sz="1800" dirty="0">
                <a:solidFill>
                  <a:srgbClr val="00B050"/>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707EFC59-1074-4DD2-9BB2-293E68B090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7158"/>
          <a:stretch/>
        </p:blipFill>
        <p:spPr bwMode="auto">
          <a:xfrm rot="5400000">
            <a:off x="5415209" y="2427871"/>
            <a:ext cx="2498638" cy="1683596"/>
          </a:xfrm>
          <a:prstGeom prst="rect">
            <a:avLst/>
          </a:prstGeom>
          <a:ln>
            <a:noFill/>
          </a:ln>
          <a:extLst>
            <a:ext uri="{53640926-AAD7-44D8-BBD7-CCE9431645EC}">
              <a14:shadowObscured xmlns:a14="http://schemas.microsoft.com/office/drawing/2010/main"/>
            </a:ext>
          </a:extLst>
        </p:spPr>
      </p:pic>
      <p:pic>
        <p:nvPicPr>
          <p:cNvPr id="32" name="Picture 31">
            <a:extLst>
              <a:ext uri="{FF2B5EF4-FFF2-40B4-BE49-F238E27FC236}">
                <a16:creationId xmlns:a16="http://schemas.microsoft.com/office/drawing/2014/main" id="{864DEF48-7960-4465-9A36-707B52D58A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513908" y="2402143"/>
            <a:ext cx="2498639" cy="1683598"/>
          </a:xfrm>
          <a:prstGeom prst="rect">
            <a:avLst/>
          </a:prstGeom>
        </p:spPr>
      </p:pic>
    </p:spTree>
    <p:extLst>
      <p:ext uri="{BB962C8B-B14F-4D97-AF65-F5344CB8AC3E}">
        <p14:creationId xmlns:p14="http://schemas.microsoft.com/office/powerpoint/2010/main" val="415161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93E8E45-19DA-4DE0-A525-CC47F834F14E}"/>
              </a:ext>
            </a:extLst>
          </p:cNvPr>
          <p:cNvSpPr txBox="1"/>
          <p:nvPr/>
        </p:nvSpPr>
        <p:spPr>
          <a:xfrm>
            <a:off x="355369" y="556987"/>
            <a:ext cx="7516784" cy="423514"/>
          </a:xfrm>
          <a:prstGeom prst="rect">
            <a:avLst/>
          </a:prstGeom>
          <a:noFill/>
        </p:spPr>
        <p:txBody>
          <a:bodyPr wrap="square">
            <a:spAutoFit/>
          </a:bodyPr>
          <a:lstStyle/>
          <a:p>
            <a:pPr algn="l" rtl="1">
              <a:lnSpc>
                <a:spcPct val="115000"/>
              </a:lnSpc>
              <a:spcAft>
                <a:spcPts val="1000"/>
              </a:spcAft>
            </a:pPr>
            <a:r>
              <a:rPr lang="en-US" sz="2000" dirty="0">
                <a:solidFill>
                  <a:srgbClr val="00B050"/>
                </a:solidFill>
                <a:effectLst/>
                <a:latin typeface="Arial" panose="020B0604020202020204" pitchFamily="34" charset="0"/>
                <a:ea typeface="Calibri" panose="020F0502020204030204" pitchFamily="34" charset="0"/>
                <a:cs typeface="Arial" panose="020B0604020202020204" pitchFamily="34" charset="0"/>
              </a:rPr>
              <a:t>First:</a:t>
            </a:r>
            <a:r>
              <a:rPr lang="en-US" sz="2000" dirty="0">
                <a:solidFill>
                  <a:srgbClr val="00B0F0"/>
                </a:solidFill>
                <a:effectLst/>
                <a:latin typeface="Arial" panose="020B0604020202020204" pitchFamily="34" charset="0"/>
                <a:ea typeface="Calibri" panose="020F0502020204030204" pitchFamily="34" charset="0"/>
                <a:cs typeface="Arial" panose="020B0604020202020204" pitchFamily="34" charset="0"/>
              </a:rPr>
              <a:t> Water properties data (falaj water) using GLOBE devices</a:t>
            </a:r>
            <a:endParaRPr lang="en-US" sz="16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8B1C78E5-96F6-4087-BD68-753D19DA8524}"/>
              </a:ext>
            </a:extLst>
          </p:cNvPr>
          <p:cNvGraphicFramePr>
            <a:graphicFrameLocks noGrp="1"/>
          </p:cNvGraphicFramePr>
          <p:nvPr>
            <p:extLst>
              <p:ext uri="{D42A27DB-BD31-4B8C-83A1-F6EECF244321}">
                <p14:modId xmlns:p14="http://schemas.microsoft.com/office/powerpoint/2010/main" val="2598178853"/>
              </p:ext>
            </p:extLst>
          </p:nvPr>
        </p:nvGraphicFramePr>
        <p:xfrm>
          <a:off x="1358354" y="1128987"/>
          <a:ext cx="5066072" cy="1180592"/>
        </p:xfrm>
        <a:graphic>
          <a:graphicData uri="http://schemas.openxmlformats.org/drawingml/2006/table">
            <a:tbl>
              <a:tblPr rtl="1" firstRow="1" firstCol="1" bandRow="1">
                <a:tableStyleId>{775DCB02-9BB8-47FD-8907-85C794F793BA}</a:tableStyleId>
              </a:tblPr>
              <a:tblGrid>
                <a:gridCol w="2533036">
                  <a:extLst>
                    <a:ext uri="{9D8B030D-6E8A-4147-A177-3AD203B41FA5}">
                      <a16:colId xmlns:a16="http://schemas.microsoft.com/office/drawing/2014/main" val="2916774081"/>
                    </a:ext>
                  </a:extLst>
                </a:gridCol>
                <a:gridCol w="2533036">
                  <a:extLst>
                    <a:ext uri="{9D8B030D-6E8A-4147-A177-3AD203B41FA5}">
                      <a16:colId xmlns:a16="http://schemas.microsoft.com/office/drawing/2014/main" val="2131931915"/>
                    </a:ext>
                  </a:extLst>
                </a:gridCol>
              </a:tblGrid>
              <a:tr h="255905">
                <a:tc>
                  <a:txBody>
                    <a:bodyPr/>
                    <a:lstStyle/>
                    <a:p>
                      <a:pPr algn="ctr" rtl="1">
                        <a:lnSpc>
                          <a:spcPct val="115000"/>
                        </a:lnSpc>
                        <a:spcAft>
                          <a:spcPts val="1000"/>
                        </a:spcAft>
                      </a:pPr>
                      <a:r>
                        <a:rPr lang="en-US" sz="1800" dirty="0">
                          <a:solidFill>
                            <a:schemeClr val="bg1"/>
                          </a:solidFill>
                          <a:effectLst/>
                        </a:rPr>
                        <a:t>Value</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en-US" sz="1800" dirty="0">
                          <a:solidFill>
                            <a:schemeClr val="bg1"/>
                          </a:solidFill>
                          <a:effectLst/>
                        </a:rPr>
                        <a:t>characteristics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86501647"/>
                  </a:ext>
                </a:extLst>
              </a:tr>
              <a:tr h="230505">
                <a:tc>
                  <a:txBody>
                    <a:bodyPr/>
                    <a:lstStyle/>
                    <a:p>
                      <a:pPr algn="ctr" rtl="1">
                        <a:lnSpc>
                          <a:spcPct val="115000"/>
                        </a:lnSpc>
                        <a:spcAft>
                          <a:spcPts val="1000"/>
                        </a:spcAft>
                      </a:pPr>
                      <a:r>
                        <a:rPr lang="en-US" sz="1800" dirty="0">
                          <a:solidFill>
                            <a:schemeClr val="tx1"/>
                          </a:solidFill>
                          <a:effectLst/>
                        </a:rPr>
                        <a:t>8.9</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OM" sz="1800" dirty="0">
                          <a:solidFill>
                            <a:schemeClr val="tx1"/>
                          </a:solidFill>
                          <a:effectLst/>
                        </a:rPr>
                        <a:t>( </a:t>
                      </a:r>
                      <a:r>
                        <a:rPr lang="en-US" sz="1800" dirty="0">
                          <a:solidFill>
                            <a:schemeClr val="tx1"/>
                          </a:solidFill>
                          <a:effectLst/>
                        </a:rPr>
                        <a:t>pH</a:t>
                      </a:r>
                      <a:r>
                        <a:rPr lang="ar-OM" sz="1800" dirty="0">
                          <a:solidFill>
                            <a:schemeClr val="tx1"/>
                          </a:solidFill>
                          <a:effectLst/>
                        </a:rPr>
                        <a:t>)</a:t>
                      </a:r>
                      <a:r>
                        <a:rPr lang="en-US" sz="1800" dirty="0">
                          <a:solidFill>
                            <a:schemeClr val="tx1"/>
                          </a:solidFill>
                          <a:effectLst/>
                        </a:rPr>
                        <a:t>Acidity</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66551660"/>
                  </a:ext>
                </a:extLst>
              </a:tr>
              <a:tr h="230505">
                <a:tc>
                  <a:txBody>
                    <a:bodyPr/>
                    <a:lstStyle/>
                    <a:p>
                      <a:pPr algn="ctr" rtl="1">
                        <a:lnSpc>
                          <a:spcPct val="115000"/>
                        </a:lnSpc>
                        <a:spcAft>
                          <a:spcPts val="1000"/>
                        </a:spcAft>
                      </a:pPr>
                      <a:r>
                        <a:rPr lang="en-US" sz="1800" dirty="0">
                          <a:solidFill>
                            <a:schemeClr val="tx1"/>
                          </a:solidFill>
                          <a:effectLst/>
                        </a:rPr>
                        <a:t>352</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OM" sz="1800" dirty="0">
                          <a:solidFill>
                            <a:schemeClr val="tx1"/>
                          </a:solidFill>
                          <a:effectLst/>
                        </a:rPr>
                        <a:t>( </a:t>
                      </a:r>
                      <a:r>
                        <a:rPr lang="en-US" sz="1800" dirty="0">
                          <a:solidFill>
                            <a:schemeClr val="tx1"/>
                          </a:solidFill>
                          <a:effectLst/>
                        </a:rPr>
                        <a:t>ppm</a:t>
                      </a:r>
                      <a:r>
                        <a:rPr lang="ar-OM" sz="1800" dirty="0">
                          <a:solidFill>
                            <a:schemeClr val="tx1"/>
                          </a:solidFill>
                          <a:effectLst/>
                        </a:rPr>
                        <a:t> )</a:t>
                      </a:r>
                      <a:r>
                        <a:rPr lang="en-US" sz="1800" dirty="0">
                          <a:solidFill>
                            <a:schemeClr val="tx1"/>
                          </a:solidFill>
                          <a:effectLst/>
                        </a:rPr>
                        <a:t>Salinity</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62541658"/>
                  </a:ext>
                </a:extLst>
              </a:tr>
              <a:tr h="241935">
                <a:tc>
                  <a:txBody>
                    <a:bodyPr/>
                    <a:lstStyle/>
                    <a:p>
                      <a:pPr algn="ctr" rtl="1">
                        <a:lnSpc>
                          <a:spcPct val="115000"/>
                        </a:lnSpc>
                        <a:spcAft>
                          <a:spcPts val="1000"/>
                        </a:spcAft>
                      </a:pPr>
                      <a:r>
                        <a:rPr lang="en-US" sz="1800" dirty="0">
                          <a:solidFill>
                            <a:schemeClr val="tx1"/>
                          </a:solidFill>
                          <a:effectLst/>
                        </a:rPr>
                        <a:t>498</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OM" sz="1800" dirty="0">
                          <a:solidFill>
                            <a:schemeClr val="tx1"/>
                          </a:solidFill>
                          <a:effectLst/>
                        </a:rPr>
                        <a:t>(</a:t>
                      </a:r>
                      <a:r>
                        <a:rPr lang="en-US" sz="1800" dirty="0">
                          <a:solidFill>
                            <a:schemeClr val="tx1"/>
                          </a:solidFill>
                          <a:effectLst/>
                        </a:rPr>
                        <a:t>µS/cm</a:t>
                      </a:r>
                      <a:r>
                        <a:rPr lang="ar-OM" sz="1800" dirty="0">
                          <a:solidFill>
                            <a:schemeClr val="tx1"/>
                          </a:solidFill>
                          <a:effectLst/>
                        </a:rPr>
                        <a:t> )</a:t>
                      </a:r>
                      <a:r>
                        <a:rPr lang="en-US" sz="1800" dirty="0">
                          <a:solidFill>
                            <a:schemeClr val="tx1"/>
                          </a:solidFill>
                          <a:effectLst/>
                        </a:rPr>
                        <a:t>Conductivity</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32648260"/>
                  </a:ext>
                </a:extLst>
              </a:tr>
            </a:tbl>
          </a:graphicData>
        </a:graphic>
      </p:graphicFrame>
      <p:sp>
        <p:nvSpPr>
          <p:cNvPr id="21" name="TextBox 20">
            <a:extLst>
              <a:ext uri="{FF2B5EF4-FFF2-40B4-BE49-F238E27FC236}">
                <a16:creationId xmlns:a16="http://schemas.microsoft.com/office/drawing/2014/main" id="{F2BBE626-6982-40B0-8667-63F8ED0F8B57}"/>
              </a:ext>
            </a:extLst>
          </p:cNvPr>
          <p:cNvSpPr txBox="1"/>
          <p:nvPr/>
        </p:nvSpPr>
        <p:spPr>
          <a:xfrm>
            <a:off x="355369" y="2494772"/>
            <a:ext cx="6097384" cy="1033873"/>
          </a:xfrm>
          <a:prstGeom prst="rect">
            <a:avLst/>
          </a:prstGeom>
          <a:noFill/>
        </p:spPr>
        <p:txBody>
          <a:bodyPr wrap="square">
            <a:spAutoFit/>
          </a:bodyPr>
          <a:lstStyle/>
          <a:p>
            <a:pPr algn="l" rtl="1">
              <a:lnSpc>
                <a:spcPct val="115000"/>
              </a:lnSpc>
              <a:spcAft>
                <a:spcPts val="1000"/>
              </a:spcAft>
            </a:pPr>
            <a:r>
              <a:rPr lang="en-US" sz="2000" dirty="0">
                <a:solidFill>
                  <a:srgbClr val="00B050"/>
                </a:solidFill>
                <a:effectLst/>
                <a:latin typeface="Arial" panose="020B0604020202020204" pitchFamily="34" charset="0"/>
                <a:ea typeface="Calibri" panose="020F0502020204030204" pitchFamily="34" charset="0"/>
                <a:cs typeface="Arial" panose="020B0604020202020204" pitchFamily="34" charset="0"/>
              </a:rPr>
              <a:t>Second</a:t>
            </a: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soil</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characteristics data in the two regions</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A581FBAB-2DEA-47AB-8122-379D560FAD70}"/>
              </a:ext>
            </a:extLst>
          </p:cNvPr>
          <p:cNvGraphicFramePr>
            <a:graphicFrameLocks noGrp="1"/>
          </p:cNvGraphicFramePr>
          <p:nvPr>
            <p:extLst>
              <p:ext uri="{D42A27DB-BD31-4B8C-83A1-F6EECF244321}">
                <p14:modId xmlns:p14="http://schemas.microsoft.com/office/powerpoint/2010/main" val="2902267674"/>
              </p:ext>
            </p:extLst>
          </p:nvPr>
        </p:nvGraphicFramePr>
        <p:xfrm>
          <a:off x="686579" y="3789557"/>
          <a:ext cx="5574665" cy="2573020"/>
        </p:xfrm>
        <a:graphic>
          <a:graphicData uri="http://schemas.openxmlformats.org/drawingml/2006/table">
            <a:tbl>
              <a:tblPr rtl="1" firstRow="1" firstCol="1" bandRow="1">
                <a:tableStyleId>{93296810-A885-4BE3-A3E7-6D5BEEA58F35}</a:tableStyleId>
              </a:tblPr>
              <a:tblGrid>
                <a:gridCol w="1858010">
                  <a:extLst>
                    <a:ext uri="{9D8B030D-6E8A-4147-A177-3AD203B41FA5}">
                      <a16:colId xmlns:a16="http://schemas.microsoft.com/office/drawing/2014/main" val="3445490709"/>
                    </a:ext>
                  </a:extLst>
                </a:gridCol>
                <a:gridCol w="1858010">
                  <a:extLst>
                    <a:ext uri="{9D8B030D-6E8A-4147-A177-3AD203B41FA5}">
                      <a16:colId xmlns:a16="http://schemas.microsoft.com/office/drawing/2014/main" val="1259455544"/>
                    </a:ext>
                  </a:extLst>
                </a:gridCol>
                <a:gridCol w="1858645">
                  <a:extLst>
                    <a:ext uri="{9D8B030D-6E8A-4147-A177-3AD203B41FA5}">
                      <a16:colId xmlns:a16="http://schemas.microsoft.com/office/drawing/2014/main" val="3845148252"/>
                    </a:ext>
                  </a:extLst>
                </a:gridCol>
              </a:tblGrid>
              <a:tr h="429260">
                <a:tc>
                  <a:txBody>
                    <a:bodyPr/>
                    <a:lstStyle/>
                    <a:p>
                      <a:pPr algn="r" rtl="1">
                        <a:lnSpc>
                          <a:spcPct val="115000"/>
                        </a:lnSpc>
                        <a:spcAft>
                          <a:spcPts val="1000"/>
                        </a:spcAft>
                      </a:pPr>
                      <a:r>
                        <a:rPr lang="ar-OM" sz="1800" dirty="0">
                          <a:solidFill>
                            <a:schemeClr val="bg1"/>
                          </a:solidFill>
                          <a:effectLst/>
                        </a:rPr>
                        <a:t>           (</a:t>
                      </a:r>
                      <a:r>
                        <a:rPr lang="en-US" sz="1800" dirty="0">
                          <a:solidFill>
                            <a:schemeClr val="bg1"/>
                          </a:solidFill>
                          <a:effectLst/>
                        </a:rPr>
                        <a:t>2</a:t>
                      </a:r>
                      <a:r>
                        <a:rPr lang="ar-OM" sz="1800" dirty="0">
                          <a:solidFill>
                            <a:schemeClr val="bg1"/>
                          </a:solidFill>
                          <a:effectLst/>
                        </a:rPr>
                        <a:t> )</a:t>
                      </a:r>
                      <a:r>
                        <a:rPr lang="en-US" sz="1800" dirty="0">
                          <a:solidFill>
                            <a:schemeClr val="bg1"/>
                          </a:solidFill>
                          <a:effectLst/>
                        </a:rPr>
                        <a:t>Area</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OM" sz="1800" dirty="0">
                          <a:solidFill>
                            <a:schemeClr val="bg1"/>
                          </a:solidFill>
                          <a:effectLst/>
                        </a:rPr>
                        <a:t>( </a:t>
                      </a:r>
                      <a:r>
                        <a:rPr lang="en-US" sz="1800" dirty="0">
                          <a:solidFill>
                            <a:schemeClr val="bg1"/>
                          </a:solidFill>
                          <a:effectLst/>
                        </a:rPr>
                        <a:t>1</a:t>
                      </a:r>
                      <a:r>
                        <a:rPr lang="ar-OM" sz="1800" dirty="0">
                          <a:solidFill>
                            <a:schemeClr val="bg1"/>
                          </a:solidFill>
                          <a:effectLst/>
                        </a:rPr>
                        <a:t> )</a:t>
                      </a:r>
                      <a:r>
                        <a:rPr lang="en-US" sz="1800" dirty="0">
                          <a:solidFill>
                            <a:schemeClr val="bg1"/>
                          </a:solidFill>
                          <a:effectLst/>
                        </a:rPr>
                        <a:t>Area</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tabLst>
                          <a:tab pos="1394460" algn="r"/>
                        </a:tabLst>
                      </a:pPr>
                      <a:r>
                        <a:rPr lang="en-US" sz="1800" dirty="0">
                          <a:solidFill>
                            <a:schemeClr val="bg1"/>
                          </a:solidFill>
                          <a:effectLst/>
                        </a:rPr>
                        <a:t>Area                     </a:t>
                      </a:r>
                      <a:endParaRPr lang="en-US" sz="1400" dirty="0">
                        <a:solidFill>
                          <a:schemeClr val="bg1"/>
                        </a:solidFill>
                        <a:effectLst/>
                      </a:endParaRPr>
                    </a:p>
                    <a:p>
                      <a:pPr algn="r" rtl="1">
                        <a:lnSpc>
                          <a:spcPct val="115000"/>
                        </a:lnSpc>
                        <a:spcAft>
                          <a:spcPts val="1000"/>
                        </a:spcAft>
                        <a:tabLst>
                          <a:tab pos="1394460" algn="r"/>
                        </a:tabLst>
                      </a:pPr>
                      <a:r>
                        <a:rPr lang="en-US" sz="1800" dirty="0">
                          <a:solidFill>
                            <a:schemeClr val="bg1"/>
                          </a:solidFill>
                          <a:effectLst/>
                        </a:rPr>
                        <a:t>  </a:t>
                      </a:r>
                      <a:r>
                        <a:rPr lang="ar-OM" sz="1800" dirty="0">
                          <a:solidFill>
                            <a:schemeClr val="bg1"/>
                          </a:solidFill>
                          <a:effectLst/>
                        </a:rPr>
                        <a:t>  </a:t>
                      </a:r>
                      <a:r>
                        <a:rPr lang="en-US" sz="1800" dirty="0">
                          <a:solidFill>
                            <a:schemeClr val="bg1"/>
                          </a:solidFill>
                          <a:effectLst/>
                        </a:rPr>
                        <a:t>         Characteristics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0004925"/>
                  </a:ext>
                </a:extLst>
              </a:tr>
              <a:tr h="209550">
                <a:tc>
                  <a:txBody>
                    <a:bodyPr/>
                    <a:lstStyle/>
                    <a:p>
                      <a:pPr algn="ctr" rtl="1">
                        <a:lnSpc>
                          <a:spcPct val="115000"/>
                        </a:lnSpc>
                        <a:spcAft>
                          <a:spcPts val="1000"/>
                        </a:spcAft>
                      </a:pPr>
                      <a:r>
                        <a:rPr lang="en-US" sz="1800" dirty="0">
                          <a:solidFill>
                            <a:schemeClr val="bg1"/>
                          </a:solidFill>
                          <a:effectLst/>
                        </a:rPr>
                        <a:t>8.8</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7.4</a:t>
                      </a:r>
                    </a:p>
                  </a:txBody>
                  <a:tcPr marL="68580" marR="68580" marT="0" marB="0"/>
                </a:tc>
                <a:tc>
                  <a:txBody>
                    <a:bodyPr/>
                    <a:lstStyle/>
                    <a:p>
                      <a:pPr algn="r" rtl="1">
                        <a:lnSpc>
                          <a:spcPct val="115000"/>
                        </a:lnSpc>
                        <a:spcAft>
                          <a:spcPts val="1000"/>
                        </a:spcAft>
                      </a:pPr>
                      <a:r>
                        <a:rPr lang="ar-OM" sz="1800" dirty="0">
                          <a:solidFill>
                            <a:schemeClr val="tx1"/>
                          </a:solidFill>
                          <a:effectLst/>
                        </a:rPr>
                        <a:t>( </a:t>
                      </a:r>
                      <a:r>
                        <a:rPr lang="en-US" sz="1800" dirty="0">
                          <a:solidFill>
                            <a:schemeClr val="tx1"/>
                          </a:solidFill>
                          <a:effectLst/>
                        </a:rPr>
                        <a:t>pH</a:t>
                      </a:r>
                      <a:r>
                        <a:rPr lang="ar-OM" sz="1800" dirty="0">
                          <a:solidFill>
                            <a:schemeClr val="tx1"/>
                          </a:solidFill>
                          <a:effectLst/>
                        </a:rPr>
                        <a:t>)</a:t>
                      </a:r>
                      <a:r>
                        <a:rPr lang="en-US" sz="1800" dirty="0">
                          <a:solidFill>
                            <a:schemeClr val="tx1"/>
                          </a:solidFill>
                          <a:effectLst/>
                        </a:rPr>
                        <a:t>Acidity</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4971531"/>
                  </a:ext>
                </a:extLst>
              </a:tr>
              <a:tr h="209550">
                <a:tc>
                  <a:txBody>
                    <a:bodyPr/>
                    <a:lstStyle/>
                    <a:p>
                      <a:pPr algn="ctr" rtl="1">
                        <a:lnSpc>
                          <a:spcPct val="115000"/>
                        </a:lnSpc>
                        <a:spcAft>
                          <a:spcPts val="1000"/>
                        </a:spcAft>
                      </a:pPr>
                      <a:r>
                        <a:rPr lang="en-US" sz="1800" dirty="0">
                          <a:solidFill>
                            <a:schemeClr val="bg1"/>
                          </a:solidFill>
                          <a:effectLst/>
                        </a:rPr>
                        <a:t>499</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623</a:t>
                      </a:r>
                    </a:p>
                  </a:txBody>
                  <a:tcPr marL="68580" marR="68580" marT="0" marB="0"/>
                </a:tc>
                <a:tc>
                  <a:txBody>
                    <a:bodyPr/>
                    <a:lstStyle/>
                    <a:p>
                      <a:pPr algn="r" rtl="1">
                        <a:lnSpc>
                          <a:spcPct val="115000"/>
                        </a:lnSpc>
                        <a:spcAft>
                          <a:spcPts val="1000"/>
                        </a:spcAft>
                      </a:pPr>
                      <a:r>
                        <a:rPr lang="ar-OM" sz="1800" dirty="0">
                          <a:solidFill>
                            <a:schemeClr val="tx1"/>
                          </a:solidFill>
                          <a:effectLst/>
                        </a:rPr>
                        <a:t>( </a:t>
                      </a:r>
                      <a:r>
                        <a:rPr lang="en-US" sz="1800" dirty="0">
                          <a:solidFill>
                            <a:schemeClr val="tx1"/>
                          </a:solidFill>
                          <a:effectLst/>
                        </a:rPr>
                        <a:t>ppm</a:t>
                      </a:r>
                      <a:r>
                        <a:rPr lang="ar-OM" sz="1800" dirty="0">
                          <a:solidFill>
                            <a:schemeClr val="tx1"/>
                          </a:solidFill>
                          <a:effectLst/>
                        </a:rPr>
                        <a:t> )</a:t>
                      </a:r>
                      <a:r>
                        <a:rPr lang="en-US" sz="1800" dirty="0">
                          <a:solidFill>
                            <a:schemeClr val="tx1"/>
                          </a:solidFill>
                          <a:effectLst/>
                        </a:rPr>
                        <a:t>Salinity</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82860338"/>
                  </a:ext>
                </a:extLst>
              </a:tr>
              <a:tr h="219075">
                <a:tc>
                  <a:txBody>
                    <a:bodyPr/>
                    <a:lstStyle/>
                    <a:p>
                      <a:pPr algn="ctr" rtl="1">
                        <a:lnSpc>
                          <a:spcPct val="115000"/>
                        </a:lnSpc>
                        <a:spcAft>
                          <a:spcPts val="1000"/>
                        </a:spcAft>
                      </a:pPr>
                      <a:r>
                        <a:rPr lang="en-US" sz="1800">
                          <a:solidFill>
                            <a:schemeClr val="bg1"/>
                          </a:solidFill>
                          <a:effectLst/>
                        </a:rPr>
                        <a:t>719</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en-US" sz="1800" dirty="0">
                          <a:solidFill>
                            <a:schemeClr val="tx1"/>
                          </a:solidFill>
                          <a:effectLst/>
                        </a:rPr>
                        <a:t>908</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OM" sz="1800" dirty="0">
                          <a:solidFill>
                            <a:schemeClr val="tx1"/>
                          </a:solidFill>
                          <a:effectLst/>
                        </a:rPr>
                        <a:t>(</a:t>
                      </a:r>
                      <a:r>
                        <a:rPr lang="en-US" sz="1800" dirty="0">
                          <a:solidFill>
                            <a:schemeClr val="tx1"/>
                          </a:solidFill>
                          <a:effectLst/>
                        </a:rPr>
                        <a:t>µS/cm</a:t>
                      </a:r>
                      <a:r>
                        <a:rPr lang="ar-OM" sz="1800" dirty="0">
                          <a:solidFill>
                            <a:schemeClr val="tx1"/>
                          </a:solidFill>
                          <a:effectLst/>
                        </a:rPr>
                        <a:t> )</a:t>
                      </a:r>
                      <a:r>
                        <a:rPr lang="en-US" sz="1800" dirty="0">
                          <a:solidFill>
                            <a:schemeClr val="tx1"/>
                          </a:solidFill>
                          <a:effectLst/>
                        </a:rPr>
                        <a:t>Conductivity</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06759563"/>
                  </a:ext>
                </a:extLst>
              </a:tr>
            </a:tbl>
          </a:graphicData>
        </a:graphic>
      </p:graphicFrame>
      <p:sp>
        <p:nvSpPr>
          <p:cNvPr id="30" name="TextBox 29">
            <a:extLst>
              <a:ext uri="{FF2B5EF4-FFF2-40B4-BE49-F238E27FC236}">
                <a16:creationId xmlns:a16="http://schemas.microsoft.com/office/drawing/2014/main" id="{B37120CB-3D3F-4875-91EA-849D23BC01C0}"/>
              </a:ext>
            </a:extLst>
          </p:cNvPr>
          <p:cNvSpPr txBox="1"/>
          <p:nvPr/>
        </p:nvSpPr>
        <p:spPr>
          <a:xfrm>
            <a:off x="264381" y="-7005"/>
            <a:ext cx="6094674" cy="489749"/>
          </a:xfrm>
          <a:prstGeom prst="rect">
            <a:avLst/>
          </a:prstGeom>
          <a:noFill/>
        </p:spPr>
        <p:txBody>
          <a:bodyPr wrap="square">
            <a:spAutoFit/>
          </a:bodyPr>
          <a:lstStyle/>
          <a:p>
            <a:pPr algn="l" rtl="1">
              <a:lnSpc>
                <a:spcPct val="115000"/>
              </a:lnSpc>
              <a:spcAft>
                <a:spcPts val="1000"/>
              </a:spcAft>
            </a:pP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Results: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419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3205A5-2612-482A-82A9-F6175379B07F}"/>
              </a:ext>
            </a:extLst>
          </p:cNvPr>
          <p:cNvPicPr>
            <a:picLocks noChangeAspect="1"/>
          </p:cNvPicPr>
          <p:nvPr/>
        </p:nvPicPr>
        <p:blipFill>
          <a:blip r:embed="rId2"/>
          <a:stretch>
            <a:fillRect/>
          </a:stretch>
        </p:blipFill>
        <p:spPr>
          <a:xfrm>
            <a:off x="1545806" y="523220"/>
            <a:ext cx="8736675" cy="6113267"/>
          </a:xfrm>
          <a:prstGeom prst="rect">
            <a:avLst/>
          </a:prstGeom>
        </p:spPr>
      </p:pic>
      <p:sp>
        <p:nvSpPr>
          <p:cNvPr id="5" name="TextBox 4">
            <a:extLst>
              <a:ext uri="{FF2B5EF4-FFF2-40B4-BE49-F238E27FC236}">
                <a16:creationId xmlns:a16="http://schemas.microsoft.com/office/drawing/2014/main" id="{D84F75BD-DEBE-4405-BA2C-653ED8DD6C1B}"/>
              </a:ext>
            </a:extLst>
          </p:cNvPr>
          <p:cNvSpPr txBox="1"/>
          <p:nvPr/>
        </p:nvSpPr>
        <p:spPr>
          <a:xfrm>
            <a:off x="652007" y="0"/>
            <a:ext cx="4349363" cy="523220"/>
          </a:xfrm>
          <a:prstGeom prst="rect">
            <a:avLst/>
          </a:prstGeom>
          <a:noFill/>
        </p:spPr>
        <p:txBody>
          <a:bodyPr wrap="square" rtlCol="1">
            <a:spAutoFit/>
          </a:bodyPr>
          <a:lstStyle/>
          <a:p>
            <a:r>
              <a:rPr lang="en-US" sz="2800" b="1" dirty="0">
                <a:solidFill>
                  <a:srgbClr val="FF0000"/>
                </a:solidFill>
              </a:rPr>
              <a:t>Soil characteristics</a:t>
            </a:r>
            <a:endParaRPr lang="ar-OM" sz="2800" b="1" dirty="0">
              <a:solidFill>
                <a:srgbClr val="FF0000"/>
              </a:solidFill>
            </a:endParaRPr>
          </a:p>
        </p:txBody>
      </p:sp>
    </p:spTree>
    <p:extLst>
      <p:ext uri="{BB962C8B-B14F-4D97-AF65-F5344CB8AC3E}">
        <p14:creationId xmlns:p14="http://schemas.microsoft.com/office/powerpoint/2010/main" val="154575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AEE105A-BED7-48E6-BA58-C70F219DDAD3}"/>
              </a:ext>
            </a:extLst>
          </p:cNvPr>
          <p:cNvSpPr txBox="1"/>
          <p:nvPr/>
        </p:nvSpPr>
        <p:spPr>
          <a:xfrm>
            <a:off x="351845" y="217523"/>
            <a:ext cx="9809921" cy="369332"/>
          </a:xfrm>
          <a:prstGeom prst="rect">
            <a:avLst/>
          </a:prstGeom>
          <a:noFill/>
        </p:spPr>
        <p:txBody>
          <a:bodyPr wrap="square">
            <a:spAutoFit/>
          </a:bodyPr>
          <a:lstStyle/>
          <a:p>
            <a:r>
              <a:rPr lang="en-US" dirty="0">
                <a:solidFill>
                  <a:srgbClr val="00B050"/>
                </a:solidFill>
              </a:rPr>
              <a:t>Third: </a:t>
            </a:r>
            <a:r>
              <a:rPr lang="en-US" dirty="0">
                <a:solidFill>
                  <a:schemeClr val="bg1"/>
                </a:solidFill>
              </a:rPr>
              <a:t>Note the growth of the garlic plant after 4 months of planting it in terms of appearance:</a:t>
            </a:r>
            <a:endParaRPr lang="ar-OM" dirty="0">
              <a:solidFill>
                <a:schemeClr val="bg1"/>
              </a:solidFill>
            </a:endParaRPr>
          </a:p>
        </p:txBody>
      </p:sp>
      <p:graphicFrame>
        <p:nvGraphicFramePr>
          <p:cNvPr id="28" name="Table 27">
            <a:extLst>
              <a:ext uri="{FF2B5EF4-FFF2-40B4-BE49-F238E27FC236}">
                <a16:creationId xmlns:a16="http://schemas.microsoft.com/office/drawing/2014/main" id="{574ED709-E5A3-49DE-BABE-55BD0B9608A0}"/>
              </a:ext>
            </a:extLst>
          </p:cNvPr>
          <p:cNvGraphicFramePr>
            <a:graphicFrameLocks noGrp="1"/>
          </p:cNvGraphicFramePr>
          <p:nvPr>
            <p:extLst>
              <p:ext uri="{D42A27DB-BD31-4B8C-83A1-F6EECF244321}">
                <p14:modId xmlns:p14="http://schemas.microsoft.com/office/powerpoint/2010/main" val="2994756875"/>
              </p:ext>
            </p:extLst>
          </p:nvPr>
        </p:nvGraphicFramePr>
        <p:xfrm>
          <a:off x="906449" y="737704"/>
          <a:ext cx="8627164" cy="5941060"/>
        </p:xfrm>
        <a:graphic>
          <a:graphicData uri="http://schemas.openxmlformats.org/drawingml/2006/table">
            <a:tbl>
              <a:tblPr rtl="1" firstRow="1" firstCol="1" bandRow="1">
                <a:tableStyleId>{5DA37D80-6434-44D0-A028-1B22A696006F}</a:tableStyleId>
              </a:tblPr>
              <a:tblGrid>
                <a:gridCol w="3847575">
                  <a:extLst>
                    <a:ext uri="{9D8B030D-6E8A-4147-A177-3AD203B41FA5}">
                      <a16:colId xmlns:a16="http://schemas.microsoft.com/office/drawing/2014/main" val="2569075027"/>
                    </a:ext>
                  </a:extLst>
                </a:gridCol>
                <a:gridCol w="3434068">
                  <a:extLst>
                    <a:ext uri="{9D8B030D-6E8A-4147-A177-3AD203B41FA5}">
                      <a16:colId xmlns:a16="http://schemas.microsoft.com/office/drawing/2014/main" val="50395863"/>
                    </a:ext>
                  </a:extLst>
                </a:gridCol>
                <a:gridCol w="1345521">
                  <a:extLst>
                    <a:ext uri="{9D8B030D-6E8A-4147-A177-3AD203B41FA5}">
                      <a16:colId xmlns:a16="http://schemas.microsoft.com/office/drawing/2014/main" val="1996312161"/>
                    </a:ext>
                  </a:extLst>
                </a:gridCol>
              </a:tblGrid>
              <a:tr h="268698">
                <a:tc>
                  <a:txBody>
                    <a:bodyPr/>
                    <a:lstStyle/>
                    <a:p>
                      <a:pPr algn="ctr" rtl="1">
                        <a:lnSpc>
                          <a:spcPct val="115000"/>
                        </a:lnSpc>
                        <a:spcAft>
                          <a:spcPts val="1000"/>
                        </a:spcAft>
                        <a:tabLst>
                          <a:tab pos="562610" algn="l"/>
                        </a:tabLst>
                      </a:pPr>
                      <a:r>
                        <a:rPr lang="ar-OM" sz="1800" dirty="0">
                          <a:solidFill>
                            <a:srgbClr val="FF0000"/>
                          </a:solidFill>
                          <a:effectLst/>
                        </a:rPr>
                        <a:t>( </a:t>
                      </a:r>
                      <a:r>
                        <a:rPr lang="en-US" sz="1800" dirty="0">
                          <a:solidFill>
                            <a:srgbClr val="FF0000"/>
                          </a:solidFill>
                          <a:effectLst/>
                        </a:rPr>
                        <a:t>2</a:t>
                      </a:r>
                      <a:r>
                        <a:rPr lang="ar-OM" sz="1800" dirty="0">
                          <a:solidFill>
                            <a:srgbClr val="FF0000"/>
                          </a:solidFill>
                          <a:effectLst/>
                        </a:rPr>
                        <a:t> )</a:t>
                      </a:r>
                      <a:endParaRPr lang="en-US"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598" marR="25598" marT="0" marB="0"/>
                </a:tc>
                <a:tc>
                  <a:txBody>
                    <a:bodyPr/>
                    <a:lstStyle/>
                    <a:p>
                      <a:pPr algn="ctr" rtl="1">
                        <a:lnSpc>
                          <a:spcPct val="115000"/>
                        </a:lnSpc>
                        <a:spcAft>
                          <a:spcPts val="1000"/>
                        </a:spcAft>
                        <a:tabLst>
                          <a:tab pos="562610" algn="l"/>
                        </a:tabLst>
                      </a:pPr>
                      <a:r>
                        <a:rPr lang="ar-OM" sz="1800" dirty="0">
                          <a:solidFill>
                            <a:srgbClr val="FF0000"/>
                          </a:solidFill>
                          <a:effectLst/>
                        </a:rPr>
                        <a:t>( </a:t>
                      </a:r>
                      <a:r>
                        <a:rPr lang="en-US" sz="1800" dirty="0">
                          <a:solidFill>
                            <a:srgbClr val="FF0000"/>
                          </a:solidFill>
                          <a:effectLst/>
                        </a:rPr>
                        <a:t>1</a:t>
                      </a:r>
                      <a:r>
                        <a:rPr lang="ar-OM" sz="1800" dirty="0">
                          <a:solidFill>
                            <a:srgbClr val="FF0000"/>
                          </a:solidFill>
                          <a:effectLst/>
                        </a:rPr>
                        <a:t> )</a:t>
                      </a:r>
                      <a:endParaRPr lang="en-US"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598" marR="25598" marT="0" marB="0"/>
                </a:tc>
                <a:tc>
                  <a:txBody>
                    <a:bodyPr/>
                    <a:lstStyle/>
                    <a:p>
                      <a:pPr algn="ctr" rtl="1">
                        <a:lnSpc>
                          <a:spcPct val="115000"/>
                        </a:lnSpc>
                        <a:spcAft>
                          <a:spcPts val="1000"/>
                        </a:spcAft>
                        <a:tabLst>
                          <a:tab pos="562610" algn="l"/>
                        </a:tabLst>
                      </a:pPr>
                      <a:r>
                        <a:rPr lang="en-US" sz="1800" dirty="0">
                          <a:solidFill>
                            <a:srgbClr val="FF0000"/>
                          </a:solidFill>
                          <a:effectLst/>
                        </a:rPr>
                        <a:t>Area</a:t>
                      </a:r>
                      <a:endParaRPr lang="en-US"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598" marR="25598" marT="0" marB="0"/>
                </a:tc>
                <a:extLst>
                  <a:ext uri="{0D108BD9-81ED-4DB2-BD59-A6C34878D82A}">
                    <a16:rowId xmlns:a16="http://schemas.microsoft.com/office/drawing/2014/main" val="414078266"/>
                  </a:ext>
                </a:extLst>
              </a:tr>
              <a:tr h="843093">
                <a:tc>
                  <a:txBody>
                    <a:bodyPr/>
                    <a:lstStyle/>
                    <a:p>
                      <a:pPr algn="ctr" rtl="1">
                        <a:lnSpc>
                          <a:spcPct val="115000"/>
                        </a:lnSpc>
                        <a:spcAft>
                          <a:spcPts val="1000"/>
                        </a:spcAft>
                        <a:tabLst>
                          <a:tab pos="562610" algn="l"/>
                        </a:tabLst>
                      </a:pPr>
                      <a:r>
                        <a:rPr lang="en-US" sz="1800" dirty="0">
                          <a:solidFill>
                            <a:schemeClr val="bg1"/>
                          </a:solidFill>
                          <a:effectLst/>
                        </a:rPr>
                        <a:t>Weak </a:t>
                      </a:r>
                      <a:r>
                        <a:rPr lang="en-US" sz="1800" dirty="0" err="1">
                          <a:solidFill>
                            <a:schemeClr val="bg1"/>
                          </a:solidFill>
                          <a:effectLst/>
                        </a:rPr>
                        <a:t>stem,weak</a:t>
                      </a:r>
                      <a:r>
                        <a:rPr lang="en-US" sz="1800" dirty="0">
                          <a:solidFill>
                            <a:schemeClr val="bg1"/>
                          </a:solidFill>
                          <a:effectLst/>
                        </a:rPr>
                        <a:t> striped leaves, little rootstock and small bulb size.</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25598" marR="25598" marT="0" marB="0"/>
                </a:tc>
                <a:tc>
                  <a:txBody>
                    <a:bodyPr/>
                    <a:lstStyle/>
                    <a:p>
                      <a:pPr algn="ctr" rtl="1">
                        <a:lnSpc>
                          <a:spcPct val="115000"/>
                        </a:lnSpc>
                        <a:spcAft>
                          <a:spcPts val="1000"/>
                        </a:spcAft>
                        <a:tabLst>
                          <a:tab pos="562610" algn="l"/>
                        </a:tabLst>
                      </a:pPr>
                      <a:r>
                        <a:rPr lang="en-US" sz="1800">
                          <a:solidFill>
                            <a:schemeClr val="bg1"/>
                          </a:solidFill>
                          <a:effectLst/>
                        </a:rPr>
                        <a:t>Strong stem,slightly broadstriped leaves,large rootstock and large bulb size.</a:t>
                      </a:r>
                      <a:endParaRPr lang="en-US"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25598" marR="25598" marT="0" marB="0"/>
                </a:tc>
                <a:tc>
                  <a:txBody>
                    <a:bodyPr/>
                    <a:lstStyle/>
                    <a:p>
                      <a:pPr algn="ctr" rtl="1">
                        <a:lnSpc>
                          <a:spcPct val="115000"/>
                        </a:lnSpc>
                        <a:spcAft>
                          <a:spcPts val="1000"/>
                        </a:spcAft>
                        <a:tabLst>
                          <a:tab pos="562610" algn="l"/>
                        </a:tabLst>
                      </a:pPr>
                      <a:r>
                        <a:rPr lang="en-US" sz="1800" dirty="0">
                          <a:solidFill>
                            <a:srgbClr val="FF0000"/>
                          </a:solidFill>
                          <a:effectLst/>
                        </a:rPr>
                        <a:t>General appearance</a:t>
                      </a:r>
                      <a:endParaRPr lang="en-US"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598" marR="25598" marT="0" marB="0"/>
                </a:tc>
                <a:extLst>
                  <a:ext uri="{0D108BD9-81ED-4DB2-BD59-A6C34878D82A}">
                    <a16:rowId xmlns:a16="http://schemas.microsoft.com/office/drawing/2014/main" val="3804877214"/>
                  </a:ext>
                </a:extLst>
              </a:tr>
              <a:tr h="4296862">
                <a:tc>
                  <a:txBody>
                    <a:bodyPr/>
                    <a:lstStyle/>
                    <a:p>
                      <a:pPr algn="ctr" rtl="1">
                        <a:lnSpc>
                          <a:spcPct val="115000"/>
                        </a:lnSpc>
                        <a:spcAft>
                          <a:spcPts val="1000"/>
                        </a:spcAft>
                        <a:tabLst>
                          <a:tab pos="562610" algn="l"/>
                        </a:tabLst>
                      </a:pPr>
                      <a:endParaRPr lang="ar-OM" sz="18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25598" marR="25598" marT="0" marB="0"/>
                </a:tc>
                <a:tc>
                  <a:txBody>
                    <a:bodyPr/>
                    <a:lstStyle/>
                    <a:p>
                      <a:pPr algn="ctr" rtl="1">
                        <a:lnSpc>
                          <a:spcPct val="115000"/>
                        </a:lnSpc>
                        <a:spcAft>
                          <a:spcPts val="1000"/>
                        </a:spcAft>
                        <a:tabLst>
                          <a:tab pos="562610" algn="l"/>
                        </a:tabLst>
                      </a:pPr>
                      <a:endParaRPr lang="ar-OM"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25598" marR="25598" marT="0" marB="0"/>
                </a:tc>
                <a:tc>
                  <a:txBody>
                    <a:bodyPr/>
                    <a:lstStyle/>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en-US" sz="1800" dirty="0">
                          <a:solidFill>
                            <a:schemeClr val="bg1"/>
                          </a:solidFill>
                          <a:effectLst/>
                        </a:rPr>
                        <a:t>photo</a:t>
                      </a:r>
                      <a:endParaRPr lang="en-US" sz="1600" dirty="0">
                        <a:solidFill>
                          <a:schemeClr val="bg1"/>
                        </a:solidFill>
                        <a:effectLst/>
                      </a:endParaRPr>
                    </a:p>
                    <a:p>
                      <a:pPr algn="ctr" rtl="1">
                        <a:lnSpc>
                          <a:spcPct val="115000"/>
                        </a:lnSpc>
                        <a:spcAft>
                          <a:spcPts val="1000"/>
                        </a:spcAft>
                        <a:tabLst>
                          <a:tab pos="562610" algn="l"/>
                        </a:tabLst>
                      </a:pPr>
                      <a:r>
                        <a:rPr lang="en-US"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en-US"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ar-OM" sz="1800" dirty="0">
                          <a:solidFill>
                            <a:schemeClr val="bg1"/>
                          </a:solidFill>
                          <a:effectLst/>
                        </a:rPr>
                        <a:t> </a:t>
                      </a:r>
                      <a:endParaRPr lang="en-US" sz="1600" dirty="0">
                        <a:solidFill>
                          <a:schemeClr val="bg1"/>
                        </a:solidFill>
                        <a:effectLst/>
                      </a:endParaRPr>
                    </a:p>
                    <a:p>
                      <a:pPr algn="ctr" rtl="1">
                        <a:lnSpc>
                          <a:spcPct val="115000"/>
                        </a:lnSpc>
                        <a:spcAft>
                          <a:spcPts val="1000"/>
                        </a:spcAft>
                        <a:tabLst>
                          <a:tab pos="562610" algn="l"/>
                        </a:tabLst>
                      </a:pPr>
                      <a:r>
                        <a:rPr lang="en-US" sz="1800" dirty="0">
                          <a:solidFill>
                            <a:schemeClr val="bg1"/>
                          </a:solidFill>
                          <a:effectLst/>
                        </a:rPr>
                        <a:t> </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25598" marR="25598" marT="0" marB="0"/>
                </a:tc>
                <a:extLst>
                  <a:ext uri="{0D108BD9-81ED-4DB2-BD59-A6C34878D82A}">
                    <a16:rowId xmlns:a16="http://schemas.microsoft.com/office/drawing/2014/main" val="275281818"/>
                  </a:ext>
                </a:extLst>
              </a:tr>
            </a:tbl>
          </a:graphicData>
        </a:graphic>
      </p:graphicFrame>
      <p:grpSp>
        <p:nvGrpSpPr>
          <p:cNvPr id="29" name="Group 28">
            <a:extLst>
              <a:ext uri="{FF2B5EF4-FFF2-40B4-BE49-F238E27FC236}">
                <a16:creationId xmlns:a16="http://schemas.microsoft.com/office/drawing/2014/main" id="{877791D6-A7DE-460D-8188-A75ADD562329}"/>
              </a:ext>
            </a:extLst>
          </p:cNvPr>
          <p:cNvGrpSpPr/>
          <p:nvPr/>
        </p:nvGrpSpPr>
        <p:grpSpPr>
          <a:xfrm>
            <a:off x="6096000" y="2201815"/>
            <a:ext cx="3172431" cy="3483368"/>
            <a:chOff x="0" y="0"/>
            <a:chExt cx="2580640" cy="2364105"/>
          </a:xfrm>
        </p:grpSpPr>
        <p:pic>
          <p:nvPicPr>
            <p:cNvPr id="30" name="Picture 29">
              <a:extLst>
                <a:ext uri="{FF2B5EF4-FFF2-40B4-BE49-F238E27FC236}">
                  <a16:creationId xmlns:a16="http://schemas.microsoft.com/office/drawing/2014/main" id="{ACD027CD-7E30-4463-BB83-126B20BDC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5948" y="613728"/>
              <a:ext cx="2346325" cy="1154430"/>
            </a:xfrm>
            <a:prstGeom prst="rect">
              <a:avLst/>
            </a:prstGeom>
          </p:spPr>
        </p:pic>
        <p:pic>
          <p:nvPicPr>
            <p:cNvPr id="31" name="Picture 30">
              <a:extLst>
                <a:ext uri="{FF2B5EF4-FFF2-40B4-BE49-F238E27FC236}">
                  <a16:creationId xmlns:a16="http://schemas.microsoft.com/office/drawing/2014/main" id="{832EDF4E-79CA-4384-B568-656935BEBF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37882" y="574358"/>
              <a:ext cx="2317115" cy="1168400"/>
            </a:xfrm>
            <a:prstGeom prst="rect">
              <a:avLst/>
            </a:prstGeom>
          </p:spPr>
        </p:pic>
      </p:grpSp>
      <p:grpSp>
        <p:nvGrpSpPr>
          <p:cNvPr id="32" name="Group 31">
            <a:extLst>
              <a:ext uri="{FF2B5EF4-FFF2-40B4-BE49-F238E27FC236}">
                <a16:creationId xmlns:a16="http://schemas.microsoft.com/office/drawing/2014/main" id="{4F157629-9DA6-4EBD-A367-E56D509200F6}"/>
              </a:ext>
            </a:extLst>
          </p:cNvPr>
          <p:cNvGrpSpPr/>
          <p:nvPr/>
        </p:nvGrpSpPr>
        <p:grpSpPr>
          <a:xfrm>
            <a:off x="2411233" y="2224564"/>
            <a:ext cx="3082682" cy="3524230"/>
            <a:chOff x="0" y="0"/>
            <a:chExt cx="2508568" cy="2362835"/>
          </a:xfrm>
        </p:grpSpPr>
        <p:pic>
          <p:nvPicPr>
            <p:cNvPr id="33" name="Picture 32">
              <a:extLst>
                <a:ext uri="{FF2B5EF4-FFF2-40B4-BE49-F238E27FC236}">
                  <a16:creationId xmlns:a16="http://schemas.microsoft.com/office/drawing/2014/main" id="{051B14C2-3640-4F5B-8DAC-D9C5A73316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64515" y="566103"/>
              <a:ext cx="2342515" cy="1213485"/>
            </a:xfrm>
            <a:prstGeom prst="rect">
              <a:avLst/>
            </a:prstGeom>
          </p:spPr>
        </p:pic>
        <p:pic>
          <p:nvPicPr>
            <p:cNvPr id="34" name="Picture 33">
              <a:extLst>
                <a:ext uri="{FF2B5EF4-FFF2-40B4-BE49-F238E27FC236}">
                  <a16:creationId xmlns:a16="http://schemas.microsoft.com/office/drawing/2014/main" id="{51AC8A0B-FBFC-4514-AF6A-436F887148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30250" y="584518"/>
              <a:ext cx="2362835" cy="1193800"/>
            </a:xfrm>
            <a:prstGeom prst="rect">
              <a:avLst/>
            </a:prstGeom>
          </p:spPr>
        </p:pic>
      </p:grpSp>
    </p:spTree>
    <p:extLst>
      <p:ext uri="{BB962C8B-B14F-4D97-AF65-F5344CB8AC3E}">
        <p14:creationId xmlns:p14="http://schemas.microsoft.com/office/powerpoint/2010/main" val="131639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12C01E-3ABA-46F3-AE2D-11D8D611F862}"/>
              </a:ext>
            </a:extLst>
          </p:cNvPr>
          <p:cNvSpPr txBox="1"/>
          <p:nvPr/>
        </p:nvSpPr>
        <p:spPr>
          <a:xfrm>
            <a:off x="216673" y="120077"/>
            <a:ext cx="11249107" cy="923330"/>
          </a:xfrm>
          <a:prstGeom prst="rect">
            <a:avLst/>
          </a:prstGeom>
          <a:noFill/>
        </p:spPr>
        <p:txBody>
          <a:bodyPr wrap="square">
            <a:spAutoFit/>
          </a:bodyPr>
          <a:lstStyle/>
          <a:p>
            <a:r>
              <a:rPr lang="en-US" dirty="0">
                <a:solidFill>
                  <a:srgbClr val="00B050"/>
                </a:solidFill>
              </a:rPr>
              <a:t>Fourth : </a:t>
            </a:r>
            <a:r>
              <a:rPr lang="en-US" dirty="0">
                <a:solidFill>
                  <a:schemeClr val="bg1"/>
                </a:solidFill>
              </a:rPr>
              <a:t>follow -up the growth of the garlic plant after 4 months of planting it ,where a random sample was taken from each area to take measurements (10 bulbs).The diameter of the bulb and the No. of cloves were measured.</a:t>
            </a:r>
            <a:endParaRPr lang="ar-OM" dirty="0">
              <a:solidFill>
                <a:schemeClr val="bg1"/>
              </a:solidFill>
            </a:endParaRPr>
          </a:p>
        </p:txBody>
      </p:sp>
      <p:pic>
        <p:nvPicPr>
          <p:cNvPr id="18" name="Picture 17">
            <a:extLst>
              <a:ext uri="{FF2B5EF4-FFF2-40B4-BE49-F238E27FC236}">
                <a16:creationId xmlns:a16="http://schemas.microsoft.com/office/drawing/2014/main" id="{A4D9409E-F579-4EC7-8D9D-E09659DF7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01" y="1146276"/>
            <a:ext cx="9961421" cy="4845347"/>
          </a:xfrm>
          <a:prstGeom prst="rect">
            <a:avLst/>
          </a:prstGeom>
        </p:spPr>
      </p:pic>
    </p:spTree>
    <p:extLst>
      <p:ext uri="{BB962C8B-B14F-4D97-AF65-F5344CB8AC3E}">
        <p14:creationId xmlns:p14="http://schemas.microsoft.com/office/powerpoint/2010/main" val="538732635"/>
      </p:ext>
    </p:extLst>
  </p:cSld>
  <p:clrMapOvr>
    <a:masterClrMapping/>
  </p:clrMapOvr>
</p:sld>
</file>

<file path=ppt/theme/theme1.xml><?xml version="1.0" encoding="utf-8"?>
<a:theme xmlns:a="http://schemas.openxmlformats.org/drawingml/2006/main" name="Chalkboard by Slidesgo">
  <a:themeElements>
    <a:clrScheme name="Office">
      <a:dk1>
        <a:srgbClr val="273D40"/>
      </a:dk1>
      <a:lt1>
        <a:srgbClr val="FFFFFF"/>
      </a:lt1>
      <a:dk2>
        <a:srgbClr val="DD7E6B"/>
      </a:dk2>
      <a:lt2>
        <a:srgbClr val="EA9999"/>
      </a:lt2>
      <a:accent1>
        <a:srgbClr val="F9CB9C"/>
      </a:accent1>
      <a:accent2>
        <a:srgbClr val="FFE599"/>
      </a:accent2>
      <a:accent3>
        <a:srgbClr val="B6D7A8"/>
      </a:accent3>
      <a:accent4>
        <a:srgbClr val="A4C2F4"/>
      </a:accent4>
      <a:accent5>
        <a:srgbClr val="9FC5E8"/>
      </a:accent5>
      <a:accent6>
        <a:srgbClr val="B4A7D6"/>
      </a:accent6>
      <a:hlink>
        <a:srgbClr val="D5A6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TotalTime>
  <Words>1112</Words>
  <Application>Microsoft Office PowerPoint</Application>
  <PresentationFormat>Widescreen</PresentationFormat>
  <Paragraphs>106</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Barlow Semi Condensed</vt:lpstr>
      <vt:lpstr>Barlow Semi Condensed Light</vt:lpstr>
      <vt:lpstr>BenchNine</vt:lpstr>
      <vt:lpstr>Calibri</vt:lpstr>
      <vt:lpstr>Joti One</vt:lpstr>
      <vt:lpstr>Sue Ellen Francisco</vt:lpstr>
      <vt:lpstr>Chalkboard by Slidesgo</vt:lpstr>
      <vt:lpstr>Soil characteristics and their impact on Omani garlic plant growth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1.THIS IS A GREAT HEADLINE</dc:title>
  <dc:creator>jana1234512@gmail.com</dc:creator>
  <cp:lastModifiedBy>هداية الفارسي</cp:lastModifiedBy>
  <cp:revision>43</cp:revision>
  <dcterms:created xsi:type="dcterms:W3CDTF">2021-01-25T16:21:50Z</dcterms:created>
  <dcterms:modified xsi:type="dcterms:W3CDTF">2022-03-10T20:08:12Z</dcterms:modified>
</cp:coreProperties>
</file>