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1" r:id="rId2"/>
    <p:sldId id="256" r:id="rId3"/>
    <p:sldId id="263" r:id="rId4"/>
    <p:sldId id="267" r:id="rId5"/>
    <p:sldId id="266" r:id="rId6"/>
    <p:sldId id="270" r:id="rId7"/>
    <p:sldId id="271" r:id="rId8"/>
    <p:sldId id="272" r:id="rId9"/>
    <p:sldId id="268"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7" d="100"/>
          <a:sy n="77" d="100"/>
        </p:scale>
        <p:origin x="26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CD97E6-8779-4461-9F13-996B367D6BAE}" type="datetimeFigureOut">
              <a:rPr lang="en-US" smtClean="0"/>
              <a:t>1/30/2026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6FFC75-2284-4D21-852D-406C3B633825}" type="slidenum">
              <a:rPr lang="en-US" smtClean="0"/>
              <a:t>‹#›</a:t>
            </a:fld>
            <a:endParaRPr lang="en-US"/>
          </a:p>
        </p:txBody>
      </p:sp>
    </p:spTree>
    <p:extLst>
      <p:ext uri="{BB962C8B-B14F-4D97-AF65-F5344CB8AC3E}">
        <p14:creationId xmlns:p14="http://schemas.microsoft.com/office/powerpoint/2010/main" val="2305269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g4c68a97855_0_89: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5" name="Google Shape;435;g4c68a97855_0_89: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hyperlink" Target="http://bit.ly/2Tynxth"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hyperlink" Target="http://bit.ly/2TtBDfr" TargetMode="External"/><Relationship Id="rId4" Type="http://schemas.openxmlformats.org/officeDocument/2006/relationships/hyperlink" Target="http://bit.ly/2TyoMsr" TargetMode="Externa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OPENING SLIDE" type="obj">
  <p:cSld name="OPENING SLIDE">
    <p:bg>
      <p:bgPr>
        <a:blipFill>
          <a:blip r:embed="rId2">
            <a:alphaModFix/>
          </a:blip>
          <a:stretch>
            <a:fillRect/>
          </a:stretch>
        </a:blipFill>
        <a:effectLst/>
      </p:bgPr>
    </p:bg>
    <p:spTree>
      <p:nvGrpSpPr>
        <p:cNvPr id="1" name="Shape 8"/>
        <p:cNvGrpSpPr/>
        <p:nvPr/>
      </p:nvGrpSpPr>
      <p:grpSpPr>
        <a:xfrm>
          <a:off x="0" y="0"/>
          <a:ext cx="0" cy="0"/>
          <a:chOff x="0" y="0"/>
          <a:chExt cx="0" cy="0"/>
        </a:xfrm>
      </p:grpSpPr>
      <p:sp>
        <p:nvSpPr>
          <p:cNvPr id="9" name="Google Shape;9;p2"/>
          <p:cNvSpPr txBox="1">
            <a:spLocks noGrp="1"/>
          </p:cNvSpPr>
          <p:nvPr>
            <p:ph type="title"/>
          </p:nvPr>
        </p:nvSpPr>
        <p:spPr>
          <a:xfrm>
            <a:off x="3823384" y="2754617"/>
            <a:ext cx="4545200" cy="958000"/>
          </a:xfrm>
          <a:prstGeom prst="rect">
            <a:avLst/>
          </a:prstGeom>
          <a:noFill/>
          <a:ln>
            <a:noFill/>
          </a:ln>
        </p:spPr>
        <p:txBody>
          <a:bodyPr spcFirstLastPara="1" wrap="square" lIns="0" tIns="0" rIns="0" bIns="0" anchor="b" anchorCtr="0">
            <a:noAutofit/>
          </a:bodyPr>
          <a:lstStyle>
            <a:lvl1pPr lvl="0" algn="ctr">
              <a:spcBef>
                <a:spcPts val="0"/>
              </a:spcBef>
              <a:spcAft>
                <a:spcPts val="0"/>
              </a:spcAft>
              <a:buSzPts val="6000"/>
              <a:buFont typeface="Joti One"/>
              <a:buNone/>
              <a:defRPr sz="6400" i="0">
                <a:solidFill>
                  <a:srgbClr val="F9CB9C"/>
                </a:solidFill>
              </a:defRPr>
            </a:lvl1pPr>
            <a:lvl2pPr lvl="1">
              <a:spcBef>
                <a:spcPts val="0"/>
              </a:spcBef>
              <a:spcAft>
                <a:spcPts val="0"/>
              </a:spcAft>
              <a:buSzPts val="3300"/>
              <a:buNone/>
              <a:defRPr sz="4400"/>
            </a:lvl2pPr>
            <a:lvl3pPr lvl="2">
              <a:spcBef>
                <a:spcPts val="0"/>
              </a:spcBef>
              <a:spcAft>
                <a:spcPts val="0"/>
              </a:spcAft>
              <a:buSzPts val="3300"/>
              <a:buNone/>
              <a:defRPr sz="4400"/>
            </a:lvl3pPr>
            <a:lvl4pPr lvl="3">
              <a:spcBef>
                <a:spcPts val="0"/>
              </a:spcBef>
              <a:spcAft>
                <a:spcPts val="0"/>
              </a:spcAft>
              <a:buSzPts val="3300"/>
              <a:buNone/>
              <a:defRPr sz="4400"/>
            </a:lvl4pPr>
            <a:lvl5pPr lvl="4">
              <a:spcBef>
                <a:spcPts val="0"/>
              </a:spcBef>
              <a:spcAft>
                <a:spcPts val="0"/>
              </a:spcAft>
              <a:buSzPts val="3300"/>
              <a:buNone/>
              <a:defRPr sz="4400"/>
            </a:lvl5pPr>
            <a:lvl6pPr lvl="5">
              <a:spcBef>
                <a:spcPts val="0"/>
              </a:spcBef>
              <a:spcAft>
                <a:spcPts val="0"/>
              </a:spcAft>
              <a:buSzPts val="3300"/>
              <a:buNone/>
              <a:defRPr sz="4400"/>
            </a:lvl6pPr>
            <a:lvl7pPr lvl="6">
              <a:spcBef>
                <a:spcPts val="0"/>
              </a:spcBef>
              <a:spcAft>
                <a:spcPts val="0"/>
              </a:spcAft>
              <a:buSzPts val="3300"/>
              <a:buNone/>
              <a:defRPr sz="4400"/>
            </a:lvl7pPr>
            <a:lvl8pPr lvl="7">
              <a:spcBef>
                <a:spcPts val="0"/>
              </a:spcBef>
              <a:spcAft>
                <a:spcPts val="0"/>
              </a:spcAft>
              <a:buSzPts val="3300"/>
              <a:buNone/>
              <a:defRPr sz="4400"/>
            </a:lvl8pPr>
            <a:lvl9pPr lvl="8">
              <a:spcBef>
                <a:spcPts val="0"/>
              </a:spcBef>
              <a:spcAft>
                <a:spcPts val="0"/>
              </a:spcAft>
              <a:buSzPts val="3300"/>
              <a:buNone/>
              <a:defRPr sz="4400"/>
            </a:lvl9pPr>
          </a:lstStyle>
          <a:p>
            <a:endParaRPr/>
          </a:p>
        </p:txBody>
      </p:sp>
      <p:sp>
        <p:nvSpPr>
          <p:cNvPr id="10" name="Google Shape;10;p2"/>
          <p:cNvSpPr txBox="1">
            <a:spLocks noGrp="1"/>
          </p:cNvSpPr>
          <p:nvPr>
            <p:ph type="subTitle" idx="1"/>
          </p:nvPr>
        </p:nvSpPr>
        <p:spPr>
          <a:xfrm>
            <a:off x="4071567" y="3712617"/>
            <a:ext cx="4018800" cy="385600"/>
          </a:xfrm>
          <a:prstGeom prst="rect">
            <a:avLst/>
          </a:prstGeom>
        </p:spPr>
        <p:txBody>
          <a:bodyPr spcFirstLastPara="1" wrap="square" lIns="0" tIns="0" rIns="0" bIns="0" anchor="t" anchorCtr="0">
            <a:noAutofit/>
          </a:bodyPr>
          <a:lstStyle>
            <a:lvl1pPr lvl="0" algn="ctr">
              <a:spcBef>
                <a:spcPts val="0"/>
              </a:spcBef>
              <a:spcAft>
                <a:spcPts val="0"/>
              </a:spcAft>
              <a:buNone/>
              <a:defRPr sz="1867">
                <a:solidFill>
                  <a:srgbClr val="FFFFFF"/>
                </a:solidFill>
              </a:defRPr>
            </a:lvl1pPr>
            <a:lvl2pPr lvl="1" algn="ctr">
              <a:spcBef>
                <a:spcPts val="0"/>
              </a:spcBef>
              <a:spcAft>
                <a:spcPts val="0"/>
              </a:spcAft>
              <a:buNone/>
              <a:defRPr sz="1867">
                <a:solidFill>
                  <a:srgbClr val="FFFFFF"/>
                </a:solidFill>
              </a:defRPr>
            </a:lvl2pPr>
            <a:lvl3pPr lvl="2" algn="ctr">
              <a:spcBef>
                <a:spcPts val="0"/>
              </a:spcBef>
              <a:spcAft>
                <a:spcPts val="0"/>
              </a:spcAft>
              <a:buNone/>
              <a:defRPr sz="1867">
                <a:solidFill>
                  <a:srgbClr val="FFFFFF"/>
                </a:solidFill>
              </a:defRPr>
            </a:lvl3pPr>
            <a:lvl4pPr lvl="3" algn="ctr">
              <a:spcBef>
                <a:spcPts val="0"/>
              </a:spcBef>
              <a:spcAft>
                <a:spcPts val="0"/>
              </a:spcAft>
              <a:buNone/>
              <a:defRPr sz="1867">
                <a:solidFill>
                  <a:srgbClr val="FFFFFF"/>
                </a:solidFill>
              </a:defRPr>
            </a:lvl4pPr>
            <a:lvl5pPr lvl="4" algn="ctr">
              <a:spcBef>
                <a:spcPts val="0"/>
              </a:spcBef>
              <a:spcAft>
                <a:spcPts val="0"/>
              </a:spcAft>
              <a:buNone/>
              <a:defRPr sz="1867">
                <a:solidFill>
                  <a:srgbClr val="FFFFFF"/>
                </a:solidFill>
              </a:defRPr>
            </a:lvl5pPr>
            <a:lvl6pPr lvl="5" algn="ctr">
              <a:spcBef>
                <a:spcPts val="0"/>
              </a:spcBef>
              <a:spcAft>
                <a:spcPts val="0"/>
              </a:spcAft>
              <a:buNone/>
              <a:defRPr sz="1867">
                <a:solidFill>
                  <a:srgbClr val="FFFFFF"/>
                </a:solidFill>
              </a:defRPr>
            </a:lvl6pPr>
            <a:lvl7pPr lvl="6" algn="ctr">
              <a:spcBef>
                <a:spcPts val="0"/>
              </a:spcBef>
              <a:spcAft>
                <a:spcPts val="0"/>
              </a:spcAft>
              <a:buNone/>
              <a:defRPr sz="1867">
                <a:solidFill>
                  <a:srgbClr val="FFFFFF"/>
                </a:solidFill>
              </a:defRPr>
            </a:lvl7pPr>
            <a:lvl8pPr lvl="7" algn="ctr">
              <a:spcBef>
                <a:spcPts val="0"/>
              </a:spcBef>
              <a:spcAft>
                <a:spcPts val="0"/>
              </a:spcAft>
              <a:buNone/>
              <a:defRPr sz="1867">
                <a:solidFill>
                  <a:srgbClr val="FFFFFF"/>
                </a:solidFill>
              </a:defRPr>
            </a:lvl8pPr>
            <a:lvl9pPr lvl="8" algn="ctr">
              <a:spcBef>
                <a:spcPts val="0"/>
              </a:spcBef>
              <a:spcAft>
                <a:spcPts val="0"/>
              </a:spcAft>
              <a:buNone/>
              <a:defRPr sz="1867">
                <a:solidFill>
                  <a:srgbClr val="FFFFFF"/>
                </a:solidFill>
              </a:defRPr>
            </a:lvl9pPr>
          </a:lstStyle>
          <a:p>
            <a:endParaRPr/>
          </a:p>
        </p:txBody>
      </p:sp>
      <p:grpSp>
        <p:nvGrpSpPr>
          <p:cNvPr id="11" name="Google Shape;11;p2"/>
          <p:cNvGrpSpPr/>
          <p:nvPr/>
        </p:nvGrpSpPr>
        <p:grpSpPr>
          <a:xfrm>
            <a:off x="2130163" y="395012"/>
            <a:ext cx="7931808" cy="6258927"/>
            <a:chOff x="2256903" y="816487"/>
            <a:chExt cx="4630180" cy="3653639"/>
          </a:xfrm>
        </p:grpSpPr>
        <p:sp>
          <p:nvSpPr>
            <p:cNvPr id="12" name="Google Shape;12;p2"/>
            <p:cNvSpPr/>
            <p:nvPr/>
          </p:nvSpPr>
          <p:spPr>
            <a:xfrm>
              <a:off x="2256903" y="816487"/>
              <a:ext cx="4630180" cy="3653639"/>
            </a:xfrm>
            <a:custGeom>
              <a:avLst/>
              <a:gdLst/>
              <a:ahLst/>
              <a:cxnLst/>
              <a:rect l="l" t="t" r="r" b="b"/>
              <a:pathLst>
                <a:path w="90191" h="71169" extrusionOk="0">
                  <a:moveTo>
                    <a:pt x="51262" y="4765"/>
                  </a:moveTo>
                  <a:cubicBezTo>
                    <a:pt x="51543" y="4765"/>
                    <a:pt x="51822" y="4770"/>
                    <a:pt x="52107" y="4781"/>
                  </a:cubicBezTo>
                  <a:cubicBezTo>
                    <a:pt x="53975" y="4833"/>
                    <a:pt x="54987" y="5361"/>
                    <a:pt x="55432" y="6154"/>
                  </a:cubicBezTo>
                  <a:cubicBezTo>
                    <a:pt x="51794" y="7210"/>
                    <a:pt x="48217" y="9267"/>
                    <a:pt x="46121" y="10663"/>
                  </a:cubicBezTo>
                  <a:cubicBezTo>
                    <a:pt x="46025" y="10731"/>
                    <a:pt x="45925" y="10799"/>
                    <a:pt x="45825" y="10863"/>
                  </a:cubicBezTo>
                  <a:cubicBezTo>
                    <a:pt x="45553" y="10363"/>
                    <a:pt x="45052" y="9947"/>
                    <a:pt x="44389" y="9719"/>
                  </a:cubicBezTo>
                  <a:cubicBezTo>
                    <a:pt x="46153" y="8262"/>
                    <a:pt x="44493" y="6181"/>
                    <a:pt x="42360" y="6181"/>
                  </a:cubicBezTo>
                  <a:cubicBezTo>
                    <a:pt x="42252" y="6181"/>
                    <a:pt x="42140" y="6190"/>
                    <a:pt x="42032" y="6198"/>
                  </a:cubicBezTo>
                  <a:cubicBezTo>
                    <a:pt x="44973" y="5302"/>
                    <a:pt x="48058" y="4765"/>
                    <a:pt x="51262" y="4765"/>
                  </a:cubicBezTo>
                  <a:close/>
                  <a:moveTo>
                    <a:pt x="53559" y="12371"/>
                  </a:moveTo>
                  <a:lnTo>
                    <a:pt x="53559" y="12371"/>
                  </a:lnTo>
                  <a:cubicBezTo>
                    <a:pt x="53323" y="12716"/>
                    <a:pt x="53087" y="13044"/>
                    <a:pt x="52859" y="13348"/>
                  </a:cubicBezTo>
                  <a:cubicBezTo>
                    <a:pt x="52583" y="13296"/>
                    <a:pt x="52315" y="13252"/>
                    <a:pt x="52038" y="13216"/>
                  </a:cubicBezTo>
                  <a:cubicBezTo>
                    <a:pt x="52551" y="12916"/>
                    <a:pt x="53059" y="12632"/>
                    <a:pt x="53559" y="12371"/>
                  </a:cubicBezTo>
                  <a:close/>
                  <a:moveTo>
                    <a:pt x="60457" y="10499"/>
                  </a:moveTo>
                  <a:cubicBezTo>
                    <a:pt x="60693" y="10607"/>
                    <a:pt x="60869" y="10772"/>
                    <a:pt x="60978" y="10999"/>
                  </a:cubicBezTo>
                  <a:cubicBezTo>
                    <a:pt x="61593" y="12308"/>
                    <a:pt x="60645" y="13856"/>
                    <a:pt x="59453" y="15213"/>
                  </a:cubicBezTo>
                  <a:cubicBezTo>
                    <a:pt x="58601" y="15592"/>
                    <a:pt x="57772" y="16017"/>
                    <a:pt x="56965" y="16465"/>
                  </a:cubicBezTo>
                  <a:cubicBezTo>
                    <a:pt x="57004" y="16417"/>
                    <a:pt x="57044" y="16369"/>
                    <a:pt x="57080" y="16325"/>
                  </a:cubicBezTo>
                  <a:cubicBezTo>
                    <a:pt x="58365" y="14737"/>
                    <a:pt x="59685" y="12648"/>
                    <a:pt x="60457" y="10499"/>
                  </a:cubicBezTo>
                  <a:close/>
                  <a:moveTo>
                    <a:pt x="48430" y="17945"/>
                  </a:moveTo>
                  <a:lnTo>
                    <a:pt x="48430" y="17945"/>
                  </a:lnTo>
                  <a:cubicBezTo>
                    <a:pt x="47685" y="18670"/>
                    <a:pt x="46889" y="19346"/>
                    <a:pt x="46041" y="19985"/>
                  </a:cubicBezTo>
                  <a:cubicBezTo>
                    <a:pt x="45949" y="19542"/>
                    <a:pt x="45721" y="19121"/>
                    <a:pt x="45397" y="18766"/>
                  </a:cubicBezTo>
                  <a:cubicBezTo>
                    <a:pt x="46389" y="18382"/>
                    <a:pt x="47405" y="18098"/>
                    <a:pt x="48430" y="17945"/>
                  </a:cubicBezTo>
                  <a:close/>
                  <a:moveTo>
                    <a:pt x="14204" y="18897"/>
                  </a:moveTo>
                  <a:lnTo>
                    <a:pt x="14204" y="18897"/>
                  </a:lnTo>
                  <a:cubicBezTo>
                    <a:pt x="11908" y="21130"/>
                    <a:pt x="9710" y="23439"/>
                    <a:pt x="7582" y="25787"/>
                  </a:cubicBezTo>
                  <a:cubicBezTo>
                    <a:pt x="8911" y="23163"/>
                    <a:pt x="11455" y="20874"/>
                    <a:pt x="14204" y="18897"/>
                  </a:cubicBezTo>
                  <a:close/>
                  <a:moveTo>
                    <a:pt x="35198" y="24947"/>
                  </a:moveTo>
                  <a:cubicBezTo>
                    <a:pt x="35198" y="25015"/>
                    <a:pt x="35202" y="25084"/>
                    <a:pt x="35206" y="25152"/>
                  </a:cubicBezTo>
                  <a:cubicBezTo>
                    <a:pt x="34670" y="25728"/>
                    <a:pt x="34138" y="26304"/>
                    <a:pt x="33606" y="26880"/>
                  </a:cubicBezTo>
                  <a:cubicBezTo>
                    <a:pt x="32177" y="27564"/>
                    <a:pt x="30768" y="28253"/>
                    <a:pt x="29412" y="28960"/>
                  </a:cubicBezTo>
                  <a:cubicBezTo>
                    <a:pt x="31313" y="27600"/>
                    <a:pt x="33257" y="26275"/>
                    <a:pt x="35198" y="24947"/>
                  </a:cubicBezTo>
                  <a:close/>
                  <a:moveTo>
                    <a:pt x="82050" y="30753"/>
                  </a:moveTo>
                  <a:cubicBezTo>
                    <a:pt x="83182" y="32002"/>
                    <a:pt x="81618" y="35483"/>
                    <a:pt x="80535" y="37715"/>
                  </a:cubicBezTo>
                  <a:cubicBezTo>
                    <a:pt x="80363" y="37691"/>
                    <a:pt x="80191" y="37683"/>
                    <a:pt x="80015" y="37679"/>
                  </a:cubicBezTo>
                  <a:cubicBezTo>
                    <a:pt x="80631" y="36171"/>
                    <a:pt x="81051" y="34635"/>
                    <a:pt x="81103" y="33122"/>
                  </a:cubicBezTo>
                  <a:cubicBezTo>
                    <a:pt x="81243" y="32969"/>
                    <a:pt x="81383" y="32829"/>
                    <a:pt x="81519" y="32677"/>
                  </a:cubicBezTo>
                  <a:cubicBezTo>
                    <a:pt x="81984" y="32162"/>
                    <a:pt x="82100" y="31625"/>
                    <a:pt x="81995" y="31133"/>
                  </a:cubicBezTo>
                  <a:cubicBezTo>
                    <a:pt x="82113" y="30996"/>
                    <a:pt x="82150" y="30866"/>
                    <a:pt x="82050" y="30753"/>
                  </a:cubicBezTo>
                  <a:close/>
                  <a:moveTo>
                    <a:pt x="24039" y="37231"/>
                  </a:moveTo>
                  <a:lnTo>
                    <a:pt x="24039" y="37231"/>
                  </a:lnTo>
                  <a:cubicBezTo>
                    <a:pt x="21838" y="39604"/>
                    <a:pt x="19629" y="41972"/>
                    <a:pt x="17396" y="44321"/>
                  </a:cubicBezTo>
                  <a:cubicBezTo>
                    <a:pt x="17372" y="44333"/>
                    <a:pt x="17353" y="44341"/>
                    <a:pt x="17329" y="44353"/>
                  </a:cubicBezTo>
                  <a:lnTo>
                    <a:pt x="17329" y="44353"/>
                  </a:lnTo>
                  <a:cubicBezTo>
                    <a:pt x="18181" y="43385"/>
                    <a:pt x="19001" y="42448"/>
                    <a:pt x="19730" y="41552"/>
                  </a:cubicBezTo>
                  <a:cubicBezTo>
                    <a:pt x="20634" y="40444"/>
                    <a:pt x="21462" y="39287"/>
                    <a:pt x="22262" y="38116"/>
                  </a:cubicBezTo>
                  <a:cubicBezTo>
                    <a:pt x="22866" y="37823"/>
                    <a:pt x="23459" y="37527"/>
                    <a:pt x="24039" y="37231"/>
                  </a:cubicBezTo>
                  <a:close/>
                  <a:moveTo>
                    <a:pt x="47909" y="45757"/>
                  </a:moveTo>
                  <a:lnTo>
                    <a:pt x="47909" y="45757"/>
                  </a:lnTo>
                  <a:cubicBezTo>
                    <a:pt x="47757" y="46286"/>
                    <a:pt x="47613" y="46818"/>
                    <a:pt x="47486" y="47350"/>
                  </a:cubicBezTo>
                  <a:cubicBezTo>
                    <a:pt x="45705" y="49346"/>
                    <a:pt x="43813" y="51271"/>
                    <a:pt x="41816" y="53144"/>
                  </a:cubicBezTo>
                  <a:cubicBezTo>
                    <a:pt x="41844" y="52991"/>
                    <a:pt x="41868" y="52843"/>
                    <a:pt x="41896" y="52695"/>
                  </a:cubicBezTo>
                  <a:cubicBezTo>
                    <a:pt x="41988" y="52195"/>
                    <a:pt x="42108" y="51703"/>
                    <a:pt x="42228" y="51207"/>
                  </a:cubicBezTo>
                  <a:cubicBezTo>
                    <a:pt x="42801" y="50491"/>
                    <a:pt x="43377" y="49778"/>
                    <a:pt x="43961" y="49067"/>
                  </a:cubicBezTo>
                  <a:cubicBezTo>
                    <a:pt x="45292" y="47974"/>
                    <a:pt x="46609" y="46873"/>
                    <a:pt x="47909" y="45757"/>
                  </a:cubicBezTo>
                  <a:close/>
                  <a:moveTo>
                    <a:pt x="42628" y="36615"/>
                  </a:moveTo>
                  <a:lnTo>
                    <a:pt x="42628" y="36615"/>
                  </a:lnTo>
                  <a:cubicBezTo>
                    <a:pt x="42092" y="37539"/>
                    <a:pt x="41576" y="38483"/>
                    <a:pt x="41072" y="39440"/>
                  </a:cubicBezTo>
                  <a:cubicBezTo>
                    <a:pt x="38243" y="42389"/>
                    <a:pt x="35550" y="45409"/>
                    <a:pt x="33054" y="48386"/>
                  </a:cubicBezTo>
                  <a:cubicBezTo>
                    <a:pt x="32457" y="49094"/>
                    <a:pt x="31549" y="50295"/>
                    <a:pt x="30624" y="51719"/>
                  </a:cubicBezTo>
                  <a:cubicBezTo>
                    <a:pt x="29200" y="52808"/>
                    <a:pt x="27560" y="53999"/>
                    <a:pt x="25708" y="54564"/>
                  </a:cubicBezTo>
                  <a:cubicBezTo>
                    <a:pt x="25887" y="53667"/>
                    <a:pt x="26260" y="52788"/>
                    <a:pt x="26727" y="51927"/>
                  </a:cubicBezTo>
                  <a:cubicBezTo>
                    <a:pt x="30284" y="47514"/>
                    <a:pt x="34550" y="43436"/>
                    <a:pt x="38747" y="39324"/>
                  </a:cubicBezTo>
                  <a:cubicBezTo>
                    <a:pt x="40083" y="38479"/>
                    <a:pt x="41372" y="37571"/>
                    <a:pt x="42628" y="36615"/>
                  </a:cubicBezTo>
                  <a:close/>
                  <a:moveTo>
                    <a:pt x="64182" y="53560"/>
                  </a:moveTo>
                  <a:lnTo>
                    <a:pt x="64182" y="53560"/>
                  </a:lnTo>
                  <a:cubicBezTo>
                    <a:pt x="63086" y="55377"/>
                    <a:pt x="61750" y="57681"/>
                    <a:pt x="60065" y="59650"/>
                  </a:cubicBezTo>
                  <a:cubicBezTo>
                    <a:pt x="60278" y="58717"/>
                    <a:pt x="60553" y="57777"/>
                    <a:pt x="60885" y="56836"/>
                  </a:cubicBezTo>
                  <a:cubicBezTo>
                    <a:pt x="60954" y="56708"/>
                    <a:pt x="61026" y="56581"/>
                    <a:pt x="61098" y="56452"/>
                  </a:cubicBezTo>
                  <a:cubicBezTo>
                    <a:pt x="62141" y="55504"/>
                    <a:pt x="63170" y="54536"/>
                    <a:pt x="64182" y="53560"/>
                  </a:cubicBezTo>
                  <a:close/>
                  <a:moveTo>
                    <a:pt x="72865" y="51691"/>
                  </a:moveTo>
                  <a:cubicBezTo>
                    <a:pt x="71520" y="53840"/>
                    <a:pt x="70128" y="55876"/>
                    <a:pt x="68499" y="57901"/>
                  </a:cubicBezTo>
                  <a:cubicBezTo>
                    <a:pt x="67219" y="59497"/>
                    <a:pt x="65931" y="61085"/>
                    <a:pt x="64518" y="62598"/>
                  </a:cubicBezTo>
                  <a:cubicBezTo>
                    <a:pt x="65811" y="61118"/>
                    <a:pt x="66939" y="59521"/>
                    <a:pt x="67971" y="58012"/>
                  </a:cubicBezTo>
                  <a:cubicBezTo>
                    <a:pt x="69323" y="56044"/>
                    <a:pt x="70560" y="54020"/>
                    <a:pt x="71768" y="51983"/>
                  </a:cubicBezTo>
                  <a:cubicBezTo>
                    <a:pt x="72148" y="51903"/>
                    <a:pt x="72509" y="51803"/>
                    <a:pt x="72865" y="51691"/>
                  </a:cubicBezTo>
                  <a:close/>
                  <a:moveTo>
                    <a:pt x="40544" y="62790"/>
                  </a:moveTo>
                  <a:lnTo>
                    <a:pt x="40544" y="62790"/>
                  </a:lnTo>
                  <a:cubicBezTo>
                    <a:pt x="40515" y="63059"/>
                    <a:pt x="40544" y="63323"/>
                    <a:pt x="40616" y="63578"/>
                  </a:cubicBezTo>
                  <a:cubicBezTo>
                    <a:pt x="39656" y="63839"/>
                    <a:pt x="38687" y="64010"/>
                    <a:pt x="37715" y="64067"/>
                  </a:cubicBezTo>
                  <a:cubicBezTo>
                    <a:pt x="38675" y="63694"/>
                    <a:pt x="39619" y="63266"/>
                    <a:pt x="40544" y="62790"/>
                  </a:cubicBezTo>
                  <a:close/>
                  <a:moveTo>
                    <a:pt x="50186" y="0"/>
                  </a:moveTo>
                  <a:cubicBezTo>
                    <a:pt x="45685" y="0"/>
                    <a:pt x="40923" y="1348"/>
                    <a:pt x="36618" y="3181"/>
                  </a:cubicBezTo>
                  <a:cubicBezTo>
                    <a:pt x="36178" y="2361"/>
                    <a:pt x="35154" y="1729"/>
                    <a:pt x="34077" y="1729"/>
                  </a:cubicBezTo>
                  <a:cubicBezTo>
                    <a:pt x="33826" y="1729"/>
                    <a:pt x="33573" y="1764"/>
                    <a:pt x="33325" y="1836"/>
                  </a:cubicBezTo>
                  <a:cubicBezTo>
                    <a:pt x="27968" y="3409"/>
                    <a:pt x="24286" y="7651"/>
                    <a:pt x="21090" y="11575"/>
                  </a:cubicBezTo>
                  <a:cubicBezTo>
                    <a:pt x="19313" y="12495"/>
                    <a:pt x="17597" y="13472"/>
                    <a:pt x="15956" y="14456"/>
                  </a:cubicBezTo>
                  <a:cubicBezTo>
                    <a:pt x="10915" y="17477"/>
                    <a:pt x="5053" y="21594"/>
                    <a:pt x="3577" y="26860"/>
                  </a:cubicBezTo>
                  <a:cubicBezTo>
                    <a:pt x="3376" y="27580"/>
                    <a:pt x="3833" y="28441"/>
                    <a:pt x="4774" y="28609"/>
                  </a:cubicBezTo>
                  <a:cubicBezTo>
                    <a:pt x="4861" y="28624"/>
                    <a:pt x="4953" y="28628"/>
                    <a:pt x="5042" y="28640"/>
                  </a:cubicBezTo>
                  <a:cubicBezTo>
                    <a:pt x="3733" y="30133"/>
                    <a:pt x="2445" y="31629"/>
                    <a:pt x="1168" y="33126"/>
                  </a:cubicBezTo>
                  <a:cubicBezTo>
                    <a:pt x="0" y="34490"/>
                    <a:pt x="1320" y="36059"/>
                    <a:pt x="2937" y="36459"/>
                  </a:cubicBezTo>
                  <a:cubicBezTo>
                    <a:pt x="2625" y="37339"/>
                    <a:pt x="2429" y="38247"/>
                    <a:pt x="2373" y="39191"/>
                  </a:cubicBezTo>
                  <a:cubicBezTo>
                    <a:pt x="2329" y="39955"/>
                    <a:pt x="2933" y="40904"/>
                    <a:pt x="3789" y="41236"/>
                  </a:cubicBezTo>
                  <a:cubicBezTo>
                    <a:pt x="4061" y="41340"/>
                    <a:pt x="4342" y="41436"/>
                    <a:pt x="4621" y="41520"/>
                  </a:cubicBezTo>
                  <a:cubicBezTo>
                    <a:pt x="2949" y="44141"/>
                    <a:pt x="1600" y="46878"/>
                    <a:pt x="848" y="49826"/>
                  </a:cubicBezTo>
                  <a:cubicBezTo>
                    <a:pt x="484" y="51263"/>
                    <a:pt x="1876" y="52795"/>
                    <a:pt x="3544" y="52795"/>
                  </a:cubicBezTo>
                  <a:cubicBezTo>
                    <a:pt x="3813" y="52795"/>
                    <a:pt x="4089" y="52755"/>
                    <a:pt x="4366" y="52668"/>
                  </a:cubicBezTo>
                  <a:lnTo>
                    <a:pt x="4366" y="52668"/>
                  </a:lnTo>
                  <a:cubicBezTo>
                    <a:pt x="2809" y="55332"/>
                    <a:pt x="1720" y="58105"/>
                    <a:pt x="1568" y="60982"/>
                  </a:cubicBezTo>
                  <a:cubicBezTo>
                    <a:pt x="1496" y="62334"/>
                    <a:pt x="3016" y="63318"/>
                    <a:pt x="4497" y="63318"/>
                  </a:cubicBezTo>
                  <a:cubicBezTo>
                    <a:pt x="5182" y="63318"/>
                    <a:pt x="5858" y="63107"/>
                    <a:pt x="6370" y="62630"/>
                  </a:cubicBezTo>
                  <a:cubicBezTo>
                    <a:pt x="7862" y="61229"/>
                    <a:pt x="9330" y="59809"/>
                    <a:pt x="10791" y="58381"/>
                  </a:cubicBezTo>
                  <a:cubicBezTo>
                    <a:pt x="10867" y="59585"/>
                    <a:pt x="12395" y="60505"/>
                    <a:pt x="13856" y="60505"/>
                  </a:cubicBezTo>
                  <a:cubicBezTo>
                    <a:pt x="14344" y="60505"/>
                    <a:pt x="14824" y="60406"/>
                    <a:pt x="15241" y="60173"/>
                  </a:cubicBezTo>
                  <a:lnTo>
                    <a:pt x="15241" y="60173"/>
                  </a:lnTo>
                  <a:cubicBezTo>
                    <a:pt x="14912" y="60926"/>
                    <a:pt x="14604" y="61682"/>
                    <a:pt x="14332" y="62459"/>
                  </a:cubicBezTo>
                  <a:cubicBezTo>
                    <a:pt x="13856" y="63827"/>
                    <a:pt x="15272" y="65527"/>
                    <a:pt x="17001" y="65527"/>
                  </a:cubicBezTo>
                  <a:cubicBezTo>
                    <a:pt x="17281" y="65527"/>
                    <a:pt x="17573" y="65483"/>
                    <a:pt x="17861" y="65383"/>
                  </a:cubicBezTo>
                  <a:cubicBezTo>
                    <a:pt x="21290" y="64215"/>
                    <a:pt x="24371" y="62654"/>
                    <a:pt x="27228" y="60858"/>
                  </a:cubicBezTo>
                  <a:lnTo>
                    <a:pt x="27228" y="60858"/>
                  </a:lnTo>
                  <a:cubicBezTo>
                    <a:pt x="27076" y="61590"/>
                    <a:pt x="26960" y="62334"/>
                    <a:pt x="26919" y="63090"/>
                  </a:cubicBezTo>
                  <a:cubicBezTo>
                    <a:pt x="26847" y="64455"/>
                    <a:pt x="28296" y="65427"/>
                    <a:pt x="29820" y="65495"/>
                  </a:cubicBezTo>
                  <a:lnTo>
                    <a:pt x="29893" y="65495"/>
                  </a:lnTo>
                  <a:cubicBezTo>
                    <a:pt x="30513" y="66884"/>
                    <a:pt x="31729" y="68028"/>
                    <a:pt x="33778" y="68612"/>
                  </a:cubicBezTo>
                  <a:cubicBezTo>
                    <a:pt x="34958" y="68948"/>
                    <a:pt x="36158" y="69096"/>
                    <a:pt x="37355" y="69096"/>
                  </a:cubicBezTo>
                  <a:cubicBezTo>
                    <a:pt x="41888" y="69096"/>
                    <a:pt x="46441" y="66952"/>
                    <a:pt x="50262" y="64627"/>
                  </a:cubicBezTo>
                  <a:cubicBezTo>
                    <a:pt x="51059" y="64315"/>
                    <a:pt x="51822" y="63938"/>
                    <a:pt x="52543" y="63506"/>
                  </a:cubicBezTo>
                  <a:lnTo>
                    <a:pt x="52543" y="63506"/>
                  </a:lnTo>
                  <a:cubicBezTo>
                    <a:pt x="52419" y="64287"/>
                    <a:pt x="52339" y="65087"/>
                    <a:pt x="52311" y="65903"/>
                  </a:cubicBezTo>
                  <a:cubicBezTo>
                    <a:pt x="52271" y="67120"/>
                    <a:pt x="53479" y="68160"/>
                    <a:pt x="54871" y="68328"/>
                  </a:cubicBezTo>
                  <a:cubicBezTo>
                    <a:pt x="55900" y="69912"/>
                    <a:pt x="57833" y="71168"/>
                    <a:pt x="59977" y="71168"/>
                  </a:cubicBezTo>
                  <a:cubicBezTo>
                    <a:pt x="60169" y="71168"/>
                    <a:pt x="60365" y="71157"/>
                    <a:pt x="60561" y="71137"/>
                  </a:cubicBezTo>
                  <a:cubicBezTo>
                    <a:pt x="64062" y="70760"/>
                    <a:pt x="66615" y="68263"/>
                    <a:pt x="68712" y="66123"/>
                  </a:cubicBezTo>
                  <a:cubicBezTo>
                    <a:pt x="72237" y="62526"/>
                    <a:pt x="75282" y="58629"/>
                    <a:pt x="77870" y="54536"/>
                  </a:cubicBezTo>
                  <a:cubicBezTo>
                    <a:pt x="81003" y="49582"/>
                    <a:pt x="83964" y="44525"/>
                    <a:pt x="86285" y="39268"/>
                  </a:cubicBezTo>
                  <a:cubicBezTo>
                    <a:pt x="87789" y="35867"/>
                    <a:pt x="90190" y="30217"/>
                    <a:pt x="86388" y="27232"/>
                  </a:cubicBezTo>
                  <a:cubicBezTo>
                    <a:pt x="85184" y="26288"/>
                    <a:pt x="83904" y="25900"/>
                    <a:pt x="82615" y="25900"/>
                  </a:cubicBezTo>
                  <a:cubicBezTo>
                    <a:pt x="81579" y="25900"/>
                    <a:pt x="80539" y="26151"/>
                    <a:pt x="79539" y="26568"/>
                  </a:cubicBezTo>
                  <a:cubicBezTo>
                    <a:pt x="80971" y="24576"/>
                    <a:pt x="82451" y="22611"/>
                    <a:pt x="84048" y="20722"/>
                  </a:cubicBezTo>
                  <a:cubicBezTo>
                    <a:pt x="85533" y="18962"/>
                    <a:pt x="83504" y="17185"/>
                    <a:pt x="81419" y="17185"/>
                  </a:cubicBezTo>
                  <a:cubicBezTo>
                    <a:pt x="80743" y="17185"/>
                    <a:pt x="80063" y="17374"/>
                    <a:pt x="79495" y="17806"/>
                  </a:cubicBezTo>
                  <a:cubicBezTo>
                    <a:pt x="78102" y="18870"/>
                    <a:pt x="76818" y="19990"/>
                    <a:pt x="75602" y="21150"/>
                  </a:cubicBezTo>
                  <a:cubicBezTo>
                    <a:pt x="75057" y="20338"/>
                    <a:pt x="74061" y="19946"/>
                    <a:pt x="72948" y="19946"/>
                  </a:cubicBezTo>
                  <a:cubicBezTo>
                    <a:pt x="72732" y="19946"/>
                    <a:pt x="72512" y="19961"/>
                    <a:pt x="72292" y="19990"/>
                  </a:cubicBezTo>
                  <a:cubicBezTo>
                    <a:pt x="72213" y="20002"/>
                    <a:pt x="72132" y="20018"/>
                    <a:pt x="72052" y="20030"/>
                  </a:cubicBezTo>
                  <a:cubicBezTo>
                    <a:pt x="72252" y="19346"/>
                    <a:pt x="72364" y="18654"/>
                    <a:pt x="72348" y="17957"/>
                  </a:cubicBezTo>
                  <a:cubicBezTo>
                    <a:pt x="72292" y="15797"/>
                    <a:pt x="70576" y="14421"/>
                    <a:pt x="68416" y="13852"/>
                  </a:cubicBezTo>
                  <a:cubicBezTo>
                    <a:pt x="68023" y="13400"/>
                    <a:pt x="67447" y="13080"/>
                    <a:pt x="66735" y="13008"/>
                  </a:cubicBezTo>
                  <a:cubicBezTo>
                    <a:pt x="67147" y="11043"/>
                    <a:pt x="66675" y="9079"/>
                    <a:pt x="64738" y="7267"/>
                  </a:cubicBezTo>
                  <a:cubicBezTo>
                    <a:pt x="63678" y="6270"/>
                    <a:pt x="62385" y="5742"/>
                    <a:pt x="60974" y="5553"/>
                  </a:cubicBezTo>
                  <a:cubicBezTo>
                    <a:pt x="60561" y="3749"/>
                    <a:pt x="59312" y="2177"/>
                    <a:pt x="56773" y="1169"/>
                  </a:cubicBezTo>
                  <a:cubicBezTo>
                    <a:pt x="54708" y="353"/>
                    <a:pt x="52479" y="0"/>
                    <a:pt x="50186" y="0"/>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2748611" y="1192720"/>
              <a:ext cx="3311049" cy="2747418"/>
            </a:xfrm>
            <a:custGeom>
              <a:avLst/>
              <a:gdLst/>
              <a:ahLst/>
              <a:cxnLst/>
              <a:rect l="l" t="t" r="r" b="b"/>
              <a:pathLst>
                <a:path w="110793" h="91933" extrusionOk="0">
                  <a:moveTo>
                    <a:pt x="50743" y="6275"/>
                  </a:moveTo>
                  <a:cubicBezTo>
                    <a:pt x="53200" y="6275"/>
                    <a:pt x="56857" y="7419"/>
                    <a:pt x="59430" y="8276"/>
                  </a:cubicBezTo>
                  <a:cubicBezTo>
                    <a:pt x="59393" y="8455"/>
                    <a:pt x="59374" y="8636"/>
                    <a:pt x="59374" y="8815"/>
                  </a:cubicBezTo>
                  <a:cubicBezTo>
                    <a:pt x="57073" y="8172"/>
                    <a:pt x="54732" y="7731"/>
                    <a:pt x="52420" y="7679"/>
                  </a:cubicBezTo>
                  <a:cubicBezTo>
                    <a:pt x="52191" y="7535"/>
                    <a:pt x="51975" y="7387"/>
                    <a:pt x="51744" y="7243"/>
                  </a:cubicBezTo>
                  <a:cubicBezTo>
                    <a:pt x="51131" y="6867"/>
                    <a:pt x="50503" y="6708"/>
                    <a:pt x="49899" y="6708"/>
                  </a:cubicBezTo>
                  <a:cubicBezTo>
                    <a:pt x="49727" y="6708"/>
                    <a:pt x="49555" y="6719"/>
                    <a:pt x="49387" y="6743"/>
                  </a:cubicBezTo>
                  <a:cubicBezTo>
                    <a:pt x="49259" y="6667"/>
                    <a:pt x="49139" y="6623"/>
                    <a:pt x="49022" y="6623"/>
                  </a:cubicBezTo>
                  <a:cubicBezTo>
                    <a:pt x="48943" y="6623"/>
                    <a:pt x="48867" y="6647"/>
                    <a:pt x="48795" y="6691"/>
                  </a:cubicBezTo>
                  <a:cubicBezTo>
                    <a:pt x="49263" y="6395"/>
                    <a:pt x="49940" y="6275"/>
                    <a:pt x="50743" y="6275"/>
                  </a:cubicBezTo>
                  <a:close/>
                  <a:moveTo>
                    <a:pt x="80740" y="16318"/>
                  </a:moveTo>
                  <a:lnTo>
                    <a:pt x="80740" y="16318"/>
                  </a:lnTo>
                  <a:cubicBezTo>
                    <a:pt x="84017" y="17727"/>
                    <a:pt x="87121" y="19182"/>
                    <a:pt x="90214" y="20887"/>
                  </a:cubicBezTo>
                  <a:cubicBezTo>
                    <a:pt x="92648" y="22231"/>
                    <a:pt x="95072" y="23584"/>
                    <a:pt x="97381" y="25064"/>
                  </a:cubicBezTo>
                  <a:cubicBezTo>
                    <a:pt x="95116" y="23708"/>
                    <a:pt x="92687" y="22528"/>
                    <a:pt x="90386" y="21443"/>
                  </a:cubicBezTo>
                  <a:cubicBezTo>
                    <a:pt x="87382" y="20027"/>
                    <a:pt x="84293" y="18730"/>
                    <a:pt x="81188" y="17466"/>
                  </a:cubicBezTo>
                  <a:cubicBezTo>
                    <a:pt x="81068" y="17066"/>
                    <a:pt x="80916" y="16686"/>
                    <a:pt x="80740" y="16318"/>
                  </a:cubicBezTo>
                  <a:close/>
                  <a:moveTo>
                    <a:pt x="83589" y="25417"/>
                  </a:moveTo>
                  <a:lnTo>
                    <a:pt x="83589" y="25417"/>
                  </a:lnTo>
                  <a:cubicBezTo>
                    <a:pt x="86362" y="26565"/>
                    <a:pt x="89878" y="27965"/>
                    <a:pt x="92883" y="29734"/>
                  </a:cubicBezTo>
                  <a:cubicBezTo>
                    <a:pt x="91459" y="29509"/>
                    <a:pt x="90022" y="29221"/>
                    <a:pt x="88591" y="28874"/>
                  </a:cubicBezTo>
                  <a:cubicBezTo>
                    <a:pt x="88399" y="28802"/>
                    <a:pt x="88202" y="28726"/>
                    <a:pt x="88006" y="28650"/>
                  </a:cubicBezTo>
                  <a:cubicBezTo>
                    <a:pt x="86554" y="27553"/>
                    <a:pt x="85081" y="26477"/>
                    <a:pt x="83589" y="25417"/>
                  </a:cubicBezTo>
                  <a:close/>
                  <a:moveTo>
                    <a:pt x="20022" y="28573"/>
                  </a:moveTo>
                  <a:cubicBezTo>
                    <a:pt x="21687" y="28573"/>
                    <a:pt x="23488" y="29394"/>
                    <a:pt x="25108" y="30374"/>
                  </a:cubicBezTo>
                  <a:cubicBezTo>
                    <a:pt x="25688" y="31262"/>
                    <a:pt x="26332" y="32135"/>
                    <a:pt x="27017" y="32979"/>
                  </a:cubicBezTo>
                  <a:cubicBezTo>
                    <a:pt x="26949" y="32942"/>
                    <a:pt x="26873" y="32899"/>
                    <a:pt x="26801" y="32859"/>
                  </a:cubicBezTo>
                  <a:cubicBezTo>
                    <a:pt x="24384" y="31514"/>
                    <a:pt x="21199" y="30130"/>
                    <a:pt x="17918" y="29322"/>
                  </a:cubicBezTo>
                  <a:cubicBezTo>
                    <a:pt x="18086" y="29073"/>
                    <a:pt x="18338" y="28885"/>
                    <a:pt x="18683" y="28774"/>
                  </a:cubicBezTo>
                  <a:cubicBezTo>
                    <a:pt x="19115" y="28634"/>
                    <a:pt x="19562" y="28573"/>
                    <a:pt x="20022" y="28573"/>
                  </a:cubicBezTo>
                  <a:close/>
                  <a:moveTo>
                    <a:pt x="20775" y="36552"/>
                  </a:moveTo>
                  <a:cubicBezTo>
                    <a:pt x="21299" y="36800"/>
                    <a:pt x="21799" y="37048"/>
                    <a:pt x="22263" y="37288"/>
                  </a:cubicBezTo>
                  <a:cubicBezTo>
                    <a:pt x="22183" y="37572"/>
                    <a:pt x="22119" y="37856"/>
                    <a:pt x="22063" y="38140"/>
                  </a:cubicBezTo>
                  <a:cubicBezTo>
                    <a:pt x="21603" y="37604"/>
                    <a:pt x="21175" y="37076"/>
                    <a:pt x="20775" y="36552"/>
                  </a:cubicBezTo>
                  <a:close/>
                  <a:moveTo>
                    <a:pt x="29277" y="41930"/>
                  </a:moveTo>
                  <a:lnTo>
                    <a:pt x="29277" y="41930"/>
                  </a:lnTo>
                  <a:cubicBezTo>
                    <a:pt x="30378" y="42705"/>
                    <a:pt x="31414" y="43542"/>
                    <a:pt x="32386" y="44430"/>
                  </a:cubicBezTo>
                  <a:cubicBezTo>
                    <a:pt x="31710" y="44526"/>
                    <a:pt x="31070" y="44766"/>
                    <a:pt x="30526" y="45106"/>
                  </a:cubicBezTo>
                  <a:cubicBezTo>
                    <a:pt x="29946" y="44066"/>
                    <a:pt x="29505" y="43001"/>
                    <a:pt x="29277" y="41930"/>
                  </a:cubicBezTo>
                  <a:close/>
                  <a:moveTo>
                    <a:pt x="11292" y="34587"/>
                  </a:moveTo>
                  <a:cubicBezTo>
                    <a:pt x="12905" y="38401"/>
                    <a:pt x="16042" y="42149"/>
                    <a:pt x="18174" y="44350"/>
                  </a:cubicBezTo>
                  <a:cubicBezTo>
                    <a:pt x="18270" y="44450"/>
                    <a:pt x="18374" y="44554"/>
                    <a:pt x="18474" y="44658"/>
                  </a:cubicBezTo>
                  <a:cubicBezTo>
                    <a:pt x="17710" y="44942"/>
                    <a:pt x="17078" y="45466"/>
                    <a:pt x="16733" y="46166"/>
                  </a:cubicBezTo>
                  <a:cubicBezTo>
                    <a:pt x="16077" y="45618"/>
                    <a:pt x="15337" y="45387"/>
                    <a:pt x="14621" y="45387"/>
                  </a:cubicBezTo>
                  <a:cubicBezTo>
                    <a:pt x="12788" y="45387"/>
                    <a:pt x="11112" y="46911"/>
                    <a:pt x="11361" y="48635"/>
                  </a:cubicBezTo>
                  <a:cubicBezTo>
                    <a:pt x="9872" y="45282"/>
                    <a:pt x="9040" y="41753"/>
                    <a:pt x="9195" y="38072"/>
                  </a:cubicBezTo>
                  <a:cubicBezTo>
                    <a:pt x="9280" y="36111"/>
                    <a:pt x="10088" y="35051"/>
                    <a:pt x="11292" y="34587"/>
                  </a:cubicBezTo>
                  <a:close/>
                  <a:moveTo>
                    <a:pt x="71694" y="42469"/>
                  </a:moveTo>
                  <a:lnTo>
                    <a:pt x="71694" y="42469"/>
                  </a:lnTo>
                  <a:cubicBezTo>
                    <a:pt x="72497" y="42633"/>
                    <a:pt x="73310" y="42781"/>
                    <a:pt x="74122" y="42918"/>
                  </a:cubicBezTo>
                  <a:cubicBezTo>
                    <a:pt x="77167" y="44783"/>
                    <a:pt x="80104" y="46766"/>
                    <a:pt x="82957" y="48859"/>
                  </a:cubicBezTo>
                  <a:cubicBezTo>
                    <a:pt x="82728" y="48831"/>
                    <a:pt x="82497" y="48807"/>
                    <a:pt x="82272" y="48775"/>
                  </a:cubicBezTo>
                  <a:cubicBezTo>
                    <a:pt x="81516" y="48679"/>
                    <a:pt x="80760" y="48555"/>
                    <a:pt x="80008" y="48427"/>
                  </a:cubicBezTo>
                  <a:cubicBezTo>
                    <a:pt x="78911" y="47831"/>
                    <a:pt x="77823" y="47223"/>
                    <a:pt x="76739" y="46611"/>
                  </a:cubicBezTo>
                  <a:cubicBezTo>
                    <a:pt x="75075" y="45219"/>
                    <a:pt x="73394" y="43834"/>
                    <a:pt x="71694" y="42469"/>
                  </a:cubicBezTo>
                  <a:close/>
                  <a:moveTo>
                    <a:pt x="98873" y="50120"/>
                  </a:moveTo>
                  <a:cubicBezTo>
                    <a:pt x="99269" y="51124"/>
                    <a:pt x="99529" y="52140"/>
                    <a:pt x="99617" y="53156"/>
                  </a:cubicBezTo>
                  <a:cubicBezTo>
                    <a:pt x="99053" y="52153"/>
                    <a:pt x="98397" y="51164"/>
                    <a:pt x="97673" y="50192"/>
                  </a:cubicBezTo>
                  <a:lnTo>
                    <a:pt x="97673" y="50192"/>
                  </a:lnTo>
                  <a:cubicBezTo>
                    <a:pt x="97780" y="50199"/>
                    <a:pt x="97889" y="50203"/>
                    <a:pt x="97996" y="50203"/>
                  </a:cubicBezTo>
                  <a:cubicBezTo>
                    <a:pt x="98297" y="50203"/>
                    <a:pt x="98589" y="50175"/>
                    <a:pt x="98873" y="50120"/>
                  </a:cubicBezTo>
                  <a:close/>
                  <a:moveTo>
                    <a:pt x="40269" y="55789"/>
                  </a:moveTo>
                  <a:cubicBezTo>
                    <a:pt x="41144" y="56349"/>
                    <a:pt x="42025" y="56906"/>
                    <a:pt x="42906" y="57466"/>
                  </a:cubicBezTo>
                  <a:cubicBezTo>
                    <a:pt x="43946" y="58962"/>
                    <a:pt x="44994" y="60439"/>
                    <a:pt x="46074" y="61859"/>
                  </a:cubicBezTo>
                  <a:cubicBezTo>
                    <a:pt x="44001" y="59867"/>
                    <a:pt x="41981" y="57830"/>
                    <a:pt x="39957" y="55797"/>
                  </a:cubicBezTo>
                  <a:cubicBezTo>
                    <a:pt x="40060" y="55797"/>
                    <a:pt x="40164" y="55793"/>
                    <a:pt x="40269" y="55789"/>
                  </a:cubicBezTo>
                  <a:close/>
                  <a:moveTo>
                    <a:pt x="57753" y="48007"/>
                  </a:moveTo>
                  <a:lnTo>
                    <a:pt x="57753" y="48007"/>
                  </a:lnTo>
                  <a:cubicBezTo>
                    <a:pt x="59162" y="48567"/>
                    <a:pt x="60602" y="49111"/>
                    <a:pt x="62054" y="49640"/>
                  </a:cubicBezTo>
                  <a:cubicBezTo>
                    <a:pt x="66556" y="52604"/>
                    <a:pt x="71165" y="55429"/>
                    <a:pt x="75699" y="58046"/>
                  </a:cubicBezTo>
                  <a:cubicBezTo>
                    <a:pt x="76783" y="58670"/>
                    <a:pt x="78611" y="59623"/>
                    <a:pt x="80784" y="60587"/>
                  </a:cubicBezTo>
                  <a:cubicBezTo>
                    <a:pt x="82449" y="62083"/>
                    <a:pt x="84265" y="63804"/>
                    <a:pt x="85125" y="65744"/>
                  </a:cubicBezTo>
                  <a:cubicBezTo>
                    <a:pt x="83757" y="65556"/>
                    <a:pt x="82416" y="65168"/>
                    <a:pt x="81100" y="64672"/>
                  </a:cubicBezTo>
                  <a:cubicBezTo>
                    <a:pt x="74370" y="60947"/>
                    <a:pt x="68156" y="56474"/>
                    <a:pt x="61879" y="52076"/>
                  </a:cubicBezTo>
                  <a:cubicBezTo>
                    <a:pt x="60594" y="50676"/>
                    <a:pt x="59206" y="49324"/>
                    <a:pt x="57753" y="48007"/>
                  </a:cubicBezTo>
                  <a:close/>
                  <a:moveTo>
                    <a:pt x="58690" y="67497"/>
                  </a:moveTo>
                  <a:cubicBezTo>
                    <a:pt x="62311" y="69802"/>
                    <a:pt x="65919" y="72114"/>
                    <a:pt x="69505" y="74455"/>
                  </a:cubicBezTo>
                  <a:cubicBezTo>
                    <a:pt x="69521" y="74479"/>
                    <a:pt x="69533" y="74503"/>
                    <a:pt x="69548" y="74527"/>
                  </a:cubicBezTo>
                  <a:cubicBezTo>
                    <a:pt x="68076" y="73630"/>
                    <a:pt x="66648" y="72775"/>
                    <a:pt x="65284" y="72010"/>
                  </a:cubicBezTo>
                  <a:cubicBezTo>
                    <a:pt x="63587" y="71062"/>
                    <a:pt x="61827" y="70193"/>
                    <a:pt x="60038" y="69353"/>
                  </a:cubicBezTo>
                  <a:cubicBezTo>
                    <a:pt x="59594" y="68721"/>
                    <a:pt x="59142" y="68101"/>
                    <a:pt x="58690" y="67497"/>
                  </a:cubicBezTo>
                  <a:close/>
                  <a:moveTo>
                    <a:pt x="30729" y="77800"/>
                  </a:moveTo>
                  <a:cubicBezTo>
                    <a:pt x="34134" y="80208"/>
                    <a:pt x="37656" y="82513"/>
                    <a:pt x="41240" y="84742"/>
                  </a:cubicBezTo>
                  <a:cubicBezTo>
                    <a:pt x="37235" y="83349"/>
                    <a:pt x="33743" y="80681"/>
                    <a:pt x="30729" y="77800"/>
                  </a:cubicBezTo>
                  <a:close/>
                  <a:moveTo>
                    <a:pt x="50300" y="1"/>
                  </a:moveTo>
                  <a:cubicBezTo>
                    <a:pt x="47687" y="1"/>
                    <a:pt x="45246" y="557"/>
                    <a:pt x="43441" y="2138"/>
                  </a:cubicBezTo>
                  <a:cubicBezTo>
                    <a:pt x="40832" y="4418"/>
                    <a:pt x="41004" y="6967"/>
                    <a:pt x="42425" y="9319"/>
                  </a:cubicBezTo>
                  <a:cubicBezTo>
                    <a:pt x="39384" y="7820"/>
                    <a:pt x="36391" y="6263"/>
                    <a:pt x="33506" y="4590"/>
                  </a:cubicBezTo>
                  <a:cubicBezTo>
                    <a:pt x="32866" y="4218"/>
                    <a:pt x="32222" y="4058"/>
                    <a:pt x="31614" y="4058"/>
                  </a:cubicBezTo>
                  <a:cubicBezTo>
                    <a:pt x="28862" y="4058"/>
                    <a:pt x="26849" y="7367"/>
                    <a:pt x="29065" y="9364"/>
                  </a:cubicBezTo>
                  <a:cubicBezTo>
                    <a:pt x="30686" y="10824"/>
                    <a:pt x="32394" y="12172"/>
                    <a:pt x="34162" y="13445"/>
                  </a:cubicBezTo>
                  <a:cubicBezTo>
                    <a:pt x="32682" y="14130"/>
                    <a:pt x="32122" y="15482"/>
                    <a:pt x="32394" y="16918"/>
                  </a:cubicBezTo>
                  <a:cubicBezTo>
                    <a:pt x="32410" y="17002"/>
                    <a:pt x="32439" y="17082"/>
                    <a:pt x="32454" y="17166"/>
                  </a:cubicBezTo>
                  <a:cubicBezTo>
                    <a:pt x="31482" y="16970"/>
                    <a:pt x="30498" y="16854"/>
                    <a:pt x="29510" y="16854"/>
                  </a:cubicBezTo>
                  <a:cubicBezTo>
                    <a:pt x="29438" y="16854"/>
                    <a:pt x="29366" y="16854"/>
                    <a:pt x="29294" y="16858"/>
                  </a:cubicBezTo>
                  <a:cubicBezTo>
                    <a:pt x="25996" y="16914"/>
                    <a:pt x="23900" y="18715"/>
                    <a:pt x="23032" y="20975"/>
                  </a:cubicBezTo>
                  <a:cubicBezTo>
                    <a:pt x="22347" y="21391"/>
                    <a:pt x="21855" y="21995"/>
                    <a:pt x="21747" y="22736"/>
                  </a:cubicBezTo>
                  <a:cubicBezTo>
                    <a:pt x="21095" y="22643"/>
                    <a:pt x="20443" y="22595"/>
                    <a:pt x="19795" y="22591"/>
                  </a:cubicBezTo>
                  <a:cubicBezTo>
                    <a:pt x="17458" y="22591"/>
                    <a:pt x="15154" y="23244"/>
                    <a:pt x="12988" y="24833"/>
                  </a:cubicBezTo>
                  <a:cubicBezTo>
                    <a:pt x="11472" y="25945"/>
                    <a:pt x="10668" y="27297"/>
                    <a:pt x="10380" y="28781"/>
                  </a:cubicBezTo>
                  <a:cubicBezTo>
                    <a:pt x="7627" y="29210"/>
                    <a:pt x="5226" y="30518"/>
                    <a:pt x="3690" y="33182"/>
                  </a:cubicBezTo>
                  <a:cubicBezTo>
                    <a:pt x="0" y="39588"/>
                    <a:pt x="2541" y="47491"/>
                    <a:pt x="6759" y="54305"/>
                  </a:cubicBezTo>
                  <a:cubicBezTo>
                    <a:pt x="5222" y="54873"/>
                    <a:pt x="4118" y="56369"/>
                    <a:pt x="4711" y="57758"/>
                  </a:cubicBezTo>
                  <a:cubicBezTo>
                    <a:pt x="7111" y="63375"/>
                    <a:pt x="13573" y="67237"/>
                    <a:pt x="19562" y="70585"/>
                  </a:cubicBezTo>
                  <a:cubicBezTo>
                    <a:pt x="20967" y="72446"/>
                    <a:pt x="22456" y="74247"/>
                    <a:pt x="23952" y="75963"/>
                  </a:cubicBezTo>
                  <a:cubicBezTo>
                    <a:pt x="28561" y="81249"/>
                    <a:pt x="34843" y="87395"/>
                    <a:pt x="42877" y="88943"/>
                  </a:cubicBezTo>
                  <a:cubicBezTo>
                    <a:pt x="43045" y="88975"/>
                    <a:pt x="43221" y="88991"/>
                    <a:pt x="43397" y="88991"/>
                  </a:cubicBezTo>
                  <a:cubicBezTo>
                    <a:pt x="44354" y="88991"/>
                    <a:pt x="45322" y="88518"/>
                    <a:pt x="45538" y="87687"/>
                  </a:cubicBezTo>
                  <a:cubicBezTo>
                    <a:pt x="45562" y="87595"/>
                    <a:pt x="45570" y="87499"/>
                    <a:pt x="45589" y="87406"/>
                  </a:cubicBezTo>
                  <a:cubicBezTo>
                    <a:pt x="47862" y="88775"/>
                    <a:pt x="50143" y="90127"/>
                    <a:pt x="52428" y="91464"/>
                  </a:cubicBezTo>
                  <a:cubicBezTo>
                    <a:pt x="52980" y="91792"/>
                    <a:pt x="53556" y="91932"/>
                    <a:pt x="54117" y="91932"/>
                  </a:cubicBezTo>
                  <a:cubicBezTo>
                    <a:pt x="55657" y="91932"/>
                    <a:pt x="57065" y="90856"/>
                    <a:pt x="57513" y="89611"/>
                  </a:cubicBezTo>
                  <a:cubicBezTo>
                    <a:pt x="58854" y="89940"/>
                    <a:pt x="60242" y="90147"/>
                    <a:pt x="61679" y="90204"/>
                  </a:cubicBezTo>
                  <a:cubicBezTo>
                    <a:pt x="61718" y="90204"/>
                    <a:pt x="61759" y="90208"/>
                    <a:pt x="61799" y="90208"/>
                  </a:cubicBezTo>
                  <a:cubicBezTo>
                    <a:pt x="62939" y="90208"/>
                    <a:pt x="64307" y="89587"/>
                    <a:pt x="64795" y="88723"/>
                  </a:cubicBezTo>
                  <a:cubicBezTo>
                    <a:pt x="64959" y="88435"/>
                    <a:pt x="65099" y="88143"/>
                    <a:pt x="65232" y="87846"/>
                  </a:cubicBezTo>
                  <a:cubicBezTo>
                    <a:pt x="69225" y="89599"/>
                    <a:pt x="73402" y="91015"/>
                    <a:pt x="77895" y="91800"/>
                  </a:cubicBezTo>
                  <a:cubicBezTo>
                    <a:pt x="78135" y="91844"/>
                    <a:pt x="78375" y="91864"/>
                    <a:pt x="78615" y="91864"/>
                  </a:cubicBezTo>
                  <a:cubicBezTo>
                    <a:pt x="80928" y="91864"/>
                    <a:pt x="83093" y="90007"/>
                    <a:pt x="82233" y="88115"/>
                  </a:cubicBezTo>
                  <a:lnTo>
                    <a:pt x="82233" y="88115"/>
                  </a:lnTo>
                  <a:cubicBezTo>
                    <a:pt x="86297" y="89748"/>
                    <a:pt x="90527" y="90887"/>
                    <a:pt x="94912" y="91048"/>
                  </a:cubicBezTo>
                  <a:cubicBezTo>
                    <a:pt x="94960" y="91048"/>
                    <a:pt x="95008" y="91052"/>
                    <a:pt x="95056" y="91052"/>
                  </a:cubicBezTo>
                  <a:cubicBezTo>
                    <a:pt x="97985" y="91052"/>
                    <a:pt x="99697" y="87678"/>
                    <a:pt x="97425" y="86014"/>
                  </a:cubicBezTo>
                  <a:cubicBezTo>
                    <a:pt x="95289" y="84450"/>
                    <a:pt x="93123" y="82909"/>
                    <a:pt x="90947" y="81381"/>
                  </a:cubicBezTo>
                  <a:cubicBezTo>
                    <a:pt x="93392" y="81273"/>
                    <a:pt x="95080" y="78456"/>
                    <a:pt x="93684" y="76716"/>
                  </a:cubicBezTo>
                  <a:lnTo>
                    <a:pt x="93684" y="76716"/>
                  </a:lnTo>
                  <a:cubicBezTo>
                    <a:pt x="94824" y="77059"/>
                    <a:pt x="95980" y="77379"/>
                    <a:pt x="97165" y="77667"/>
                  </a:cubicBezTo>
                  <a:cubicBezTo>
                    <a:pt x="97444" y="77732"/>
                    <a:pt x="97732" y="77763"/>
                    <a:pt x="98020" y="77763"/>
                  </a:cubicBezTo>
                  <a:cubicBezTo>
                    <a:pt x="100249" y="77763"/>
                    <a:pt x="102582" y="75896"/>
                    <a:pt x="101626" y="73966"/>
                  </a:cubicBezTo>
                  <a:cubicBezTo>
                    <a:pt x="99845" y="70374"/>
                    <a:pt x="97464" y="67148"/>
                    <a:pt x="94720" y="64151"/>
                  </a:cubicBezTo>
                  <a:lnTo>
                    <a:pt x="94720" y="64151"/>
                  </a:lnTo>
                  <a:cubicBezTo>
                    <a:pt x="95841" y="64312"/>
                    <a:pt x="96973" y="64432"/>
                    <a:pt x="98129" y="64476"/>
                  </a:cubicBezTo>
                  <a:lnTo>
                    <a:pt x="98277" y="64476"/>
                  </a:lnTo>
                  <a:cubicBezTo>
                    <a:pt x="100277" y="64476"/>
                    <a:pt x="101694" y="62995"/>
                    <a:pt x="101794" y="61435"/>
                  </a:cubicBezTo>
                  <a:cubicBezTo>
                    <a:pt x="101798" y="61407"/>
                    <a:pt x="101794" y="61383"/>
                    <a:pt x="101798" y="61359"/>
                  </a:cubicBezTo>
                  <a:cubicBezTo>
                    <a:pt x="103911" y="60707"/>
                    <a:pt x="105659" y="59434"/>
                    <a:pt x="106548" y="57285"/>
                  </a:cubicBezTo>
                  <a:cubicBezTo>
                    <a:pt x="109000" y="51364"/>
                    <a:pt x="104955" y="45071"/>
                    <a:pt x="100469" y="40009"/>
                  </a:cubicBezTo>
                  <a:cubicBezTo>
                    <a:pt x="99994" y="39173"/>
                    <a:pt x="99422" y="38373"/>
                    <a:pt x="98761" y="37612"/>
                  </a:cubicBezTo>
                  <a:lnTo>
                    <a:pt x="98761" y="37612"/>
                  </a:lnTo>
                  <a:cubicBezTo>
                    <a:pt x="99954" y="37744"/>
                    <a:pt x="101174" y="37828"/>
                    <a:pt x="102419" y="37856"/>
                  </a:cubicBezTo>
                  <a:cubicBezTo>
                    <a:pt x="102450" y="37856"/>
                    <a:pt x="102478" y="37860"/>
                    <a:pt x="102510" y="37860"/>
                  </a:cubicBezTo>
                  <a:cubicBezTo>
                    <a:pt x="104327" y="37860"/>
                    <a:pt x="105863" y="36608"/>
                    <a:pt x="106119" y="35175"/>
                  </a:cubicBezTo>
                  <a:cubicBezTo>
                    <a:pt x="108752" y="33999"/>
                    <a:pt x="110792" y="31699"/>
                    <a:pt x="110400" y="29210"/>
                  </a:cubicBezTo>
                  <a:cubicBezTo>
                    <a:pt x="109824" y="25540"/>
                    <a:pt x="106020" y="22864"/>
                    <a:pt x="102755" y="20667"/>
                  </a:cubicBezTo>
                  <a:cubicBezTo>
                    <a:pt x="97269" y="16970"/>
                    <a:pt x="91327" y="13781"/>
                    <a:pt x="85081" y="11068"/>
                  </a:cubicBezTo>
                  <a:cubicBezTo>
                    <a:pt x="77523" y="7783"/>
                    <a:pt x="69817" y="4678"/>
                    <a:pt x="61794" y="2246"/>
                  </a:cubicBezTo>
                  <a:cubicBezTo>
                    <a:pt x="58666" y="1293"/>
                    <a:pt x="54280" y="1"/>
                    <a:pt x="50300" y="1"/>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093353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mp; TEXT 3">
  <p:cSld name="TITLE &amp; TEXT 3">
    <p:bg>
      <p:bgPr>
        <a:blipFill>
          <a:blip r:embed="rId2">
            <a:alphaModFix/>
          </a:blip>
          <a:stretch>
            <a:fillRect/>
          </a:stretch>
        </a:blipFill>
        <a:effectLst/>
      </p:bgPr>
    </p:bg>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flipH="1">
            <a:off x="5215749" y="2316333"/>
            <a:ext cx="5750800" cy="1570800"/>
          </a:xfrm>
          <a:prstGeom prst="rect">
            <a:avLst/>
          </a:prstGeom>
          <a:noFill/>
          <a:ln>
            <a:noFill/>
          </a:ln>
        </p:spPr>
        <p:txBody>
          <a:bodyPr spcFirstLastPara="1" wrap="square" lIns="0" tIns="0" rIns="0" bIns="0" anchor="b" anchorCtr="0">
            <a:noAutofit/>
          </a:bodyPr>
          <a:lstStyle>
            <a:lvl1pPr lvl="0" algn="r" rtl="0">
              <a:spcBef>
                <a:spcPts val="0"/>
              </a:spcBef>
              <a:spcAft>
                <a:spcPts val="0"/>
              </a:spcAft>
              <a:buClr>
                <a:srgbClr val="FFC39F"/>
              </a:buClr>
              <a:buSzPts val="3300"/>
              <a:buNone/>
              <a:defRPr i="0">
                <a:solidFill>
                  <a:srgbClr val="C9DAF8"/>
                </a:solidFill>
              </a:defRPr>
            </a:lvl1pPr>
            <a:lvl2pPr lvl="1" algn="r" rtl="0">
              <a:spcBef>
                <a:spcPts val="0"/>
              </a:spcBef>
              <a:spcAft>
                <a:spcPts val="0"/>
              </a:spcAft>
              <a:buClr>
                <a:srgbClr val="FFC39F"/>
              </a:buClr>
              <a:buSzPts val="2500"/>
              <a:buNone/>
              <a:defRPr sz="3333">
                <a:solidFill>
                  <a:srgbClr val="FFC39F"/>
                </a:solidFill>
              </a:defRPr>
            </a:lvl2pPr>
            <a:lvl3pPr lvl="2" algn="r" rtl="0">
              <a:spcBef>
                <a:spcPts val="0"/>
              </a:spcBef>
              <a:spcAft>
                <a:spcPts val="0"/>
              </a:spcAft>
              <a:buClr>
                <a:srgbClr val="FFC39F"/>
              </a:buClr>
              <a:buSzPts val="2500"/>
              <a:buNone/>
              <a:defRPr sz="3333">
                <a:solidFill>
                  <a:srgbClr val="FFC39F"/>
                </a:solidFill>
              </a:defRPr>
            </a:lvl3pPr>
            <a:lvl4pPr lvl="3" algn="r" rtl="0">
              <a:spcBef>
                <a:spcPts val="0"/>
              </a:spcBef>
              <a:spcAft>
                <a:spcPts val="0"/>
              </a:spcAft>
              <a:buClr>
                <a:srgbClr val="FFC39F"/>
              </a:buClr>
              <a:buSzPts val="2500"/>
              <a:buNone/>
              <a:defRPr sz="3333">
                <a:solidFill>
                  <a:srgbClr val="FFC39F"/>
                </a:solidFill>
              </a:defRPr>
            </a:lvl4pPr>
            <a:lvl5pPr lvl="4" algn="r" rtl="0">
              <a:spcBef>
                <a:spcPts val="0"/>
              </a:spcBef>
              <a:spcAft>
                <a:spcPts val="0"/>
              </a:spcAft>
              <a:buClr>
                <a:srgbClr val="FFC39F"/>
              </a:buClr>
              <a:buSzPts val="2500"/>
              <a:buNone/>
              <a:defRPr sz="3333">
                <a:solidFill>
                  <a:srgbClr val="FFC39F"/>
                </a:solidFill>
              </a:defRPr>
            </a:lvl5pPr>
            <a:lvl6pPr lvl="5" algn="r" rtl="0">
              <a:spcBef>
                <a:spcPts val="0"/>
              </a:spcBef>
              <a:spcAft>
                <a:spcPts val="0"/>
              </a:spcAft>
              <a:buClr>
                <a:srgbClr val="FFC39F"/>
              </a:buClr>
              <a:buSzPts val="2500"/>
              <a:buNone/>
              <a:defRPr sz="3333">
                <a:solidFill>
                  <a:srgbClr val="FFC39F"/>
                </a:solidFill>
              </a:defRPr>
            </a:lvl6pPr>
            <a:lvl7pPr lvl="6" algn="r" rtl="0">
              <a:spcBef>
                <a:spcPts val="0"/>
              </a:spcBef>
              <a:spcAft>
                <a:spcPts val="0"/>
              </a:spcAft>
              <a:buClr>
                <a:srgbClr val="FFC39F"/>
              </a:buClr>
              <a:buSzPts val="2500"/>
              <a:buNone/>
              <a:defRPr sz="3333">
                <a:solidFill>
                  <a:srgbClr val="FFC39F"/>
                </a:solidFill>
              </a:defRPr>
            </a:lvl7pPr>
            <a:lvl8pPr lvl="7" algn="r" rtl="0">
              <a:spcBef>
                <a:spcPts val="0"/>
              </a:spcBef>
              <a:spcAft>
                <a:spcPts val="0"/>
              </a:spcAft>
              <a:buClr>
                <a:srgbClr val="FFC39F"/>
              </a:buClr>
              <a:buSzPts val="2500"/>
              <a:buNone/>
              <a:defRPr sz="3333">
                <a:solidFill>
                  <a:srgbClr val="FFC39F"/>
                </a:solidFill>
              </a:defRPr>
            </a:lvl8pPr>
            <a:lvl9pPr lvl="8" algn="r" rtl="0">
              <a:spcBef>
                <a:spcPts val="0"/>
              </a:spcBef>
              <a:spcAft>
                <a:spcPts val="0"/>
              </a:spcAft>
              <a:buClr>
                <a:srgbClr val="FFC39F"/>
              </a:buClr>
              <a:buSzPts val="2500"/>
              <a:buNone/>
              <a:defRPr sz="3333">
                <a:solidFill>
                  <a:srgbClr val="FFC39F"/>
                </a:solidFill>
              </a:defRPr>
            </a:lvl9pPr>
          </a:lstStyle>
          <a:p>
            <a:endParaRPr/>
          </a:p>
        </p:txBody>
      </p:sp>
      <p:sp>
        <p:nvSpPr>
          <p:cNvPr id="66" name="Google Shape;66;p11"/>
          <p:cNvSpPr txBox="1">
            <a:spLocks noGrp="1"/>
          </p:cNvSpPr>
          <p:nvPr>
            <p:ph type="subTitle" idx="1"/>
          </p:nvPr>
        </p:nvSpPr>
        <p:spPr>
          <a:xfrm flipH="1">
            <a:off x="7232544" y="3998067"/>
            <a:ext cx="3734000" cy="913200"/>
          </a:xfrm>
          <a:prstGeom prst="rect">
            <a:avLst/>
          </a:prstGeom>
        </p:spPr>
        <p:txBody>
          <a:bodyPr spcFirstLastPara="1" wrap="square" lIns="0" tIns="0" rIns="0" bIns="0" anchor="t" anchorCtr="0">
            <a:noAutofit/>
          </a:bodyPr>
          <a:lstStyle>
            <a:lvl1pPr lvl="0" algn="r" rtl="0">
              <a:spcBef>
                <a:spcPts val="0"/>
              </a:spcBef>
              <a:spcAft>
                <a:spcPts val="0"/>
              </a:spcAft>
              <a:buNone/>
              <a:defRPr>
                <a:solidFill>
                  <a:srgbClr val="F3F3F3"/>
                </a:solidFill>
              </a:defRPr>
            </a:lvl1pPr>
            <a:lvl2pPr lvl="1" algn="r" rtl="0">
              <a:spcBef>
                <a:spcPts val="0"/>
              </a:spcBef>
              <a:spcAft>
                <a:spcPts val="0"/>
              </a:spcAft>
              <a:buNone/>
              <a:defRPr>
                <a:solidFill>
                  <a:srgbClr val="F3F3F3"/>
                </a:solidFill>
              </a:defRPr>
            </a:lvl2pPr>
            <a:lvl3pPr lvl="2" algn="r" rtl="0">
              <a:spcBef>
                <a:spcPts val="0"/>
              </a:spcBef>
              <a:spcAft>
                <a:spcPts val="0"/>
              </a:spcAft>
              <a:buNone/>
              <a:defRPr>
                <a:solidFill>
                  <a:srgbClr val="F3F3F3"/>
                </a:solidFill>
              </a:defRPr>
            </a:lvl3pPr>
            <a:lvl4pPr lvl="3" algn="r" rtl="0">
              <a:spcBef>
                <a:spcPts val="0"/>
              </a:spcBef>
              <a:spcAft>
                <a:spcPts val="0"/>
              </a:spcAft>
              <a:buNone/>
              <a:defRPr>
                <a:solidFill>
                  <a:srgbClr val="F3F3F3"/>
                </a:solidFill>
              </a:defRPr>
            </a:lvl4pPr>
            <a:lvl5pPr lvl="4" algn="r" rtl="0">
              <a:spcBef>
                <a:spcPts val="0"/>
              </a:spcBef>
              <a:spcAft>
                <a:spcPts val="0"/>
              </a:spcAft>
              <a:buNone/>
              <a:defRPr>
                <a:solidFill>
                  <a:srgbClr val="F3F3F3"/>
                </a:solidFill>
              </a:defRPr>
            </a:lvl5pPr>
            <a:lvl6pPr lvl="5" algn="r" rtl="0">
              <a:spcBef>
                <a:spcPts val="0"/>
              </a:spcBef>
              <a:spcAft>
                <a:spcPts val="0"/>
              </a:spcAft>
              <a:buNone/>
              <a:defRPr>
                <a:solidFill>
                  <a:srgbClr val="F3F3F3"/>
                </a:solidFill>
              </a:defRPr>
            </a:lvl6pPr>
            <a:lvl7pPr lvl="6" algn="r" rtl="0">
              <a:spcBef>
                <a:spcPts val="0"/>
              </a:spcBef>
              <a:spcAft>
                <a:spcPts val="0"/>
              </a:spcAft>
              <a:buNone/>
              <a:defRPr>
                <a:solidFill>
                  <a:srgbClr val="F3F3F3"/>
                </a:solidFill>
              </a:defRPr>
            </a:lvl7pPr>
            <a:lvl8pPr lvl="7" algn="r" rtl="0">
              <a:spcBef>
                <a:spcPts val="0"/>
              </a:spcBef>
              <a:spcAft>
                <a:spcPts val="0"/>
              </a:spcAft>
              <a:buNone/>
              <a:defRPr>
                <a:solidFill>
                  <a:srgbClr val="F3F3F3"/>
                </a:solidFill>
              </a:defRPr>
            </a:lvl8pPr>
            <a:lvl9pPr lvl="8" algn="r" rtl="0">
              <a:spcBef>
                <a:spcPts val="0"/>
              </a:spcBef>
              <a:spcAft>
                <a:spcPts val="0"/>
              </a:spcAft>
              <a:buNone/>
              <a:defRPr>
                <a:solidFill>
                  <a:srgbClr val="F3F3F3"/>
                </a:solidFill>
              </a:defRPr>
            </a:lvl9pPr>
          </a:lstStyle>
          <a:p>
            <a:endParaRPr/>
          </a:p>
        </p:txBody>
      </p:sp>
    </p:spTree>
    <p:extLst>
      <p:ext uri="{BB962C8B-B14F-4D97-AF65-F5344CB8AC3E}">
        <p14:creationId xmlns:p14="http://schemas.microsoft.com/office/powerpoint/2010/main" val="1346355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TITLE">
  <p:cSld name="BIG TITLE">
    <p:bg>
      <p:bgPr>
        <a:blipFill>
          <a:blip r:embed="rId2">
            <a:alphaModFix/>
          </a:blip>
          <a:stretch>
            <a:fillRect/>
          </a:stretch>
        </a:blipFill>
        <a:effectLst/>
      </p:bgPr>
    </p:bg>
    <p:spTree>
      <p:nvGrpSpPr>
        <p:cNvPr id="1" name="Shape 67"/>
        <p:cNvGrpSpPr/>
        <p:nvPr/>
      </p:nvGrpSpPr>
      <p:grpSpPr>
        <a:xfrm>
          <a:off x="0" y="0"/>
          <a:ext cx="0" cy="0"/>
          <a:chOff x="0" y="0"/>
          <a:chExt cx="0" cy="0"/>
        </a:xfrm>
      </p:grpSpPr>
      <p:sp>
        <p:nvSpPr>
          <p:cNvPr id="68" name="Google Shape;68;p12"/>
          <p:cNvSpPr txBox="1">
            <a:spLocks noGrp="1"/>
          </p:cNvSpPr>
          <p:nvPr>
            <p:ph type="title"/>
          </p:nvPr>
        </p:nvSpPr>
        <p:spPr>
          <a:xfrm>
            <a:off x="1215879" y="1244167"/>
            <a:ext cx="3568400" cy="4369600"/>
          </a:xfrm>
          <a:prstGeom prst="rect">
            <a:avLst/>
          </a:prstGeom>
        </p:spPr>
        <p:txBody>
          <a:bodyPr spcFirstLastPara="1" wrap="square" lIns="0" tIns="0" rIns="0" bIns="0" anchor="ctr" anchorCtr="0">
            <a:noAutofit/>
          </a:bodyPr>
          <a:lstStyle>
            <a:lvl1pPr lvl="0" rtl="0">
              <a:spcBef>
                <a:spcPts val="0"/>
              </a:spcBef>
              <a:spcAft>
                <a:spcPts val="0"/>
              </a:spcAft>
              <a:buNone/>
              <a:defRPr sz="6400"/>
            </a:lvl1pPr>
            <a:lvl2pPr lvl="1" rtl="0">
              <a:spcBef>
                <a:spcPts val="0"/>
              </a:spcBef>
              <a:spcAft>
                <a:spcPts val="0"/>
              </a:spcAft>
              <a:buNone/>
              <a:defRPr sz="6400"/>
            </a:lvl2pPr>
            <a:lvl3pPr lvl="2" rtl="0">
              <a:spcBef>
                <a:spcPts val="0"/>
              </a:spcBef>
              <a:spcAft>
                <a:spcPts val="0"/>
              </a:spcAft>
              <a:buNone/>
              <a:defRPr sz="6400"/>
            </a:lvl3pPr>
            <a:lvl4pPr lvl="3" rtl="0">
              <a:spcBef>
                <a:spcPts val="0"/>
              </a:spcBef>
              <a:spcAft>
                <a:spcPts val="0"/>
              </a:spcAft>
              <a:buNone/>
              <a:defRPr sz="6400"/>
            </a:lvl4pPr>
            <a:lvl5pPr lvl="4" rtl="0">
              <a:spcBef>
                <a:spcPts val="0"/>
              </a:spcBef>
              <a:spcAft>
                <a:spcPts val="0"/>
              </a:spcAft>
              <a:buNone/>
              <a:defRPr sz="6400"/>
            </a:lvl5pPr>
            <a:lvl6pPr lvl="5" rtl="0">
              <a:spcBef>
                <a:spcPts val="0"/>
              </a:spcBef>
              <a:spcAft>
                <a:spcPts val="0"/>
              </a:spcAft>
              <a:buNone/>
              <a:defRPr sz="6400"/>
            </a:lvl6pPr>
            <a:lvl7pPr lvl="6" rtl="0">
              <a:spcBef>
                <a:spcPts val="0"/>
              </a:spcBef>
              <a:spcAft>
                <a:spcPts val="0"/>
              </a:spcAft>
              <a:buNone/>
              <a:defRPr sz="6400"/>
            </a:lvl7pPr>
            <a:lvl8pPr lvl="7" rtl="0">
              <a:spcBef>
                <a:spcPts val="0"/>
              </a:spcBef>
              <a:spcAft>
                <a:spcPts val="0"/>
              </a:spcAft>
              <a:buNone/>
              <a:defRPr sz="6400"/>
            </a:lvl8pPr>
            <a:lvl9pPr lvl="8" rtl="0">
              <a:spcBef>
                <a:spcPts val="0"/>
              </a:spcBef>
              <a:spcAft>
                <a:spcPts val="0"/>
              </a:spcAft>
              <a:buNone/>
              <a:defRPr sz="6400"/>
            </a:lvl9pPr>
          </a:lstStyle>
          <a:p>
            <a:endParaRPr/>
          </a:p>
        </p:txBody>
      </p:sp>
    </p:spTree>
    <p:extLst>
      <p:ext uri="{BB962C8B-B14F-4D97-AF65-F5344CB8AC3E}">
        <p14:creationId xmlns:p14="http://schemas.microsoft.com/office/powerpoint/2010/main" val="23098207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TITLE 1">
  <p:cSld name="BIG TITLE 1">
    <p:bg>
      <p:bgPr>
        <a:blipFill>
          <a:blip r:embed="rId2">
            <a:alphaModFix/>
          </a:blip>
          <a:stretch>
            <a:fillRect/>
          </a:stretch>
        </a:blipFill>
        <a:effectLst/>
      </p:bgPr>
    </p:bg>
    <p:spTree>
      <p:nvGrpSpPr>
        <p:cNvPr id="1" name="Shape 69"/>
        <p:cNvGrpSpPr/>
        <p:nvPr/>
      </p:nvGrpSpPr>
      <p:grpSpPr>
        <a:xfrm>
          <a:off x="0" y="0"/>
          <a:ext cx="0" cy="0"/>
          <a:chOff x="0" y="0"/>
          <a:chExt cx="0" cy="0"/>
        </a:xfrm>
      </p:grpSpPr>
      <p:sp>
        <p:nvSpPr>
          <p:cNvPr id="70" name="Google Shape;70;p13"/>
          <p:cNvSpPr txBox="1">
            <a:spLocks noGrp="1"/>
          </p:cNvSpPr>
          <p:nvPr>
            <p:ph type="title"/>
          </p:nvPr>
        </p:nvSpPr>
        <p:spPr>
          <a:xfrm>
            <a:off x="1592200" y="2238800"/>
            <a:ext cx="9007600" cy="2380400"/>
          </a:xfrm>
          <a:prstGeom prst="rect">
            <a:avLst/>
          </a:prstGeom>
        </p:spPr>
        <p:txBody>
          <a:bodyPr spcFirstLastPara="1" wrap="square" lIns="0" tIns="0" rIns="0" bIns="0" anchor="ctr" anchorCtr="0">
            <a:noAutofit/>
          </a:bodyPr>
          <a:lstStyle>
            <a:lvl1pPr lvl="0" algn="ctr" rtl="0">
              <a:spcBef>
                <a:spcPts val="0"/>
              </a:spcBef>
              <a:spcAft>
                <a:spcPts val="0"/>
              </a:spcAft>
              <a:buNone/>
              <a:defRPr sz="8000">
                <a:solidFill>
                  <a:srgbClr val="DD7E6B"/>
                </a:solidFill>
              </a:defRPr>
            </a:lvl1pPr>
            <a:lvl2pPr lvl="1" algn="ctr" rtl="0">
              <a:spcBef>
                <a:spcPts val="0"/>
              </a:spcBef>
              <a:spcAft>
                <a:spcPts val="0"/>
              </a:spcAft>
              <a:buNone/>
              <a:defRPr sz="8000">
                <a:solidFill>
                  <a:srgbClr val="DD7E6B"/>
                </a:solidFill>
              </a:defRPr>
            </a:lvl2pPr>
            <a:lvl3pPr lvl="2" algn="ctr" rtl="0">
              <a:spcBef>
                <a:spcPts val="0"/>
              </a:spcBef>
              <a:spcAft>
                <a:spcPts val="0"/>
              </a:spcAft>
              <a:buNone/>
              <a:defRPr sz="8000">
                <a:solidFill>
                  <a:srgbClr val="DD7E6B"/>
                </a:solidFill>
              </a:defRPr>
            </a:lvl3pPr>
            <a:lvl4pPr lvl="3" algn="ctr" rtl="0">
              <a:spcBef>
                <a:spcPts val="0"/>
              </a:spcBef>
              <a:spcAft>
                <a:spcPts val="0"/>
              </a:spcAft>
              <a:buNone/>
              <a:defRPr sz="8000">
                <a:solidFill>
                  <a:srgbClr val="DD7E6B"/>
                </a:solidFill>
              </a:defRPr>
            </a:lvl4pPr>
            <a:lvl5pPr lvl="4" algn="ctr" rtl="0">
              <a:spcBef>
                <a:spcPts val="0"/>
              </a:spcBef>
              <a:spcAft>
                <a:spcPts val="0"/>
              </a:spcAft>
              <a:buNone/>
              <a:defRPr sz="8000">
                <a:solidFill>
                  <a:srgbClr val="DD7E6B"/>
                </a:solidFill>
              </a:defRPr>
            </a:lvl5pPr>
            <a:lvl6pPr lvl="5" algn="ctr" rtl="0">
              <a:spcBef>
                <a:spcPts val="0"/>
              </a:spcBef>
              <a:spcAft>
                <a:spcPts val="0"/>
              </a:spcAft>
              <a:buNone/>
              <a:defRPr sz="8000">
                <a:solidFill>
                  <a:srgbClr val="DD7E6B"/>
                </a:solidFill>
              </a:defRPr>
            </a:lvl6pPr>
            <a:lvl7pPr lvl="6" algn="ctr" rtl="0">
              <a:spcBef>
                <a:spcPts val="0"/>
              </a:spcBef>
              <a:spcAft>
                <a:spcPts val="0"/>
              </a:spcAft>
              <a:buNone/>
              <a:defRPr sz="8000">
                <a:solidFill>
                  <a:srgbClr val="DD7E6B"/>
                </a:solidFill>
              </a:defRPr>
            </a:lvl7pPr>
            <a:lvl8pPr lvl="7" algn="ctr" rtl="0">
              <a:spcBef>
                <a:spcPts val="0"/>
              </a:spcBef>
              <a:spcAft>
                <a:spcPts val="0"/>
              </a:spcAft>
              <a:buNone/>
              <a:defRPr sz="8000">
                <a:solidFill>
                  <a:srgbClr val="DD7E6B"/>
                </a:solidFill>
              </a:defRPr>
            </a:lvl8pPr>
            <a:lvl9pPr lvl="8" algn="ctr" rtl="0">
              <a:spcBef>
                <a:spcPts val="0"/>
              </a:spcBef>
              <a:spcAft>
                <a:spcPts val="0"/>
              </a:spcAft>
              <a:buNone/>
              <a:defRPr sz="8000">
                <a:solidFill>
                  <a:srgbClr val="DD7E6B"/>
                </a:solidFill>
              </a:defRPr>
            </a:lvl9pPr>
          </a:lstStyle>
          <a:p>
            <a:endParaRPr/>
          </a:p>
        </p:txBody>
      </p:sp>
      <p:sp>
        <p:nvSpPr>
          <p:cNvPr id="71" name="Google Shape;71;p13"/>
          <p:cNvSpPr/>
          <p:nvPr/>
        </p:nvSpPr>
        <p:spPr>
          <a:xfrm rot="10800000" flipH="1">
            <a:off x="3101750" y="1161694"/>
            <a:ext cx="5988367" cy="4725372"/>
          </a:xfrm>
          <a:custGeom>
            <a:avLst/>
            <a:gdLst/>
            <a:ahLst/>
            <a:cxnLst/>
            <a:rect l="l" t="t" r="r" b="b"/>
            <a:pathLst>
              <a:path w="90191" h="71169" extrusionOk="0">
                <a:moveTo>
                  <a:pt x="51262" y="4765"/>
                </a:moveTo>
                <a:cubicBezTo>
                  <a:pt x="51543" y="4765"/>
                  <a:pt x="51822" y="4770"/>
                  <a:pt x="52107" y="4781"/>
                </a:cubicBezTo>
                <a:cubicBezTo>
                  <a:pt x="53975" y="4833"/>
                  <a:pt x="54987" y="5361"/>
                  <a:pt x="55432" y="6154"/>
                </a:cubicBezTo>
                <a:cubicBezTo>
                  <a:pt x="51794" y="7210"/>
                  <a:pt x="48217" y="9267"/>
                  <a:pt x="46121" y="10663"/>
                </a:cubicBezTo>
                <a:cubicBezTo>
                  <a:pt x="46025" y="10731"/>
                  <a:pt x="45925" y="10799"/>
                  <a:pt x="45825" y="10863"/>
                </a:cubicBezTo>
                <a:cubicBezTo>
                  <a:pt x="45553" y="10363"/>
                  <a:pt x="45052" y="9947"/>
                  <a:pt x="44389" y="9719"/>
                </a:cubicBezTo>
                <a:cubicBezTo>
                  <a:pt x="46153" y="8262"/>
                  <a:pt x="44493" y="6181"/>
                  <a:pt x="42360" y="6181"/>
                </a:cubicBezTo>
                <a:cubicBezTo>
                  <a:pt x="42252" y="6181"/>
                  <a:pt x="42140" y="6190"/>
                  <a:pt x="42032" y="6198"/>
                </a:cubicBezTo>
                <a:cubicBezTo>
                  <a:pt x="44973" y="5302"/>
                  <a:pt x="48058" y="4765"/>
                  <a:pt x="51262" y="4765"/>
                </a:cubicBezTo>
                <a:close/>
                <a:moveTo>
                  <a:pt x="53559" y="12371"/>
                </a:moveTo>
                <a:lnTo>
                  <a:pt x="53559" y="12371"/>
                </a:lnTo>
                <a:cubicBezTo>
                  <a:pt x="53323" y="12716"/>
                  <a:pt x="53087" y="13044"/>
                  <a:pt x="52859" y="13348"/>
                </a:cubicBezTo>
                <a:cubicBezTo>
                  <a:pt x="52583" y="13296"/>
                  <a:pt x="52315" y="13252"/>
                  <a:pt x="52038" y="13216"/>
                </a:cubicBezTo>
                <a:cubicBezTo>
                  <a:pt x="52551" y="12916"/>
                  <a:pt x="53059" y="12632"/>
                  <a:pt x="53559" y="12371"/>
                </a:cubicBezTo>
                <a:close/>
                <a:moveTo>
                  <a:pt x="60457" y="10499"/>
                </a:moveTo>
                <a:cubicBezTo>
                  <a:pt x="60693" y="10607"/>
                  <a:pt x="60869" y="10772"/>
                  <a:pt x="60978" y="10999"/>
                </a:cubicBezTo>
                <a:cubicBezTo>
                  <a:pt x="61593" y="12308"/>
                  <a:pt x="60645" y="13856"/>
                  <a:pt x="59453" y="15213"/>
                </a:cubicBezTo>
                <a:cubicBezTo>
                  <a:pt x="58601" y="15592"/>
                  <a:pt x="57772" y="16017"/>
                  <a:pt x="56965" y="16465"/>
                </a:cubicBezTo>
                <a:cubicBezTo>
                  <a:pt x="57004" y="16417"/>
                  <a:pt x="57044" y="16369"/>
                  <a:pt x="57080" y="16325"/>
                </a:cubicBezTo>
                <a:cubicBezTo>
                  <a:pt x="58365" y="14737"/>
                  <a:pt x="59685" y="12648"/>
                  <a:pt x="60457" y="10499"/>
                </a:cubicBezTo>
                <a:close/>
                <a:moveTo>
                  <a:pt x="48430" y="17945"/>
                </a:moveTo>
                <a:lnTo>
                  <a:pt x="48430" y="17945"/>
                </a:lnTo>
                <a:cubicBezTo>
                  <a:pt x="47685" y="18670"/>
                  <a:pt x="46889" y="19346"/>
                  <a:pt x="46041" y="19985"/>
                </a:cubicBezTo>
                <a:cubicBezTo>
                  <a:pt x="45949" y="19542"/>
                  <a:pt x="45721" y="19121"/>
                  <a:pt x="45397" y="18766"/>
                </a:cubicBezTo>
                <a:cubicBezTo>
                  <a:pt x="46389" y="18382"/>
                  <a:pt x="47405" y="18098"/>
                  <a:pt x="48430" y="17945"/>
                </a:cubicBezTo>
                <a:close/>
                <a:moveTo>
                  <a:pt x="14204" y="18897"/>
                </a:moveTo>
                <a:lnTo>
                  <a:pt x="14204" y="18897"/>
                </a:lnTo>
                <a:cubicBezTo>
                  <a:pt x="11908" y="21130"/>
                  <a:pt x="9710" y="23439"/>
                  <a:pt x="7582" y="25787"/>
                </a:cubicBezTo>
                <a:cubicBezTo>
                  <a:pt x="8911" y="23163"/>
                  <a:pt x="11455" y="20874"/>
                  <a:pt x="14204" y="18897"/>
                </a:cubicBezTo>
                <a:close/>
                <a:moveTo>
                  <a:pt x="35198" y="24947"/>
                </a:moveTo>
                <a:cubicBezTo>
                  <a:pt x="35198" y="25015"/>
                  <a:pt x="35202" y="25084"/>
                  <a:pt x="35206" y="25152"/>
                </a:cubicBezTo>
                <a:cubicBezTo>
                  <a:pt x="34670" y="25728"/>
                  <a:pt x="34138" y="26304"/>
                  <a:pt x="33606" y="26880"/>
                </a:cubicBezTo>
                <a:cubicBezTo>
                  <a:pt x="32177" y="27564"/>
                  <a:pt x="30768" y="28253"/>
                  <a:pt x="29412" y="28960"/>
                </a:cubicBezTo>
                <a:cubicBezTo>
                  <a:pt x="31313" y="27600"/>
                  <a:pt x="33257" y="26275"/>
                  <a:pt x="35198" y="24947"/>
                </a:cubicBezTo>
                <a:close/>
                <a:moveTo>
                  <a:pt x="82050" y="30753"/>
                </a:moveTo>
                <a:cubicBezTo>
                  <a:pt x="83182" y="32002"/>
                  <a:pt x="81618" y="35483"/>
                  <a:pt x="80535" y="37715"/>
                </a:cubicBezTo>
                <a:cubicBezTo>
                  <a:pt x="80363" y="37691"/>
                  <a:pt x="80191" y="37683"/>
                  <a:pt x="80015" y="37679"/>
                </a:cubicBezTo>
                <a:cubicBezTo>
                  <a:pt x="80631" y="36171"/>
                  <a:pt x="81051" y="34635"/>
                  <a:pt x="81103" y="33122"/>
                </a:cubicBezTo>
                <a:cubicBezTo>
                  <a:pt x="81243" y="32969"/>
                  <a:pt x="81383" y="32829"/>
                  <a:pt x="81519" y="32677"/>
                </a:cubicBezTo>
                <a:cubicBezTo>
                  <a:pt x="81984" y="32162"/>
                  <a:pt x="82100" y="31625"/>
                  <a:pt x="81995" y="31133"/>
                </a:cubicBezTo>
                <a:cubicBezTo>
                  <a:pt x="82113" y="30996"/>
                  <a:pt x="82150" y="30866"/>
                  <a:pt x="82050" y="30753"/>
                </a:cubicBezTo>
                <a:close/>
                <a:moveTo>
                  <a:pt x="24039" y="37231"/>
                </a:moveTo>
                <a:lnTo>
                  <a:pt x="24039" y="37231"/>
                </a:lnTo>
                <a:cubicBezTo>
                  <a:pt x="21838" y="39604"/>
                  <a:pt x="19629" y="41972"/>
                  <a:pt x="17396" y="44321"/>
                </a:cubicBezTo>
                <a:cubicBezTo>
                  <a:pt x="17372" y="44333"/>
                  <a:pt x="17353" y="44341"/>
                  <a:pt x="17329" y="44353"/>
                </a:cubicBezTo>
                <a:lnTo>
                  <a:pt x="17329" y="44353"/>
                </a:lnTo>
                <a:cubicBezTo>
                  <a:pt x="18181" y="43385"/>
                  <a:pt x="19001" y="42448"/>
                  <a:pt x="19730" y="41552"/>
                </a:cubicBezTo>
                <a:cubicBezTo>
                  <a:pt x="20634" y="40444"/>
                  <a:pt x="21462" y="39287"/>
                  <a:pt x="22262" y="38116"/>
                </a:cubicBezTo>
                <a:cubicBezTo>
                  <a:pt x="22866" y="37823"/>
                  <a:pt x="23459" y="37527"/>
                  <a:pt x="24039" y="37231"/>
                </a:cubicBezTo>
                <a:close/>
                <a:moveTo>
                  <a:pt x="47909" y="45757"/>
                </a:moveTo>
                <a:lnTo>
                  <a:pt x="47909" y="45757"/>
                </a:lnTo>
                <a:cubicBezTo>
                  <a:pt x="47757" y="46286"/>
                  <a:pt x="47613" y="46818"/>
                  <a:pt x="47486" y="47350"/>
                </a:cubicBezTo>
                <a:cubicBezTo>
                  <a:pt x="45705" y="49346"/>
                  <a:pt x="43813" y="51271"/>
                  <a:pt x="41816" y="53144"/>
                </a:cubicBezTo>
                <a:cubicBezTo>
                  <a:pt x="41844" y="52991"/>
                  <a:pt x="41868" y="52843"/>
                  <a:pt x="41896" y="52695"/>
                </a:cubicBezTo>
                <a:cubicBezTo>
                  <a:pt x="41988" y="52195"/>
                  <a:pt x="42108" y="51703"/>
                  <a:pt x="42228" y="51207"/>
                </a:cubicBezTo>
                <a:cubicBezTo>
                  <a:pt x="42801" y="50491"/>
                  <a:pt x="43377" y="49778"/>
                  <a:pt x="43961" y="49067"/>
                </a:cubicBezTo>
                <a:cubicBezTo>
                  <a:pt x="45292" y="47974"/>
                  <a:pt x="46609" y="46873"/>
                  <a:pt x="47909" y="45757"/>
                </a:cubicBezTo>
                <a:close/>
                <a:moveTo>
                  <a:pt x="42628" y="36615"/>
                </a:moveTo>
                <a:lnTo>
                  <a:pt x="42628" y="36615"/>
                </a:lnTo>
                <a:cubicBezTo>
                  <a:pt x="42092" y="37539"/>
                  <a:pt x="41576" y="38483"/>
                  <a:pt x="41072" y="39440"/>
                </a:cubicBezTo>
                <a:cubicBezTo>
                  <a:pt x="38243" y="42389"/>
                  <a:pt x="35550" y="45409"/>
                  <a:pt x="33054" y="48386"/>
                </a:cubicBezTo>
                <a:cubicBezTo>
                  <a:pt x="32457" y="49094"/>
                  <a:pt x="31549" y="50295"/>
                  <a:pt x="30624" y="51719"/>
                </a:cubicBezTo>
                <a:cubicBezTo>
                  <a:pt x="29200" y="52808"/>
                  <a:pt x="27560" y="53999"/>
                  <a:pt x="25708" y="54564"/>
                </a:cubicBezTo>
                <a:cubicBezTo>
                  <a:pt x="25887" y="53667"/>
                  <a:pt x="26260" y="52788"/>
                  <a:pt x="26727" y="51927"/>
                </a:cubicBezTo>
                <a:cubicBezTo>
                  <a:pt x="30284" y="47514"/>
                  <a:pt x="34550" y="43436"/>
                  <a:pt x="38747" y="39324"/>
                </a:cubicBezTo>
                <a:cubicBezTo>
                  <a:pt x="40083" y="38479"/>
                  <a:pt x="41372" y="37571"/>
                  <a:pt x="42628" y="36615"/>
                </a:cubicBezTo>
                <a:close/>
                <a:moveTo>
                  <a:pt x="64182" y="53560"/>
                </a:moveTo>
                <a:lnTo>
                  <a:pt x="64182" y="53560"/>
                </a:lnTo>
                <a:cubicBezTo>
                  <a:pt x="63086" y="55377"/>
                  <a:pt x="61750" y="57681"/>
                  <a:pt x="60065" y="59650"/>
                </a:cubicBezTo>
                <a:cubicBezTo>
                  <a:pt x="60278" y="58717"/>
                  <a:pt x="60553" y="57777"/>
                  <a:pt x="60885" y="56836"/>
                </a:cubicBezTo>
                <a:cubicBezTo>
                  <a:pt x="60954" y="56708"/>
                  <a:pt x="61026" y="56581"/>
                  <a:pt x="61098" y="56452"/>
                </a:cubicBezTo>
                <a:cubicBezTo>
                  <a:pt x="62141" y="55504"/>
                  <a:pt x="63170" y="54536"/>
                  <a:pt x="64182" y="53560"/>
                </a:cubicBezTo>
                <a:close/>
                <a:moveTo>
                  <a:pt x="72865" y="51691"/>
                </a:moveTo>
                <a:cubicBezTo>
                  <a:pt x="71520" y="53840"/>
                  <a:pt x="70128" y="55876"/>
                  <a:pt x="68499" y="57901"/>
                </a:cubicBezTo>
                <a:cubicBezTo>
                  <a:pt x="67219" y="59497"/>
                  <a:pt x="65931" y="61085"/>
                  <a:pt x="64518" y="62598"/>
                </a:cubicBezTo>
                <a:cubicBezTo>
                  <a:pt x="65811" y="61118"/>
                  <a:pt x="66939" y="59521"/>
                  <a:pt x="67971" y="58012"/>
                </a:cubicBezTo>
                <a:cubicBezTo>
                  <a:pt x="69323" y="56044"/>
                  <a:pt x="70560" y="54020"/>
                  <a:pt x="71768" y="51983"/>
                </a:cubicBezTo>
                <a:cubicBezTo>
                  <a:pt x="72148" y="51903"/>
                  <a:pt x="72509" y="51803"/>
                  <a:pt x="72865" y="51691"/>
                </a:cubicBezTo>
                <a:close/>
                <a:moveTo>
                  <a:pt x="40544" y="62790"/>
                </a:moveTo>
                <a:lnTo>
                  <a:pt x="40544" y="62790"/>
                </a:lnTo>
                <a:cubicBezTo>
                  <a:pt x="40515" y="63059"/>
                  <a:pt x="40544" y="63323"/>
                  <a:pt x="40616" y="63578"/>
                </a:cubicBezTo>
                <a:cubicBezTo>
                  <a:pt x="39656" y="63839"/>
                  <a:pt x="38687" y="64010"/>
                  <a:pt x="37715" y="64067"/>
                </a:cubicBezTo>
                <a:cubicBezTo>
                  <a:pt x="38675" y="63694"/>
                  <a:pt x="39619" y="63266"/>
                  <a:pt x="40544" y="62790"/>
                </a:cubicBezTo>
                <a:close/>
                <a:moveTo>
                  <a:pt x="50186" y="0"/>
                </a:moveTo>
                <a:cubicBezTo>
                  <a:pt x="45685" y="0"/>
                  <a:pt x="40923" y="1348"/>
                  <a:pt x="36618" y="3181"/>
                </a:cubicBezTo>
                <a:cubicBezTo>
                  <a:pt x="36178" y="2361"/>
                  <a:pt x="35154" y="1729"/>
                  <a:pt x="34077" y="1729"/>
                </a:cubicBezTo>
                <a:cubicBezTo>
                  <a:pt x="33826" y="1729"/>
                  <a:pt x="33573" y="1764"/>
                  <a:pt x="33325" y="1836"/>
                </a:cubicBezTo>
                <a:cubicBezTo>
                  <a:pt x="27968" y="3409"/>
                  <a:pt x="24286" y="7651"/>
                  <a:pt x="21090" y="11575"/>
                </a:cubicBezTo>
                <a:cubicBezTo>
                  <a:pt x="19313" y="12495"/>
                  <a:pt x="17597" y="13472"/>
                  <a:pt x="15956" y="14456"/>
                </a:cubicBezTo>
                <a:cubicBezTo>
                  <a:pt x="10915" y="17477"/>
                  <a:pt x="5053" y="21594"/>
                  <a:pt x="3577" y="26860"/>
                </a:cubicBezTo>
                <a:cubicBezTo>
                  <a:pt x="3376" y="27580"/>
                  <a:pt x="3833" y="28441"/>
                  <a:pt x="4774" y="28609"/>
                </a:cubicBezTo>
                <a:cubicBezTo>
                  <a:pt x="4861" y="28624"/>
                  <a:pt x="4953" y="28628"/>
                  <a:pt x="5042" y="28640"/>
                </a:cubicBezTo>
                <a:cubicBezTo>
                  <a:pt x="3733" y="30133"/>
                  <a:pt x="2445" y="31629"/>
                  <a:pt x="1168" y="33126"/>
                </a:cubicBezTo>
                <a:cubicBezTo>
                  <a:pt x="0" y="34490"/>
                  <a:pt x="1320" y="36059"/>
                  <a:pt x="2937" y="36459"/>
                </a:cubicBezTo>
                <a:cubicBezTo>
                  <a:pt x="2625" y="37339"/>
                  <a:pt x="2429" y="38247"/>
                  <a:pt x="2373" y="39191"/>
                </a:cubicBezTo>
                <a:cubicBezTo>
                  <a:pt x="2329" y="39955"/>
                  <a:pt x="2933" y="40904"/>
                  <a:pt x="3789" y="41236"/>
                </a:cubicBezTo>
                <a:cubicBezTo>
                  <a:pt x="4061" y="41340"/>
                  <a:pt x="4342" y="41436"/>
                  <a:pt x="4621" y="41520"/>
                </a:cubicBezTo>
                <a:cubicBezTo>
                  <a:pt x="2949" y="44141"/>
                  <a:pt x="1600" y="46878"/>
                  <a:pt x="848" y="49826"/>
                </a:cubicBezTo>
                <a:cubicBezTo>
                  <a:pt x="484" y="51263"/>
                  <a:pt x="1876" y="52795"/>
                  <a:pt x="3544" y="52795"/>
                </a:cubicBezTo>
                <a:cubicBezTo>
                  <a:pt x="3813" y="52795"/>
                  <a:pt x="4089" y="52755"/>
                  <a:pt x="4366" y="52668"/>
                </a:cubicBezTo>
                <a:lnTo>
                  <a:pt x="4366" y="52668"/>
                </a:lnTo>
                <a:cubicBezTo>
                  <a:pt x="2809" y="55332"/>
                  <a:pt x="1720" y="58105"/>
                  <a:pt x="1568" y="60982"/>
                </a:cubicBezTo>
                <a:cubicBezTo>
                  <a:pt x="1496" y="62334"/>
                  <a:pt x="3016" y="63318"/>
                  <a:pt x="4497" y="63318"/>
                </a:cubicBezTo>
                <a:cubicBezTo>
                  <a:pt x="5182" y="63318"/>
                  <a:pt x="5858" y="63107"/>
                  <a:pt x="6370" y="62630"/>
                </a:cubicBezTo>
                <a:cubicBezTo>
                  <a:pt x="7862" y="61229"/>
                  <a:pt x="9330" y="59809"/>
                  <a:pt x="10791" y="58381"/>
                </a:cubicBezTo>
                <a:cubicBezTo>
                  <a:pt x="10867" y="59585"/>
                  <a:pt x="12395" y="60505"/>
                  <a:pt x="13856" y="60505"/>
                </a:cubicBezTo>
                <a:cubicBezTo>
                  <a:pt x="14344" y="60505"/>
                  <a:pt x="14824" y="60406"/>
                  <a:pt x="15241" y="60173"/>
                </a:cubicBezTo>
                <a:lnTo>
                  <a:pt x="15241" y="60173"/>
                </a:lnTo>
                <a:cubicBezTo>
                  <a:pt x="14912" y="60926"/>
                  <a:pt x="14604" y="61682"/>
                  <a:pt x="14332" y="62459"/>
                </a:cubicBezTo>
                <a:cubicBezTo>
                  <a:pt x="13856" y="63827"/>
                  <a:pt x="15272" y="65527"/>
                  <a:pt x="17001" y="65527"/>
                </a:cubicBezTo>
                <a:cubicBezTo>
                  <a:pt x="17281" y="65527"/>
                  <a:pt x="17573" y="65483"/>
                  <a:pt x="17861" y="65383"/>
                </a:cubicBezTo>
                <a:cubicBezTo>
                  <a:pt x="21290" y="64215"/>
                  <a:pt x="24371" y="62654"/>
                  <a:pt x="27228" y="60858"/>
                </a:cubicBezTo>
                <a:lnTo>
                  <a:pt x="27228" y="60858"/>
                </a:lnTo>
                <a:cubicBezTo>
                  <a:pt x="27076" y="61590"/>
                  <a:pt x="26960" y="62334"/>
                  <a:pt x="26919" y="63090"/>
                </a:cubicBezTo>
                <a:cubicBezTo>
                  <a:pt x="26847" y="64455"/>
                  <a:pt x="28296" y="65427"/>
                  <a:pt x="29820" y="65495"/>
                </a:cubicBezTo>
                <a:lnTo>
                  <a:pt x="29893" y="65495"/>
                </a:lnTo>
                <a:cubicBezTo>
                  <a:pt x="30513" y="66884"/>
                  <a:pt x="31729" y="68028"/>
                  <a:pt x="33778" y="68612"/>
                </a:cubicBezTo>
                <a:cubicBezTo>
                  <a:pt x="34958" y="68948"/>
                  <a:pt x="36158" y="69096"/>
                  <a:pt x="37355" y="69096"/>
                </a:cubicBezTo>
                <a:cubicBezTo>
                  <a:pt x="41888" y="69096"/>
                  <a:pt x="46441" y="66952"/>
                  <a:pt x="50262" y="64627"/>
                </a:cubicBezTo>
                <a:cubicBezTo>
                  <a:pt x="51059" y="64315"/>
                  <a:pt x="51822" y="63938"/>
                  <a:pt x="52543" y="63506"/>
                </a:cubicBezTo>
                <a:lnTo>
                  <a:pt x="52543" y="63506"/>
                </a:lnTo>
                <a:cubicBezTo>
                  <a:pt x="52419" y="64287"/>
                  <a:pt x="52339" y="65087"/>
                  <a:pt x="52311" y="65903"/>
                </a:cubicBezTo>
                <a:cubicBezTo>
                  <a:pt x="52271" y="67120"/>
                  <a:pt x="53479" y="68160"/>
                  <a:pt x="54871" y="68328"/>
                </a:cubicBezTo>
                <a:cubicBezTo>
                  <a:pt x="55900" y="69912"/>
                  <a:pt x="57833" y="71168"/>
                  <a:pt x="59977" y="71168"/>
                </a:cubicBezTo>
                <a:cubicBezTo>
                  <a:pt x="60169" y="71168"/>
                  <a:pt x="60365" y="71157"/>
                  <a:pt x="60561" y="71137"/>
                </a:cubicBezTo>
                <a:cubicBezTo>
                  <a:pt x="64062" y="70760"/>
                  <a:pt x="66615" y="68263"/>
                  <a:pt x="68712" y="66123"/>
                </a:cubicBezTo>
                <a:cubicBezTo>
                  <a:pt x="72237" y="62526"/>
                  <a:pt x="75282" y="58629"/>
                  <a:pt x="77870" y="54536"/>
                </a:cubicBezTo>
                <a:cubicBezTo>
                  <a:pt x="81003" y="49582"/>
                  <a:pt x="83964" y="44525"/>
                  <a:pt x="86285" y="39268"/>
                </a:cubicBezTo>
                <a:cubicBezTo>
                  <a:pt x="87789" y="35867"/>
                  <a:pt x="90190" y="30217"/>
                  <a:pt x="86388" y="27232"/>
                </a:cubicBezTo>
                <a:cubicBezTo>
                  <a:pt x="85184" y="26288"/>
                  <a:pt x="83904" y="25900"/>
                  <a:pt x="82615" y="25900"/>
                </a:cubicBezTo>
                <a:cubicBezTo>
                  <a:pt x="81579" y="25900"/>
                  <a:pt x="80539" y="26151"/>
                  <a:pt x="79539" y="26568"/>
                </a:cubicBezTo>
                <a:cubicBezTo>
                  <a:pt x="80971" y="24576"/>
                  <a:pt x="82451" y="22611"/>
                  <a:pt x="84048" y="20722"/>
                </a:cubicBezTo>
                <a:cubicBezTo>
                  <a:pt x="85533" y="18962"/>
                  <a:pt x="83504" y="17185"/>
                  <a:pt x="81419" y="17185"/>
                </a:cubicBezTo>
                <a:cubicBezTo>
                  <a:pt x="80743" y="17185"/>
                  <a:pt x="80063" y="17374"/>
                  <a:pt x="79495" y="17806"/>
                </a:cubicBezTo>
                <a:cubicBezTo>
                  <a:pt x="78102" y="18870"/>
                  <a:pt x="76818" y="19990"/>
                  <a:pt x="75602" y="21150"/>
                </a:cubicBezTo>
                <a:cubicBezTo>
                  <a:pt x="75057" y="20338"/>
                  <a:pt x="74061" y="19946"/>
                  <a:pt x="72948" y="19946"/>
                </a:cubicBezTo>
                <a:cubicBezTo>
                  <a:pt x="72732" y="19946"/>
                  <a:pt x="72512" y="19961"/>
                  <a:pt x="72292" y="19990"/>
                </a:cubicBezTo>
                <a:cubicBezTo>
                  <a:pt x="72213" y="20002"/>
                  <a:pt x="72132" y="20018"/>
                  <a:pt x="72052" y="20030"/>
                </a:cubicBezTo>
                <a:cubicBezTo>
                  <a:pt x="72252" y="19346"/>
                  <a:pt x="72364" y="18654"/>
                  <a:pt x="72348" y="17957"/>
                </a:cubicBezTo>
                <a:cubicBezTo>
                  <a:pt x="72292" y="15797"/>
                  <a:pt x="70576" y="14421"/>
                  <a:pt x="68416" y="13852"/>
                </a:cubicBezTo>
                <a:cubicBezTo>
                  <a:pt x="68023" y="13400"/>
                  <a:pt x="67447" y="13080"/>
                  <a:pt x="66735" y="13008"/>
                </a:cubicBezTo>
                <a:cubicBezTo>
                  <a:pt x="67147" y="11043"/>
                  <a:pt x="66675" y="9079"/>
                  <a:pt x="64738" y="7267"/>
                </a:cubicBezTo>
                <a:cubicBezTo>
                  <a:pt x="63678" y="6270"/>
                  <a:pt x="62385" y="5742"/>
                  <a:pt x="60974" y="5553"/>
                </a:cubicBezTo>
                <a:cubicBezTo>
                  <a:pt x="60561" y="3749"/>
                  <a:pt x="59312" y="2177"/>
                  <a:pt x="56773" y="1169"/>
                </a:cubicBezTo>
                <a:cubicBezTo>
                  <a:pt x="54708" y="353"/>
                  <a:pt x="52479" y="0"/>
                  <a:pt x="50186" y="0"/>
                </a:cubicBezTo>
                <a:close/>
              </a:path>
            </a:pathLst>
          </a:custGeom>
          <a:solidFill>
            <a:srgbClr val="FFFFFF">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0254132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IG NUMBER &amp; TEXT  ">
  <p:cSld name="BIG NUMBER &amp; TEXT  ">
    <p:bg>
      <p:bgPr>
        <a:blipFill>
          <a:blip r:embed="rId2">
            <a:alphaModFix/>
          </a:blip>
          <a:stretch>
            <a:fillRect/>
          </a:stretch>
        </a:blipFill>
        <a:effectLst/>
      </p:bgPr>
    </p:bg>
    <p:spTree>
      <p:nvGrpSpPr>
        <p:cNvPr id="1" name="Shape 74"/>
        <p:cNvGrpSpPr/>
        <p:nvPr/>
      </p:nvGrpSpPr>
      <p:grpSpPr>
        <a:xfrm>
          <a:off x="0" y="0"/>
          <a:ext cx="0" cy="0"/>
          <a:chOff x="0" y="0"/>
          <a:chExt cx="0" cy="0"/>
        </a:xfrm>
      </p:grpSpPr>
      <p:sp>
        <p:nvSpPr>
          <p:cNvPr id="75" name="Google Shape;75;p15"/>
          <p:cNvSpPr txBox="1">
            <a:spLocks noGrp="1"/>
          </p:cNvSpPr>
          <p:nvPr>
            <p:ph type="subTitle" idx="1"/>
          </p:nvPr>
        </p:nvSpPr>
        <p:spPr>
          <a:xfrm>
            <a:off x="3860733" y="3993967"/>
            <a:ext cx="4563200" cy="410000"/>
          </a:xfrm>
          <a:prstGeom prst="rect">
            <a:avLst/>
          </a:prstGeom>
        </p:spPr>
        <p:txBody>
          <a:bodyPr spcFirstLastPara="1" wrap="square" lIns="0" tIns="0" rIns="0" bIns="0" anchor="t" anchorCtr="0">
            <a:noAutofit/>
          </a:bodyPr>
          <a:lstStyle>
            <a:lvl1pPr lvl="0" algn="ctr" rtl="0">
              <a:spcBef>
                <a:spcPts val="0"/>
              </a:spcBef>
              <a:spcAft>
                <a:spcPts val="0"/>
              </a:spcAft>
              <a:buNone/>
              <a:defRPr sz="1600">
                <a:solidFill>
                  <a:srgbClr val="F3F3F3"/>
                </a:solidFill>
              </a:defRPr>
            </a:lvl1pPr>
            <a:lvl2pPr lvl="1" algn="ctr" rtl="0">
              <a:spcBef>
                <a:spcPts val="0"/>
              </a:spcBef>
              <a:spcAft>
                <a:spcPts val="0"/>
              </a:spcAft>
              <a:buNone/>
              <a:defRPr sz="1333">
                <a:solidFill>
                  <a:srgbClr val="F3F3F3"/>
                </a:solidFill>
              </a:defRPr>
            </a:lvl2pPr>
            <a:lvl3pPr lvl="2" algn="ctr" rtl="0">
              <a:spcBef>
                <a:spcPts val="0"/>
              </a:spcBef>
              <a:spcAft>
                <a:spcPts val="0"/>
              </a:spcAft>
              <a:buNone/>
              <a:defRPr sz="1333">
                <a:solidFill>
                  <a:srgbClr val="F3F3F3"/>
                </a:solidFill>
              </a:defRPr>
            </a:lvl3pPr>
            <a:lvl4pPr lvl="3" algn="ctr" rtl="0">
              <a:spcBef>
                <a:spcPts val="0"/>
              </a:spcBef>
              <a:spcAft>
                <a:spcPts val="0"/>
              </a:spcAft>
              <a:buNone/>
              <a:defRPr sz="1333">
                <a:solidFill>
                  <a:srgbClr val="F3F3F3"/>
                </a:solidFill>
              </a:defRPr>
            </a:lvl4pPr>
            <a:lvl5pPr lvl="4" algn="ctr" rtl="0">
              <a:spcBef>
                <a:spcPts val="0"/>
              </a:spcBef>
              <a:spcAft>
                <a:spcPts val="0"/>
              </a:spcAft>
              <a:buNone/>
              <a:defRPr sz="1333">
                <a:solidFill>
                  <a:srgbClr val="F3F3F3"/>
                </a:solidFill>
              </a:defRPr>
            </a:lvl5pPr>
            <a:lvl6pPr lvl="5" algn="ctr" rtl="0">
              <a:spcBef>
                <a:spcPts val="0"/>
              </a:spcBef>
              <a:spcAft>
                <a:spcPts val="0"/>
              </a:spcAft>
              <a:buNone/>
              <a:defRPr sz="1333">
                <a:solidFill>
                  <a:srgbClr val="F3F3F3"/>
                </a:solidFill>
              </a:defRPr>
            </a:lvl6pPr>
            <a:lvl7pPr lvl="6" algn="ctr" rtl="0">
              <a:spcBef>
                <a:spcPts val="0"/>
              </a:spcBef>
              <a:spcAft>
                <a:spcPts val="0"/>
              </a:spcAft>
              <a:buNone/>
              <a:defRPr sz="1333">
                <a:solidFill>
                  <a:srgbClr val="F3F3F3"/>
                </a:solidFill>
              </a:defRPr>
            </a:lvl7pPr>
            <a:lvl8pPr lvl="7" algn="ctr" rtl="0">
              <a:spcBef>
                <a:spcPts val="0"/>
              </a:spcBef>
              <a:spcAft>
                <a:spcPts val="0"/>
              </a:spcAft>
              <a:buNone/>
              <a:defRPr sz="1333">
                <a:solidFill>
                  <a:srgbClr val="F3F3F3"/>
                </a:solidFill>
              </a:defRPr>
            </a:lvl8pPr>
            <a:lvl9pPr lvl="8" algn="ctr" rtl="0">
              <a:spcBef>
                <a:spcPts val="0"/>
              </a:spcBef>
              <a:spcAft>
                <a:spcPts val="0"/>
              </a:spcAft>
              <a:buNone/>
              <a:defRPr sz="1333">
                <a:solidFill>
                  <a:srgbClr val="F3F3F3"/>
                </a:solidFill>
              </a:defRPr>
            </a:lvl9pPr>
          </a:lstStyle>
          <a:p>
            <a:endParaRPr/>
          </a:p>
        </p:txBody>
      </p:sp>
      <p:sp>
        <p:nvSpPr>
          <p:cNvPr id="76" name="Google Shape;76;p15"/>
          <p:cNvSpPr txBox="1">
            <a:spLocks noGrp="1"/>
          </p:cNvSpPr>
          <p:nvPr>
            <p:ph type="title" hasCustomPrompt="1"/>
          </p:nvPr>
        </p:nvSpPr>
        <p:spPr>
          <a:xfrm>
            <a:off x="2785000" y="2383000"/>
            <a:ext cx="6622000" cy="1485200"/>
          </a:xfrm>
          <a:prstGeom prst="rect">
            <a:avLst/>
          </a:prstGeom>
          <a:noFill/>
        </p:spPr>
        <p:txBody>
          <a:bodyPr spcFirstLastPara="1" wrap="square" lIns="0" tIns="0" rIns="0" bIns="0" anchor="b" anchorCtr="0">
            <a:noAutofit/>
          </a:bodyPr>
          <a:lstStyle>
            <a:lvl1pPr lvl="0" algn="ctr" rtl="0">
              <a:spcBef>
                <a:spcPts val="0"/>
              </a:spcBef>
              <a:spcAft>
                <a:spcPts val="0"/>
              </a:spcAft>
              <a:buClr>
                <a:srgbClr val="FFC39F"/>
              </a:buClr>
              <a:buSzPts val="6000"/>
              <a:buNone/>
              <a:defRPr sz="9600">
                <a:solidFill>
                  <a:srgbClr val="F6B26B"/>
                </a:solidFill>
              </a:defRPr>
            </a:lvl1pPr>
            <a:lvl2pPr lvl="1" algn="ctr" rtl="0">
              <a:spcBef>
                <a:spcPts val="0"/>
              </a:spcBef>
              <a:spcAft>
                <a:spcPts val="0"/>
              </a:spcAft>
              <a:buClr>
                <a:srgbClr val="FFC39F"/>
              </a:buClr>
              <a:buSzPts val="6000"/>
              <a:buNone/>
              <a:defRPr sz="8000">
                <a:solidFill>
                  <a:srgbClr val="FFC39F"/>
                </a:solidFill>
              </a:defRPr>
            </a:lvl2pPr>
            <a:lvl3pPr lvl="2" algn="ctr" rtl="0">
              <a:spcBef>
                <a:spcPts val="0"/>
              </a:spcBef>
              <a:spcAft>
                <a:spcPts val="0"/>
              </a:spcAft>
              <a:buClr>
                <a:srgbClr val="FFC39F"/>
              </a:buClr>
              <a:buSzPts val="6000"/>
              <a:buNone/>
              <a:defRPr sz="8000">
                <a:solidFill>
                  <a:srgbClr val="FFC39F"/>
                </a:solidFill>
              </a:defRPr>
            </a:lvl3pPr>
            <a:lvl4pPr lvl="3" algn="ctr" rtl="0">
              <a:spcBef>
                <a:spcPts val="0"/>
              </a:spcBef>
              <a:spcAft>
                <a:spcPts val="0"/>
              </a:spcAft>
              <a:buClr>
                <a:srgbClr val="FFC39F"/>
              </a:buClr>
              <a:buSzPts val="6000"/>
              <a:buNone/>
              <a:defRPr sz="8000">
                <a:solidFill>
                  <a:srgbClr val="FFC39F"/>
                </a:solidFill>
              </a:defRPr>
            </a:lvl4pPr>
            <a:lvl5pPr lvl="4" algn="ctr" rtl="0">
              <a:spcBef>
                <a:spcPts val="0"/>
              </a:spcBef>
              <a:spcAft>
                <a:spcPts val="0"/>
              </a:spcAft>
              <a:buClr>
                <a:srgbClr val="FFC39F"/>
              </a:buClr>
              <a:buSzPts val="6000"/>
              <a:buNone/>
              <a:defRPr sz="8000">
                <a:solidFill>
                  <a:srgbClr val="FFC39F"/>
                </a:solidFill>
              </a:defRPr>
            </a:lvl5pPr>
            <a:lvl6pPr lvl="5" algn="ctr" rtl="0">
              <a:spcBef>
                <a:spcPts val="0"/>
              </a:spcBef>
              <a:spcAft>
                <a:spcPts val="0"/>
              </a:spcAft>
              <a:buClr>
                <a:srgbClr val="FFC39F"/>
              </a:buClr>
              <a:buSzPts val="6000"/>
              <a:buNone/>
              <a:defRPr sz="8000">
                <a:solidFill>
                  <a:srgbClr val="FFC39F"/>
                </a:solidFill>
              </a:defRPr>
            </a:lvl6pPr>
            <a:lvl7pPr lvl="6" algn="ctr" rtl="0">
              <a:spcBef>
                <a:spcPts val="0"/>
              </a:spcBef>
              <a:spcAft>
                <a:spcPts val="0"/>
              </a:spcAft>
              <a:buClr>
                <a:srgbClr val="FFC39F"/>
              </a:buClr>
              <a:buSzPts val="6000"/>
              <a:buNone/>
              <a:defRPr sz="8000">
                <a:solidFill>
                  <a:srgbClr val="FFC39F"/>
                </a:solidFill>
              </a:defRPr>
            </a:lvl7pPr>
            <a:lvl8pPr lvl="7" algn="ctr" rtl="0">
              <a:spcBef>
                <a:spcPts val="0"/>
              </a:spcBef>
              <a:spcAft>
                <a:spcPts val="0"/>
              </a:spcAft>
              <a:buClr>
                <a:srgbClr val="FFC39F"/>
              </a:buClr>
              <a:buSzPts val="6000"/>
              <a:buNone/>
              <a:defRPr sz="8000">
                <a:solidFill>
                  <a:srgbClr val="FFC39F"/>
                </a:solidFill>
              </a:defRPr>
            </a:lvl8pPr>
            <a:lvl9pPr lvl="8" algn="ctr" rtl="0">
              <a:spcBef>
                <a:spcPts val="0"/>
              </a:spcBef>
              <a:spcAft>
                <a:spcPts val="0"/>
              </a:spcAft>
              <a:buClr>
                <a:srgbClr val="FFC39F"/>
              </a:buClr>
              <a:buSzPts val="6000"/>
              <a:buNone/>
              <a:defRPr sz="8000">
                <a:solidFill>
                  <a:srgbClr val="FFC39F"/>
                </a:solidFill>
              </a:defRPr>
            </a:lvl9pPr>
          </a:lstStyle>
          <a:p>
            <a:r>
              <a:t>xx%</a:t>
            </a:r>
          </a:p>
        </p:txBody>
      </p:sp>
    </p:spTree>
    <p:extLst>
      <p:ext uri="{BB962C8B-B14F-4D97-AF65-F5344CB8AC3E}">
        <p14:creationId xmlns:p14="http://schemas.microsoft.com/office/powerpoint/2010/main" val="129833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NUMBERS &amp; TEXT ">
  <p:cSld name="NUMBERS &amp; TEXT ">
    <p:bg>
      <p:bgPr>
        <a:blipFill>
          <a:blip r:embed="rId2">
            <a:alphaModFix/>
          </a:blip>
          <a:stretch>
            <a:fillRect/>
          </a:stretch>
        </a:blipFill>
        <a:effectLst/>
      </p:bgPr>
    </p:bg>
    <p:spTree>
      <p:nvGrpSpPr>
        <p:cNvPr id="1" name="Shape 77"/>
        <p:cNvGrpSpPr/>
        <p:nvPr/>
      </p:nvGrpSpPr>
      <p:grpSpPr>
        <a:xfrm>
          <a:off x="0" y="0"/>
          <a:ext cx="0" cy="0"/>
          <a:chOff x="0" y="0"/>
          <a:chExt cx="0" cy="0"/>
        </a:xfrm>
      </p:grpSpPr>
      <p:sp>
        <p:nvSpPr>
          <p:cNvPr id="78" name="Google Shape;78;p16"/>
          <p:cNvSpPr txBox="1">
            <a:spLocks noGrp="1"/>
          </p:cNvSpPr>
          <p:nvPr>
            <p:ph type="subTitle" idx="1"/>
          </p:nvPr>
        </p:nvSpPr>
        <p:spPr>
          <a:xfrm>
            <a:off x="3769800" y="2184000"/>
            <a:ext cx="4652400" cy="5284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79" name="Google Shape;79;p16"/>
          <p:cNvSpPr txBox="1">
            <a:spLocks noGrp="1"/>
          </p:cNvSpPr>
          <p:nvPr>
            <p:ph type="subTitle" idx="2"/>
          </p:nvPr>
        </p:nvSpPr>
        <p:spPr>
          <a:xfrm>
            <a:off x="3769800" y="3778392"/>
            <a:ext cx="4652400" cy="5284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80" name="Google Shape;80;p16"/>
          <p:cNvSpPr txBox="1">
            <a:spLocks noGrp="1"/>
          </p:cNvSpPr>
          <p:nvPr>
            <p:ph type="subTitle" idx="3"/>
          </p:nvPr>
        </p:nvSpPr>
        <p:spPr>
          <a:xfrm>
            <a:off x="3769800" y="5393967"/>
            <a:ext cx="4652400" cy="5284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81" name="Google Shape;81;p16"/>
          <p:cNvSpPr txBox="1">
            <a:spLocks noGrp="1"/>
          </p:cNvSpPr>
          <p:nvPr>
            <p:ph type="title" hasCustomPrompt="1"/>
          </p:nvPr>
        </p:nvSpPr>
        <p:spPr>
          <a:xfrm>
            <a:off x="3769800" y="1253600"/>
            <a:ext cx="4652400" cy="930400"/>
          </a:xfrm>
          <a:prstGeom prst="rect">
            <a:avLst/>
          </a:prstGeom>
        </p:spPr>
        <p:txBody>
          <a:bodyPr spcFirstLastPara="1" wrap="square" lIns="0" tIns="0" rIns="0" bIns="0" anchor="b" anchorCtr="0">
            <a:noAutofit/>
          </a:bodyPr>
          <a:lstStyle>
            <a:lvl1pPr lvl="0" algn="ctr" rtl="0">
              <a:spcBef>
                <a:spcPts val="0"/>
              </a:spcBef>
              <a:spcAft>
                <a:spcPts val="0"/>
              </a:spcAft>
              <a:buSzPts val="3600"/>
              <a:buNone/>
              <a:defRPr sz="4800">
                <a:solidFill>
                  <a:srgbClr val="9FC5E8"/>
                </a:solidFill>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r>
              <a:t>xx%</a:t>
            </a:r>
          </a:p>
        </p:txBody>
      </p:sp>
      <p:sp>
        <p:nvSpPr>
          <p:cNvPr id="82" name="Google Shape;82;p16"/>
          <p:cNvSpPr txBox="1">
            <a:spLocks noGrp="1"/>
          </p:cNvSpPr>
          <p:nvPr>
            <p:ph type="title" idx="4" hasCustomPrompt="1"/>
          </p:nvPr>
        </p:nvSpPr>
        <p:spPr>
          <a:xfrm>
            <a:off x="3769800" y="2869164"/>
            <a:ext cx="4652400" cy="930400"/>
          </a:xfrm>
          <a:prstGeom prst="rect">
            <a:avLst/>
          </a:prstGeom>
        </p:spPr>
        <p:txBody>
          <a:bodyPr spcFirstLastPara="1" wrap="square" lIns="0" tIns="0" rIns="0" bIns="0" anchor="b" anchorCtr="0">
            <a:noAutofit/>
          </a:bodyPr>
          <a:lstStyle>
            <a:lvl1pPr lvl="0" algn="ctr" rtl="0">
              <a:spcBef>
                <a:spcPts val="0"/>
              </a:spcBef>
              <a:spcAft>
                <a:spcPts val="0"/>
              </a:spcAft>
              <a:buSzPts val="3600"/>
              <a:buNone/>
              <a:defRPr sz="4800">
                <a:solidFill>
                  <a:srgbClr val="9FC5E8"/>
                </a:solidFill>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r>
              <a:t>xx%</a:t>
            </a:r>
          </a:p>
        </p:txBody>
      </p:sp>
      <p:sp>
        <p:nvSpPr>
          <p:cNvPr id="83" name="Google Shape;83;p16"/>
          <p:cNvSpPr txBox="1">
            <a:spLocks noGrp="1"/>
          </p:cNvSpPr>
          <p:nvPr>
            <p:ph type="title" idx="5" hasCustomPrompt="1"/>
          </p:nvPr>
        </p:nvSpPr>
        <p:spPr>
          <a:xfrm>
            <a:off x="3769800" y="4463565"/>
            <a:ext cx="4652400" cy="930400"/>
          </a:xfrm>
          <a:prstGeom prst="rect">
            <a:avLst/>
          </a:prstGeom>
        </p:spPr>
        <p:txBody>
          <a:bodyPr spcFirstLastPara="1" wrap="square" lIns="0" tIns="0" rIns="0" bIns="0" anchor="b" anchorCtr="0">
            <a:noAutofit/>
          </a:bodyPr>
          <a:lstStyle>
            <a:lvl1pPr lvl="0" algn="ctr" rtl="0">
              <a:spcBef>
                <a:spcPts val="0"/>
              </a:spcBef>
              <a:spcAft>
                <a:spcPts val="0"/>
              </a:spcAft>
              <a:buSzPts val="3600"/>
              <a:buNone/>
              <a:defRPr sz="4800">
                <a:solidFill>
                  <a:srgbClr val="9FC5E8"/>
                </a:solidFill>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r>
              <a:t>xx%</a:t>
            </a:r>
          </a:p>
        </p:txBody>
      </p:sp>
    </p:spTree>
    <p:extLst>
      <p:ext uri="{BB962C8B-B14F-4D97-AF65-F5344CB8AC3E}">
        <p14:creationId xmlns:p14="http://schemas.microsoft.com/office/powerpoint/2010/main" val="3831079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IX COLUMNS">
  <p:cSld name="SIX COLUMNS">
    <p:bg>
      <p:bgPr>
        <a:blipFill>
          <a:blip r:embed="rId2">
            <a:alphaModFix/>
          </a:blip>
          <a:stretch>
            <a:fillRect/>
          </a:stretch>
        </a:blipFill>
        <a:effectLst/>
      </p:bgPr>
    </p:bg>
    <p:spTree>
      <p:nvGrpSpPr>
        <p:cNvPr id="1" name="Shape 84"/>
        <p:cNvGrpSpPr/>
        <p:nvPr/>
      </p:nvGrpSpPr>
      <p:grpSpPr>
        <a:xfrm>
          <a:off x="0" y="0"/>
          <a:ext cx="0" cy="0"/>
          <a:chOff x="0" y="0"/>
          <a:chExt cx="0" cy="0"/>
        </a:xfrm>
      </p:grpSpPr>
      <p:sp>
        <p:nvSpPr>
          <p:cNvPr id="85" name="Google Shape;85;p17"/>
          <p:cNvSpPr txBox="1">
            <a:spLocks noGrp="1"/>
          </p:cNvSpPr>
          <p:nvPr>
            <p:ph type="title"/>
          </p:nvPr>
        </p:nvSpPr>
        <p:spPr>
          <a:xfrm>
            <a:off x="1290508" y="2838048"/>
            <a:ext cx="24552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400"/>
              <a:buNone/>
              <a:defRPr sz="1600" i="0">
                <a:solidFill>
                  <a:schemeClr val="dk2"/>
                </a:solidFill>
              </a:defRPr>
            </a:lvl1pPr>
            <a:lvl2pPr lvl="1" algn="ctr" rtl="0">
              <a:spcBef>
                <a:spcPts val="0"/>
              </a:spcBef>
              <a:spcAft>
                <a:spcPts val="0"/>
              </a:spcAft>
              <a:buClr>
                <a:srgbClr val="FFC39F"/>
              </a:buClr>
              <a:buSzPts val="1400"/>
              <a:buNone/>
              <a:defRPr sz="1867">
                <a:solidFill>
                  <a:srgbClr val="FFC39F"/>
                </a:solidFill>
              </a:defRPr>
            </a:lvl2pPr>
            <a:lvl3pPr lvl="2" algn="ctr" rtl="0">
              <a:spcBef>
                <a:spcPts val="0"/>
              </a:spcBef>
              <a:spcAft>
                <a:spcPts val="0"/>
              </a:spcAft>
              <a:buClr>
                <a:srgbClr val="FFC39F"/>
              </a:buClr>
              <a:buSzPts val="1400"/>
              <a:buNone/>
              <a:defRPr sz="1867">
                <a:solidFill>
                  <a:srgbClr val="FFC39F"/>
                </a:solidFill>
              </a:defRPr>
            </a:lvl3pPr>
            <a:lvl4pPr lvl="3" algn="ctr" rtl="0">
              <a:spcBef>
                <a:spcPts val="0"/>
              </a:spcBef>
              <a:spcAft>
                <a:spcPts val="0"/>
              </a:spcAft>
              <a:buClr>
                <a:srgbClr val="FFC39F"/>
              </a:buClr>
              <a:buSzPts val="1400"/>
              <a:buNone/>
              <a:defRPr sz="1867">
                <a:solidFill>
                  <a:srgbClr val="FFC39F"/>
                </a:solidFill>
              </a:defRPr>
            </a:lvl4pPr>
            <a:lvl5pPr lvl="4" algn="ctr" rtl="0">
              <a:spcBef>
                <a:spcPts val="0"/>
              </a:spcBef>
              <a:spcAft>
                <a:spcPts val="0"/>
              </a:spcAft>
              <a:buClr>
                <a:srgbClr val="FFC39F"/>
              </a:buClr>
              <a:buSzPts val="1400"/>
              <a:buNone/>
              <a:defRPr sz="1867">
                <a:solidFill>
                  <a:srgbClr val="FFC39F"/>
                </a:solidFill>
              </a:defRPr>
            </a:lvl5pPr>
            <a:lvl6pPr lvl="5" algn="ctr" rtl="0">
              <a:spcBef>
                <a:spcPts val="0"/>
              </a:spcBef>
              <a:spcAft>
                <a:spcPts val="0"/>
              </a:spcAft>
              <a:buClr>
                <a:srgbClr val="FFC39F"/>
              </a:buClr>
              <a:buSzPts val="1400"/>
              <a:buNone/>
              <a:defRPr sz="1867">
                <a:solidFill>
                  <a:srgbClr val="FFC39F"/>
                </a:solidFill>
              </a:defRPr>
            </a:lvl6pPr>
            <a:lvl7pPr lvl="6" algn="ctr" rtl="0">
              <a:spcBef>
                <a:spcPts val="0"/>
              </a:spcBef>
              <a:spcAft>
                <a:spcPts val="0"/>
              </a:spcAft>
              <a:buClr>
                <a:srgbClr val="FFC39F"/>
              </a:buClr>
              <a:buSzPts val="1400"/>
              <a:buNone/>
              <a:defRPr sz="1867">
                <a:solidFill>
                  <a:srgbClr val="FFC39F"/>
                </a:solidFill>
              </a:defRPr>
            </a:lvl7pPr>
            <a:lvl8pPr lvl="7" algn="ctr" rtl="0">
              <a:spcBef>
                <a:spcPts val="0"/>
              </a:spcBef>
              <a:spcAft>
                <a:spcPts val="0"/>
              </a:spcAft>
              <a:buClr>
                <a:srgbClr val="FFC39F"/>
              </a:buClr>
              <a:buSzPts val="1400"/>
              <a:buNone/>
              <a:defRPr sz="1867">
                <a:solidFill>
                  <a:srgbClr val="FFC39F"/>
                </a:solidFill>
              </a:defRPr>
            </a:lvl8pPr>
            <a:lvl9pPr lvl="8" algn="ctr" rtl="0">
              <a:spcBef>
                <a:spcPts val="0"/>
              </a:spcBef>
              <a:spcAft>
                <a:spcPts val="0"/>
              </a:spcAft>
              <a:buClr>
                <a:srgbClr val="FFC39F"/>
              </a:buClr>
              <a:buSzPts val="1400"/>
              <a:buNone/>
              <a:defRPr sz="1867">
                <a:solidFill>
                  <a:srgbClr val="FFC39F"/>
                </a:solidFill>
              </a:defRPr>
            </a:lvl9pPr>
          </a:lstStyle>
          <a:p>
            <a:endParaRPr/>
          </a:p>
        </p:txBody>
      </p:sp>
      <p:sp>
        <p:nvSpPr>
          <p:cNvPr id="86" name="Google Shape;86;p17"/>
          <p:cNvSpPr txBox="1">
            <a:spLocks noGrp="1"/>
          </p:cNvSpPr>
          <p:nvPr>
            <p:ph type="subTitle" idx="1"/>
          </p:nvPr>
        </p:nvSpPr>
        <p:spPr>
          <a:xfrm>
            <a:off x="1010708" y="3435952"/>
            <a:ext cx="3014800" cy="465200"/>
          </a:xfrm>
          <a:prstGeom prst="rect">
            <a:avLst/>
          </a:prstGeom>
        </p:spPr>
        <p:txBody>
          <a:bodyPr spcFirstLastPara="1" wrap="square" lIns="0" tIns="0" rIns="0" bIns="0" anchor="t" anchorCtr="0">
            <a:noAutofit/>
          </a:bodyPr>
          <a:lstStyle>
            <a:lvl1pPr lvl="0" algn="ctr" rtl="0">
              <a:spcBef>
                <a:spcPts val="0"/>
              </a:spcBef>
              <a:spcAft>
                <a:spcPts val="0"/>
              </a:spcAft>
              <a:buNone/>
              <a:defRPr>
                <a:solidFill>
                  <a:srgbClr val="F3F3F3"/>
                </a:solidFill>
              </a:defRPr>
            </a:lvl1pPr>
            <a:lvl2pPr lvl="1" algn="ctr" rtl="0">
              <a:spcBef>
                <a:spcPts val="0"/>
              </a:spcBef>
              <a:spcAft>
                <a:spcPts val="0"/>
              </a:spcAft>
              <a:buNone/>
              <a:defRPr>
                <a:solidFill>
                  <a:srgbClr val="F3F3F3"/>
                </a:solidFill>
              </a:defRPr>
            </a:lvl2pPr>
            <a:lvl3pPr lvl="2" algn="ctr" rtl="0">
              <a:spcBef>
                <a:spcPts val="0"/>
              </a:spcBef>
              <a:spcAft>
                <a:spcPts val="0"/>
              </a:spcAft>
              <a:buNone/>
              <a:defRPr>
                <a:solidFill>
                  <a:srgbClr val="F3F3F3"/>
                </a:solidFill>
              </a:defRPr>
            </a:lvl3pPr>
            <a:lvl4pPr lvl="3" algn="ctr" rtl="0">
              <a:spcBef>
                <a:spcPts val="0"/>
              </a:spcBef>
              <a:spcAft>
                <a:spcPts val="0"/>
              </a:spcAft>
              <a:buNone/>
              <a:defRPr>
                <a:solidFill>
                  <a:srgbClr val="F3F3F3"/>
                </a:solidFill>
              </a:defRPr>
            </a:lvl4pPr>
            <a:lvl5pPr lvl="4" algn="ctr" rtl="0">
              <a:spcBef>
                <a:spcPts val="0"/>
              </a:spcBef>
              <a:spcAft>
                <a:spcPts val="0"/>
              </a:spcAft>
              <a:buNone/>
              <a:defRPr>
                <a:solidFill>
                  <a:srgbClr val="F3F3F3"/>
                </a:solidFill>
              </a:defRPr>
            </a:lvl5pPr>
            <a:lvl6pPr lvl="5" algn="ctr" rtl="0">
              <a:spcBef>
                <a:spcPts val="0"/>
              </a:spcBef>
              <a:spcAft>
                <a:spcPts val="0"/>
              </a:spcAft>
              <a:buNone/>
              <a:defRPr>
                <a:solidFill>
                  <a:srgbClr val="F3F3F3"/>
                </a:solidFill>
              </a:defRPr>
            </a:lvl6pPr>
            <a:lvl7pPr lvl="6" algn="ctr" rtl="0">
              <a:spcBef>
                <a:spcPts val="0"/>
              </a:spcBef>
              <a:spcAft>
                <a:spcPts val="0"/>
              </a:spcAft>
              <a:buNone/>
              <a:defRPr>
                <a:solidFill>
                  <a:srgbClr val="F3F3F3"/>
                </a:solidFill>
              </a:defRPr>
            </a:lvl7pPr>
            <a:lvl8pPr lvl="7" algn="ctr" rtl="0">
              <a:spcBef>
                <a:spcPts val="0"/>
              </a:spcBef>
              <a:spcAft>
                <a:spcPts val="0"/>
              </a:spcAft>
              <a:buNone/>
              <a:defRPr>
                <a:solidFill>
                  <a:srgbClr val="F3F3F3"/>
                </a:solidFill>
              </a:defRPr>
            </a:lvl8pPr>
            <a:lvl9pPr lvl="8" algn="ctr" rtl="0">
              <a:spcBef>
                <a:spcPts val="0"/>
              </a:spcBef>
              <a:spcAft>
                <a:spcPts val="0"/>
              </a:spcAft>
              <a:buNone/>
              <a:defRPr>
                <a:solidFill>
                  <a:srgbClr val="F3F3F3"/>
                </a:solidFill>
              </a:defRPr>
            </a:lvl9pPr>
          </a:lstStyle>
          <a:p>
            <a:endParaRPr/>
          </a:p>
        </p:txBody>
      </p:sp>
      <p:sp>
        <p:nvSpPr>
          <p:cNvPr id="87" name="Google Shape;87;p17"/>
          <p:cNvSpPr txBox="1">
            <a:spLocks noGrp="1"/>
          </p:cNvSpPr>
          <p:nvPr>
            <p:ph type="title" idx="2"/>
          </p:nvPr>
        </p:nvSpPr>
        <p:spPr>
          <a:xfrm>
            <a:off x="8449192" y="2838048"/>
            <a:ext cx="24552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400"/>
              <a:buNone/>
              <a:defRPr sz="1600" i="0">
                <a:solidFill>
                  <a:schemeClr val="accent1"/>
                </a:solidFill>
              </a:defRPr>
            </a:lvl1pPr>
            <a:lvl2pPr lvl="1" algn="ctr" rtl="0">
              <a:spcBef>
                <a:spcPts val="0"/>
              </a:spcBef>
              <a:spcAft>
                <a:spcPts val="0"/>
              </a:spcAft>
              <a:buClr>
                <a:srgbClr val="FFC39F"/>
              </a:buClr>
              <a:buSzPts val="1400"/>
              <a:buNone/>
              <a:defRPr sz="1867">
                <a:solidFill>
                  <a:srgbClr val="FFC39F"/>
                </a:solidFill>
              </a:defRPr>
            </a:lvl2pPr>
            <a:lvl3pPr lvl="2" algn="ctr" rtl="0">
              <a:spcBef>
                <a:spcPts val="0"/>
              </a:spcBef>
              <a:spcAft>
                <a:spcPts val="0"/>
              </a:spcAft>
              <a:buClr>
                <a:srgbClr val="FFC39F"/>
              </a:buClr>
              <a:buSzPts val="1400"/>
              <a:buNone/>
              <a:defRPr sz="1867">
                <a:solidFill>
                  <a:srgbClr val="FFC39F"/>
                </a:solidFill>
              </a:defRPr>
            </a:lvl3pPr>
            <a:lvl4pPr lvl="3" algn="ctr" rtl="0">
              <a:spcBef>
                <a:spcPts val="0"/>
              </a:spcBef>
              <a:spcAft>
                <a:spcPts val="0"/>
              </a:spcAft>
              <a:buClr>
                <a:srgbClr val="FFC39F"/>
              </a:buClr>
              <a:buSzPts val="1400"/>
              <a:buNone/>
              <a:defRPr sz="1867">
                <a:solidFill>
                  <a:srgbClr val="FFC39F"/>
                </a:solidFill>
              </a:defRPr>
            </a:lvl4pPr>
            <a:lvl5pPr lvl="4" algn="ctr" rtl="0">
              <a:spcBef>
                <a:spcPts val="0"/>
              </a:spcBef>
              <a:spcAft>
                <a:spcPts val="0"/>
              </a:spcAft>
              <a:buClr>
                <a:srgbClr val="FFC39F"/>
              </a:buClr>
              <a:buSzPts val="1400"/>
              <a:buNone/>
              <a:defRPr sz="1867">
                <a:solidFill>
                  <a:srgbClr val="FFC39F"/>
                </a:solidFill>
              </a:defRPr>
            </a:lvl5pPr>
            <a:lvl6pPr lvl="5" algn="ctr" rtl="0">
              <a:spcBef>
                <a:spcPts val="0"/>
              </a:spcBef>
              <a:spcAft>
                <a:spcPts val="0"/>
              </a:spcAft>
              <a:buClr>
                <a:srgbClr val="FFC39F"/>
              </a:buClr>
              <a:buSzPts val="1400"/>
              <a:buNone/>
              <a:defRPr sz="1867">
                <a:solidFill>
                  <a:srgbClr val="FFC39F"/>
                </a:solidFill>
              </a:defRPr>
            </a:lvl6pPr>
            <a:lvl7pPr lvl="6" algn="ctr" rtl="0">
              <a:spcBef>
                <a:spcPts val="0"/>
              </a:spcBef>
              <a:spcAft>
                <a:spcPts val="0"/>
              </a:spcAft>
              <a:buClr>
                <a:srgbClr val="FFC39F"/>
              </a:buClr>
              <a:buSzPts val="1400"/>
              <a:buNone/>
              <a:defRPr sz="1867">
                <a:solidFill>
                  <a:srgbClr val="FFC39F"/>
                </a:solidFill>
              </a:defRPr>
            </a:lvl7pPr>
            <a:lvl8pPr lvl="7" algn="ctr" rtl="0">
              <a:spcBef>
                <a:spcPts val="0"/>
              </a:spcBef>
              <a:spcAft>
                <a:spcPts val="0"/>
              </a:spcAft>
              <a:buClr>
                <a:srgbClr val="FFC39F"/>
              </a:buClr>
              <a:buSzPts val="1400"/>
              <a:buNone/>
              <a:defRPr sz="1867">
                <a:solidFill>
                  <a:srgbClr val="FFC39F"/>
                </a:solidFill>
              </a:defRPr>
            </a:lvl8pPr>
            <a:lvl9pPr lvl="8" algn="ctr" rtl="0">
              <a:spcBef>
                <a:spcPts val="0"/>
              </a:spcBef>
              <a:spcAft>
                <a:spcPts val="0"/>
              </a:spcAft>
              <a:buClr>
                <a:srgbClr val="FFC39F"/>
              </a:buClr>
              <a:buSzPts val="1400"/>
              <a:buNone/>
              <a:defRPr sz="1867">
                <a:solidFill>
                  <a:srgbClr val="FFC39F"/>
                </a:solidFill>
              </a:defRPr>
            </a:lvl9pPr>
          </a:lstStyle>
          <a:p>
            <a:endParaRPr/>
          </a:p>
        </p:txBody>
      </p:sp>
      <p:sp>
        <p:nvSpPr>
          <p:cNvPr id="88" name="Google Shape;88;p17"/>
          <p:cNvSpPr txBox="1">
            <a:spLocks noGrp="1"/>
          </p:cNvSpPr>
          <p:nvPr>
            <p:ph type="subTitle" idx="3"/>
          </p:nvPr>
        </p:nvSpPr>
        <p:spPr>
          <a:xfrm>
            <a:off x="8169392" y="3435952"/>
            <a:ext cx="3014800" cy="465200"/>
          </a:xfrm>
          <a:prstGeom prst="rect">
            <a:avLst/>
          </a:prstGeom>
        </p:spPr>
        <p:txBody>
          <a:bodyPr spcFirstLastPara="1" wrap="square" lIns="0" tIns="0" rIns="0" bIns="0" anchor="t" anchorCtr="0">
            <a:noAutofit/>
          </a:bodyPr>
          <a:lstStyle>
            <a:lvl1pPr lvl="0" algn="ctr" rtl="0">
              <a:spcBef>
                <a:spcPts val="0"/>
              </a:spcBef>
              <a:spcAft>
                <a:spcPts val="0"/>
              </a:spcAft>
              <a:buNone/>
              <a:defRPr>
                <a:solidFill>
                  <a:srgbClr val="F3F3F3"/>
                </a:solidFill>
              </a:defRPr>
            </a:lvl1pPr>
            <a:lvl2pPr lvl="1" algn="ctr" rtl="0">
              <a:spcBef>
                <a:spcPts val="0"/>
              </a:spcBef>
              <a:spcAft>
                <a:spcPts val="0"/>
              </a:spcAft>
              <a:buNone/>
              <a:defRPr>
                <a:solidFill>
                  <a:srgbClr val="F3F3F3"/>
                </a:solidFill>
              </a:defRPr>
            </a:lvl2pPr>
            <a:lvl3pPr lvl="2" algn="ctr" rtl="0">
              <a:spcBef>
                <a:spcPts val="0"/>
              </a:spcBef>
              <a:spcAft>
                <a:spcPts val="0"/>
              </a:spcAft>
              <a:buNone/>
              <a:defRPr>
                <a:solidFill>
                  <a:srgbClr val="F3F3F3"/>
                </a:solidFill>
              </a:defRPr>
            </a:lvl3pPr>
            <a:lvl4pPr lvl="3" algn="ctr" rtl="0">
              <a:spcBef>
                <a:spcPts val="0"/>
              </a:spcBef>
              <a:spcAft>
                <a:spcPts val="0"/>
              </a:spcAft>
              <a:buNone/>
              <a:defRPr>
                <a:solidFill>
                  <a:srgbClr val="F3F3F3"/>
                </a:solidFill>
              </a:defRPr>
            </a:lvl4pPr>
            <a:lvl5pPr lvl="4" algn="ctr" rtl="0">
              <a:spcBef>
                <a:spcPts val="0"/>
              </a:spcBef>
              <a:spcAft>
                <a:spcPts val="0"/>
              </a:spcAft>
              <a:buNone/>
              <a:defRPr>
                <a:solidFill>
                  <a:srgbClr val="F3F3F3"/>
                </a:solidFill>
              </a:defRPr>
            </a:lvl5pPr>
            <a:lvl6pPr lvl="5" algn="ctr" rtl="0">
              <a:spcBef>
                <a:spcPts val="0"/>
              </a:spcBef>
              <a:spcAft>
                <a:spcPts val="0"/>
              </a:spcAft>
              <a:buNone/>
              <a:defRPr>
                <a:solidFill>
                  <a:srgbClr val="F3F3F3"/>
                </a:solidFill>
              </a:defRPr>
            </a:lvl6pPr>
            <a:lvl7pPr lvl="6" algn="ctr" rtl="0">
              <a:spcBef>
                <a:spcPts val="0"/>
              </a:spcBef>
              <a:spcAft>
                <a:spcPts val="0"/>
              </a:spcAft>
              <a:buNone/>
              <a:defRPr>
                <a:solidFill>
                  <a:srgbClr val="F3F3F3"/>
                </a:solidFill>
              </a:defRPr>
            </a:lvl7pPr>
            <a:lvl8pPr lvl="7" algn="ctr" rtl="0">
              <a:spcBef>
                <a:spcPts val="0"/>
              </a:spcBef>
              <a:spcAft>
                <a:spcPts val="0"/>
              </a:spcAft>
              <a:buNone/>
              <a:defRPr>
                <a:solidFill>
                  <a:srgbClr val="F3F3F3"/>
                </a:solidFill>
              </a:defRPr>
            </a:lvl8pPr>
            <a:lvl9pPr lvl="8" algn="ctr" rtl="0">
              <a:spcBef>
                <a:spcPts val="0"/>
              </a:spcBef>
              <a:spcAft>
                <a:spcPts val="0"/>
              </a:spcAft>
              <a:buNone/>
              <a:defRPr>
                <a:solidFill>
                  <a:srgbClr val="F3F3F3"/>
                </a:solidFill>
              </a:defRPr>
            </a:lvl9pPr>
          </a:lstStyle>
          <a:p>
            <a:endParaRPr/>
          </a:p>
        </p:txBody>
      </p:sp>
      <p:sp>
        <p:nvSpPr>
          <p:cNvPr id="89" name="Google Shape;89;p17"/>
          <p:cNvSpPr txBox="1">
            <a:spLocks noGrp="1"/>
          </p:cNvSpPr>
          <p:nvPr>
            <p:ph type="title" idx="4"/>
          </p:nvPr>
        </p:nvSpPr>
        <p:spPr>
          <a:xfrm>
            <a:off x="4868983" y="5094849"/>
            <a:ext cx="24552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400"/>
              <a:buNone/>
              <a:defRPr sz="1600" i="0">
                <a:solidFill>
                  <a:schemeClr val="accent3"/>
                </a:solidFill>
              </a:defRPr>
            </a:lvl1pPr>
            <a:lvl2pPr lvl="1" algn="ctr" rtl="0">
              <a:spcBef>
                <a:spcPts val="0"/>
              </a:spcBef>
              <a:spcAft>
                <a:spcPts val="0"/>
              </a:spcAft>
              <a:buClr>
                <a:srgbClr val="FFC39F"/>
              </a:buClr>
              <a:buSzPts val="1400"/>
              <a:buNone/>
              <a:defRPr sz="1867">
                <a:solidFill>
                  <a:srgbClr val="FFC39F"/>
                </a:solidFill>
              </a:defRPr>
            </a:lvl2pPr>
            <a:lvl3pPr lvl="2" algn="ctr" rtl="0">
              <a:spcBef>
                <a:spcPts val="0"/>
              </a:spcBef>
              <a:spcAft>
                <a:spcPts val="0"/>
              </a:spcAft>
              <a:buClr>
                <a:srgbClr val="FFC39F"/>
              </a:buClr>
              <a:buSzPts val="1400"/>
              <a:buNone/>
              <a:defRPr sz="1867">
                <a:solidFill>
                  <a:srgbClr val="FFC39F"/>
                </a:solidFill>
              </a:defRPr>
            </a:lvl3pPr>
            <a:lvl4pPr lvl="3" algn="ctr" rtl="0">
              <a:spcBef>
                <a:spcPts val="0"/>
              </a:spcBef>
              <a:spcAft>
                <a:spcPts val="0"/>
              </a:spcAft>
              <a:buClr>
                <a:srgbClr val="FFC39F"/>
              </a:buClr>
              <a:buSzPts val="1400"/>
              <a:buNone/>
              <a:defRPr sz="1867">
                <a:solidFill>
                  <a:srgbClr val="FFC39F"/>
                </a:solidFill>
              </a:defRPr>
            </a:lvl4pPr>
            <a:lvl5pPr lvl="4" algn="ctr" rtl="0">
              <a:spcBef>
                <a:spcPts val="0"/>
              </a:spcBef>
              <a:spcAft>
                <a:spcPts val="0"/>
              </a:spcAft>
              <a:buClr>
                <a:srgbClr val="FFC39F"/>
              </a:buClr>
              <a:buSzPts val="1400"/>
              <a:buNone/>
              <a:defRPr sz="1867">
                <a:solidFill>
                  <a:srgbClr val="FFC39F"/>
                </a:solidFill>
              </a:defRPr>
            </a:lvl5pPr>
            <a:lvl6pPr lvl="5" algn="ctr" rtl="0">
              <a:spcBef>
                <a:spcPts val="0"/>
              </a:spcBef>
              <a:spcAft>
                <a:spcPts val="0"/>
              </a:spcAft>
              <a:buClr>
                <a:srgbClr val="FFC39F"/>
              </a:buClr>
              <a:buSzPts val="1400"/>
              <a:buNone/>
              <a:defRPr sz="1867">
                <a:solidFill>
                  <a:srgbClr val="FFC39F"/>
                </a:solidFill>
              </a:defRPr>
            </a:lvl6pPr>
            <a:lvl7pPr lvl="6" algn="ctr" rtl="0">
              <a:spcBef>
                <a:spcPts val="0"/>
              </a:spcBef>
              <a:spcAft>
                <a:spcPts val="0"/>
              </a:spcAft>
              <a:buClr>
                <a:srgbClr val="FFC39F"/>
              </a:buClr>
              <a:buSzPts val="1400"/>
              <a:buNone/>
              <a:defRPr sz="1867">
                <a:solidFill>
                  <a:srgbClr val="FFC39F"/>
                </a:solidFill>
              </a:defRPr>
            </a:lvl7pPr>
            <a:lvl8pPr lvl="7" algn="ctr" rtl="0">
              <a:spcBef>
                <a:spcPts val="0"/>
              </a:spcBef>
              <a:spcAft>
                <a:spcPts val="0"/>
              </a:spcAft>
              <a:buClr>
                <a:srgbClr val="FFC39F"/>
              </a:buClr>
              <a:buSzPts val="1400"/>
              <a:buNone/>
              <a:defRPr sz="1867">
                <a:solidFill>
                  <a:srgbClr val="FFC39F"/>
                </a:solidFill>
              </a:defRPr>
            </a:lvl8pPr>
            <a:lvl9pPr lvl="8" algn="ctr" rtl="0">
              <a:spcBef>
                <a:spcPts val="0"/>
              </a:spcBef>
              <a:spcAft>
                <a:spcPts val="0"/>
              </a:spcAft>
              <a:buClr>
                <a:srgbClr val="FFC39F"/>
              </a:buClr>
              <a:buSzPts val="1400"/>
              <a:buNone/>
              <a:defRPr sz="1867">
                <a:solidFill>
                  <a:srgbClr val="FFC39F"/>
                </a:solidFill>
              </a:defRPr>
            </a:lvl9pPr>
          </a:lstStyle>
          <a:p>
            <a:endParaRPr/>
          </a:p>
        </p:txBody>
      </p:sp>
      <p:sp>
        <p:nvSpPr>
          <p:cNvPr id="90" name="Google Shape;90;p17"/>
          <p:cNvSpPr txBox="1">
            <a:spLocks noGrp="1"/>
          </p:cNvSpPr>
          <p:nvPr>
            <p:ph type="subTitle" idx="5"/>
          </p:nvPr>
        </p:nvSpPr>
        <p:spPr>
          <a:xfrm>
            <a:off x="4589183" y="5692753"/>
            <a:ext cx="3014800" cy="465200"/>
          </a:xfrm>
          <a:prstGeom prst="rect">
            <a:avLst/>
          </a:prstGeom>
        </p:spPr>
        <p:txBody>
          <a:bodyPr spcFirstLastPara="1" wrap="square" lIns="0" tIns="0" rIns="0" bIns="0" anchor="t" anchorCtr="0">
            <a:noAutofit/>
          </a:bodyPr>
          <a:lstStyle>
            <a:lvl1pPr lvl="0" algn="ctr" rtl="0">
              <a:spcBef>
                <a:spcPts val="0"/>
              </a:spcBef>
              <a:spcAft>
                <a:spcPts val="0"/>
              </a:spcAft>
              <a:buNone/>
              <a:defRPr>
                <a:solidFill>
                  <a:srgbClr val="F3F3F3"/>
                </a:solidFill>
              </a:defRPr>
            </a:lvl1pPr>
            <a:lvl2pPr lvl="1" algn="ctr" rtl="0">
              <a:spcBef>
                <a:spcPts val="0"/>
              </a:spcBef>
              <a:spcAft>
                <a:spcPts val="0"/>
              </a:spcAft>
              <a:buNone/>
              <a:defRPr>
                <a:solidFill>
                  <a:srgbClr val="F3F3F3"/>
                </a:solidFill>
              </a:defRPr>
            </a:lvl2pPr>
            <a:lvl3pPr lvl="2" algn="ctr" rtl="0">
              <a:spcBef>
                <a:spcPts val="0"/>
              </a:spcBef>
              <a:spcAft>
                <a:spcPts val="0"/>
              </a:spcAft>
              <a:buNone/>
              <a:defRPr>
                <a:solidFill>
                  <a:srgbClr val="F3F3F3"/>
                </a:solidFill>
              </a:defRPr>
            </a:lvl3pPr>
            <a:lvl4pPr lvl="3" algn="ctr" rtl="0">
              <a:spcBef>
                <a:spcPts val="0"/>
              </a:spcBef>
              <a:spcAft>
                <a:spcPts val="0"/>
              </a:spcAft>
              <a:buNone/>
              <a:defRPr>
                <a:solidFill>
                  <a:srgbClr val="F3F3F3"/>
                </a:solidFill>
              </a:defRPr>
            </a:lvl4pPr>
            <a:lvl5pPr lvl="4" algn="ctr" rtl="0">
              <a:spcBef>
                <a:spcPts val="0"/>
              </a:spcBef>
              <a:spcAft>
                <a:spcPts val="0"/>
              </a:spcAft>
              <a:buNone/>
              <a:defRPr>
                <a:solidFill>
                  <a:srgbClr val="F3F3F3"/>
                </a:solidFill>
              </a:defRPr>
            </a:lvl5pPr>
            <a:lvl6pPr lvl="5" algn="ctr" rtl="0">
              <a:spcBef>
                <a:spcPts val="0"/>
              </a:spcBef>
              <a:spcAft>
                <a:spcPts val="0"/>
              </a:spcAft>
              <a:buNone/>
              <a:defRPr>
                <a:solidFill>
                  <a:srgbClr val="F3F3F3"/>
                </a:solidFill>
              </a:defRPr>
            </a:lvl6pPr>
            <a:lvl7pPr lvl="6" algn="ctr" rtl="0">
              <a:spcBef>
                <a:spcPts val="0"/>
              </a:spcBef>
              <a:spcAft>
                <a:spcPts val="0"/>
              </a:spcAft>
              <a:buNone/>
              <a:defRPr>
                <a:solidFill>
                  <a:srgbClr val="F3F3F3"/>
                </a:solidFill>
              </a:defRPr>
            </a:lvl7pPr>
            <a:lvl8pPr lvl="7" algn="ctr" rtl="0">
              <a:spcBef>
                <a:spcPts val="0"/>
              </a:spcBef>
              <a:spcAft>
                <a:spcPts val="0"/>
              </a:spcAft>
              <a:buNone/>
              <a:defRPr>
                <a:solidFill>
                  <a:srgbClr val="F3F3F3"/>
                </a:solidFill>
              </a:defRPr>
            </a:lvl8pPr>
            <a:lvl9pPr lvl="8" algn="ctr" rtl="0">
              <a:spcBef>
                <a:spcPts val="0"/>
              </a:spcBef>
              <a:spcAft>
                <a:spcPts val="0"/>
              </a:spcAft>
              <a:buNone/>
              <a:defRPr>
                <a:solidFill>
                  <a:srgbClr val="F3F3F3"/>
                </a:solidFill>
              </a:defRPr>
            </a:lvl9pPr>
          </a:lstStyle>
          <a:p>
            <a:endParaRPr/>
          </a:p>
        </p:txBody>
      </p:sp>
      <p:sp>
        <p:nvSpPr>
          <p:cNvPr id="91" name="Google Shape;91;p17"/>
          <p:cNvSpPr txBox="1">
            <a:spLocks noGrp="1"/>
          </p:cNvSpPr>
          <p:nvPr>
            <p:ph type="title" idx="6"/>
          </p:nvPr>
        </p:nvSpPr>
        <p:spPr>
          <a:xfrm>
            <a:off x="4868983" y="2838048"/>
            <a:ext cx="24552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400"/>
              <a:buNone/>
              <a:defRPr sz="1600" i="0">
                <a:solidFill>
                  <a:schemeClr val="lt2"/>
                </a:solidFill>
              </a:defRPr>
            </a:lvl1pPr>
            <a:lvl2pPr lvl="1" algn="ctr" rtl="0">
              <a:spcBef>
                <a:spcPts val="0"/>
              </a:spcBef>
              <a:spcAft>
                <a:spcPts val="0"/>
              </a:spcAft>
              <a:buClr>
                <a:srgbClr val="FFC39F"/>
              </a:buClr>
              <a:buSzPts val="1400"/>
              <a:buNone/>
              <a:defRPr sz="1867">
                <a:solidFill>
                  <a:srgbClr val="FFC39F"/>
                </a:solidFill>
              </a:defRPr>
            </a:lvl2pPr>
            <a:lvl3pPr lvl="2" algn="ctr" rtl="0">
              <a:spcBef>
                <a:spcPts val="0"/>
              </a:spcBef>
              <a:spcAft>
                <a:spcPts val="0"/>
              </a:spcAft>
              <a:buClr>
                <a:srgbClr val="FFC39F"/>
              </a:buClr>
              <a:buSzPts val="1400"/>
              <a:buNone/>
              <a:defRPr sz="1867">
                <a:solidFill>
                  <a:srgbClr val="FFC39F"/>
                </a:solidFill>
              </a:defRPr>
            </a:lvl3pPr>
            <a:lvl4pPr lvl="3" algn="ctr" rtl="0">
              <a:spcBef>
                <a:spcPts val="0"/>
              </a:spcBef>
              <a:spcAft>
                <a:spcPts val="0"/>
              </a:spcAft>
              <a:buClr>
                <a:srgbClr val="FFC39F"/>
              </a:buClr>
              <a:buSzPts val="1400"/>
              <a:buNone/>
              <a:defRPr sz="1867">
                <a:solidFill>
                  <a:srgbClr val="FFC39F"/>
                </a:solidFill>
              </a:defRPr>
            </a:lvl4pPr>
            <a:lvl5pPr lvl="4" algn="ctr" rtl="0">
              <a:spcBef>
                <a:spcPts val="0"/>
              </a:spcBef>
              <a:spcAft>
                <a:spcPts val="0"/>
              </a:spcAft>
              <a:buClr>
                <a:srgbClr val="FFC39F"/>
              </a:buClr>
              <a:buSzPts val="1400"/>
              <a:buNone/>
              <a:defRPr sz="1867">
                <a:solidFill>
                  <a:srgbClr val="FFC39F"/>
                </a:solidFill>
              </a:defRPr>
            </a:lvl5pPr>
            <a:lvl6pPr lvl="5" algn="ctr" rtl="0">
              <a:spcBef>
                <a:spcPts val="0"/>
              </a:spcBef>
              <a:spcAft>
                <a:spcPts val="0"/>
              </a:spcAft>
              <a:buClr>
                <a:srgbClr val="FFC39F"/>
              </a:buClr>
              <a:buSzPts val="1400"/>
              <a:buNone/>
              <a:defRPr sz="1867">
                <a:solidFill>
                  <a:srgbClr val="FFC39F"/>
                </a:solidFill>
              </a:defRPr>
            </a:lvl6pPr>
            <a:lvl7pPr lvl="6" algn="ctr" rtl="0">
              <a:spcBef>
                <a:spcPts val="0"/>
              </a:spcBef>
              <a:spcAft>
                <a:spcPts val="0"/>
              </a:spcAft>
              <a:buClr>
                <a:srgbClr val="FFC39F"/>
              </a:buClr>
              <a:buSzPts val="1400"/>
              <a:buNone/>
              <a:defRPr sz="1867">
                <a:solidFill>
                  <a:srgbClr val="FFC39F"/>
                </a:solidFill>
              </a:defRPr>
            </a:lvl7pPr>
            <a:lvl8pPr lvl="7" algn="ctr" rtl="0">
              <a:spcBef>
                <a:spcPts val="0"/>
              </a:spcBef>
              <a:spcAft>
                <a:spcPts val="0"/>
              </a:spcAft>
              <a:buClr>
                <a:srgbClr val="FFC39F"/>
              </a:buClr>
              <a:buSzPts val="1400"/>
              <a:buNone/>
              <a:defRPr sz="1867">
                <a:solidFill>
                  <a:srgbClr val="FFC39F"/>
                </a:solidFill>
              </a:defRPr>
            </a:lvl8pPr>
            <a:lvl9pPr lvl="8" algn="ctr" rtl="0">
              <a:spcBef>
                <a:spcPts val="0"/>
              </a:spcBef>
              <a:spcAft>
                <a:spcPts val="0"/>
              </a:spcAft>
              <a:buClr>
                <a:srgbClr val="FFC39F"/>
              </a:buClr>
              <a:buSzPts val="1400"/>
              <a:buNone/>
              <a:defRPr sz="1867">
                <a:solidFill>
                  <a:srgbClr val="FFC39F"/>
                </a:solidFill>
              </a:defRPr>
            </a:lvl9pPr>
          </a:lstStyle>
          <a:p>
            <a:endParaRPr/>
          </a:p>
        </p:txBody>
      </p:sp>
      <p:sp>
        <p:nvSpPr>
          <p:cNvPr id="92" name="Google Shape;92;p17"/>
          <p:cNvSpPr txBox="1">
            <a:spLocks noGrp="1"/>
          </p:cNvSpPr>
          <p:nvPr>
            <p:ph type="subTitle" idx="7"/>
          </p:nvPr>
        </p:nvSpPr>
        <p:spPr>
          <a:xfrm>
            <a:off x="4589183" y="3435952"/>
            <a:ext cx="3014800" cy="465200"/>
          </a:xfrm>
          <a:prstGeom prst="rect">
            <a:avLst/>
          </a:prstGeom>
        </p:spPr>
        <p:txBody>
          <a:bodyPr spcFirstLastPara="1" wrap="square" lIns="0" tIns="0" rIns="0" bIns="0" anchor="t" anchorCtr="0">
            <a:noAutofit/>
          </a:bodyPr>
          <a:lstStyle>
            <a:lvl1pPr lvl="0" algn="ctr" rtl="0">
              <a:spcBef>
                <a:spcPts val="0"/>
              </a:spcBef>
              <a:spcAft>
                <a:spcPts val="0"/>
              </a:spcAft>
              <a:buNone/>
              <a:defRPr>
                <a:solidFill>
                  <a:srgbClr val="F3F3F3"/>
                </a:solidFill>
              </a:defRPr>
            </a:lvl1pPr>
            <a:lvl2pPr lvl="1" algn="ctr" rtl="0">
              <a:spcBef>
                <a:spcPts val="0"/>
              </a:spcBef>
              <a:spcAft>
                <a:spcPts val="0"/>
              </a:spcAft>
              <a:buNone/>
              <a:defRPr>
                <a:solidFill>
                  <a:srgbClr val="F3F3F3"/>
                </a:solidFill>
              </a:defRPr>
            </a:lvl2pPr>
            <a:lvl3pPr lvl="2" algn="ctr" rtl="0">
              <a:spcBef>
                <a:spcPts val="0"/>
              </a:spcBef>
              <a:spcAft>
                <a:spcPts val="0"/>
              </a:spcAft>
              <a:buNone/>
              <a:defRPr>
                <a:solidFill>
                  <a:srgbClr val="F3F3F3"/>
                </a:solidFill>
              </a:defRPr>
            </a:lvl3pPr>
            <a:lvl4pPr lvl="3" algn="ctr" rtl="0">
              <a:spcBef>
                <a:spcPts val="0"/>
              </a:spcBef>
              <a:spcAft>
                <a:spcPts val="0"/>
              </a:spcAft>
              <a:buNone/>
              <a:defRPr>
                <a:solidFill>
                  <a:srgbClr val="F3F3F3"/>
                </a:solidFill>
              </a:defRPr>
            </a:lvl4pPr>
            <a:lvl5pPr lvl="4" algn="ctr" rtl="0">
              <a:spcBef>
                <a:spcPts val="0"/>
              </a:spcBef>
              <a:spcAft>
                <a:spcPts val="0"/>
              </a:spcAft>
              <a:buNone/>
              <a:defRPr>
                <a:solidFill>
                  <a:srgbClr val="F3F3F3"/>
                </a:solidFill>
              </a:defRPr>
            </a:lvl5pPr>
            <a:lvl6pPr lvl="5" algn="ctr" rtl="0">
              <a:spcBef>
                <a:spcPts val="0"/>
              </a:spcBef>
              <a:spcAft>
                <a:spcPts val="0"/>
              </a:spcAft>
              <a:buNone/>
              <a:defRPr>
                <a:solidFill>
                  <a:srgbClr val="F3F3F3"/>
                </a:solidFill>
              </a:defRPr>
            </a:lvl6pPr>
            <a:lvl7pPr lvl="6" algn="ctr" rtl="0">
              <a:spcBef>
                <a:spcPts val="0"/>
              </a:spcBef>
              <a:spcAft>
                <a:spcPts val="0"/>
              </a:spcAft>
              <a:buNone/>
              <a:defRPr>
                <a:solidFill>
                  <a:srgbClr val="F3F3F3"/>
                </a:solidFill>
              </a:defRPr>
            </a:lvl7pPr>
            <a:lvl8pPr lvl="7" algn="ctr" rtl="0">
              <a:spcBef>
                <a:spcPts val="0"/>
              </a:spcBef>
              <a:spcAft>
                <a:spcPts val="0"/>
              </a:spcAft>
              <a:buNone/>
              <a:defRPr>
                <a:solidFill>
                  <a:srgbClr val="F3F3F3"/>
                </a:solidFill>
              </a:defRPr>
            </a:lvl8pPr>
            <a:lvl9pPr lvl="8" algn="ctr" rtl="0">
              <a:spcBef>
                <a:spcPts val="0"/>
              </a:spcBef>
              <a:spcAft>
                <a:spcPts val="0"/>
              </a:spcAft>
              <a:buNone/>
              <a:defRPr>
                <a:solidFill>
                  <a:srgbClr val="F3F3F3"/>
                </a:solidFill>
              </a:defRPr>
            </a:lvl9pPr>
          </a:lstStyle>
          <a:p>
            <a:endParaRPr/>
          </a:p>
        </p:txBody>
      </p:sp>
      <p:sp>
        <p:nvSpPr>
          <p:cNvPr id="93" name="Google Shape;93;p17"/>
          <p:cNvSpPr txBox="1">
            <a:spLocks noGrp="1"/>
          </p:cNvSpPr>
          <p:nvPr>
            <p:ph type="title" idx="8"/>
          </p:nvPr>
        </p:nvSpPr>
        <p:spPr>
          <a:xfrm>
            <a:off x="1290508" y="5094849"/>
            <a:ext cx="24552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400"/>
              <a:buNone/>
              <a:defRPr sz="1600" i="0">
                <a:solidFill>
                  <a:schemeClr val="accent2"/>
                </a:solidFill>
              </a:defRPr>
            </a:lvl1pPr>
            <a:lvl2pPr lvl="1" algn="ctr" rtl="0">
              <a:spcBef>
                <a:spcPts val="0"/>
              </a:spcBef>
              <a:spcAft>
                <a:spcPts val="0"/>
              </a:spcAft>
              <a:buClr>
                <a:srgbClr val="FFC39F"/>
              </a:buClr>
              <a:buSzPts val="1400"/>
              <a:buNone/>
              <a:defRPr sz="1867">
                <a:solidFill>
                  <a:srgbClr val="FFC39F"/>
                </a:solidFill>
              </a:defRPr>
            </a:lvl2pPr>
            <a:lvl3pPr lvl="2" algn="ctr" rtl="0">
              <a:spcBef>
                <a:spcPts val="0"/>
              </a:spcBef>
              <a:spcAft>
                <a:spcPts val="0"/>
              </a:spcAft>
              <a:buClr>
                <a:srgbClr val="FFC39F"/>
              </a:buClr>
              <a:buSzPts val="1400"/>
              <a:buNone/>
              <a:defRPr sz="1867">
                <a:solidFill>
                  <a:srgbClr val="FFC39F"/>
                </a:solidFill>
              </a:defRPr>
            </a:lvl3pPr>
            <a:lvl4pPr lvl="3" algn="ctr" rtl="0">
              <a:spcBef>
                <a:spcPts val="0"/>
              </a:spcBef>
              <a:spcAft>
                <a:spcPts val="0"/>
              </a:spcAft>
              <a:buClr>
                <a:srgbClr val="FFC39F"/>
              </a:buClr>
              <a:buSzPts val="1400"/>
              <a:buNone/>
              <a:defRPr sz="1867">
                <a:solidFill>
                  <a:srgbClr val="FFC39F"/>
                </a:solidFill>
              </a:defRPr>
            </a:lvl4pPr>
            <a:lvl5pPr lvl="4" algn="ctr" rtl="0">
              <a:spcBef>
                <a:spcPts val="0"/>
              </a:spcBef>
              <a:spcAft>
                <a:spcPts val="0"/>
              </a:spcAft>
              <a:buClr>
                <a:srgbClr val="FFC39F"/>
              </a:buClr>
              <a:buSzPts val="1400"/>
              <a:buNone/>
              <a:defRPr sz="1867">
                <a:solidFill>
                  <a:srgbClr val="FFC39F"/>
                </a:solidFill>
              </a:defRPr>
            </a:lvl5pPr>
            <a:lvl6pPr lvl="5" algn="ctr" rtl="0">
              <a:spcBef>
                <a:spcPts val="0"/>
              </a:spcBef>
              <a:spcAft>
                <a:spcPts val="0"/>
              </a:spcAft>
              <a:buClr>
                <a:srgbClr val="FFC39F"/>
              </a:buClr>
              <a:buSzPts val="1400"/>
              <a:buNone/>
              <a:defRPr sz="1867">
                <a:solidFill>
                  <a:srgbClr val="FFC39F"/>
                </a:solidFill>
              </a:defRPr>
            </a:lvl6pPr>
            <a:lvl7pPr lvl="6" algn="ctr" rtl="0">
              <a:spcBef>
                <a:spcPts val="0"/>
              </a:spcBef>
              <a:spcAft>
                <a:spcPts val="0"/>
              </a:spcAft>
              <a:buClr>
                <a:srgbClr val="FFC39F"/>
              </a:buClr>
              <a:buSzPts val="1400"/>
              <a:buNone/>
              <a:defRPr sz="1867">
                <a:solidFill>
                  <a:srgbClr val="FFC39F"/>
                </a:solidFill>
              </a:defRPr>
            </a:lvl7pPr>
            <a:lvl8pPr lvl="7" algn="ctr" rtl="0">
              <a:spcBef>
                <a:spcPts val="0"/>
              </a:spcBef>
              <a:spcAft>
                <a:spcPts val="0"/>
              </a:spcAft>
              <a:buClr>
                <a:srgbClr val="FFC39F"/>
              </a:buClr>
              <a:buSzPts val="1400"/>
              <a:buNone/>
              <a:defRPr sz="1867">
                <a:solidFill>
                  <a:srgbClr val="FFC39F"/>
                </a:solidFill>
              </a:defRPr>
            </a:lvl8pPr>
            <a:lvl9pPr lvl="8" algn="ctr" rtl="0">
              <a:spcBef>
                <a:spcPts val="0"/>
              </a:spcBef>
              <a:spcAft>
                <a:spcPts val="0"/>
              </a:spcAft>
              <a:buClr>
                <a:srgbClr val="FFC39F"/>
              </a:buClr>
              <a:buSzPts val="1400"/>
              <a:buNone/>
              <a:defRPr sz="1867">
                <a:solidFill>
                  <a:srgbClr val="FFC39F"/>
                </a:solidFill>
              </a:defRPr>
            </a:lvl9pPr>
          </a:lstStyle>
          <a:p>
            <a:endParaRPr/>
          </a:p>
        </p:txBody>
      </p:sp>
      <p:sp>
        <p:nvSpPr>
          <p:cNvPr id="94" name="Google Shape;94;p17"/>
          <p:cNvSpPr txBox="1">
            <a:spLocks noGrp="1"/>
          </p:cNvSpPr>
          <p:nvPr>
            <p:ph type="subTitle" idx="9"/>
          </p:nvPr>
        </p:nvSpPr>
        <p:spPr>
          <a:xfrm>
            <a:off x="1010708" y="5692753"/>
            <a:ext cx="3014800" cy="465200"/>
          </a:xfrm>
          <a:prstGeom prst="rect">
            <a:avLst/>
          </a:prstGeom>
        </p:spPr>
        <p:txBody>
          <a:bodyPr spcFirstLastPara="1" wrap="square" lIns="0" tIns="0" rIns="0" bIns="0" anchor="t" anchorCtr="0">
            <a:noAutofit/>
          </a:bodyPr>
          <a:lstStyle>
            <a:lvl1pPr lvl="0" algn="ctr" rtl="0">
              <a:spcBef>
                <a:spcPts val="0"/>
              </a:spcBef>
              <a:spcAft>
                <a:spcPts val="0"/>
              </a:spcAft>
              <a:buNone/>
              <a:defRPr>
                <a:solidFill>
                  <a:srgbClr val="F3F3F3"/>
                </a:solidFill>
              </a:defRPr>
            </a:lvl1pPr>
            <a:lvl2pPr lvl="1" algn="ctr" rtl="0">
              <a:spcBef>
                <a:spcPts val="0"/>
              </a:spcBef>
              <a:spcAft>
                <a:spcPts val="0"/>
              </a:spcAft>
              <a:buNone/>
              <a:defRPr>
                <a:solidFill>
                  <a:srgbClr val="F3F3F3"/>
                </a:solidFill>
              </a:defRPr>
            </a:lvl2pPr>
            <a:lvl3pPr lvl="2" algn="ctr" rtl="0">
              <a:spcBef>
                <a:spcPts val="0"/>
              </a:spcBef>
              <a:spcAft>
                <a:spcPts val="0"/>
              </a:spcAft>
              <a:buNone/>
              <a:defRPr>
                <a:solidFill>
                  <a:srgbClr val="F3F3F3"/>
                </a:solidFill>
              </a:defRPr>
            </a:lvl3pPr>
            <a:lvl4pPr lvl="3" algn="ctr" rtl="0">
              <a:spcBef>
                <a:spcPts val="0"/>
              </a:spcBef>
              <a:spcAft>
                <a:spcPts val="0"/>
              </a:spcAft>
              <a:buNone/>
              <a:defRPr>
                <a:solidFill>
                  <a:srgbClr val="F3F3F3"/>
                </a:solidFill>
              </a:defRPr>
            </a:lvl4pPr>
            <a:lvl5pPr lvl="4" algn="ctr" rtl="0">
              <a:spcBef>
                <a:spcPts val="0"/>
              </a:spcBef>
              <a:spcAft>
                <a:spcPts val="0"/>
              </a:spcAft>
              <a:buNone/>
              <a:defRPr>
                <a:solidFill>
                  <a:srgbClr val="F3F3F3"/>
                </a:solidFill>
              </a:defRPr>
            </a:lvl5pPr>
            <a:lvl6pPr lvl="5" algn="ctr" rtl="0">
              <a:spcBef>
                <a:spcPts val="0"/>
              </a:spcBef>
              <a:spcAft>
                <a:spcPts val="0"/>
              </a:spcAft>
              <a:buNone/>
              <a:defRPr>
                <a:solidFill>
                  <a:srgbClr val="F3F3F3"/>
                </a:solidFill>
              </a:defRPr>
            </a:lvl6pPr>
            <a:lvl7pPr lvl="6" algn="ctr" rtl="0">
              <a:spcBef>
                <a:spcPts val="0"/>
              </a:spcBef>
              <a:spcAft>
                <a:spcPts val="0"/>
              </a:spcAft>
              <a:buNone/>
              <a:defRPr>
                <a:solidFill>
                  <a:srgbClr val="F3F3F3"/>
                </a:solidFill>
              </a:defRPr>
            </a:lvl7pPr>
            <a:lvl8pPr lvl="7" algn="ctr" rtl="0">
              <a:spcBef>
                <a:spcPts val="0"/>
              </a:spcBef>
              <a:spcAft>
                <a:spcPts val="0"/>
              </a:spcAft>
              <a:buNone/>
              <a:defRPr>
                <a:solidFill>
                  <a:srgbClr val="F3F3F3"/>
                </a:solidFill>
              </a:defRPr>
            </a:lvl8pPr>
            <a:lvl9pPr lvl="8" algn="ctr" rtl="0">
              <a:spcBef>
                <a:spcPts val="0"/>
              </a:spcBef>
              <a:spcAft>
                <a:spcPts val="0"/>
              </a:spcAft>
              <a:buNone/>
              <a:defRPr>
                <a:solidFill>
                  <a:srgbClr val="F3F3F3"/>
                </a:solidFill>
              </a:defRPr>
            </a:lvl9pPr>
          </a:lstStyle>
          <a:p>
            <a:endParaRPr/>
          </a:p>
        </p:txBody>
      </p:sp>
      <p:sp>
        <p:nvSpPr>
          <p:cNvPr id="95" name="Google Shape;95;p17"/>
          <p:cNvSpPr txBox="1">
            <a:spLocks noGrp="1"/>
          </p:cNvSpPr>
          <p:nvPr>
            <p:ph type="title" idx="13"/>
          </p:nvPr>
        </p:nvSpPr>
        <p:spPr>
          <a:xfrm>
            <a:off x="8449192" y="5094849"/>
            <a:ext cx="24552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400"/>
              <a:buNone/>
              <a:defRPr sz="1600" i="0">
                <a:solidFill>
                  <a:schemeClr val="accent4"/>
                </a:solidFill>
              </a:defRPr>
            </a:lvl1pPr>
            <a:lvl2pPr lvl="1" algn="ctr" rtl="0">
              <a:spcBef>
                <a:spcPts val="0"/>
              </a:spcBef>
              <a:spcAft>
                <a:spcPts val="0"/>
              </a:spcAft>
              <a:buClr>
                <a:srgbClr val="FFC39F"/>
              </a:buClr>
              <a:buSzPts val="1400"/>
              <a:buNone/>
              <a:defRPr sz="1867">
                <a:solidFill>
                  <a:srgbClr val="FFC39F"/>
                </a:solidFill>
              </a:defRPr>
            </a:lvl2pPr>
            <a:lvl3pPr lvl="2" algn="ctr" rtl="0">
              <a:spcBef>
                <a:spcPts val="0"/>
              </a:spcBef>
              <a:spcAft>
                <a:spcPts val="0"/>
              </a:spcAft>
              <a:buClr>
                <a:srgbClr val="FFC39F"/>
              </a:buClr>
              <a:buSzPts val="1400"/>
              <a:buNone/>
              <a:defRPr sz="1867">
                <a:solidFill>
                  <a:srgbClr val="FFC39F"/>
                </a:solidFill>
              </a:defRPr>
            </a:lvl3pPr>
            <a:lvl4pPr lvl="3" algn="ctr" rtl="0">
              <a:spcBef>
                <a:spcPts val="0"/>
              </a:spcBef>
              <a:spcAft>
                <a:spcPts val="0"/>
              </a:spcAft>
              <a:buClr>
                <a:srgbClr val="FFC39F"/>
              </a:buClr>
              <a:buSzPts val="1400"/>
              <a:buNone/>
              <a:defRPr sz="1867">
                <a:solidFill>
                  <a:srgbClr val="FFC39F"/>
                </a:solidFill>
              </a:defRPr>
            </a:lvl4pPr>
            <a:lvl5pPr lvl="4" algn="ctr" rtl="0">
              <a:spcBef>
                <a:spcPts val="0"/>
              </a:spcBef>
              <a:spcAft>
                <a:spcPts val="0"/>
              </a:spcAft>
              <a:buClr>
                <a:srgbClr val="FFC39F"/>
              </a:buClr>
              <a:buSzPts val="1400"/>
              <a:buNone/>
              <a:defRPr sz="1867">
                <a:solidFill>
                  <a:srgbClr val="FFC39F"/>
                </a:solidFill>
              </a:defRPr>
            </a:lvl5pPr>
            <a:lvl6pPr lvl="5" algn="ctr" rtl="0">
              <a:spcBef>
                <a:spcPts val="0"/>
              </a:spcBef>
              <a:spcAft>
                <a:spcPts val="0"/>
              </a:spcAft>
              <a:buClr>
                <a:srgbClr val="FFC39F"/>
              </a:buClr>
              <a:buSzPts val="1400"/>
              <a:buNone/>
              <a:defRPr sz="1867">
                <a:solidFill>
                  <a:srgbClr val="FFC39F"/>
                </a:solidFill>
              </a:defRPr>
            </a:lvl6pPr>
            <a:lvl7pPr lvl="6" algn="ctr" rtl="0">
              <a:spcBef>
                <a:spcPts val="0"/>
              </a:spcBef>
              <a:spcAft>
                <a:spcPts val="0"/>
              </a:spcAft>
              <a:buClr>
                <a:srgbClr val="FFC39F"/>
              </a:buClr>
              <a:buSzPts val="1400"/>
              <a:buNone/>
              <a:defRPr sz="1867">
                <a:solidFill>
                  <a:srgbClr val="FFC39F"/>
                </a:solidFill>
              </a:defRPr>
            </a:lvl7pPr>
            <a:lvl8pPr lvl="7" algn="ctr" rtl="0">
              <a:spcBef>
                <a:spcPts val="0"/>
              </a:spcBef>
              <a:spcAft>
                <a:spcPts val="0"/>
              </a:spcAft>
              <a:buClr>
                <a:srgbClr val="FFC39F"/>
              </a:buClr>
              <a:buSzPts val="1400"/>
              <a:buNone/>
              <a:defRPr sz="1867">
                <a:solidFill>
                  <a:srgbClr val="FFC39F"/>
                </a:solidFill>
              </a:defRPr>
            </a:lvl8pPr>
            <a:lvl9pPr lvl="8" algn="ctr" rtl="0">
              <a:spcBef>
                <a:spcPts val="0"/>
              </a:spcBef>
              <a:spcAft>
                <a:spcPts val="0"/>
              </a:spcAft>
              <a:buClr>
                <a:srgbClr val="FFC39F"/>
              </a:buClr>
              <a:buSzPts val="1400"/>
              <a:buNone/>
              <a:defRPr sz="1867">
                <a:solidFill>
                  <a:srgbClr val="FFC39F"/>
                </a:solidFill>
              </a:defRPr>
            </a:lvl9pPr>
          </a:lstStyle>
          <a:p>
            <a:endParaRPr/>
          </a:p>
        </p:txBody>
      </p:sp>
      <p:sp>
        <p:nvSpPr>
          <p:cNvPr id="96" name="Google Shape;96;p17"/>
          <p:cNvSpPr txBox="1">
            <a:spLocks noGrp="1"/>
          </p:cNvSpPr>
          <p:nvPr>
            <p:ph type="subTitle" idx="14"/>
          </p:nvPr>
        </p:nvSpPr>
        <p:spPr>
          <a:xfrm>
            <a:off x="8169392" y="5692753"/>
            <a:ext cx="3014800" cy="465200"/>
          </a:xfrm>
          <a:prstGeom prst="rect">
            <a:avLst/>
          </a:prstGeom>
        </p:spPr>
        <p:txBody>
          <a:bodyPr spcFirstLastPara="1" wrap="square" lIns="0" tIns="0" rIns="0" bIns="0" anchor="t" anchorCtr="0">
            <a:noAutofit/>
          </a:bodyPr>
          <a:lstStyle>
            <a:lvl1pPr lvl="0" algn="ctr" rtl="0">
              <a:spcBef>
                <a:spcPts val="0"/>
              </a:spcBef>
              <a:spcAft>
                <a:spcPts val="0"/>
              </a:spcAft>
              <a:buNone/>
              <a:defRPr>
                <a:solidFill>
                  <a:srgbClr val="F3F3F3"/>
                </a:solidFill>
              </a:defRPr>
            </a:lvl1pPr>
            <a:lvl2pPr lvl="1" algn="ctr" rtl="0">
              <a:spcBef>
                <a:spcPts val="0"/>
              </a:spcBef>
              <a:spcAft>
                <a:spcPts val="0"/>
              </a:spcAft>
              <a:buNone/>
              <a:defRPr>
                <a:solidFill>
                  <a:srgbClr val="F3F3F3"/>
                </a:solidFill>
              </a:defRPr>
            </a:lvl2pPr>
            <a:lvl3pPr lvl="2" algn="ctr" rtl="0">
              <a:spcBef>
                <a:spcPts val="0"/>
              </a:spcBef>
              <a:spcAft>
                <a:spcPts val="0"/>
              </a:spcAft>
              <a:buNone/>
              <a:defRPr>
                <a:solidFill>
                  <a:srgbClr val="F3F3F3"/>
                </a:solidFill>
              </a:defRPr>
            </a:lvl3pPr>
            <a:lvl4pPr lvl="3" algn="ctr" rtl="0">
              <a:spcBef>
                <a:spcPts val="0"/>
              </a:spcBef>
              <a:spcAft>
                <a:spcPts val="0"/>
              </a:spcAft>
              <a:buNone/>
              <a:defRPr>
                <a:solidFill>
                  <a:srgbClr val="F3F3F3"/>
                </a:solidFill>
              </a:defRPr>
            </a:lvl4pPr>
            <a:lvl5pPr lvl="4" algn="ctr" rtl="0">
              <a:spcBef>
                <a:spcPts val="0"/>
              </a:spcBef>
              <a:spcAft>
                <a:spcPts val="0"/>
              </a:spcAft>
              <a:buNone/>
              <a:defRPr>
                <a:solidFill>
                  <a:srgbClr val="F3F3F3"/>
                </a:solidFill>
              </a:defRPr>
            </a:lvl5pPr>
            <a:lvl6pPr lvl="5" algn="ctr" rtl="0">
              <a:spcBef>
                <a:spcPts val="0"/>
              </a:spcBef>
              <a:spcAft>
                <a:spcPts val="0"/>
              </a:spcAft>
              <a:buNone/>
              <a:defRPr>
                <a:solidFill>
                  <a:srgbClr val="F3F3F3"/>
                </a:solidFill>
              </a:defRPr>
            </a:lvl6pPr>
            <a:lvl7pPr lvl="6" algn="ctr" rtl="0">
              <a:spcBef>
                <a:spcPts val="0"/>
              </a:spcBef>
              <a:spcAft>
                <a:spcPts val="0"/>
              </a:spcAft>
              <a:buNone/>
              <a:defRPr>
                <a:solidFill>
                  <a:srgbClr val="F3F3F3"/>
                </a:solidFill>
              </a:defRPr>
            </a:lvl7pPr>
            <a:lvl8pPr lvl="7" algn="ctr" rtl="0">
              <a:spcBef>
                <a:spcPts val="0"/>
              </a:spcBef>
              <a:spcAft>
                <a:spcPts val="0"/>
              </a:spcAft>
              <a:buNone/>
              <a:defRPr>
                <a:solidFill>
                  <a:srgbClr val="F3F3F3"/>
                </a:solidFill>
              </a:defRPr>
            </a:lvl8pPr>
            <a:lvl9pPr lvl="8" algn="ctr" rtl="0">
              <a:spcBef>
                <a:spcPts val="0"/>
              </a:spcBef>
              <a:spcAft>
                <a:spcPts val="0"/>
              </a:spcAft>
              <a:buNone/>
              <a:defRPr>
                <a:solidFill>
                  <a:srgbClr val="F3F3F3"/>
                </a:solidFill>
              </a:defRPr>
            </a:lvl9pPr>
          </a:lstStyle>
          <a:p>
            <a:endParaRPr/>
          </a:p>
        </p:txBody>
      </p:sp>
      <p:sp>
        <p:nvSpPr>
          <p:cNvPr id="97" name="Google Shape;97;p17"/>
          <p:cNvSpPr txBox="1">
            <a:spLocks noGrp="1"/>
          </p:cNvSpPr>
          <p:nvPr>
            <p:ph type="title" idx="15"/>
          </p:nvPr>
        </p:nvSpPr>
        <p:spPr>
          <a:xfrm>
            <a:off x="2319800" y="876700"/>
            <a:ext cx="7552400" cy="708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Clr>
                <a:srgbClr val="FFC39F"/>
              </a:buClr>
              <a:buSzPts val="1800"/>
              <a:buNone/>
              <a:defRPr sz="2400" i="0">
                <a:solidFill>
                  <a:srgbClr val="FFFFFF"/>
                </a:solidFill>
              </a:defRPr>
            </a:lvl1pPr>
            <a:lvl2pPr lvl="1" algn="ctr" rtl="0">
              <a:spcBef>
                <a:spcPts val="0"/>
              </a:spcBef>
              <a:spcAft>
                <a:spcPts val="0"/>
              </a:spcAft>
              <a:buClr>
                <a:srgbClr val="FFC39F"/>
              </a:buClr>
              <a:buSzPts val="1800"/>
              <a:buNone/>
              <a:defRPr sz="2400">
                <a:solidFill>
                  <a:srgbClr val="FFC39F"/>
                </a:solidFill>
              </a:defRPr>
            </a:lvl2pPr>
            <a:lvl3pPr lvl="2" algn="ctr" rtl="0">
              <a:spcBef>
                <a:spcPts val="0"/>
              </a:spcBef>
              <a:spcAft>
                <a:spcPts val="0"/>
              </a:spcAft>
              <a:buClr>
                <a:srgbClr val="FFC39F"/>
              </a:buClr>
              <a:buSzPts val="1800"/>
              <a:buNone/>
              <a:defRPr sz="2400">
                <a:solidFill>
                  <a:srgbClr val="FFC39F"/>
                </a:solidFill>
              </a:defRPr>
            </a:lvl3pPr>
            <a:lvl4pPr lvl="3" algn="ctr" rtl="0">
              <a:spcBef>
                <a:spcPts val="0"/>
              </a:spcBef>
              <a:spcAft>
                <a:spcPts val="0"/>
              </a:spcAft>
              <a:buClr>
                <a:srgbClr val="FFC39F"/>
              </a:buClr>
              <a:buSzPts val="1800"/>
              <a:buNone/>
              <a:defRPr sz="2400">
                <a:solidFill>
                  <a:srgbClr val="FFC39F"/>
                </a:solidFill>
              </a:defRPr>
            </a:lvl4pPr>
            <a:lvl5pPr lvl="4" algn="ctr" rtl="0">
              <a:spcBef>
                <a:spcPts val="0"/>
              </a:spcBef>
              <a:spcAft>
                <a:spcPts val="0"/>
              </a:spcAft>
              <a:buClr>
                <a:srgbClr val="FFC39F"/>
              </a:buClr>
              <a:buSzPts val="1800"/>
              <a:buNone/>
              <a:defRPr sz="2400">
                <a:solidFill>
                  <a:srgbClr val="FFC39F"/>
                </a:solidFill>
              </a:defRPr>
            </a:lvl5pPr>
            <a:lvl6pPr lvl="5" algn="ctr" rtl="0">
              <a:spcBef>
                <a:spcPts val="0"/>
              </a:spcBef>
              <a:spcAft>
                <a:spcPts val="0"/>
              </a:spcAft>
              <a:buClr>
                <a:srgbClr val="FFC39F"/>
              </a:buClr>
              <a:buSzPts val="1800"/>
              <a:buNone/>
              <a:defRPr sz="2400">
                <a:solidFill>
                  <a:srgbClr val="FFC39F"/>
                </a:solidFill>
              </a:defRPr>
            </a:lvl6pPr>
            <a:lvl7pPr lvl="6" algn="ctr" rtl="0">
              <a:spcBef>
                <a:spcPts val="0"/>
              </a:spcBef>
              <a:spcAft>
                <a:spcPts val="0"/>
              </a:spcAft>
              <a:buClr>
                <a:srgbClr val="FFC39F"/>
              </a:buClr>
              <a:buSzPts val="1800"/>
              <a:buNone/>
              <a:defRPr sz="2400">
                <a:solidFill>
                  <a:srgbClr val="FFC39F"/>
                </a:solidFill>
              </a:defRPr>
            </a:lvl7pPr>
            <a:lvl8pPr lvl="7" algn="ctr" rtl="0">
              <a:spcBef>
                <a:spcPts val="0"/>
              </a:spcBef>
              <a:spcAft>
                <a:spcPts val="0"/>
              </a:spcAft>
              <a:buClr>
                <a:srgbClr val="FFC39F"/>
              </a:buClr>
              <a:buSzPts val="1800"/>
              <a:buNone/>
              <a:defRPr sz="2400">
                <a:solidFill>
                  <a:srgbClr val="FFC39F"/>
                </a:solidFill>
              </a:defRPr>
            </a:lvl8pPr>
            <a:lvl9pPr lvl="8" algn="ctr" rtl="0">
              <a:spcBef>
                <a:spcPts val="0"/>
              </a:spcBef>
              <a:spcAft>
                <a:spcPts val="0"/>
              </a:spcAft>
              <a:buClr>
                <a:srgbClr val="FFC39F"/>
              </a:buClr>
              <a:buSzPts val="1800"/>
              <a:buNone/>
              <a:defRPr sz="2400">
                <a:solidFill>
                  <a:srgbClr val="FFC39F"/>
                </a:solidFill>
              </a:defRPr>
            </a:lvl9pPr>
          </a:lstStyle>
          <a:p>
            <a:endParaRPr/>
          </a:p>
        </p:txBody>
      </p:sp>
    </p:spTree>
    <p:extLst>
      <p:ext uri="{BB962C8B-B14F-4D97-AF65-F5344CB8AC3E}">
        <p14:creationId xmlns:p14="http://schemas.microsoft.com/office/powerpoint/2010/main" val="3251573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mp; TEXT 4">
  <p:cSld name="TITLE &amp; TEXT 4">
    <p:bg>
      <p:bgPr>
        <a:blipFill>
          <a:blip r:embed="rId2">
            <a:alphaModFix/>
          </a:blip>
          <a:stretch>
            <a:fillRect/>
          </a:stretch>
        </a:blipFill>
        <a:effectLst/>
      </p:bgPr>
    </p:bg>
    <p:spTree>
      <p:nvGrpSpPr>
        <p:cNvPr id="1" name="Shape 98"/>
        <p:cNvGrpSpPr/>
        <p:nvPr/>
      </p:nvGrpSpPr>
      <p:grpSpPr>
        <a:xfrm>
          <a:off x="0" y="0"/>
          <a:ext cx="0" cy="0"/>
          <a:chOff x="0" y="0"/>
          <a:chExt cx="0" cy="0"/>
        </a:xfrm>
      </p:grpSpPr>
      <p:sp>
        <p:nvSpPr>
          <p:cNvPr id="99" name="Google Shape;99;p18"/>
          <p:cNvSpPr txBox="1">
            <a:spLocks noGrp="1"/>
          </p:cNvSpPr>
          <p:nvPr>
            <p:ph type="title"/>
          </p:nvPr>
        </p:nvSpPr>
        <p:spPr>
          <a:xfrm>
            <a:off x="1520017" y="2450667"/>
            <a:ext cx="2096800" cy="940800"/>
          </a:xfrm>
          <a:prstGeom prst="rect">
            <a:avLst/>
          </a:prstGeom>
          <a:noFill/>
          <a:ln>
            <a:noFill/>
          </a:ln>
        </p:spPr>
        <p:txBody>
          <a:bodyPr spcFirstLastPara="1" wrap="square" lIns="0" tIns="0" rIns="0" bIns="0" anchor="b" anchorCtr="0">
            <a:noAutofit/>
          </a:bodyPr>
          <a:lstStyle>
            <a:lvl1pPr lvl="0" algn="r" rtl="0">
              <a:spcBef>
                <a:spcPts val="0"/>
              </a:spcBef>
              <a:spcAft>
                <a:spcPts val="0"/>
              </a:spcAft>
              <a:buSzPts val="2200"/>
              <a:buNone/>
              <a:defRPr sz="2933" i="0">
                <a:solidFill>
                  <a:schemeClr val="dk2"/>
                </a:solidFill>
              </a:defRPr>
            </a:lvl1pPr>
            <a:lvl2pPr lvl="1" rtl="0">
              <a:spcBef>
                <a:spcPts val="0"/>
              </a:spcBef>
              <a:spcAft>
                <a:spcPts val="0"/>
              </a:spcAft>
              <a:buSzPts val="2500"/>
              <a:buNone/>
              <a:defRPr sz="3333"/>
            </a:lvl2pPr>
            <a:lvl3pPr lvl="2" rtl="0">
              <a:spcBef>
                <a:spcPts val="0"/>
              </a:spcBef>
              <a:spcAft>
                <a:spcPts val="0"/>
              </a:spcAft>
              <a:buSzPts val="2500"/>
              <a:buNone/>
              <a:defRPr sz="3333"/>
            </a:lvl3pPr>
            <a:lvl4pPr lvl="3" rtl="0">
              <a:spcBef>
                <a:spcPts val="0"/>
              </a:spcBef>
              <a:spcAft>
                <a:spcPts val="0"/>
              </a:spcAft>
              <a:buSzPts val="2500"/>
              <a:buNone/>
              <a:defRPr sz="3333"/>
            </a:lvl4pPr>
            <a:lvl5pPr lvl="4" rtl="0">
              <a:spcBef>
                <a:spcPts val="0"/>
              </a:spcBef>
              <a:spcAft>
                <a:spcPts val="0"/>
              </a:spcAft>
              <a:buSzPts val="2500"/>
              <a:buNone/>
              <a:defRPr sz="3333"/>
            </a:lvl5pPr>
            <a:lvl6pPr lvl="5" rtl="0">
              <a:spcBef>
                <a:spcPts val="0"/>
              </a:spcBef>
              <a:spcAft>
                <a:spcPts val="0"/>
              </a:spcAft>
              <a:buSzPts val="2500"/>
              <a:buNone/>
              <a:defRPr sz="3333"/>
            </a:lvl6pPr>
            <a:lvl7pPr lvl="6" rtl="0">
              <a:spcBef>
                <a:spcPts val="0"/>
              </a:spcBef>
              <a:spcAft>
                <a:spcPts val="0"/>
              </a:spcAft>
              <a:buSzPts val="2500"/>
              <a:buNone/>
              <a:defRPr sz="3333"/>
            </a:lvl7pPr>
            <a:lvl8pPr lvl="7" rtl="0">
              <a:spcBef>
                <a:spcPts val="0"/>
              </a:spcBef>
              <a:spcAft>
                <a:spcPts val="0"/>
              </a:spcAft>
              <a:buSzPts val="2500"/>
              <a:buNone/>
              <a:defRPr sz="3333"/>
            </a:lvl8pPr>
            <a:lvl9pPr lvl="8" rtl="0">
              <a:spcBef>
                <a:spcPts val="0"/>
              </a:spcBef>
              <a:spcAft>
                <a:spcPts val="0"/>
              </a:spcAft>
              <a:buSzPts val="2500"/>
              <a:buNone/>
              <a:defRPr sz="3333"/>
            </a:lvl9pPr>
          </a:lstStyle>
          <a:p>
            <a:endParaRPr/>
          </a:p>
        </p:txBody>
      </p:sp>
      <p:sp>
        <p:nvSpPr>
          <p:cNvPr id="100" name="Google Shape;100;p18"/>
          <p:cNvSpPr txBox="1">
            <a:spLocks noGrp="1"/>
          </p:cNvSpPr>
          <p:nvPr>
            <p:ph type="subTitle" idx="1"/>
          </p:nvPr>
        </p:nvSpPr>
        <p:spPr>
          <a:xfrm>
            <a:off x="1520017" y="3642352"/>
            <a:ext cx="2096800" cy="1120800"/>
          </a:xfrm>
          <a:prstGeom prst="rect">
            <a:avLst/>
          </a:prstGeom>
        </p:spPr>
        <p:txBody>
          <a:bodyPr spcFirstLastPara="1" wrap="square" lIns="0" tIns="0" rIns="0" bIns="0" anchor="t" anchorCtr="0">
            <a:noAutofit/>
          </a:bodyPr>
          <a:lstStyle>
            <a:lvl1pPr lvl="0" algn="r" rtl="0">
              <a:spcBef>
                <a:spcPts val="0"/>
              </a:spcBef>
              <a:spcAft>
                <a:spcPts val="0"/>
              </a:spcAft>
              <a:buNone/>
              <a:defRPr sz="1333">
                <a:solidFill>
                  <a:srgbClr val="F3F3F3"/>
                </a:solidFill>
              </a:defRPr>
            </a:lvl1pPr>
            <a:lvl2pPr lvl="1" algn="r" rtl="0">
              <a:spcBef>
                <a:spcPts val="0"/>
              </a:spcBef>
              <a:spcAft>
                <a:spcPts val="0"/>
              </a:spcAft>
              <a:buNone/>
              <a:defRPr sz="800">
                <a:solidFill>
                  <a:srgbClr val="F3F3F3"/>
                </a:solidFill>
              </a:defRPr>
            </a:lvl2pPr>
            <a:lvl3pPr lvl="2" algn="r" rtl="0">
              <a:spcBef>
                <a:spcPts val="0"/>
              </a:spcBef>
              <a:spcAft>
                <a:spcPts val="0"/>
              </a:spcAft>
              <a:buNone/>
              <a:defRPr sz="800">
                <a:solidFill>
                  <a:srgbClr val="F3F3F3"/>
                </a:solidFill>
              </a:defRPr>
            </a:lvl3pPr>
            <a:lvl4pPr lvl="3" algn="r" rtl="0">
              <a:spcBef>
                <a:spcPts val="0"/>
              </a:spcBef>
              <a:spcAft>
                <a:spcPts val="0"/>
              </a:spcAft>
              <a:buNone/>
              <a:defRPr sz="800">
                <a:solidFill>
                  <a:srgbClr val="F3F3F3"/>
                </a:solidFill>
              </a:defRPr>
            </a:lvl4pPr>
            <a:lvl5pPr lvl="4" algn="r" rtl="0">
              <a:spcBef>
                <a:spcPts val="0"/>
              </a:spcBef>
              <a:spcAft>
                <a:spcPts val="0"/>
              </a:spcAft>
              <a:buNone/>
              <a:defRPr sz="800">
                <a:solidFill>
                  <a:srgbClr val="F3F3F3"/>
                </a:solidFill>
              </a:defRPr>
            </a:lvl5pPr>
            <a:lvl6pPr lvl="5" algn="r" rtl="0">
              <a:spcBef>
                <a:spcPts val="0"/>
              </a:spcBef>
              <a:spcAft>
                <a:spcPts val="0"/>
              </a:spcAft>
              <a:buNone/>
              <a:defRPr sz="800">
                <a:solidFill>
                  <a:srgbClr val="F3F3F3"/>
                </a:solidFill>
              </a:defRPr>
            </a:lvl6pPr>
            <a:lvl7pPr lvl="6" algn="r" rtl="0">
              <a:spcBef>
                <a:spcPts val="0"/>
              </a:spcBef>
              <a:spcAft>
                <a:spcPts val="0"/>
              </a:spcAft>
              <a:buNone/>
              <a:defRPr sz="800">
                <a:solidFill>
                  <a:srgbClr val="F3F3F3"/>
                </a:solidFill>
              </a:defRPr>
            </a:lvl7pPr>
            <a:lvl8pPr lvl="7" algn="r" rtl="0">
              <a:spcBef>
                <a:spcPts val="0"/>
              </a:spcBef>
              <a:spcAft>
                <a:spcPts val="0"/>
              </a:spcAft>
              <a:buNone/>
              <a:defRPr sz="800">
                <a:solidFill>
                  <a:srgbClr val="F3F3F3"/>
                </a:solidFill>
              </a:defRPr>
            </a:lvl8pPr>
            <a:lvl9pPr lvl="8" algn="r" rtl="0">
              <a:spcBef>
                <a:spcPts val="0"/>
              </a:spcBef>
              <a:spcAft>
                <a:spcPts val="0"/>
              </a:spcAft>
              <a:buNone/>
              <a:defRPr sz="800">
                <a:solidFill>
                  <a:srgbClr val="F3F3F3"/>
                </a:solidFill>
              </a:defRPr>
            </a:lvl9pPr>
          </a:lstStyle>
          <a:p>
            <a:endParaRPr/>
          </a:p>
        </p:txBody>
      </p:sp>
    </p:spTree>
    <p:extLst>
      <p:ext uri="{BB962C8B-B14F-4D97-AF65-F5344CB8AC3E}">
        <p14:creationId xmlns:p14="http://schemas.microsoft.com/office/powerpoint/2010/main" val="11518218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mp; TEXT 5">
  <p:cSld name="TITLE &amp; TEXT 5">
    <p:bg>
      <p:bgPr>
        <a:blipFill>
          <a:blip r:embed="rId2">
            <a:alphaModFix/>
          </a:blip>
          <a:stretch>
            <a:fillRect/>
          </a:stretch>
        </a:blipFill>
        <a:effectLst/>
      </p:bgPr>
    </p:bg>
    <p:spTree>
      <p:nvGrpSpPr>
        <p:cNvPr id="1" name="Shape 101"/>
        <p:cNvGrpSpPr/>
        <p:nvPr/>
      </p:nvGrpSpPr>
      <p:grpSpPr>
        <a:xfrm>
          <a:off x="0" y="0"/>
          <a:ext cx="0" cy="0"/>
          <a:chOff x="0" y="0"/>
          <a:chExt cx="0" cy="0"/>
        </a:xfrm>
      </p:grpSpPr>
      <p:sp>
        <p:nvSpPr>
          <p:cNvPr id="102" name="Google Shape;102;p19"/>
          <p:cNvSpPr txBox="1">
            <a:spLocks noGrp="1"/>
          </p:cNvSpPr>
          <p:nvPr>
            <p:ph type="title"/>
          </p:nvPr>
        </p:nvSpPr>
        <p:spPr>
          <a:xfrm>
            <a:off x="3712228" y="2450667"/>
            <a:ext cx="1416800" cy="940800"/>
          </a:xfrm>
          <a:prstGeom prst="rect">
            <a:avLst/>
          </a:prstGeom>
          <a:noFill/>
          <a:ln>
            <a:noFill/>
          </a:ln>
        </p:spPr>
        <p:txBody>
          <a:bodyPr spcFirstLastPara="1" wrap="square" lIns="0" tIns="0" rIns="0" bIns="0" anchor="b" anchorCtr="0">
            <a:noAutofit/>
          </a:bodyPr>
          <a:lstStyle>
            <a:lvl1pPr lvl="0" algn="r" rtl="0">
              <a:spcBef>
                <a:spcPts val="0"/>
              </a:spcBef>
              <a:spcAft>
                <a:spcPts val="0"/>
              </a:spcAft>
              <a:buClr>
                <a:srgbClr val="F3F3F3"/>
              </a:buClr>
              <a:buSzPts val="2200"/>
              <a:buNone/>
              <a:defRPr sz="2933" i="0">
                <a:solidFill>
                  <a:schemeClr val="accent1"/>
                </a:solidFill>
              </a:defRPr>
            </a:lvl1pPr>
            <a:lvl2pPr lvl="1" rtl="0">
              <a:spcBef>
                <a:spcPts val="0"/>
              </a:spcBef>
              <a:spcAft>
                <a:spcPts val="0"/>
              </a:spcAft>
              <a:buClr>
                <a:srgbClr val="F3F3F3"/>
              </a:buClr>
              <a:buSzPts val="2500"/>
              <a:buNone/>
              <a:defRPr sz="3333">
                <a:solidFill>
                  <a:srgbClr val="F3F3F3"/>
                </a:solidFill>
              </a:defRPr>
            </a:lvl2pPr>
            <a:lvl3pPr lvl="2" rtl="0">
              <a:spcBef>
                <a:spcPts val="0"/>
              </a:spcBef>
              <a:spcAft>
                <a:spcPts val="0"/>
              </a:spcAft>
              <a:buClr>
                <a:srgbClr val="F3F3F3"/>
              </a:buClr>
              <a:buSzPts val="2500"/>
              <a:buNone/>
              <a:defRPr sz="3333">
                <a:solidFill>
                  <a:srgbClr val="F3F3F3"/>
                </a:solidFill>
              </a:defRPr>
            </a:lvl3pPr>
            <a:lvl4pPr lvl="3" rtl="0">
              <a:spcBef>
                <a:spcPts val="0"/>
              </a:spcBef>
              <a:spcAft>
                <a:spcPts val="0"/>
              </a:spcAft>
              <a:buClr>
                <a:srgbClr val="F3F3F3"/>
              </a:buClr>
              <a:buSzPts val="2500"/>
              <a:buNone/>
              <a:defRPr sz="3333">
                <a:solidFill>
                  <a:srgbClr val="F3F3F3"/>
                </a:solidFill>
              </a:defRPr>
            </a:lvl4pPr>
            <a:lvl5pPr lvl="4" rtl="0">
              <a:spcBef>
                <a:spcPts val="0"/>
              </a:spcBef>
              <a:spcAft>
                <a:spcPts val="0"/>
              </a:spcAft>
              <a:buClr>
                <a:srgbClr val="F3F3F3"/>
              </a:buClr>
              <a:buSzPts val="2500"/>
              <a:buNone/>
              <a:defRPr sz="3333">
                <a:solidFill>
                  <a:srgbClr val="F3F3F3"/>
                </a:solidFill>
              </a:defRPr>
            </a:lvl5pPr>
            <a:lvl6pPr lvl="5" rtl="0">
              <a:spcBef>
                <a:spcPts val="0"/>
              </a:spcBef>
              <a:spcAft>
                <a:spcPts val="0"/>
              </a:spcAft>
              <a:buClr>
                <a:srgbClr val="F3F3F3"/>
              </a:buClr>
              <a:buSzPts val="2500"/>
              <a:buNone/>
              <a:defRPr sz="3333">
                <a:solidFill>
                  <a:srgbClr val="F3F3F3"/>
                </a:solidFill>
              </a:defRPr>
            </a:lvl6pPr>
            <a:lvl7pPr lvl="6" rtl="0">
              <a:spcBef>
                <a:spcPts val="0"/>
              </a:spcBef>
              <a:spcAft>
                <a:spcPts val="0"/>
              </a:spcAft>
              <a:buClr>
                <a:srgbClr val="F3F3F3"/>
              </a:buClr>
              <a:buSzPts val="2500"/>
              <a:buNone/>
              <a:defRPr sz="3333">
                <a:solidFill>
                  <a:srgbClr val="F3F3F3"/>
                </a:solidFill>
              </a:defRPr>
            </a:lvl7pPr>
            <a:lvl8pPr lvl="7" rtl="0">
              <a:spcBef>
                <a:spcPts val="0"/>
              </a:spcBef>
              <a:spcAft>
                <a:spcPts val="0"/>
              </a:spcAft>
              <a:buClr>
                <a:srgbClr val="F3F3F3"/>
              </a:buClr>
              <a:buSzPts val="2500"/>
              <a:buNone/>
              <a:defRPr sz="3333">
                <a:solidFill>
                  <a:srgbClr val="F3F3F3"/>
                </a:solidFill>
              </a:defRPr>
            </a:lvl8pPr>
            <a:lvl9pPr lvl="8" rtl="0">
              <a:spcBef>
                <a:spcPts val="0"/>
              </a:spcBef>
              <a:spcAft>
                <a:spcPts val="0"/>
              </a:spcAft>
              <a:buClr>
                <a:srgbClr val="F3F3F3"/>
              </a:buClr>
              <a:buSzPts val="2500"/>
              <a:buNone/>
              <a:defRPr sz="3333">
                <a:solidFill>
                  <a:srgbClr val="F3F3F3"/>
                </a:solidFill>
              </a:defRPr>
            </a:lvl9pPr>
          </a:lstStyle>
          <a:p>
            <a:endParaRPr/>
          </a:p>
        </p:txBody>
      </p:sp>
      <p:sp>
        <p:nvSpPr>
          <p:cNvPr id="103" name="Google Shape;103;p19"/>
          <p:cNvSpPr txBox="1">
            <a:spLocks noGrp="1"/>
          </p:cNvSpPr>
          <p:nvPr>
            <p:ph type="subTitle" idx="1"/>
          </p:nvPr>
        </p:nvSpPr>
        <p:spPr>
          <a:xfrm>
            <a:off x="3032184" y="3642352"/>
            <a:ext cx="2096800" cy="1120800"/>
          </a:xfrm>
          <a:prstGeom prst="rect">
            <a:avLst/>
          </a:prstGeom>
        </p:spPr>
        <p:txBody>
          <a:bodyPr spcFirstLastPara="1" wrap="square" lIns="0" tIns="0" rIns="0" bIns="0" anchor="t" anchorCtr="0">
            <a:noAutofit/>
          </a:bodyPr>
          <a:lstStyle>
            <a:lvl1pPr lvl="0" algn="r" rtl="0">
              <a:spcBef>
                <a:spcPts val="0"/>
              </a:spcBef>
              <a:spcAft>
                <a:spcPts val="0"/>
              </a:spcAft>
              <a:buNone/>
              <a:defRPr sz="1333">
                <a:solidFill>
                  <a:srgbClr val="F3F3F3"/>
                </a:solidFill>
              </a:defRPr>
            </a:lvl1pPr>
            <a:lvl2pPr lvl="1" algn="r" rtl="0">
              <a:spcBef>
                <a:spcPts val="0"/>
              </a:spcBef>
              <a:spcAft>
                <a:spcPts val="0"/>
              </a:spcAft>
              <a:buNone/>
              <a:defRPr sz="800">
                <a:solidFill>
                  <a:srgbClr val="F3F3F3"/>
                </a:solidFill>
              </a:defRPr>
            </a:lvl2pPr>
            <a:lvl3pPr lvl="2" algn="r" rtl="0">
              <a:spcBef>
                <a:spcPts val="0"/>
              </a:spcBef>
              <a:spcAft>
                <a:spcPts val="0"/>
              </a:spcAft>
              <a:buNone/>
              <a:defRPr sz="800">
                <a:solidFill>
                  <a:srgbClr val="F3F3F3"/>
                </a:solidFill>
              </a:defRPr>
            </a:lvl3pPr>
            <a:lvl4pPr lvl="3" algn="r" rtl="0">
              <a:spcBef>
                <a:spcPts val="0"/>
              </a:spcBef>
              <a:spcAft>
                <a:spcPts val="0"/>
              </a:spcAft>
              <a:buNone/>
              <a:defRPr sz="800">
                <a:solidFill>
                  <a:srgbClr val="F3F3F3"/>
                </a:solidFill>
              </a:defRPr>
            </a:lvl4pPr>
            <a:lvl5pPr lvl="4" algn="r" rtl="0">
              <a:spcBef>
                <a:spcPts val="0"/>
              </a:spcBef>
              <a:spcAft>
                <a:spcPts val="0"/>
              </a:spcAft>
              <a:buNone/>
              <a:defRPr sz="800">
                <a:solidFill>
                  <a:srgbClr val="F3F3F3"/>
                </a:solidFill>
              </a:defRPr>
            </a:lvl5pPr>
            <a:lvl6pPr lvl="5" algn="r" rtl="0">
              <a:spcBef>
                <a:spcPts val="0"/>
              </a:spcBef>
              <a:spcAft>
                <a:spcPts val="0"/>
              </a:spcAft>
              <a:buNone/>
              <a:defRPr sz="800">
                <a:solidFill>
                  <a:srgbClr val="F3F3F3"/>
                </a:solidFill>
              </a:defRPr>
            </a:lvl6pPr>
            <a:lvl7pPr lvl="6" algn="r" rtl="0">
              <a:spcBef>
                <a:spcPts val="0"/>
              </a:spcBef>
              <a:spcAft>
                <a:spcPts val="0"/>
              </a:spcAft>
              <a:buNone/>
              <a:defRPr sz="800">
                <a:solidFill>
                  <a:srgbClr val="F3F3F3"/>
                </a:solidFill>
              </a:defRPr>
            </a:lvl7pPr>
            <a:lvl8pPr lvl="7" algn="r" rtl="0">
              <a:spcBef>
                <a:spcPts val="0"/>
              </a:spcBef>
              <a:spcAft>
                <a:spcPts val="0"/>
              </a:spcAft>
              <a:buNone/>
              <a:defRPr sz="800">
                <a:solidFill>
                  <a:srgbClr val="F3F3F3"/>
                </a:solidFill>
              </a:defRPr>
            </a:lvl8pPr>
            <a:lvl9pPr lvl="8" algn="r" rtl="0">
              <a:spcBef>
                <a:spcPts val="0"/>
              </a:spcBef>
              <a:spcAft>
                <a:spcPts val="0"/>
              </a:spcAft>
              <a:buNone/>
              <a:defRPr sz="800">
                <a:solidFill>
                  <a:srgbClr val="F3F3F3"/>
                </a:solidFill>
              </a:defRPr>
            </a:lvl9pPr>
          </a:lstStyle>
          <a:p>
            <a:endParaRPr/>
          </a:p>
        </p:txBody>
      </p:sp>
    </p:spTree>
    <p:extLst>
      <p:ext uri="{BB962C8B-B14F-4D97-AF65-F5344CB8AC3E}">
        <p14:creationId xmlns:p14="http://schemas.microsoft.com/office/powerpoint/2010/main" val="22073503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mp; TEXT 6">
  <p:cSld name="TITLE &amp; TEXT 6">
    <p:bg>
      <p:bgPr>
        <a:blipFill>
          <a:blip r:embed="rId2">
            <a:alphaModFix/>
          </a:blip>
          <a:stretch>
            <a:fillRect/>
          </a:stretch>
        </a:blipFill>
        <a:effectLst/>
      </p:bgPr>
    </p:bg>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7413432" y="2450667"/>
            <a:ext cx="1234800" cy="940800"/>
          </a:xfrm>
          <a:prstGeom prst="rect">
            <a:avLst/>
          </a:prstGeom>
          <a:noFill/>
          <a:ln>
            <a:noFill/>
          </a:ln>
        </p:spPr>
        <p:txBody>
          <a:bodyPr spcFirstLastPara="1" wrap="square" lIns="0" tIns="0" rIns="0" bIns="0" anchor="b" anchorCtr="0">
            <a:noAutofit/>
          </a:bodyPr>
          <a:lstStyle>
            <a:lvl1pPr lvl="0" rtl="0">
              <a:spcBef>
                <a:spcPts val="0"/>
              </a:spcBef>
              <a:spcAft>
                <a:spcPts val="0"/>
              </a:spcAft>
              <a:buClr>
                <a:srgbClr val="FFC39F"/>
              </a:buClr>
              <a:buSzPts val="2200"/>
              <a:buNone/>
              <a:defRPr sz="2933" i="0">
                <a:solidFill>
                  <a:schemeClr val="lt2"/>
                </a:solidFill>
              </a:defRPr>
            </a:lvl1pPr>
            <a:lvl2pPr lvl="1" rtl="0">
              <a:spcBef>
                <a:spcPts val="0"/>
              </a:spcBef>
              <a:spcAft>
                <a:spcPts val="0"/>
              </a:spcAft>
              <a:buClr>
                <a:srgbClr val="FFC39F"/>
              </a:buClr>
              <a:buSzPts val="2500"/>
              <a:buNone/>
              <a:defRPr sz="3333">
                <a:solidFill>
                  <a:srgbClr val="FFC39F"/>
                </a:solidFill>
              </a:defRPr>
            </a:lvl2pPr>
            <a:lvl3pPr lvl="2" rtl="0">
              <a:spcBef>
                <a:spcPts val="0"/>
              </a:spcBef>
              <a:spcAft>
                <a:spcPts val="0"/>
              </a:spcAft>
              <a:buClr>
                <a:srgbClr val="FFC39F"/>
              </a:buClr>
              <a:buSzPts val="2500"/>
              <a:buNone/>
              <a:defRPr sz="3333">
                <a:solidFill>
                  <a:srgbClr val="FFC39F"/>
                </a:solidFill>
              </a:defRPr>
            </a:lvl3pPr>
            <a:lvl4pPr lvl="3" rtl="0">
              <a:spcBef>
                <a:spcPts val="0"/>
              </a:spcBef>
              <a:spcAft>
                <a:spcPts val="0"/>
              </a:spcAft>
              <a:buClr>
                <a:srgbClr val="FFC39F"/>
              </a:buClr>
              <a:buSzPts val="2500"/>
              <a:buNone/>
              <a:defRPr sz="3333">
                <a:solidFill>
                  <a:srgbClr val="FFC39F"/>
                </a:solidFill>
              </a:defRPr>
            </a:lvl4pPr>
            <a:lvl5pPr lvl="4" rtl="0">
              <a:spcBef>
                <a:spcPts val="0"/>
              </a:spcBef>
              <a:spcAft>
                <a:spcPts val="0"/>
              </a:spcAft>
              <a:buClr>
                <a:srgbClr val="FFC39F"/>
              </a:buClr>
              <a:buSzPts val="2500"/>
              <a:buNone/>
              <a:defRPr sz="3333">
                <a:solidFill>
                  <a:srgbClr val="FFC39F"/>
                </a:solidFill>
              </a:defRPr>
            </a:lvl5pPr>
            <a:lvl6pPr lvl="5" rtl="0">
              <a:spcBef>
                <a:spcPts val="0"/>
              </a:spcBef>
              <a:spcAft>
                <a:spcPts val="0"/>
              </a:spcAft>
              <a:buClr>
                <a:srgbClr val="FFC39F"/>
              </a:buClr>
              <a:buSzPts val="2500"/>
              <a:buNone/>
              <a:defRPr sz="3333">
                <a:solidFill>
                  <a:srgbClr val="FFC39F"/>
                </a:solidFill>
              </a:defRPr>
            </a:lvl6pPr>
            <a:lvl7pPr lvl="6" rtl="0">
              <a:spcBef>
                <a:spcPts val="0"/>
              </a:spcBef>
              <a:spcAft>
                <a:spcPts val="0"/>
              </a:spcAft>
              <a:buClr>
                <a:srgbClr val="FFC39F"/>
              </a:buClr>
              <a:buSzPts val="2500"/>
              <a:buNone/>
              <a:defRPr sz="3333">
                <a:solidFill>
                  <a:srgbClr val="FFC39F"/>
                </a:solidFill>
              </a:defRPr>
            </a:lvl7pPr>
            <a:lvl8pPr lvl="7" rtl="0">
              <a:spcBef>
                <a:spcPts val="0"/>
              </a:spcBef>
              <a:spcAft>
                <a:spcPts val="0"/>
              </a:spcAft>
              <a:buClr>
                <a:srgbClr val="FFC39F"/>
              </a:buClr>
              <a:buSzPts val="2500"/>
              <a:buNone/>
              <a:defRPr sz="3333">
                <a:solidFill>
                  <a:srgbClr val="FFC39F"/>
                </a:solidFill>
              </a:defRPr>
            </a:lvl8pPr>
            <a:lvl9pPr lvl="8" rtl="0">
              <a:spcBef>
                <a:spcPts val="0"/>
              </a:spcBef>
              <a:spcAft>
                <a:spcPts val="0"/>
              </a:spcAft>
              <a:buClr>
                <a:srgbClr val="FFC39F"/>
              </a:buClr>
              <a:buSzPts val="2500"/>
              <a:buNone/>
              <a:defRPr sz="3333">
                <a:solidFill>
                  <a:srgbClr val="FFC39F"/>
                </a:solidFill>
              </a:defRPr>
            </a:lvl9pPr>
          </a:lstStyle>
          <a:p>
            <a:endParaRPr/>
          </a:p>
        </p:txBody>
      </p:sp>
      <p:sp>
        <p:nvSpPr>
          <p:cNvPr id="106" name="Google Shape;106;p20"/>
          <p:cNvSpPr txBox="1">
            <a:spLocks noGrp="1"/>
          </p:cNvSpPr>
          <p:nvPr>
            <p:ph type="subTitle" idx="1"/>
          </p:nvPr>
        </p:nvSpPr>
        <p:spPr>
          <a:xfrm>
            <a:off x="7413417" y="3642349"/>
            <a:ext cx="2096800" cy="994800"/>
          </a:xfrm>
          <a:prstGeom prst="rect">
            <a:avLst/>
          </a:prstGeom>
        </p:spPr>
        <p:txBody>
          <a:bodyPr spcFirstLastPara="1" wrap="square" lIns="0" tIns="0" rIns="0" bIns="0" anchor="t"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Tree>
    <p:extLst>
      <p:ext uri="{BB962C8B-B14F-4D97-AF65-F5344CB8AC3E}">
        <p14:creationId xmlns:p14="http://schemas.microsoft.com/office/powerpoint/2010/main" val="2098305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HANKS">
  <p:cSld name="THANKS">
    <p:bg>
      <p:bgPr>
        <a:blipFill>
          <a:blip r:embed="rId2">
            <a:alphaModFix/>
          </a:blip>
          <a:stretch>
            <a:fillRect/>
          </a:stretch>
        </a:blipFill>
        <a:effectLst/>
      </p:bgPr>
    </p:bg>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flipH="1">
            <a:off x="3619133" y="2046800"/>
            <a:ext cx="4953600" cy="13584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6000"/>
              <a:buNone/>
              <a:defRPr sz="8000" i="0">
                <a:solidFill>
                  <a:srgbClr val="F9CB9C"/>
                </a:solidFill>
              </a:defRPr>
            </a:lvl1pPr>
            <a:lvl2pPr lvl="1" algn="r" rtl="0">
              <a:spcBef>
                <a:spcPts val="0"/>
              </a:spcBef>
              <a:spcAft>
                <a:spcPts val="0"/>
              </a:spcAft>
              <a:buSzPts val="3300"/>
              <a:buNone/>
              <a:defRPr sz="4400"/>
            </a:lvl2pPr>
            <a:lvl3pPr lvl="2" algn="r" rtl="0">
              <a:spcBef>
                <a:spcPts val="0"/>
              </a:spcBef>
              <a:spcAft>
                <a:spcPts val="0"/>
              </a:spcAft>
              <a:buSzPts val="3300"/>
              <a:buNone/>
              <a:defRPr sz="4400"/>
            </a:lvl3pPr>
            <a:lvl4pPr lvl="3" algn="r" rtl="0">
              <a:spcBef>
                <a:spcPts val="0"/>
              </a:spcBef>
              <a:spcAft>
                <a:spcPts val="0"/>
              </a:spcAft>
              <a:buSzPts val="3300"/>
              <a:buNone/>
              <a:defRPr sz="4400"/>
            </a:lvl4pPr>
            <a:lvl5pPr lvl="4" algn="r" rtl="0">
              <a:spcBef>
                <a:spcPts val="0"/>
              </a:spcBef>
              <a:spcAft>
                <a:spcPts val="0"/>
              </a:spcAft>
              <a:buSzPts val="3300"/>
              <a:buNone/>
              <a:defRPr sz="4400"/>
            </a:lvl5pPr>
            <a:lvl6pPr lvl="5" algn="r" rtl="0">
              <a:spcBef>
                <a:spcPts val="0"/>
              </a:spcBef>
              <a:spcAft>
                <a:spcPts val="0"/>
              </a:spcAft>
              <a:buSzPts val="3300"/>
              <a:buNone/>
              <a:defRPr sz="4400"/>
            </a:lvl6pPr>
            <a:lvl7pPr lvl="6" algn="r" rtl="0">
              <a:spcBef>
                <a:spcPts val="0"/>
              </a:spcBef>
              <a:spcAft>
                <a:spcPts val="0"/>
              </a:spcAft>
              <a:buSzPts val="3300"/>
              <a:buNone/>
              <a:defRPr sz="4400"/>
            </a:lvl7pPr>
            <a:lvl8pPr lvl="7" algn="r" rtl="0">
              <a:spcBef>
                <a:spcPts val="0"/>
              </a:spcBef>
              <a:spcAft>
                <a:spcPts val="0"/>
              </a:spcAft>
              <a:buSzPts val="3300"/>
              <a:buNone/>
              <a:defRPr sz="4400"/>
            </a:lvl8pPr>
            <a:lvl9pPr lvl="8" algn="r" rtl="0">
              <a:spcBef>
                <a:spcPts val="0"/>
              </a:spcBef>
              <a:spcAft>
                <a:spcPts val="0"/>
              </a:spcAft>
              <a:buSzPts val="3300"/>
              <a:buNone/>
              <a:defRPr sz="4400"/>
            </a:lvl9pPr>
          </a:lstStyle>
          <a:p>
            <a:endParaRPr/>
          </a:p>
        </p:txBody>
      </p:sp>
      <p:sp>
        <p:nvSpPr>
          <p:cNvPr id="109" name="Google Shape;109;p21"/>
          <p:cNvSpPr txBox="1">
            <a:spLocks noGrp="1"/>
          </p:cNvSpPr>
          <p:nvPr>
            <p:ph type="subTitle" idx="1"/>
          </p:nvPr>
        </p:nvSpPr>
        <p:spPr>
          <a:xfrm flipH="1">
            <a:off x="3462800" y="3671600"/>
            <a:ext cx="5266400" cy="11396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110" name="Google Shape;110;p21"/>
          <p:cNvSpPr txBox="1"/>
          <p:nvPr/>
        </p:nvSpPr>
        <p:spPr>
          <a:xfrm>
            <a:off x="1813400" y="5126700"/>
            <a:ext cx="8565200" cy="1139600"/>
          </a:xfrm>
          <a:prstGeom prst="rect">
            <a:avLst/>
          </a:prstGeom>
          <a:noFill/>
          <a:ln>
            <a:noFill/>
          </a:ln>
        </p:spPr>
        <p:txBody>
          <a:bodyPr spcFirstLastPara="1" wrap="square" lIns="121900" tIns="121900" rIns="121900" bIns="121900" anchor="b" anchorCtr="0">
            <a:noAutofit/>
          </a:bodyPr>
          <a:lstStyle/>
          <a:p>
            <a:pPr marL="0" lvl="0" indent="0" algn="ctr" rtl="0">
              <a:spcBef>
                <a:spcPts val="400"/>
              </a:spcBef>
              <a:spcAft>
                <a:spcPts val="0"/>
              </a:spcAft>
              <a:buNone/>
            </a:pPr>
            <a:r>
              <a:rPr lang="en" sz="1200">
                <a:solidFill>
                  <a:srgbClr val="FFFFFF"/>
                </a:solidFill>
                <a:latin typeface="Barlow Semi Condensed Light"/>
                <a:ea typeface="Barlow Semi Condensed Light"/>
                <a:cs typeface="Barlow Semi Condensed Light"/>
                <a:sym typeface="Barlow Semi Condensed Light"/>
              </a:rPr>
              <a:t>CREDITS: This presentation template was created by </a:t>
            </a:r>
            <a:r>
              <a:rPr lang="en" sz="1200" b="1">
                <a:solidFill>
                  <a:srgbClr val="FFFFFF"/>
                </a:solidFill>
                <a:uFill>
                  <a:noFill/>
                </a:uFill>
                <a:latin typeface="Barlow Semi Condensed"/>
                <a:ea typeface="Barlow Semi Condensed"/>
                <a:cs typeface="Barlow Semi Condensed"/>
                <a:sym typeface="Barlow Semi Condensed"/>
                <a:hlinkClick r:id="rId3">
                  <a:extLst>
                    <a:ext uri="{A12FA001-AC4F-418D-AE19-62706E023703}">
                      <ahyp:hlinkClr xmlns:ahyp="http://schemas.microsoft.com/office/drawing/2018/hyperlinkcolor" val="tx"/>
                    </a:ext>
                  </a:extLst>
                </a:hlinkClick>
              </a:rPr>
              <a:t>Slidesgo</a:t>
            </a:r>
            <a:r>
              <a:rPr lang="en" sz="1200">
                <a:solidFill>
                  <a:srgbClr val="FFFFFF"/>
                </a:solidFill>
                <a:latin typeface="Barlow Semi Condensed Light"/>
                <a:ea typeface="Barlow Semi Condensed Light"/>
                <a:cs typeface="Barlow Semi Condensed Light"/>
                <a:sym typeface="Barlow Semi Condensed Light"/>
              </a:rPr>
              <a:t>, including icons by </a:t>
            </a:r>
            <a:r>
              <a:rPr lang="en" sz="1200" b="1">
                <a:solidFill>
                  <a:srgbClr val="FFFFFF"/>
                </a:solidFill>
                <a:uFill>
                  <a:noFill/>
                </a:uFill>
                <a:latin typeface="Barlow Semi Condensed"/>
                <a:ea typeface="Barlow Semi Condensed"/>
                <a:cs typeface="Barlow Semi Condensed"/>
                <a:sym typeface="Barlow Semi Condensed"/>
                <a:hlinkClick r:id="rId4">
                  <a:extLst>
                    <a:ext uri="{A12FA001-AC4F-418D-AE19-62706E023703}">
                      <ahyp:hlinkClr xmlns:ahyp="http://schemas.microsoft.com/office/drawing/2018/hyperlinkcolor" val="tx"/>
                    </a:ext>
                  </a:extLst>
                </a:hlinkClick>
              </a:rPr>
              <a:t>Flaticon</a:t>
            </a:r>
            <a:r>
              <a:rPr lang="en" sz="1200">
                <a:solidFill>
                  <a:srgbClr val="FFFFFF"/>
                </a:solidFill>
                <a:latin typeface="Barlow Semi Condensed Light"/>
                <a:ea typeface="Barlow Semi Condensed Light"/>
                <a:cs typeface="Barlow Semi Condensed Light"/>
                <a:sym typeface="Barlow Semi Condensed Light"/>
              </a:rPr>
              <a:t>, and infographics &amp; images by </a:t>
            </a:r>
            <a:r>
              <a:rPr lang="en" sz="1200">
                <a:solidFill>
                  <a:srgbClr val="FFFFFF"/>
                </a:solidFill>
                <a:uFill>
                  <a:noFill/>
                </a:uFill>
                <a:latin typeface="Barlow Semi Condensed Light"/>
                <a:ea typeface="Barlow Semi Condensed Light"/>
                <a:cs typeface="Barlow Semi Condensed Light"/>
                <a:sym typeface="Barlow Semi Condensed Light"/>
                <a:hlinkClick r:id="rId5">
                  <a:extLst>
                    <a:ext uri="{A12FA001-AC4F-418D-AE19-62706E023703}">
                      <ahyp:hlinkClr xmlns:ahyp="http://schemas.microsoft.com/office/drawing/2018/hyperlinkcolor" val="tx"/>
                    </a:ext>
                  </a:extLst>
                </a:hlinkClick>
              </a:rPr>
              <a:t>Freepik</a:t>
            </a:r>
            <a:r>
              <a:rPr lang="en" sz="1200">
                <a:solidFill>
                  <a:srgbClr val="FFFFFF"/>
                </a:solidFill>
                <a:latin typeface="Barlow Semi Condensed Light"/>
                <a:ea typeface="Barlow Semi Condensed Light"/>
                <a:cs typeface="Barlow Semi Condensed Light"/>
                <a:sym typeface="Barlow Semi Condensed Light"/>
              </a:rPr>
              <a:t>. </a:t>
            </a:r>
            <a:endParaRPr sz="1200">
              <a:solidFill>
                <a:srgbClr val="FFFFFF"/>
              </a:solidFill>
              <a:latin typeface="Barlow Semi Condensed Light"/>
              <a:ea typeface="Barlow Semi Condensed Light"/>
              <a:cs typeface="Barlow Semi Condensed Light"/>
              <a:sym typeface="Barlow Semi Condensed Light"/>
            </a:endParaRPr>
          </a:p>
          <a:p>
            <a:pPr marL="0" lvl="0" indent="0" algn="ctr" rtl="0">
              <a:spcBef>
                <a:spcPts val="400"/>
              </a:spcBef>
              <a:spcAft>
                <a:spcPts val="0"/>
              </a:spcAft>
              <a:buNone/>
            </a:pPr>
            <a:r>
              <a:rPr lang="en" sz="1200">
                <a:solidFill>
                  <a:srgbClr val="FFFFFF"/>
                </a:solidFill>
                <a:latin typeface="Barlow Semi Condensed Light"/>
                <a:ea typeface="Barlow Semi Condensed Light"/>
                <a:cs typeface="Barlow Semi Condensed Light"/>
                <a:sym typeface="Barlow Semi Condensed Light"/>
              </a:rPr>
              <a:t>Please keep this slide for attribution.</a:t>
            </a:r>
            <a:endParaRPr sz="1200">
              <a:solidFill>
                <a:srgbClr val="FFFFFF"/>
              </a:solidFill>
              <a:latin typeface="Barlow Semi Condensed Light"/>
              <a:ea typeface="Barlow Semi Condensed Light"/>
              <a:cs typeface="Barlow Semi Condensed Light"/>
              <a:sym typeface="Barlow Semi Condensed Light"/>
            </a:endParaRPr>
          </a:p>
        </p:txBody>
      </p:sp>
    </p:spTree>
    <p:extLst>
      <p:ext uri="{BB962C8B-B14F-4D97-AF65-F5344CB8AC3E}">
        <p14:creationId xmlns:p14="http://schemas.microsoft.com/office/powerpoint/2010/main" val="151873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  TITLE &amp; TEXT">
  <p:cSld name="  TITLE &amp; TEXT">
    <p:bg>
      <p:bgPr>
        <a:blipFill>
          <a:blip r:embed="rId2">
            <a:alphaModFix/>
          </a:blip>
          <a:stretch>
            <a:fillRect/>
          </a:stretch>
        </a:blip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subTitle" idx="1"/>
          </p:nvPr>
        </p:nvSpPr>
        <p:spPr>
          <a:xfrm>
            <a:off x="1203200" y="1439467"/>
            <a:ext cx="9805200" cy="4838400"/>
          </a:xfrm>
          <a:prstGeom prst="rect">
            <a:avLst/>
          </a:prstGeom>
        </p:spPr>
        <p:txBody>
          <a:bodyPr spcFirstLastPara="1" wrap="square" lIns="0" tIns="0" rIns="0" bIns="0" anchor="ctr" anchorCtr="0">
            <a:noAutofit/>
          </a:bodyPr>
          <a:lstStyle>
            <a:lvl1pPr lvl="0" rtl="0">
              <a:spcBef>
                <a:spcPts val="400"/>
              </a:spcBef>
              <a:spcAft>
                <a:spcPts val="0"/>
              </a:spcAft>
              <a:buNone/>
              <a:defRPr/>
            </a:lvl1pPr>
            <a:lvl2pPr lvl="1" rtl="0">
              <a:spcBef>
                <a:spcPts val="400"/>
              </a:spcBef>
              <a:spcAft>
                <a:spcPts val="0"/>
              </a:spcAft>
              <a:buNone/>
              <a:defRPr/>
            </a:lvl2pPr>
            <a:lvl3pPr lvl="2" rtl="0">
              <a:spcBef>
                <a:spcPts val="400"/>
              </a:spcBef>
              <a:spcAft>
                <a:spcPts val="0"/>
              </a:spcAft>
              <a:buNone/>
              <a:defRPr/>
            </a:lvl3pPr>
            <a:lvl4pPr lvl="3" rtl="0">
              <a:spcBef>
                <a:spcPts val="400"/>
              </a:spcBef>
              <a:spcAft>
                <a:spcPts val="0"/>
              </a:spcAft>
              <a:buNone/>
              <a:defRPr/>
            </a:lvl4pPr>
            <a:lvl5pPr lvl="4" rtl="0">
              <a:spcBef>
                <a:spcPts val="400"/>
              </a:spcBef>
              <a:spcAft>
                <a:spcPts val="0"/>
              </a:spcAft>
              <a:buNone/>
              <a:defRPr/>
            </a:lvl5pPr>
            <a:lvl6pPr lvl="5" rtl="0">
              <a:spcBef>
                <a:spcPts val="400"/>
              </a:spcBef>
              <a:spcAft>
                <a:spcPts val="0"/>
              </a:spcAft>
              <a:buNone/>
              <a:defRPr/>
            </a:lvl6pPr>
            <a:lvl7pPr lvl="6" rtl="0">
              <a:spcBef>
                <a:spcPts val="400"/>
              </a:spcBef>
              <a:spcAft>
                <a:spcPts val="0"/>
              </a:spcAft>
              <a:buNone/>
              <a:defRPr/>
            </a:lvl7pPr>
            <a:lvl8pPr lvl="7" rtl="0">
              <a:spcBef>
                <a:spcPts val="400"/>
              </a:spcBef>
              <a:spcAft>
                <a:spcPts val="0"/>
              </a:spcAft>
              <a:buNone/>
              <a:defRPr/>
            </a:lvl8pPr>
            <a:lvl9pPr lvl="8" rtl="0">
              <a:spcBef>
                <a:spcPts val="400"/>
              </a:spcBef>
              <a:spcAft>
                <a:spcPts val="0"/>
              </a:spcAft>
              <a:buNone/>
              <a:defRPr/>
            </a:lvl9pPr>
          </a:lstStyle>
          <a:p>
            <a:endParaRPr/>
          </a:p>
        </p:txBody>
      </p:sp>
      <p:sp>
        <p:nvSpPr>
          <p:cNvPr id="16" name="Google Shape;16;p3"/>
          <p:cNvSpPr txBox="1">
            <a:spLocks noGrp="1"/>
          </p:cNvSpPr>
          <p:nvPr>
            <p:ph type="title"/>
          </p:nvPr>
        </p:nvSpPr>
        <p:spPr>
          <a:xfrm>
            <a:off x="2319800" y="1079900"/>
            <a:ext cx="7552400" cy="708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Clr>
                <a:srgbClr val="FFC39F"/>
              </a:buClr>
              <a:buSzPts val="1800"/>
              <a:buNone/>
              <a:defRPr sz="2400" i="0">
                <a:solidFill>
                  <a:srgbClr val="FFFFFF"/>
                </a:solidFill>
              </a:defRPr>
            </a:lvl1pPr>
            <a:lvl2pPr lvl="1" algn="ctr" rtl="0">
              <a:spcBef>
                <a:spcPts val="0"/>
              </a:spcBef>
              <a:spcAft>
                <a:spcPts val="0"/>
              </a:spcAft>
              <a:buClr>
                <a:srgbClr val="FFC39F"/>
              </a:buClr>
              <a:buSzPts val="1800"/>
              <a:buNone/>
              <a:defRPr sz="2400">
                <a:solidFill>
                  <a:srgbClr val="FFC39F"/>
                </a:solidFill>
              </a:defRPr>
            </a:lvl2pPr>
            <a:lvl3pPr lvl="2" algn="ctr" rtl="0">
              <a:spcBef>
                <a:spcPts val="0"/>
              </a:spcBef>
              <a:spcAft>
                <a:spcPts val="0"/>
              </a:spcAft>
              <a:buClr>
                <a:srgbClr val="FFC39F"/>
              </a:buClr>
              <a:buSzPts val="1800"/>
              <a:buNone/>
              <a:defRPr sz="2400">
                <a:solidFill>
                  <a:srgbClr val="FFC39F"/>
                </a:solidFill>
              </a:defRPr>
            </a:lvl3pPr>
            <a:lvl4pPr lvl="3" algn="ctr" rtl="0">
              <a:spcBef>
                <a:spcPts val="0"/>
              </a:spcBef>
              <a:spcAft>
                <a:spcPts val="0"/>
              </a:spcAft>
              <a:buClr>
                <a:srgbClr val="FFC39F"/>
              </a:buClr>
              <a:buSzPts val="1800"/>
              <a:buNone/>
              <a:defRPr sz="2400">
                <a:solidFill>
                  <a:srgbClr val="FFC39F"/>
                </a:solidFill>
              </a:defRPr>
            </a:lvl4pPr>
            <a:lvl5pPr lvl="4" algn="ctr" rtl="0">
              <a:spcBef>
                <a:spcPts val="0"/>
              </a:spcBef>
              <a:spcAft>
                <a:spcPts val="0"/>
              </a:spcAft>
              <a:buClr>
                <a:srgbClr val="FFC39F"/>
              </a:buClr>
              <a:buSzPts val="1800"/>
              <a:buNone/>
              <a:defRPr sz="2400">
                <a:solidFill>
                  <a:srgbClr val="FFC39F"/>
                </a:solidFill>
              </a:defRPr>
            </a:lvl5pPr>
            <a:lvl6pPr lvl="5" algn="ctr" rtl="0">
              <a:spcBef>
                <a:spcPts val="0"/>
              </a:spcBef>
              <a:spcAft>
                <a:spcPts val="0"/>
              </a:spcAft>
              <a:buClr>
                <a:srgbClr val="FFC39F"/>
              </a:buClr>
              <a:buSzPts val="1800"/>
              <a:buNone/>
              <a:defRPr sz="2400">
                <a:solidFill>
                  <a:srgbClr val="FFC39F"/>
                </a:solidFill>
              </a:defRPr>
            </a:lvl6pPr>
            <a:lvl7pPr lvl="6" algn="ctr" rtl="0">
              <a:spcBef>
                <a:spcPts val="0"/>
              </a:spcBef>
              <a:spcAft>
                <a:spcPts val="0"/>
              </a:spcAft>
              <a:buClr>
                <a:srgbClr val="FFC39F"/>
              </a:buClr>
              <a:buSzPts val="1800"/>
              <a:buNone/>
              <a:defRPr sz="2400">
                <a:solidFill>
                  <a:srgbClr val="FFC39F"/>
                </a:solidFill>
              </a:defRPr>
            </a:lvl7pPr>
            <a:lvl8pPr lvl="7" algn="ctr" rtl="0">
              <a:spcBef>
                <a:spcPts val="0"/>
              </a:spcBef>
              <a:spcAft>
                <a:spcPts val="0"/>
              </a:spcAft>
              <a:buClr>
                <a:srgbClr val="FFC39F"/>
              </a:buClr>
              <a:buSzPts val="1800"/>
              <a:buNone/>
              <a:defRPr sz="2400">
                <a:solidFill>
                  <a:srgbClr val="FFC39F"/>
                </a:solidFill>
              </a:defRPr>
            </a:lvl8pPr>
            <a:lvl9pPr lvl="8" algn="ctr" rtl="0">
              <a:spcBef>
                <a:spcPts val="0"/>
              </a:spcBef>
              <a:spcAft>
                <a:spcPts val="0"/>
              </a:spcAft>
              <a:buClr>
                <a:srgbClr val="FFC39F"/>
              </a:buClr>
              <a:buSzPts val="1800"/>
              <a:buNone/>
              <a:defRPr sz="2400">
                <a:solidFill>
                  <a:srgbClr val="FFC39F"/>
                </a:solidFill>
              </a:defRPr>
            </a:lvl9pPr>
          </a:lstStyle>
          <a:p>
            <a:endParaRPr/>
          </a:p>
        </p:txBody>
      </p:sp>
    </p:spTree>
    <p:extLst>
      <p:ext uri="{BB962C8B-B14F-4D97-AF65-F5344CB8AC3E}">
        <p14:creationId xmlns:p14="http://schemas.microsoft.com/office/powerpoint/2010/main" val="35888324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ACKGROUND ">
  <p:cSld name="BACKGROUND ">
    <p:bg>
      <p:bgPr>
        <a:blipFill>
          <a:blip r:embed="rId2">
            <a:alphaModFix/>
          </a:blip>
          <a:stretch>
            <a:fillRect/>
          </a:stretch>
        </a:blipFill>
        <a:effectLst/>
      </p:bgPr>
    </p:bg>
    <p:spTree>
      <p:nvGrpSpPr>
        <p:cNvPr id="1" name="Shape 111"/>
        <p:cNvGrpSpPr/>
        <p:nvPr/>
      </p:nvGrpSpPr>
      <p:grpSpPr>
        <a:xfrm>
          <a:off x="0" y="0"/>
          <a:ext cx="0" cy="0"/>
          <a:chOff x="0" y="0"/>
          <a:chExt cx="0" cy="0"/>
        </a:xfrm>
      </p:grpSpPr>
    </p:spTree>
    <p:extLst>
      <p:ext uri="{BB962C8B-B14F-4D97-AF65-F5344CB8AC3E}">
        <p14:creationId xmlns:p14="http://schemas.microsoft.com/office/powerpoint/2010/main" val="22430532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LANK SLIDE ">
  <p:cSld name="BLANK SLIDE ">
    <p:bg>
      <p:bgPr>
        <a:solidFill>
          <a:srgbClr val="FFFFFF"/>
        </a:solidFill>
        <a:effectLst/>
      </p:bgPr>
    </p:bg>
    <p:spTree>
      <p:nvGrpSpPr>
        <p:cNvPr id="1" name="Shape 112"/>
        <p:cNvGrpSpPr/>
        <p:nvPr/>
      </p:nvGrpSpPr>
      <p:grpSpPr>
        <a:xfrm>
          <a:off x="0" y="0"/>
          <a:ext cx="0" cy="0"/>
          <a:chOff x="0" y="0"/>
          <a:chExt cx="0" cy="0"/>
        </a:xfrm>
      </p:grpSpPr>
    </p:spTree>
    <p:extLst>
      <p:ext uri="{BB962C8B-B14F-4D97-AF65-F5344CB8AC3E}">
        <p14:creationId xmlns:p14="http://schemas.microsoft.com/office/powerpoint/2010/main" val="3433648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mp; TEXT 1">
  <p:cSld name="TITLE &amp; TEXT 1">
    <p:bg>
      <p:bgPr>
        <a:blipFill>
          <a:blip r:embed="rId2">
            <a:alphaModFix/>
          </a:blip>
          <a:stretch>
            <a:fillRect/>
          </a:stretch>
        </a:blipFill>
        <a:effectLst/>
      </p:bgPr>
    </p:bg>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183600" y="2420548"/>
            <a:ext cx="3824800" cy="12132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6000"/>
              <a:buNone/>
              <a:defRPr sz="8000" i="0">
                <a:solidFill>
                  <a:schemeClr val="accent6"/>
                </a:solidFill>
              </a:defRPr>
            </a:lvl1pPr>
            <a:lvl2pPr lvl="1" algn="ctr" rtl="0">
              <a:spcBef>
                <a:spcPts val="0"/>
              </a:spcBef>
              <a:spcAft>
                <a:spcPts val="0"/>
              </a:spcAft>
              <a:buSzPts val="3300"/>
              <a:buNone/>
              <a:defRPr sz="4400"/>
            </a:lvl2pPr>
            <a:lvl3pPr lvl="2" algn="ctr" rtl="0">
              <a:spcBef>
                <a:spcPts val="0"/>
              </a:spcBef>
              <a:spcAft>
                <a:spcPts val="0"/>
              </a:spcAft>
              <a:buSzPts val="3300"/>
              <a:buNone/>
              <a:defRPr sz="4400"/>
            </a:lvl3pPr>
            <a:lvl4pPr lvl="3" algn="ctr" rtl="0">
              <a:spcBef>
                <a:spcPts val="0"/>
              </a:spcBef>
              <a:spcAft>
                <a:spcPts val="0"/>
              </a:spcAft>
              <a:buSzPts val="3300"/>
              <a:buNone/>
              <a:defRPr sz="4400"/>
            </a:lvl4pPr>
            <a:lvl5pPr lvl="4" algn="ctr" rtl="0">
              <a:spcBef>
                <a:spcPts val="0"/>
              </a:spcBef>
              <a:spcAft>
                <a:spcPts val="0"/>
              </a:spcAft>
              <a:buSzPts val="3300"/>
              <a:buNone/>
              <a:defRPr sz="4400"/>
            </a:lvl5pPr>
            <a:lvl6pPr lvl="5" algn="ctr" rtl="0">
              <a:spcBef>
                <a:spcPts val="0"/>
              </a:spcBef>
              <a:spcAft>
                <a:spcPts val="0"/>
              </a:spcAft>
              <a:buSzPts val="3300"/>
              <a:buNone/>
              <a:defRPr sz="4400"/>
            </a:lvl6pPr>
            <a:lvl7pPr lvl="6" algn="ctr" rtl="0">
              <a:spcBef>
                <a:spcPts val="0"/>
              </a:spcBef>
              <a:spcAft>
                <a:spcPts val="0"/>
              </a:spcAft>
              <a:buSzPts val="3300"/>
              <a:buNone/>
              <a:defRPr sz="4400"/>
            </a:lvl7pPr>
            <a:lvl8pPr lvl="7" algn="ctr" rtl="0">
              <a:spcBef>
                <a:spcPts val="0"/>
              </a:spcBef>
              <a:spcAft>
                <a:spcPts val="0"/>
              </a:spcAft>
              <a:buSzPts val="3300"/>
              <a:buNone/>
              <a:defRPr sz="4400"/>
            </a:lvl8pPr>
            <a:lvl9pPr lvl="8" algn="ctr" rtl="0">
              <a:spcBef>
                <a:spcPts val="0"/>
              </a:spcBef>
              <a:spcAft>
                <a:spcPts val="0"/>
              </a:spcAft>
              <a:buSzPts val="3300"/>
              <a:buNone/>
              <a:defRPr sz="4400"/>
            </a:lvl9pPr>
          </a:lstStyle>
          <a:p>
            <a:endParaRPr/>
          </a:p>
        </p:txBody>
      </p:sp>
      <p:sp>
        <p:nvSpPr>
          <p:cNvPr id="19" name="Google Shape;19;p4"/>
          <p:cNvSpPr txBox="1">
            <a:spLocks noGrp="1"/>
          </p:cNvSpPr>
          <p:nvPr>
            <p:ph type="subTitle" idx="1"/>
          </p:nvPr>
        </p:nvSpPr>
        <p:spPr>
          <a:xfrm>
            <a:off x="3863200" y="3825051"/>
            <a:ext cx="4465600" cy="612400"/>
          </a:xfrm>
          <a:prstGeom prst="rect">
            <a:avLst/>
          </a:prstGeom>
        </p:spPr>
        <p:txBody>
          <a:bodyPr spcFirstLastPara="1" wrap="square" lIns="0" tIns="0" rIns="0" bIns="0" anchor="t" anchorCtr="0">
            <a:noAutofit/>
          </a:bodyPr>
          <a:lstStyle>
            <a:lvl1pPr lvl="0" algn="ctr" rtl="0">
              <a:spcBef>
                <a:spcPts val="0"/>
              </a:spcBef>
              <a:spcAft>
                <a:spcPts val="0"/>
              </a:spcAft>
              <a:buNone/>
              <a:defRPr sz="1867">
                <a:solidFill>
                  <a:srgbClr val="F5F6F6"/>
                </a:solidFill>
              </a:defRPr>
            </a:lvl1pPr>
            <a:lvl2pPr lvl="1" algn="ctr" rtl="0">
              <a:spcBef>
                <a:spcPts val="0"/>
              </a:spcBef>
              <a:spcAft>
                <a:spcPts val="0"/>
              </a:spcAft>
              <a:buNone/>
              <a:defRPr sz="1867">
                <a:solidFill>
                  <a:srgbClr val="F5F6F6"/>
                </a:solidFill>
              </a:defRPr>
            </a:lvl2pPr>
            <a:lvl3pPr lvl="2" algn="ctr" rtl="0">
              <a:spcBef>
                <a:spcPts val="0"/>
              </a:spcBef>
              <a:spcAft>
                <a:spcPts val="0"/>
              </a:spcAft>
              <a:buNone/>
              <a:defRPr sz="1867">
                <a:solidFill>
                  <a:srgbClr val="F5F6F6"/>
                </a:solidFill>
              </a:defRPr>
            </a:lvl3pPr>
            <a:lvl4pPr lvl="3" algn="ctr" rtl="0">
              <a:spcBef>
                <a:spcPts val="0"/>
              </a:spcBef>
              <a:spcAft>
                <a:spcPts val="0"/>
              </a:spcAft>
              <a:buNone/>
              <a:defRPr sz="1867">
                <a:solidFill>
                  <a:srgbClr val="F5F6F6"/>
                </a:solidFill>
              </a:defRPr>
            </a:lvl4pPr>
            <a:lvl5pPr lvl="4" algn="ctr" rtl="0">
              <a:spcBef>
                <a:spcPts val="0"/>
              </a:spcBef>
              <a:spcAft>
                <a:spcPts val="0"/>
              </a:spcAft>
              <a:buNone/>
              <a:defRPr sz="1867">
                <a:solidFill>
                  <a:srgbClr val="F5F6F6"/>
                </a:solidFill>
              </a:defRPr>
            </a:lvl5pPr>
            <a:lvl6pPr lvl="5" algn="ctr" rtl="0">
              <a:spcBef>
                <a:spcPts val="0"/>
              </a:spcBef>
              <a:spcAft>
                <a:spcPts val="0"/>
              </a:spcAft>
              <a:buNone/>
              <a:defRPr sz="1867">
                <a:solidFill>
                  <a:srgbClr val="F5F6F6"/>
                </a:solidFill>
              </a:defRPr>
            </a:lvl6pPr>
            <a:lvl7pPr lvl="6" algn="ctr" rtl="0">
              <a:spcBef>
                <a:spcPts val="0"/>
              </a:spcBef>
              <a:spcAft>
                <a:spcPts val="0"/>
              </a:spcAft>
              <a:buNone/>
              <a:defRPr sz="1867">
                <a:solidFill>
                  <a:srgbClr val="F5F6F6"/>
                </a:solidFill>
              </a:defRPr>
            </a:lvl7pPr>
            <a:lvl8pPr lvl="7" algn="ctr" rtl="0">
              <a:spcBef>
                <a:spcPts val="0"/>
              </a:spcBef>
              <a:spcAft>
                <a:spcPts val="0"/>
              </a:spcAft>
              <a:buNone/>
              <a:defRPr sz="1867">
                <a:solidFill>
                  <a:srgbClr val="F5F6F6"/>
                </a:solidFill>
              </a:defRPr>
            </a:lvl8pPr>
            <a:lvl9pPr lvl="8" algn="ctr" rtl="0">
              <a:spcBef>
                <a:spcPts val="0"/>
              </a:spcBef>
              <a:spcAft>
                <a:spcPts val="0"/>
              </a:spcAft>
              <a:buNone/>
              <a:defRPr sz="1867">
                <a:solidFill>
                  <a:srgbClr val="F5F6F6"/>
                </a:solidFill>
              </a:defRPr>
            </a:lvl9pPr>
          </a:lstStyle>
          <a:p>
            <a:endParaRPr/>
          </a:p>
        </p:txBody>
      </p:sp>
      <p:grpSp>
        <p:nvGrpSpPr>
          <p:cNvPr id="20" name="Google Shape;20;p4"/>
          <p:cNvGrpSpPr/>
          <p:nvPr/>
        </p:nvGrpSpPr>
        <p:grpSpPr>
          <a:xfrm rot="10800000" flipH="1">
            <a:off x="3101750" y="1161694"/>
            <a:ext cx="5988367" cy="4725372"/>
            <a:chOff x="2256903" y="816487"/>
            <a:chExt cx="4630180" cy="3653639"/>
          </a:xfrm>
        </p:grpSpPr>
        <p:sp>
          <p:nvSpPr>
            <p:cNvPr id="21" name="Google Shape;21;p4"/>
            <p:cNvSpPr/>
            <p:nvPr/>
          </p:nvSpPr>
          <p:spPr>
            <a:xfrm>
              <a:off x="2256903" y="816487"/>
              <a:ext cx="4630180" cy="3653639"/>
            </a:xfrm>
            <a:custGeom>
              <a:avLst/>
              <a:gdLst/>
              <a:ahLst/>
              <a:cxnLst/>
              <a:rect l="l" t="t" r="r" b="b"/>
              <a:pathLst>
                <a:path w="90191" h="71169" extrusionOk="0">
                  <a:moveTo>
                    <a:pt x="51262" y="4765"/>
                  </a:moveTo>
                  <a:cubicBezTo>
                    <a:pt x="51543" y="4765"/>
                    <a:pt x="51822" y="4770"/>
                    <a:pt x="52107" y="4781"/>
                  </a:cubicBezTo>
                  <a:cubicBezTo>
                    <a:pt x="53975" y="4833"/>
                    <a:pt x="54987" y="5361"/>
                    <a:pt x="55432" y="6154"/>
                  </a:cubicBezTo>
                  <a:cubicBezTo>
                    <a:pt x="51794" y="7210"/>
                    <a:pt x="48217" y="9267"/>
                    <a:pt x="46121" y="10663"/>
                  </a:cubicBezTo>
                  <a:cubicBezTo>
                    <a:pt x="46025" y="10731"/>
                    <a:pt x="45925" y="10799"/>
                    <a:pt x="45825" y="10863"/>
                  </a:cubicBezTo>
                  <a:cubicBezTo>
                    <a:pt x="45553" y="10363"/>
                    <a:pt x="45052" y="9947"/>
                    <a:pt x="44389" y="9719"/>
                  </a:cubicBezTo>
                  <a:cubicBezTo>
                    <a:pt x="46153" y="8262"/>
                    <a:pt x="44493" y="6181"/>
                    <a:pt x="42360" y="6181"/>
                  </a:cubicBezTo>
                  <a:cubicBezTo>
                    <a:pt x="42252" y="6181"/>
                    <a:pt x="42140" y="6190"/>
                    <a:pt x="42032" y="6198"/>
                  </a:cubicBezTo>
                  <a:cubicBezTo>
                    <a:pt x="44973" y="5302"/>
                    <a:pt x="48058" y="4765"/>
                    <a:pt x="51262" y="4765"/>
                  </a:cubicBezTo>
                  <a:close/>
                  <a:moveTo>
                    <a:pt x="53559" y="12371"/>
                  </a:moveTo>
                  <a:lnTo>
                    <a:pt x="53559" y="12371"/>
                  </a:lnTo>
                  <a:cubicBezTo>
                    <a:pt x="53323" y="12716"/>
                    <a:pt x="53087" y="13044"/>
                    <a:pt x="52859" y="13348"/>
                  </a:cubicBezTo>
                  <a:cubicBezTo>
                    <a:pt x="52583" y="13296"/>
                    <a:pt x="52315" y="13252"/>
                    <a:pt x="52038" y="13216"/>
                  </a:cubicBezTo>
                  <a:cubicBezTo>
                    <a:pt x="52551" y="12916"/>
                    <a:pt x="53059" y="12632"/>
                    <a:pt x="53559" y="12371"/>
                  </a:cubicBezTo>
                  <a:close/>
                  <a:moveTo>
                    <a:pt x="60457" y="10499"/>
                  </a:moveTo>
                  <a:cubicBezTo>
                    <a:pt x="60693" y="10607"/>
                    <a:pt x="60869" y="10772"/>
                    <a:pt x="60978" y="10999"/>
                  </a:cubicBezTo>
                  <a:cubicBezTo>
                    <a:pt x="61593" y="12308"/>
                    <a:pt x="60645" y="13856"/>
                    <a:pt x="59453" y="15213"/>
                  </a:cubicBezTo>
                  <a:cubicBezTo>
                    <a:pt x="58601" y="15592"/>
                    <a:pt x="57772" y="16017"/>
                    <a:pt x="56965" y="16465"/>
                  </a:cubicBezTo>
                  <a:cubicBezTo>
                    <a:pt x="57004" y="16417"/>
                    <a:pt x="57044" y="16369"/>
                    <a:pt x="57080" y="16325"/>
                  </a:cubicBezTo>
                  <a:cubicBezTo>
                    <a:pt x="58365" y="14737"/>
                    <a:pt x="59685" y="12648"/>
                    <a:pt x="60457" y="10499"/>
                  </a:cubicBezTo>
                  <a:close/>
                  <a:moveTo>
                    <a:pt x="48430" y="17945"/>
                  </a:moveTo>
                  <a:lnTo>
                    <a:pt x="48430" y="17945"/>
                  </a:lnTo>
                  <a:cubicBezTo>
                    <a:pt x="47685" y="18670"/>
                    <a:pt x="46889" y="19346"/>
                    <a:pt x="46041" y="19985"/>
                  </a:cubicBezTo>
                  <a:cubicBezTo>
                    <a:pt x="45949" y="19542"/>
                    <a:pt x="45721" y="19121"/>
                    <a:pt x="45397" y="18766"/>
                  </a:cubicBezTo>
                  <a:cubicBezTo>
                    <a:pt x="46389" y="18382"/>
                    <a:pt x="47405" y="18098"/>
                    <a:pt x="48430" y="17945"/>
                  </a:cubicBezTo>
                  <a:close/>
                  <a:moveTo>
                    <a:pt x="14204" y="18897"/>
                  </a:moveTo>
                  <a:lnTo>
                    <a:pt x="14204" y="18897"/>
                  </a:lnTo>
                  <a:cubicBezTo>
                    <a:pt x="11908" y="21130"/>
                    <a:pt x="9710" y="23439"/>
                    <a:pt x="7582" y="25787"/>
                  </a:cubicBezTo>
                  <a:cubicBezTo>
                    <a:pt x="8911" y="23163"/>
                    <a:pt x="11455" y="20874"/>
                    <a:pt x="14204" y="18897"/>
                  </a:cubicBezTo>
                  <a:close/>
                  <a:moveTo>
                    <a:pt x="35198" y="24947"/>
                  </a:moveTo>
                  <a:cubicBezTo>
                    <a:pt x="35198" y="25015"/>
                    <a:pt x="35202" y="25084"/>
                    <a:pt x="35206" y="25152"/>
                  </a:cubicBezTo>
                  <a:cubicBezTo>
                    <a:pt x="34670" y="25728"/>
                    <a:pt x="34138" y="26304"/>
                    <a:pt x="33606" y="26880"/>
                  </a:cubicBezTo>
                  <a:cubicBezTo>
                    <a:pt x="32177" y="27564"/>
                    <a:pt x="30768" y="28253"/>
                    <a:pt x="29412" y="28960"/>
                  </a:cubicBezTo>
                  <a:cubicBezTo>
                    <a:pt x="31313" y="27600"/>
                    <a:pt x="33257" y="26275"/>
                    <a:pt x="35198" y="24947"/>
                  </a:cubicBezTo>
                  <a:close/>
                  <a:moveTo>
                    <a:pt x="82050" y="30753"/>
                  </a:moveTo>
                  <a:cubicBezTo>
                    <a:pt x="83182" y="32002"/>
                    <a:pt x="81618" y="35483"/>
                    <a:pt x="80535" y="37715"/>
                  </a:cubicBezTo>
                  <a:cubicBezTo>
                    <a:pt x="80363" y="37691"/>
                    <a:pt x="80191" y="37683"/>
                    <a:pt x="80015" y="37679"/>
                  </a:cubicBezTo>
                  <a:cubicBezTo>
                    <a:pt x="80631" y="36171"/>
                    <a:pt x="81051" y="34635"/>
                    <a:pt x="81103" y="33122"/>
                  </a:cubicBezTo>
                  <a:cubicBezTo>
                    <a:pt x="81243" y="32969"/>
                    <a:pt x="81383" y="32829"/>
                    <a:pt x="81519" y="32677"/>
                  </a:cubicBezTo>
                  <a:cubicBezTo>
                    <a:pt x="81984" y="32162"/>
                    <a:pt x="82100" y="31625"/>
                    <a:pt x="81995" y="31133"/>
                  </a:cubicBezTo>
                  <a:cubicBezTo>
                    <a:pt x="82113" y="30996"/>
                    <a:pt x="82150" y="30866"/>
                    <a:pt x="82050" y="30753"/>
                  </a:cubicBezTo>
                  <a:close/>
                  <a:moveTo>
                    <a:pt x="24039" y="37231"/>
                  </a:moveTo>
                  <a:lnTo>
                    <a:pt x="24039" y="37231"/>
                  </a:lnTo>
                  <a:cubicBezTo>
                    <a:pt x="21838" y="39604"/>
                    <a:pt x="19629" y="41972"/>
                    <a:pt x="17396" y="44321"/>
                  </a:cubicBezTo>
                  <a:cubicBezTo>
                    <a:pt x="17372" y="44333"/>
                    <a:pt x="17353" y="44341"/>
                    <a:pt x="17329" y="44353"/>
                  </a:cubicBezTo>
                  <a:lnTo>
                    <a:pt x="17329" y="44353"/>
                  </a:lnTo>
                  <a:cubicBezTo>
                    <a:pt x="18181" y="43385"/>
                    <a:pt x="19001" y="42448"/>
                    <a:pt x="19730" y="41552"/>
                  </a:cubicBezTo>
                  <a:cubicBezTo>
                    <a:pt x="20634" y="40444"/>
                    <a:pt x="21462" y="39287"/>
                    <a:pt x="22262" y="38116"/>
                  </a:cubicBezTo>
                  <a:cubicBezTo>
                    <a:pt x="22866" y="37823"/>
                    <a:pt x="23459" y="37527"/>
                    <a:pt x="24039" y="37231"/>
                  </a:cubicBezTo>
                  <a:close/>
                  <a:moveTo>
                    <a:pt x="47909" y="45757"/>
                  </a:moveTo>
                  <a:lnTo>
                    <a:pt x="47909" y="45757"/>
                  </a:lnTo>
                  <a:cubicBezTo>
                    <a:pt x="47757" y="46286"/>
                    <a:pt x="47613" y="46818"/>
                    <a:pt x="47486" y="47350"/>
                  </a:cubicBezTo>
                  <a:cubicBezTo>
                    <a:pt x="45705" y="49346"/>
                    <a:pt x="43813" y="51271"/>
                    <a:pt x="41816" y="53144"/>
                  </a:cubicBezTo>
                  <a:cubicBezTo>
                    <a:pt x="41844" y="52991"/>
                    <a:pt x="41868" y="52843"/>
                    <a:pt x="41896" y="52695"/>
                  </a:cubicBezTo>
                  <a:cubicBezTo>
                    <a:pt x="41988" y="52195"/>
                    <a:pt x="42108" y="51703"/>
                    <a:pt x="42228" y="51207"/>
                  </a:cubicBezTo>
                  <a:cubicBezTo>
                    <a:pt x="42801" y="50491"/>
                    <a:pt x="43377" y="49778"/>
                    <a:pt x="43961" y="49067"/>
                  </a:cubicBezTo>
                  <a:cubicBezTo>
                    <a:pt x="45292" y="47974"/>
                    <a:pt x="46609" y="46873"/>
                    <a:pt x="47909" y="45757"/>
                  </a:cubicBezTo>
                  <a:close/>
                  <a:moveTo>
                    <a:pt x="42628" y="36615"/>
                  </a:moveTo>
                  <a:lnTo>
                    <a:pt x="42628" y="36615"/>
                  </a:lnTo>
                  <a:cubicBezTo>
                    <a:pt x="42092" y="37539"/>
                    <a:pt x="41576" y="38483"/>
                    <a:pt x="41072" y="39440"/>
                  </a:cubicBezTo>
                  <a:cubicBezTo>
                    <a:pt x="38243" y="42389"/>
                    <a:pt x="35550" y="45409"/>
                    <a:pt x="33054" y="48386"/>
                  </a:cubicBezTo>
                  <a:cubicBezTo>
                    <a:pt x="32457" y="49094"/>
                    <a:pt x="31549" y="50295"/>
                    <a:pt x="30624" y="51719"/>
                  </a:cubicBezTo>
                  <a:cubicBezTo>
                    <a:pt x="29200" y="52808"/>
                    <a:pt x="27560" y="53999"/>
                    <a:pt x="25708" y="54564"/>
                  </a:cubicBezTo>
                  <a:cubicBezTo>
                    <a:pt x="25887" y="53667"/>
                    <a:pt x="26260" y="52788"/>
                    <a:pt x="26727" y="51927"/>
                  </a:cubicBezTo>
                  <a:cubicBezTo>
                    <a:pt x="30284" y="47514"/>
                    <a:pt x="34550" y="43436"/>
                    <a:pt x="38747" y="39324"/>
                  </a:cubicBezTo>
                  <a:cubicBezTo>
                    <a:pt x="40083" y="38479"/>
                    <a:pt x="41372" y="37571"/>
                    <a:pt x="42628" y="36615"/>
                  </a:cubicBezTo>
                  <a:close/>
                  <a:moveTo>
                    <a:pt x="64182" y="53560"/>
                  </a:moveTo>
                  <a:lnTo>
                    <a:pt x="64182" y="53560"/>
                  </a:lnTo>
                  <a:cubicBezTo>
                    <a:pt x="63086" y="55377"/>
                    <a:pt x="61750" y="57681"/>
                    <a:pt x="60065" y="59650"/>
                  </a:cubicBezTo>
                  <a:cubicBezTo>
                    <a:pt x="60278" y="58717"/>
                    <a:pt x="60553" y="57777"/>
                    <a:pt x="60885" y="56836"/>
                  </a:cubicBezTo>
                  <a:cubicBezTo>
                    <a:pt x="60954" y="56708"/>
                    <a:pt x="61026" y="56581"/>
                    <a:pt x="61098" y="56452"/>
                  </a:cubicBezTo>
                  <a:cubicBezTo>
                    <a:pt x="62141" y="55504"/>
                    <a:pt x="63170" y="54536"/>
                    <a:pt x="64182" y="53560"/>
                  </a:cubicBezTo>
                  <a:close/>
                  <a:moveTo>
                    <a:pt x="72865" y="51691"/>
                  </a:moveTo>
                  <a:cubicBezTo>
                    <a:pt x="71520" y="53840"/>
                    <a:pt x="70128" y="55876"/>
                    <a:pt x="68499" y="57901"/>
                  </a:cubicBezTo>
                  <a:cubicBezTo>
                    <a:pt x="67219" y="59497"/>
                    <a:pt x="65931" y="61085"/>
                    <a:pt x="64518" y="62598"/>
                  </a:cubicBezTo>
                  <a:cubicBezTo>
                    <a:pt x="65811" y="61118"/>
                    <a:pt x="66939" y="59521"/>
                    <a:pt x="67971" y="58012"/>
                  </a:cubicBezTo>
                  <a:cubicBezTo>
                    <a:pt x="69323" y="56044"/>
                    <a:pt x="70560" y="54020"/>
                    <a:pt x="71768" y="51983"/>
                  </a:cubicBezTo>
                  <a:cubicBezTo>
                    <a:pt x="72148" y="51903"/>
                    <a:pt x="72509" y="51803"/>
                    <a:pt x="72865" y="51691"/>
                  </a:cubicBezTo>
                  <a:close/>
                  <a:moveTo>
                    <a:pt x="40544" y="62790"/>
                  </a:moveTo>
                  <a:lnTo>
                    <a:pt x="40544" y="62790"/>
                  </a:lnTo>
                  <a:cubicBezTo>
                    <a:pt x="40515" y="63059"/>
                    <a:pt x="40544" y="63323"/>
                    <a:pt x="40616" y="63578"/>
                  </a:cubicBezTo>
                  <a:cubicBezTo>
                    <a:pt x="39656" y="63839"/>
                    <a:pt x="38687" y="64010"/>
                    <a:pt x="37715" y="64067"/>
                  </a:cubicBezTo>
                  <a:cubicBezTo>
                    <a:pt x="38675" y="63694"/>
                    <a:pt x="39619" y="63266"/>
                    <a:pt x="40544" y="62790"/>
                  </a:cubicBezTo>
                  <a:close/>
                  <a:moveTo>
                    <a:pt x="50186" y="0"/>
                  </a:moveTo>
                  <a:cubicBezTo>
                    <a:pt x="45685" y="0"/>
                    <a:pt x="40923" y="1348"/>
                    <a:pt x="36618" y="3181"/>
                  </a:cubicBezTo>
                  <a:cubicBezTo>
                    <a:pt x="36178" y="2361"/>
                    <a:pt x="35154" y="1729"/>
                    <a:pt x="34077" y="1729"/>
                  </a:cubicBezTo>
                  <a:cubicBezTo>
                    <a:pt x="33826" y="1729"/>
                    <a:pt x="33573" y="1764"/>
                    <a:pt x="33325" y="1836"/>
                  </a:cubicBezTo>
                  <a:cubicBezTo>
                    <a:pt x="27968" y="3409"/>
                    <a:pt x="24286" y="7651"/>
                    <a:pt x="21090" y="11575"/>
                  </a:cubicBezTo>
                  <a:cubicBezTo>
                    <a:pt x="19313" y="12495"/>
                    <a:pt x="17597" y="13472"/>
                    <a:pt x="15956" y="14456"/>
                  </a:cubicBezTo>
                  <a:cubicBezTo>
                    <a:pt x="10915" y="17477"/>
                    <a:pt x="5053" y="21594"/>
                    <a:pt x="3577" y="26860"/>
                  </a:cubicBezTo>
                  <a:cubicBezTo>
                    <a:pt x="3376" y="27580"/>
                    <a:pt x="3833" y="28441"/>
                    <a:pt x="4774" y="28609"/>
                  </a:cubicBezTo>
                  <a:cubicBezTo>
                    <a:pt x="4861" y="28624"/>
                    <a:pt x="4953" y="28628"/>
                    <a:pt x="5042" y="28640"/>
                  </a:cubicBezTo>
                  <a:cubicBezTo>
                    <a:pt x="3733" y="30133"/>
                    <a:pt x="2445" y="31629"/>
                    <a:pt x="1168" y="33126"/>
                  </a:cubicBezTo>
                  <a:cubicBezTo>
                    <a:pt x="0" y="34490"/>
                    <a:pt x="1320" y="36059"/>
                    <a:pt x="2937" y="36459"/>
                  </a:cubicBezTo>
                  <a:cubicBezTo>
                    <a:pt x="2625" y="37339"/>
                    <a:pt x="2429" y="38247"/>
                    <a:pt x="2373" y="39191"/>
                  </a:cubicBezTo>
                  <a:cubicBezTo>
                    <a:pt x="2329" y="39955"/>
                    <a:pt x="2933" y="40904"/>
                    <a:pt x="3789" y="41236"/>
                  </a:cubicBezTo>
                  <a:cubicBezTo>
                    <a:pt x="4061" y="41340"/>
                    <a:pt x="4342" y="41436"/>
                    <a:pt x="4621" y="41520"/>
                  </a:cubicBezTo>
                  <a:cubicBezTo>
                    <a:pt x="2949" y="44141"/>
                    <a:pt x="1600" y="46878"/>
                    <a:pt x="848" y="49826"/>
                  </a:cubicBezTo>
                  <a:cubicBezTo>
                    <a:pt x="484" y="51263"/>
                    <a:pt x="1876" y="52795"/>
                    <a:pt x="3544" y="52795"/>
                  </a:cubicBezTo>
                  <a:cubicBezTo>
                    <a:pt x="3813" y="52795"/>
                    <a:pt x="4089" y="52755"/>
                    <a:pt x="4366" y="52668"/>
                  </a:cubicBezTo>
                  <a:lnTo>
                    <a:pt x="4366" y="52668"/>
                  </a:lnTo>
                  <a:cubicBezTo>
                    <a:pt x="2809" y="55332"/>
                    <a:pt x="1720" y="58105"/>
                    <a:pt x="1568" y="60982"/>
                  </a:cubicBezTo>
                  <a:cubicBezTo>
                    <a:pt x="1496" y="62334"/>
                    <a:pt x="3016" y="63318"/>
                    <a:pt x="4497" y="63318"/>
                  </a:cubicBezTo>
                  <a:cubicBezTo>
                    <a:pt x="5182" y="63318"/>
                    <a:pt x="5858" y="63107"/>
                    <a:pt x="6370" y="62630"/>
                  </a:cubicBezTo>
                  <a:cubicBezTo>
                    <a:pt x="7862" y="61229"/>
                    <a:pt x="9330" y="59809"/>
                    <a:pt x="10791" y="58381"/>
                  </a:cubicBezTo>
                  <a:cubicBezTo>
                    <a:pt x="10867" y="59585"/>
                    <a:pt x="12395" y="60505"/>
                    <a:pt x="13856" y="60505"/>
                  </a:cubicBezTo>
                  <a:cubicBezTo>
                    <a:pt x="14344" y="60505"/>
                    <a:pt x="14824" y="60406"/>
                    <a:pt x="15241" y="60173"/>
                  </a:cubicBezTo>
                  <a:lnTo>
                    <a:pt x="15241" y="60173"/>
                  </a:lnTo>
                  <a:cubicBezTo>
                    <a:pt x="14912" y="60926"/>
                    <a:pt x="14604" y="61682"/>
                    <a:pt x="14332" y="62459"/>
                  </a:cubicBezTo>
                  <a:cubicBezTo>
                    <a:pt x="13856" y="63827"/>
                    <a:pt x="15272" y="65527"/>
                    <a:pt x="17001" y="65527"/>
                  </a:cubicBezTo>
                  <a:cubicBezTo>
                    <a:pt x="17281" y="65527"/>
                    <a:pt x="17573" y="65483"/>
                    <a:pt x="17861" y="65383"/>
                  </a:cubicBezTo>
                  <a:cubicBezTo>
                    <a:pt x="21290" y="64215"/>
                    <a:pt x="24371" y="62654"/>
                    <a:pt x="27228" y="60858"/>
                  </a:cubicBezTo>
                  <a:lnTo>
                    <a:pt x="27228" y="60858"/>
                  </a:lnTo>
                  <a:cubicBezTo>
                    <a:pt x="27076" y="61590"/>
                    <a:pt x="26960" y="62334"/>
                    <a:pt x="26919" y="63090"/>
                  </a:cubicBezTo>
                  <a:cubicBezTo>
                    <a:pt x="26847" y="64455"/>
                    <a:pt x="28296" y="65427"/>
                    <a:pt x="29820" y="65495"/>
                  </a:cubicBezTo>
                  <a:lnTo>
                    <a:pt x="29893" y="65495"/>
                  </a:lnTo>
                  <a:cubicBezTo>
                    <a:pt x="30513" y="66884"/>
                    <a:pt x="31729" y="68028"/>
                    <a:pt x="33778" y="68612"/>
                  </a:cubicBezTo>
                  <a:cubicBezTo>
                    <a:pt x="34958" y="68948"/>
                    <a:pt x="36158" y="69096"/>
                    <a:pt x="37355" y="69096"/>
                  </a:cubicBezTo>
                  <a:cubicBezTo>
                    <a:pt x="41888" y="69096"/>
                    <a:pt x="46441" y="66952"/>
                    <a:pt x="50262" y="64627"/>
                  </a:cubicBezTo>
                  <a:cubicBezTo>
                    <a:pt x="51059" y="64315"/>
                    <a:pt x="51822" y="63938"/>
                    <a:pt x="52543" y="63506"/>
                  </a:cubicBezTo>
                  <a:lnTo>
                    <a:pt x="52543" y="63506"/>
                  </a:lnTo>
                  <a:cubicBezTo>
                    <a:pt x="52419" y="64287"/>
                    <a:pt x="52339" y="65087"/>
                    <a:pt x="52311" y="65903"/>
                  </a:cubicBezTo>
                  <a:cubicBezTo>
                    <a:pt x="52271" y="67120"/>
                    <a:pt x="53479" y="68160"/>
                    <a:pt x="54871" y="68328"/>
                  </a:cubicBezTo>
                  <a:cubicBezTo>
                    <a:pt x="55900" y="69912"/>
                    <a:pt x="57833" y="71168"/>
                    <a:pt x="59977" y="71168"/>
                  </a:cubicBezTo>
                  <a:cubicBezTo>
                    <a:pt x="60169" y="71168"/>
                    <a:pt x="60365" y="71157"/>
                    <a:pt x="60561" y="71137"/>
                  </a:cubicBezTo>
                  <a:cubicBezTo>
                    <a:pt x="64062" y="70760"/>
                    <a:pt x="66615" y="68263"/>
                    <a:pt x="68712" y="66123"/>
                  </a:cubicBezTo>
                  <a:cubicBezTo>
                    <a:pt x="72237" y="62526"/>
                    <a:pt x="75282" y="58629"/>
                    <a:pt x="77870" y="54536"/>
                  </a:cubicBezTo>
                  <a:cubicBezTo>
                    <a:pt x="81003" y="49582"/>
                    <a:pt x="83964" y="44525"/>
                    <a:pt x="86285" y="39268"/>
                  </a:cubicBezTo>
                  <a:cubicBezTo>
                    <a:pt x="87789" y="35867"/>
                    <a:pt x="90190" y="30217"/>
                    <a:pt x="86388" y="27232"/>
                  </a:cubicBezTo>
                  <a:cubicBezTo>
                    <a:pt x="85184" y="26288"/>
                    <a:pt x="83904" y="25900"/>
                    <a:pt x="82615" y="25900"/>
                  </a:cubicBezTo>
                  <a:cubicBezTo>
                    <a:pt x="81579" y="25900"/>
                    <a:pt x="80539" y="26151"/>
                    <a:pt x="79539" y="26568"/>
                  </a:cubicBezTo>
                  <a:cubicBezTo>
                    <a:pt x="80971" y="24576"/>
                    <a:pt x="82451" y="22611"/>
                    <a:pt x="84048" y="20722"/>
                  </a:cubicBezTo>
                  <a:cubicBezTo>
                    <a:pt x="85533" y="18962"/>
                    <a:pt x="83504" y="17185"/>
                    <a:pt x="81419" y="17185"/>
                  </a:cubicBezTo>
                  <a:cubicBezTo>
                    <a:pt x="80743" y="17185"/>
                    <a:pt x="80063" y="17374"/>
                    <a:pt x="79495" y="17806"/>
                  </a:cubicBezTo>
                  <a:cubicBezTo>
                    <a:pt x="78102" y="18870"/>
                    <a:pt x="76818" y="19990"/>
                    <a:pt x="75602" y="21150"/>
                  </a:cubicBezTo>
                  <a:cubicBezTo>
                    <a:pt x="75057" y="20338"/>
                    <a:pt x="74061" y="19946"/>
                    <a:pt x="72948" y="19946"/>
                  </a:cubicBezTo>
                  <a:cubicBezTo>
                    <a:pt x="72732" y="19946"/>
                    <a:pt x="72512" y="19961"/>
                    <a:pt x="72292" y="19990"/>
                  </a:cubicBezTo>
                  <a:cubicBezTo>
                    <a:pt x="72213" y="20002"/>
                    <a:pt x="72132" y="20018"/>
                    <a:pt x="72052" y="20030"/>
                  </a:cubicBezTo>
                  <a:cubicBezTo>
                    <a:pt x="72252" y="19346"/>
                    <a:pt x="72364" y="18654"/>
                    <a:pt x="72348" y="17957"/>
                  </a:cubicBezTo>
                  <a:cubicBezTo>
                    <a:pt x="72292" y="15797"/>
                    <a:pt x="70576" y="14421"/>
                    <a:pt x="68416" y="13852"/>
                  </a:cubicBezTo>
                  <a:cubicBezTo>
                    <a:pt x="68023" y="13400"/>
                    <a:pt x="67447" y="13080"/>
                    <a:pt x="66735" y="13008"/>
                  </a:cubicBezTo>
                  <a:cubicBezTo>
                    <a:pt x="67147" y="11043"/>
                    <a:pt x="66675" y="9079"/>
                    <a:pt x="64738" y="7267"/>
                  </a:cubicBezTo>
                  <a:cubicBezTo>
                    <a:pt x="63678" y="6270"/>
                    <a:pt x="62385" y="5742"/>
                    <a:pt x="60974" y="5553"/>
                  </a:cubicBezTo>
                  <a:cubicBezTo>
                    <a:pt x="60561" y="3749"/>
                    <a:pt x="59312" y="2177"/>
                    <a:pt x="56773" y="1169"/>
                  </a:cubicBezTo>
                  <a:cubicBezTo>
                    <a:pt x="54708" y="353"/>
                    <a:pt x="52479" y="0"/>
                    <a:pt x="50186" y="0"/>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4"/>
            <p:cNvSpPr/>
            <p:nvPr/>
          </p:nvSpPr>
          <p:spPr>
            <a:xfrm>
              <a:off x="2748611" y="1192720"/>
              <a:ext cx="3311049" cy="2747418"/>
            </a:xfrm>
            <a:custGeom>
              <a:avLst/>
              <a:gdLst/>
              <a:ahLst/>
              <a:cxnLst/>
              <a:rect l="l" t="t" r="r" b="b"/>
              <a:pathLst>
                <a:path w="110793" h="91933" extrusionOk="0">
                  <a:moveTo>
                    <a:pt x="50743" y="6275"/>
                  </a:moveTo>
                  <a:cubicBezTo>
                    <a:pt x="53200" y="6275"/>
                    <a:pt x="56857" y="7419"/>
                    <a:pt x="59430" y="8276"/>
                  </a:cubicBezTo>
                  <a:cubicBezTo>
                    <a:pt x="59393" y="8455"/>
                    <a:pt x="59374" y="8636"/>
                    <a:pt x="59374" y="8815"/>
                  </a:cubicBezTo>
                  <a:cubicBezTo>
                    <a:pt x="57073" y="8172"/>
                    <a:pt x="54732" y="7731"/>
                    <a:pt x="52420" y="7679"/>
                  </a:cubicBezTo>
                  <a:cubicBezTo>
                    <a:pt x="52191" y="7535"/>
                    <a:pt x="51975" y="7387"/>
                    <a:pt x="51744" y="7243"/>
                  </a:cubicBezTo>
                  <a:cubicBezTo>
                    <a:pt x="51131" y="6867"/>
                    <a:pt x="50503" y="6708"/>
                    <a:pt x="49899" y="6708"/>
                  </a:cubicBezTo>
                  <a:cubicBezTo>
                    <a:pt x="49727" y="6708"/>
                    <a:pt x="49555" y="6719"/>
                    <a:pt x="49387" y="6743"/>
                  </a:cubicBezTo>
                  <a:cubicBezTo>
                    <a:pt x="49259" y="6667"/>
                    <a:pt x="49139" y="6623"/>
                    <a:pt x="49022" y="6623"/>
                  </a:cubicBezTo>
                  <a:cubicBezTo>
                    <a:pt x="48943" y="6623"/>
                    <a:pt x="48867" y="6647"/>
                    <a:pt x="48795" y="6691"/>
                  </a:cubicBezTo>
                  <a:cubicBezTo>
                    <a:pt x="49263" y="6395"/>
                    <a:pt x="49940" y="6275"/>
                    <a:pt x="50743" y="6275"/>
                  </a:cubicBezTo>
                  <a:close/>
                  <a:moveTo>
                    <a:pt x="80740" y="16318"/>
                  </a:moveTo>
                  <a:lnTo>
                    <a:pt x="80740" y="16318"/>
                  </a:lnTo>
                  <a:cubicBezTo>
                    <a:pt x="84017" y="17727"/>
                    <a:pt x="87121" y="19182"/>
                    <a:pt x="90214" y="20887"/>
                  </a:cubicBezTo>
                  <a:cubicBezTo>
                    <a:pt x="92648" y="22231"/>
                    <a:pt x="95072" y="23584"/>
                    <a:pt x="97381" y="25064"/>
                  </a:cubicBezTo>
                  <a:cubicBezTo>
                    <a:pt x="95116" y="23708"/>
                    <a:pt x="92687" y="22528"/>
                    <a:pt x="90386" y="21443"/>
                  </a:cubicBezTo>
                  <a:cubicBezTo>
                    <a:pt x="87382" y="20027"/>
                    <a:pt x="84293" y="18730"/>
                    <a:pt x="81188" y="17466"/>
                  </a:cubicBezTo>
                  <a:cubicBezTo>
                    <a:pt x="81068" y="17066"/>
                    <a:pt x="80916" y="16686"/>
                    <a:pt x="80740" y="16318"/>
                  </a:cubicBezTo>
                  <a:close/>
                  <a:moveTo>
                    <a:pt x="83589" y="25417"/>
                  </a:moveTo>
                  <a:lnTo>
                    <a:pt x="83589" y="25417"/>
                  </a:lnTo>
                  <a:cubicBezTo>
                    <a:pt x="86362" y="26565"/>
                    <a:pt x="89878" y="27965"/>
                    <a:pt x="92883" y="29734"/>
                  </a:cubicBezTo>
                  <a:cubicBezTo>
                    <a:pt x="91459" y="29509"/>
                    <a:pt x="90022" y="29221"/>
                    <a:pt x="88591" y="28874"/>
                  </a:cubicBezTo>
                  <a:cubicBezTo>
                    <a:pt x="88399" y="28802"/>
                    <a:pt x="88202" y="28726"/>
                    <a:pt x="88006" y="28650"/>
                  </a:cubicBezTo>
                  <a:cubicBezTo>
                    <a:pt x="86554" y="27553"/>
                    <a:pt x="85081" y="26477"/>
                    <a:pt x="83589" y="25417"/>
                  </a:cubicBezTo>
                  <a:close/>
                  <a:moveTo>
                    <a:pt x="20022" y="28573"/>
                  </a:moveTo>
                  <a:cubicBezTo>
                    <a:pt x="21687" y="28573"/>
                    <a:pt x="23488" y="29394"/>
                    <a:pt x="25108" y="30374"/>
                  </a:cubicBezTo>
                  <a:cubicBezTo>
                    <a:pt x="25688" y="31262"/>
                    <a:pt x="26332" y="32135"/>
                    <a:pt x="27017" y="32979"/>
                  </a:cubicBezTo>
                  <a:cubicBezTo>
                    <a:pt x="26949" y="32942"/>
                    <a:pt x="26873" y="32899"/>
                    <a:pt x="26801" y="32859"/>
                  </a:cubicBezTo>
                  <a:cubicBezTo>
                    <a:pt x="24384" y="31514"/>
                    <a:pt x="21199" y="30130"/>
                    <a:pt x="17918" y="29322"/>
                  </a:cubicBezTo>
                  <a:cubicBezTo>
                    <a:pt x="18086" y="29073"/>
                    <a:pt x="18338" y="28885"/>
                    <a:pt x="18683" y="28774"/>
                  </a:cubicBezTo>
                  <a:cubicBezTo>
                    <a:pt x="19115" y="28634"/>
                    <a:pt x="19562" y="28573"/>
                    <a:pt x="20022" y="28573"/>
                  </a:cubicBezTo>
                  <a:close/>
                  <a:moveTo>
                    <a:pt x="20775" y="36552"/>
                  </a:moveTo>
                  <a:cubicBezTo>
                    <a:pt x="21299" y="36800"/>
                    <a:pt x="21799" y="37048"/>
                    <a:pt x="22263" y="37288"/>
                  </a:cubicBezTo>
                  <a:cubicBezTo>
                    <a:pt x="22183" y="37572"/>
                    <a:pt x="22119" y="37856"/>
                    <a:pt x="22063" y="38140"/>
                  </a:cubicBezTo>
                  <a:cubicBezTo>
                    <a:pt x="21603" y="37604"/>
                    <a:pt x="21175" y="37076"/>
                    <a:pt x="20775" y="36552"/>
                  </a:cubicBezTo>
                  <a:close/>
                  <a:moveTo>
                    <a:pt x="29277" y="41930"/>
                  </a:moveTo>
                  <a:lnTo>
                    <a:pt x="29277" y="41930"/>
                  </a:lnTo>
                  <a:cubicBezTo>
                    <a:pt x="30378" y="42705"/>
                    <a:pt x="31414" y="43542"/>
                    <a:pt x="32386" y="44430"/>
                  </a:cubicBezTo>
                  <a:cubicBezTo>
                    <a:pt x="31710" y="44526"/>
                    <a:pt x="31070" y="44766"/>
                    <a:pt x="30526" y="45106"/>
                  </a:cubicBezTo>
                  <a:cubicBezTo>
                    <a:pt x="29946" y="44066"/>
                    <a:pt x="29505" y="43001"/>
                    <a:pt x="29277" y="41930"/>
                  </a:cubicBezTo>
                  <a:close/>
                  <a:moveTo>
                    <a:pt x="11292" y="34587"/>
                  </a:moveTo>
                  <a:cubicBezTo>
                    <a:pt x="12905" y="38401"/>
                    <a:pt x="16042" y="42149"/>
                    <a:pt x="18174" y="44350"/>
                  </a:cubicBezTo>
                  <a:cubicBezTo>
                    <a:pt x="18270" y="44450"/>
                    <a:pt x="18374" y="44554"/>
                    <a:pt x="18474" y="44658"/>
                  </a:cubicBezTo>
                  <a:cubicBezTo>
                    <a:pt x="17710" y="44942"/>
                    <a:pt x="17078" y="45466"/>
                    <a:pt x="16733" y="46166"/>
                  </a:cubicBezTo>
                  <a:cubicBezTo>
                    <a:pt x="16077" y="45618"/>
                    <a:pt x="15337" y="45387"/>
                    <a:pt x="14621" y="45387"/>
                  </a:cubicBezTo>
                  <a:cubicBezTo>
                    <a:pt x="12788" y="45387"/>
                    <a:pt x="11112" y="46911"/>
                    <a:pt x="11361" y="48635"/>
                  </a:cubicBezTo>
                  <a:cubicBezTo>
                    <a:pt x="9872" y="45282"/>
                    <a:pt x="9040" y="41753"/>
                    <a:pt x="9195" y="38072"/>
                  </a:cubicBezTo>
                  <a:cubicBezTo>
                    <a:pt x="9280" y="36111"/>
                    <a:pt x="10088" y="35051"/>
                    <a:pt x="11292" y="34587"/>
                  </a:cubicBezTo>
                  <a:close/>
                  <a:moveTo>
                    <a:pt x="71694" y="42469"/>
                  </a:moveTo>
                  <a:lnTo>
                    <a:pt x="71694" y="42469"/>
                  </a:lnTo>
                  <a:cubicBezTo>
                    <a:pt x="72497" y="42633"/>
                    <a:pt x="73310" y="42781"/>
                    <a:pt x="74122" y="42918"/>
                  </a:cubicBezTo>
                  <a:cubicBezTo>
                    <a:pt x="77167" y="44783"/>
                    <a:pt x="80104" y="46766"/>
                    <a:pt x="82957" y="48859"/>
                  </a:cubicBezTo>
                  <a:cubicBezTo>
                    <a:pt x="82728" y="48831"/>
                    <a:pt x="82497" y="48807"/>
                    <a:pt x="82272" y="48775"/>
                  </a:cubicBezTo>
                  <a:cubicBezTo>
                    <a:pt x="81516" y="48679"/>
                    <a:pt x="80760" y="48555"/>
                    <a:pt x="80008" y="48427"/>
                  </a:cubicBezTo>
                  <a:cubicBezTo>
                    <a:pt x="78911" y="47831"/>
                    <a:pt x="77823" y="47223"/>
                    <a:pt x="76739" y="46611"/>
                  </a:cubicBezTo>
                  <a:cubicBezTo>
                    <a:pt x="75075" y="45219"/>
                    <a:pt x="73394" y="43834"/>
                    <a:pt x="71694" y="42469"/>
                  </a:cubicBezTo>
                  <a:close/>
                  <a:moveTo>
                    <a:pt x="98873" y="50120"/>
                  </a:moveTo>
                  <a:cubicBezTo>
                    <a:pt x="99269" y="51124"/>
                    <a:pt x="99529" y="52140"/>
                    <a:pt x="99617" y="53156"/>
                  </a:cubicBezTo>
                  <a:cubicBezTo>
                    <a:pt x="99053" y="52153"/>
                    <a:pt x="98397" y="51164"/>
                    <a:pt x="97673" y="50192"/>
                  </a:cubicBezTo>
                  <a:lnTo>
                    <a:pt x="97673" y="50192"/>
                  </a:lnTo>
                  <a:cubicBezTo>
                    <a:pt x="97780" y="50199"/>
                    <a:pt x="97889" y="50203"/>
                    <a:pt x="97996" y="50203"/>
                  </a:cubicBezTo>
                  <a:cubicBezTo>
                    <a:pt x="98297" y="50203"/>
                    <a:pt x="98589" y="50175"/>
                    <a:pt x="98873" y="50120"/>
                  </a:cubicBezTo>
                  <a:close/>
                  <a:moveTo>
                    <a:pt x="40269" y="55789"/>
                  </a:moveTo>
                  <a:cubicBezTo>
                    <a:pt x="41144" y="56349"/>
                    <a:pt x="42025" y="56906"/>
                    <a:pt x="42906" y="57466"/>
                  </a:cubicBezTo>
                  <a:cubicBezTo>
                    <a:pt x="43946" y="58962"/>
                    <a:pt x="44994" y="60439"/>
                    <a:pt x="46074" y="61859"/>
                  </a:cubicBezTo>
                  <a:cubicBezTo>
                    <a:pt x="44001" y="59867"/>
                    <a:pt x="41981" y="57830"/>
                    <a:pt x="39957" y="55797"/>
                  </a:cubicBezTo>
                  <a:cubicBezTo>
                    <a:pt x="40060" y="55797"/>
                    <a:pt x="40164" y="55793"/>
                    <a:pt x="40269" y="55789"/>
                  </a:cubicBezTo>
                  <a:close/>
                  <a:moveTo>
                    <a:pt x="57753" y="48007"/>
                  </a:moveTo>
                  <a:lnTo>
                    <a:pt x="57753" y="48007"/>
                  </a:lnTo>
                  <a:cubicBezTo>
                    <a:pt x="59162" y="48567"/>
                    <a:pt x="60602" y="49111"/>
                    <a:pt x="62054" y="49640"/>
                  </a:cubicBezTo>
                  <a:cubicBezTo>
                    <a:pt x="66556" y="52604"/>
                    <a:pt x="71165" y="55429"/>
                    <a:pt x="75699" y="58046"/>
                  </a:cubicBezTo>
                  <a:cubicBezTo>
                    <a:pt x="76783" y="58670"/>
                    <a:pt x="78611" y="59623"/>
                    <a:pt x="80784" y="60587"/>
                  </a:cubicBezTo>
                  <a:cubicBezTo>
                    <a:pt x="82449" y="62083"/>
                    <a:pt x="84265" y="63804"/>
                    <a:pt x="85125" y="65744"/>
                  </a:cubicBezTo>
                  <a:cubicBezTo>
                    <a:pt x="83757" y="65556"/>
                    <a:pt x="82416" y="65168"/>
                    <a:pt x="81100" y="64672"/>
                  </a:cubicBezTo>
                  <a:cubicBezTo>
                    <a:pt x="74370" y="60947"/>
                    <a:pt x="68156" y="56474"/>
                    <a:pt x="61879" y="52076"/>
                  </a:cubicBezTo>
                  <a:cubicBezTo>
                    <a:pt x="60594" y="50676"/>
                    <a:pt x="59206" y="49324"/>
                    <a:pt x="57753" y="48007"/>
                  </a:cubicBezTo>
                  <a:close/>
                  <a:moveTo>
                    <a:pt x="58690" y="67497"/>
                  </a:moveTo>
                  <a:cubicBezTo>
                    <a:pt x="62311" y="69802"/>
                    <a:pt x="65919" y="72114"/>
                    <a:pt x="69505" y="74455"/>
                  </a:cubicBezTo>
                  <a:cubicBezTo>
                    <a:pt x="69521" y="74479"/>
                    <a:pt x="69533" y="74503"/>
                    <a:pt x="69548" y="74527"/>
                  </a:cubicBezTo>
                  <a:cubicBezTo>
                    <a:pt x="68076" y="73630"/>
                    <a:pt x="66648" y="72775"/>
                    <a:pt x="65284" y="72010"/>
                  </a:cubicBezTo>
                  <a:cubicBezTo>
                    <a:pt x="63587" y="71062"/>
                    <a:pt x="61827" y="70193"/>
                    <a:pt x="60038" y="69353"/>
                  </a:cubicBezTo>
                  <a:cubicBezTo>
                    <a:pt x="59594" y="68721"/>
                    <a:pt x="59142" y="68101"/>
                    <a:pt x="58690" y="67497"/>
                  </a:cubicBezTo>
                  <a:close/>
                  <a:moveTo>
                    <a:pt x="30729" y="77800"/>
                  </a:moveTo>
                  <a:cubicBezTo>
                    <a:pt x="34134" y="80208"/>
                    <a:pt x="37656" y="82513"/>
                    <a:pt x="41240" y="84742"/>
                  </a:cubicBezTo>
                  <a:cubicBezTo>
                    <a:pt x="37235" y="83349"/>
                    <a:pt x="33743" y="80681"/>
                    <a:pt x="30729" y="77800"/>
                  </a:cubicBezTo>
                  <a:close/>
                  <a:moveTo>
                    <a:pt x="50300" y="1"/>
                  </a:moveTo>
                  <a:cubicBezTo>
                    <a:pt x="47687" y="1"/>
                    <a:pt x="45246" y="557"/>
                    <a:pt x="43441" y="2138"/>
                  </a:cubicBezTo>
                  <a:cubicBezTo>
                    <a:pt x="40832" y="4418"/>
                    <a:pt x="41004" y="6967"/>
                    <a:pt x="42425" y="9319"/>
                  </a:cubicBezTo>
                  <a:cubicBezTo>
                    <a:pt x="39384" y="7820"/>
                    <a:pt x="36391" y="6263"/>
                    <a:pt x="33506" y="4590"/>
                  </a:cubicBezTo>
                  <a:cubicBezTo>
                    <a:pt x="32866" y="4218"/>
                    <a:pt x="32222" y="4058"/>
                    <a:pt x="31614" y="4058"/>
                  </a:cubicBezTo>
                  <a:cubicBezTo>
                    <a:pt x="28862" y="4058"/>
                    <a:pt x="26849" y="7367"/>
                    <a:pt x="29065" y="9364"/>
                  </a:cubicBezTo>
                  <a:cubicBezTo>
                    <a:pt x="30686" y="10824"/>
                    <a:pt x="32394" y="12172"/>
                    <a:pt x="34162" y="13445"/>
                  </a:cubicBezTo>
                  <a:cubicBezTo>
                    <a:pt x="32682" y="14130"/>
                    <a:pt x="32122" y="15482"/>
                    <a:pt x="32394" y="16918"/>
                  </a:cubicBezTo>
                  <a:cubicBezTo>
                    <a:pt x="32410" y="17002"/>
                    <a:pt x="32439" y="17082"/>
                    <a:pt x="32454" y="17166"/>
                  </a:cubicBezTo>
                  <a:cubicBezTo>
                    <a:pt x="31482" y="16970"/>
                    <a:pt x="30498" y="16854"/>
                    <a:pt x="29510" y="16854"/>
                  </a:cubicBezTo>
                  <a:cubicBezTo>
                    <a:pt x="29438" y="16854"/>
                    <a:pt x="29366" y="16854"/>
                    <a:pt x="29294" y="16858"/>
                  </a:cubicBezTo>
                  <a:cubicBezTo>
                    <a:pt x="25996" y="16914"/>
                    <a:pt x="23900" y="18715"/>
                    <a:pt x="23032" y="20975"/>
                  </a:cubicBezTo>
                  <a:cubicBezTo>
                    <a:pt x="22347" y="21391"/>
                    <a:pt x="21855" y="21995"/>
                    <a:pt x="21747" y="22736"/>
                  </a:cubicBezTo>
                  <a:cubicBezTo>
                    <a:pt x="21095" y="22643"/>
                    <a:pt x="20443" y="22595"/>
                    <a:pt x="19795" y="22591"/>
                  </a:cubicBezTo>
                  <a:cubicBezTo>
                    <a:pt x="17458" y="22591"/>
                    <a:pt x="15154" y="23244"/>
                    <a:pt x="12988" y="24833"/>
                  </a:cubicBezTo>
                  <a:cubicBezTo>
                    <a:pt x="11472" y="25945"/>
                    <a:pt x="10668" y="27297"/>
                    <a:pt x="10380" y="28781"/>
                  </a:cubicBezTo>
                  <a:cubicBezTo>
                    <a:pt x="7627" y="29210"/>
                    <a:pt x="5226" y="30518"/>
                    <a:pt x="3690" y="33182"/>
                  </a:cubicBezTo>
                  <a:cubicBezTo>
                    <a:pt x="0" y="39588"/>
                    <a:pt x="2541" y="47491"/>
                    <a:pt x="6759" y="54305"/>
                  </a:cubicBezTo>
                  <a:cubicBezTo>
                    <a:pt x="5222" y="54873"/>
                    <a:pt x="4118" y="56369"/>
                    <a:pt x="4711" y="57758"/>
                  </a:cubicBezTo>
                  <a:cubicBezTo>
                    <a:pt x="7111" y="63375"/>
                    <a:pt x="13573" y="67237"/>
                    <a:pt x="19562" y="70585"/>
                  </a:cubicBezTo>
                  <a:cubicBezTo>
                    <a:pt x="20967" y="72446"/>
                    <a:pt x="22456" y="74247"/>
                    <a:pt x="23952" y="75963"/>
                  </a:cubicBezTo>
                  <a:cubicBezTo>
                    <a:pt x="28561" y="81249"/>
                    <a:pt x="34843" y="87395"/>
                    <a:pt x="42877" y="88943"/>
                  </a:cubicBezTo>
                  <a:cubicBezTo>
                    <a:pt x="43045" y="88975"/>
                    <a:pt x="43221" y="88991"/>
                    <a:pt x="43397" y="88991"/>
                  </a:cubicBezTo>
                  <a:cubicBezTo>
                    <a:pt x="44354" y="88991"/>
                    <a:pt x="45322" y="88518"/>
                    <a:pt x="45538" y="87687"/>
                  </a:cubicBezTo>
                  <a:cubicBezTo>
                    <a:pt x="45562" y="87595"/>
                    <a:pt x="45570" y="87499"/>
                    <a:pt x="45589" y="87406"/>
                  </a:cubicBezTo>
                  <a:cubicBezTo>
                    <a:pt x="47862" y="88775"/>
                    <a:pt x="50143" y="90127"/>
                    <a:pt x="52428" y="91464"/>
                  </a:cubicBezTo>
                  <a:cubicBezTo>
                    <a:pt x="52980" y="91792"/>
                    <a:pt x="53556" y="91932"/>
                    <a:pt x="54117" y="91932"/>
                  </a:cubicBezTo>
                  <a:cubicBezTo>
                    <a:pt x="55657" y="91932"/>
                    <a:pt x="57065" y="90856"/>
                    <a:pt x="57513" y="89611"/>
                  </a:cubicBezTo>
                  <a:cubicBezTo>
                    <a:pt x="58854" y="89940"/>
                    <a:pt x="60242" y="90147"/>
                    <a:pt x="61679" y="90204"/>
                  </a:cubicBezTo>
                  <a:cubicBezTo>
                    <a:pt x="61718" y="90204"/>
                    <a:pt x="61759" y="90208"/>
                    <a:pt x="61799" y="90208"/>
                  </a:cubicBezTo>
                  <a:cubicBezTo>
                    <a:pt x="62939" y="90208"/>
                    <a:pt x="64307" y="89587"/>
                    <a:pt x="64795" y="88723"/>
                  </a:cubicBezTo>
                  <a:cubicBezTo>
                    <a:pt x="64959" y="88435"/>
                    <a:pt x="65099" y="88143"/>
                    <a:pt x="65232" y="87846"/>
                  </a:cubicBezTo>
                  <a:cubicBezTo>
                    <a:pt x="69225" y="89599"/>
                    <a:pt x="73402" y="91015"/>
                    <a:pt x="77895" y="91800"/>
                  </a:cubicBezTo>
                  <a:cubicBezTo>
                    <a:pt x="78135" y="91844"/>
                    <a:pt x="78375" y="91864"/>
                    <a:pt x="78615" y="91864"/>
                  </a:cubicBezTo>
                  <a:cubicBezTo>
                    <a:pt x="80928" y="91864"/>
                    <a:pt x="83093" y="90007"/>
                    <a:pt x="82233" y="88115"/>
                  </a:cubicBezTo>
                  <a:lnTo>
                    <a:pt x="82233" y="88115"/>
                  </a:lnTo>
                  <a:cubicBezTo>
                    <a:pt x="86297" y="89748"/>
                    <a:pt x="90527" y="90887"/>
                    <a:pt x="94912" y="91048"/>
                  </a:cubicBezTo>
                  <a:cubicBezTo>
                    <a:pt x="94960" y="91048"/>
                    <a:pt x="95008" y="91052"/>
                    <a:pt x="95056" y="91052"/>
                  </a:cubicBezTo>
                  <a:cubicBezTo>
                    <a:pt x="97985" y="91052"/>
                    <a:pt x="99697" y="87678"/>
                    <a:pt x="97425" y="86014"/>
                  </a:cubicBezTo>
                  <a:cubicBezTo>
                    <a:pt x="95289" y="84450"/>
                    <a:pt x="93123" y="82909"/>
                    <a:pt x="90947" y="81381"/>
                  </a:cubicBezTo>
                  <a:cubicBezTo>
                    <a:pt x="93392" y="81273"/>
                    <a:pt x="95080" y="78456"/>
                    <a:pt x="93684" y="76716"/>
                  </a:cubicBezTo>
                  <a:lnTo>
                    <a:pt x="93684" y="76716"/>
                  </a:lnTo>
                  <a:cubicBezTo>
                    <a:pt x="94824" y="77059"/>
                    <a:pt x="95980" y="77379"/>
                    <a:pt x="97165" y="77667"/>
                  </a:cubicBezTo>
                  <a:cubicBezTo>
                    <a:pt x="97444" y="77732"/>
                    <a:pt x="97732" y="77763"/>
                    <a:pt x="98020" y="77763"/>
                  </a:cubicBezTo>
                  <a:cubicBezTo>
                    <a:pt x="100249" y="77763"/>
                    <a:pt x="102582" y="75896"/>
                    <a:pt x="101626" y="73966"/>
                  </a:cubicBezTo>
                  <a:cubicBezTo>
                    <a:pt x="99845" y="70374"/>
                    <a:pt x="97464" y="67148"/>
                    <a:pt x="94720" y="64151"/>
                  </a:cubicBezTo>
                  <a:lnTo>
                    <a:pt x="94720" y="64151"/>
                  </a:lnTo>
                  <a:cubicBezTo>
                    <a:pt x="95841" y="64312"/>
                    <a:pt x="96973" y="64432"/>
                    <a:pt x="98129" y="64476"/>
                  </a:cubicBezTo>
                  <a:lnTo>
                    <a:pt x="98277" y="64476"/>
                  </a:lnTo>
                  <a:cubicBezTo>
                    <a:pt x="100277" y="64476"/>
                    <a:pt x="101694" y="62995"/>
                    <a:pt x="101794" y="61435"/>
                  </a:cubicBezTo>
                  <a:cubicBezTo>
                    <a:pt x="101798" y="61407"/>
                    <a:pt x="101794" y="61383"/>
                    <a:pt x="101798" y="61359"/>
                  </a:cubicBezTo>
                  <a:cubicBezTo>
                    <a:pt x="103911" y="60707"/>
                    <a:pt x="105659" y="59434"/>
                    <a:pt x="106548" y="57285"/>
                  </a:cubicBezTo>
                  <a:cubicBezTo>
                    <a:pt x="109000" y="51364"/>
                    <a:pt x="104955" y="45071"/>
                    <a:pt x="100469" y="40009"/>
                  </a:cubicBezTo>
                  <a:cubicBezTo>
                    <a:pt x="99994" y="39173"/>
                    <a:pt x="99422" y="38373"/>
                    <a:pt x="98761" y="37612"/>
                  </a:cubicBezTo>
                  <a:lnTo>
                    <a:pt x="98761" y="37612"/>
                  </a:lnTo>
                  <a:cubicBezTo>
                    <a:pt x="99954" y="37744"/>
                    <a:pt x="101174" y="37828"/>
                    <a:pt x="102419" y="37856"/>
                  </a:cubicBezTo>
                  <a:cubicBezTo>
                    <a:pt x="102450" y="37856"/>
                    <a:pt x="102478" y="37860"/>
                    <a:pt x="102510" y="37860"/>
                  </a:cubicBezTo>
                  <a:cubicBezTo>
                    <a:pt x="104327" y="37860"/>
                    <a:pt x="105863" y="36608"/>
                    <a:pt x="106119" y="35175"/>
                  </a:cubicBezTo>
                  <a:cubicBezTo>
                    <a:pt x="108752" y="33999"/>
                    <a:pt x="110792" y="31699"/>
                    <a:pt x="110400" y="29210"/>
                  </a:cubicBezTo>
                  <a:cubicBezTo>
                    <a:pt x="109824" y="25540"/>
                    <a:pt x="106020" y="22864"/>
                    <a:pt x="102755" y="20667"/>
                  </a:cubicBezTo>
                  <a:cubicBezTo>
                    <a:pt x="97269" y="16970"/>
                    <a:pt x="91327" y="13781"/>
                    <a:pt x="85081" y="11068"/>
                  </a:cubicBezTo>
                  <a:cubicBezTo>
                    <a:pt x="77523" y="7783"/>
                    <a:pt x="69817" y="4678"/>
                    <a:pt x="61794" y="2246"/>
                  </a:cubicBezTo>
                  <a:cubicBezTo>
                    <a:pt x="58666" y="1293"/>
                    <a:pt x="54280" y="1"/>
                    <a:pt x="50300" y="1"/>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2907902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OTE">
  <p:cSld name="QUOTE">
    <p:bg>
      <p:bgPr>
        <a:blipFill>
          <a:blip r:embed="rId2">
            <a:alphaModFix/>
          </a:blip>
          <a:stretch>
            <a:fillRect/>
          </a:stretch>
        </a:blipFill>
        <a:effectLst/>
      </p:bgPr>
    </p:bg>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4213600" y="3979200"/>
            <a:ext cx="3764800" cy="4872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Clr>
                <a:srgbClr val="F3F3F3"/>
              </a:buClr>
              <a:buSzPts val="1200"/>
              <a:buNone/>
              <a:defRPr sz="2133" i="0">
                <a:solidFill>
                  <a:srgbClr val="DD7E6B"/>
                </a:solidFill>
              </a:defRPr>
            </a:lvl1pPr>
            <a:lvl2pPr lvl="1" rtl="0">
              <a:spcBef>
                <a:spcPts val="0"/>
              </a:spcBef>
              <a:spcAft>
                <a:spcPts val="0"/>
              </a:spcAft>
              <a:buClr>
                <a:srgbClr val="F3F3F3"/>
              </a:buClr>
              <a:buSzPts val="1300"/>
              <a:buFont typeface="BenchNine"/>
              <a:buNone/>
              <a:defRPr sz="1733">
                <a:solidFill>
                  <a:srgbClr val="F3F3F3"/>
                </a:solidFill>
                <a:latin typeface="BenchNine"/>
                <a:ea typeface="BenchNine"/>
                <a:cs typeface="BenchNine"/>
                <a:sym typeface="BenchNine"/>
              </a:defRPr>
            </a:lvl2pPr>
            <a:lvl3pPr lvl="2" rtl="0">
              <a:spcBef>
                <a:spcPts val="0"/>
              </a:spcBef>
              <a:spcAft>
                <a:spcPts val="0"/>
              </a:spcAft>
              <a:buClr>
                <a:srgbClr val="F3F3F3"/>
              </a:buClr>
              <a:buSzPts val="1300"/>
              <a:buFont typeface="BenchNine"/>
              <a:buNone/>
              <a:defRPr sz="1733">
                <a:solidFill>
                  <a:srgbClr val="F3F3F3"/>
                </a:solidFill>
                <a:latin typeface="BenchNine"/>
                <a:ea typeface="BenchNine"/>
                <a:cs typeface="BenchNine"/>
                <a:sym typeface="BenchNine"/>
              </a:defRPr>
            </a:lvl3pPr>
            <a:lvl4pPr lvl="3" rtl="0">
              <a:spcBef>
                <a:spcPts val="0"/>
              </a:spcBef>
              <a:spcAft>
                <a:spcPts val="0"/>
              </a:spcAft>
              <a:buClr>
                <a:srgbClr val="F3F3F3"/>
              </a:buClr>
              <a:buSzPts val="1300"/>
              <a:buFont typeface="BenchNine"/>
              <a:buNone/>
              <a:defRPr sz="1733">
                <a:solidFill>
                  <a:srgbClr val="F3F3F3"/>
                </a:solidFill>
                <a:latin typeface="BenchNine"/>
                <a:ea typeface="BenchNine"/>
                <a:cs typeface="BenchNine"/>
                <a:sym typeface="BenchNine"/>
              </a:defRPr>
            </a:lvl4pPr>
            <a:lvl5pPr lvl="4" rtl="0">
              <a:spcBef>
                <a:spcPts val="0"/>
              </a:spcBef>
              <a:spcAft>
                <a:spcPts val="0"/>
              </a:spcAft>
              <a:buClr>
                <a:srgbClr val="F3F3F3"/>
              </a:buClr>
              <a:buSzPts val="1300"/>
              <a:buFont typeface="BenchNine"/>
              <a:buNone/>
              <a:defRPr sz="1733">
                <a:solidFill>
                  <a:srgbClr val="F3F3F3"/>
                </a:solidFill>
                <a:latin typeface="BenchNine"/>
                <a:ea typeface="BenchNine"/>
                <a:cs typeface="BenchNine"/>
                <a:sym typeface="BenchNine"/>
              </a:defRPr>
            </a:lvl5pPr>
            <a:lvl6pPr lvl="5" rtl="0">
              <a:spcBef>
                <a:spcPts val="0"/>
              </a:spcBef>
              <a:spcAft>
                <a:spcPts val="0"/>
              </a:spcAft>
              <a:buClr>
                <a:srgbClr val="F3F3F3"/>
              </a:buClr>
              <a:buSzPts val="1300"/>
              <a:buFont typeface="BenchNine"/>
              <a:buNone/>
              <a:defRPr sz="1733">
                <a:solidFill>
                  <a:srgbClr val="F3F3F3"/>
                </a:solidFill>
                <a:latin typeface="BenchNine"/>
                <a:ea typeface="BenchNine"/>
                <a:cs typeface="BenchNine"/>
                <a:sym typeface="BenchNine"/>
              </a:defRPr>
            </a:lvl6pPr>
            <a:lvl7pPr lvl="6" rtl="0">
              <a:spcBef>
                <a:spcPts val="0"/>
              </a:spcBef>
              <a:spcAft>
                <a:spcPts val="0"/>
              </a:spcAft>
              <a:buClr>
                <a:srgbClr val="F3F3F3"/>
              </a:buClr>
              <a:buSzPts val="1300"/>
              <a:buFont typeface="BenchNine"/>
              <a:buNone/>
              <a:defRPr sz="1733">
                <a:solidFill>
                  <a:srgbClr val="F3F3F3"/>
                </a:solidFill>
                <a:latin typeface="BenchNine"/>
                <a:ea typeface="BenchNine"/>
                <a:cs typeface="BenchNine"/>
                <a:sym typeface="BenchNine"/>
              </a:defRPr>
            </a:lvl7pPr>
            <a:lvl8pPr lvl="7" rtl="0">
              <a:spcBef>
                <a:spcPts val="0"/>
              </a:spcBef>
              <a:spcAft>
                <a:spcPts val="0"/>
              </a:spcAft>
              <a:buClr>
                <a:srgbClr val="F3F3F3"/>
              </a:buClr>
              <a:buSzPts val="1300"/>
              <a:buFont typeface="BenchNine"/>
              <a:buNone/>
              <a:defRPr sz="1733">
                <a:solidFill>
                  <a:srgbClr val="F3F3F3"/>
                </a:solidFill>
                <a:latin typeface="BenchNine"/>
                <a:ea typeface="BenchNine"/>
                <a:cs typeface="BenchNine"/>
                <a:sym typeface="BenchNine"/>
              </a:defRPr>
            </a:lvl8pPr>
            <a:lvl9pPr lvl="8" rtl="0">
              <a:spcBef>
                <a:spcPts val="0"/>
              </a:spcBef>
              <a:spcAft>
                <a:spcPts val="0"/>
              </a:spcAft>
              <a:buClr>
                <a:srgbClr val="F3F3F3"/>
              </a:buClr>
              <a:buSzPts val="1300"/>
              <a:buFont typeface="BenchNine"/>
              <a:buNone/>
              <a:defRPr sz="1733">
                <a:solidFill>
                  <a:srgbClr val="F3F3F3"/>
                </a:solidFill>
                <a:latin typeface="BenchNine"/>
                <a:ea typeface="BenchNine"/>
                <a:cs typeface="BenchNine"/>
                <a:sym typeface="BenchNine"/>
              </a:defRPr>
            </a:lvl9pPr>
          </a:lstStyle>
          <a:p>
            <a:endParaRPr/>
          </a:p>
        </p:txBody>
      </p:sp>
      <p:sp>
        <p:nvSpPr>
          <p:cNvPr id="25" name="Google Shape;25;p5"/>
          <p:cNvSpPr txBox="1">
            <a:spLocks noGrp="1"/>
          </p:cNvSpPr>
          <p:nvPr>
            <p:ph type="subTitle" idx="1"/>
          </p:nvPr>
        </p:nvSpPr>
        <p:spPr>
          <a:xfrm>
            <a:off x="2598567" y="2842300"/>
            <a:ext cx="6994800" cy="932000"/>
          </a:xfrm>
          <a:prstGeom prst="rect">
            <a:avLst/>
          </a:prstGeom>
        </p:spPr>
        <p:txBody>
          <a:bodyPr spcFirstLastPara="1" wrap="square" lIns="0" tIns="0" rIns="0" bIns="0" anchor="b" anchorCtr="0">
            <a:noAutofit/>
          </a:bodyPr>
          <a:lstStyle>
            <a:lvl1pPr lvl="0" algn="ctr" rtl="0">
              <a:spcBef>
                <a:spcPts val="0"/>
              </a:spcBef>
              <a:spcAft>
                <a:spcPts val="0"/>
              </a:spcAft>
              <a:buNone/>
              <a:defRPr sz="2400">
                <a:solidFill>
                  <a:srgbClr val="F3F3F3"/>
                </a:solidFill>
              </a:defRPr>
            </a:lvl1pPr>
            <a:lvl2pPr lvl="1" algn="ctr" rtl="0">
              <a:spcBef>
                <a:spcPts val="0"/>
              </a:spcBef>
              <a:spcAft>
                <a:spcPts val="0"/>
              </a:spcAft>
              <a:buNone/>
              <a:defRPr sz="2400">
                <a:solidFill>
                  <a:srgbClr val="F3F3F3"/>
                </a:solidFill>
              </a:defRPr>
            </a:lvl2pPr>
            <a:lvl3pPr lvl="2" algn="ctr" rtl="0">
              <a:spcBef>
                <a:spcPts val="0"/>
              </a:spcBef>
              <a:spcAft>
                <a:spcPts val="0"/>
              </a:spcAft>
              <a:buNone/>
              <a:defRPr sz="2400">
                <a:solidFill>
                  <a:srgbClr val="F3F3F3"/>
                </a:solidFill>
              </a:defRPr>
            </a:lvl3pPr>
            <a:lvl4pPr lvl="3" algn="ctr" rtl="0">
              <a:spcBef>
                <a:spcPts val="0"/>
              </a:spcBef>
              <a:spcAft>
                <a:spcPts val="0"/>
              </a:spcAft>
              <a:buNone/>
              <a:defRPr sz="2400">
                <a:solidFill>
                  <a:srgbClr val="F3F3F3"/>
                </a:solidFill>
              </a:defRPr>
            </a:lvl4pPr>
            <a:lvl5pPr lvl="4" algn="ctr" rtl="0">
              <a:spcBef>
                <a:spcPts val="0"/>
              </a:spcBef>
              <a:spcAft>
                <a:spcPts val="0"/>
              </a:spcAft>
              <a:buNone/>
              <a:defRPr sz="2400">
                <a:solidFill>
                  <a:srgbClr val="F3F3F3"/>
                </a:solidFill>
              </a:defRPr>
            </a:lvl5pPr>
            <a:lvl6pPr lvl="5" algn="ctr" rtl="0">
              <a:spcBef>
                <a:spcPts val="0"/>
              </a:spcBef>
              <a:spcAft>
                <a:spcPts val="0"/>
              </a:spcAft>
              <a:buNone/>
              <a:defRPr sz="2400">
                <a:solidFill>
                  <a:srgbClr val="F3F3F3"/>
                </a:solidFill>
              </a:defRPr>
            </a:lvl6pPr>
            <a:lvl7pPr lvl="6" algn="ctr" rtl="0">
              <a:spcBef>
                <a:spcPts val="0"/>
              </a:spcBef>
              <a:spcAft>
                <a:spcPts val="0"/>
              </a:spcAft>
              <a:buNone/>
              <a:defRPr sz="2400">
                <a:solidFill>
                  <a:srgbClr val="F3F3F3"/>
                </a:solidFill>
              </a:defRPr>
            </a:lvl7pPr>
            <a:lvl8pPr lvl="7" algn="ctr" rtl="0">
              <a:spcBef>
                <a:spcPts val="0"/>
              </a:spcBef>
              <a:spcAft>
                <a:spcPts val="0"/>
              </a:spcAft>
              <a:buNone/>
              <a:defRPr sz="2400">
                <a:solidFill>
                  <a:srgbClr val="F3F3F3"/>
                </a:solidFill>
              </a:defRPr>
            </a:lvl8pPr>
            <a:lvl9pPr lvl="8" algn="ctr" rtl="0">
              <a:spcBef>
                <a:spcPts val="0"/>
              </a:spcBef>
              <a:spcAft>
                <a:spcPts val="0"/>
              </a:spcAft>
              <a:buNone/>
              <a:defRPr sz="2400">
                <a:solidFill>
                  <a:srgbClr val="F3F3F3"/>
                </a:solidFill>
              </a:defRPr>
            </a:lvl9pPr>
          </a:lstStyle>
          <a:p>
            <a:endParaRPr/>
          </a:p>
        </p:txBody>
      </p:sp>
    </p:spTree>
    <p:extLst>
      <p:ext uri="{BB962C8B-B14F-4D97-AF65-F5344CB8AC3E}">
        <p14:creationId xmlns:p14="http://schemas.microsoft.com/office/powerpoint/2010/main" val="685700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GENDA">
  <p:cSld name="AGENDA">
    <p:bg>
      <p:bgPr>
        <a:blipFill>
          <a:blip r:embed="rId2">
            <a:alphaModFix/>
          </a:blip>
          <a:stretch>
            <a:fillRect/>
          </a:stretch>
        </a:blipFill>
        <a:effectLst/>
      </p:bgPr>
    </p:bg>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213333" y="1978033"/>
            <a:ext cx="2636800" cy="562000"/>
          </a:xfrm>
          <a:prstGeom prst="rect">
            <a:avLst/>
          </a:prstGeom>
          <a:noFill/>
          <a:ln>
            <a:noFill/>
          </a:ln>
        </p:spPr>
        <p:txBody>
          <a:bodyPr spcFirstLastPara="1" wrap="square" lIns="0" tIns="0" rIns="0" bIns="0" anchor="ctr" anchorCtr="0">
            <a:noAutofit/>
          </a:bodyPr>
          <a:lstStyle>
            <a:lvl1pPr lvl="0" algn="ctr">
              <a:spcBef>
                <a:spcPts val="0"/>
              </a:spcBef>
              <a:spcAft>
                <a:spcPts val="0"/>
              </a:spcAft>
              <a:buSzPts val="1400"/>
              <a:buNone/>
              <a:defRPr sz="2133" i="0"/>
            </a:lvl1pPr>
            <a:lvl2pPr lvl="1" algn="r">
              <a:spcBef>
                <a:spcPts val="0"/>
              </a:spcBef>
              <a:spcAft>
                <a:spcPts val="0"/>
              </a:spcAft>
              <a:buSzPts val="1400"/>
              <a:buNone/>
              <a:defRPr sz="1867"/>
            </a:lvl2pPr>
            <a:lvl3pPr lvl="2" algn="r">
              <a:spcBef>
                <a:spcPts val="0"/>
              </a:spcBef>
              <a:spcAft>
                <a:spcPts val="0"/>
              </a:spcAft>
              <a:buSzPts val="1400"/>
              <a:buNone/>
              <a:defRPr sz="1867"/>
            </a:lvl3pPr>
            <a:lvl4pPr lvl="3" algn="r">
              <a:spcBef>
                <a:spcPts val="0"/>
              </a:spcBef>
              <a:spcAft>
                <a:spcPts val="0"/>
              </a:spcAft>
              <a:buSzPts val="1400"/>
              <a:buNone/>
              <a:defRPr sz="1867"/>
            </a:lvl4pPr>
            <a:lvl5pPr lvl="4" algn="r">
              <a:spcBef>
                <a:spcPts val="0"/>
              </a:spcBef>
              <a:spcAft>
                <a:spcPts val="0"/>
              </a:spcAft>
              <a:buSzPts val="1400"/>
              <a:buNone/>
              <a:defRPr sz="1867"/>
            </a:lvl5pPr>
            <a:lvl6pPr lvl="5" algn="r">
              <a:spcBef>
                <a:spcPts val="0"/>
              </a:spcBef>
              <a:spcAft>
                <a:spcPts val="0"/>
              </a:spcAft>
              <a:buSzPts val="1400"/>
              <a:buNone/>
              <a:defRPr sz="1867"/>
            </a:lvl6pPr>
            <a:lvl7pPr lvl="6" algn="r">
              <a:spcBef>
                <a:spcPts val="0"/>
              </a:spcBef>
              <a:spcAft>
                <a:spcPts val="0"/>
              </a:spcAft>
              <a:buSzPts val="1400"/>
              <a:buNone/>
              <a:defRPr sz="1867"/>
            </a:lvl7pPr>
            <a:lvl8pPr lvl="7" algn="r">
              <a:spcBef>
                <a:spcPts val="0"/>
              </a:spcBef>
              <a:spcAft>
                <a:spcPts val="0"/>
              </a:spcAft>
              <a:buSzPts val="1400"/>
              <a:buNone/>
              <a:defRPr sz="1867"/>
            </a:lvl8pPr>
            <a:lvl9pPr lvl="8" algn="r">
              <a:spcBef>
                <a:spcPts val="0"/>
              </a:spcBef>
              <a:spcAft>
                <a:spcPts val="0"/>
              </a:spcAft>
              <a:buSzPts val="1400"/>
              <a:buNone/>
              <a:defRPr sz="1867"/>
            </a:lvl9pPr>
          </a:lstStyle>
          <a:p>
            <a:endParaRPr/>
          </a:p>
        </p:txBody>
      </p:sp>
      <p:sp>
        <p:nvSpPr>
          <p:cNvPr id="28" name="Google Shape;28;p6"/>
          <p:cNvSpPr txBox="1">
            <a:spLocks noGrp="1"/>
          </p:cNvSpPr>
          <p:nvPr>
            <p:ph type="subTitle" idx="1"/>
          </p:nvPr>
        </p:nvSpPr>
        <p:spPr>
          <a:xfrm>
            <a:off x="3407333" y="2540033"/>
            <a:ext cx="2248800" cy="4404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29" name="Google Shape;29;p6"/>
          <p:cNvSpPr txBox="1">
            <a:spLocks noGrp="1"/>
          </p:cNvSpPr>
          <p:nvPr>
            <p:ph type="title" idx="2"/>
          </p:nvPr>
        </p:nvSpPr>
        <p:spPr>
          <a:xfrm>
            <a:off x="6341857" y="1978023"/>
            <a:ext cx="2636800" cy="5620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400"/>
              <a:buNone/>
              <a:defRPr sz="2133" i="0"/>
            </a:lvl1pPr>
            <a:lvl2pPr lvl="1" rtl="0">
              <a:spcBef>
                <a:spcPts val="0"/>
              </a:spcBef>
              <a:spcAft>
                <a:spcPts val="0"/>
              </a:spcAft>
              <a:buSzPts val="1400"/>
              <a:buNone/>
              <a:defRPr sz="1867"/>
            </a:lvl2pPr>
            <a:lvl3pPr lvl="2" rtl="0">
              <a:spcBef>
                <a:spcPts val="0"/>
              </a:spcBef>
              <a:spcAft>
                <a:spcPts val="0"/>
              </a:spcAft>
              <a:buSzPts val="1400"/>
              <a:buNone/>
              <a:defRPr sz="1867"/>
            </a:lvl3pPr>
            <a:lvl4pPr lvl="3" rtl="0">
              <a:spcBef>
                <a:spcPts val="0"/>
              </a:spcBef>
              <a:spcAft>
                <a:spcPts val="0"/>
              </a:spcAft>
              <a:buSzPts val="1400"/>
              <a:buNone/>
              <a:defRPr sz="1867"/>
            </a:lvl4pPr>
            <a:lvl5pPr lvl="4" rtl="0">
              <a:spcBef>
                <a:spcPts val="0"/>
              </a:spcBef>
              <a:spcAft>
                <a:spcPts val="0"/>
              </a:spcAft>
              <a:buSzPts val="1400"/>
              <a:buNone/>
              <a:defRPr sz="1867"/>
            </a:lvl5pPr>
            <a:lvl6pPr lvl="5" rtl="0">
              <a:spcBef>
                <a:spcPts val="0"/>
              </a:spcBef>
              <a:spcAft>
                <a:spcPts val="0"/>
              </a:spcAft>
              <a:buSzPts val="1400"/>
              <a:buNone/>
              <a:defRPr sz="1867"/>
            </a:lvl6pPr>
            <a:lvl7pPr lvl="6" rtl="0">
              <a:spcBef>
                <a:spcPts val="0"/>
              </a:spcBef>
              <a:spcAft>
                <a:spcPts val="0"/>
              </a:spcAft>
              <a:buSzPts val="1400"/>
              <a:buNone/>
              <a:defRPr sz="1867"/>
            </a:lvl7pPr>
            <a:lvl8pPr lvl="7" rtl="0">
              <a:spcBef>
                <a:spcPts val="0"/>
              </a:spcBef>
              <a:spcAft>
                <a:spcPts val="0"/>
              </a:spcAft>
              <a:buSzPts val="1400"/>
              <a:buNone/>
              <a:defRPr sz="1867"/>
            </a:lvl8pPr>
            <a:lvl9pPr lvl="8" rtl="0">
              <a:spcBef>
                <a:spcPts val="0"/>
              </a:spcBef>
              <a:spcAft>
                <a:spcPts val="0"/>
              </a:spcAft>
              <a:buSzPts val="1400"/>
              <a:buNone/>
              <a:defRPr sz="1867"/>
            </a:lvl9pPr>
          </a:lstStyle>
          <a:p>
            <a:endParaRPr/>
          </a:p>
        </p:txBody>
      </p:sp>
      <p:sp>
        <p:nvSpPr>
          <p:cNvPr id="30" name="Google Shape;30;p6"/>
          <p:cNvSpPr txBox="1">
            <a:spLocks noGrp="1"/>
          </p:cNvSpPr>
          <p:nvPr>
            <p:ph type="subTitle" idx="3"/>
          </p:nvPr>
        </p:nvSpPr>
        <p:spPr>
          <a:xfrm>
            <a:off x="6535857" y="2540033"/>
            <a:ext cx="2248800" cy="4404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1" name="Google Shape;31;p6"/>
          <p:cNvSpPr txBox="1">
            <a:spLocks noGrp="1"/>
          </p:cNvSpPr>
          <p:nvPr>
            <p:ph type="title" idx="4"/>
          </p:nvPr>
        </p:nvSpPr>
        <p:spPr>
          <a:xfrm>
            <a:off x="6341857" y="4807433"/>
            <a:ext cx="2636800" cy="5620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400"/>
              <a:buNone/>
              <a:defRPr sz="2133" i="0"/>
            </a:lvl1pPr>
            <a:lvl2pPr lvl="1" rtl="0">
              <a:spcBef>
                <a:spcPts val="0"/>
              </a:spcBef>
              <a:spcAft>
                <a:spcPts val="0"/>
              </a:spcAft>
              <a:buSzPts val="1400"/>
              <a:buNone/>
              <a:defRPr sz="1867"/>
            </a:lvl2pPr>
            <a:lvl3pPr lvl="2" rtl="0">
              <a:spcBef>
                <a:spcPts val="0"/>
              </a:spcBef>
              <a:spcAft>
                <a:spcPts val="0"/>
              </a:spcAft>
              <a:buSzPts val="1400"/>
              <a:buNone/>
              <a:defRPr sz="1867"/>
            </a:lvl3pPr>
            <a:lvl4pPr lvl="3" rtl="0">
              <a:spcBef>
                <a:spcPts val="0"/>
              </a:spcBef>
              <a:spcAft>
                <a:spcPts val="0"/>
              </a:spcAft>
              <a:buSzPts val="1400"/>
              <a:buNone/>
              <a:defRPr sz="1867"/>
            </a:lvl4pPr>
            <a:lvl5pPr lvl="4" rtl="0">
              <a:spcBef>
                <a:spcPts val="0"/>
              </a:spcBef>
              <a:spcAft>
                <a:spcPts val="0"/>
              </a:spcAft>
              <a:buSzPts val="1400"/>
              <a:buNone/>
              <a:defRPr sz="1867"/>
            </a:lvl5pPr>
            <a:lvl6pPr lvl="5" rtl="0">
              <a:spcBef>
                <a:spcPts val="0"/>
              </a:spcBef>
              <a:spcAft>
                <a:spcPts val="0"/>
              </a:spcAft>
              <a:buSzPts val="1400"/>
              <a:buNone/>
              <a:defRPr sz="1867"/>
            </a:lvl6pPr>
            <a:lvl7pPr lvl="6" rtl="0">
              <a:spcBef>
                <a:spcPts val="0"/>
              </a:spcBef>
              <a:spcAft>
                <a:spcPts val="0"/>
              </a:spcAft>
              <a:buSzPts val="1400"/>
              <a:buNone/>
              <a:defRPr sz="1867"/>
            </a:lvl7pPr>
            <a:lvl8pPr lvl="7" rtl="0">
              <a:spcBef>
                <a:spcPts val="0"/>
              </a:spcBef>
              <a:spcAft>
                <a:spcPts val="0"/>
              </a:spcAft>
              <a:buSzPts val="1400"/>
              <a:buNone/>
              <a:defRPr sz="1867"/>
            </a:lvl8pPr>
            <a:lvl9pPr lvl="8" rtl="0">
              <a:spcBef>
                <a:spcPts val="0"/>
              </a:spcBef>
              <a:spcAft>
                <a:spcPts val="0"/>
              </a:spcAft>
              <a:buSzPts val="1400"/>
              <a:buNone/>
              <a:defRPr sz="1867"/>
            </a:lvl9pPr>
          </a:lstStyle>
          <a:p>
            <a:endParaRPr/>
          </a:p>
        </p:txBody>
      </p:sp>
      <p:sp>
        <p:nvSpPr>
          <p:cNvPr id="32" name="Google Shape;32;p6"/>
          <p:cNvSpPr txBox="1">
            <a:spLocks noGrp="1"/>
          </p:cNvSpPr>
          <p:nvPr>
            <p:ph type="subTitle" idx="5"/>
          </p:nvPr>
        </p:nvSpPr>
        <p:spPr>
          <a:xfrm>
            <a:off x="6535857" y="5369433"/>
            <a:ext cx="2248800" cy="4404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3" name="Google Shape;33;p6"/>
          <p:cNvSpPr txBox="1">
            <a:spLocks noGrp="1"/>
          </p:cNvSpPr>
          <p:nvPr>
            <p:ph type="title" idx="6" hasCustomPrompt="1"/>
          </p:nvPr>
        </p:nvSpPr>
        <p:spPr>
          <a:xfrm>
            <a:off x="3213333" y="1149267"/>
            <a:ext cx="2636800" cy="930400"/>
          </a:xfrm>
          <a:prstGeom prst="rect">
            <a:avLst/>
          </a:prstGeom>
        </p:spPr>
        <p:txBody>
          <a:bodyPr spcFirstLastPara="1" wrap="square" lIns="0" tIns="0" rIns="0" bIns="0" anchor="b" anchorCtr="0">
            <a:noAutofit/>
          </a:bodyPr>
          <a:lstStyle>
            <a:lvl1pPr lvl="0" algn="ctr" rtl="0">
              <a:spcBef>
                <a:spcPts val="0"/>
              </a:spcBef>
              <a:spcAft>
                <a:spcPts val="0"/>
              </a:spcAft>
              <a:buSzPts val="7200"/>
              <a:buNone/>
              <a:defRPr sz="9600">
                <a:solidFill>
                  <a:srgbClr val="F9CB9C"/>
                </a:solidFill>
              </a:defRPr>
            </a:lvl1pPr>
            <a:lvl2pPr lvl="1" algn="r" rtl="0">
              <a:spcBef>
                <a:spcPts val="0"/>
              </a:spcBef>
              <a:spcAft>
                <a:spcPts val="0"/>
              </a:spcAft>
              <a:buSzPts val="7200"/>
              <a:buNone/>
              <a:defRPr sz="9600"/>
            </a:lvl2pPr>
            <a:lvl3pPr lvl="2" algn="r" rtl="0">
              <a:spcBef>
                <a:spcPts val="0"/>
              </a:spcBef>
              <a:spcAft>
                <a:spcPts val="0"/>
              </a:spcAft>
              <a:buSzPts val="7200"/>
              <a:buNone/>
              <a:defRPr sz="9600"/>
            </a:lvl3pPr>
            <a:lvl4pPr lvl="3" algn="r" rtl="0">
              <a:spcBef>
                <a:spcPts val="0"/>
              </a:spcBef>
              <a:spcAft>
                <a:spcPts val="0"/>
              </a:spcAft>
              <a:buSzPts val="7200"/>
              <a:buNone/>
              <a:defRPr sz="9600"/>
            </a:lvl4pPr>
            <a:lvl5pPr lvl="4" algn="r" rtl="0">
              <a:spcBef>
                <a:spcPts val="0"/>
              </a:spcBef>
              <a:spcAft>
                <a:spcPts val="0"/>
              </a:spcAft>
              <a:buSzPts val="7200"/>
              <a:buNone/>
              <a:defRPr sz="9600"/>
            </a:lvl5pPr>
            <a:lvl6pPr lvl="5" algn="r" rtl="0">
              <a:spcBef>
                <a:spcPts val="0"/>
              </a:spcBef>
              <a:spcAft>
                <a:spcPts val="0"/>
              </a:spcAft>
              <a:buSzPts val="7200"/>
              <a:buNone/>
              <a:defRPr sz="9600"/>
            </a:lvl6pPr>
            <a:lvl7pPr lvl="6" algn="r" rtl="0">
              <a:spcBef>
                <a:spcPts val="0"/>
              </a:spcBef>
              <a:spcAft>
                <a:spcPts val="0"/>
              </a:spcAft>
              <a:buSzPts val="7200"/>
              <a:buNone/>
              <a:defRPr sz="9600"/>
            </a:lvl7pPr>
            <a:lvl8pPr lvl="7" algn="r" rtl="0">
              <a:spcBef>
                <a:spcPts val="0"/>
              </a:spcBef>
              <a:spcAft>
                <a:spcPts val="0"/>
              </a:spcAft>
              <a:buSzPts val="7200"/>
              <a:buNone/>
              <a:defRPr sz="9600"/>
            </a:lvl8pPr>
            <a:lvl9pPr lvl="8" algn="r" rtl="0">
              <a:spcBef>
                <a:spcPts val="0"/>
              </a:spcBef>
              <a:spcAft>
                <a:spcPts val="0"/>
              </a:spcAft>
              <a:buSzPts val="7200"/>
              <a:buNone/>
              <a:defRPr sz="9600"/>
            </a:lvl9pPr>
          </a:lstStyle>
          <a:p>
            <a:r>
              <a:t>xx%</a:t>
            </a:r>
          </a:p>
        </p:txBody>
      </p:sp>
      <p:sp>
        <p:nvSpPr>
          <p:cNvPr id="34" name="Google Shape;34;p6"/>
          <p:cNvSpPr txBox="1">
            <a:spLocks noGrp="1"/>
          </p:cNvSpPr>
          <p:nvPr>
            <p:ph type="title" idx="7" hasCustomPrompt="1"/>
          </p:nvPr>
        </p:nvSpPr>
        <p:spPr>
          <a:xfrm>
            <a:off x="6341857" y="1149267"/>
            <a:ext cx="2636800" cy="930400"/>
          </a:xfrm>
          <a:prstGeom prst="rect">
            <a:avLst/>
          </a:prstGeom>
        </p:spPr>
        <p:txBody>
          <a:bodyPr spcFirstLastPara="1" wrap="square" lIns="0" tIns="0" rIns="0" bIns="0" anchor="b" anchorCtr="0">
            <a:noAutofit/>
          </a:bodyPr>
          <a:lstStyle>
            <a:lvl1pPr lvl="0" algn="ctr" rtl="0">
              <a:spcBef>
                <a:spcPts val="0"/>
              </a:spcBef>
              <a:spcAft>
                <a:spcPts val="0"/>
              </a:spcAft>
              <a:buSzPts val="7200"/>
              <a:buNone/>
              <a:defRPr sz="9600">
                <a:solidFill>
                  <a:srgbClr val="F9CB9C"/>
                </a:solidFill>
              </a:defRPr>
            </a:lvl1pPr>
            <a:lvl2pPr lvl="1" rtl="0">
              <a:spcBef>
                <a:spcPts val="0"/>
              </a:spcBef>
              <a:spcAft>
                <a:spcPts val="0"/>
              </a:spcAft>
              <a:buSzPts val="7200"/>
              <a:buNone/>
              <a:defRPr sz="9600"/>
            </a:lvl2pPr>
            <a:lvl3pPr lvl="2" rtl="0">
              <a:spcBef>
                <a:spcPts val="0"/>
              </a:spcBef>
              <a:spcAft>
                <a:spcPts val="0"/>
              </a:spcAft>
              <a:buSzPts val="7200"/>
              <a:buNone/>
              <a:defRPr sz="9600"/>
            </a:lvl3pPr>
            <a:lvl4pPr lvl="3" rtl="0">
              <a:spcBef>
                <a:spcPts val="0"/>
              </a:spcBef>
              <a:spcAft>
                <a:spcPts val="0"/>
              </a:spcAft>
              <a:buSzPts val="7200"/>
              <a:buNone/>
              <a:defRPr sz="9600"/>
            </a:lvl4pPr>
            <a:lvl5pPr lvl="4" rtl="0">
              <a:spcBef>
                <a:spcPts val="0"/>
              </a:spcBef>
              <a:spcAft>
                <a:spcPts val="0"/>
              </a:spcAft>
              <a:buSzPts val="7200"/>
              <a:buNone/>
              <a:defRPr sz="9600"/>
            </a:lvl5pPr>
            <a:lvl6pPr lvl="5" rtl="0">
              <a:spcBef>
                <a:spcPts val="0"/>
              </a:spcBef>
              <a:spcAft>
                <a:spcPts val="0"/>
              </a:spcAft>
              <a:buSzPts val="7200"/>
              <a:buNone/>
              <a:defRPr sz="9600"/>
            </a:lvl6pPr>
            <a:lvl7pPr lvl="6" rtl="0">
              <a:spcBef>
                <a:spcPts val="0"/>
              </a:spcBef>
              <a:spcAft>
                <a:spcPts val="0"/>
              </a:spcAft>
              <a:buSzPts val="7200"/>
              <a:buNone/>
              <a:defRPr sz="9600"/>
            </a:lvl7pPr>
            <a:lvl8pPr lvl="7" rtl="0">
              <a:spcBef>
                <a:spcPts val="0"/>
              </a:spcBef>
              <a:spcAft>
                <a:spcPts val="0"/>
              </a:spcAft>
              <a:buSzPts val="7200"/>
              <a:buNone/>
              <a:defRPr sz="9600"/>
            </a:lvl8pPr>
            <a:lvl9pPr lvl="8" rtl="0">
              <a:spcBef>
                <a:spcPts val="0"/>
              </a:spcBef>
              <a:spcAft>
                <a:spcPts val="0"/>
              </a:spcAft>
              <a:buSzPts val="7200"/>
              <a:buNone/>
              <a:defRPr sz="9600"/>
            </a:lvl9pPr>
          </a:lstStyle>
          <a:p>
            <a:r>
              <a:t>xx%</a:t>
            </a:r>
          </a:p>
        </p:txBody>
      </p:sp>
      <p:sp>
        <p:nvSpPr>
          <p:cNvPr id="35" name="Google Shape;35;p6"/>
          <p:cNvSpPr txBox="1">
            <a:spLocks noGrp="1"/>
          </p:cNvSpPr>
          <p:nvPr>
            <p:ph type="title" idx="8" hasCustomPrompt="1"/>
          </p:nvPr>
        </p:nvSpPr>
        <p:spPr>
          <a:xfrm>
            <a:off x="6624657" y="3978671"/>
            <a:ext cx="2071200" cy="930400"/>
          </a:xfrm>
          <a:prstGeom prst="rect">
            <a:avLst/>
          </a:prstGeom>
        </p:spPr>
        <p:txBody>
          <a:bodyPr spcFirstLastPara="1" wrap="square" lIns="0" tIns="0" rIns="0" bIns="0" anchor="b" anchorCtr="0">
            <a:noAutofit/>
          </a:bodyPr>
          <a:lstStyle>
            <a:lvl1pPr lvl="0" algn="ctr" rtl="0">
              <a:spcBef>
                <a:spcPts val="0"/>
              </a:spcBef>
              <a:spcAft>
                <a:spcPts val="0"/>
              </a:spcAft>
              <a:buClr>
                <a:srgbClr val="F9CB9C"/>
              </a:buClr>
              <a:buSzPts val="7200"/>
              <a:buNone/>
              <a:defRPr sz="9600">
                <a:solidFill>
                  <a:srgbClr val="F9CB9C"/>
                </a:solidFill>
              </a:defRPr>
            </a:lvl1pPr>
            <a:lvl2pPr lvl="1" rtl="0">
              <a:spcBef>
                <a:spcPts val="0"/>
              </a:spcBef>
              <a:spcAft>
                <a:spcPts val="0"/>
              </a:spcAft>
              <a:buClr>
                <a:srgbClr val="F9CB9C"/>
              </a:buClr>
              <a:buSzPts val="7200"/>
              <a:buNone/>
              <a:defRPr sz="9600">
                <a:solidFill>
                  <a:srgbClr val="F9CB9C"/>
                </a:solidFill>
              </a:defRPr>
            </a:lvl2pPr>
            <a:lvl3pPr lvl="2" rtl="0">
              <a:spcBef>
                <a:spcPts val="0"/>
              </a:spcBef>
              <a:spcAft>
                <a:spcPts val="0"/>
              </a:spcAft>
              <a:buClr>
                <a:srgbClr val="F9CB9C"/>
              </a:buClr>
              <a:buSzPts val="7200"/>
              <a:buNone/>
              <a:defRPr sz="9600">
                <a:solidFill>
                  <a:srgbClr val="F9CB9C"/>
                </a:solidFill>
              </a:defRPr>
            </a:lvl3pPr>
            <a:lvl4pPr lvl="3" rtl="0">
              <a:spcBef>
                <a:spcPts val="0"/>
              </a:spcBef>
              <a:spcAft>
                <a:spcPts val="0"/>
              </a:spcAft>
              <a:buClr>
                <a:srgbClr val="F9CB9C"/>
              </a:buClr>
              <a:buSzPts val="7200"/>
              <a:buNone/>
              <a:defRPr sz="9600">
                <a:solidFill>
                  <a:srgbClr val="F9CB9C"/>
                </a:solidFill>
              </a:defRPr>
            </a:lvl4pPr>
            <a:lvl5pPr lvl="4" rtl="0">
              <a:spcBef>
                <a:spcPts val="0"/>
              </a:spcBef>
              <a:spcAft>
                <a:spcPts val="0"/>
              </a:spcAft>
              <a:buClr>
                <a:srgbClr val="F9CB9C"/>
              </a:buClr>
              <a:buSzPts val="7200"/>
              <a:buNone/>
              <a:defRPr sz="9600">
                <a:solidFill>
                  <a:srgbClr val="F9CB9C"/>
                </a:solidFill>
              </a:defRPr>
            </a:lvl5pPr>
            <a:lvl6pPr lvl="5" rtl="0">
              <a:spcBef>
                <a:spcPts val="0"/>
              </a:spcBef>
              <a:spcAft>
                <a:spcPts val="0"/>
              </a:spcAft>
              <a:buClr>
                <a:srgbClr val="F9CB9C"/>
              </a:buClr>
              <a:buSzPts val="7200"/>
              <a:buNone/>
              <a:defRPr sz="9600">
                <a:solidFill>
                  <a:srgbClr val="F9CB9C"/>
                </a:solidFill>
              </a:defRPr>
            </a:lvl6pPr>
            <a:lvl7pPr lvl="6" rtl="0">
              <a:spcBef>
                <a:spcPts val="0"/>
              </a:spcBef>
              <a:spcAft>
                <a:spcPts val="0"/>
              </a:spcAft>
              <a:buClr>
                <a:srgbClr val="F9CB9C"/>
              </a:buClr>
              <a:buSzPts val="7200"/>
              <a:buNone/>
              <a:defRPr sz="9600">
                <a:solidFill>
                  <a:srgbClr val="F9CB9C"/>
                </a:solidFill>
              </a:defRPr>
            </a:lvl7pPr>
            <a:lvl8pPr lvl="7" rtl="0">
              <a:spcBef>
                <a:spcPts val="0"/>
              </a:spcBef>
              <a:spcAft>
                <a:spcPts val="0"/>
              </a:spcAft>
              <a:buClr>
                <a:srgbClr val="F9CB9C"/>
              </a:buClr>
              <a:buSzPts val="7200"/>
              <a:buNone/>
              <a:defRPr sz="9600">
                <a:solidFill>
                  <a:srgbClr val="F9CB9C"/>
                </a:solidFill>
              </a:defRPr>
            </a:lvl8pPr>
            <a:lvl9pPr lvl="8" rtl="0">
              <a:spcBef>
                <a:spcPts val="0"/>
              </a:spcBef>
              <a:spcAft>
                <a:spcPts val="0"/>
              </a:spcAft>
              <a:buClr>
                <a:srgbClr val="F9CB9C"/>
              </a:buClr>
              <a:buSzPts val="7200"/>
              <a:buNone/>
              <a:defRPr sz="9600">
                <a:solidFill>
                  <a:srgbClr val="F9CB9C"/>
                </a:solidFill>
              </a:defRPr>
            </a:lvl9pPr>
          </a:lstStyle>
          <a:p>
            <a:r>
              <a:t>xx%</a:t>
            </a:r>
          </a:p>
        </p:txBody>
      </p:sp>
      <p:sp>
        <p:nvSpPr>
          <p:cNvPr id="36" name="Google Shape;36;p6"/>
          <p:cNvSpPr txBox="1">
            <a:spLocks noGrp="1"/>
          </p:cNvSpPr>
          <p:nvPr>
            <p:ph type="title" idx="9"/>
          </p:nvPr>
        </p:nvSpPr>
        <p:spPr>
          <a:xfrm>
            <a:off x="3213333" y="4807433"/>
            <a:ext cx="2636800" cy="5620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400"/>
              <a:buNone/>
              <a:defRPr sz="2133" i="0"/>
            </a:lvl1pPr>
            <a:lvl2pPr lvl="1" algn="r" rtl="0">
              <a:spcBef>
                <a:spcPts val="0"/>
              </a:spcBef>
              <a:spcAft>
                <a:spcPts val="0"/>
              </a:spcAft>
              <a:buSzPts val="1400"/>
              <a:buNone/>
              <a:defRPr sz="1867"/>
            </a:lvl2pPr>
            <a:lvl3pPr lvl="2" algn="r" rtl="0">
              <a:spcBef>
                <a:spcPts val="0"/>
              </a:spcBef>
              <a:spcAft>
                <a:spcPts val="0"/>
              </a:spcAft>
              <a:buSzPts val="1400"/>
              <a:buNone/>
              <a:defRPr sz="1867"/>
            </a:lvl3pPr>
            <a:lvl4pPr lvl="3" algn="r" rtl="0">
              <a:spcBef>
                <a:spcPts val="0"/>
              </a:spcBef>
              <a:spcAft>
                <a:spcPts val="0"/>
              </a:spcAft>
              <a:buSzPts val="1400"/>
              <a:buNone/>
              <a:defRPr sz="1867"/>
            </a:lvl4pPr>
            <a:lvl5pPr lvl="4" algn="r" rtl="0">
              <a:spcBef>
                <a:spcPts val="0"/>
              </a:spcBef>
              <a:spcAft>
                <a:spcPts val="0"/>
              </a:spcAft>
              <a:buSzPts val="1400"/>
              <a:buNone/>
              <a:defRPr sz="1867"/>
            </a:lvl5pPr>
            <a:lvl6pPr lvl="5" algn="r" rtl="0">
              <a:spcBef>
                <a:spcPts val="0"/>
              </a:spcBef>
              <a:spcAft>
                <a:spcPts val="0"/>
              </a:spcAft>
              <a:buSzPts val="1400"/>
              <a:buNone/>
              <a:defRPr sz="1867"/>
            </a:lvl6pPr>
            <a:lvl7pPr lvl="6" algn="r" rtl="0">
              <a:spcBef>
                <a:spcPts val="0"/>
              </a:spcBef>
              <a:spcAft>
                <a:spcPts val="0"/>
              </a:spcAft>
              <a:buSzPts val="1400"/>
              <a:buNone/>
              <a:defRPr sz="1867"/>
            </a:lvl7pPr>
            <a:lvl8pPr lvl="7" algn="r" rtl="0">
              <a:spcBef>
                <a:spcPts val="0"/>
              </a:spcBef>
              <a:spcAft>
                <a:spcPts val="0"/>
              </a:spcAft>
              <a:buSzPts val="1400"/>
              <a:buNone/>
              <a:defRPr sz="1867"/>
            </a:lvl8pPr>
            <a:lvl9pPr lvl="8" algn="r" rtl="0">
              <a:spcBef>
                <a:spcPts val="0"/>
              </a:spcBef>
              <a:spcAft>
                <a:spcPts val="0"/>
              </a:spcAft>
              <a:buSzPts val="1400"/>
              <a:buNone/>
              <a:defRPr sz="1867"/>
            </a:lvl9pPr>
          </a:lstStyle>
          <a:p>
            <a:endParaRPr/>
          </a:p>
        </p:txBody>
      </p:sp>
      <p:sp>
        <p:nvSpPr>
          <p:cNvPr id="37" name="Google Shape;37;p6"/>
          <p:cNvSpPr txBox="1">
            <a:spLocks noGrp="1"/>
          </p:cNvSpPr>
          <p:nvPr>
            <p:ph type="subTitle" idx="13"/>
          </p:nvPr>
        </p:nvSpPr>
        <p:spPr>
          <a:xfrm>
            <a:off x="3407333" y="5369433"/>
            <a:ext cx="2248800" cy="4404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38" name="Google Shape;38;p6"/>
          <p:cNvSpPr txBox="1">
            <a:spLocks noGrp="1"/>
          </p:cNvSpPr>
          <p:nvPr>
            <p:ph type="title" idx="14" hasCustomPrompt="1"/>
          </p:nvPr>
        </p:nvSpPr>
        <p:spPr>
          <a:xfrm>
            <a:off x="3213333" y="3978667"/>
            <a:ext cx="2636800" cy="930400"/>
          </a:xfrm>
          <a:prstGeom prst="rect">
            <a:avLst/>
          </a:prstGeom>
        </p:spPr>
        <p:txBody>
          <a:bodyPr spcFirstLastPara="1" wrap="square" lIns="0" tIns="0" rIns="0" bIns="0" anchor="b" anchorCtr="0">
            <a:noAutofit/>
          </a:bodyPr>
          <a:lstStyle>
            <a:lvl1pPr lvl="0" algn="ctr" rtl="0">
              <a:spcBef>
                <a:spcPts val="0"/>
              </a:spcBef>
              <a:spcAft>
                <a:spcPts val="0"/>
              </a:spcAft>
              <a:buSzPts val="7200"/>
              <a:buNone/>
              <a:defRPr sz="9600">
                <a:solidFill>
                  <a:srgbClr val="F9CB9C"/>
                </a:solidFill>
              </a:defRPr>
            </a:lvl1pPr>
            <a:lvl2pPr lvl="1" algn="r" rtl="0">
              <a:spcBef>
                <a:spcPts val="0"/>
              </a:spcBef>
              <a:spcAft>
                <a:spcPts val="0"/>
              </a:spcAft>
              <a:buSzPts val="7200"/>
              <a:buNone/>
              <a:defRPr sz="9600"/>
            </a:lvl2pPr>
            <a:lvl3pPr lvl="2" algn="r" rtl="0">
              <a:spcBef>
                <a:spcPts val="0"/>
              </a:spcBef>
              <a:spcAft>
                <a:spcPts val="0"/>
              </a:spcAft>
              <a:buSzPts val="7200"/>
              <a:buNone/>
              <a:defRPr sz="9600"/>
            </a:lvl3pPr>
            <a:lvl4pPr lvl="3" algn="r" rtl="0">
              <a:spcBef>
                <a:spcPts val="0"/>
              </a:spcBef>
              <a:spcAft>
                <a:spcPts val="0"/>
              </a:spcAft>
              <a:buSzPts val="7200"/>
              <a:buNone/>
              <a:defRPr sz="9600"/>
            </a:lvl4pPr>
            <a:lvl5pPr lvl="4" algn="r" rtl="0">
              <a:spcBef>
                <a:spcPts val="0"/>
              </a:spcBef>
              <a:spcAft>
                <a:spcPts val="0"/>
              </a:spcAft>
              <a:buSzPts val="7200"/>
              <a:buNone/>
              <a:defRPr sz="9600"/>
            </a:lvl5pPr>
            <a:lvl6pPr lvl="5" algn="r" rtl="0">
              <a:spcBef>
                <a:spcPts val="0"/>
              </a:spcBef>
              <a:spcAft>
                <a:spcPts val="0"/>
              </a:spcAft>
              <a:buSzPts val="7200"/>
              <a:buNone/>
              <a:defRPr sz="9600"/>
            </a:lvl6pPr>
            <a:lvl7pPr lvl="6" algn="r" rtl="0">
              <a:spcBef>
                <a:spcPts val="0"/>
              </a:spcBef>
              <a:spcAft>
                <a:spcPts val="0"/>
              </a:spcAft>
              <a:buSzPts val="7200"/>
              <a:buNone/>
              <a:defRPr sz="9600"/>
            </a:lvl7pPr>
            <a:lvl8pPr lvl="7" algn="r" rtl="0">
              <a:spcBef>
                <a:spcPts val="0"/>
              </a:spcBef>
              <a:spcAft>
                <a:spcPts val="0"/>
              </a:spcAft>
              <a:buSzPts val="7200"/>
              <a:buNone/>
              <a:defRPr sz="9600"/>
            </a:lvl8pPr>
            <a:lvl9pPr lvl="8" algn="r" rtl="0">
              <a:spcBef>
                <a:spcPts val="0"/>
              </a:spcBef>
              <a:spcAft>
                <a:spcPts val="0"/>
              </a:spcAft>
              <a:buSzPts val="7200"/>
              <a:buNone/>
              <a:defRPr sz="9600"/>
            </a:lvl9pPr>
          </a:lstStyle>
          <a:p>
            <a:r>
              <a:t>xx%</a:t>
            </a:r>
          </a:p>
        </p:txBody>
      </p:sp>
    </p:spTree>
    <p:extLst>
      <p:ext uri="{BB962C8B-B14F-4D97-AF65-F5344CB8AC3E}">
        <p14:creationId xmlns:p14="http://schemas.microsoft.com/office/powerpoint/2010/main" val="947643593"/>
      </p:ext>
    </p:extLst>
  </p:cSld>
  <p:clrMapOvr>
    <a:masterClrMapping/>
  </p:clrMapOvr>
  <p:extLst>
    <p:ext uri="{DCECCB84-F9BA-43D5-87BE-67443E8EF086}">
      <p15:sldGuideLst xmlns:p15="http://schemas.microsoft.com/office/powerpoint/2012/main">
        <p15:guide id="1" pos="5507">
          <p15:clr>
            <a:srgbClr val="F9AD4C"/>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HEADLINE DESIGN ">
  <p:cSld name="HEADLINE DESIGN ">
    <p:bg>
      <p:bgPr>
        <a:blipFill>
          <a:blip r:embed="rId2">
            <a:alphaModFix/>
          </a:blip>
          <a:stretch>
            <a:fillRect/>
          </a:stretch>
        </a:blipFill>
        <a:effectLst/>
      </p:bgPr>
    </p:bg>
    <p:spTree>
      <p:nvGrpSpPr>
        <p:cNvPr id="1" name="Shape 39"/>
        <p:cNvGrpSpPr/>
        <p:nvPr/>
      </p:nvGrpSpPr>
      <p:grpSpPr>
        <a:xfrm>
          <a:off x="0" y="0"/>
          <a:ext cx="0" cy="0"/>
          <a:chOff x="0" y="0"/>
          <a:chExt cx="0" cy="0"/>
        </a:xfrm>
      </p:grpSpPr>
      <p:sp>
        <p:nvSpPr>
          <p:cNvPr id="40" name="Google Shape;40;p7"/>
          <p:cNvSpPr txBox="1">
            <a:spLocks noGrp="1"/>
          </p:cNvSpPr>
          <p:nvPr>
            <p:ph type="title"/>
          </p:nvPr>
        </p:nvSpPr>
        <p:spPr>
          <a:xfrm>
            <a:off x="3849401" y="1776300"/>
            <a:ext cx="4493200" cy="29904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4800"/>
              <a:buNone/>
              <a:defRPr sz="6400" i="0">
                <a:solidFill>
                  <a:srgbClr val="F3F3F3"/>
                </a:solidFill>
              </a:defRPr>
            </a:lvl1pPr>
            <a:lvl2pPr lvl="1" rtl="0">
              <a:spcBef>
                <a:spcPts val="0"/>
              </a:spcBef>
              <a:spcAft>
                <a:spcPts val="0"/>
              </a:spcAft>
              <a:buClr>
                <a:srgbClr val="FFC39F"/>
              </a:buClr>
              <a:buSzPts val="6000"/>
              <a:buNone/>
              <a:defRPr sz="8000">
                <a:solidFill>
                  <a:srgbClr val="FFC39F"/>
                </a:solidFill>
              </a:defRPr>
            </a:lvl2pPr>
            <a:lvl3pPr lvl="2" rtl="0">
              <a:spcBef>
                <a:spcPts val="0"/>
              </a:spcBef>
              <a:spcAft>
                <a:spcPts val="0"/>
              </a:spcAft>
              <a:buClr>
                <a:srgbClr val="FFC39F"/>
              </a:buClr>
              <a:buSzPts val="6000"/>
              <a:buNone/>
              <a:defRPr sz="8000">
                <a:solidFill>
                  <a:srgbClr val="FFC39F"/>
                </a:solidFill>
              </a:defRPr>
            </a:lvl3pPr>
            <a:lvl4pPr lvl="3" rtl="0">
              <a:spcBef>
                <a:spcPts val="0"/>
              </a:spcBef>
              <a:spcAft>
                <a:spcPts val="0"/>
              </a:spcAft>
              <a:buClr>
                <a:srgbClr val="FFC39F"/>
              </a:buClr>
              <a:buSzPts val="6000"/>
              <a:buNone/>
              <a:defRPr sz="8000">
                <a:solidFill>
                  <a:srgbClr val="FFC39F"/>
                </a:solidFill>
              </a:defRPr>
            </a:lvl4pPr>
            <a:lvl5pPr lvl="4" rtl="0">
              <a:spcBef>
                <a:spcPts val="0"/>
              </a:spcBef>
              <a:spcAft>
                <a:spcPts val="0"/>
              </a:spcAft>
              <a:buClr>
                <a:srgbClr val="FFC39F"/>
              </a:buClr>
              <a:buSzPts val="6000"/>
              <a:buNone/>
              <a:defRPr sz="8000">
                <a:solidFill>
                  <a:srgbClr val="FFC39F"/>
                </a:solidFill>
              </a:defRPr>
            </a:lvl5pPr>
            <a:lvl6pPr lvl="5" rtl="0">
              <a:spcBef>
                <a:spcPts val="0"/>
              </a:spcBef>
              <a:spcAft>
                <a:spcPts val="0"/>
              </a:spcAft>
              <a:buClr>
                <a:srgbClr val="FFC39F"/>
              </a:buClr>
              <a:buSzPts val="6000"/>
              <a:buNone/>
              <a:defRPr sz="8000">
                <a:solidFill>
                  <a:srgbClr val="FFC39F"/>
                </a:solidFill>
              </a:defRPr>
            </a:lvl6pPr>
            <a:lvl7pPr lvl="6" rtl="0">
              <a:spcBef>
                <a:spcPts val="0"/>
              </a:spcBef>
              <a:spcAft>
                <a:spcPts val="0"/>
              </a:spcAft>
              <a:buClr>
                <a:srgbClr val="FFC39F"/>
              </a:buClr>
              <a:buSzPts val="6000"/>
              <a:buNone/>
              <a:defRPr sz="8000">
                <a:solidFill>
                  <a:srgbClr val="FFC39F"/>
                </a:solidFill>
              </a:defRPr>
            </a:lvl7pPr>
            <a:lvl8pPr lvl="7" rtl="0">
              <a:spcBef>
                <a:spcPts val="0"/>
              </a:spcBef>
              <a:spcAft>
                <a:spcPts val="0"/>
              </a:spcAft>
              <a:buClr>
                <a:srgbClr val="FFC39F"/>
              </a:buClr>
              <a:buSzPts val="6000"/>
              <a:buNone/>
              <a:defRPr sz="8000">
                <a:solidFill>
                  <a:srgbClr val="FFC39F"/>
                </a:solidFill>
              </a:defRPr>
            </a:lvl8pPr>
            <a:lvl9pPr lvl="8" rtl="0">
              <a:spcBef>
                <a:spcPts val="0"/>
              </a:spcBef>
              <a:spcAft>
                <a:spcPts val="0"/>
              </a:spcAft>
              <a:buClr>
                <a:srgbClr val="FFC39F"/>
              </a:buClr>
              <a:buSzPts val="6000"/>
              <a:buNone/>
              <a:defRPr sz="8000">
                <a:solidFill>
                  <a:srgbClr val="FFC39F"/>
                </a:solidFill>
              </a:defRPr>
            </a:lvl9pPr>
          </a:lstStyle>
          <a:p>
            <a:endParaRPr/>
          </a:p>
        </p:txBody>
      </p:sp>
      <p:sp>
        <p:nvSpPr>
          <p:cNvPr id="41" name="Google Shape;41;p7"/>
          <p:cNvSpPr txBox="1">
            <a:spLocks noGrp="1"/>
          </p:cNvSpPr>
          <p:nvPr>
            <p:ph type="subTitle" idx="1"/>
          </p:nvPr>
        </p:nvSpPr>
        <p:spPr>
          <a:xfrm>
            <a:off x="3306801" y="4830601"/>
            <a:ext cx="5578400" cy="473600"/>
          </a:xfrm>
          <a:prstGeom prst="rect">
            <a:avLst/>
          </a:prstGeom>
        </p:spPr>
        <p:txBody>
          <a:bodyPr spcFirstLastPara="1" wrap="square" lIns="0" tIns="0" rIns="0" bIns="0" anchor="t" anchorCtr="0">
            <a:noAutofit/>
          </a:bodyPr>
          <a:lstStyle>
            <a:lvl1pPr lvl="0" algn="ctr" rtl="0">
              <a:spcBef>
                <a:spcPts val="0"/>
              </a:spcBef>
              <a:spcAft>
                <a:spcPts val="0"/>
              </a:spcAft>
              <a:buNone/>
              <a:defRPr sz="1867">
                <a:solidFill>
                  <a:srgbClr val="F3F3F3"/>
                </a:solidFill>
              </a:defRPr>
            </a:lvl1pPr>
            <a:lvl2pPr lvl="1" algn="ctr" rtl="0">
              <a:spcBef>
                <a:spcPts val="0"/>
              </a:spcBef>
              <a:spcAft>
                <a:spcPts val="0"/>
              </a:spcAft>
              <a:buNone/>
              <a:defRPr sz="1867">
                <a:solidFill>
                  <a:srgbClr val="F3F3F3"/>
                </a:solidFill>
              </a:defRPr>
            </a:lvl2pPr>
            <a:lvl3pPr lvl="2" algn="ctr" rtl="0">
              <a:spcBef>
                <a:spcPts val="0"/>
              </a:spcBef>
              <a:spcAft>
                <a:spcPts val="0"/>
              </a:spcAft>
              <a:buNone/>
              <a:defRPr sz="1867">
                <a:solidFill>
                  <a:srgbClr val="F3F3F3"/>
                </a:solidFill>
              </a:defRPr>
            </a:lvl3pPr>
            <a:lvl4pPr lvl="3" algn="ctr" rtl="0">
              <a:spcBef>
                <a:spcPts val="0"/>
              </a:spcBef>
              <a:spcAft>
                <a:spcPts val="0"/>
              </a:spcAft>
              <a:buNone/>
              <a:defRPr sz="1867">
                <a:solidFill>
                  <a:srgbClr val="F3F3F3"/>
                </a:solidFill>
              </a:defRPr>
            </a:lvl4pPr>
            <a:lvl5pPr lvl="4" algn="ctr" rtl="0">
              <a:spcBef>
                <a:spcPts val="0"/>
              </a:spcBef>
              <a:spcAft>
                <a:spcPts val="0"/>
              </a:spcAft>
              <a:buNone/>
              <a:defRPr sz="1867">
                <a:solidFill>
                  <a:srgbClr val="F3F3F3"/>
                </a:solidFill>
              </a:defRPr>
            </a:lvl5pPr>
            <a:lvl6pPr lvl="5" algn="ctr" rtl="0">
              <a:spcBef>
                <a:spcPts val="0"/>
              </a:spcBef>
              <a:spcAft>
                <a:spcPts val="0"/>
              </a:spcAft>
              <a:buNone/>
              <a:defRPr sz="1867">
                <a:solidFill>
                  <a:srgbClr val="F3F3F3"/>
                </a:solidFill>
              </a:defRPr>
            </a:lvl6pPr>
            <a:lvl7pPr lvl="6" algn="ctr" rtl="0">
              <a:spcBef>
                <a:spcPts val="0"/>
              </a:spcBef>
              <a:spcAft>
                <a:spcPts val="0"/>
              </a:spcAft>
              <a:buNone/>
              <a:defRPr sz="1867">
                <a:solidFill>
                  <a:srgbClr val="F3F3F3"/>
                </a:solidFill>
              </a:defRPr>
            </a:lvl7pPr>
            <a:lvl8pPr lvl="7" algn="ctr" rtl="0">
              <a:spcBef>
                <a:spcPts val="0"/>
              </a:spcBef>
              <a:spcAft>
                <a:spcPts val="0"/>
              </a:spcAft>
              <a:buNone/>
              <a:defRPr sz="1867">
                <a:solidFill>
                  <a:srgbClr val="F3F3F3"/>
                </a:solidFill>
              </a:defRPr>
            </a:lvl8pPr>
            <a:lvl9pPr lvl="8" algn="ctr" rtl="0">
              <a:spcBef>
                <a:spcPts val="0"/>
              </a:spcBef>
              <a:spcAft>
                <a:spcPts val="0"/>
              </a:spcAft>
              <a:buNone/>
              <a:defRPr sz="1867">
                <a:solidFill>
                  <a:srgbClr val="F3F3F3"/>
                </a:solidFill>
              </a:defRPr>
            </a:lvl9pPr>
          </a:lstStyle>
          <a:p>
            <a:endParaRPr/>
          </a:p>
        </p:txBody>
      </p:sp>
      <p:grpSp>
        <p:nvGrpSpPr>
          <p:cNvPr id="42" name="Google Shape;42;p7"/>
          <p:cNvGrpSpPr/>
          <p:nvPr/>
        </p:nvGrpSpPr>
        <p:grpSpPr>
          <a:xfrm rot="10800000">
            <a:off x="3101750" y="1161694"/>
            <a:ext cx="5988367" cy="4725372"/>
            <a:chOff x="2256903" y="816487"/>
            <a:chExt cx="4630180" cy="3653639"/>
          </a:xfrm>
        </p:grpSpPr>
        <p:sp>
          <p:nvSpPr>
            <p:cNvPr id="43" name="Google Shape;43;p7"/>
            <p:cNvSpPr/>
            <p:nvPr/>
          </p:nvSpPr>
          <p:spPr>
            <a:xfrm>
              <a:off x="2256903" y="816487"/>
              <a:ext cx="4630180" cy="3653639"/>
            </a:xfrm>
            <a:custGeom>
              <a:avLst/>
              <a:gdLst/>
              <a:ahLst/>
              <a:cxnLst/>
              <a:rect l="l" t="t" r="r" b="b"/>
              <a:pathLst>
                <a:path w="90191" h="71169" extrusionOk="0">
                  <a:moveTo>
                    <a:pt x="51262" y="4765"/>
                  </a:moveTo>
                  <a:cubicBezTo>
                    <a:pt x="51543" y="4765"/>
                    <a:pt x="51822" y="4770"/>
                    <a:pt x="52107" y="4781"/>
                  </a:cubicBezTo>
                  <a:cubicBezTo>
                    <a:pt x="53975" y="4833"/>
                    <a:pt x="54987" y="5361"/>
                    <a:pt x="55432" y="6154"/>
                  </a:cubicBezTo>
                  <a:cubicBezTo>
                    <a:pt x="51794" y="7210"/>
                    <a:pt x="48217" y="9267"/>
                    <a:pt x="46121" y="10663"/>
                  </a:cubicBezTo>
                  <a:cubicBezTo>
                    <a:pt x="46025" y="10731"/>
                    <a:pt x="45925" y="10799"/>
                    <a:pt x="45825" y="10863"/>
                  </a:cubicBezTo>
                  <a:cubicBezTo>
                    <a:pt x="45553" y="10363"/>
                    <a:pt x="45052" y="9947"/>
                    <a:pt x="44389" y="9719"/>
                  </a:cubicBezTo>
                  <a:cubicBezTo>
                    <a:pt x="46153" y="8262"/>
                    <a:pt x="44493" y="6181"/>
                    <a:pt x="42360" y="6181"/>
                  </a:cubicBezTo>
                  <a:cubicBezTo>
                    <a:pt x="42252" y="6181"/>
                    <a:pt x="42140" y="6190"/>
                    <a:pt x="42032" y="6198"/>
                  </a:cubicBezTo>
                  <a:cubicBezTo>
                    <a:pt x="44973" y="5302"/>
                    <a:pt x="48058" y="4765"/>
                    <a:pt x="51262" y="4765"/>
                  </a:cubicBezTo>
                  <a:close/>
                  <a:moveTo>
                    <a:pt x="53559" y="12371"/>
                  </a:moveTo>
                  <a:lnTo>
                    <a:pt x="53559" y="12371"/>
                  </a:lnTo>
                  <a:cubicBezTo>
                    <a:pt x="53323" y="12716"/>
                    <a:pt x="53087" y="13044"/>
                    <a:pt x="52859" y="13348"/>
                  </a:cubicBezTo>
                  <a:cubicBezTo>
                    <a:pt x="52583" y="13296"/>
                    <a:pt x="52315" y="13252"/>
                    <a:pt x="52038" y="13216"/>
                  </a:cubicBezTo>
                  <a:cubicBezTo>
                    <a:pt x="52551" y="12916"/>
                    <a:pt x="53059" y="12632"/>
                    <a:pt x="53559" y="12371"/>
                  </a:cubicBezTo>
                  <a:close/>
                  <a:moveTo>
                    <a:pt x="60457" y="10499"/>
                  </a:moveTo>
                  <a:cubicBezTo>
                    <a:pt x="60693" y="10607"/>
                    <a:pt x="60869" y="10772"/>
                    <a:pt x="60978" y="10999"/>
                  </a:cubicBezTo>
                  <a:cubicBezTo>
                    <a:pt x="61593" y="12308"/>
                    <a:pt x="60645" y="13856"/>
                    <a:pt x="59453" y="15213"/>
                  </a:cubicBezTo>
                  <a:cubicBezTo>
                    <a:pt x="58601" y="15592"/>
                    <a:pt x="57772" y="16017"/>
                    <a:pt x="56965" y="16465"/>
                  </a:cubicBezTo>
                  <a:cubicBezTo>
                    <a:pt x="57004" y="16417"/>
                    <a:pt x="57044" y="16369"/>
                    <a:pt x="57080" y="16325"/>
                  </a:cubicBezTo>
                  <a:cubicBezTo>
                    <a:pt x="58365" y="14737"/>
                    <a:pt x="59685" y="12648"/>
                    <a:pt x="60457" y="10499"/>
                  </a:cubicBezTo>
                  <a:close/>
                  <a:moveTo>
                    <a:pt x="48430" y="17945"/>
                  </a:moveTo>
                  <a:lnTo>
                    <a:pt x="48430" y="17945"/>
                  </a:lnTo>
                  <a:cubicBezTo>
                    <a:pt x="47685" y="18670"/>
                    <a:pt x="46889" y="19346"/>
                    <a:pt x="46041" y="19985"/>
                  </a:cubicBezTo>
                  <a:cubicBezTo>
                    <a:pt x="45949" y="19542"/>
                    <a:pt x="45721" y="19121"/>
                    <a:pt x="45397" y="18766"/>
                  </a:cubicBezTo>
                  <a:cubicBezTo>
                    <a:pt x="46389" y="18382"/>
                    <a:pt x="47405" y="18098"/>
                    <a:pt x="48430" y="17945"/>
                  </a:cubicBezTo>
                  <a:close/>
                  <a:moveTo>
                    <a:pt x="14204" y="18897"/>
                  </a:moveTo>
                  <a:lnTo>
                    <a:pt x="14204" y="18897"/>
                  </a:lnTo>
                  <a:cubicBezTo>
                    <a:pt x="11908" y="21130"/>
                    <a:pt x="9710" y="23439"/>
                    <a:pt x="7582" y="25787"/>
                  </a:cubicBezTo>
                  <a:cubicBezTo>
                    <a:pt x="8911" y="23163"/>
                    <a:pt x="11455" y="20874"/>
                    <a:pt x="14204" y="18897"/>
                  </a:cubicBezTo>
                  <a:close/>
                  <a:moveTo>
                    <a:pt x="35198" y="24947"/>
                  </a:moveTo>
                  <a:cubicBezTo>
                    <a:pt x="35198" y="25015"/>
                    <a:pt x="35202" y="25084"/>
                    <a:pt x="35206" y="25152"/>
                  </a:cubicBezTo>
                  <a:cubicBezTo>
                    <a:pt x="34670" y="25728"/>
                    <a:pt x="34138" y="26304"/>
                    <a:pt x="33606" y="26880"/>
                  </a:cubicBezTo>
                  <a:cubicBezTo>
                    <a:pt x="32177" y="27564"/>
                    <a:pt x="30768" y="28253"/>
                    <a:pt x="29412" y="28960"/>
                  </a:cubicBezTo>
                  <a:cubicBezTo>
                    <a:pt x="31313" y="27600"/>
                    <a:pt x="33257" y="26275"/>
                    <a:pt x="35198" y="24947"/>
                  </a:cubicBezTo>
                  <a:close/>
                  <a:moveTo>
                    <a:pt x="82050" y="30753"/>
                  </a:moveTo>
                  <a:cubicBezTo>
                    <a:pt x="83182" y="32002"/>
                    <a:pt x="81618" y="35483"/>
                    <a:pt x="80535" y="37715"/>
                  </a:cubicBezTo>
                  <a:cubicBezTo>
                    <a:pt x="80363" y="37691"/>
                    <a:pt x="80191" y="37683"/>
                    <a:pt x="80015" y="37679"/>
                  </a:cubicBezTo>
                  <a:cubicBezTo>
                    <a:pt x="80631" y="36171"/>
                    <a:pt x="81051" y="34635"/>
                    <a:pt x="81103" y="33122"/>
                  </a:cubicBezTo>
                  <a:cubicBezTo>
                    <a:pt x="81243" y="32969"/>
                    <a:pt x="81383" y="32829"/>
                    <a:pt x="81519" y="32677"/>
                  </a:cubicBezTo>
                  <a:cubicBezTo>
                    <a:pt x="81984" y="32162"/>
                    <a:pt x="82100" y="31625"/>
                    <a:pt x="81995" y="31133"/>
                  </a:cubicBezTo>
                  <a:cubicBezTo>
                    <a:pt x="82113" y="30996"/>
                    <a:pt x="82150" y="30866"/>
                    <a:pt x="82050" y="30753"/>
                  </a:cubicBezTo>
                  <a:close/>
                  <a:moveTo>
                    <a:pt x="24039" y="37231"/>
                  </a:moveTo>
                  <a:lnTo>
                    <a:pt x="24039" y="37231"/>
                  </a:lnTo>
                  <a:cubicBezTo>
                    <a:pt x="21838" y="39604"/>
                    <a:pt x="19629" y="41972"/>
                    <a:pt x="17396" y="44321"/>
                  </a:cubicBezTo>
                  <a:cubicBezTo>
                    <a:pt x="17372" y="44333"/>
                    <a:pt x="17353" y="44341"/>
                    <a:pt x="17329" y="44353"/>
                  </a:cubicBezTo>
                  <a:lnTo>
                    <a:pt x="17329" y="44353"/>
                  </a:lnTo>
                  <a:cubicBezTo>
                    <a:pt x="18181" y="43385"/>
                    <a:pt x="19001" y="42448"/>
                    <a:pt x="19730" y="41552"/>
                  </a:cubicBezTo>
                  <a:cubicBezTo>
                    <a:pt x="20634" y="40444"/>
                    <a:pt x="21462" y="39287"/>
                    <a:pt x="22262" y="38116"/>
                  </a:cubicBezTo>
                  <a:cubicBezTo>
                    <a:pt x="22866" y="37823"/>
                    <a:pt x="23459" y="37527"/>
                    <a:pt x="24039" y="37231"/>
                  </a:cubicBezTo>
                  <a:close/>
                  <a:moveTo>
                    <a:pt x="47909" y="45757"/>
                  </a:moveTo>
                  <a:lnTo>
                    <a:pt x="47909" y="45757"/>
                  </a:lnTo>
                  <a:cubicBezTo>
                    <a:pt x="47757" y="46286"/>
                    <a:pt x="47613" y="46818"/>
                    <a:pt x="47486" y="47350"/>
                  </a:cubicBezTo>
                  <a:cubicBezTo>
                    <a:pt x="45705" y="49346"/>
                    <a:pt x="43813" y="51271"/>
                    <a:pt x="41816" y="53144"/>
                  </a:cubicBezTo>
                  <a:cubicBezTo>
                    <a:pt x="41844" y="52991"/>
                    <a:pt x="41868" y="52843"/>
                    <a:pt x="41896" y="52695"/>
                  </a:cubicBezTo>
                  <a:cubicBezTo>
                    <a:pt x="41988" y="52195"/>
                    <a:pt x="42108" y="51703"/>
                    <a:pt x="42228" y="51207"/>
                  </a:cubicBezTo>
                  <a:cubicBezTo>
                    <a:pt x="42801" y="50491"/>
                    <a:pt x="43377" y="49778"/>
                    <a:pt x="43961" y="49067"/>
                  </a:cubicBezTo>
                  <a:cubicBezTo>
                    <a:pt x="45292" y="47974"/>
                    <a:pt x="46609" y="46873"/>
                    <a:pt x="47909" y="45757"/>
                  </a:cubicBezTo>
                  <a:close/>
                  <a:moveTo>
                    <a:pt x="42628" y="36615"/>
                  </a:moveTo>
                  <a:lnTo>
                    <a:pt x="42628" y="36615"/>
                  </a:lnTo>
                  <a:cubicBezTo>
                    <a:pt x="42092" y="37539"/>
                    <a:pt x="41576" y="38483"/>
                    <a:pt x="41072" y="39440"/>
                  </a:cubicBezTo>
                  <a:cubicBezTo>
                    <a:pt x="38243" y="42389"/>
                    <a:pt x="35550" y="45409"/>
                    <a:pt x="33054" y="48386"/>
                  </a:cubicBezTo>
                  <a:cubicBezTo>
                    <a:pt x="32457" y="49094"/>
                    <a:pt x="31549" y="50295"/>
                    <a:pt x="30624" y="51719"/>
                  </a:cubicBezTo>
                  <a:cubicBezTo>
                    <a:pt x="29200" y="52808"/>
                    <a:pt x="27560" y="53999"/>
                    <a:pt x="25708" y="54564"/>
                  </a:cubicBezTo>
                  <a:cubicBezTo>
                    <a:pt x="25887" y="53667"/>
                    <a:pt x="26260" y="52788"/>
                    <a:pt x="26727" y="51927"/>
                  </a:cubicBezTo>
                  <a:cubicBezTo>
                    <a:pt x="30284" y="47514"/>
                    <a:pt x="34550" y="43436"/>
                    <a:pt x="38747" y="39324"/>
                  </a:cubicBezTo>
                  <a:cubicBezTo>
                    <a:pt x="40083" y="38479"/>
                    <a:pt x="41372" y="37571"/>
                    <a:pt x="42628" y="36615"/>
                  </a:cubicBezTo>
                  <a:close/>
                  <a:moveTo>
                    <a:pt x="64182" y="53560"/>
                  </a:moveTo>
                  <a:lnTo>
                    <a:pt x="64182" y="53560"/>
                  </a:lnTo>
                  <a:cubicBezTo>
                    <a:pt x="63086" y="55377"/>
                    <a:pt x="61750" y="57681"/>
                    <a:pt x="60065" y="59650"/>
                  </a:cubicBezTo>
                  <a:cubicBezTo>
                    <a:pt x="60278" y="58717"/>
                    <a:pt x="60553" y="57777"/>
                    <a:pt x="60885" y="56836"/>
                  </a:cubicBezTo>
                  <a:cubicBezTo>
                    <a:pt x="60954" y="56708"/>
                    <a:pt x="61026" y="56581"/>
                    <a:pt x="61098" y="56452"/>
                  </a:cubicBezTo>
                  <a:cubicBezTo>
                    <a:pt x="62141" y="55504"/>
                    <a:pt x="63170" y="54536"/>
                    <a:pt x="64182" y="53560"/>
                  </a:cubicBezTo>
                  <a:close/>
                  <a:moveTo>
                    <a:pt x="72865" y="51691"/>
                  </a:moveTo>
                  <a:cubicBezTo>
                    <a:pt x="71520" y="53840"/>
                    <a:pt x="70128" y="55876"/>
                    <a:pt x="68499" y="57901"/>
                  </a:cubicBezTo>
                  <a:cubicBezTo>
                    <a:pt x="67219" y="59497"/>
                    <a:pt x="65931" y="61085"/>
                    <a:pt x="64518" y="62598"/>
                  </a:cubicBezTo>
                  <a:cubicBezTo>
                    <a:pt x="65811" y="61118"/>
                    <a:pt x="66939" y="59521"/>
                    <a:pt x="67971" y="58012"/>
                  </a:cubicBezTo>
                  <a:cubicBezTo>
                    <a:pt x="69323" y="56044"/>
                    <a:pt x="70560" y="54020"/>
                    <a:pt x="71768" y="51983"/>
                  </a:cubicBezTo>
                  <a:cubicBezTo>
                    <a:pt x="72148" y="51903"/>
                    <a:pt x="72509" y="51803"/>
                    <a:pt x="72865" y="51691"/>
                  </a:cubicBezTo>
                  <a:close/>
                  <a:moveTo>
                    <a:pt x="40544" y="62790"/>
                  </a:moveTo>
                  <a:lnTo>
                    <a:pt x="40544" y="62790"/>
                  </a:lnTo>
                  <a:cubicBezTo>
                    <a:pt x="40515" y="63059"/>
                    <a:pt x="40544" y="63323"/>
                    <a:pt x="40616" y="63578"/>
                  </a:cubicBezTo>
                  <a:cubicBezTo>
                    <a:pt x="39656" y="63839"/>
                    <a:pt x="38687" y="64010"/>
                    <a:pt x="37715" y="64067"/>
                  </a:cubicBezTo>
                  <a:cubicBezTo>
                    <a:pt x="38675" y="63694"/>
                    <a:pt x="39619" y="63266"/>
                    <a:pt x="40544" y="62790"/>
                  </a:cubicBezTo>
                  <a:close/>
                  <a:moveTo>
                    <a:pt x="50186" y="0"/>
                  </a:moveTo>
                  <a:cubicBezTo>
                    <a:pt x="45685" y="0"/>
                    <a:pt x="40923" y="1348"/>
                    <a:pt x="36618" y="3181"/>
                  </a:cubicBezTo>
                  <a:cubicBezTo>
                    <a:pt x="36178" y="2361"/>
                    <a:pt x="35154" y="1729"/>
                    <a:pt x="34077" y="1729"/>
                  </a:cubicBezTo>
                  <a:cubicBezTo>
                    <a:pt x="33826" y="1729"/>
                    <a:pt x="33573" y="1764"/>
                    <a:pt x="33325" y="1836"/>
                  </a:cubicBezTo>
                  <a:cubicBezTo>
                    <a:pt x="27968" y="3409"/>
                    <a:pt x="24286" y="7651"/>
                    <a:pt x="21090" y="11575"/>
                  </a:cubicBezTo>
                  <a:cubicBezTo>
                    <a:pt x="19313" y="12495"/>
                    <a:pt x="17597" y="13472"/>
                    <a:pt x="15956" y="14456"/>
                  </a:cubicBezTo>
                  <a:cubicBezTo>
                    <a:pt x="10915" y="17477"/>
                    <a:pt x="5053" y="21594"/>
                    <a:pt x="3577" y="26860"/>
                  </a:cubicBezTo>
                  <a:cubicBezTo>
                    <a:pt x="3376" y="27580"/>
                    <a:pt x="3833" y="28441"/>
                    <a:pt x="4774" y="28609"/>
                  </a:cubicBezTo>
                  <a:cubicBezTo>
                    <a:pt x="4861" y="28624"/>
                    <a:pt x="4953" y="28628"/>
                    <a:pt x="5042" y="28640"/>
                  </a:cubicBezTo>
                  <a:cubicBezTo>
                    <a:pt x="3733" y="30133"/>
                    <a:pt x="2445" y="31629"/>
                    <a:pt x="1168" y="33126"/>
                  </a:cubicBezTo>
                  <a:cubicBezTo>
                    <a:pt x="0" y="34490"/>
                    <a:pt x="1320" y="36059"/>
                    <a:pt x="2937" y="36459"/>
                  </a:cubicBezTo>
                  <a:cubicBezTo>
                    <a:pt x="2625" y="37339"/>
                    <a:pt x="2429" y="38247"/>
                    <a:pt x="2373" y="39191"/>
                  </a:cubicBezTo>
                  <a:cubicBezTo>
                    <a:pt x="2329" y="39955"/>
                    <a:pt x="2933" y="40904"/>
                    <a:pt x="3789" y="41236"/>
                  </a:cubicBezTo>
                  <a:cubicBezTo>
                    <a:pt x="4061" y="41340"/>
                    <a:pt x="4342" y="41436"/>
                    <a:pt x="4621" y="41520"/>
                  </a:cubicBezTo>
                  <a:cubicBezTo>
                    <a:pt x="2949" y="44141"/>
                    <a:pt x="1600" y="46878"/>
                    <a:pt x="848" y="49826"/>
                  </a:cubicBezTo>
                  <a:cubicBezTo>
                    <a:pt x="484" y="51263"/>
                    <a:pt x="1876" y="52795"/>
                    <a:pt x="3544" y="52795"/>
                  </a:cubicBezTo>
                  <a:cubicBezTo>
                    <a:pt x="3813" y="52795"/>
                    <a:pt x="4089" y="52755"/>
                    <a:pt x="4366" y="52668"/>
                  </a:cubicBezTo>
                  <a:lnTo>
                    <a:pt x="4366" y="52668"/>
                  </a:lnTo>
                  <a:cubicBezTo>
                    <a:pt x="2809" y="55332"/>
                    <a:pt x="1720" y="58105"/>
                    <a:pt x="1568" y="60982"/>
                  </a:cubicBezTo>
                  <a:cubicBezTo>
                    <a:pt x="1496" y="62334"/>
                    <a:pt x="3016" y="63318"/>
                    <a:pt x="4497" y="63318"/>
                  </a:cubicBezTo>
                  <a:cubicBezTo>
                    <a:pt x="5182" y="63318"/>
                    <a:pt x="5858" y="63107"/>
                    <a:pt x="6370" y="62630"/>
                  </a:cubicBezTo>
                  <a:cubicBezTo>
                    <a:pt x="7862" y="61229"/>
                    <a:pt x="9330" y="59809"/>
                    <a:pt x="10791" y="58381"/>
                  </a:cubicBezTo>
                  <a:cubicBezTo>
                    <a:pt x="10867" y="59585"/>
                    <a:pt x="12395" y="60505"/>
                    <a:pt x="13856" y="60505"/>
                  </a:cubicBezTo>
                  <a:cubicBezTo>
                    <a:pt x="14344" y="60505"/>
                    <a:pt x="14824" y="60406"/>
                    <a:pt x="15241" y="60173"/>
                  </a:cubicBezTo>
                  <a:lnTo>
                    <a:pt x="15241" y="60173"/>
                  </a:lnTo>
                  <a:cubicBezTo>
                    <a:pt x="14912" y="60926"/>
                    <a:pt x="14604" y="61682"/>
                    <a:pt x="14332" y="62459"/>
                  </a:cubicBezTo>
                  <a:cubicBezTo>
                    <a:pt x="13856" y="63827"/>
                    <a:pt x="15272" y="65527"/>
                    <a:pt x="17001" y="65527"/>
                  </a:cubicBezTo>
                  <a:cubicBezTo>
                    <a:pt x="17281" y="65527"/>
                    <a:pt x="17573" y="65483"/>
                    <a:pt x="17861" y="65383"/>
                  </a:cubicBezTo>
                  <a:cubicBezTo>
                    <a:pt x="21290" y="64215"/>
                    <a:pt x="24371" y="62654"/>
                    <a:pt x="27228" y="60858"/>
                  </a:cubicBezTo>
                  <a:lnTo>
                    <a:pt x="27228" y="60858"/>
                  </a:lnTo>
                  <a:cubicBezTo>
                    <a:pt x="27076" y="61590"/>
                    <a:pt x="26960" y="62334"/>
                    <a:pt x="26919" y="63090"/>
                  </a:cubicBezTo>
                  <a:cubicBezTo>
                    <a:pt x="26847" y="64455"/>
                    <a:pt x="28296" y="65427"/>
                    <a:pt x="29820" y="65495"/>
                  </a:cubicBezTo>
                  <a:lnTo>
                    <a:pt x="29893" y="65495"/>
                  </a:lnTo>
                  <a:cubicBezTo>
                    <a:pt x="30513" y="66884"/>
                    <a:pt x="31729" y="68028"/>
                    <a:pt x="33778" y="68612"/>
                  </a:cubicBezTo>
                  <a:cubicBezTo>
                    <a:pt x="34958" y="68948"/>
                    <a:pt x="36158" y="69096"/>
                    <a:pt x="37355" y="69096"/>
                  </a:cubicBezTo>
                  <a:cubicBezTo>
                    <a:pt x="41888" y="69096"/>
                    <a:pt x="46441" y="66952"/>
                    <a:pt x="50262" y="64627"/>
                  </a:cubicBezTo>
                  <a:cubicBezTo>
                    <a:pt x="51059" y="64315"/>
                    <a:pt x="51822" y="63938"/>
                    <a:pt x="52543" y="63506"/>
                  </a:cubicBezTo>
                  <a:lnTo>
                    <a:pt x="52543" y="63506"/>
                  </a:lnTo>
                  <a:cubicBezTo>
                    <a:pt x="52419" y="64287"/>
                    <a:pt x="52339" y="65087"/>
                    <a:pt x="52311" y="65903"/>
                  </a:cubicBezTo>
                  <a:cubicBezTo>
                    <a:pt x="52271" y="67120"/>
                    <a:pt x="53479" y="68160"/>
                    <a:pt x="54871" y="68328"/>
                  </a:cubicBezTo>
                  <a:cubicBezTo>
                    <a:pt x="55900" y="69912"/>
                    <a:pt x="57833" y="71168"/>
                    <a:pt x="59977" y="71168"/>
                  </a:cubicBezTo>
                  <a:cubicBezTo>
                    <a:pt x="60169" y="71168"/>
                    <a:pt x="60365" y="71157"/>
                    <a:pt x="60561" y="71137"/>
                  </a:cubicBezTo>
                  <a:cubicBezTo>
                    <a:pt x="64062" y="70760"/>
                    <a:pt x="66615" y="68263"/>
                    <a:pt x="68712" y="66123"/>
                  </a:cubicBezTo>
                  <a:cubicBezTo>
                    <a:pt x="72237" y="62526"/>
                    <a:pt x="75282" y="58629"/>
                    <a:pt x="77870" y="54536"/>
                  </a:cubicBezTo>
                  <a:cubicBezTo>
                    <a:pt x="81003" y="49582"/>
                    <a:pt x="83964" y="44525"/>
                    <a:pt x="86285" y="39268"/>
                  </a:cubicBezTo>
                  <a:cubicBezTo>
                    <a:pt x="87789" y="35867"/>
                    <a:pt x="90190" y="30217"/>
                    <a:pt x="86388" y="27232"/>
                  </a:cubicBezTo>
                  <a:cubicBezTo>
                    <a:pt x="85184" y="26288"/>
                    <a:pt x="83904" y="25900"/>
                    <a:pt x="82615" y="25900"/>
                  </a:cubicBezTo>
                  <a:cubicBezTo>
                    <a:pt x="81579" y="25900"/>
                    <a:pt x="80539" y="26151"/>
                    <a:pt x="79539" y="26568"/>
                  </a:cubicBezTo>
                  <a:cubicBezTo>
                    <a:pt x="80971" y="24576"/>
                    <a:pt x="82451" y="22611"/>
                    <a:pt x="84048" y="20722"/>
                  </a:cubicBezTo>
                  <a:cubicBezTo>
                    <a:pt x="85533" y="18962"/>
                    <a:pt x="83504" y="17185"/>
                    <a:pt x="81419" y="17185"/>
                  </a:cubicBezTo>
                  <a:cubicBezTo>
                    <a:pt x="80743" y="17185"/>
                    <a:pt x="80063" y="17374"/>
                    <a:pt x="79495" y="17806"/>
                  </a:cubicBezTo>
                  <a:cubicBezTo>
                    <a:pt x="78102" y="18870"/>
                    <a:pt x="76818" y="19990"/>
                    <a:pt x="75602" y="21150"/>
                  </a:cubicBezTo>
                  <a:cubicBezTo>
                    <a:pt x="75057" y="20338"/>
                    <a:pt x="74061" y="19946"/>
                    <a:pt x="72948" y="19946"/>
                  </a:cubicBezTo>
                  <a:cubicBezTo>
                    <a:pt x="72732" y="19946"/>
                    <a:pt x="72512" y="19961"/>
                    <a:pt x="72292" y="19990"/>
                  </a:cubicBezTo>
                  <a:cubicBezTo>
                    <a:pt x="72213" y="20002"/>
                    <a:pt x="72132" y="20018"/>
                    <a:pt x="72052" y="20030"/>
                  </a:cubicBezTo>
                  <a:cubicBezTo>
                    <a:pt x="72252" y="19346"/>
                    <a:pt x="72364" y="18654"/>
                    <a:pt x="72348" y="17957"/>
                  </a:cubicBezTo>
                  <a:cubicBezTo>
                    <a:pt x="72292" y="15797"/>
                    <a:pt x="70576" y="14421"/>
                    <a:pt x="68416" y="13852"/>
                  </a:cubicBezTo>
                  <a:cubicBezTo>
                    <a:pt x="68023" y="13400"/>
                    <a:pt x="67447" y="13080"/>
                    <a:pt x="66735" y="13008"/>
                  </a:cubicBezTo>
                  <a:cubicBezTo>
                    <a:pt x="67147" y="11043"/>
                    <a:pt x="66675" y="9079"/>
                    <a:pt x="64738" y="7267"/>
                  </a:cubicBezTo>
                  <a:cubicBezTo>
                    <a:pt x="63678" y="6270"/>
                    <a:pt x="62385" y="5742"/>
                    <a:pt x="60974" y="5553"/>
                  </a:cubicBezTo>
                  <a:cubicBezTo>
                    <a:pt x="60561" y="3749"/>
                    <a:pt x="59312" y="2177"/>
                    <a:pt x="56773" y="1169"/>
                  </a:cubicBezTo>
                  <a:cubicBezTo>
                    <a:pt x="54708" y="353"/>
                    <a:pt x="52479" y="0"/>
                    <a:pt x="50186" y="0"/>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 name="Google Shape;44;p7"/>
            <p:cNvSpPr/>
            <p:nvPr/>
          </p:nvSpPr>
          <p:spPr>
            <a:xfrm>
              <a:off x="2748611" y="1192720"/>
              <a:ext cx="3311049" cy="2747418"/>
            </a:xfrm>
            <a:custGeom>
              <a:avLst/>
              <a:gdLst/>
              <a:ahLst/>
              <a:cxnLst/>
              <a:rect l="l" t="t" r="r" b="b"/>
              <a:pathLst>
                <a:path w="110793" h="91933" extrusionOk="0">
                  <a:moveTo>
                    <a:pt x="50743" y="6275"/>
                  </a:moveTo>
                  <a:cubicBezTo>
                    <a:pt x="53200" y="6275"/>
                    <a:pt x="56857" y="7419"/>
                    <a:pt x="59430" y="8276"/>
                  </a:cubicBezTo>
                  <a:cubicBezTo>
                    <a:pt x="59393" y="8455"/>
                    <a:pt x="59374" y="8636"/>
                    <a:pt x="59374" y="8815"/>
                  </a:cubicBezTo>
                  <a:cubicBezTo>
                    <a:pt x="57073" y="8172"/>
                    <a:pt x="54732" y="7731"/>
                    <a:pt x="52420" y="7679"/>
                  </a:cubicBezTo>
                  <a:cubicBezTo>
                    <a:pt x="52191" y="7535"/>
                    <a:pt x="51975" y="7387"/>
                    <a:pt x="51744" y="7243"/>
                  </a:cubicBezTo>
                  <a:cubicBezTo>
                    <a:pt x="51131" y="6867"/>
                    <a:pt x="50503" y="6708"/>
                    <a:pt x="49899" y="6708"/>
                  </a:cubicBezTo>
                  <a:cubicBezTo>
                    <a:pt x="49727" y="6708"/>
                    <a:pt x="49555" y="6719"/>
                    <a:pt x="49387" y="6743"/>
                  </a:cubicBezTo>
                  <a:cubicBezTo>
                    <a:pt x="49259" y="6667"/>
                    <a:pt x="49139" y="6623"/>
                    <a:pt x="49022" y="6623"/>
                  </a:cubicBezTo>
                  <a:cubicBezTo>
                    <a:pt x="48943" y="6623"/>
                    <a:pt x="48867" y="6647"/>
                    <a:pt x="48795" y="6691"/>
                  </a:cubicBezTo>
                  <a:cubicBezTo>
                    <a:pt x="49263" y="6395"/>
                    <a:pt x="49940" y="6275"/>
                    <a:pt x="50743" y="6275"/>
                  </a:cubicBezTo>
                  <a:close/>
                  <a:moveTo>
                    <a:pt x="80740" y="16318"/>
                  </a:moveTo>
                  <a:lnTo>
                    <a:pt x="80740" y="16318"/>
                  </a:lnTo>
                  <a:cubicBezTo>
                    <a:pt x="84017" y="17727"/>
                    <a:pt x="87121" y="19182"/>
                    <a:pt x="90214" y="20887"/>
                  </a:cubicBezTo>
                  <a:cubicBezTo>
                    <a:pt x="92648" y="22231"/>
                    <a:pt x="95072" y="23584"/>
                    <a:pt x="97381" y="25064"/>
                  </a:cubicBezTo>
                  <a:cubicBezTo>
                    <a:pt x="95116" y="23708"/>
                    <a:pt x="92687" y="22528"/>
                    <a:pt x="90386" y="21443"/>
                  </a:cubicBezTo>
                  <a:cubicBezTo>
                    <a:pt x="87382" y="20027"/>
                    <a:pt x="84293" y="18730"/>
                    <a:pt x="81188" y="17466"/>
                  </a:cubicBezTo>
                  <a:cubicBezTo>
                    <a:pt x="81068" y="17066"/>
                    <a:pt x="80916" y="16686"/>
                    <a:pt x="80740" y="16318"/>
                  </a:cubicBezTo>
                  <a:close/>
                  <a:moveTo>
                    <a:pt x="83589" y="25417"/>
                  </a:moveTo>
                  <a:lnTo>
                    <a:pt x="83589" y="25417"/>
                  </a:lnTo>
                  <a:cubicBezTo>
                    <a:pt x="86362" y="26565"/>
                    <a:pt x="89878" y="27965"/>
                    <a:pt x="92883" y="29734"/>
                  </a:cubicBezTo>
                  <a:cubicBezTo>
                    <a:pt x="91459" y="29509"/>
                    <a:pt x="90022" y="29221"/>
                    <a:pt x="88591" y="28874"/>
                  </a:cubicBezTo>
                  <a:cubicBezTo>
                    <a:pt x="88399" y="28802"/>
                    <a:pt x="88202" y="28726"/>
                    <a:pt x="88006" y="28650"/>
                  </a:cubicBezTo>
                  <a:cubicBezTo>
                    <a:pt x="86554" y="27553"/>
                    <a:pt x="85081" y="26477"/>
                    <a:pt x="83589" y="25417"/>
                  </a:cubicBezTo>
                  <a:close/>
                  <a:moveTo>
                    <a:pt x="20022" y="28573"/>
                  </a:moveTo>
                  <a:cubicBezTo>
                    <a:pt x="21687" y="28573"/>
                    <a:pt x="23488" y="29394"/>
                    <a:pt x="25108" y="30374"/>
                  </a:cubicBezTo>
                  <a:cubicBezTo>
                    <a:pt x="25688" y="31262"/>
                    <a:pt x="26332" y="32135"/>
                    <a:pt x="27017" y="32979"/>
                  </a:cubicBezTo>
                  <a:cubicBezTo>
                    <a:pt x="26949" y="32942"/>
                    <a:pt x="26873" y="32899"/>
                    <a:pt x="26801" y="32859"/>
                  </a:cubicBezTo>
                  <a:cubicBezTo>
                    <a:pt x="24384" y="31514"/>
                    <a:pt x="21199" y="30130"/>
                    <a:pt x="17918" y="29322"/>
                  </a:cubicBezTo>
                  <a:cubicBezTo>
                    <a:pt x="18086" y="29073"/>
                    <a:pt x="18338" y="28885"/>
                    <a:pt x="18683" y="28774"/>
                  </a:cubicBezTo>
                  <a:cubicBezTo>
                    <a:pt x="19115" y="28634"/>
                    <a:pt x="19562" y="28573"/>
                    <a:pt x="20022" y="28573"/>
                  </a:cubicBezTo>
                  <a:close/>
                  <a:moveTo>
                    <a:pt x="20775" y="36552"/>
                  </a:moveTo>
                  <a:cubicBezTo>
                    <a:pt x="21299" y="36800"/>
                    <a:pt x="21799" y="37048"/>
                    <a:pt x="22263" y="37288"/>
                  </a:cubicBezTo>
                  <a:cubicBezTo>
                    <a:pt x="22183" y="37572"/>
                    <a:pt x="22119" y="37856"/>
                    <a:pt x="22063" y="38140"/>
                  </a:cubicBezTo>
                  <a:cubicBezTo>
                    <a:pt x="21603" y="37604"/>
                    <a:pt x="21175" y="37076"/>
                    <a:pt x="20775" y="36552"/>
                  </a:cubicBezTo>
                  <a:close/>
                  <a:moveTo>
                    <a:pt x="29277" y="41930"/>
                  </a:moveTo>
                  <a:lnTo>
                    <a:pt x="29277" y="41930"/>
                  </a:lnTo>
                  <a:cubicBezTo>
                    <a:pt x="30378" y="42705"/>
                    <a:pt x="31414" y="43542"/>
                    <a:pt x="32386" y="44430"/>
                  </a:cubicBezTo>
                  <a:cubicBezTo>
                    <a:pt x="31710" y="44526"/>
                    <a:pt x="31070" y="44766"/>
                    <a:pt x="30526" y="45106"/>
                  </a:cubicBezTo>
                  <a:cubicBezTo>
                    <a:pt x="29946" y="44066"/>
                    <a:pt x="29505" y="43001"/>
                    <a:pt x="29277" y="41930"/>
                  </a:cubicBezTo>
                  <a:close/>
                  <a:moveTo>
                    <a:pt x="11292" y="34587"/>
                  </a:moveTo>
                  <a:cubicBezTo>
                    <a:pt x="12905" y="38401"/>
                    <a:pt x="16042" y="42149"/>
                    <a:pt x="18174" y="44350"/>
                  </a:cubicBezTo>
                  <a:cubicBezTo>
                    <a:pt x="18270" y="44450"/>
                    <a:pt x="18374" y="44554"/>
                    <a:pt x="18474" y="44658"/>
                  </a:cubicBezTo>
                  <a:cubicBezTo>
                    <a:pt x="17710" y="44942"/>
                    <a:pt x="17078" y="45466"/>
                    <a:pt x="16733" y="46166"/>
                  </a:cubicBezTo>
                  <a:cubicBezTo>
                    <a:pt x="16077" y="45618"/>
                    <a:pt x="15337" y="45387"/>
                    <a:pt x="14621" y="45387"/>
                  </a:cubicBezTo>
                  <a:cubicBezTo>
                    <a:pt x="12788" y="45387"/>
                    <a:pt x="11112" y="46911"/>
                    <a:pt x="11361" y="48635"/>
                  </a:cubicBezTo>
                  <a:cubicBezTo>
                    <a:pt x="9872" y="45282"/>
                    <a:pt x="9040" y="41753"/>
                    <a:pt x="9195" y="38072"/>
                  </a:cubicBezTo>
                  <a:cubicBezTo>
                    <a:pt x="9280" y="36111"/>
                    <a:pt x="10088" y="35051"/>
                    <a:pt x="11292" y="34587"/>
                  </a:cubicBezTo>
                  <a:close/>
                  <a:moveTo>
                    <a:pt x="71694" y="42469"/>
                  </a:moveTo>
                  <a:lnTo>
                    <a:pt x="71694" y="42469"/>
                  </a:lnTo>
                  <a:cubicBezTo>
                    <a:pt x="72497" y="42633"/>
                    <a:pt x="73310" y="42781"/>
                    <a:pt x="74122" y="42918"/>
                  </a:cubicBezTo>
                  <a:cubicBezTo>
                    <a:pt x="77167" y="44783"/>
                    <a:pt x="80104" y="46766"/>
                    <a:pt x="82957" y="48859"/>
                  </a:cubicBezTo>
                  <a:cubicBezTo>
                    <a:pt x="82728" y="48831"/>
                    <a:pt x="82497" y="48807"/>
                    <a:pt x="82272" y="48775"/>
                  </a:cubicBezTo>
                  <a:cubicBezTo>
                    <a:pt x="81516" y="48679"/>
                    <a:pt x="80760" y="48555"/>
                    <a:pt x="80008" y="48427"/>
                  </a:cubicBezTo>
                  <a:cubicBezTo>
                    <a:pt x="78911" y="47831"/>
                    <a:pt x="77823" y="47223"/>
                    <a:pt x="76739" y="46611"/>
                  </a:cubicBezTo>
                  <a:cubicBezTo>
                    <a:pt x="75075" y="45219"/>
                    <a:pt x="73394" y="43834"/>
                    <a:pt x="71694" y="42469"/>
                  </a:cubicBezTo>
                  <a:close/>
                  <a:moveTo>
                    <a:pt x="98873" y="50120"/>
                  </a:moveTo>
                  <a:cubicBezTo>
                    <a:pt x="99269" y="51124"/>
                    <a:pt x="99529" y="52140"/>
                    <a:pt x="99617" y="53156"/>
                  </a:cubicBezTo>
                  <a:cubicBezTo>
                    <a:pt x="99053" y="52153"/>
                    <a:pt x="98397" y="51164"/>
                    <a:pt x="97673" y="50192"/>
                  </a:cubicBezTo>
                  <a:lnTo>
                    <a:pt x="97673" y="50192"/>
                  </a:lnTo>
                  <a:cubicBezTo>
                    <a:pt x="97780" y="50199"/>
                    <a:pt x="97889" y="50203"/>
                    <a:pt x="97996" y="50203"/>
                  </a:cubicBezTo>
                  <a:cubicBezTo>
                    <a:pt x="98297" y="50203"/>
                    <a:pt x="98589" y="50175"/>
                    <a:pt x="98873" y="50120"/>
                  </a:cubicBezTo>
                  <a:close/>
                  <a:moveTo>
                    <a:pt x="40269" y="55789"/>
                  </a:moveTo>
                  <a:cubicBezTo>
                    <a:pt x="41144" y="56349"/>
                    <a:pt x="42025" y="56906"/>
                    <a:pt x="42906" y="57466"/>
                  </a:cubicBezTo>
                  <a:cubicBezTo>
                    <a:pt x="43946" y="58962"/>
                    <a:pt x="44994" y="60439"/>
                    <a:pt x="46074" y="61859"/>
                  </a:cubicBezTo>
                  <a:cubicBezTo>
                    <a:pt x="44001" y="59867"/>
                    <a:pt x="41981" y="57830"/>
                    <a:pt x="39957" y="55797"/>
                  </a:cubicBezTo>
                  <a:cubicBezTo>
                    <a:pt x="40060" y="55797"/>
                    <a:pt x="40164" y="55793"/>
                    <a:pt x="40269" y="55789"/>
                  </a:cubicBezTo>
                  <a:close/>
                  <a:moveTo>
                    <a:pt x="57753" y="48007"/>
                  </a:moveTo>
                  <a:lnTo>
                    <a:pt x="57753" y="48007"/>
                  </a:lnTo>
                  <a:cubicBezTo>
                    <a:pt x="59162" y="48567"/>
                    <a:pt x="60602" y="49111"/>
                    <a:pt x="62054" y="49640"/>
                  </a:cubicBezTo>
                  <a:cubicBezTo>
                    <a:pt x="66556" y="52604"/>
                    <a:pt x="71165" y="55429"/>
                    <a:pt x="75699" y="58046"/>
                  </a:cubicBezTo>
                  <a:cubicBezTo>
                    <a:pt x="76783" y="58670"/>
                    <a:pt x="78611" y="59623"/>
                    <a:pt x="80784" y="60587"/>
                  </a:cubicBezTo>
                  <a:cubicBezTo>
                    <a:pt x="82449" y="62083"/>
                    <a:pt x="84265" y="63804"/>
                    <a:pt x="85125" y="65744"/>
                  </a:cubicBezTo>
                  <a:cubicBezTo>
                    <a:pt x="83757" y="65556"/>
                    <a:pt x="82416" y="65168"/>
                    <a:pt x="81100" y="64672"/>
                  </a:cubicBezTo>
                  <a:cubicBezTo>
                    <a:pt x="74370" y="60947"/>
                    <a:pt x="68156" y="56474"/>
                    <a:pt x="61879" y="52076"/>
                  </a:cubicBezTo>
                  <a:cubicBezTo>
                    <a:pt x="60594" y="50676"/>
                    <a:pt x="59206" y="49324"/>
                    <a:pt x="57753" y="48007"/>
                  </a:cubicBezTo>
                  <a:close/>
                  <a:moveTo>
                    <a:pt x="58690" y="67497"/>
                  </a:moveTo>
                  <a:cubicBezTo>
                    <a:pt x="62311" y="69802"/>
                    <a:pt x="65919" y="72114"/>
                    <a:pt x="69505" y="74455"/>
                  </a:cubicBezTo>
                  <a:cubicBezTo>
                    <a:pt x="69521" y="74479"/>
                    <a:pt x="69533" y="74503"/>
                    <a:pt x="69548" y="74527"/>
                  </a:cubicBezTo>
                  <a:cubicBezTo>
                    <a:pt x="68076" y="73630"/>
                    <a:pt x="66648" y="72775"/>
                    <a:pt x="65284" y="72010"/>
                  </a:cubicBezTo>
                  <a:cubicBezTo>
                    <a:pt x="63587" y="71062"/>
                    <a:pt x="61827" y="70193"/>
                    <a:pt x="60038" y="69353"/>
                  </a:cubicBezTo>
                  <a:cubicBezTo>
                    <a:pt x="59594" y="68721"/>
                    <a:pt x="59142" y="68101"/>
                    <a:pt x="58690" y="67497"/>
                  </a:cubicBezTo>
                  <a:close/>
                  <a:moveTo>
                    <a:pt x="30729" y="77800"/>
                  </a:moveTo>
                  <a:cubicBezTo>
                    <a:pt x="34134" y="80208"/>
                    <a:pt x="37656" y="82513"/>
                    <a:pt x="41240" y="84742"/>
                  </a:cubicBezTo>
                  <a:cubicBezTo>
                    <a:pt x="37235" y="83349"/>
                    <a:pt x="33743" y="80681"/>
                    <a:pt x="30729" y="77800"/>
                  </a:cubicBezTo>
                  <a:close/>
                  <a:moveTo>
                    <a:pt x="50300" y="1"/>
                  </a:moveTo>
                  <a:cubicBezTo>
                    <a:pt x="47687" y="1"/>
                    <a:pt x="45246" y="557"/>
                    <a:pt x="43441" y="2138"/>
                  </a:cubicBezTo>
                  <a:cubicBezTo>
                    <a:pt x="40832" y="4418"/>
                    <a:pt x="41004" y="6967"/>
                    <a:pt x="42425" y="9319"/>
                  </a:cubicBezTo>
                  <a:cubicBezTo>
                    <a:pt x="39384" y="7820"/>
                    <a:pt x="36391" y="6263"/>
                    <a:pt x="33506" y="4590"/>
                  </a:cubicBezTo>
                  <a:cubicBezTo>
                    <a:pt x="32866" y="4218"/>
                    <a:pt x="32222" y="4058"/>
                    <a:pt x="31614" y="4058"/>
                  </a:cubicBezTo>
                  <a:cubicBezTo>
                    <a:pt x="28862" y="4058"/>
                    <a:pt x="26849" y="7367"/>
                    <a:pt x="29065" y="9364"/>
                  </a:cubicBezTo>
                  <a:cubicBezTo>
                    <a:pt x="30686" y="10824"/>
                    <a:pt x="32394" y="12172"/>
                    <a:pt x="34162" y="13445"/>
                  </a:cubicBezTo>
                  <a:cubicBezTo>
                    <a:pt x="32682" y="14130"/>
                    <a:pt x="32122" y="15482"/>
                    <a:pt x="32394" y="16918"/>
                  </a:cubicBezTo>
                  <a:cubicBezTo>
                    <a:pt x="32410" y="17002"/>
                    <a:pt x="32439" y="17082"/>
                    <a:pt x="32454" y="17166"/>
                  </a:cubicBezTo>
                  <a:cubicBezTo>
                    <a:pt x="31482" y="16970"/>
                    <a:pt x="30498" y="16854"/>
                    <a:pt x="29510" y="16854"/>
                  </a:cubicBezTo>
                  <a:cubicBezTo>
                    <a:pt x="29438" y="16854"/>
                    <a:pt x="29366" y="16854"/>
                    <a:pt x="29294" y="16858"/>
                  </a:cubicBezTo>
                  <a:cubicBezTo>
                    <a:pt x="25996" y="16914"/>
                    <a:pt x="23900" y="18715"/>
                    <a:pt x="23032" y="20975"/>
                  </a:cubicBezTo>
                  <a:cubicBezTo>
                    <a:pt x="22347" y="21391"/>
                    <a:pt x="21855" y="21995"/>
                    <a:pt x="21747" y="22736"/>
                  </a:cubicBezTo>
                  <a:cubicBezTo>
                    <a:pt x="21095" y="22643"/>
                    <a:pt x="20443" y="22595"/>
                    <a:pt x="19795" y="22591"/>
                  </a:cubicBezTo>
                  <a:cubicBezTo>
                    <a:pt x="17458" y="22591"/>
                    <a:pt x="15154" y="23244"/>
                    <a:pt x="12988" y="24833"/>
                  </a:cubicBezTo>
                  <a:cubicBezTo>
                    <a:pt x="11472" y="25945"/>
                    <a:pt x="10668" y="27297"/>
                    <a:pt x="10380" y="28781"/>
                  </a:cubicBezTo>
                  <a:cubicBezTo>
                    <a:pt x="7627" y="29210"/>
                    <a:pt x="5226" y="30518"/>
                    <a:pt x="3690" y="33182"/>
                  </a:cubicBezTo>
                  <a:cubicBezTo>
                    <a:pt x="0" y="39588"/>
                    <a:pt x="2541" y="47491"/>
                    <a:pt x="6759" y="54305"/>
                  </a:cubicBezTo>
                  <a:cubicBezTo>
                    <a:pt x="5222" y="54873"/>
                    <a:pt x="4118" y="56369"/>
                    <a:pt x="4711" y="57758"/>
                  </a:cubicBezTo>
                  <a:cubicBezTo>
                    <a:pt x="7111" y="63375"/>
                    <a:pt x="13573" y="67237"/>
                    <a:pt x="19562" y="70585"/>
                  </a:cubicBezTo>
                  <a:cubicBezTo>
                    <a:pt x="20967" y="72446"/>
                    <a:pt x="22456" y="74247"/>
                    <a:pt x="23952" y="75963"/>
                  </a:cubicBezTo>
                  <a:cubicBezTo>
                    <a:pt x="28561" y="81249"/>
                    <a:pt x="34843" y="87395"/>
                    <a:pt x="42877" y="88943"/>
                  </a:cubicBezTo>
                  <a:cubicBezTo>
                    <a:pt x="43045" y="88975"/>
                    <a:pt x="43221" y="88991"/>
                    <a:pt x="43397" y="88991"/>
                  </a:cubicBezTo>
                  <a:cubicBezTo>
                    <a:pt x="44354" y="88991"/>
                    <a:pt x="45322" y="88518"/>
                    <a:pt x="45538" y="87687"/>
                  </a:cubicBezTo>
                  <a:cubicBezTo>
                    <a:pt x="45562" y="87595"/>
                    <a:pt x="45570" y="87499"/>
                    <a:pt x="45589" y="87406"/>
                  </a:cubicBezTo>
                  <a:cubicBezTo>
                    <a:pt x="47862" y="88775"/>
                    <a:pt x="50143" y="90127"/>
                    <a:pt x="52428" y="91464"/>
                  </a:cubicBezTo>
                  <a:cubicBezTo>
                    <a:pt x="52980" y="91792"/>
                    <a:pt x="53556" y="91932"/>
                    <a:pt x="54117" y="91932"/>
                  </a:cubicBezTo>
                  <a:cubicBezTo>
                    <a:pt x="55657" y="91932"/>
                    <a:pt x="57065" y="90856"/>
                    <a:pt x="57513" y="89611"/>
                  </a:cubicBezTo>
                  <a:cubicBezTo>
                    <a:pt x="58854" y="89940"/>
                    <a:pt x="60242" y="90147"/>
                    <a:pt x="61679" y="90204"/>
                  </a:cubicBezTo>
                  <a:cubicBezTo>
                    <a:pt x="61718" y="90204"/>
                    <a:pt x="61759" y="90208"/>
                    <a:pt x="61799" y="90208"/>
                  </a:cubicBezTo>
                  <a:cubicBezTo>
                    <a:pt x="62939" y="90208"/>
                    <a:pt x="64307" y="89587"/>
                    <a:pt x="64795" y="88723"/>
                  </a:cubicBezTo>
                  <a:cubicBezTo>
                    <a:pt x="64959" y="88435"/>
                    <a:pt x="65099" y="88143"/>
                    <a:pt x="65232" y="87846"/>
                  </a:cubicBezTo>
                  <a:cubicBezTo>
                    <a:pt x="69225" y="89599"/>
                    <a:pt x="73402" y="91015"/>
                    <a:pt x="77895" y="91800"/>
                  </a:cubicBezTo>
                  <a:cubicBezTo>
                    <a:pt x="78135" y="91844"/>
                    <a:pt x="78375" y="91864"/>
                    <a:pt x="78615" y="91864"/>
                  </a:cubicBezTo>
                  <a:cubicBezTo>
                    <a:pt x="80928" y="91864"/>
                    <a:pt x="83093" y="90007"/>
                    <a:pt x="82233" y="88115"/>
                  </a:cubicBezTo>
                  <a:lnTo>
                    <a:pt x="82233" y="88115"/>
                  </a:lnTo>
                  <a:cubicBezTo>
                    <a:pt x="86297" y="89748"/>
                    <a:pt x="90527" y="90887"/>
                    <a:pt x="94912" y="91048"/>
                  </a:cubicBezTo>
                  <a:cubicBezTo>
                    <a:pt x="94960" y="91048"/>
                    <a:pt x="95008" y="91052"/>
                    <a:pt x="95056" y="91052"/>
                  </a:cubicBezTo>
                  <a:cubicBezTo>
                    <a:pt x="97985" y="91052"/>
                    <a:pt x="99697" y="87678"/>
                    <a:pt x="97425" y="86014"/>
                  </a:cubicBezTo>
                  <a:cubicBezTo>
                    <a:pt x="95289" y="84450"/>
                    <a:pt x="93123" y="82909"/>
                    <a:pt x="90947" y="81381"/>
                  </a:cubicBezTo>
                  <a:cubicBezTo>
                    <a:pt x="93392" y="81273"/>
                    <a:pt x="95080" y="78456"/>
                    <a:pt x="93684" y="76716"/>
                  </a:cubicBezTo>
                  <a:lnTo>
                    <a:pt x="93684" y="76716"/>
                  </a:lnTo>
                  <a:cubicBezTo>
                    <a:pt x="94824" y="77059"/>
                    <a:pt x="95980" y="77379"/>
                    <a:pt x="97165" y="77667"/>
                  </a:cubicBezTo>
                  <a:cubicBezTo>
                    <a:pt x="97444" y="77732"/>
                    <a:pt x="97732" y="77763"/>
                    <a:pt x="98020" y="77763"/>
                  </a:cubicBezTo>
                  <a:cubicBezTo>
                    <a:pt x="100249" y="77763"/>
                    <a:pt x="102582" y="75896"/>
                    <a:pt x="101626" y="73966"/>
                  </a:cubicBezTo>
                  <a:cubicBezTo>
                    <a:pt x="99845" y="70374"/>
                    <a:pt x="97464" y="67148"/>
                    <a:pt x="94720" y="64151"/>
                  </a:cubicBezTo>
                  <a:lnTo>
                    <a:pt x="94720" y="64151"/>
                  </a:lnTo>
                  <a:cubicBezTo>
                    <a:pt x="95841" y="64312"/>
                    <a:pt x="96973" y="64432"/>
                    <a:pt x="98129" y="64476"/>
                  </a:cubicBezTo>
                  <a:lnTo>
                    <a:pt x="98277" y="64476"/>
                  </a:lnTo>
                  <a:cubicBezTo>
                    <a:pt x="100277" y="64476"/>
                    <a:pt x="101694" y="62995"/>
                    <a:pt x="101794" y="61435"/>
                  </a:cubicBezTo>
                  <a:cubicBezTo>
                    <a:pt x="101798" y="61407"/>
                    <a:pt x="101794" y="61383"/>
                    <a:pt x="101798" y="61359"/>
                  </a:cubicBezTo>
                  <a:cubicBezTo>
                    <a:pt x="103911" y="60707"/>
                    <a:pt x="105659" y="59434"/>
                    <a:pt x="106548" y="57285"/>
                  </a:cubicBezTo>
                  <a:cubicBezTo>
                    <a:pt x="109000" y="51364"/>
                    <a:pt x="104955" y="45071"/>
                    <a:pt x="100469" y="40009"/>
                  </a:cubicBezTo>
                  <a:cubicBezTo>
                    <a:pt x="99994" y="39173"/>
                    <a:pt x="99422" y="38373"/>
                    <a:pt x="98761" y="37612"/>
                  </a:cubicBezTo>
                  <a:lnTo>
                    <a:pt x="98761" y="37612"/>
                  </a:lnTo>
                  <a:cubicBezTo>
                    <a:pt x="99954" y="37744"/>
                    <a:pt x="101174" y="37828"/>
                    <a:pt x="102419" y="37856"/>
                  </a:cubicBezTo>
                  <a:cubicBezTo>
                    <a:pt x="102450" y="37856"/>
                    <a:pt x="102478" y="37860"/>
                    <a:pt x="102510" y="37860"/>
                  </a:cubicBezTo>
                  <a:cubicBezTo>
                    <a:pt x="104327" y="37860"/>
                    <a:pt x="105863" y="36608"/>
                    <a:pt x="106119" y="35175"/>
                  </a:cubicBezTo>
                  <a:cubicBezTo>
                    <a:pt x="108752" y="33999"/>
                    <a:pt x="110792" y="31699"/>
                    <a:pt x="110400" y="29210"/>
                  </a:cubicBezTo>
                  <a:cubicBezTo>
                    <a:pt x="109824" y="25540"/>
                    <a:pt x="106020" y="22864"/>
                    <a:pt x="102755" y="20667"/>
                  </a:cubicBezTo>
                  <a:cubicBezTo>
                    <a:pt x="97269" y="16970"/>
                    <a:pt x="91327" y="13781"/>
                    <a:pt x="85081" y="11068"/>
                  </a:cubicBezTo>
                  <a:cubicBezTo>
                    <a:pt x="77523" y="7783"/>
                    <a:pt x="69817" y="4678"/>
                    <a:pt x="61794" y="2246"/>
                  </a:cubicBezTo>
                  <a:cubicBezTo>
                    <a:pt x="58666" y="1293"/>
                    <a:pt x="54280" y="1"/>
                    <a:pt x="50300" y="1"/>
                  </a:cubicBezTo>
                  <a:close/>
                </a:path>
              </a:pathLst>
            </a:custGeom>
            <a:solidFill>
              <a:srgbClr val="FFFFFF">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4044673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mp; TEXT 2">
  <p:cSld name="TITLE &amp; TEXT 2">
    <p:bg>
      <p:bgPr>
        <a:blipFill>
          <a:blip r:embed="rId2">
            <a:alphaModFix/>
          </a:blip>
          <a:stretch>
            <a:fillRect/>
          </a:stretch>
        </a:blipFill>
        <a:effectLst/>
      </p:bgPr>
    </p:bg>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1219200" y="1617833"/>
            <a:ext cx="3888800" cy="1377200"/>
          </a:xfrm>
          <a:prstGeom prst="rect">
            <a:avLst/>
          </a:prstGeom>
          <a:noFill/>
          <a:ln>
            <a:noFill/>
          </a:ln>
        </p:spPr>
        <p:txBody>
          <a:bodyPr spcFirstLastPara="1" wrap="square" lIns="0" tIns="0" rIns="0" bIns="0" anchor="b" anchorCtr="0">
            <a:noAutofit/>
          </a:bodyPr>
          <a:lstStyle>
            <a:lvl1pPr lvl="0" rtl="0">
              <a:spcBef>
                <a:spcPts val="0"/>
              </a:spcBef>
              <a:spcAft>
                <a:spcPts val="0"/>
              </a:spcAft>
              <a:buSzPts val="700"/>
              <a:buNone/>
              <a:defRPr sz="4400" i="0">
                <a:solidFill>
                  <a:srgbClr val="F3F3F3"/>
                </a:solidFill>
              </a:defRPr>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a:endParaRPr/>
          </a:p>
        </p:txBody>
      </p:sp>
      <p:sp>
        <p:nvSpPr>
          <p:cNvPr id="47" name="Google Shape;47;p8"/>
          <p:cNvSpPr txBox="1">
            <a:spLocks noGrp="1"/>
          </p:cNvSpPr>
          <p:nvPr>
            <p:ph type="subTitle" idx="1"/>
          </p:nvPr>
        </p:nvSpPr>
        <p:spPr>
          <a:xfrm>
            <a:off x="1219200" y="3439733"/>
            <a:ext cx="8020800" cy="2598800"/>
          </a:xfrm>
          <a:prstGeom prst="rect">
            <a:avLst/>
          </a:prstGeom>
        </p:spPr>
        <p:txBody>
          <a:bodyPr spcFirstLastPara="1" wrap="square" lIns="0" tIns="0" rIns="0" bIns="0" anchor="t" anchorCtr="0">
            <a:noAutofit/>
          </a:bodyPr>
          <a:lstStyle>
            <a:lvl1pPr lvl="0" rtl="0">
              <a:lnSpc>
                <a:spcPct val="115000"/>
              </a:lnSpc>
              <a:spcBef>
                <a:spcPts val="0"/>
              </a:spcBef>
              <a:spcAft>
                <a:spcPts val="0"/>
              </a:spcAft>
              <a:buNone/>
              <a:defRPr sz="1867">
                <a:solidFill>
                  <a:srgbClr val="F3F3F3"/>
                </a:solidFill>
              </a:defRPr>
            </a:lvl1pPr>
            <a:lvl2pPr lvl="1" rtl="0">
              <a:lnSpc>
                <a:spcPct val="115000"/>
              </a:lnSpc>
              <a:spcBef>
                <a:spcPts val="0"/>
              </a:spcBef>
              <a:spcAft>
                <a:spcPts val="0"/>
              </a:spcAft>
              <a:buNone/>
              <a:defRPr sz="1867">
                <a:solidFill>
                  <a:srgbClr val="F3F3F3"/>
                </a:solidFill>
              </a:defRPr>
            </a:lvl2pPr>
            <a:lvl3pPr lvl="2" rtl="0">
              <a:lnSpc>
                <a:spcPct val="115000"/>
              </a:lnSpc>
              <a:spcBef>
                <a:spcPts val="0"/>
              </a:spcBef>
              <a:spcAft>
                <a:spcPts val="0"/>
              </a:spcAft>
              <a:buNone/>
              <a:defRPr sz="1867">
                <a:solidFill>
                  <a:srgbClr val="F3F3F3"/>
                </a:solidFill>
              </a:defRPr>
            </a:lvl3pPr>
            <a:lvl4pPr lvl="3" rtl="0">
              <a:lnSpc>
                <a:spcPct val="115000"/>
              </a:lnSpc>
              <a:spcBef>
                <a:spcPts val="0"/>
              </a:spcBef>
              <a:spcAft>
                <a:spcPts val="0"/>
              </a:spcAft>
              <a:buNone/>
              <a:defRPr sz="1867">
                <a:solidFill>
                  <a:srgbClr val="F3F3F3"/>
                </a:solidFill>
              </a:defRPr>
            </a:lvl4pPr>
            <a:lvl5pPr lvl="4" rtl="0">
              <a:lnSpc>
                <a:spcPct val="115000"/>
              </a:lnSpc>
              <a:spcBef>
                <a:spcPts val="0"/>
              </a:spcBef>
              <a:spcAft>
                <a:spcPts val="0"/>
              </a:spcAft>
              <a:buNone/>
              <a:defRPr sz="1867">
                <a:solidFill>
                  <a:srgbClr val="F3F3F3"/>
                </a:solidFill>
              </a:defRPr>
            </a:lvl5pPr>
            <a:lvl6pPr lvl="5" rtl="0">
              <a:lnSpc>
                <a:spcPct val="115000"/>
              </a:lnSpc>
              <a:spcBef>
                <a:spcPts val="0"/>
              </a:spcBef>
              <a:spcAft>
                <a:spcPts val="0"/>
              </a:spcAft>
              <a:buNone/>
              <a:defRPr sz="1867">
                <a:solidFill>
                  <a:srgbClr val="F3F3F3"/>
                </a:solidFill>
              </a:defRPr>
            </a:lvl6pPr>
            <a:lvl7pPr lvl="6" rtl="0">
              <a:lnSpc>
                <a:spcPct val="115000"/>
              </a:lnSpc>
              <a:spcBef>
                <a:spcPts val="0"/>
              </a:spcBef>
              <a:spcAft>
                <a:spcPts val="0"/>
              </a:spcAft>
              <a:buNone/>
              <a:defRPr sz="1867">
                <a:solidFill>
                  <a:srgbClr val="F3F3F3"/>
                </a:solidFill>
              </a:defRPr>
            </a:lvl7pPr>
            <a:lvl8pPr lvl="7" rtl="0">
              <a:lnSpc>
                <a:spcPct val="115000"/>
              </a:lnSpc>
              <a:spcBef>
                <a:spcPts val="0"/>
              </a:spcBef>
              <a:spcAft>
                <a:spcPts val="0"/>
              </a:spcAft>
              <a:buNone/>
              <a:defRPr sz="1867">
                <a:solidFill>
                  <a:srgbClr val="F3F3F3"/>
                </a:solidFill>
              </a:defRPr>
            </a:lvl8pPr>
            <a:lvl9pPr lvl="8" rtl="0">
              <a:lnSpc>
                <a:spcPct val="115000"/>
              </a:lnSpc>
              <a:spcBef>
                <a:spcPts val="0"/>
              </a:spcBef>
              <a:spcAft>
                <a:spcPts val="0"/>
              </a:spcAft>
              <a:buNone/>
              <a:defRPr sz="1867">
                <a:solidFill>
                  <a:srgbClr val="F3F3F3"/>
                </a:solidFill>
              </a:defRPr>
            </a:lvl9pPr>
          </a:lstStyle>
          <a:p>
            <a:endParaRPr/>
          </a:p>
        </p:txBody>
      </p:sp>
      <p:sp>
        <p:nvSpPr>
          <p:cNvPr id="48" name="Google Shape;48;p8"/>
          <p:cNvSpPr/>
          <p:nvPr/>
        </p:nvSpPr>
        <p:spPr>
          <a:xfrm flipH="1">
            <a:off x="487917" y="642364"/>
            <a:ext cx="2666347" cy="2103993"/>
          </a:xfrm>
          <a:custGeom>
            <a:avLst/>
            <a:gdLst/>
            <a:ahLst/>
            <a:cxnLst/>
            <a:rect l="l" t="t" r="r" b="b"/>
            <a:pathLst>
              <a:path w="90191" h="71169" extrusionOk="0">
                <a:moveTo>
                  <a:pt x="51262" y="4765"/>
                </a:moveTo>
                <a:cubicBezTo>
                  <a:pt x="51543" y="4765"/>
                  <a:pt x="51822" y="4770"/>
                  <a:pt x="52107" y="4781"/>
                </a:cubicBezTo>
                <a:cubicBezTo>
                  <a:pt x="53975" y="4833"/>
                  <a:pt x="54987" y="5361"/>
                  <a:pt x="55432" y="6154"/>
                </a:cubicBezTo>
                <a:cubicBezTo>
                  <a:pt x="51794" y="7210"/>
                  <a:pt x="48217" y="9267"/>
                  <a:pt x="46121" y="10663"/>
                </a:cubicBezTo>
                <a:cubicBezTo>
                  <a:pt x="46025" y="10731"/>
                  <a:pt x="45925" y="10799"/>
                  <a:pt x="45825" y="10863"/>
                </a:cubicBezTo>
                <a:cubicBezTo>
                  <a:pt x="45553" y="10363"/>
                  <a:pt x="45052" y="9947"/>
                  <a:pt x="44389" y="9719"/>
                </a:cubicBezTo>
                <a:cubicBezTo>
                  <a:pt x="46153" y="8262"/>
                  <a:pt x="44493" y="6181"/>
                  <a:pt x="42360" y="6181"/>
                </a:cubicBezTo>
                <a:cubicBezTo>
                  <a:pt x="42252" y="6181"/>
                  <a:pt x="42140" y="6190"/>
                  <a:pt x="42032" y="6198"/>
                </a:cubicBezTo>
                <a:cubicBezTo>
                  <a:pt x="44973" y="5302"/>
                  <a:pt x="48058" y="4765"/>
                  <a:pt x="51262" y="4765"/>
                </a:cubicBezTo>
                <a:close/>
                <a:moveTo>
                  <a:pt x="53559" y="12371"/>
                </a:moveTo>
                <a:lnTo>
                  <a:pt x="53559" y="12371"/>
                </a:lnTo>
                <a:cubicBezTo>
                  <a:pt x="53323" y="12716"/>
                  <a:pt x="53087" y="13044"/>
                  <a:pt x="52859" y="13348"/>
                </a:cubicBezTo>
                <a:cubicBezTo>
                  <a:pt x="52583" y="13296"/>
                  <a:pt x="52315" y="13252"/>
                  <a:pt x="52038" y="13216"/>
                </a:cubicBezTo>
                <a:cubicBezTo>
                  <a:pt x="52551" y="12916"/>
                  <a:pt x="53059" y="12632"/>
                  <a:pt x="53559" y="12371"/>
                </a:cubicBezTo>
                <a:close/>
                <a:moveTo>
                  <a:pt x="60457" y="10499"/>
                </a:moveTo>
                <a:cubicBezTo>
                  <a:pt x="60693" y="10607"/>
                  <a:pt x="60869" y="10772"/>
                  <a:pt x="60978" y="10999"/>
                </a:cubicBezTo>
                <a:cubicBezTo>
                  <a:pt x="61593" y="12308"/>
                  <a:pt x="60645" y="13856"/>
                  <a:pt x="59453" y="15213"/>
                </a:cubicBezTo>
                <a:cubicBezTo>
                  <a:pt x="58601" y="15592"/>
                  <a:pt x="57772" y="16017"/>
                  <a:pt x="56965" y="16465"/>
                </a:cubicBezTo>
                <a:cubicBezTo>
                  <a:pt x="57004" y="16417"/>
                  <a:pt x="57044" y="16369"/>
                  <a:pt x="57080" y="16325"/>
                </a:cubicBezTo>
                <a:cubicBezTo>
                  <a:pt x="58365" y="14737"/>
                  <a:pt x="59685" y="12648"/>
                  <a:pt x="60457" y="10499"/>
                </a:cubicBezTo>
                <a:close/>
                <a:moveTo>
                  <a:pt x="48430" y="17945"/>
                </a:moveTo>
                <a:lnTo>
                  <a:pt x="48430" y="17945"/>
                </a:lnTo>
                <a:cubicBezTo>
                  <a:pt x="47685" y="18670"/>
                  <a:pt x="46889" y="19346"/>
                  <a:pt x="46041" y="19985"/>
                </a:cubicBezTo>
                <a:cubicBezTo>
                  <a:pt x="45949" y="19542"/>
                  <a:pt x="45721" y="19121"/>
                  <a:pt x="45397" y="18766"/>
                </a:cubicBezTo>
                <a:cubicBezTo>
                  <a:pt x="46389" y="18382"/>
                  <a:pt x="47405" y="18098"/>
                  <a:pt x="48430" y="17945"/>
                </a:cubicBezTo>
                <a:close/>
                <a:moveTo>
                  <a:pt x="14204" y="18897"/>
                </a:moveTo>
                <a:lnTo>
                  <a:pt x="14204" y="18897"/>
                </a:lnTo>
                <a:cubicBezTo>
                  <a:pt x="11908" y="21130"/>
                  <a:pt x="9710" y="23439"/>
                  <a:pt x="7582" y="25787"/>
                </a:cubicBezTo>
                <a:cubicBezTo>
                  <a:pt x="8911" y="23163"/>
                  <a:pt x="11455" y="20874"/>
                  <a:pt x="14204" y="18897"/>
                </a:cubicBezTo>
                <a:close/>
                <a:moveTo>
                  <a:pt x="35198" y="24947"/>
                </a:moveTo>
                <a:cubicBezTo>
                  <a:pt x="35198" y="25015"/>
                  <a:pt x="35202" y="25084"/>
                  <a:pt x="35206" y="25152"/>
                </a:cubicBezTo>
                <a:cubicBezTo>
                  <a:pt x="34670" y="25728"/>
                  <a:pt x="34138" y="26304"/>
                  <a:pt x="33606" y="26880"/>
                </a:cubicBezTo>
                <a:cubicBezTo>
                  <a:pt x="32177" y="27564"/>
                  <a:pt x="30768" y="28253"/>
                  <a:pt x="29412" y="28960"/>
                </a:cubicBezTo>
                <a:cubicBezTo>
                  <a:pt x="31313" y="27600"/>
                  <a:pt x="33257" y="26275"/>
                  <a:pt x="35198" y="24947"/>
                </a:cubicBezTo>
                <a:close/>
                <a:moveTo>
                  <a:pt x="82050" y="30753"/>
                </a:moveTo>
                <a:cubicBezTo>
                  <a:pt x="83182" y="32002"/>
                  <a:pt x="81618" y="35483"/>
                  <a:pt x="80535" y="37715"/>
                </a:cubicBezTo>
                <a:cubicBezTo>
                  <a:pt x="80363" y="37691"/>
                  <a:pt x="80191" y="37683"/>
                  <a:pt x="80015" y="37679"/>
                </a:cubicBezTo>
                <a:cubicBezTo>
                  <a:pt x="80631" y="36171"/>
                  <a:pt x="81051" y="34635"/>
                  <a:pt x="81103" y="33122"/>
                </a:cubicBezTo>
                <a:cubicBezTo>
                  <a:pt x="81243" y="32969"/>
                  <a:pt x="81383" y="32829"/>
                  <a:pt x="81519" y="32677"/>
                </a:cubicBezTo>
                <a:cubicBezTo>
                  <a:pt x="81984" y="32162"/>
                  <a:pt x="82100" y="31625"/>
                  <a:pt x="81995" y="31133"/>
                </a:cubicBezTo>
                <a:cubicBezTo>
                  <a:pt x="82113" y="30996"/>
                  <a:pt x="82150" y="30866"/>
                  <a:pt x="82050" y="30753"/>
                </a:cubicBezTo>
                <a:close/>
                <a:moveTo>
                  <a:pt x="24039" y="37231"/>
                </a:moveTo>
                <a:lnTo>
                  <a:pt x="24039" y="37231"/>
                </a:lnTo>
                <a:cubicBezTo>
                  <a:pt x="21838" y="39604"/>
                  <a:pt x="19629" y="41972"/>
                  <a:pt x="17396" y="44321"/>
                </a:cubicBezTo>
                <a:cubicBezTo>
                  <a:pt x="17372" y="44333"/>
                  <a:pt x="17353" y="44341"/>
                  <a:pt x="17329" y="44353"/>
                </a:cubicBezTo>
                <a:lnTo>
                  <a:pt x="17329" y="44353"/>
                </a:lnTo>
                <a:cubicBezTo>
                  <a:pt x="18181" y="43385"/>
                  <a:pt x="19001" y="42448"/>
                  <a:pt x="19730" y="41552"/>
                </a:cubicBezTo>
                <a:cubicBezTo>
                  <a:pt x="20634" y="40444"/>
                  <a:pt x="21462" y="39287"/>
                  <a:pt x="22262" y="38116"/>
                </a:cubicBezTo>
                <a:cubicBezTo>
                  <a:pt x="22866" y="37823"/>
                  <a:pt x="23459" y="37527"/>
                  <a:pt x="24039" y="37231"/>
                </a:cubicBezTo>
                <a:close/>
                <a:moveTo>
                  <a:pt x="47909" y="45757"/>
                </a:moveTo>
                <a:lnTo>
                  <a:pt x="47909" y="45757"/>
                </a:lnTo>
                <a:cubicBezTo>
                  <a:pt x="47757" y="46286"/>
                  <a:pt x="47613" y="46818"/>
                  <a:pt x="47486" y="47350"/>
                </a:cubicBezTo>
                <a:cubicBezTo>
                  <a:pt x="45705" y="49346"/>
                  <a:pt x="43813" y="51271"/>
                  <a:pt x="41816" y="53144"/>
                </a:cubicBezTo>
                <a:cubicBezTo>
                  <a:pt x="41844" y="52991"/>
                  <a:pt x="41868" y="52843"/>
                  <a:pt x="41896" y="52695"/>
                </a:cubicBezTo>
                <a:cubicBezTo>
                  <a:pt x="41988" y="52195"/>
                  <a:pt x="42108" y="51703"/>
                  <a:pt x="42228" y="51207"/>
                </a:cubicBezTo>
                <a:cubicBezTo>
                  <a:pt x="42801" y="50491"/>
                  <a:pt x="43377" y="49778"/>
                  <a:pt x="43961" y="49067"/>
                </a:cubicBezTo>
                <a:cubicBezTo>
                  <a:pt x="45292" y="47974"/>
                  <a:pt x="46609" y="46873"/>
                  <a:pt x="47909" y="45757"/>
                </a:cubicBezTo>
                <a:close/>
                <a:moveTo>
                  <a:pt x="42628" y="36615"/>
                </a:moveTo>
                <a:lnTo>
                  <a:pt x="42628" y="36615"/>
                </a:lnTo>
                <a:cubicBezTo>
                  <a:pt x="42092" y="37539"/>
                  <a:pt x="41576" y="38483"/>
                  <a:pt x="41072" y="39440"/>
                </a:cubicBezTo>
                <a:cubicBezTo>
                  <a:pt x="38243" y="42389"/>
                  <a:pt x="35550" y="45409"/>
                  <a:pt x="33054" y="48386"/>
                </a:cubicBezTo>
                <a:cubicBezTo>
                  <a:pt x="32457" y="49094"/>
                  <a:pt x="31549" y="50295"/>
                  <a:pt x="30624" y="51719"/>
                </a:cubicBezTo>
                <a:cubicBezTo>
                  <a:pt x="29200" y="52808"/>
                  <a:pt x="27560" y="53999"/>
                  <a:pt x="25708" y="54564"/>
                </a:cubicBezTo>
                <a:cubicBezTo>
                  <a:pt x="25887" y="53667"/>
                  <a:pt x="26260" y="52788"/>
                  <a:pt x="26727" y="51927"/>
                </a:cubicBezTo>
                <a:cubicBezTo>
                  <a:pt x="30284" y="47514"/>
                  <a:pt x="34550" y="43436"/>
                  <a:pt x="38747" y="39324"/>
                </a:cubicBezTo>
                <a:cubicBezTo>
                  <a:pt x="40083" y="38479"/>
                  <a:pt x="41372" y="37571"/>
                  <a:pt x="42628" y="36615"/>
                </a:cubicBezTo>
                <a:close/>
                <a:moveTo>
                  <a:pt x="64182" y="53560"/>
                </a:moveTo>
                <a:lnTo>
                  <a:pt x="64182" y="53560"/>
                </a:lnTo>
                <a:cubicBezTo>
                  <a:pt x="63086" y="55377"/>
                  <a:pt x="61750" y="57681"/>
                  <a:pt x="60065" y="59650"/>
                </a:cubicBezTo>
                <a:cubicBezTo>
                  <a:pt x="60278" y="58717"/>
                  <a:pt x="60553" y="57777"/>
                  <a:pt x="60885" y="56836"/>
                </a:cubicBezTo>
                <a:cubicBezTo>
                  <a:pt x="60954" y="56708"/>
                  <a:pt x="61026" y="56581"/>
                  <a:pt x="61098" y="56452"/>
                </a:cubicBezTo>
                <a:cubicBezTo>
                  <a:pt x="62141" y="55504"/>
                  <a:pt x="63170" y="54536"/>
                  <a:pt x="64182" y="53560"/>
                </a:cubicBezTo>
                <a:close/>
                <a:moveTo>
                  <a:pt x="72865" y="51691"/>
                </a:moveTo>
                <a:cubicBezTo>
                  <a:pt x="71520" y="53840"/>
                  <a:pt x="70128" y="55876"/>
                  <a:pt x="68499" y="57901"/>
                </a:cubicBezTo>
                <a:cubicBezTo>
                  <a:pt x="67219" y="59497"/>
                  <a:pt x="65931" y="61085"/>
                  <a:pt x="64518" y="62598"/>
                </a:cubicBezTo>
                <a:cubicBezTo>
                  <a:pt x="65811" y="61118"/>
                  <a:pt x="66939" y="59521"/>
                  <a:pt x="67971" y="58012"/>
                </a:cubicBezTo>
                <a:cubicBezTo>
                  <a:pt x="69323" y="56044"/>
                  <a:pt x="70560" y="54020"/>
                  <a:pt x="71768" y="51983"/>
                </a:cubicBezTo>
                <a:cubicBezTo>
                  <a:pt x="72148" y="51903"/>
                  <a:pt x="72509" y="51803"/>
                  <a:pt x="72865" y="51691"/>
                </a:cubicBezTo>
                <a:close/>
                <a:moveTo>
                  <a:pt x="40544" y="62790"/>
                </a:moveTo>
                <a:lnTo>
                  <a:pt x="40544" y="62790"/>
                </a:lnTo>
                <a:cubicBezTo>
                  <a:pt x="40515" y="63059"/>
                  <a:pt x="40544" y="63323"/>
                  <a:pt x="40616" y="63578"/>
                </a:cubicBezTo>
                <a:cubicBezTo>
                  <a:pt x="39656" y="63839"/>
                  <a:pt x="38687" y="64010"/>
                  <a:pt x="37715" y="64067"/>
                </a:cubicBezTo>
                <a:cubicBezTo>
                  <a:pt x="38675" y="63694"/>
                  <a:pt x="39619" y="63266"/>
                  <a:pt x="40544" y="62790"/>
                </a:cubicBezTo>
                <a:close/>
                <a:moveTo>
                  <a:pt x="50186" y="0"/>
                </a:moveTo>
                <a:cubicBezTo>
                  <a:pt x="45685" y="0"/>
                  <a:pt x="40923" y="1348"/>
                  <a:pt x="36618" y="3181"/>
                </a:cubicBezTo>
                <a:cubicBezTo>
                  <a:pt x="36178" y="2361"/>
                  <a:pt x="35154" y="1729"/>
                  <a:pt x="34077" y="1729"/>
                </a:cubicBezTo>
                <a:cubicBezTo>
                  <a:pt x="33826" y="1729"/>
                  <a:pt x="33573" y="1764"/>
                  <a:pt x="33325" y="1836"/>
                </a:cubicBezTo>
                <a:cubicBezTo>
                  <a:pt x="27968" y="3409"/>
                  <a:pt x="24286" y="7651"/>
                  <a:pt x="21090" y="11575"/>
                </a:cubicBezTo>
                <a:cubicBezTo>
                  <a:pt x="19313" y="12495"/>
                  <a:pt x="17597" y="13472"/>
                  <a:pt x="15956" y="14456"/>
                </a:cubicBezTo>
                <a:cubicBezTo>
                  <a:pt x="10915" y="17477"/>
                  <a:pt x="5053" y="21594"/>
                  <a:pt x="3577" y="26860"/>
                </a:cubicBezTo>
                <a:cubicBezTo>
                  <a:pt x="3376" y="27580"/>
                  <a:pt x="3833" y="28441"/>
                  <a:pt x="4774" y="28609"/>
                </a:cubicBezTo>
                <a:cubicBezTo>
                  <a:pt x="4861" y="28624"/>
                  <a:pt x="4953" y="28628"/>
                  <a:pt x="5042" y="28640"/>
                </a:cubicBezTo>
                <a:cubicBezTo>
                  <a:pt x="3733" y="30133"/>
                  <a:pt x="2445" y="31629"/>
                  <a:pt x="1168" y="33126"/>
                </a:cubicBezTo>
                <a:cubicBezTo>
                  <a:pt x="0" y="34490"/>
                  <a:pt x="1320" y="36059"/>
                  <a:pt x="2937" y="36459"/>
                </a:cubicBezTo>
                <a:cubicBezTo>
                  <a:pt x="2625" y="37339"/>
                  <a:pt x="2429" y="38247"/>
                  <a:pt x="2373" y="39191"/>
                </a:cubicBezTo>
                <a:cubicBezTo>
                  <a:pt x="2329" y="39955"/>
                  <a:pt x="2933" y="40904"/>
                  <a:pt x="3789" y="41236"/>
                </a:cubicBezTo>
                <a:cubicBezTo>
                  <a:pt x="4061" y="41340"/>
                  <a:pt x="4342" y="41436"/>
                  <a:pt x="4621" y="41520"/>
                </a:cubicBezTo>
                <a:cubicBezTo>
                  <a:pt x="2949" y="44141"/>
                  <a:pt x="1600" y="46878"/>
                  <a:pt x="848" y="49826"/>
                </a:cubicBezTo>
                <a:cubicBezTo>
                  <a:pt x="484" y="51263"/>
                  <a:pt x="1876" y="52795"/>
                  <a:pt x="3544" y="52795"/>
                </a:cubicBezTo>
                <a:cubicBezTo>
                  <a:pt x="3813" y="52795"/>
                  <a:pt x="4089" y="52755"/>
                  <a:pt x="4366" y="52668"/>
                </a:cubicBezTo>
                <a:lnTo>
                  <a:pt x="4366" y="52668"/>
                </a:lnTo>
                <a:cubicBezTo>
                  <a:pt x="2809" y="55332"/>
                  <a:pt x="1720" y="58105"/>
                  <a:pt x="1568" y="60982"/>
                </a:cubicBezTo>
                <a:cubicBezTo>
                  <a:pt x="1496" y="62334"/>
                  <a:pt x="3016" y="63318"/>
                  <a:pt x="4497" y="63318"/>
                </a:cubicBezTo>
                <a:cubicBezTo>
                  <a:pt x="5182" y="63318"/>
                  <a:pt x="5858" y="63107"/>
                  <a:pt x="6370" y="62630"/>
                </a:cubicBezTo>
                <a:cubicBezTo>
                  <a:pt x="7862" y="61229"/>
                  <a:pt x="9330" y="59809"/>
                  <a:pt x="10791" y="58381"/>
                </a:cubicBezTo>
                <a:cubicBezTo>
                  <a:pt x="10867" y="59585"/>
                  <a:pt x="12395" y="60505"/>
                  <a:pt x="13856" y="60505"/>
                </a:cubicBezTo>
                <a:cubicBezTo>
                  <a:pt x="14344" y="60505"/>
                  <a:pt x="14824" y="60406"/>
                  <a:pt x="15241" y="60173"/>
                </a:cubicBezTo>
                <a:lnTo>
                  <a:pt x="15241" y="60173"/>
                </a:lnTo>
                <a:cubicBezTo>
                  <a:pt x="14912" y="60926"/>
                  <a:pt x="14604" y="61682"/>
                  <a:pt x="14332" y="62459"/>
                </a:cubicBezTo>
                <a:cubicBezTo>
                  <a:pt x="13856" y="63827"/>
                  <a:pt x="15272" y="65527"/>
                  <a:pt x="17001" y="65527"/>
                </a:cubicBezTo>
                <a:cubicBezTo>
                  <a:pt x="17281" y="65527"/>
                  <a:pt x="17573" y="65483"/>
                  <a:pt x="17861" y="65383"/>
                </a:cubicBezTo>
                <a:cubicBezTo>
                  <a:pt x="21290" y="64215"/>
                  <a:pt x="24371" y="62654"/>
                  <a:pt x="27228" y="60858"/>
                </a:cubicBezTo>
                <a:lnTo>
                  <a:pt x="27228" y="60858"/>
                </a:lnTo>
                <a:cubicBezTo>
                  <a:pt x="27076" y="61590"/>
                  <a:pt x="26960" y="62334"/>
                  <a:pt x="26919" y="63090"/>
                </a:cubicBezTo>
                <a:cubicBezTo>
                  <a:pt x="26847" y="64455"/>
                  <a:pt x="28296" y="65427"/>
                  <a:pt x="29820" y="65495"/>
                </a:cubicBezTo>
                <a:lnTo>
                  <a:pt x="29893" y="65495"/>
                </a:lnTo>
                <a:cubicBezTo>
                  <a:pt x="30513" y="66884"/>
                  <a:pt x="31729" y="68028"/>
                  <a:pt x="33778" y="68612"/>
                </a:cubicBezTo>
                <a:cubicBezTo>
                  <a:pt x="34958" y="68948"/>
                  <a:pt x="36158" y="69096"/>
                  <a:pt x="37355" y="69096"/>
                </a:cubicBezTo>
                <a:cubicBezTo>
                  <a:pt x="41888" y="69096"/>
                  <a:pt x="46441" y="66952"/>
                  <a:pt x="50262" y="64627"/>
                </a:cubicBezTo>
                <a:cubicBezTo>
                  <a:pt x="51059" y="64315"/>
                  <a:pt x="51822" y="63938"/>
                  <a:pt x="52543" y="63506"/>
                </a:cubicBezTo>
                <a:lnTo>
                  <a:pt x="52543" y="63506"/>
                </a:lnTo>
                <a:cubicBezTo>
                  <a:pt x="52419" y="64287"/>
                  <a:pt x="52339" y="65087"/>
                  <a:pt x="52311" y="65903"/>
                </a:cubicBezTo>
                <a:cubicBezTo>
                  <a:pt x="52271" y="67120"/>
                  <a:pt x="53479" y="68160"/>
                  <a:pt x="54871" y="68328"/>
                </a:cubicBezTo>
                <a:cubicBezTo>
                  <a:pt x="55900" y="69912"/>
                  <a:pt x="57833" y="71168"/>
                  <a:pt x="59977" y="71168"/>
                </a:cubicBezTo>
                <a:cubicBezTo>
                  <a:pt x="60169" y="71168"/>
                  <a:pt x="60365" y="71157"/>
                  <a:pt x="60561" y="71137"/>
                </a:cubicBezTo>
                <a:cubicBezTo>
                  <a:pt x="64062" y="70760"/>
                  <a:pt x="66615" y="68263"/>
                  <a:pt x="68712" y="66123"/>
                </a:cubicBezTo>
                <a:cubicBezTo>
                  <a:pt x="72237" y="62526"/>
                  <a:pt x="75282" y="58629"/>
                  <a:pt x="77870" y="54536"/>
                </a:cubicBezTo>
                <a:cubicBezTo>
                  <a:pt x="81003" y="49582"/>
                  <a:pt x="83964" y="44525"/>
                  <a:pt x="86285" y="39268"/>
                </a:cubicBezTo>
                <a:cubicBezTo>
                  <a:pt x="87789" y="35867"/>
                  <a:pt x="90190" y="30217"/>
                  <a:pt x="86388" y="27232"/>
                </a:cubicBezTo>
                <a:cubicBezTo>
                  <a:pt x="85184" y="26288"/>
                  <a:pt x="83904" y="25900"/>
                  <a:pt x="82615" y="25900"/>
                </a:cubicBezTo>
                <a:cubicBezTo>
                  <a:pt x="81579" y="25900"/>
                  <a:pt x="80539" y="26151"/>
                  <a:pt x="79539" y="26568"/>
                </a:cubicBezTo>
                <a:cubicBezTo>
                  <a:pt x="80971" y="24576"/>
                  <a:pt x="82451" y="22611"/>
                  <a:pt x="84048" y="20722"/>
                </a:cubicBezTo>
                <a:cubicBezTo>
                  <a:pt x="85533" y="18962"/>
                  <a:pt x="83504" y="17185"/>
                  <a:pt x="81419" y="17185"/>
                </a:cubicBezTo>
                <a:cubicBezTo>
                  <a:pt x="80743" y="17185"/>
                  <a:pt x="80063" y="17374"/>
                  <a:pt x="79495" y="17806"/>
                </a:cubicBezTo>
                <a:cubicBezTo>
                  <a:pt x="78102" y="18870"/>
                  <a:pt x="76818" y="19990"/>
                  <a:pt x="75602" y="21150"/>
                </a:cubicBezTo>
                <a:cubicBezTo>
                  <a:pt x="75057" y="20338"/>
                  <a:pt x="74061" y="19946"/>
                  <a:pt x="72948" y="19946"/>
                </a:cubicBezTo>
                <a:cubicBezTo>
                  <a:pt x="72732" y="19946"/>
                  <a:pt x="72512" y="19961"/>
                  <a:pt x="72292" y="19990"/>
                </a:cubicBezTo>
                <a:cubicBezTo>
                  <a:pt x="72213" y="20002"/>
                  <a:pt x="72132" y="20018"/>
                  <a:pt x="72052" y="20030"/>
                </a:cubicBezTo>
                <a:cubicBezTo>
                  <a:pt x="72252" y="19346"/>
                  <a:pt x="72364" y="18654"/>
                  <a:pt x="72348" y="17957"/>
                </a:cubicBezTo>
                <a:cubicBezTo>
                  <a:pt x="72292" y="15797"/>
                  <a:pt x="70576" y="14421"/>
                  <a:pt x="68416" y="13852"/>
                </a:cubicBezTo>
                <a:cubicBezTo>
                  <a:pt x="68023" y="13400"/>
                  <a:pt x="67447" y="13080"/>
                  <a:pt x="66735" y="13008"/>
                </a:cubicBezTo>
                <a:cubicBezTo>
                  <a:pt x="67147" y="11043"/>
                  <a:pt x="66675" y="9079"/>
                  <a:pt x="64738" y="7267"/>
                </a:cubicBezTo>
                <a:cubicBezTo>
                  <a:pt x="63678" y="6270"/>
                  <a:pt x="62385" y="5742"/>
                  <a:pt x="60974" y="5553"/>
                </a:cubicBezTo>
                <a:cubicBezTo>
                  <a:pt x="60561" y="3749"/>
                  <a:pt x="59312" y="2177"/>
                  <a:pt x="56773" y="1169"/>
                </a:cubicBezTo>
                <a:cubicBezTo>
                  <a:pt x="54708" y="353"/>
                  <a:pt x="52479" y="0"/>
                  <a:pt x="50186" y="0"/>
                </a:cubicBezTo>
                <a:close/>
              </a:path>
            </a:pathLst>
          </a:custGeom>
          <a:solidFill>
            <a:srgbClr val="FFFFFF">
              <a:alpha val="16520"/>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9" name="Google Shape;49;p8"/>
          <p:cNvSpPr/>
          <p:nvPr/>
        </p:nvSpPr>
        <p:spPr>
          <a:xfrm flipH="1">
            <a:off x="964346" y="859037"/>
            <a:ext cx="1906748" cy="1582167"/>
          </a:xfrm>
          <a:custGeom>
            <a:avLst/>
            <a:gdLst/>
            <a:ahLst/>
            <a:cxnLst/>
            <a:rect l="l" t="t" r="r" b="b"/>
            <a:pathLst>
              <a:path w="110793" h="91933" extrusionOk="0">
                <a:moveTo>
                  <a:pt x="50743" y="6275"/>
                </a:moveTo>
                <a:cubicBezTo>
                  <a:pt x="53200" y="6275"/>
                  <a:pt x="56857" y="7419"/>
                  <a:pt x="59430" y="8276"/>
                </a:cubicBezTo>
                <a:cubicBezTo>
                  <a:pt x="59393" y="8455"/>
                  <a:pt x="59374" y="8636"/>
                  <a:pt x="59374" y="8815"/>
                </a:cubicBezTo>
                <a:cubicBezTo>
                  <a:pt x="57073" y="8172"/>
                  <a:pt x="54732" y="7731"/>
                  <a:pt x="52420" y="7679"/>
                </a:cubicBezTo>
                <a:cubicBezTo>
                  <a:pt x="52191" y="7535"/>
                  <a:pt x="51975" y="7387"/>
                  <a:pt x="51744" y="7243"/>
                </a:cubicBezTo>
                <a:cubicBezTo>
                  <a:pt x="51131" y="6867"/>
                  <a:pt x="50503" y="6708"/>
                  <a:pt x="49899" y="6708"/>
                </a:cubicBezTo>
                <a:cubicBezTo>
                  <a:pt x="49727" y="6708"/>
                  <a:pt x="49555" y="6719"/>
                  <a:pt x="49387" y="6743"/>
                </a:cubicBezTo>
                <a:cubicBezTo>
                  <a:pt x="49259" y="6667"/>
                  <a:pt x="49139" y="6623"/>
                  <a:pt x="49022" y="6623"/>
                </a:cubicBezTo>
                <a:cubicBezTo>
                  <a:pt x="48943" y="6623"/>
                  <a:pt x="48867" y="6647"/>
                  <a:pt x="48795" y="6691"/>
                </a:cubicBezTo>
                <a:cubicBezTo>
                  <a:pt x="49263" y="6395"/>
                  <a:pt x="49940" y="6275"/>
                  <a:pt x="50743" y="6275"/>
                </a:cubicBezTo>
                <a:close/>
                <a:moveTo>
                  <a:pt x="80740" y="16318"/>
                </a:moveTo>
                <a:lnTo>
                  <a:pt x="80740" y="16318"/>
                </a:lnTo>
                <a:cubicBezTo>
                  <a:pt x="84017" y="17727"/>
                  <a:pt x="87121" y="19182"/>
                  <a:pt x="90214" y="20887"/>
                </a:cubicBezTo>
                <a:cubicBezTo>
                  <a:pt x="92648" y="22231"/>
                  <a:pt x="95072" y="23584"/>
                  <a:pt x="97381" y="25064"/>
                </a:cubicBezTo>
                <a:cubicBezTo>
                  <a:pt x="95116" y="23708"/>
                  <a:pt x="92687" y="22528"/>
                  <a:pt x="90386" y="21443"/>
                </a:cubicBezTo>
                <a:cubicBezTo>
                  <a:pt x="87382" y="20027"/>
                  <a:pt x="84293" y="18730"/>
                  <a:pt x="81188" y="17466"/>
                </a:cubicBezTo>
                <a:cubicBezTo>
                  <a:pt x="81068" y="17066"/>
                  <a:pt x="80916" y="16686"/>
                  <a:pt x="80740" y="16318"/>
                </a:cubicBezTo>
                <a:close/>
                <a:moveTo>
                  <a:pt x="83589" y="25417"/>
                </a:moveTo>
                <a:lnTo>
                  <a:pt x="83589" y="25417"/>
                </a:lnTo>
                <a:cubicBezTo>
                  <a:pt x="86362" y="26565"/>
                  <a:pt x="89878" y="27965"/>
                  <a:pt x="92883" y="29734"/>
                </a:cubicBezTo>
                <a:cubicBezTo>
                  <a:pt x="91459" y="29509"/>
                  <a:pt x="90022" y="29221"/>
                  <a:pt x="88591" y="28874"/>
                </a:cubicBezTo>
                <a:cubicBezTo>
                  <a:pt x="88399" y="28802"/>
                  <a:pt x="88202" y="28726"/>
                  <a:pt x="88006" y="28650"/>
                </a:cubicBezTo>
                <a:cubicBezTo>
                  <a:pt x="86554" y="27553"/>
                  <a:pt x="85081" y="26477"/>
                  <a:pt x="83589" y="25417"/>
                </a:cubicBezTo>
                <a:close/>
                <a:moveTo>
                  <a:pt x="20022" y="28573"/>
                </a:moveTo>
                <a:cubicBezTo>
                  <a:pt x="21687" y="28573"/>
                  <a:pt x="23488" y="29394"/>
                  <a:pt x="25108" y="30374"/>
                </a:cubicBezTo>
                <a:cubicBezTo>
                  <a:pt x="25688" y="31262"/>
                  <a:pt x="26332" y="32135"/>
                  <a:pt x="27017" y="32979"/>
                </a:cubicBezTo>
                <a:cubicBezTo>
                  <a:pt x="26949" y="32942"/>
                  <a:pt x="26873" y="32899"/>
                  <a:pt x="26801" y="32859"/>
                </a:cubicBezTo>
                <a:cubicBezTo>
                  <a:pt x="24384" y="31514"/>
                  <a:pt x="21199" y="30130"/>
                  <a:pt x="17918" y="29322"/>
                </a:cubicBezTo>
                <a:cubicBezTo>
                  <a:pt x="18086" y="29073"/>
                  <a:pt x="18338" y="28885"/>
                  <a:pt x="18683" y="28774"/>
                </a:cubicBezTo>
                <a:cubicBezTo>
                  <a:pt x="19115" y="28634"/>
                  <a:pt x="19562" y="28573"/>
                  <a:pt x="20022" y="28573"/>
                </a:cubicBezTo>
                <a:close/>
                <a:moveTo>
                  <a:pt x="20775" y="36552"/>
                </a:moveTo>
                <a:cubicBezTo>
                  <a:pt x="21299" y="36800"/>
                  <a:pt x="21799" y="37048"/>
                  <a:pt x="22263" y="37288"/>
                </a:cubicBezTo>
                <a:cubicBezTo>
                  <a:pt x="22183" y="37572"/>
                  <a:pt x="22119" y="37856"/>
                  <a:pt x="22063" y="38140"/>
                </a:cubicBezTo>
                <a:cubicBezTo>
                  <a:pt x="21603" y="37604"/>
                  <a:pt x="21175" y="37076"/>
                  <a:pt x="20775" y="36552"/>
                </a:cubicBezTo>
                <a:close/>
                <a:moveTo>
                  <a:pt x="29277" y="41930"/>
                </a:moveTo>
                <a:lnTo>
                  <a:pt x="29277" y="41930"/>
                </a:lnTo>
                <a:cubicBezTo>
                  <a:pt x="30378" y="42705"/>
                  <a:pt x="31414" y="43542"/>
                  <a:pt x="32386" y="44430"/>
                </a:cubicBezTo>
                <a:cubicBezTo>
                  <a:pt x="31710" y="44526"/>
                  <a:pt x="31070" y="44766"/>
                  <a:pt x="30526" y="45106"/>
                </a:cubicBezTo>
                <a:cubicBezTo>
                  <a:pt x="29946" y="44066"/>
                  <a:pt x="29505" y="43001"/>
                  <a:pt x="29277" y="41930"/>
                </a:cubicBezTo>
                <a:close/>
                <a:moveTo>
                  <a:pt x="11292" y="34587"/>
                </a:moveTo>
                <a:cubicBezTo>
                  <a:pt x="12905" y="38401"/>
                  <a:pt x="16042" y="42149"/>
                  <a:pt x="18174" y="44350"/>
                </a:cubicBezTo>
                <a:cubicBezTo>
                  <a:pt x="18270" y="44450"/>
                  <a:pt x="18374" y="44554"/>
                  <a:pt x="18474" y="44658"/>
                </a:cubicBezTo>
                <a:cubicBezTo>
                  <a:pt x="17710" y="44942"/>
                  <a:pt x="17078" y="45466"/>
                  <a:pt x="16733" y="46166"/>
                </a:cubicBezTo>
                <a:cubicBezTo>
                  <a:pt x="16077" y="45618"/>
                  <a:pt x="15337" y="45387"/>
                  <a:pt x="14621" y="45387"/>
                </a:cubicBezTo>
                <a:cubicBezTo>
                  <a:pt x="12788" y="45387"/>
                  <a:pt x="11112" y="46911"/>
                  <a:pt x="11361" y="48635"/>
                </a:cubicBezTo>
                <a:cubicBezTo>
                  <a:pt x="9872" y="45282"/>
                  <a:pt x="9040" y="41753"/>
                  <a:pt x="9195" y="38072"/>
                </a:cubicBezTo>
                <a:cubicBezTo>
                  <a:pt x="9280" y="36111"/>
                  <a:pt x="10088" y="35051"/>
                  <a:pt x="11292" y="34587"/>
                </a:cubicBezTo>
                <a:close/>
                <a:moveTo>
                  <a:pt x="71694" y="42469"/>
                </a:moveTo>
                <a:lnTo>
                  <a:pt x="71694" y="42469"/>
                </a:lnTo>
                <a:cubicBezTo>
                  <a:pt x="72497" y="42633"/>
                  <a:pt x="73310" y="42781"/>
                  <a:pt x="74122" y="42918"/>
                </a:cubicBezTo>
                <a:cubicBezTo>
                  <a:pt x="77167" y="44783"/>
                  <a:pt x="80104" y="46766"/>
                  <a:pt x="82957" y="48859"/>
                </a:cubicBezTo>
                <a:cubicBezTo>
                  <a:pt x="82728" y="48831"/>
                  <a:pt x="82497" y="48807"/>
                  <a:pt x="82272" y="48775"/>
                </a:cubicBezTo>
                <a:cubicBezTo>
                  <a:pt x="81516" y="48679"/>
                  <a:pt x="80760" y="48555"/>
                  <a:pt x="80008" y="48427"/>
                </a:cubicBezTo>
                <a:cubicBezTo>
                  <a:pt x="78911" y="47831"/>
                  <a:pt x="77823" y="47223"/>
                  <a:pt x="76739" y="46611"/>
                </a:cubicBezTo>
                <a:cubicBezTo>
                  <a:pt x="75075" y="45219"/>
                  <a:pt x="73394" y="43834"/>
                  <a:pt x="71694" y="42469"/>
                </a:cubicBezTo>
                <a:close/>
                <a:moveTo>
                  <a:pt x="98873" y="50120"/>
                </a:moveTo>
                <a:cubicBezTo>
                  <a:pt x="99269" y="51124"/>
                  <a:pt x="99529" y="52140"/>
                  <a:pt x="99617" y="53156"/>
                </a:cubicBezTo>
                <a:cubicBezTo>
                  <a:pt x="99053" y="52153"/>
                  <a:pt x="98397" y="51164"/>
                  <a:pt x="97673" y="50192"/>
                </a:cubicBezTo>
                <a:lnTo>
                  <a:pt x="97673" y="50192"/>
                </a:lnTo>
                <a:cubicBezTo>
                  <a:pt x="97780" y="50199"/>
                  <a:pt x="97889" y="50203"/>
                  <a:pt x="97996" y="50203"/>
                </a:cubicBezTo>
                <a:cubicBezTo>
                  <a:pt x="98297" y="50203"/>
                  <a:pt x="98589" y="50175"/>
                  <a:pt x="98873" y="50120"/>
                </a:cubicBezTo>
                <a:close/>
                <a:moveTo>
                  <a:pt x="40269" y="55789"/>
                </a:moveTo>
                <a:cubicBezTo>
                  <a:pt x="41144" y="56349"/>
                  <a:pt x="42025" y="56906"/>
                  <a:pt x="42906" y="57466"/>
                </a:cubicBezTo>
                <a:cubicBezTo>
                  <a:pt x="43946" y="58962"/>
                  <a:pt x="44994" y="60439"/>
                  <a:pt x="46074" y="61859"/>
                </a:cubicBezTo>
                <a:cubicBezTo>
                  <a:pt x="44001" y="59867"/>
                  <a:pt x="41981" y="57830"/>
                  <a:pt x="39957" y="55797"/>
                </a:cubicBezTo>
                <a:cubicBezTo>
                  <a:pt x="40060" y="55797"/>
                  <a:pt x="40164" y="55793"/>
                  <a:pt x="40269" y="55789"/>
                </a:cubicBezTo>
                <a:close/>
                <a:moveTo>
                  <a:pt x="57753" y="48007"/>
                </a:moveTo>
                <a:lnTo>
                  <a:pt x="57753" y="48007"/>
                </a:lnTo>
                <a:cubicBezTo>
                  <a:pt x="59162" y="48567"/>
                  <a:pt x="60602" y="49111"/>
                  <a:pt x="62054" y="49640"/>
                </a:cubicBezTo>
                <a:cubicBezTo>
                  <a:pt x="66556" y="52604"/>
                  <a:pt x="71165" y="55429"/>
                  <a:pt x="75699" y="58046"/>
                </a:cubicBezTo>
                <a:cubicBezTo>
                  <a:pt x="76783" y="58670"/>
                  <a:pt x="78611" y="59623"/>
                  <a:pt x="80784" y="60587"/>
                </a:cubicBezTo>
                <a:cubicBezTo>
                  <a:pt x="82449" y="62083"/>
                  <a:pt x="84265" y="63804"/>
                  <a:pt x="85125" y="65744"/>
                </a:cubicBezTo>
                <a:cubicBezTo>
                  <a:pt x="83757" y="65556"/>
                  <a:pt x="82416" y="65168"/>
                  <a:pt x="81100" y="64672"/>
                </a:cubicBezTo>
                <a:cubicBezTo>
                  <a:pt x="74370" y="60947"/>
                  <a:pt x="68156" y="56474"/>
                  <a:pt x="61879" y="52076"/>
                </a:cubicBezTo>
                <a:cubicBezTo>
                  <a:pt x="60594" y="50676"/>
                  <a:pt x="59206" y="49324"/>
                  <a:pt x="57753" y="48007"/>
                </a:cubicBezTo>
                <a:close/>
                <a:moveTo>
                  <a:pt x="58690" y="67497"/>
                </a:moveTo>
                <a:cubicBezTo>
                  <a:pt x="62311" y="69802"/>
                  <a:pt x="65919" y="72114"/>
                  <a:pt x="69505" y="74455"/>
                </a:cubicBezTo>
                <a:cubicBezTo>
                  <a:pt x="69521" y="74479"/>
                  <a:pt x="69533" y="74503"/>
                  <a:pt x="69548" y="74527"/>
                </a:cubicBezTo>
                <a:cubicBezTo>
                  <a:pt x="68076" y="73630"/>
                  <a:pt x="66648" y="72775"/>
                  <a:pt x="65284" y="72010"/>
                </a:cubicBezTo>
                <a:cubicBezTo>
                  <a:pt x="63587" y="71062"/>
                  <a:pt x="61827" y="70193"/>
                  <a:pt x="60038" y="69353"/>
                </a:cubicBezTo>
                <a:cubicBezTo>
                  <a:pt x="59594" y="68721"/>
                  <a:pt x="59142" y="68101"/>
                  <a:pt x="58690" y="67497"/>
                </a:cubicBezTo>
                <a:close/>
                <a:moveTo>
                  <a:pt x="30729" y="77800"/>
                </a:moveTo>
                <a:cubicBezTo>
                  <a:pt x="34134" y="80208"/>
                  <a:pt x="37656" y="82513"/>
                  <a:pt x="41240" y="84742"/>
                </a:cubicBezTo>
                <a:cubicBezTo>
                  <a:pt x="37235" y="83349"/>
                  <a:pt x="33743" y="80681"/>
                  <a:pt x="30729" y="77800"/>
                </a:cubicBezTo>
                <a:close/>
                <a:moveTo>
                  <a:pt x="50300" y="1"/>
                </a:moveTo>
                <a:cubicBezTo>
                  <a:pt x="47687" y="1"/>
                  <a:pt x="45246" y="557"/>
                  <a:pt x="43441" y="2138"/>
                </a:cubicBezTo>
                <a:cubicBezTo>
                  <a:pt x="40832" y="4418"/>
                  <a:pt x="41004" y="6967"/>
                  <a:pt x="42425" y="9319"/>
                </a:cubicBezTo>
                <a:cubicBezTo>
                  <a:pt x="39384" y="7820"/>
                  <a:pt x="36391" y="6263"/>
                  <a:pt x="33506" y="4590"/>
                </a:cubicBezTo>
                <a:cubicBezTo>
                  <a:pt x="32866" y="4218"/>
                  <a:pt x="32222" y="4058"/>
                  <a:pt x="31614" y="4058"/>
                </a:cubicBezTo>
                <a:cubicBezTo>
                  <a:pt x="28862" y="4058"/>
                  <a:pt x="26849" y="7367"/>
                  <a:pt x="29065" y="9364"/>
                </a:cubicBezTo>
                <a:cubicBezTo>
                  <a:pt x="30686" y="10824"/>
                  <a:pt x="32394" y="12172"/>
                  <a:pt x="34162" y="13445"/>
                </a:cubicBezTo>
                <a:cubicBezTo>
                  <a:pt x="32682" y="14130"/>
                  <a:pt x="32122" y="15482"/>
                  <a:pt x="32394" y="16918"/>
                </a:cubicBezTo>
                <a:cubicBezTo>
                  <a:pt x="32410" y="17002"/>
                  <a:pt x="32439" y="17082"/>
                  <a:pt x="32454" y="17166"/>
                </a:cubicBezTo>
                <a:cubicBezTo>
                  <a:pt x="31482" y="16970"/>
                  <a:pt x="30498" y="16854"/>
                  <a:pt x="29510" y="16854"/>
                </a:cubicBezTo>
                <a:cubicBezTo>
                  <a:pt x="29438" y="16854"/>
                  <a:pt x="29366" y="16854"/>
                  <a:pt x="29294" y="16858"/>
                </a:cubicBezTo>
                <a:cubicBezTo>
                  <a:pt x="25996" y="16914"/>
                  <a:pt x="23900" y="18715"/>
                  <a:pt x="23032" y="20975"/>
                </a:cubicBezTo>
                <a:cubicBezTo>
                  <a:pt x="22347" y="21391"/>
                  <a:pt x="21855" y="21995"/>
                  <a:pt x="21747" y="22736"/>
                </a:cubicBezTo>
                <a:cubicBezTo>
                  <a:pt x="21095" y="22643"/>
                  <a:pt x="20443" y="22595"/>
                  <a:pt x="19795" y="22591"/>
                </a:cubicBezTo>
                <a:cubicBezTo>
                  <a:pt x="17458" y="22591"/>
                  <a:pt x="15154" y="23244"/>
                  <a:pt x="12988" y="24833"/>
                </a:cubicBezTo>
                <a:cubicBezTo>
                  <a:pt x="11472" y="25945"/>
                  <a:pt x="10668" y="27297"/>
                  <a:pt x="10380" y="28781"/>
                </a:cubicBezTo>
                <a:cubicBezTo>
                  <a:pt x="7627" y="29210"/>
                  <a:pt x="5226" y="30518"/>
                  <a:pt x="3690" y="33182"/>
                </a:cubicBezTo>
                <a:cubicBezTo>
                  <a:pt x="0" y="39588"/>
                  <a:pt x="2541" y="47491"/>
                  <a:pt x="6759" y="54305"/>
                </a:cubicBezTo>
                <a:cubicBezTo>
                  <a:pt x="5222" y="54873"/>
                  <a:pt x="4118" y="56369"/>
                  <a:pt x="4711" y="57758"/>
                </a:cubicBezTo>
                <a:cubicBezTo>
                  <a:pt x="7111" y="63375"/>
                  <a:pt x="13573" y="67237"/>
                  <a:pt x="19562" y="70585"/>
                </a:cubicBezTo>
                <a:cubicBezTo>
                  <a:pt x="20967" y="72446"/>
                  <a:pt x="22456" y="74247"/>
                  <a:pt x="23952" y="75963"/>
                </a:cubicBezTo>
                <a:cubicBezTo>
                  <a:pt x="28561" y="81249"/>
                  <a:pt x="34843" y="87395"/>
                  <a:pt x="42877" y="88943"/>
                </a:cubicBezTo>
                <a:cubicBezTo>
                  <a:pt x="43045" y="88975"/>
                  <a:pt x="43221" y="88991"/>
                  <a:pt x="43397" y="88991"/>
                </a:cubicBezTo>
                <a:cubicBezTo>
                  <a:pt x="44354" y="88991"/>
                  <a:pt x="45322" y="88518"/>
                  <a:pt x="45538" y="87687"/>
                </a:cubicBezTo>
                <a:cubicBezTo>
                  <a:pt x="45562" y="87595"/>
                  <a:pt x="45570" y="87499"/>
                  <a:pt x="45589" y="87406"/>
                </a:cubicBezTo>
                <a:cubicBezTo>
                  <a:pt x="47862" y="88775"/>
                  <a:pt x="50143" y="90127"/>
                  <a:pt x="52428" y="91464"/>
                </a:cubicBezTo>
                <a:cubicBezTo>
                  <a:pt x="52980" y="91792"/>
                  <a:pt x="53556" y="91932"/>
                  <a:pt x="54117" y="91932"/>
                </a:cubicBezTo>
                <a:cubicBezTo>
                  <a:pt x="55657" y="91932"/>
                  <a:pt x="57065" y="90856"/>
                  <a:pt x="57513" y="89611"/>
                </a:cubicBezTo>
                <a:cubicBezTo>
                  <a:pt x="58854" y="89940"/>
                  <a:pt x="60242" y="90147"/>
                  <a:pt x="61679" y="90204"/>
                </a:cubicBezTo>
                <a:cubicBezTo>
                  <a:pt x="61718" y="90204"/>
                  <a:pt x="61759" y="90208"/>
                  <a:pt x="61799" y="90208"/>
                </a:cubicBezTo>
                <a:cubicBezTo>
                  <a:pt x="62939" y="90208"/>
                  <a:pt x="64307" y="89587"/>
                  <a:pt x="64795" y="88723"/>
                </a:cubicBezTo>
                <a:cubicBezTo>
                  <a:pt x="64959" y="88435"/>
                  <a:pt x="65099" y="88143"/>
                  <a:pt x="65232" y="87846"/>
                </a:cubicBezTo>
                <a:cubicBezTo>
                  <a:pt x="69225" y="89599"/>
                  <a:pt x="73402" y="91015"/>
                  <a:pt x="77895" y="91800"/>
                </a:cubicBezTo>
                <a:cubicBezTo>
                  <a:pt x="78135" y="91844"/>
                  <a:pt x="78375" y="91864"/>
                  <a:pt x="78615" y="91864"/>
                </a:cubicBezTo>
                <a:cubicBezTo>
                  <a:pt x="80928" y="91864"/>
                  <a:pt x="83093" y="90007"/>
                  <a:pt x="82233" y="88115"/>
                </a:cubicBezTo>
                <a:lnTo>
                  <a:pt x="82233" y="88115"/>
                </a:lnTo>
                <a:cubicBezTo>
                  <a:pt x="86297" y="89748"/>
                  <a:pt x="90527" y="90887"/>
                  <a:pt x="94912" y="91048"/>
                </a:cubicBezTo>
                <a:cubicBezTo>
                  <a:pt x="94960" y="91048"/>
                  <a:pt x="95008" y="91052"/>
                  <a:pt x="95056" y="91052"/>
                </a:cubicBezTo>
                <a:cubicBezTo>
                  <a:pt x="97985" y="91052"/>
                  <a:pt x="99697" y="87678"/>
                  <a:pt x="97425" y="86014"/>
                </a:cubicBezTo>
                <a:cubicBezTo>
                  <a:pt x="95289" y="84450"/>
                  <a:pt x="93123" y="82909"/>
                  <a:pt x="90947" y="81381"/>
                </a:cubicBezTo>
                <a:cubicBezTo>
                  <a:pt x="93392" y="81273"/>
                  <a:pt x="95080" y="78456"/>
                  <a:pt x="93684" y="76716"/>
                </a:cubicBezTo>
                <a:lnTo>
                  <a:pt x="93684" y="76716"/>
                </a:lnTo>
                <a:cubicBezTo>
                  <a:pt x="94824" y="77059"/>
                  <a:pt x="95980" y="77379"/>
                  <a:pt x="97165" y="77667"/>
                </a:cubicBezTo>
                <a:cubicBezTo>
                  <a:pt x="97444" y="77732"/>
                  <a:pt x="97732" y="77763"/>
                  <a:pt x="98020" y="77763"/>
                </a:cubicBezTo>
                <a:cubicBezTo>
                  <a:pt x="100249" y="77763"/>
                  <a:pt x="102582" y="75896"/>
                  <a:pt x="101626" y="73966"/>
                </a:cubicBezTo>
                <a:cubicBezTo>
                  <a:pt x="99845" y="70374"/>
                  <a:pt x="97464" y="67148"/>
                  <a:pt x="94720" y="64151"/>
                </a:cubicBezTo>
                <a:lnTo>
                  <a:pt x="94720" y="64151"/>
                </a:lnTo>
                <a:cubicBezTo>
                  <a:pt x="95841" y="64312"/>
                  <a:pt x="96973" y="64432"/>
                  <a:pt x="98129" y="64476"/>
                </a:cubicBezTo>
                <a:lnTo>
                  <a:pt x="98277" y="64476"/>
                </a:lnTo>
                <a:cubicBezTo>
                  <a:pt x="100277" y="64476"/>
                  <a:pt x="101694" y="62995"/>
                  <a:pt x="101794" y="61435"/>
                </a:cubicBezTo>
                <a:cubicBezTo>
                  <a:pt x="101798" y="61407"/>
                  <a:pt x="101794" y="61383"/>
                  <a:pt x="101798" y="61359"/>
                </a:cubicBezTo>
                <a:cubicBezTo>
                  <a:pt x="103911" y="60707"/>
                  <a:pt x="105659" y="59434"/>
                  <a:pt x="106548" y="57285"/>
                </a:cubicBezTo>
                <a:cubicBezTo>
                  <a:pt x="109000" y="51364"/>
                  <a:pt x="104955" y="45071"/>
                  <a:pt x="100469" y="40009"/>
                </a:cubicBezTo>
                <a:cubicBezTo>
                  <a:pt x="99994" y="39173"/>
                  <a:pt x="99422" y="38373"/>
                  <a:pt x="98761" y="37612"/>
                </a:cubicBezTo>
                <a:lnTo>
                  <a:pt x="98761" y="37612"/>
                </a:lnTo>
                <a:cubicBezTo>
                  <a:pt x="99954" y="37744"/>
                  <a:pt x="101174" y="37828"/>
                  <a:pt x="102419" y="37856"/>
                </a:cubicBezTo>
                <a:cubicBezTo>
                  <a:pt x="102450" y="37856"/>
                  <a:pt x="102478" y="37860"/>
                  <a:pt x="102510" y="37860"/>
                </a:cubicBezTo>
                <a:cubicBezTo>
                  <a:pt x="104327" y="37860"/>
                  <a:pt x="105863" y="36608"/>
                  <a:pt x="106119" y="35175"/>
                </a:cubicBezTo>
                <a:cubicBezTo>
                  <a:pt x="108752" y="33999"/>
                  <a:pt x="110792" y="31699"/>
                  <a:pt x="110400" y="29210"/>
                </a:cubicBezTo>
                <a:cubicBezTo>
                  <a:pt x="109824" y="25540"/>
                  <a:pt x="106020" y="22864"/>
                  <a:pt x="102755" y="20667"/>
                </a:cubicBezTo>
                <a:cubicBezTo>
                  <a:pt x="97269" y="16970"/>
                  <a:pt x="91327" y="13781"/>
                  <a:pt x="85081" y="11068"/>
                </a:cubicBezTo>
                <a:cubicBezTo>
                  <a:pt x="77523" y="7783"/>
                  <a:pt x="69817" y="4678"/>
                  <a:pt x="61794" y="2246"/>
                </a:cubicBezTo>
                <a:cubicBezTo>
                  <a:pt x="58666" y="1293"/>
                  <a:pt x="54280" y="1"/>
                  <a:pt x="50300" y="1"/>
                </a:cubicBezTo>
                <a:close/>
              </a:path>
            </a:pathLst>
          </a:custGeom>
          <a:solidFill>
            <a:srgbClr val="FFFFFF">
              <a:alpha val="16520"/>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193164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WO COLUMNS">
  <p:cSld name="TWO COLUMNS">
    <p:bg>
      <p:bgPr>
        <a:blipFill>
          <a:blip r:embed="rId2">
            <a:alphaModFix/>
          </a:blip>
          <a:stretch>
            <a:fillRect/>
          </a:stretch>
        </a:blipFill>
        <a:effectLst/>
      </p:bgPr>
    </p:bg>
    <p:spTree>
      <p:nvGrpSpPr>
        <p:cNvPr id="1" name="Shape 50"/>
        <p:cNvGrpSpPr/>
        <p:nvPr/>
      </p:nvGrpSpPr>
      <p:grpSpPr>
        <a:xfrm>
          <a:off x="0" y="0"/>
          <a:ext cx="0" cy="0"/>
          <a:chOff x="0" y="0"/>
          <a:chExt cx="0" cy="0"/>
        </a:xfrm>
      </p:grpSpPr>
      <p:sp>
        <p:nvSpPr>
          <p:cNvPr id="51" name="Google Shape;51;p9"/>
          <p:cNvSpPr txBox="1">
            <a:spLocks noGrp="1"/>
          </p:cNvSpPr>
          <p:nvPr>
            <p:ph type="subTitle" idx="1"/>
          </p:nvPr>
        </p:nvSpPr>
        <p:spPr>
          <a:xfrm>
            <a:off x="1808747" y="4249233"/>
            <a:ext cx="3824800" cy="13480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52" name="Google Shape;52;p9"/>
          <p:cNvSpPr txBox="1">
            <a:spLocks noGrp="1"/>
          </p:cNvSpPr>
          <p:nvPr>
            <p:ph type="title"/>
          </p:nvPr>
        </p:nvSpPr>
        <p:spPr>
          <a:xfrm>
            <a:off x="2710747" y="3532883"/>
            <a:ext cx="20208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600"/>
              <a:buNone/>
              <a:defRPr sz="2133" i="0">
                <a:solidFill>
                  <a:schemeClr val="dk2"/>
                </a:solidFill>
              </a:defRPr>
            </a:lvl1pPr>
            <a:lvl2pPr lvl="1" algn="ctr" rtl="0">
              <a:spcBef>
                <a:spcPts val="0"/>
              </a:spcBef>
              <a:spcAft>
                <a:spcPts val="0"/>
              </a:spcAft>
              <a:buClr>
                <a:srgbClr val="FFC39F"/>
              </a:buClr>
              <a:buSzPts val="1600"/>
              <a:buNone/>
              <a:defRPr sz="2133">
                <a:solidFill>
                  <a:srgbClr val="FFC39F"/>
                </a:solidFill>
              </a:defRPr>
            </a:lvl2pPr>
            <a:lvl3pPr lvl="2" algn="ctr" rtl="0">
              <a:spcBef>
                <a:spcPts val="0"/>
              </a:spcBef>
              <a:spcAft>
                <a:spcPts val="0"/>
              </a:spcAft>
              <a:buClr>
                <a:srgbClr val="FFC39F"/>
              </a:buClr>
              <a:buSzPts val="1600"/>
              <a:buNone/>
              <a:defRPr sz="2133">
                <a:solidFill>
                  <a:srgbClr val="FFC39F"/>
                </a:solidFill>
              </a:defRPr>
            </a:lvl3pPr>
            <a:lvl4pPr lvl="3" algn="ctr" rtl="0">
              <a:spcBef>
                <a:spcPts val="0"/>
              </a:spcBef>
              <a:spcAft>
                <a:spcPts val="0"/>
              </a:spcAft>
              <a:buClr>
                <a:srgbClr val="FFC39F"/>
              </a:buClr>
              <a:buSzPts val="1600"/>
              <a:buNone/>
              <a:defRPr sz="2133">
                <a:solidFill>
                  <a:srgbClr val="FFC39F"/>
                </a:solidFill>
              </a:defRPr>
            </a:lvl4pPr>
            <a:lvl5pPr lvl="4" algn="ctr" rtl="0">
              <a:spcBef>
                <a:spcPts val="0"/>
              </a:spcBef>
              <a:spcAft>
                <a:spcPts val="0"/>
              </a:spcAft>
              <a:buClr>
                <a:srgbClr val="FFC39F"/>
              </a:buClr>
              <a:buSzPts val="1600"/>
              <a:buNone/>
              <a:defRPr sz="2133">
                <a:solidFill>
                  <a:srgbClr val="FFC39F"/>
                </a:solidFill>
              </a:defRPr>
            </a:lvl5pPr>
            <a:lvl6pPr lvl="5" algn="ctr" rtl="0">
              <a:spcBef>
                <a:spcPts val="0"/>
              </a:spcBef>
              <a:spcAft>
                <a:spcPts val="0"/>
              </a:spcAft>
              <a:buClr>
                <a:srgbClr val="FFC39F"/>
              </a:buClr>
              <a:buSzPts val="1600"/>
              <a:buNone/>
              <a:defRPr sz="2133">
                <a:solidFill>
                  <a:srgbClr val="FFC39F"/>
                </a:solidFill>
              </a:defRPr>
            </a:lvl6pPr>
            <a:lvl7pPr lvl="6" algn="ctr" rtl="0">
              <a:spcBef>
                <a:spcPts val="0"/>
              </a:spcBef>
              <a:spcAft>
                <a:spcPts val="0"/>
              </a:spcAft>
              <a:buClr>
                <a:srgbClr val="FFC39F"/>
              </a:buClr>
              <a:buSzPts val="1600"/>
              <a:buNone/>
              <a:defRPr sz="2133">
                <a:solidFill>
                  <a:srgbClr val="FFC39F"/>
                </a:solidFill>
              </a:defRPr>
            </a:lvl7pPr>
            <a:lvl8pPr lvl="7" algn="ctr" rtl="0">
              <a:spcBef>
                <a:spcPts val="0"/>
              </a:spcBef>
              <a:spcAft>
                <a:spcPts val="0"/>
              </a:spcAft>
              <a:buClr>
                <a:srgbClr val="FFC39F"/>
              </a:buClr>
              <a:buSzPts val="1600"/>
              <a:buNone/>
              <a:defRPr sz="2133">
                <a:solidFill>
                  <a:srgbClr val="FFC39F"/>
                </a:solidFill>
              </a:defRPr>
            </a:lvl8pPr>
            <a:lvl9pPr lvl="8" algn="ctr" rtl="0">
              <a:spcBef>
                <a:spcPts val="0"/>
              </a:spcBef>
              <a:spcAft>
                <a:spcPts val="0"/>
              </a:spcAft>
              <a:buClr>
                <a:srgbClr val="FFC39F"/>
              </a:buClr>
              <a:buSzPts val="1600"/>
              <a:buNone/>
              <a:defRPr sz="2133">
                <a:solidFill>
                  <a:srgbClr val="FFC39F"/>
                </a:solidFill>
              </a:defRPr>
            </a:lvl9pPr>
          </a:lstStyle>
          <a:p>
            <a:endParaRPr/>
          </a:p>
        </p:txBody>
      </p:sp>
      <p:sp>
        <p:nvSpPr>
          <p:cNvPr id="53" name="Google Shape;53;p9"/>
          <p:cNvSpPr txBox="1">
            <a:spLocks noGrp="1"/>
          </p:cNvSpPr>
          <p:nvPr>
            <p:ph type="subTitle" idx="2"/>
          </p:nvPr>
        </p:nvSpPr>
        <p:spPr>
          <a:xfrm>
            <a:off x="6577451" y="4249233"/>
            <a:ext cx="3824800" cy="13480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54" name="Google Shape;54;p9"/>
          <p:cNvSpPr txBox="1">
            <a:spLocks noGrp="1"/>
          </p:cNvSpPr>
          <p:nvPr>
            <p:ph type="title" idx="3"/>
          </p:nvPr>
        </p:nvSpPr>
        <p:spPr>
          <a:xfrm>
            <a:off x="7479451" y="3532883"/>
            <a:ext cx="20208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rgbClr val="FFC39F"/>
              </a:buClr>
              <a:buSzPts val="1600"/>
              <a:buNone/>
              <a:defRPr sz="2133" i="0">
                <a:solidFill>
                  <a:schemeClr val="accent6"/>
                </a:solidFill>
              </a:defRPr>
            </a:lvl1pPr>
            <a:lvl2pPr lvl="1" algn="ctr" rtl="0">
              <a:spcBef>
                <a:spcPts val="0"/>
              </a:spcBef>
              <a:spcAft>
                <a:spcPts val="0"/>
              </a:spcAft>
              <a:buClr>
                <a:srgbClr val="FFC39F"/>
              </a:buClr>
              <a:buSzPts val="1600"/>
              <a:buNone/>
              <a:defRPr sz="2133">
                <a:solidFill>
                  <a:srgbClr val="FFC39F"/>
                </a:solidFill>
              </a:defRPr>
            </a:lvl2pPr>
            <a:lvl3pPr lvl="2" algn="ctr" rtl="0">
              <a:spcBef>
                <a:spcPts val="0"/>
              </a:spcBef>
              <a:spcAft>
                <a:spcPts val="0"/>
              </a:spcAft>
              <a:buClr>
                <a:srgbClr val="FFC39F"/>
              </a:buClr>
              <a:buSzPts val="1600"/>
              <a:buNone/>
              <a:defRPr sz="2133">
                <a:solidFill>
                  <a:srgbClr val="FFC39F"/>
                </a:solidFill>
              </a:defRPr>
            </a:lvl3pPr>
            <a:lvl4pPr lvl="3" algn="ctr" rtl="0">
              <a:spcBef>
                <a:spcPts val="0"/>
              </a:spcBef>
              <a:spcAft>
                <a:spcPts val="0"/>
              </a:spcAft>
              <a:buClr>
                <a:srgbClr val="FFC39F"/>
              </a:buClr>
              <a:buSzPts val="1600"/>
              <a:buNone/>
              <a:defRPr sz="2133">
                <a:solidFill>
                  <a:srgbClr val="FFC39F"/>
                </a:solidFill>
              </a:defRPr>
            </a:lvl4pPr>
            <a:lvl5pPr lvl="4" algn="ctr" rtl="0">
              <a:spcBef>
                <a:spcPts val="0"/>
              </a:spcBef>
              <a:spcAft>
                <a:spcPts val="0"/>
              </a:spcAft>
              <a:buClr>
                <a:srgbClr val="FFC39F"/>
              </a:buClr>
              <a:buSzPts val="1600"/>
              <a:buNone/>
              <a:defRPr sz="2133">
                <a:solidFill>
                  <a:srgbClr val="FFC39F"/>
                </a:solidFill>
              </a:defRPr>
            </a:lvl5pPr>
            <a:lvl6pPr lvl="5" algn="ctr" rtl="0">
              <a:spcBef>
                <a:spcPts val="0"/>
              </a:spcBef>
              <a:spcAft>
                <a:spcPts val="0"/>
              </a:spcAft>
              <a:buClr>
                <a:srgbClr val="FFC39F"/>
              </a:buClr>
              <a:buSzPts val="1600"/>
              <a:buNone/>
              <a:defRPr sz="2133">
                <a:solidFill>
                  <a:srgbClr val="FFC39F"/>
                </a:solidFill>
              </a:defRPr>
            </a:lvl6pPr>
            <a:lvl7pPr lvl="6" algn="ctr" rtl="0">
              <a:spcBef>
                <a:spcPts val="0"/>
              </a:spcBef>
              <a:spcAft>
                <a:spcPts val="0"/>
              </a:spcAft>
              <a:buClr>
                <a:srgbClr val="FFC39F"/>
              </a:buClr>
              <a:buSzPts val="1600"/>
              <a:buNone/>
              <a:defRPr sz="2133">
                <a:solidFill>
                  <a:srgbClr val="FFC39F"/>
                </a:solidFill>
              </a:defRPr>
            </a:lvl7pPr>
            <a:lvl8pPr lvl="7" algn="ctr" rtl="0">
              <a:spcBef>
                <a:spcPts val="0"/>
              </a:spcBef>
              <a:spcAft>
                <a:spcPts val="0"/>
              </a:spcAft>
              <a:buClr>
                <a:srgbClr val="FFC39F"/>
              </a:buClr>
              <a:buSzPts val="1600"/>
              <a:buNone/>
              <a:defRPr sz="2133">
                <a:solidFill>
                  <a:srgbClr val="FFC39F"/>
                </a:solidFill>
              </a:defRPr>
            </a:lvl8pPr>
            <a:lvl9pPr lvl="8" algn="ctr" rtl="0">
              <a:spcBef>
                <a:spcPts val="0"/>
              </a:spcBef>
              <a:spcAft>
                <a:spcPts val="0"/>
              </a:spcAft>
              <a:buClr>
                <a:srgbClr val="FFC39F"/>
              </a:buClr>
              <a:buSzPts val="1600"/>
              <a:buNone/>
              <a:defRPr sz="2133">
                <a:solidFill>
                  <a:srgbClr val="FFC39F"/>
                </a:solidFill>
              </a:defRPr>
            </a:lvl9pPr>
          </a:lstStyle>
          <a:p>
            <a:endParaRPr/>
          </a:p>
        </p:txBody>
      </p:sp>
      <p:sp>
        <p:nvSpPr>
          <p:cNvPr id="55" name="Google Shape;55;p9"/>
          <p:cNvSpPr txBox="1">
            <a:spLocks noGrp="1"/>
          </p:cNvSpPr>
          <p:nvPr>
            <p:ph type="title" idx="4"/>
          </p:nvPr>
        </p:nvSpPr>
        <p:spPr>
          <a:xfrm>
            <a:off x="2319800" y="1079900"/>
            <a:ext cx="7552400" cy="708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Clr>
                <a:srgbClr val="FFC39F"/>
              </a:buClr>
              <a:buSzPts val="1800"/>
              <a:buNone/>
              <a:defRPr sz="2400" i="0">
                <a:solidFill>
                  <a:srgbClr val="FFFFFF"/>
                </a:solidFill>
              </a:defRPr>
            </a:lvl1pPr>
            <a:lvl2pPr lvl="1" algn="ctr" rtl="0">
              <a:spcBef>
                <a:spcPts val="0"/>
              </a:spcBef>
              <a:spcAft>
                <a:spcPts val="0"/>
              </a:spcAft>
              <a:buClr>
                <a:srgbClr val="FFC39F"/>
              </a:buClr>
              <a:buSzPts val="1800"/>
              <a:buNone/>
              <a:defRPr sz="2400">
                <a:solidFill>
                  <a:srgbClr val="FFC39F"/>
                </a:solidFill>
              </a:defRPr>
            </a:lvl2pPr>
            <a:lvl3pPr lvl="2" algn="ctr" rtl="0">
              <a:spcBef>
                <a:spcPts val="0"/>
              </a:spcBef>
              <a:spcAft>
                <a:spcPts val="0"/>
              </a:spcAft>
              <a:buClr>
                <a:srgbClr val="FFC39F"/>
              </a:buClr>
              <a:buSzPts val="1800"/>
              <a:buNone/>
              <a:defRPr sz="2400">
                <a:solidFill>
                  <a:srgbClr val="FFC39F"/>
                </a:solidFill>
              </a:defRPr>
            </a:lvl3pPr>
            <a:lvl4pPr lvl="3" algn="ctr" rtl="0">
              <a:spcBef>
                <a:spcPts val="0"/>
              </a:spcBef>
              <a:spcAft>
                <a:spcPts val="0"/>
              </a:spcAft>
              <a:buClr>
                <a:srgbClr val="FFC39F"/>
              </a:buClr>
              <a:buSzPts val="1800"/>
              <a:buNone/>
              <a:defRPr sz="2400">
                <a:solidFill>
                  <a:srgbClr val="FFC39F"/>
                </a:solidFill>
              </a:defRPr>
            </a:lvl4pPr>
            <a:lvl5pPr lvl="4" algn="ctr" rtl="0">
              <a:spcBef>
                <a:spcPts val="0"/>
              </a:spcBef>
              <a:spcAft>
                <a:spcPts val="0"/>
              </a:spcAft>
              <a:buClr>
                <a:srgbClr val="FFC39F"/>
              </a:buClr>
              <a:buSzPts val="1800"/>
              <a:buNone/>
              <a:defRPr sz="2400">
                <a:solidFill>
                  <a:srgbClr val="FFC39F"/>
                </a:solidFill>
              </a:defRPr>
            </a:lvl5pPr>
            <a:lvl6pPr lvl="5" algn="ctr" rtl="0">
              <a:spcBef>
                <a:spcPts val="0"/>
              </a:spcBef>
              <a:spcAft>
                <a:spcPts val="0"/>
              </a:spcAft>
              <a:buClr>
                <a:srgbClr val="FFC39F"/>
              </a:buClr>
              <a:buSzPts val="1800"/>
              <a:buNone/>
              <a:defRPr sz="2400">
                <a:solidFill>
                  <a:srgbClr val="FFC39F"/>
                </a:solidFill>
              </a:defRPr>
            </a:lvl6pPr>
            <a:lvl7pPr lvl="6" algn="ctr" rtl="0">
              <a:spcBef>
                <a:spcPts val="0"/>
              </a:spcBef>
              <a:spcAft>
                <a:spcPts val="0"/>
              </a:spcAft>
              <a:buClr>
                <a:srgbClr val="FFC39F"/>
              </a:buClr>
              <a:buSzPts val="1800"/>
              <a:buNone/>
              <a:defRPr sz="2400">
                <a:solidFill>
                  <a:srgbClr val="FFC39F"/>
                </a:solidFill>
              </a:defRPr>
            </a:lvl7pPr>
            <a:lvl8pPr lvl="7" algn="ctr" rtl="0">
              <a:spcBef>
                <a:spcPts val="0"/>
              </a:spcBef>
              <a:spcAft>
                <a:spcPts val="0"/>
              </a:spcAft>
              <a:buClr>
                <a:srgbClr val="FFC39F"/>
              </a:buClr>
              <a:buSzPts val="1800"/>
              <a:buNone/>
              <a:defRPr sz="2400">
                <a:solidFill>
                  <a:srgbClr val="FFC39F"/>
                </a:solidFill>
              </a:defRPr>
            </a:lvl8pPr>
            <a:lvl9pPr lvl="8" algn="ctr" rtl="0">
              <a:spcBef>
                <a:spcPts val="0"/>
              </a:spcBef>
              <a:spcAft>
                <a:spcPts val="0"/>
              </a:spcAft>
              <a:buClr>
                <a:srgbClr val="FFC39F"/>
              </a:buClr>
              <a:buSzPts val="1800"/>
              <a:buNone/>
              <a:defRPr sz="2400">
                <a:solidFill>
                  <a:srgbClr val="FFC39F"/>
                </a:solidFill>
              </a:defRPr>
            </a:lvl9pPr>
          </a:lstStyle>
          <a:p>
            <a:endParaRPr/>
          </a:p>
        </p:txBody>
      </p:sp>
    </p:spTree>
    <p:extLst>
      <p:ext uri="{BB962C8B-B14F-4D97-AF65-F5344CB8AC3E}">
        <p14:creationId xmlns:p14="http://schemas.microsoft.com/office/powerpoint/2010/main" val="3167291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HREE COLUMNS">
  <p:cSld name="THREE COLUMNS">
    <p:bg>
      <p:bgPr>
        <a:blipFill>
          <a:blip r:embed="rId2">
            <a:alphaModFix/>
          </a:blip>
          <a:stretch>
            <a:fillRect/>
          </a:stretch>
        </a:blipFill>
        <a:effectLst/>
      </p:bgPr>
    </p:bg>
    <p:spTree>
      <p:nvGrpSpPr>
        <p:cNvPr id="1" name="Shape 56"/>
        <p:cNvGrpSpPr/>
        <p:nvPr/>
      </p:nvGrpSpPr>
      <p:grpSpPr>
        <a:xfrm>
          <a:off x="0" y="0"/>
          <a:ext cx="0" cy="0"/>
          <a:chOff x="0" y="0"/>
          <a:chExt cx="0" cy="0"/>
        </a:xfrm>
      </p:grpSpPr>
      <p:sp>
        <p:nvSpPr>
          <p:cNvPr id="57" name="Google Shape;57;p10"/>
          <p:cNvSpPr txBox="1">
            <a:spLocks noGrp="1"/>
          </p:cNvSpPr>
          <p:nvPr>
            <p:ph type="title"/>
          </p:nvPr>
        </p:nvSpPr>
        <p:spPr>
          <a:xfrm>
            <a:off x="1668835" y="3737567"/>
            <a:ext cx="24552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1400"/>
              <a:buNone/>
              <a:defRPr sz="2133" i="0">
                <a:solidFill>
                  <a:schemeClr val="accent1"/>
                </a:solidFill>
              </a:defRPr>
            </a:lvl1pPr>
            <a:lvl2pPr lvl="1" algn="ctr" rtl="0">
              <a:spcBef>
                <a:spcPts val="0"/>
              </a:spcBef>
              <a:spcAft>
                <a:spcPts val="0"/>
              </a:spcAft>
              <a:buClr>
                <a:srgbClr val="FF778A"/>
              </a:buClr>
              <a:buSzPts val="1400"/>
              <a:buNone/>
              <a:defRPr sz="1867">
                <a:solidFill>
                  <a:srgbClr val="FF778A"/>
                </a:solidFill>
              </a:defRPr>
            </a:lvl2pPr>
            <a:lvl3pPr lvl="2" algn="ctr" rtl="0">
              <a:spcBef>
                <a:spcPts val="0"/>
              </a:spcBef>
              <a:spcAft>
                <a:spcPts val="0"/>
              </a:spcAft>
              <a:buClr>
                <a:srgbClr val="FF778A"/>
              </a:buClr>
              <a:buSzPts val="1400"/>
              <a:buNone/>
              <a:defRPr sz="1867">
                <a:solidFill>
                  <a:srgbClr val="FF778A"/>
                </a:solidFill>
              </a:defRPr>
            </a:lvl3pPr>
            <a:lvl4pPr lvl="3" algn="ctr" rtl="0">
              <a:spcBef>
                <a:spcPts val="0"/>
              </a:spcBef>
              <a:spcAft>
                <a:spcPts val="0"/>
              </a:spcAft>
              <a:buClr>
                <a:srgbClr val="FF778A"/>
              </a:buClr>
              <a:buSzPts val="1400"/>
              <a:buNone/>
              <a:defRPr sz="1867">
                <a:solidFill>
                  <a:srgbClr val="FF778A"/>
                </a:solidFill>
              </a:defRPr>
            </a:lvl4pPr>
            <a:lvl5pPr lvl="4" algn="ctr" rtl="0">
              <a:spcBef>
                <a:spcPts val="0"/>
              </a:spcBef>
              <a:spcAft>
                <a:spcPts val="0"/>
              </a:spcAft>
              <a:buClr>
                <a:srgbClr val="FF778A"/>
              </a:buClr>
              <a:buSzPts val="1400"/>
              <a:buNone/>
              <a:defRPr sz="1867">
                <a:solidFill>
                  <a:srgbClr val="FF778A"/>
                </a:solidFill>
              </a:defRPr>
            </a:lvl5pPr>
            <a:lvl6pPr lvl="5" algn="ctr" rtl="0">
              <a:spcBef>
                <a:spcPts val="0"/>
              </a:spcBef>
              <a:spcAft>
                <a:spcPts val="0"/>
              </a:spcAft>
              <a:buClr>
                <a:srgbClr val="FF778A"/>
              </a:buClr>
              <a:buSzPts val="1400"/>
              <a:buNone/>
              <a:defRPr sz="1867">
                <a:solidFill>
                  <a:srgbClr val="FF778A"/>
                </a:solidFill>
              </a:defRPr>
            </a:lvl6pPr>
            <a:lvl7pPr lvl="6" algn="ctr" rtl="0">
              <a:spcBef>
                <a:spcPts val="0"/>
              </a:spcBef>
              <a:spcAft>
                <a:spcPts val="0"/>
              </a:spcAft>
              <a:buClr>
                <a:srgbClr val="FF778A"/>
              </a:buClr>
              <a:buSzPts val="1400"/>
              <a:buNone/>
              <a:defRPr sz="1867">
                <a:solidFill>
                  <a:srgbClr val="FF778A"/>
                </a:solidFill>
              </a:defRPr>
            </a:lvl7pPr>
            <a:lvl8pPr lvl="7" algn="ctr" rtl="0">
              <a:spcBef>
                <a:spcPts val="0"/>
              </a:spcBef>
              <a:spcAft>
                <a:spcPts val="0"/>
              </a:spcAft>
              <a:buClr>
                <a:srgbClr val="FF778A"/>
              </a:buClr>
              <a:buSzPts val="1400"/>
              <a:buNone/>
              <a:defRPr sz="1867">
                <a:solidFill>
                  <a:srgbClr val="FF778A"/>
                </a:solidFill>
              </a:defRPr>
            </a:lvl8pPr>
            <a:lvl9pPr lvl="8" algn="ctr" rtl="0">
              <a:spcBef>
                <a:spcPts val="0"/>
              </a:spcBef>
              <a:spcAft>
                <a:spcPts val="0"/>
              </a:spcAft>
              <a:buClr>
                <a:srgbClr val="FF778A"/>
              </a:buClr>
              <a:buSzPts val="1400"/>
              <a:buNone/>
              <a:defRPr sz="1867">
                <a:solidFill>
                  <a:srgbClr val="FF778A"/>
                </a:solidFill>
              </a:defRPr>
            </a:lvl9pPr>
          </a:lstStyle>
          <a:p>
            <a:endParaRPr/>
          </a:p>
        </p:txBody>
      </p:sp>
      <p:sp>
        <p:nvSpPr>
          <p:cNvPr id="58" name="Google Shape;58;p10"/>
          <p:cNvSpPr txBox="1">
            <a:spLocks noGrp="1"/>
          </p:cNvSpPr>
          <p:nvPr>
            <p:ph type="subTitle" idx="1"/>
          </p:nvPr>
        </p:nvSpPr>
        <p:spPr>
          <a:xfrm>
            <a:off x="1609400" y="4454000"/>
            <a:ext cx="2576400" cy="12052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59" name="Google Shape;59;p10"/>
          <p:cNvSpPr txBox="1">
            <a:spLocks noGrp="1"/>
          </p:cNvSpPr>
          <p:nvPr>
            <p:ph type="title" idx="2"/>
          </p:nvPr>
        </p:nvSpPr>
        <p:spPr>
          <a:xfrm>
            <a:off x="4869025" y="3737567"/>
            <a:ext cx="24552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1400"/>
              <a:buNone/>
              <a:defRPr sz="2133" i="0">
                <a:solidFill>
                  <a:schemeClr val="accent2"/>
                </a:solidFill>
              </a:defRPr>
            </a:lvl1pPr>
            <a:lvl2pPr lvl="1" algn="ctr" rtl="0">
              <a:spcBef>
                <a:spcPts val="0"/>
              </a:spcBef>
              <a:spcAft>
                <a:spcPts val="0"/>
              </a:spcAft>
              <a:buClr>
                <a:srgbClr val="FF778A"/>
              </a:buClr>
              <a:buSzPts val="1400"/>
              <a:buNone/>
              <a:defRPr sz="1867">
                <a:solidFill>
                  <a:srgbClr val="FF778A"/>
                </a:solidFill>
              </a:defRPr>
            </a:lvl2pPr>
            <a:lvl3pPr lvl="2" algn="ctr" rtl="0">
              <a:spcBef>
                <a:spcPts val="0"/>
              </a:spcBef>
              <a:spcAft>
                <a:spcPts val="0"/>
              </a:spcAft>
              <a:buClr>
                <a:srgbClr val="FF778A"/>
              </a:buClr>
              <a:buSzPts val="1400"/>
              <a:buNone/>
              <a:defRPr sz="1867">
                <a:solidFill>
                  <a:srgbClr val="FF778A"/>
                </a:solidFill>
              </a:defRPr>
            </a:lvl3pPr>
            <a:lvl4pPr lvl="3" algn="ctr" rtl="0">
              <a:spcBef>
                <a:spcPts val="0"/>
              </a:spcBef>
              <a:spcAft>
                <a:spcPts val="0"/>
              </a:spcAft>
              <a:buClr>
                <a:srgbClr val="FF778A"/>
              </a:buClr>
              <a:buSzPts val="1400"/>
              <a:buNone/>
              <a:defRPr sz="1867">
                <a:solidFill>
                  <a:srgbClr val="FF778A"/>
                </a:solidFill>
              </a:defRPr>
            </a:lvl4pPr>
            <a:lvl5pPr lvl="4" algn="ctr" rtl="0">
              <a:spcBef>
                <a:spcPts val="0"/>
              </a:spcBef>
              <a:spcAft>
                <a:spcPts val="0"/>
              </a:spcAft>
              <a:buClr>
                <a:srgbClr val="FF778A"/>
              </a:buClr>
              <a:buSzPts val="1400"/>
              <a:buNone/>
              <a:defRPr sz="1867">
                <a:solidFill>
                  <a:srgbClr val="FF778A"/>
                </a:solidFill>
              </a:defRPr>
            </a:lvl5pPr>
            <a:lvl6pPr lvl="5" algn="ctr" rtl="0">
              <a:spcBef>
                <a:spcPts val="0"/>
              </a:spcBef>
              <a:spcAft>
                <a:spcPts val="0"/>
              </a:spcAft>
              <a:buClr>
                <a:srgbClr val="FF778A"/>
              </a:buClr>
              <a:buSzPts val="1400"/>
              <a:buNone/>
              <a:defRPr sz="1867">
                <a:solidFill>
                  <a:srgbClr val="FF778A"/>
                </a:solidFill>
              </a:defRPr>
            </a:lvl6pPr>
            <a:lvl7pPr lvl="6" algn="ctr" rtl="0">
              <a:spcBef>
                <a:spcPts val="0"/>
              </a:spcBef>
              <a:spcAft>
                <a:spcPts val="0"/>
              </a:spcAft>
              <a:buClr>
                <a:srgbClr val="FF778A"/>
              </a:buClr>
              <a:buSzPts val="1400"/>
              <a:buNone/>
              <a:defRPr sz="1867">
                <a:solidFill>
                  <a:srgbClr val="FF778A"/>
                </a:solidFill>
              </a:defRPr>
            </a:lvl7pPr>
            <a:lvl8pPr lvl="7" algn="ctr" rtl="0">
              <a:spcBef>
                <a:spcPts val="0"/>
              </a:spcBef>
              <a:spcAft>
                <a:spcPts val="0"/>
              </a:spcAft>
              <a:buClr>
                <a:srgbClr val="FF778A"/>
              </a:buClr>
              <a:buSzPts val="1400"/>
              <a:buNone/>
              <a:defRPr sz="1867">
                <a:solidFill>
                  <a:srgbClr val="FF778A"/>
                </a:solidFill>
              </a:defRPr>
            </a:lvl8pPr>
            <a:lvl9pPr lvl="8" algn="ctr" rtl="0">
              <a:spcBef>
                <a:spcPts val="0"/>
              </a:spcBef>
              <a:spcAft>
                <a:spcPts val="0"/>
              </a:spcAft>
              <a:buClr>
                <a:srgbClr val="FF778A"/>
              </a:buClr>
              <a:buSzPts val="1400"/>
              <a:buNone/>
              <a:defRPr sz="1867">
                <a:solidFill>
                  <a:srgbClr val="FF778A"/>
                </a:solidFill>
              </a:defRPr>
            </a:lvl9pPr>
          </a:lstStyle>
          <a:p>
            <a:endParaRPr/>
          </a:p>
        </p:txBody>
      </p:sp>
      <p:sp>
        <p:nvSpPr>
          <p:cNvPr id="60" name="Google Shape;60;p10"/>
          <p:cNvSpPr txBox="1">
            <a:spLocks noGrp="1"/>
          </p:cNvSpPr>
          <p:nvPr>
            <p:ph type="subTitle" idx="3"/>
          </p:nvPr>
        </p:nvSpPr>
        <p:spPr>
          <a:xfrm>
            <a:off x="4808400" y="4454000"/>
            <a:ext cx="2576400" cy="12052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61" name="Google Shape;61;p10"/>
          <p:cNvSpPr txBox="1">
            <a:spLocks noGrp="1"/>
          </p:cNvSpPr>
          <p:nvPr>
            <p:ph type="title" idx="4"/>
          </p:nvPr>
        </p:nvSpPr>
        <p:spPr>
          <a:xfrm>
            <a:off x="8069868" y="3737567"/>
            <a:ext cx="2455200" cy="5356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1400"/>
              <a:buNone/>
              <a:defRPr sz="2133" i="0">
                <a:solidFill>
                  <a:schemeClr val="accent3"/>
                </a:solidFill>
              </a:defRPr>
            </a:lvl1pPr>
            <a:lvl2pPr lvl="1" algn="ctr" rtl="0">
              <a:spcBef>
                <a:spcPts val="0"/>
              </a:spcBef>
              <a:spcAft>
                <a:spcPts val="0"/>
              </a:spcAft>
              <a:buClr>
                <a:srgbClr val="FF778A"/>
              </a:buClr>
              <a:buSzPts val="1400"/>
              <a:buNone/>
              <a:defRPr sz="1867">
                <a:solidFill>
                  <a:srgbClr val="FF778A"/>
                </a:solidFill>
              </a:defRPr>
            </a:lvl2pPr>
            <a:lvl3pPr lvl="2" algn="ctr" rtl="0">
              <a:spcBef>
                <a:spcPts val="0"/>
              </a:spcBef>
              <a:spcAft>
                <a:spcPts val="0"/>
              </a:spcAft>
              <a:buClr>
                <a:srgbClr val="FF778A"/>
              </a:buClr>
              <a:buSzPts val="1400"/>
              <a:buNone/>
              <a:defRPr sz="1867">
                <a:solidFill>
                  <a:srgbClr val="FF778A"/>
                </a:solidFill>
              </a:defRPr>
            </a:lvl3pPr>
            <a:lvl4pPr lvl="3" algn="ctr" rtl="0">
              <a:spcBef>
                <a:spcPts val="0"/>
              </a:spcBef>
              <a:spcAft>
                <a:spcPts val="0"/>
              </a:spcAft>
              <a:buClr>
                <a:srgbClr val="FF778A"/>
              </a:buClr>
              <a:buSzPts val="1400"/>
              <a:buNone/>
              <a:defRPr sz="1867">
                <a:solidFill>
                  <a:srgbClr val="FF778A"/>
                </a:solidFill>
              </a:defRPr>
            </a:lvl4pPr>
            <a:lvl5pPr lvl="4" algn="ctr" rtl="0">
              <a:spcBef>
                <a:spcPts val="0"/>
              </a:spcBef>
              <a:spcAft>
                <a:spcPts val="0"/>
              </a:spcAft>
              <a:buClr>
                <a:srgbClr val="FF778A"/>
              </a:buClr>
              <a:buSzPts val="1400"/>
              <a:buNone/>
              <a:defRPr sz="1867">
                <a:solidFill>
                  <a:srgbClr val="FF778A"/>
                </a:solidFill>
              </a:defRPr>
            </a:lvl5pPr>
            <a:lvl6pPr lvl="5" algn="ctr" rtl="0">
              <a:spcBef>
                <a:spcPts val="0"/>
              </a:spcBef>
              <a:spcAft>
                <a:spcPts val="0"/>
              </a:spcAft>
              <a:buClr>
                <a:srgbClr val="FF778A"/>
              </a:buClr>
              <a:buSzPts val="1400"/>
              <a:buNone/>
              <a:defRPr sz="1867">
                <a:solidFill>
                  <a:srgbClr val="FF778A"/>
                </a:solidFill>
              </a:defRPr>
            </a:lvl6pPr>
            <a:lvl7pPr lvl="6" algn="ctr" rtl="0">
              <a:spcBef>
                <a:spcPts val="0"/>
              </a:spcBef>
              <a:spcAft>
                <a:spcPts val="0"/>
              </a:spcAft>
              <a:buClr>
                <a:srgbClr val="FF778A"/>
              </a:buClr>
              <a:buSzPts val="1400"/>
              <a:buNone/>
              <a:defRPr sz="1867">
                <a:solidFill>
                  <a:srgbClr val="FF778A"/>
                </a:solidFill>
              </a:defRPr>
            </a:lvl7pPr>
            <a:lvl8pPr lvl="7" algn="ctr" rtl="0">
              <a:spcBef>
                <a:spcPts val="0"/>
              </a:spcBef>
              <a:spcAft>
                <a:spcPts val="0"/>
              </a:spcAft>
              <a:buClr>
                <a:srgbClr val="FF778A"/>
              </a:buClr>
              <a:buSzPts val="1400"/>
              <a:buNone/>
              <a:defRPr sz="1867">
                <a:solidFill>
                  <a:srgbClr val="FF778A"/>
                </a:solidFill>
              </a:defRPr>
            </a:lvl8pPr>
            <a:lvl9pPr lvl="8" algn="ctr" rtl="0">
              <a:spcBef>
                <a:spcPts val="0"/>
              </a:spcBef>
              <a:spcAft>
                <a:spcPts val="0"/>
              </a:spcAft>
              <a:buClr>
                <a:srgbClr val="FF778A"/>
              </a:buClr>
              <a:buSzPts val="1400"/>
              <a:buNone/>
              <a:defRPr sz="1867">
                <a:solidFill>
                  <a:srgbClr val="FF778A"/>
                </a:solidFill>
              </a:defRPr>
            </a:lvl9pPr>
          </a:lstStyle>
          <a:p>
            <a:endParaRPr/>
          </a:p>
        </p:txBody>
      </p:sp>
      <p:sp>
        <p:nvSpPr>
          <p:cNvPr id="62" name="Google Shape;62;p10"/>
          <p:cNvSpPr txBox="1">
            <a:spLocks noGrp="1"/>
          </p:cNvSpPr>
          <p:nvPr>
            <p:ph type="subTitle" idx="5"/>
          </p:nvPr>
        </p:nvSpPr>
        <p:spPr>
          <a:xfrm>
            <a:off x="8009267" y="4454000"/>
            <a:ext cx="2576400" cy="12052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63" name="Google Shape;63;p10"/>
          <p:cNvSpPr txBox="1">
            <a:spLocks noGrp="1"/>
          </p:cNvSpPr>
          <p:nvPr>
            <p:ph type="title" idx="6"/>
          </p:nvPr>
        </p:nvSpPr>
        <p:spPr>
          <a:xfrm>
            <a:off x="2319800" y="1079900"/>
            <a:ext cx="7552400" cy="708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Clr>
                <a:srgbClr val="FFC39F"/>
              </a:buClr>
              <a:buSzPts val="1800"/>
              <a:buNone/>
              <a:defRPr sz="2400" i="0">
                <a:solidFill>
                  <a:srgbClr val="FFFFFF"/>
                </a:solidFill>
              </a:defRPr>
            </a:lvl1pPr>
            <a:lvl2pPr lvl="1" algn="ctr" rtl="0">
              <a:spcBef>
                <a:spcPts val="0"/>
              </a:spcBef>
              <a:spcAft>
                <a:spcPts val="0"/>
              </a:spcAft>
              <a:buClr>
                <a:srgbClr val="FFC39F"/>
              </a:buClr>
              <a:buSzPts val="1800"/>
              <a:buNone/>
              <a:defRPr sz="2400">
                <a:solidFill>
                  <a:srgbClr val="FFC39F"/>
                </a:solidFill>
              </a:defRPr>
            </a:lvl2pPr>
            <a:lvl3pPr lvl="2" algn="ctr" rtl="0">
              <a:spcBef>
                <a:spcPts val="0"/>
              </a:spcBef>
              <a:spcAft>
                <a:spcPts val="0"/>
              </a:spcAft>
              <a:buClr>
                <a:srgbClr val="FFC39F"/>
              </a:buClr>
              <a:buSzPts val="1800"/>
              <a:buNone/>
              <a:defRPr sz="2400">
                <a:solidFill>
                  <a:srgbClr val="FFC39F"/>
                </a:solidFill>
              </a:defRPr>
            </a:lvl3pPr>
            <a:lvl4pPr lvl="3" algn="ctr" rtl="0">
              <a:spcBef>
                <a:spcPts val="0"/>
              </a:spcBef>
              <a:spcAft>
                <a:spcPts val="0"/>
              </a:spcAft>
              <a:buClr>
                <a:srgbClr val="FFC39F"/>
              </a:buClr>
              <a:buSzPts val="1800"/>
              <a:buNone/>
              <a:defRPr sz="2400">
                <a:solidFill>
                  <a:srgbClr val="FFC39F"/>
                </a:solidFill>
              </a:defRPr>
            </a:lvl4pPr>
            <a:lvl5pPr lvl="4" algn="ctr" rtl="0">
              <a:spcBef>
                <a:spcPts val="0"/>
              </a:spcBef>
              <a:spcAft>
                <a:spcPts val="0"/>
              </a:spcAft>
              <a:buClr>
                <a:srgbClr val="FFC39F"/>
              </a:buClr>
              <a:buSzPts val="1800"/>
              <a:buNone/>
              <a:defRPr sz="2400">
                <a:solidFill>
                  <a:srgbClr val="FFC39F"/>
                </a:solidFill>
              </a:defRPr>
            </a:lvl5pPr>
            <a:lvl6pPr lvl="5" algn="ctr" rtl="0">
              <a:spcBef>
                <a:spcPts val="0"/>
              </a:spcBef>
              <a:spcAft>
                <a:spcPts val="0"/>
              </a:spcAft>
              <a:buClr>
                <a:srgbClr val="FFC39F"/>
              </a:buClr>
              <a:buSzPts val="1800"/>
              <a:buNone/>
              <a:defRPr sz="2400">
                <a:solidFill>
                  <a:srgbClr val="FFC39F"/>
                </a:solidFill>
              </a:defRPr>
            </a:lvl6pPr>
            <a:lvl7pPr lvl="6" algn="ctr" rtl="0">
              <a:spcBef>
                <a:spcPts val="0"/>
              </a:spcBef>
              <a:spcAft>
                <a:spcPts val="0"/>
              </a:spcAft>
              <a:buClr>
                <a:srgbClr val="FFC39F"/>
              </a:buClr>
              <a:buSzPts val="1800"/>
              <a:buNone/>
              <a:defRPr sz="2400">
                <a:solidFill>
                  <a:srgbClr val="FFC39F"/>
                </a:solidFill>
              </a:defRPr>
            </a:lvl7pPr>
            <a:lvl8pPr lvl="7" algn="ctr" rtl="0">
              <a:spcBef>
                <a:spcPts val="0"/>
              </a:spcBef>
              <a:spcAft>
                <a:spcPts val="0"/>
              </a:spcAft>
              <a:buClr>
                <a:srgbClr val="FFC39F"/>
              </a:buClr>
              <a:buSzPts val="1800"/>
              <a:buNone/>
              <a:defRPr sz="2400">
                <a:solidFill>
                  <a:srgbClr val="FFC39F"/>
                </a:solidFill>
              </a:defRPr>
            </a:lvl8pPr>
            <a:lvl9pPr lvl="8" algn="ctr" rtl="0">
              <a:spcBef>
                <a:spcPts val="0"/>
              </a:spcBef>
              <a:spcAft>
                <a:spcPts val="0"/>
              </a:spcAft>
              <a:buClr>
                <a:srgbClr val="FFC39F"/>
              </a:buClr>
              <a:buSzPts val="1800"/>
              <a:buNone/>
              <a:defRPr sz="2400">
                <a:solidFill>
                  <a:srgbClr val="FFC39F"/>
                </a:solidFill>
              </a:defRPr>
            </a:lvl9pPr>
          </a:lstStyle>
          <a:p>
            <a:endParaRPr/>
          </a:p>
        </p:txBody>
      </p:sp>
    </p:spTree>
    <p:extLst>
      <p:ext uri="{BB962C8B-B14F-4D97-AF65-F5344CB8AC3E}">
        <p14:creationId xmlns:p14="http://schemas.microsoft.com/office/powerpoint/2010/main" val="2837274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2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172465" y="975267"/>
            <a:ext cx="7847200" cy="166960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Clr>
                <a:srgbClr val="FFFFFF"/>
              </a:buClr>
              <a:buSzPts val="700"/>
              <a:buFont typeface="Sue Ellen Francisco"/>
              <a:buNone/>
              <a:defRPr sz="3300" i="0" u="none" strike="noStrike" cap="none">
                <a:solidFill>
                  <a:srgbClr val="FFFFFF"/>
                </a:solidFill>
                <a:latin typeface="Sue Ellen Francisco"/>
                <a:ea typeface="Sue Ellen Francisco"/>
                <a:cs typeface="Sue Ellen Francisco"/>
                <a:sym typeface="Sue Ellen Francisco"/>
              </a:defRPr>
            </a:lvl1pPr>
            <a:lvl2pPr lvl="1">
              <a:spcBef>
                <a:spcPts val="0"/>
              </a:spcBef>
              <a:spcAft>
                <a:spcPts val="0"/>
              </a:spcAft>
              <a:buClr>
                <a:srgbClr val="FFFFFF"/>
              </a:buClr>
              <a:buSzPts val="700"/>
              <a:buFont typeface="Joti One"/>
              <a:buNone/>
              <a:defRPr sz="900">
                <a:solidFill>
                  <a:srgbClr val="FFFFFF"/>
                </a:solidFill>
                <a:latin typeface="Joti One"/>
                <a:ea typeface="Joti One"/>
                <a:cs typeface="Joti One"/>
                <a:sym typeface="Joti One"/>
              </a:defRPr>
            </a:lvl2pPr>
            <a:lvl3pPr lvl="2">
              <a:spcBef>
                <a:spcPts val="0"/>
              </a:spcBef>
              <a:spcAft>
                <a:spcPts val="0"/>
              </a:spcAft>
              <a:buClr>
                <a:srgbClr val="FFFFFF"/>
              </a:buClr>
              <a:buSzPts val="700"/>
              <a:buFont typeface="Joti One"/>
              <a:buNone/>
              <a:defRPr sz="900">
                <a:solidFill>
                  <a:srgbClr val="FFFFFF"/>
                </a:solidFill>
                <a:latin typeface="Joti One"/>
                <a:ea typeface="Joti One"/>
                <a:cs typeface="Joti One"/>
                <a:sym typeface="Joti One"/>
              </a:defRPr>
            </a:lvl3pPr>
            <a:lvl4pPr lvl="3">
              <a:spcBef>
                <a:spcPts val="0"/>
              </a:spcBef>
              <a:spcAft>
                <a:spcPts val="0"/>
              </a:spcAft>
              <a:buClr>
                <a:srgbClr val="FFFFFF"/>
              </a:buClr>
              <a:buSzPts val="700"/>
              <a:buFont typeface="Joti One"/>
              <a:buNone/>
              <a:defRPr sz="900">
                <a:solidFill>
                  <a:srgbClr val="FFFFFF"/>
                </a:solidFill>
                <a:latin typeface="Joti One"/>
                <a:ea typeface="Joti One"/>
                <a:cs typeface="Joti One"/>
                <a:sym typeface="Joti One"/>
              </a:defRPr>
            </a:lvl4pPr>
            <a:lvl5pPr lvl="4">
              <a:spcBef>
                <a:spcPts val="0"/>
              </a:spcBef>
              <a:spcAft>
                <a:spcPts val="0"/>
              </a:spcAft>
              <a:buClr>
                <a:srgbClr val="FFFFFF"/>
              </a:buClr>
              <a:buSzPts val="700"/>
              <a:buFont typeface="Joti One"/>
              <a:buNone/>
              <a:defRPr sz="900">
                <a:solidFill>
                  <a:srgbClr val="FFFFFF"/>
                </a:solidFill>
                <a:latin typeface="Joti One"/>
                <a:ea typeface="Joti One"/>
                <a:cs typeface="Joti One"/>
                <a:sym typeface="Joti One"/>
              </a:defRPr>
            </a:lvl5pPr>
            <a:lvl6pPr lvl="5">
              <a:spcBef>
                <a:spcPts val="0"/>
              </a:spcBef>
              <a:spcAft>
                <a:spcPts val="0"/>
              </a:spcAft>
              <a:buClr>
                <a:srgbClr val="FFFFFF"/>
              </a:buClr>
              <a:buSzPts val="700"/>
              <a:buFont typeface="Joti One"/>
              <a:buNone/>
              <a:defRPr sz="900">
                <a:solidFill>
                  <a:srgbClr val="FFFFFF"/>
                </a:solidFill>
                <a:latin typeface="Joti One"/>
                <a:ea typeface="Joti One"/>
                <a:cs typeface="Joti One"/>
                <a:sym typeface="Joti One"/>
              </a:defRPr>
            </a:lvl6pPr>
            <a:lvl7pPr lvl="6">
              <a:spcBef>
                <a:spcPts val="0"/>
              </a:spcBef>
              <a:spcAft>
                <a:spcPts val="0"/>
              </a:spcAft>
              <a:buClr>
                <a:srgbClr val="FFFFFF"/>
              </a:buClr>
              <a:buSzPts val="700"/>
              <a:buFont typeface="Joti One"/>
              <a:buNone/>
              <a:defRPr sz="900">
                <a:solidFill>
                  <a:srgbClr val="FFFFFF"/>
                </a:solidFill>
                <a:latin typeface="Joti One"/>
                <a:ea typeface="Joti One"/>
                <a:cs typeface="Joti One"/>
                <a:sym typeface="Joti One"/>
              </a:defRPr>
            </a:lvl7pPr>
            <a:lvl8pPr lvl="7">
              <a:spcBef>
                <a:spcPts val="0"/>
              </a:spcBef>
              <a:spcAft>
                <a:spcPts val="0"/>
              </a:spcAft>
              <a:buClr>
                <a:srgbClr val="FFFFFF"/>
              </a:buClr>
              <a:buSzPts val="700"/>
              <a:buFont typeface="Joti One"/>
              <a:buNone/>
              <a:defRPr sz="900">
                <a:solidFill>
                  <a:srgbClr val="FFFFFF"/>
                </a:solidFill>
                <a:latin typeface="Joti One"/>
                <a:ea typeface="Joti One"/>
                <a:cs typeface="Joti One"/>
                <a:sym typeface="Joti One"/>
              </a:defRPr>
            </a:lvl8pPr>
            <a:lvl9pPr lvl="8">
              <a:spcBef>
                <a:spcPts val="0"/>
              </a:spcBef>
              <a:spcAft>
                <a:spcPts val="0"/>
              </a:spcAft>
              <a:buClr>
                <a:srgbClr val="FFFFFF"/>
              </a:buClr>
              <a:buSzPts val="700"/>
              <a:buFont typeface="Joti One"/>
              <a:buNone/>
              <a:defRPr sz="900">
                <a:solidFill>
                  <a:srgbClr val="FFFFFF"/>
                </a:solidFill>
                <a:latin typeface="Joti One"/>
                <a:ea typeface="Joti One"/>
                <a:cs typeface="Joti One"/>
                <a:sym typeface="Joti One"/>
              </a:defRPr>
            </a:lvl9pPr>
          </a:lstStyle>
          <a:p>
            <a:endParaRPr/>
          </a:p>
        </p:txBody>
      </p:sp>
      <p:sp>
        <p:nvSpPr>
          <p:cNvPr id="7" name="Google Shape;7;p1"/>
          <p:cNvSpPr txBox="1">
            <a:spLocks noGrp="1"/>
          </p:cNvSpPr>
          <p:nvPr>
            <p:ph type="body" idx="1"/>
          </p:nvPr>
        </p:nvSpPr>
        <p:spPr>
          <a:xfrm>
            <a:off x="1854300" y="3166367"/>
            <a:ext cx="5821200" cy="1970000"/>
          </a:xfrm>
          <a:prstGeom prst="rect">
            <a:avLst/>
          </a:prstGeom>
          <a:noFill/>
          <a:ln>
            <a:noFill/>
          </a:ln>
        </p:spPr>
        <p:txBody>
          <a:bodyPr spcFirstLastPara="1" wrap="square" lIns="0" tIns="0" rIns="0" bIns="0" anchor="t" anchorCtr="0">
            <a:noAutofit/>
          </a:bodyPr>
          <a:lstStyle>
            <a:lvl1pPr marL="457200" marR="0" lvl="0" indent="-228600" algn="l" rtl="0">
              <a:spcBef>
                <a:spcPts val="0"/>
              </a:spcBef>
              <a:spcAft>
                <a:spcPts val="0"/>
              </a:spcAft>
              <a:buClr>
                <a:srgbClr val="FFFFFF"/>
              </a:buClr>
              <a:buSzPts val="1200"/>
              <a:buFont typeface="Barlow Semi Condensed Light"/>
              <a:buNone/>
              <a:defRPr sz="1200" i="0" u="none" strike="noStrike" cap="none">
                <a:solidFill>
                  <a:srgbClr val="FFFFFF"/>
                </a:solidFill>
                <a:latin typeface="Barlow Semi Condensed Light"/>
                <a:ea typeface="Barlow Semi Condensed Light"/>
                <a:cs typeface="Barlow Semi Condensed Light"/>
                <a:sym typeface="Barlow Semi Condensed Light"/>
              </a:defRPr>
            </a:lvl1pPr>
            <a:lvl2pPr marL="914400" marR="0" lvl="1" indent="-228600" algn="l" rtl="0">
              <a:spcBef>
                <a:spcPts val="0"/>
              </a:spcBef>
              <a:spcAft>
                <a:spcPts val="0"/>
              </a:spcAft>
              <a:buClr>
                <a:srgbClr val="FFFFFF"/>
              </a:buClr>
              <a:buSzPts val="1200"/>
              <a:buFont typeface="Barlow Semi Condensed Light"/>
              <a:buNone/>
              <a:defRPr sz="1200" i="0" u="none" strike="noStrike" cap="none">
                <a:solidFill>
                  <a:srgbClr val="FFFFFF"/>
                </a:solidFill>
                <a:latin typeface="Barlow Semi Condensed Light"/>
                <a:ea typeface="Barlow Semi Condensed Light"/>
                <a:cs typeface="Barlow Semi Condensed Light"/>
                <a:sym typeface="Barlow Semi Condensed Light"/>
              </a:defRPr>
            </a:lvl2pPr>
            <a:lvl3pPr marL="1371600" marR="0" lvl="2" indent="-228600" algn="l" rtl="0">
              <a:spcBef>
                <a:spcPts val="0"/>
              </a:spcBef>
              <a:spcAft>
                <a:spcPts val="0"/>
              </a:spcAft>
              <a:buClr>
                <a:srgbClr val="FFFFFF"/>
              </a:buClr>
              <a:buSzPts val="1200"/>
              <a:buFont typeface="Barlow Semi Condensed Light"/>
              <a:buNone/>
              <a:defRPr sz="1200" i="0" u="none" strike="noStrike" cap="none">
                <a:solidFill>
                  <a:srgbClr val="FFFFFF"/>
                </a:solidFill>
                <a:latin typeface="Barlow Semi Condensed Light"/>
                <a:ea typeface="Barlow Semi Condensed Light"/>
                <a:cs typeface="Barlow Semi Condensed Light"/>
                <a:sym typeface="Barlow Semi Condensed Light"/>
              </a:defRPr>
            </a:lvl3pPr>
            <a:lvl4pPr marL="1828800" marR="0" lvl="3" indent="-228600" algn="l" rtl="0">
              <a:spcBef>
                <a:spcPts val="0"/>
              </a:spcBef>
              <a:spcAft>
                <a:spcPts val="0"/>
              </a:spcAft>
              <a:buClr>
                <a:srgbClr val="FFFFFF"/>
              </a:buClr>
              <a:buSzPts val="1200"/>
              <a:buFont typeface="Barlow Semi Condensed Light"/>
              <a:buNone/>
              <a:defRPr sz="1200" i="0" u="none" strike="noStrike" cap="none">
                <a:solidFill>
                  <a:srgbClr val="FFFFFF"/>
                </a:solidFill>
                <a:latin typeface="Barlow Semi Condensed Light"/>
                <a:ea typeface="Barlow Semi Condensed Light"/>
                <a:cs typeface="Barlow Semi Condensed Light"/>
                <a:sym typeface="Barlow Semi Condensed Light"/>
              </a:defRPr>
            </a:lvl4pPr>
            <a:lvl5pPr marL="2286000" marR="0" lvl="4" indent="-228600" algn="l" rtl="0">
              <a:spcBef>
                <a:spcPts val="0"/>
              </a:spcBef>
              <a:spcAft>
                <a:spcPts val="0"/>
              </a:spcAft>
              <a:buClr>
                <a:srgbClr val="FFFFFF"/>
              </a:buClr>
              <a:buSzPts val="1200"/>
              <a:buFont typeface="Barlow Semi Condensed Light"/>
              <a:buNone/>
              <a:defRPr sz="1200" i="0" u="none" strike="noStrike" cap="none">
                <a:solidFill>
                  <a:srgbClr val="FFFFFF"/>
                </a:solidFill>
                <a:latin typeface="Barlow Semi Condensed Light"/>
                <a:ea typeface="Barlow Semi Condensed Light"/>
                <a:cs typeface="Barlow Semi Condensed Light"/>
                <a:sym typeface="Barlow Semi Condensed Light"/>
              </a:defRPr>
            </a:lvl5pPr>
            <a:lvl6pPr marL="2743200" marR="0" lvl="5" indent="-228600" algn="l" rtl="0">
              <a:spcBef>
                <a:spcPts val="0"/>
              </a:spcBef>
              <a:spcAft>
                <a:spcPts val="0"/>
              </a:spcAft>
              <a:buClr>
                <a:srgbClr val="FFFFFF"/>
              </a:buClr>
              <a:buSzPts val="1200"/>
              <a:buFont typeface="Barlow Semi Condensed Light"/>
              <a:buNone/>
              <a:defRPr sz="1200" i="0" u="none" strike="noStrike" cap="none">
                <a:solidFill>
                  <a:srgbClr val="FFFFFF"/>
                </a:solidFill>
                <a:latin typeface="Barlow Semi Condensed Light"/>
                <a:ea typeface="Barlow Semi Condensed Light"/>
                <a:cs typeface="Barlow Semi Condensed Light"/>
                <a:sym typeface="Barlow Semi Condensed Light"/>
              </a:defRPr>
            </a:lvl6pPr>
            <a:lvl7pPr marL="3200400" marR="0" lvl="6" indent="-228600" algn="l" rtl="0">
              <a:spcBef>
                <a:spcPts val="0"/>
              </a:spcBef>
              <a:spcAft>
                <a:spcPts val="0"/>
              </a:spcAft>
              <a:buClr>
                <a:srgbClr val="FFFFFF"/>
              </a:buClr>
              <a:buSzPts val="1200"/>
              <a:buFont typeface="Barlow Semi Condensed Light"/>
              <a:buNone/>
              <a:defRPr sz="1200" i="0" u="none" strike="noStrike" cap="none">
                <a:solidFill>
                  <a:srgbClr val="FFFFFF"/>
                </a:solidFill>
                <a:latin typeface="Barlow Semi Condensed Light"/>
                <a:ea typeface="Barlow Semi Condensed Light"/>
                <a:cs typeface="Barlow Semi Condensed Light"/>
                <a:sym typeface="Barlow Semi Condensed Light"/>
              </a:defRPr>
            </a:lvl7pPr>
            <a:lvl8pPr marL="3657600" marR="0" lvl="7" indent="-228600" algn="l" rtl="0">
              <a:spcBef>
                <a:spcPts val="0"/>
              </a:spcBef>
              <a:spcAft>
                <a:spcPts val="0"/>
              </a:spcAft>
              <a:buClr>
                <a:srgbClr val="FFFFFF"/>
              </a:buClr>
              <a:buSzPts val="1200"/>
              <a:buFont typeface="Barlow Semi Condensed Light"/>
              <a:buNone/>
              <a:defRPr sz="1200" i="0" u="none" strike="noStrike" cap="none">
                <a:solidFill>
                  <a:srgbClr val="FFFFFF"/>
                </a:solidFill>
                <a:latin typeface="Barlow Semi Condensed Light"/>
                <a:ea typeface="Barlow Semi Condensed Light"/>
                <a:cs typeface="Barlow Semi Condensed Light"/>
                <a:sym typeface="Barlow Semi Condensed Light"/>
              </a:defRPr>
            </a:lvl8pPr>
            <a:lvl9pPr marL="4114800" marR="0" lvl="8" indent="-228600" algn="l" rtl="0">
              <a:spcBef>
                <a:spcPts val="0"/>
              </a:spcBef>
              <a:spcAft>
                <a:spcPts val="0"/>
              </a:spcAft>
              <a:buClr>
                <a:srgbClr val="FFFFFF"/>
              </a:buClr>
              <a:buSzPts val="1200"/>
              <a:buFont typeface="Barlow Semi Condensed Light"/>
              <a:buNone/>
              <a:defRPr sz="1200" i="0" u="none" strike="noStrike" cap="none">
                <a:solidFill>
                  <a:srgbClr val="FFFFFF"/>
                </a:solidFill>
                <a:latin typeface="Barlow Semi Condensed Light"/>
                <a:ea typeface="Barlow Semi Condensed Light"/>
                <a:cs typeface="Barlow Semi Condensed Light"/>
                <a:sym typeface="Barlow Semi Condensed Light"/>
              </a:defRPr>
            </a:lvl9pPr>
          </a:lstStyle>
          <a:p>
            <a:endParaRPr/>
          </a:p>
        </p:txBody>
      </p:sp>
    </p:spTree>
    <p:extLst>
      <p:ext uri="{BB962C8B-B14F-4D97-AF65-F5344CB8AC3E}">
        <p14:creationId xmlns:p14="http://schemas.microsoft.com/office/powerpoint/2010/main" val="3993496052"/>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microsoft.com/office/2007/relationships/hdphoto" Target="../media/hdphoto1.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www.globe.gov/" TargetMode="External"/><Relationship Id="rId2" Type="http://schemas.openxmlformats.org/officeDocument/2006/relationships/hyperlink" Target="https://power.larc.nasa.gov/data-access-viewer" TargetMode="External"/><Relationship Id="rId1" Type="http://schemas.openxmlformats.org/officeDocument/2006/relationships/slideLayout" Target="../slideLayouts/slideLayout2.xml"/><Relationship Id="rId5" Type="http://schemas.openxmlformats.org/officeDocument/2006/relationships/hyperlink" Target="https://omananalyzer.com/ClimateAr" TargetMode="External"/><Relationship Id="rId4" Type="http://schemas.openxmlformats.org/officeDocument/2006/relationships/hyperlink" Target="https://heritageoman.wordpress.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36"/>
        <p:cNvGrpSpPr/>
        <p:nvPr/>
      </p:nvGrpSpPr>
      <p:grpSpPr>
        <a:xfrm>
          <a:off x="0" y="0"/>
          <a:ext cx="0" cy="0"/>
          <a:chOff x="0" y="0"/>
          <a:chExt cx="0" cy="0"/>
        </a:xfrm>
      </p:grpSpPr>
      <p:pic>
        <p:nvPicPr>
          <p:cNvPr id="109" name="Picture 108">
            <a:extLst>
              <a:ext uri="{FF2B5EF4-FFF2-40B4-BE49-F238E27FC236}">
                <a16:creationId xmlns:a16="http://schemas.microsoft.com/office/drawing/2014/main" id="{40F44F37-FC43-4CEC-A14D-EB46B48EDE3C}"/>
              </a:ext>
            </a:extLst>
          </p:cNvPr>
          <p:cNvPicPr>
            <a:picLocks noChangeAspect="1"/>
          </p:cNvPicPr>
          <p:nvPr/>
        </p:nvPicPr>
        <p:blipFill>
          <a:blip r:embed="rId4">
            <a:extLst>
              <a:ext uri="{BEBA8EAE-BF5A-486C-A8C5-ECC9F3942E4B}">
                <a14:imgProps xmlns:a14="http://schemas.microsoft.com/office/drawing/2010/main">
                  <a14:imgLayer r:embed="rId5">
                    <a14:imgEffect>
                      <a14:artisticGlowEdges trans="83000" smoothness="5"/>
                    </a14:imgEffect>
                  </a14:imgLayer>
                </a14:imgProps>
              </a:ext>
              <a:ext uri="{28A0092B-C50C-407E-A947-70E740481C1C}">
                <a14:useLocalDpi xmlns:a14="http://schemas.microsoft.com/office/drawing/2010/main" val="0"/>
              </a:ext>
            </a:extLst>
          </a:blip>
          <a:stretch>
            <a:fillRect/>
          </a:stretch>
        </p:blipFill>
        <p:spPr>
          <a:xfrm>
            <a:off x="162561" y="209722"/>
            <a:ext cx="4993231" cy="1710518"/>
          </a:xfrm>
          <a:prstGeom prst="rect">
            <a:avLst/>
          </a:prstGeom>
        </p:spPr>
      </p:pic>
      <p:sp>
        <p:nvSpPr>
          <p:cNvPr id="437" name="Google Shape;437;p31"/>
          <p:cNvSpPr txBox="1">
            <a:spLocks noGrp="1"/>
          </p:cNvSpPr>
          <p:nvPr>
            <p:ph type="title"/>
          </p:nvPr>
        </p:nvSpPr>
        <p:spPr>
          <a:xfrm>
            <a:off x="619095" y="2519876"/>
            <a:ext cx="10669325" cy="2850687"/>
          </a:xfrm>
          <a:prstGeom prst="rect">
            <a:avLst/>
          </a:prstGeom>
        </p:spPr>
        <p:txBody>
          <a:bodyPr spcFirstLastPara="1" wrap="square" lIns="0" tIns="0" rIns="0" bIns="0" anchor="b" anchorCtr="0">
            <a:noAutofit/>
          </a:bodyPr>
          <a:lstStyle/>
          <a:p>
            <a:pPr rtl="1">
              <a:lnSpc>
                <a:spcPct val="115000"/>
              </a:lnSpc>
              <a:spcAft>
                <a:spcPts val="1000"/>
              </a:spcAft>
            </a:pPr>
            <a:br>
              <a:rPr lang="en-US" sz="3200" dirty="0">
                <a:effectLst/>
                <a:latin typeface="Calibri" panose="020F0502020204030204" pitchFamily="34" charset="0"/>
                <a:ea typeface="Calibri" panose="020F0502020204030204" pitchFamily="34" charset="0"/>
                <a:cs typeface="Arial" panose="020B0604020202020204" pitchFamily="34" charset="0"/>
              </a:rPr>
            </a:br>
            <a:endParaRPr lang="en-US" sz="8000" dirty="0">
              <a:solidFill>
                <a:srgbClr val="EA9999"/>
              </a:solidFill>
            </a:endParaRPr>
          </a:p>
        </p:txBody>
      </p:sp>
      <p:sp>
        <p:nvSpPr>
          <p:cNvPr id="113" name="TextBox 112">
            <a:extLst>
              <a:ext uri="{FF2B5EF4-FFF2-40B4-BE49-F238E27FC236}">
                <a16:creationId xmlns:a16="http://schemas.microsoft.com/office/drawing/2014/main" id="{C8725B7B-24BD-464B-97B0-0A97683A370C}"/>
              </a:ext>
            </a:extLst>
          </p:cNvPr>
          <p:cNvSpPr txBox="1"/>
          <p:nvPr/>
        </p:nvSpPr>
        <p:spPr>
          <a:xfrm>
            <a:off x="6555046" y="5159208"/>
            <a:ext cx="6096000" cy="1621982"/>
          </a:xfrm>
          <a:prstGeom prst="rect">
            <a:avLst/>
          </a:prstGeom>
          <a:noFill/>
        </p:spPr>
        <p:txBody>
          <a:bodyPr wrap="square">
            <a:spAutoFit/>
          </a:bodyPr>
          <a:lstStyle/>
          <a:p>
            <a:pPr algn="r" rtl="1">
              <a:lnSpc>
                <a:spcPct val="115000"/>
              </a:lnSpc>
              <a:spcAft>
                <a:spcPts val="1000"/>
              </a:spcAft>
            </a:pPr>
            <a:r>
              <a:rPr lang="ar-OM" sz="1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1000"/>
              </a:spcAft>
            </a:pPr>
            <a:r>
              <a:rPr lang="en-US" sz="2400" dirty="0">
                <a:solidFill>
                  <a:schemeClr val="accent2">
                    <a:lumMod val="75000"/>
                  </a:schemeClr>
                </a:solidFill>
                <a:effectLst/>
                <a:latin typeface="Arial" panose="020B0604020202020204" pitchFamily="34" charset="0"/>
                <a:ea typeface="Calibri" panose="020F0502020204030204" pitchFamily="34" charset="0"/>
                <a:cs typeface="Arial" panose="020B0604020202020204" pitchFamily="34" charset="0"/>
              </a:rPr>
              <a:t>Done by:</a:t>
            </a:r>
            <a:endParaRPr lang="en-US" dirty="0">
              <a:solidFill>
                <a:schemeClr val="accent2">
                  <a:lumMod val="75000"/>
                </a:schemeClr>
              </a:solidFill>
              <a:effectLst/>
              <a:latin typeface="Calibri" panose="020F0502020204030204" pitchFamily="34" charset="0"/>
              <a:ea typeface="Calibri" panose="020F0502020204030204" pitchFamily="34" charset="0"/>
              <a:cs typeface="Arial" panose="020B0604020202020204" pitchFamily="34" charset="0"/>
            </a:endParaRPr>
          </a:p>
          <a:p>
            <a:pPr algn="ctr" rtl="0">
              <a:lnSpc>
                <a:spcPct val="115000"/>
              </a:lnSpc>
              <a:spcAft>
                <a:spcPts val="1000"/>
              </a:spcAft>
            </a:pPr>
            <a:r>
              <a:rPr lang="en-US" sz="3200" dirty="0" err="1">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ALMarwa</a:t>
            </a:r>
            <a:r>
              <a:rPr lang="en-US" sz="3200" dirty="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 </a:t>
            </a:r>
            <a:r>
              <a:rPr lang="en-US" sz="3200" dirty="0" err="1">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khalifa</a:t>
            </a:r>
            <a:r>
              <a:rPr lang="en-US" sz="3200" dirty="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  Alfarsi </a:t>
            </a:r>
            <a:endParaRPr lang="en-US" sz="2400" dirty="0">
              <a:solidFill>
                <a:schemeClr val="accent2">
                  <a:lumMod val="75000"/>
                </a:schemeClr>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01563E39-E647-10D1-D086-31F03AD524E4}"/>
              </a:ext>
            </a:extLst>
          </p:cNvPr>
          <p:cNvSpPr txBox="1"/>
          <p:nvPr/>
        </p:nvSpPr>
        <p:spPr>
          <a:xfrm>
            <a:off x="2336800" y="2030242"/>
            <a:ext cx="7518400" cy="3571555"/>
          </a:xfrm>
          <a:prstGeom prst="rect">
            <a:avLst/>
          </a:prstGeom>
          <a:noFill/>
        </p:spPr>
        <p:txBody>
          <a:bodyPr wrap="square">
            <a:spAutoFit/>
          </a:bodyPr>
          <a:lstStyle/>
          <a:p>
            <a:pPr marL="0" marR="0" algn="ctr" rtl="1">
              <a:lnSpc>
                <a:spcPct val="115000"/>
              </a:lnSpc>
              <a:spcAft>
                <a:spcPts val="1000"/>
              </a:spcAft>
            </a:pPr>
            <a:r>
              <a:rPr lang="en-US" sz="4000" b="1" spc="50" dirty="0">
                <a:ln>
                  <a:noFill/>
                </a:ln>
                <a:solidFill>
                  <a:schemeClr val="bg1"/>
                </a:solidFill>
                <a:effectLst>
                  <a:outerShdw blurRad="76200" dist="50800" dir="5400000" algn="tl">
                    <a:srgbClr val="000000">
                      <a:alpha val="65000"/>
                    </a:srgbClr>
                  </a:outerShdw>
                </a:effectLst>
                <a:latin typeface="+mj-lt"/>
                <a:ea typeface="Calibri" panose="020F0502020204030204" pitchFamily="34" charset="0"/>
                <a:cs typeface="Al-Hadith2"/>
              </a:rPr>
              <a:t>Reasons for the variation in annual rainfall in the village of Dhahir Al-</a:t>
            </a:r>
            <a:r>
              <a:rPr lang="en-US" sz="4000" b="1" spc="50" dirty="0" err="1">
                <a:ln>
                  <a:noFill/>
                </a:ln>
                <a:solidFill>
                  <a:schemeClr val="bg1"/>
                </a:solidFill>
                <a:effectLst>
                  <a:outerShdw blurRad="76200" dist="50800" dir="5400000" algn="tl">
                    <a:srgbClr val="000000">
                      <a:alpha val="65000"/>
                    </a:srgbClr>
                  </a:outerShdw>
                </a:effectLst>
                <a:latin typeface="+mj-lt"/>
                <a:ea typeface="Calibri" panose="020F0502020204030204" pitchFamily="34" charset="0"/>
                <a:cs typeface="Al-Hadith2"/>
              </a:rPr>
              <a:t>Fawaris</a:t>
            </a:r>
            <a:r>
              <a:rPr lang="en-US" sz="4000" b="1" spc="50" dirty="0">
                <a:ln>
                  <a:noFill/>
                </a:ln>
                <a:solidFill>
                  <a:schemeClr val="bg1"/>
                </a:solidFill>
                <a:effectLst>
                  <a:outerShdw blurRad="76200" dist="50800" dir="5400000" algn="tl">
                    <a:srgbClr val="000000">
                      <a:alpha val="65000"/>
                    </a:srgbClr>
                  </a:outerShdw>
                </a:effectLst>
                <a:latin typeface="+mj-lt"/>
                <a:ea typeface="Calibri" panose="020F0502020204030204" pitchFamily="34" charset="0"/>
                <a:cs typeface="Al-Hadith2"/>
              </a:rPr>
              <a:t> and its relationship to annual temperatures</a:t>
            </a:r>
            <a:endParaRPr lang="en-US" sz="4000" dirty="0">
              <a:solidFill>
                <a:schemeClr val="bg1"/>
              </a:solidFill>
              <a:effectLst/>
              <a:latin typeface="+mj-lt"/>
              <a:ea typeface="Calibri" panose="020F050202020403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E64387F-C393-4A59-82C1-A495DE0092AE}"/>
              </a:ext>
            </a:extLst>
          </p:cNvPr>
          <p:cNvSpPr txBox="1"/>
          <p:nvPr/>
        </p:nvSpPr>
        <p:spPr>
          <a:xfrm>
            <a:off x="558580" y="219599"/>
            <a:ext cx="6094674" cy="423514"/>
          </a:xfrm>
          <a:prstGeom prst="rect">
            <a:avLst/>
          </a:prstGeom>
          <a:noFill/>
        </p:spPr>
        <p:txBody>
          <a:bodyPr wrap="square">
            <a:spAutoFit/>
          </a:bodyPr>
          <a:lstStyle/>
          <a:p>
            <a:pPr algn="l" rtl="1">
              <a:lnSpc>
                <a:spcPct val="115000"/>
              </a:lnSpc>
              <a:spcAft>
                <a:spcPts val="1000"/>
              </a:spcAft>
            </a:pPr>
            <a:r>
              <a:rPr lang="en-US" sz="20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References:</a:t>
            </a:r>
            <a:endParaRPr lang="en-US" sz="16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TextBox 8">
            <a:extLst>
              <a:ext uri="{FF2B5EF4-FFF2-40B4-BE49-F238E27FC236}">
                <a16:creationId xmlns:a16="http://schemas.microsoft.com/office/drawing/2014/main" id="{2DB9FFF8-C16B-437E-912B-2B865E749F4E}"/>
              </a:ext>
            </a:extLst>
          </p:cNvPr>
          <p:cNvSpPr txBox="1"/>
          <p:nvPr/>
        </p:nvSpPr>
        <p:spPr>
          <a:xfrm>
            <a:off x="296187" y="862928"/>
            <a:ext cx="8583432" cy="4665188"/>
          </a:xfrm>
          <a:prstGeom prst="rect">
            <a:avLst/>
          </a:prstGeom>
          <a:noFill/>
        </p:spPr>
        <p:txBody>
          <a:bodyPr wrap="square">
            <a:spAutoFit/>
          </a:bodyPr>
          <a:lstStyle/>
          <a:p>
            <a:pPr algn="l" rtl="1">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1- NASA POWER. Retrieved on (December 18, 2025) from </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2"/>
              </a:rPr>
              <a:t>https://power.larc.nasa.gov/data-access-viewer</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algn="l" rtl="1">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2- GLOBE Program. Retrieved on (December 18, 2025 ) from </a:t>
            </a:r>
          </a:p>
          <a:p>
            <a:pPr algn="l" rtl="1">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3"/>
              </a:rPr>
              <a:t>https://www.globe.gov</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algn="l" rtl="1">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3. Ministry of Education (2013) Grade 8 Science Textbook</a:t>
            </a:r>
          </a:p>
          <a:p>
            <a:pPr algn="l" rtl="1">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4. Weather in Oman. Retrieved on (December 5, 2025) from   </a:t>
            </a:r>
          </a:p>
          <a:p>
            <a:pPr algn="l" rtl="1">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4"/>
              </a:rPr>
              <a:t>https://heritageoman.wordpress.com</a:t>
            </a:r>
            <a:endPar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gn="l" rtl="1">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5. Climate in the Sultanate of Oman . Retrieved on (December 5, 2025) from</a:t>
            </a:r>
          </a:p>
          <a:p>
            <a:pPr algn="l" rtl="1">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5"/>
              </a:rPr>
              <a:t>https://omananalyzer.com/ClimateAr</a:t>
            </a:r>
            <a:endParaRPr lang="ar-OM"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gn="l" rtl="1">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algn="l" rtl="1">
              <a:lnSpc>
                <a:spcPct val="115000"/>
              </a:lnSpc>
              <a:spcAft>
                <a:spcPts val="1000"/>
              </a:spcAft>
            </a:pPr>
            <a:endParaRPr lang="en-US"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14740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8331908-6ECB-4B88-9AB2-00D000129491}"/>
              </a:ext>
            </a:extLst>
          </p:cNvPr>
          <p:cNvSpPr txBox="1"/>
          <p:nvPr/>
        </p:nvSpPr>
        <p:spPr>
          <a:xfrm>
            <a:off x="92041" y="671691"/>
            <a:ext cx="11791785" cy="6186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C00000"/>
                </a:solidFill>
                <a:effectLst/>
                <a:uLnTx/>
                <a:uFillTx/>
                <a:latin typeface="Arial"/>
                <a:ea typeface="+mn-ea"/>
                <a:cs typeface="+mn-cs"/>
              </a:rPr>
              <a:t> </a:t>
            </a:r>
            <a:r>
              <a:rPr kumimoji="0" lang="en-US" b="1" i="0" u="none" strike="noStrike" kern="1200" cap="none" spc="0" normalizeH="0" baseline="0" noProof="0" dirty="0">
                <a:ln>
                  <a:noFill/>
                </a:ln>
                <a:solidFill>
                  <a:schemeClr val="bg1"/>
                </a:solidFill>
                <a:effectLst/>
                <a:uLnTx/>
                <a:uFillTx/>
                <a:latin typeface="Arial"/>
                <a:ea typeface="+mn-ea"/>
                <a:cs typeface="+mn-cs"/>
              </a:rPr>
              <a:t>This research aims to study the reasons for the variation in annual rainfall in the village of Dhahir al-</a:t>
            </a:r>
            <a:r>
              <a:rPr kumimoji="0" lang="en-US" b="1" i="0" u="none" strike="noStrike" kern="1200" cap="none" spc="0" normalizeH="0" baseline="0" noProof="0" dirty="0" err="1">
                <a:ln>
                  <a:noFill/>
                </a:ln>
                <a:solidFill>
                  <a:schemeClr val="bg1"/>
                </a:solidFill>
                <a:effectLst/>
                <a:uLnTx/>
                <a:uFillTx/>
                <a:latin typeface="Arial"/>
                <a:ea typeface="+mn-ea"/>
                <a:cs typeface="+mn-cs"/>
              </a:rPr>
              <a:t>Fawaris</a:t>
            </a:r>
            <a:r>
              <a:rPr kumimoji="0" lang="en-US" b="1" i="0" u="none" strike="noStrike" kern="1200" cap="none" spc="0" normalizeH="0" baseline="0" noProof="0" dirty="0">
                <a:ln>
                  <a:noFill/>
                </a:ln>
                <a:solidFill>
                  <a:schemeClr val="bg1"/>
                </a:solidFill>
                <a:effectLst/>
                <a:uLnTx/>
                <a:uFillTx/>
                <a:latin typeface="Arial"/>
                <a:ea typeface="+mn-ea"/>
                <a:cs typeface="+mn-cs"/>
              </a:rPr>
              <a:t> during the period 2015-2025, and to analyze the potential relationship between rainfall and annual temperatures.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chemeClr val="bg1"/>
                </a:solidFill>
                <a:effectLst/>
                <a:uLnTx/>
                <a:uFillTx/>
                <a:latin typeface="Arial"/>
                <a:ea typeface="+mn-ea"/>
                <a:cs typeface="+mn-cs"/>
              </a:rPr>
              <a:t>The research revolves around the following questions:</a:t>
            </a:r>
          </a:p>
          <a:p>
            <a:pPr lvl="1">
              <a:defRPr/>
            </a:pPr>
            <a:r>
              <a:rPr kumimoji="0" lang="en-US" b="1" i="0" u="none" strike="noStrike" kern="1200" cap="none" spc="0" normalizeH="0" baseline="0" noProof="0" dirty="0">
                <a:ln>
                  <a:noFill/>
                </a:ln>
                <a:solidFill>
                  <a:schemeClr val="bg1"/>
                </a:solidFill>
                <a:effectLst/>
                <a:uLnTx/>
                <a:uFillTx/>
                <a:latin typeface="Arial"/>
                <a:ea typeface="+mn-ea"/>
                <a:cs typeface="+mn-cs"/>
              </a:rPr>
              <a:t>1. What is the pattern of variation in annual rainfall in the village of Dhahir al-</a:t>
            </a:r>
            <a:r>
              <a:rPr kumimoji="0" lang="en-US" b="1" i="0" u="none" strike="noStrike" kern="1200" cap="none" spc="0" normalizeH="0" baseline="0" noProof="0" dirty="0" err="1">
                <a:ln>
                  <a:noFill/>
                </a:ln>
                <a:solidFill>
                  <a:schemeClr val="bg1"/>
                </a:solidFill>
                <a:effectLst/>
                <a:uLnTx/>
                <a:uFillTx/>
                <a:latin typeface="Arial"/>
                <a:ea typeface="+mn-ea"/>
                <a:cs typeface="+mn-cs"/>
              </a:rPr>
              <a:t>Fawaris</a:t>
            </a:r>
            <a:r>
              <a:rPr kumimoji="0" lang="en-US" b="1" i="0" u="none" strike="noStrike" kern="1200" cap="none" spc="0" normalizeH="0" baseline="0" noProof="0" dirty="0">
                <a:ln>
                  <a:noFill/>
                </a:ln>
                <a:solidFill>
                  <a:schemeClr val="bg1"/>
                </a:solidFill>
                <a:effectLst/>
                <a:uLnTx/>
                <a:uFillTx/>
                <a:latin typeface="Arial"/>
                <a:ea typeface="+mn-ea"/>
                <a:cs typeface="+mn-cs"/>
              </a:rPr>
              <a:t> during the period 2015–2025?</a:t>
            </a:r>
          </a:p>
          <a:p>
            <a:pPr lvl="1">
              <a:defRPr/>
            </a:pPr>
            <a:r>
              <a:rPr kumimoji="0" lang="en-US" b="1" i="0" u="none" strike="noStrike" kern="1200" cap="none" spc="0" normalizeH="0" baseline="0" noProof="0" dirty="0">
                <a:ln>
                  <a:noFill/>
                </a:ln>
                <a:solidFill>
                  <a:schemeClr val="bg1"/>
                </a:solidFill>
                <a:effectLst/>
                <a:uLnTx/>
                <a:uFillTx/>
                <a:latin typeface="Arial"/>
                <a:ea typeface="+mn-ea"/>
                <a:cs typeface="+mn-cs"/>
              </a:rPr>
              <a:t>2. Is there a relationship between the amount of annual rainfall and annual temperatures?</a:t>
            </a:r>
          </a:p>
          <a:p>
            <a:pPr lvl="1">
              <a:defRPr/>
            </a:pPr>
            <a:r>
              <a:rPr kumimoji="0" lang="en-US" b="1" i="0" u="none" strike="noStrike" kern="1200" cap="none" spc="0" normalizeH="0" baseline="0" noProof="0" dirty="0">
                <a:ln>
                  <a:noFill/>
                </a:ln>
                <a:solidFill>
                  <a:schemeClr val="bg1"/>
                </a:solidFill>
                <a:effectLst/>
                <a:uLnTx/>
                <a:uFillTx/>
                <a:latin typeface="Arial"/>
                <a:ea typeface="+mn-ea"/>
                <a:cs typeface="+mn-cs"/>
              </a:rPr>
              <a:t>3. What are the possible factors that explain the observed variation in rainfall?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chemeClr val="bg1"/>
                </a:solidFill>
                <a:effectLst/>
                <a:uLnTx/>
                <a:uFillTx/>
                <a:latin typeface="Arial"/>
                <a:ea typeface="+mn-ea"/>
                <a:cs typeface="+mn-cs"/>
              </a:rPr>
              <a:t>To answer these questions, the study relied on monthly and annual climate data extracted from NASA files (NASA POWER) and from recorded measurements of temperatures and rainfall amounts for GLOBE students, extracted from Visualize Data. This data was then statistically processed, converted into annual averages, and displayed in tables and graphs using Microsoft Excel. The observed variation in rainfall amounts was then interpreted.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chemeClr val="bg1"/>
                </a:solidFill>
                <a:effectLst/>
                <a:uLnTx/>
                <a:uFillTx/>
                <a:latin typeface="Arial"/>
                <a:ea typeface="+mn-ea"/>
                <a:cs typeface="+mn-cs"/>
              </a:rPr>
              <a:t>The results showed a significant variation in the amount of annual rainfall between years, with some years recording relatively high amounts, while other years were dry. Annual temperatures also recorded a general increase with slight differences between years. A relative inverse relationship was also observed when comparing rainfall data with annual temperature data The high average annual temperature is associated with low rainfall in most years, with limited exceptions due to exceptional weather conditions.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chemeClr val="bg1"/>
                </a:solidFill>
                <a:effectLst/>
                <a:uLnTx/>
                <a:uFillTx/>
                <a:latin typeface="Arial"/>
                <a:ea typeface="+mn-ea"/>
                <a:cs typeface="+mn-cs"/>
              </a:rPr>
              <a:t>Based on these findings, the researcher recommends raising public awareness about the importance of water conservation during years of low rainfall and encouraging future studies that incorporate other climatic factors such as wind and humidity, and that utilize the research results findings in agricultural and water planning.</a:t>
            </a:r>
          </a:p>
        </p:txBody>
      </p:sp>
      <p:sp>
        <p:nvSpPr>
          <p:cNvPr id="3" name="TextBox 2">
            <a:extLst>
              <a:ext uri="{FF2B5EF4-FFF2-40B4-BE49-F238E27FC236}">
                <a16:creationId xmlns:a16="http://schemas.microsoft.com/office/drawing/2014/main" id="{7A2A48E3-CA70-23CD-173D-F868FB92C726}"/>
              </a:ext>
            </a:extLst>
          </p:cNvPr>
          <p:cNvSpPr txBox="1"/>
          <p:nvPr/>
        </p:nvSpPr>
        <p:spPr>
          <a:xfrm>
            <a:off x="315652" y="0"/>
            <a:ext cx="6405880" cy="622222"/>
          </a:xfrm>
          <a:prstGeom prst="rect">
            <a:avLst/>
          </a:prstGeom>
          <a:noFill/>
        </p:spPr>
        <p:txBody>
          <a:bodyPr wrap="square">
            <a:spAutoFit/>
          </a:bodyPr>
          <a:lstStyle/>
          <a:p>
            <a:pPr marL="0" marR="0" algn="l" rtl="1">
              <a:lnSpc>
                <a:spcPct val="115000"/>
              </a:lnSpc>
              <a:spcAft>
                <a:spcPts val="1000"/>
              </a:spcAft>
            </a:pPr>
            <a:r>
              <a:rPr lang="en-US" sz="32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Abstract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649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C3DD85FA-9E6F-4D2F-BEEB-10578BA1D7E0}"/>
              </a:ext>
            </a:extLst>
          </p:cNvPr>
          <p:cNvSpPr txBox="1"/>
          <p:nvPr/>
        </p:nvSpPr>
        <p:spPr>
          <a:xfrm>
            <a:off x="792480" y="894080"/>
            <a:ext cx="10048240" cy="6867201"/>
          </a:xfrm>
          <a:prstGeom prst="rect">
            <a:avLst/>
          </a:prstGeom>
          <a:noFill/>
        </p:spPr>
        <p:txBody>
          <a:bodyPr wrap="square">
            <a:spAutoFit/>
          </a:bodyPr>
          <a:lstStyle/>
          <a:p>
            <a:pPr algn="l" rtl="1">
              <a:lnSpc>
                <a:spcPct val="115000"/>
              </a:lnSpc>
              <a:spcAft>
                <a:spcPts val="1000"/>
              </a:spcAft>
            </a:pPr>
            <a:r>
              <a:rPr lang="en-US" sz="28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Research question:</a:t>
            </a:r>
            <a:endParaRPr lang="ar-OM" sz="2800" b="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marL="0" marR="0" algn="l" rtl="1">
              <a:lnSpc>
                <a:spcPct val="115000"/>
              </a:lnSpc>
              <a:spcAft>
                <a:spcPts val="1000"/>
              </a:spcAft>
            </a:pPr>
            <a:r>
              <a:rPr lang="en-US" sz="3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 What is the pattern of variation in annual rainfall in the village of Dhahir al-</a:t>
            </a:r>
            <a:r>
              <a:rPr lang="en-US" sz="36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Fawaris</a:t>
            </a:r>
            <a:r>
              <a:rPr lang="en-US" sz="3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during the period 2015–2025?</a:t>
            </a:r>
          </a:p>
          <a:p>
            <a:pPr marL="0" marR="0" algn="l" rtl="1">
              <a:lnSpc>
                <a:spcPct val="115000"/>
              </a:lnSpc>
              <a:spcAft>
                <a:spcPts val="1000"/>
              </a:spcAft>
            </a:pPr>
            <a:r>
              <a:rPr lang="en-US" sz="3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 Is there a relationship between the amount of annual rainfall and annual temperatures?</a:t>
            </a:r>
          </a:p>
          <a:p>
            <a:pPr marL="0" marR="0" algn="l" rtl="1">
              <a:lnSpc>
                <a:spcPct val="115000"/>
              </a:lnSpc>
              <a:spcAft>
                <a:spcPts val="1000"/>
              </a:spcAft>
            </a:pPr>
            <a:r>
              <a:rPr lang="en-US" sz="36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3. What are the possible factors that explain the observed variation in rainfall?</a:t>
            </a:r>
          </a:p>
          <a:p>
            <a:pPr algn="l" rtl="1">
              <a:lnSpc>
                <a:spcPct val="115000"/>
              </a:lnSpc>
              <a:spcAft>
                <a:spcPts val="1000"/>
              </a:spcAft>
            </a:pP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algn="l" rtl="1">
              <a:lnSpc>
                <a:spcPct val="115000"/>
              </a:lnSpc>
              <a:spcAft>
                <a:spcPts val="1000"/>
              </a:spcAft>
            </a:pPr>
            <a:endParaRPr lang="en-US" sz="2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12216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A797930F-013A-4891-AB11-B2E8B624105C}"/>
              </a:ext>
            </a:extLst>
          </p:cNvPr>
          <p:cNvPicPr>
            <a:picLocks noChangeAspect="1"/>
          </p:cNvPicPr>
          <p:nvPr/>
        </p:nvPicPr>
        <p:blipFill>
          <a:blip r:embed="rId2"/>
          <a:stretch>
            <a:fillRect/>
          </a:stretch>
        </p:blipFill>
        <p:spPr>
          <a:xfrm>
            <a:off x="389027" y="961713"/>
            <a:ext cx="347758" cy="347758"/>
          </a:xfrm>
          <a:prstGeom prst="rect">
            <a:avLst/>
          </a:prstGeom>
        </p:spPr>
      </p:pic>
      <p:sp>
        <p:nvSpPr>
          <p:cNvPr id="53" name="TextBox 52">
            <a:extLst>
              <a:ext uri="{FF2B5EF4-FFF2-40B4-BE49-F238E27FC236}">
                <a16:creationId xmlns:a16="http://schemas.microsoft.com/office/drawing/2014/main" id="{B028EBBA-1D88-42B0-9B67-E96A6490DA7F}"/>
              </a:ext>
            </a:extLst>
          </p:cNvPr>
          <p:cNvSpPr txBox="1"/>
          <p:nvPr/>
        </p:nvSpPr>
        <p:spPr>
          <a:xfrm>
            <a:off x="3047308" y="166288"/>
            <a:ext cx="6097384" cy="555986"/>
          </a:xfrm>
          <a:prstGeom prst="rect">
            <a:avLst/>
          </a:prstGeom>
          <a:noFill/>
        </p:spPr>
        <p:txBody>
          <a:bodyPr wrap="square">
            <a:spAutoFit/>
          </a:bodyPr>
          <a:lstStyle/>
          <a:p>
            <a:pPr algn="l" rtl="1">
              <a:lnSpc>
                <a:spcPct val="115000"/>
              </a:lnSpc>
              <a:spcAft>
                <a:spcPts val="1000"/>
              </a:spcAft>
            </a:pPr>
            <a:r>
              <a:rPr lang="en-US" sz="28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Research methodology:</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10D93553-A3DD-4065-9950-29066A9BB968}"/>
              </a:ext>
            </a:extLst>
          </p:cNvPr>
          <p:cNvPicPr>
            <a:picLocks noChangeAspect="1"/>
          </p:cNvPicPr>
          <p:nvPr/>
        </p:nvPicPr>
        <p:blipFill>
          <a:blip r:embed="rId3"/>
          <a:stretch>
            <a:fillRect/>
          </a:stretch>
        </p:blipFill>
        <p:spPr>
          <a:xfrm>
            <a:off x="355774" y="1703493"/>
            <a:ext cx="347502" cy="347502"/>
          </a:xfrm>
          <a:prstGeom prst="rect">
            <a:avLst/>
          </a:prstGeom>
        </p:spPr>
      </p:pic>
      <p:pic>
        <p:nvPicPr>
          <p:cNvPr id="54" name="Picture 53">
            <a:extLst>
              <a:ext uri="{FF2B5EF4-FFF2-40B4-BE49-F238E27FC236}">
                <a16:creationId xmlns:a16="http://schemas.microsoft.com/office/drawing/2014/main" id="{EC62F1B1-078F-453D-A522-94FF3A73E22C}"/>
              </a:ext>
            </a:extLst>
          </p:cNvPr>
          <p:cNvPicPr>
            <a:picLocks noChangeAspect="1"/>
          </p:cNvPicPr>
          <p:nvPr/>
        </p:nvPicPr>
        <p:blipFill>
          <a:blip r:embed="rId3"/>
          <a:stretch>
            <a:fillRect/>
          </a:stretch>
        </p:blipFill>
        <p:spPr>
          <a:xfrm>
            <a:off x="355774" y="2320451"/>
            <a:ext cx="347502" cy="347502"/>
          </a:xfrm>
          <a:prstGeom prst="rect">
            <a:avLst/>
          </a:prstGeom>
        </p:spPr>
      </p:pic>
      <p:pic>
        <p:nvPicPr>
          <p:cNvPr id="55" name="Picture 54">
            <a:extLst>
              <a:ext uri="{FF2B5EF4-FFF2-40B4-BE49-F238E27FC236}">
                <a16:creationId xmlns:a16="http://schemas.microsoft.com/office/drawing/2014/main" id="{F9051300-19ED-4E33-8276-B0985EA87402}"/>
              </a:ext>
            </a:extLst>
          </p:cNvPr>
          <p:cNvPicPr>
            <a:picLocks noChangeAspect="1"/>
          </p:cNvPicPr>
          <p:nvPr/>
        </p:nvPicPr>
        <p:blipFill>
          <a:blip r:embed="rId3"/>
          <a:stretch>
            <a:fillRect/>
          </a:stretch>
        </p:blipFill>
        <p:spPr>
          <a:xfrm>
            <a:off x="355774" y="2907279"/>
            <a:ext cx="347502" cy="347502"/>
          </a:xfrm>
          <a:prstGeom prst="rect">
            <a:avLst/>
          </a:prstGeom>
        </p:spPr>
      </p:pic>
      <p:pic>
        <p:nvPicPr>
          <p:cNvPr id="56" name="Picture 55">
            <a:extLst>
              <a:ext uri="{FF2B5EF4-FFF2-40B4-BE49-F238E27FC236}">
                <a16:creationId xmlns:a16="http://schemas.microsoft.com/office/drawing/2014/main" id="{BC4A2A37-AC5A-446E-9E34-6019708E64B3}"/>
              </a:ext>
            </a:extLst>
          </p:cNvPr>
          <p:cNvPicPr>
            <a:picLocks noChangeAspect="1"/>
          </p:cNvPicPr>
          <p:nvPr/>
        </p:nvPicPr>
        <p:blipFill>
          <a:blip r:embed="rId3"/>
          <a:stretch>
            <a:fillRect/>
          </a:stretch>
        </p:blipFill>
        <p:spPr>
          <a:xfrm>
            <a:off x="389027" y="3468806"/>
            <a:ext cx="347502" cy="347502"/>
          </a:xfrm>
          <a:prstGeom prst="rect">
            <a:avLst/>
          </a:prstGeom>
        </p:spPr>
      </p:pic>
      <p:pic>
        <p:nvPicPr>
          <p:cNvPr id="57" name="Picture 56">
            <a:extLst>
              <a:ext uri="{FF2B5EF4-FFF2-40B4-BE49-F238E27FC236}">
                <a16:creationId xmlns:a16="http://schemas.microsoft.com/office/drawing/2014/main" id="{8E160B6A-6CC9-489D-8D91-0EAFA7B4EFEA}"/>
              </a:ext>
            </a:extLst>
          </p:cNvPr>
          <p:cNvPicPr>
            <a:picLocks noChangeAspect="1"/>
          </p:cNvPicPr>
          <p:nvPr/>
        </p:nvPicPr>
        <p:blipFill>
          <a:blip r:embed="rId3"/>
          <a:stretch>
            <a:fillRect/>
          </a:stretch>
        </p:blipFill>
        <p:spPr>
          <a:xfrm>
            <a:off x="389027" y="4733650"/>
            <a:ext cx="347502" cy="347502"/>
          </a:xfrm>
          <a:prstGeom prst="rect">
            <a:avLst/>
          </a:prstGeom>
        </p:spPr>
      </p:pic>
      <p:pic>
        <p:nvPicPr>
          <p:cNvPr id="58" name="Picture 57">
            <a:extLst>
              <a:ext uri="{FF2B5EF4-FFF2-40B4-BE49-F238E27FC236}">
                <a16:creationId xmlns:a16="http://schemas.microsoft.com/office/drawing/2014/main" id="{4167E055-B6BD-4EAD-A50E-15FBE00D925C}"/>
              </a:ext>
            </a:extLst>
          </p:cNvPr>
          <p:cNvPicPr>
            <a:picLocks noChangeAspect="1"/>
          </p:cNvPicPr>
          <p:nvPr/>
        </p:nvPicPr>
        <p:blipFill>
          <a:blip r:embed="rId3"/>
          <a:stretch>
            <a:fillRect/>
          </a:stretch>
        </p:blipFill>
        <p:spPr>
          <a:xfrm>
            <a:off x="389027" y="4050247"/>
            <a:ext cx="347502" cy="347502"/>
          </a:xfrm>
          <a:prstGeom prst="rect">
            <a:avLst/>
          </a:prstGeom>
        </p:spPr>
      </p:pic>
      <p:pic>
        <p:nvPicPr>
          <p:cNvPr id="60" name="Picture 59">
            <a:extLst>
              <a:ext uri="{FF2B5EF4-FFF2-40B4-BE49-F238E27FC236}">
                <a16:creationId xmlns:a16="http://schemas.microsoft.com/office/drawing/2014/main" id="{F3487A80-D38C-4FBF-86C6-A95B1754C812}"/>
              </a:ext>
            </a:extLst>
          </p:cNvPr>
          <p:cNvPicPr>
            <a:picLocks noChangeAspect="1"/>
          </p:cNvPicPr>
          <p:nvPr/>
        </p:nvPicPr>
        <p:blipFill>
          <a:blip r:embed="rId3"/>
          <a:stretch>
            <a:fillRect/>
          </a:stretch>
        </p:blipFill>
        <p:spPr>
          <a:xfrm>
            <a:off x="400927" y="5223242"/>
            <a:ext cx="347502" cy="347502"/>
          </a:xfrm>
          <a:prstGeom prst="rect">
            <a:avLst/>
          </a:prstGeom>
        </p:spPr>
      </p:pic>
      <p:sp>
        <p:nvSpPr>
          <p:cNvPr id="62" name="TextBox 61">
            <a:extLst>
              <a:ext uri="{FF2B5EF4-FFF2-40B4-BE49-F238E27FC236}">
                <a16:creationId xmlns:a16="http://schemas.microsoft.com/office/drawing/2014/main" id="{F3A55570-8ECE-422C-A95E-820B58E7F544}"/>
              </a:ext>
            </a:extLst>
          </p:cNvPr>
          <p:cNvSpPr txBox="1"/>
          <p:nvPr/>
        </p:nvSpPr>
        <p:spPr>
          <a:xfrm>
            <a:off x="837506" y="958485"/>
            <a:ext cx="10775373" cy="708912"/>
          </a:xfrm>
          <a:prstGeom prst="rect">
            <a:avLst/>
          </a:prstGeom>
          <a:noFill/>
        </p:spPr>
        <p:txBody>
          <a:bodyPr wrap="square">
            <a:spAutoFit/>
          </a:bodyPr>
          <a:lstStyle/>
          <a:p>
            <a:pPr lvl="0" algn="l" rtl="0">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Gather information on the research topic from books available at the Learning Resources Center and from the internet.</a:t>
            </a:r>
            <a:endParaRPr lang="en-US"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64" name="TextBox 63">
            <a:extLst>
              <a:ext uri="{FF2B5EF4-FFF2-40B4-BE49-F238E27FC236}">
                <a16:creationId xmlns:a16="http://schemas.microsoft.com/office/drawing/2014/main" id="{B71605D2-67D5-487C-80E2-EE0EC51DC0B4}"/>
              </a:ext>
            </a:extLst>
          </p:cNvPr>
          <p:cNvSpPr txBox="1"/>
          <p:nvPr/>
        </p:nvSpPr>
        <p:spPr>
          <a:xfrm>
            <a:off x="763099" y="1708426"/>
            <a:ext cx="6097384" cy="390363"/>
          </a:xfrm>
          <a:prstGeom prst="rect">
            <a:avLst/>
          </a:prstGeom>
          <a:noFill/>
        </p:spPr>
        <p:txBody>
          <a:bodyPr wrap="square">
            <a:spAutoFit/>
          </a:bodyPr>
          <a:lstStyle/>
          <a:p>
            <a:pPr lvl="0" algn="l" rtl="0">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Develop a research plan.</a:t>
            </a:r>
            <a:endParaRPr lang="en-US"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03DC8B08-E57E-4106-8548-865BF4FFADC2}"/>
              </a:ext>
            </a:extLst>
          </p:cNvPr>
          <p:cNvSpPr txBox="1"/>
          <p:nvPr/>
        </p:nvSpPr>
        <p:spPr>
          <a:xfrm>
            <a:off x="703276" y="2302787"/>
            <a:ext cx="6786489" cy="390363"/>
          </a:xfrm>
          <a:prstGeom prst="rect">
            <a:avLst/>
          </a:prstGeom>
          <a:noFill/>
        </p:spPr>
        <p:txBody>
          <a:bodyPr wrap="square">
            <a:spAutoFit/>
          </a:bodyPr>
          <a:lstStyle/>
          <a:p>
            <a:pPr lvl="0" algn="l" rtl="0">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Create a timeline for implementing the research plan.</a:t>
            </a:r>
            <a:endParaRPr lang="en-US"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68" name="TextBox 67">
            <a:extLst>
              <a:ext uri="{FF2B5EF4-FFF2-40B4-BE49-F238E27FC236}">
                <a16:creationId xmlns:a16="http://schemas.microsoft.com/office/drawing/2014/main" id="{EFA3A24A-5820-48FE-9397-DD123EFA372D}"/>
              </a:ext>
            </a:extLst>
          </p:cNvPr>
          <p:cNvSpPr txBox="1"/>
          <p:nvPr/>
        </p:nvSpPr>
        <p:spPr>
          <a:xfrm>
            <a:off x="703276" y="2887064"/>
            <a:ext cx="10909603" cy="390363"/>
          </a:xfrm>
          <a:prstGeom prst="rect">
            <a:avLst/>
          </a:prstGeom>
          <a:noFill/>
        </p:spPr>
        <p:txBody>
          <a:bodyPr wrap="square">
            <a:spAutoFit/>
          </a:bodyPr>
          <a:lstStyle/>
          <a:p>
            <a:pPr lvl="0" algn="l" rtl="0">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Select appropriate tools for data analysis.</a:t>
            </a:r>
            <a:endParaRPr lang="en-US"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0" name="TextBox 69">
            <a:extLst>
              <a:ext uri="{FF2B5EF4-FFF2-40B4-BE49-F238E27FC236}">
                <a16:creationId xmlns:a16="http://schemas.microsoft.com/office/drawing/2014/main" id="{C5B7EF6E-F511-4840-BDB4-31A595A32563}"/>
              </a:ext>
            </a:extLst>
          </p:cNvPr>
          <p:cNvSpPr txBox="1"/>
          <p:nvPr/>
        </p:nvSpPr>
        <p:spPr>
          <a:xfrm>
            <a:off x="837506" y="3445481"/>
            <a:ext cx="7051272" cy="369332"/>
          </a:xfrm>
          <a:prstGeom prst="rect">
            <a:avLst/>
          </a:prstGeom>
          <a:noFill/>
        </p:spPr>
        <p:txBody>
          <a:bodyPr wrap="square">
            <a:spAutoFit/>
          </a:bodyPr>
          <a:lstStyle/>
          <a:p>
            <a:r>
              <a:rPr lang="en-US" dirty="0">
                <a:solidFill>
                  <a:schemeClr val="bg1"/>
                </a:solidFill>
                <a:effectLst/>
                <a:latin typeface="Arial" panose="020B0604020202020204" pitchFamily="34" charset="0"/>
                <a:ea typeface="Calibri" panose="020F0502020204030204" pitchFamily="34" charset="0"/>
              </a:rPr>
              <a:t>Determine the necessary protocols for conducting the research.</a:t>
            </a:r>
            <a:endParaRPr lang="ar-OM" sz="2400" dirty="0">
              <a:solidFill>
                <a:schemeClr val="bg1"/>
              </a:solidFill>
            </a:endParaRPr>
          </a:p>
        </p:txBody>
      </p:sp>
      <p:sp>
        <p:nvSpPr>
          <p:cNvPr id="72" name="TextBox 71">
            <a:extLst>
              <a:ext uri="{FF2B5EF4-FFF2-40B4-BE49-F238E27FC236}">
                <a16:creationId xmlns:a16="http://schemas.microsoft.com/office/drawing/2014/main" id="{49129A36-9206-464F-B168-F016A235CEBD}"/>
              </a:ext>
            </a:extLst>
          </p:cNvPr>
          <p:cNvSpPr txBox="1"/>
          <p:nvPr/>
        </p:nvSpPr>
        <p:spPr>
          <a:xfrm>
            <a:off x="763099" y="4007193"/>
            <a:ext cx="11039873" cy="390363"/>
          </a:xfrm>
          <a:prstGeom prst="rect">
            <a:avLst/>
          </a:prstGeom>
          <a:noFill/>
        </p:spPr>
        <p:txBody>
          <a:bodyPr wrap="square">
            <a:spAutoFit/>
          </a:bodyPr>
          <a:lstStyle/>
          <a:p>
            <a:pPr lvl="0" algn="l" rtl="0">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Extract data from Globe Data Visualization and the NASA Power website.</a:t>
            </a:r>
            <a:endParaRPr lang="en-US"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6" name="TextBox 75">
            <a:extLst>
              <a:ext uri="{FF2B5EF4-FFF2-40B4-BE49-F238E27FC236}">
                <a16:creationId xmlns:a16="http://schemas.microsoft.com/office/drawing/2014/main" id="{D5ADB044-B1DD-4E85-B300-4AF1F6E100DA}"/>
              </a:ext>
            </a:extLst>
          </p:cNvPr>
          <p:cNvSpPr txBox="1"/>
          <p:nvPr/>
        </p:nvSpPr>
        <p:spPr>
          <a:xfrm>
            <a:off x="703276" y="4790183"/>
            <a:ext cx="6097384" cy="390363"/>
          </a:xfrm>
          <a:prstGeom prst="rect">
            <a:avLst/>
          </a:prstGeom>
          <a:noFill/>
        </p:spPr>
        <p:txBody>
          <a:bodyPr wrap="square">
            <a:spAutoFit/>
          </a:bodyPr>
          <a:lstStyle/>
          <a:p>
            <a:pPr lvl="0" algn="l" rtl="0">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Analyze and graphically represent the data.</a:t>
            </a:r>
            <a:endParaRPr lang="en-US"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8" name="TextBox 77">
            <a:extLst>
              <a:ext uri="{FF2B5EF4-FFF2-40B4-BE49-F238E27FC236}">
                <a16:creationId xmlns:a16="http://schemas.microsoft.com/office/drawing/2014/main" id="{917BA450-E1FC-4030-8466-7048AF0E3DF0}"/>
              </a:ext>
            </a:extLst>
          </p:cNvPr>
          <p:cNvSpPr txBox="1"/>
          <p:nvPr/>
        </p:nvSpPr>
        <p:spPr>
          <a:xfrm>
            <a:off x="837506" y="5250689"/>
            <a:ext cx="6097384" cy="390363"/>
          </a:xfrm>
          <a:prstGeom prst="rect">
            <a:avLst/>
          </a:prstGeom>
          <a:noFill/>
        </p:spPr>
        <p:txBody>
          <a:bodyPr wrap="square">
            <a:spAutoFit/>
          </a:bodyPr>
          <a:lstStyle/>
          <a:p>
            <a:pPr lvl="0" algn="l" rtl="0">
              <a:lnSpc>
                <a:spcPct val="115000"/>
              </a:lnSpc>
              <a:spcAft>
                <a:spcPts val="1000"/>
              </a:spcAft>
            </a:pPr>
            <a:r>
              <a:rPr lang="en-US" dirty="0">
                <a:solidFill>
                  <a:schemeClr val="bg1"/>
                </a:solidFill>
                <a:effectLst/>
                <a:latin typeface="Arial" panose="020B0604020202020204" pitchFamily="34" charset="0"/>
                <a:ea typeface="Calibri" panose="020F0502020204030204" pitchFamily="34" charset="0"/>
                <a:cs typeface="Arial" panose="020B0604020202020204" pitchFamily="34" charset="0"/>
              </a:rPr>
              <a:t> Insert data in the program’s website</a:t>
            </a:r>
            <a:endParaRPr lang="en-US" sz="1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60753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a:extLst>
              <a:ext uri="{FF2B5EF4-FFF2-40B4-BE49-F238E27FC236}">
                <a16:creationId xmlns:a16="http://schemas.microsoft.com/office/drawing/2014/main" id="{B37120CB-3D3F-4875-91EA-849D23BC01C0}"/>
              </a:ext>
            </a:extLst>
          </p:cNvPr>
          <p:cNvSpPr txBox="1"/>
          <p:nvPr/>
        </p:nvSpPr>
        <p:spPr>
          <a:xfrm>
            <a:off x="264381" y="-7005"/>
            <a:ext cx="6094674" cy="489749"/>
          </a:xfrm>
          <a:prstGeom prst="rect">
            <a:avLst/>
          </a:prstGeom>
          <a:noFill/>
        </p:spPr>
        <p:txBody>
          <a:bodyPr wrap="square">
            <a:spAutoFit/>
          </a:bodyPr>
          <a:lstStyle/>
          <a:p>
            <a:pPr algn="l" rtl="1">
              <a:lnSpc>
                <a:spcPct val="115000"/>
              </a:lnSpc>
              <a:spcAft>
                <a:spcPts val="1000"/>
              </a:spcAft>
            </a:pPr>
            <a:r>
              <a:rPr lang="en-US" sz="24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Results:</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7C719C3B-3BED-DB73-87E5-176D8E192169}"/>
              </a:ext>
            </a:extLst>
          </p:cNvPr>
          <p:cNvCxnSpPr>
            <a:cxnSpLocks/>
          </p:cNvCxnSpPr>
          <p:nvPr/>
        </p:nvCxnSpPr>
        <p:spPr>
          <a:xfrm>
            <a:off x="3549650" y="9636125"/>
            <a:ext cx="244111" cy="875605"/>
          </a:xfrm>
          <a:prstGeom prst="line">
            <a:avLst/>
          </a:prstGeom>
        </p:spPr>
        <p:style>
          <a:lnRef idx="1">
            <a:schemeClr val="dk1"/>
          </a:lnRef>
          <a:fillRef idx="0">
            <a:schemeClr val="dk1"/>
          </a:fillRef>
          <a:effectRef idx="0">
            <a:schemeClr val="dk1"/>
          </a:effectRef>
          <a:fontRef idx="minor">
            <a:schemeClr val="tx1"/>
          </a:fontRef>
        </p:style>
      </p:cxnSp>
      <p:pic>
        <p:nvPicPr>
          <p:cNvPr id="7" name="Picture 6">
            <a:extLst>
              <a:ext uri="{FF2B5EF4-FFF2-40B4-BE49-F238E27FC236}">
                <a16:creationId xmlns:a16="http://schemas.microsoft.com/office/drawing/2014/main" id="{02D4DEDD-FCB1-418F-D40C-CF6597DC3AD0}"/>
              </a:ext>
            </a:extLst>
          </p:cNvPr>
          <p:cNvPicPr>
            <a:picLocks noChangeAspect="1"/>
          </p:cNvPicPr>
          <p:nvPr/>
        </p:nvPicPr>
        <p:blipFill>
          <a:blip r:embed="rId2"/>
          <a:stretch>
            <a:fillRect/>
          </a:stretch>
        </p:blipFill>
        <p:spPr>
          <a:xfrm>
            <a:off x="2180678" y="942628"/>
            <a:ext cx="7830643" cy="4972744"/>
          </a:xfrm>
          <a:prstGeom prst="rect">
            <a:avLst/>
          </a:prstGeom>
        </p:spPr>
      </p:pic>
    </p:spTree>
    <p:extLst>
      <p:ext uri="{BB962C8B-B14F-4D97-AF65-F5344CB8AC3E}">
        <p14:creationId xmlns:p14="http://schemas.microsoft.com/office/powerpoint/2010/main" val="2214191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7AC35B8-328C-AEE0-9476-82A23CA76675}"/>
              </a:ext>
            </a:extLst>
          </p:cNvPr>
          <p:cNvPicPr>
            <a:picLocks noChangeAspect="1"/>
          </p:cNvPicPr>
          <p:nvPr/>
        </p:nvPicPr>
        <p:blipFill>
          <a:blip r:embed="rId2"/>
          <a:stretch>
            <a:fillRect/>
          </a:stretch>
        </p:blipFill>
        <p:spPr>
          <a:xfrm>
            <a:off x="2175915" y="1052181"/>
            <a:ext cx="7840169" cy="4753638"/>
          </a:xfrm>
          <a:prstGeom prst="rect">
            <a:avLst/>
          </a:prstGeom>
        </p:spPr>
      </p:pic>
    </p:spTree>
    <p:extLst>
      <p:ext uri="{BB962C8B-B14F-4D97-AF65-F5344CB8AC3E}">
        <p14:creationId xmlns:p14="http://schemas.microsoft.com/office/powerpoint/2010/main" val="231593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76E27C9-9D5A-E12E-C578-4F2A7E6D0F4B}"/>
              </a:ext>
            </a:extLst>
          </p:cNvPr>
          <p:cNvPicPr>
            <a:picLocks noChangeAspect="1"/>
          </p:cNvPicPr>
          <p:nvPr/>
        </p:nvPicPr>
        <p:blipFill>
          <a:blip r:embed="rId2"/>
          <a:stretch>
            <a:fillRect/>
          </a:stretch>
        </p:blipFill>
        <p:spPr>
          <a:xfrm>
            <a:off x="1890125" y="699706"/>
            <a:ext cx="8411749" cy="5458587"/>
          </a:xfrm>
          <a:prstGeom prst="rect">
            <a:avLst/>
          </a:prstGeom>
        </p:spPr>
      </p:pic>
    </p:spTree>
    <p:extLst>
      <p:ext uri="{BB962C8B-B14F-4D97-AF65-F5344CB8AC3E}">
        <p14:creationId xmlns:p14="http://schemas.microsoft.com/office/powerpoint/2010/main" val="1305282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BEF641-D455-5585-5081-E939349F6DD4}"/>
              </a:ext>
            </a:extLst>
          </p:cNvPr>
          <p:cNvSpPr txBox="1"/>
          <p:nvPr/>
        </p:nvSpPr>
        <p:spPr>
          <a:xfrm>
            <a:off x="233328" y="0"/>
            <a:ext cx="6333214" cy="555986"/>
          </a:xfrm>
          <a:prstGeom prst="rect">
            <a:avLst/>
          </a:prstGeom>
          <a:noFill/>
        </p:spPr>
        <p:txBody>
          <a:bodyPr wrap="square">
            <a:spAutoFit/>
          </a:bodyPr>
          <a:lstStyle/>
          <a:p>
            <a:pPr algn="l" rtl="1">
              <a:lnSpc>
                <a:spcPct val="115000"/>
              </a:lnSpc>
              <a:spcAft>
                <a:spcPts val="1000"/>
              </a:spcAft>
            </a:pPr>
            <a:r>
              <a:rPr lang="en-US" sz="28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Interpretation of results:</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TextBox 2">
            <a:extLst>
              <a:ext uri="{FF2B5EF4-FFF2-40B4-BE49-F238E27FC236}">
                <a16:creationId xmlns:a16="http://schemas.microsoft.com/office/drawing/2014/main" id="{F691CD75-C24A-5767-1D62-03E6B3E98645}"/>
              </a:ext>
            </a:extLst>
          </p:cNvPr>
          <p:cNvSpPr txBox="1"/>
          <p:nvPr/>
        </p:nvSpPr>
        <p:spPr>
          <a:xfrm>
            <a:off x="38391" y="582856"/>
            <a:ext cx="12153609" cy="6245043"/>
          </a:xfrm>
          <a:prstGeom prst="rect">
            <a:avLst/>
          </a:prstGeom>
          <a:noFill/>
        </p:spPr>
        <p:txBody>
          <a:bodyPr wrap="square">
            <a:spAutoFit/>
          </a:bodyPr>
          <a:lstStyle/>
          <a:p>
            <a:pPr algn="l" rtl="0">
              <a:lnSpc>
                <a:spcPct val="115000"/>
              </a:lnSpc>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The variation in annual rainfall in the village of Dhahir Al-</a:t>
            </a:r>
            <a:r>
              <a:rPr lang="en-US" sz="20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Fawaris</a:t>
            </a: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 can be explained by several factors, the most important of which are:</a:t>
            </a:r>
          </a:p>
          <a:p>
            <a:pPr algn="l" rtl="0">
              <a:lnSpc>
                <a:spcPct val="115000"/>
              </a:lnSpc>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Regional climate changes: These affect atmospheric pressure patterns and monsoon wind patterns.</a:t>
            </a:r>
          </a:p>
          <a:p>
            <a:pPr algn="l" rtl="0">
              <a:lnSpc>
                <a:spcPct val="115000"/>
              </a:lnSpc>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Higher temperatures: These lead to increased evaporation rates, reducing the chances of cloud condensation and rainfall.</a:t>
            </a:r>
          </a:p>
          <a:p>
            <a:pPr algn="l" rtl="0">
              <a:lnSpc>
                <a:spcPct val="115000"/>
              </a:lnSpc>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Irregularity of low-pressure systems: These do not occur with the same intensity or frequency each year.</a:t>
            </a:r>
          </a:p>
          <a:p>
            <a:pPr algn="l" rtl="0">
              <a:lnSpc>
                <a:spcPct val="115000"/>
              </a:lnSpc>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Comparing rainfall data with annual temperature data reveals a relatively inverse relationship, Higher average annual temperatures are associated with lower rainfall in most years, with limited exceptions due to unforeseen weather events.</a:t>
            </a:r>
          </a:p>
          <a:p>
            <a:pPr algn="l" rtl="0">
              <a:lnSpc>
                <a:spcPct val="115000"/>
              </a:lnSpc>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The graphs(Figure 2, Figure 3)  show that years with higher temperatures were generally less rainy, while years with lower temperatures recorded higher rainfall.</a:t>
            </a:r>
          </a:p>
          <a:p>
            <a:pPr algn="l" rtl="0">
              <a:lnSpc>
                <a:spcPct val="115000"/>
              </a:lnSpc>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This is explained by the fact that higher temperatures lead to increased evaporation, which reduces the chances of cloud condensation and rainfall. Global climate change may also be contributing to the irregularity of rainfall patterns.</a:t>
            </a:r>
          </a:p>
          <a:p>
            <a:pPr algn="l" rtl="0">
              <a:lnSpc>
                <a:spcPct val="115000"/>
              </a:lnSpc>
              <a:spcAft>
                <a:spcPts val="1000"/>
              </a:spcAft>
            </a:pPr>
            <a:endParaRPr lang="en-US"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8008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EFF91-CD9C-4D2E-BA22-145CBE7683C7}"/>
              </a:ext>
            </a:extLst>
          </p:cNvPr>
          <p:cNvSpPr txBox="1"/>
          <p:nvPr/>
        </p:nvSpPr>
        <p:spPr>
          <a:xfrm>
            <a:off x="6566542" y="48236"/>
            <a:ext cx="6098344" cy="369332"/>
          </a:xfrm>
          <a:prstGeom prst="rect">
            <a:avLst/>
          </a:prstGeom>
          <a:noFill/>
        </p:spPr>
        <p:txBody>
          <a:bodyPr wrap="square">
            <a:spAutoFit/>
          </a:bodyPr>
          <a:lstStyle/>
          <a:p>
            <a:endParaRPr lang="en-US" dirty="0"/>
          </a:p>
        </p:txBody>
      </p:sp>
      <p:sp>
        <p:nvSpPr>
          <p:cNvPr id="13" name="TextBox 12">
            <a:extLst>
              <a:ext uri="{FF2B5EF4-FFF2-40B4-BE49-F238E27FC236}">
                <a16:creationId xmlns:a16="http://schemas.microsoft.com/office/drawing/2014/main" id="{E1D75A50-8C1B-4744-AFE6-25F828401BA6}"/>
              </a:ext>
            </a:extLst>
          </p:cNvPr>
          <p:cNvSpPr txBox="1"/>
          <p:nvPr/>
        </p:nvSpPr>
        <p:spPr>
          <a:xfrm>
            <a:off x="38391" y="582856"/>
            <a:ext cx="12153609" cy="6665671"/>
          </a:xfrm>
          <a:prstGeom prst="rect">
            <a:avLst/>
          </a:prstGeom>
          <a:noFill/>
        </p:spPr>
        <p:txBody>
          <a:bodyPr wrap="square">
            <a:spAutoFit/>
          </a:bodyPr>
          <a:lstStyle/>
          <a:p>
            <a:pPr algn="l" rtl="0">
              <a:lnSpc>
                <a:spcPct val="115000"/>
              </a:lnSpc>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This research aims to investigate the reasons for the variation in annual rainfall in the village of Dhahir Al-</a:t>
            </a:r>
            <a:r>
              <a:rPr lang="en-US" sz="20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Fawaris</a:t>
            </a: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 during the period from 2015 to 2025, and to analyze the potential relationship between rainfall and annual temperatures. Analysis of graphs extracted from NASA Power and GLOBE data reveals a clear variation in annual rainfall in Dhahir Al-</a:t>
            </a:r>
            <a:r>
              <a:rPr lang="en-US" sz="20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Fawaris</a:t>
            </a: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 during the study period. Most years were characterized by low and irregular rainfall, with some years experiencing near-complete drought, in contrast to years with exceptionally high rainfall. The data also showed that annual temperatures were more stable than rainfall, fluctuating within a relatively narrow range. Comparing the curves reveals that years with higher temperatures often coincided with lower rainfall, while years with relatively lower temperatures saw a significant increase in rainfall, as is evident in years with high rainfall values. These results indicate a moderate inverse relationship between temperature and rainfall. Higher temperatures increase evaporation rates and reduce the likelihood of rain cloud formation, while lower temperatures create more favorable conditions for precipitation. However, some years show that rainfall can increase unexpectedly due to other climatic factors, such as low-pressure systems, demonstrating that temperature is not the sole factor influencing rainfall, but it is a significant factor in explaining its annual variability.</a:t>
            </a:r>
          </a:p>
          <a:p>
            <a:pPr algn="l" rtl="0">
              <a:lnSpc>
                <a:spcPct val="115000"/>
              </a:lnSpc>
              <a:spcAft>
                <a:spcPts val="1000"/>
              </a:spcAft>
            </a:pPr>
            <a:r>
              <a:rPr lang="en-US" sz="2000" dirty="0">
                <a:solidFill>
                  <a:schemeClr val="bg1"/>
                </a:solidFill>
                <a:effectLst/>
                <a:latin typeface="Arial" panose="020B0604020202020204" pitchFamily="34" charset="0"/>
                <a:ea typeface="Calibri" panose="020F0502020204030204" pitchFamily="34" charset="0"/>
                <a:cs typeface="Arial" panose="020B0604020202020204" pitchFamily="34" charset="0"/>
              </a:rPr>
              <a:t>Therefore, we recommend raising public awareness about the importance of water conservation during years of low rainfall and encouraging future studies that incorporate other climatic factors such as wind and humidity, and utilizing the research findings in agricultural and water management planning.</a:t>
            </a:r>
          </a:p>
          <a:p>
            <a:pPr algn="l" rtl="0">
              <a:lnSpc>
                <a:spcPct val="115000"/>
              </a:lnSpc>
              <a:spcAft>
                <a:spcPts val="1000"/>
              </a:spcAft>
            </a:pPr>
            <a:endParaRPr lang="en-US"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AF01751C-4CA6-4E3C-982B-B5409B8196D6}"/>
              </a:ext>
            </a:extLst>
          </p:cNvPr>
          <p:cNvSpPr txBox="1"/>
          <p:nvPr/>
        </p:nvSpPr>
        <p:spPr>
          <a:xfrm>
            <a:off x="233328" y="0"/>
            <a:ext cx="6333214" cy="555986"/>
          </a:xfrm>
          <a:prstGeom prst="rect">
            <a:avLst/>
          </a:prstGeom>
          <a:noFill/>
        </p:spPr>
        <p:txBody>
          <a:bodyPr wrap="square">
            <a:spAutoFit/>
          </a:bodyPr>
          <a:lstStyle/>
          <a:p>
            <a:pPr algn="l" rtl="1">
              <a:lnSpc>
                <a:spcPct val="115000"/>
              </a:lnSpc>
              <a:spcAft>
                <a:spcPts val="1000"/>
              </a:spcAft>
            </a:pPr>
            <a:r>
              <a:rPr lang="en-US" sz="28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Conclusion:</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10846647"/>
      </p:ext>
    </p:extLst>
  </p:cSld>
  <p:clrMapOvr>
    <a:masterClrMapping/>
  </p:clrMapOvr>
</p:sld>
</file>

<file path=ppt/theme/theme1.xml><?xml version="1.0" encoding="utf-8"?>
<a:theme xmlns:a="http://schemas.openxmlformats.org/drawingml/2006/main" name="Chalkboard by Slidesgo">
  <a:themeElements>
    <a:clrScheme name="Office">
      <a:dk1>
        <a:srgbClr val="273D40"/>
      </a:dk1>
      <a:lt1>
        <a:srgbClr val="FFFFFF"/>
      </a:lt1>
      <a:dk2>
        <a:srgbClr val="DD7E6B"/>
      </a:dk2>
      <a:lt2>
        <a:srgbClr val="EA9999"/>
      </a:lt2>
      <a:accent1>
        <a:srgbClr val="F9CB9C"/>
      </a:accent1>
      <a:accent2>
        <a:srgbClr val="FFE599"/>
      </a:accent2>
      <a:accent3>
        <a:srgbClr val="B6D7A8"/>
      </a:accent3>
      <a:accent4>
        <a:srgbClr val="A4C2F4"/>
      </a:accent4>
      <a:accent5>
        <a:srgbClr val="9FC5E8"/>
      </a:accent5>
      <a:accent6>
        <a:srgbClr val="B4A7D6"/>
      </a:accent6>
      <a:hlink>
        <a:srgbClr val="D5A6BD"/>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1136</TotalTime>
  <Words>1033</Words>
  <Application>Microsoft Office PowerPoint</Application>
  <PresentationFormat>Widescreen</PresentationFormat>
  <Paragraphs>49</Paragraphs>
  <Slides>10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Barlow Semi Condensed</vt:lpstr>
      <vt:lpstr>Barlow Semi Condensed Light</vt:lpstr>
      <vt:lpstr>BenchNine</vt:lpstr>
      <vt:lpstr>Calibri</vt:lpstr>
      <vt:lpstr>Joti One</vt:lpstr>
      <vt:lpstr>Sue Ellen Francisco</vt:lpstr>
      <vt:lpstr>Chalkboard by Slidesgo</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1.THIS IS A GREAT HEADLINE</dc:title>
  <dc:creator>jana1234512@gmail.com</dc:creator>
  <cp:lastModifiedBy>Hidaya Alfarsi</cp:lastModifiedBy>
  <cp:revision>52</cp:revision>
  <dcterms:created xsi:type="dcterms:W3CDTF">2021-01-25T16:21:50Z</dcterms:created>
  <dcterms:modified xsi:type="dcterms:W3CDTF">2026-01-30T14:56:51Z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15af2f3-15c0-42f7-aff1-8120ca254967_Enabled">
    <vt:lpwstr>true</vt:lpwstr>
  </property>
  <property fmtid="{D5CDD505-2E9C-101B-9397-08002B2CF9AE}" pid="3" name="MSIP_Label_c15af2f3-15c0-42f7-aff1-8120ca254967_SetDate">
    <vt:lpwstr>2025-03-01T19:40:53Z</vt:lpwstr>
  </property>
  <property fmtid="{D5CDD505-2E9C-101B-9397-08002B2CF9AE}" pid="4" name="MSIP_Label_c15af2f3-15c0-42f7-aff1-8120ca254967_Method">
    <vt:lpwstr>Standard</vt:lpwstr>
  </property>
  <property fmtid="{D5CDD505-2E9C-101B-9397-08002B2CF9AE}" pid="5" name="MSIP_Label_c15af2f3-15c0-42f7-aff1-8120ca254967_Name">
    <vt:lpwstr>defa4170-0d19-0005-0004-bc88714345d2</vt:lpwstr>
  </property>
  <property fmtid="{D5CDD505-2E9C-101B-9397-08002B2CF9AE}" pid="6" name="MSIP_Label_c15af2f3-15c0-42f7-aff1-8120ca254967_SiteId">
    <vt:lpwstr>04b4cb5d-cc41-401f-bd9d-4ca8a31a5c2f</vt:lpwstr>
  </property>
  <property fmtid="{D5CDD505-2E9C-101B-9397-08002B2CF9AE}" pid="7" name="MSIP_Label_c15af2f3-15c0-42f7-aff1-8120ca254967_ActionId">
    <vt:lpwstr>62ad8f15-52c7-4f0f-8008-0dc290452427</vt:lpwstr>
  </property>
  <property fmtid="{D5CDD505-2E9C-101B-9397-08002B2CF9AE}" pid="8" name="MSIP_Label_c15af2f3-15c0-42f7-aff1-8120ca254967_ContentBits">
    <vt:lpwstr>0</vt:lpwstr>
  </property>
  <property fmtid="{D5CDD505-2E9C-101B-9397-08002B2CF9AE}" pid="9" name="MSIP_Label_c15af2f3-15c0-42f7-aff1-8120ca254967_Tag">
    <vt:lpwstr>10, 3, 0, 1</vt:lpwstr>
  </property>
</Properties>
</file>