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68a020ec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68a020ec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68a020ec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68a020ec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68a020ec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68a020ec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8a020ec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8a020ec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68a020ec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68a020ec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68a020ec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68a020ec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68a020ec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68a020ec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68a020ecd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68a020ecd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Effect of the Properties of Water Sources on Mosquito Attraction in Texas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Louis Geer</a:t>
            </a:r>
            <a:endParaRPr/>
          </a:p>
        </p:txBody>
      </p:sp>
      <p:pic>
        <p:nvPicPr>
          <p:cNvPr descr="File:NASA logo.svg - Wikipedia"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625" y="3411750"/>
            <a:ext cx="1983175" cy="165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SGC | Stem Enhancement in Earth Science (SEES) High School Summer Intern  Program"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725" y="3469100"/>
            <a:ext cx="1543050" cy="154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the size, vegetation, and shade that a water source has affect the amount of mosquitos it attracts?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is this important?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Mosquitos play a large role as a vector of many diseases</a:t>
            </a:r>
            <a:endParaRPr sz="18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West Nile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Zika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dengue</a:t>
            </a:r>
            <a:endParaRPr sz="16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Knowing the types of water sources that highly attract mosquitos is essential to prevent them.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pic>
        <p:nvPicPr>
          <p:cNvPr descr="Why Are Mosquitoes Attracted to Water? – MosquitoControl.net"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426" y="3296325"/>
            <a:ext cx="2562200" cy="17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of Data Collection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 mainly used the 2021 SEES internship mosquito trap data to reach my results.</a:t>
            </a:r>
            <a:endParaRPr sz="18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 also used my own traps in which I varied small changes in each trap, in similar locations.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900" y="2654825"/>
            <a:ext cx="5066202" cy="21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the Size of Water Sources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140625" y="1505700"/>
            <a:ext cx="3766800" cy="3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Low volumes of water attracted little to no mosquitos.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As the volume increased, I recorded larvae also increasing at an exponential rate.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This was expected behavior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However, it is worthy to note that this experiment was all done in small, 20L buckets.</a:t>
            </a:r>
            <a:endParaRPr sz="1700"/>
          </a:p>
        </p:txBody>
      </p:sp>
      <p:sp>
        <p:nvSpPr>
          <p:cNvPr id="94" name="Google Shape;94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7424" y="1383875"/>
            <a:ext cx="5130649" cy="33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Effect of the Surrounding Vegetation of Water Sources</a:t>
            </a:r>
            <a:endParaRPr sz="242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20"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Right next to vegetation vs near vegetation: not much of a difference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Both containers placed in grass / near trees and containers placed on hard surfaces like patios saw many larvae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 long as there is some vegetation nearby, mosquitos are likely to find the body of water.</a:t>
            </a:r>
            <a:endParaRPr sz="1600"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00" y="1431675"/>
            <a:ext cx="4224924" cy="35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the Shade of Water 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505700"/>
            <a:ext cx="35904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There was a small increase in mosquito larvae as the amount of shade increased.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is expected, as research tells us mosquitos prefer cooler areas as opposed to hotter sun-exposed places.</a:t>
            </a:r>
            <a:endParaRPr sz="1800"/>
          </a:p>
        </p:txBody>
      </p: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225" y="1468625"/>
            <a:ext cx="5033725" cy="31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Takeaways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From this data, we can see how to most effectively prevent mosquito reproduction using source reduction.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Focus on targeting medium to large containers first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Whether it’s dense in vegetation or not dense will not matter too much.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Be wary of areas with lots of shade and overhead cover.</a:t>
            </a:r>
            <a:endParaRPr sz="1700"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13" y="2250475"/>
            <a:ext cx="3609526" cy="26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Reflections+Thanks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NASA SEES Internship allowed me to be more involved in Earth Science and opened the door for me to see what real research is like.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Was a fun and challenging experience!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Thank you to all the mentors and organizers that made the internship what it is today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Hope to do more programs like this in the future.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