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8" r:id="rId1"/>
    <p:sldMasterId id="2147483688" r:id="rId2"/>
  </p:sldMasterIdLst>
  <p:notesMasterIdLst>
    <p:notesMasterId r:id="rId7"/>
  </p:notesMasterIdLst>
  <p:sldIdLst>
    <p:sldId id="739" r:id="rId3"/>
    <p:sldId id="742" r:id="rId4"/>
    <p:sldId id="722" r:id="rId5"/>
    <p:sldId id="741" r:id="rId6"/>
  </p:sldIdLst>
  <p:sldSz cx="12192000" cy="6858000"/>
  <p:notesSz cx="6742113" cy="9875838"/>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4FC3A2B-4A27-755D-B6D8-EB3EA68DE170}" name="ASUS" initials="A" userId="ASUS"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A62C"/>
    <a:srgbClr val="DD2727"/>
    <a:srgbClr val="99CB38"/>
    <a:srgbClr val="00B050"/>
    <a:srgbClr val="960031"/>
    <a:srgbClr val="C00000"/>
    <a:srgbClr val="25C565"/>
    <a:srgbClr val="990B39"/>
    <a:srgbClr val="95415C"/>
    <a:srgbClr val="FEEC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CD1"/>
          </a:solidFill>
        </a:fill>
      </a:tcStyle>
    </a:wholeTbl>
    <a:band2H>
      <a:tcTxStyle/>
      <a:tcStyle>
        <a:tcBdr/>
        <a:fill>
          <a:solidFill>
            <a:srgbClr val="E6E7EA"/>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CD1"/>
          </a:solidFill>
        </a:fill>
      </a:tcStyle>
    </a:wholeTbl>
    <a:band2H>
      <a:tcTxStyle/>
      <a:tcStyle>
        <a:tcBdr/>
        <a:fill>
          <a:solidFill>
            <a:srgbClr val="E6E7EA"/>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CD6"/>
          </a:solidFill>
        </a:fill>
      </a:tcStyle>
    </a:wholeTbl>
    <a:band2H>
      <a:tcTxStyle/>
      <a:tcStyle>
        <a:tcBdr/>
        <a:fill>
          <a:solidFill>
            <a:srgbClr val="E7EEEC"/>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ACBCB"/>
          </a:solidFill>
        </a:fill>
      </a:tcStyle>
    </a:wholeTbl>
    <a:band2H>
      <a:tcTxStyle/>
      <a:tcStyle>
        <a:tcBdr/>
        <a:fill>
          <a:solidFill>
            <a:srgbClr val="F5E7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229" autoAdjust="0"/>
    <p:restoredTop sz="94660"/>
  </p:normalViewPr>
  <p:slideViewPr>
    <p:cSldViewPr snapToGrid="0">
      <p:cViewPr varScale="1">
        <p:scale>
          <a:sx n="68" d="100"/>
          <a:sy n="68" d="100"/>
        </p:scale>
        <p:origin x="492" y="5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notesMaster" Target="notesMasters/notesMaster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 Id="rId22"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4" name="Shape 194"/>
          <p:cNvSpPr>
            <a:spLocks noGrp="1" noRot="1" noChangeAspect="1"/>
          </p:cNvSpPr>
          <p:nvPr>
            <p:ph type="sldImg"/>
          </p:nvPr>
        </p:nvSpPr>
        <p:spPr>
          <a:xfrm>
            <a:off x="77788" y="739775"/>
            <a:ext cx="6586537" cy="3705225"/>
          </a:xfrm>
          <a:prstGeom prst="rect">
            <a:avLst/>
          </a:prstGeom>
        </p:spPr>
        <p:txBody>
          <a:bodyPr lIns="91522" tIns="45761" rIns="91522" bIns="45761"/>
          <a:lstStyle/>
          <a:p>
            <a:endParaRPr/>
          </a:p>
        </p:txBody>
      </p:sp>
      <p:sp>
        <p:nvSpPr>
          <p:cNvPr id="195" name="Shape 195"/>
          <p:cNvSpPr>
            <a:spLocks noGrp="1"/>
          </p:cNvSpPr>
          <p:nvPr>
            <p:ph type="body" sz="quarter" idx="1"/>
          </p:nvPr>
        </p:nvSpPr>
        <p:spPr>
          <a:xfrm>
            <a:off x="898949" y="4691024"/>
            <a:ext cx="4944217" cy="4444127"/>
          </a:xfrm>
          <a:prstGeom prst="rect">
            <a:avLst/>
          </a:prstGeom>
        </p:spPr>
        <p:txBody>
          <a:bodyPr lIns="91522" tIns="45761" rIns="91522" bIns="45761"/>
          <a:lstStyle/>
          <a:p>
            <a:endParaRPr/>
          </a:p>
        </p:txBody>
      </p:sp>
    </p:spTree>
    <p:extLst>
      <p:ext uri="{BB962C8B-B14F-4D97-AF65-F5344CB8AC3E}">
        <p14:creationId xmlns:p14="http://schemas.microsoft.com/office/powerpoint/2010/main" val="193792079"/>
      </p:ext>
    </p:extLst>
  </p:cSld>
  <p:clrMap bg1="dk1" tx1="lt1" bg2="dk2" tx2="lt2" accent1="accent1" accent2="accent2" accent3="accent3" accent4="accent4" accent5="accent5" accent6="accent6" hlink="hlink" folHlink="folHlink"/>
  <p:notesStyle>
    <a:lvl1pPr defTabSz="457200" latinLnBrk="0">
      <a:defRPr sz="1200">
        <a:solidFill>
          <a:srgbClr val="FFFFFF"/>
        </a:solidFill>
        <a:latin typeface="+mn-lt"/>
        <a:ea typeface="+mn-ea"/>
        <a:cs typeface="+mn-cs"/>
        <a:sym typeface="Century Gothic"/>
      </a:defRPr>
    </a:lvl1pPr>
    <a:lvl2pPr indent="228600" defTabSz="457200" latinLnBrk="0">
      <a:defRPr sz="1200">
        <a:solidFill>
          <a:srgbClr val="FFFFFF"/>
        </a:solidFill>
        <a:latin typeface="+mn-lt"/>
        <a:ea typeface="+mn-ea"/>
        <a:cs typeface="+mn-cs"/>
        <a:sym typeface="Century Gothic"/>
      </a:defRPr>
    </a:lvl2pPr>
    <a:lvl3pPr indent="457200" defTabSz="457200" latinLnBrk="0">
      <a:defRPr sz="1200">
        <a:solidFill>
          <a:srgbClr val="FFFFFF"/>
        </a:solidFill>
        <a:latin typeface="+mn-lt"/>
        <a:ea typeface="+mn-ea"/>
        <a:cs typeface="+mn-cs"/>
        <a:sym typeface="Century Gothic"/>
      </a:defRPr>
    </a:lvl3pPr>
    <a:lvl4pPr indent="685800" defTabSz="457200" latinLnBrk="0">
      <a:defRPr sz="1200">
        <a:solidFill>
          <a:srgbClr val="FFFFFF"/>
        </a:solidFill>
        <a:latin typeface="+mn-lt"/>
        <a:ea typeface="+mn-ea"/>
        <a:cs typeface="+mn-cs"/>
        <a:sym typeface="Century Gothic"/>
      </a:defRPr>
    </a:lvl4pPr>
    <a:lvl5pPr indent="914400" defTabSz="457200" latinLnBrk="0">
      <a:defRPr sz="1200">
        <a:solidFill>
          <a:srgbClr val="FFFFFF"/>
        </a:solidFill>
        <a:latin typeface="+mn-lt"/>
        <a:ea typeface="+mn-ea"/>
        <a:cs typeface="+mn-cs"/>
        <a:sym typeface="Century Gothic"/>
      </a:defRPr>
    </a:lvl5pPr>
    <a:lvl6pPr indent="1143000" defTabSz="457200" latinLnBrk="0">
      <a:defRPr sz="1200">
        <a:solidFill>
          <a:srgbClr val="FFFFFF"/>
        </a:solidFill>
        <a:latin typeface="+mn-lt"/>
        <a:ea typeface="+mn-ea"/>
        <a:cs typeface="+mn-cs"/>
        <a:sym typeface="Century Gothic"/>
      </a:defRPr>
    </a:lvl6pPr>
    <a:lvl7pPr indent="1371600" defTabSz="457200" latinLnBrk="0">
      <a:defRPr sz="1200">
        <a:solidFill>
          <a:srgbClr val="FFFFFF"/>
        </a:solidFill>
        <a:latin typeface="+mn-lt"/>
        <a:ea typeface="+mn-ea"/>
        <a:cs typeface="+mn-cs"/>
        <a:sym typeface="Century Gothic"/>
      </a:defRPr>
    </a:lvl7pPr>
    <a:lvl8pPr indent="1600200" defTabSz="457200" latinLnBrk="0">
      <a:defRPr sz="1200">
        <a:solidFill>
          <a:srgbClr val="FFFFFF"/>
        </a:solidFill>
        <a:latin typeface="+mn-lt"/>
        <a:ea typeface="+mn-ea"/>
        <a:cs typeface="+mn-cs"/>
        <a:sym typeface="Century Gothic"/>
      </a:defRPr>
    </a:lvl8pPr>
    <a:lvl9pPr indent="1828800" defTabSz="457200" latinLnBrk="0">
      <a:defRPr sz="1200">
        <a:solidFill>
          <a:srgbClr val="FFFFFF"/>
        </a:solidFill>
        <a:latin typeface="+mn-lt"/>
        <a:ea typeface="+mn-ea"/>
        <a:cs typeface="+mn-cs"/>
        <a:sym typeface="Century Gothic"/>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3">
            <a:extLst>
              <a:ext uri="{FF2B5EF4-FFF2-40B4-BE49-F238E27FC236}">
                <a16:creationId xmlns:a16="http://schemas.microsoft.com/office/drawing/2014/main" id="{6F3683BA-C273-4221-8154-BBE212118099}"/>
              </a:ext>
            </a:extLst>
          </p:cNvPr>
          <p:cNvGrpSpPr>
            <a:grpSpLocks/>
          </p:cNvGrpSpPr>
          <p:nvPr/>
        </p:nvGrpSpPr>
        <p:grpSpPr bwMode="auto">
          <a:xfrm>
            <a:off x="546100" y="-4233"/>
            <a:ext cx="5014384" cy="6862233"/>
            <a:chOff x="2928938" y="-4763"/>
            <a:chExt cx="5014912" cy="6862763"/>
          </a:xfrm>
        </p:grpSpPr>
        <p:sp>
          <p:nvSpPr>
            <p:cNvPr id="5" name="Freeform 6">
              <a:extLst>
                <a:ext uri="{FF2B5EF4-FFF2-40B4-BE49-F238E27FC236}">
                  <a16:creationId xmlns:a16="http://schemas.microsoft.com/office/drawing/2014/main" id="{46D18DAC-FD05-4D67-8E9B-070C922D22E6}"/>
                </a:ext>
              </a:extLst>
            </p:cNvPr>
            <p:cNvSpPr>
              <a:spLocks/>
            </p:cNvSpPr>
            <p:nvPr/>
          </p:nvSpPr>
          <p:spPr bwMode="auto">
            <a:xfrm>
              <a:off x="3367088" y="-4763"/>
              <a:ext cx="1063625" cy="2782888"/>
            </a:xfrm>
            <a:custGeom>
              <a:avLst/>
              <a:gdLst>
                <a:gd name="T0" fmla="*/ 0 w 670"/>
                <a:gd name="T1" fmla="*/ 2147483646 h 1753"/>
                <a:gd name="T2" fmla="*/ 2147483646 w 670"/>
                <a:gd name="T3" fmla="*/ 2147483646 h 1753"/>
                <a:gd name="T4" fmla="*/ 2147483646 w 670"/>
                <a:gd name="T5" fmla="*/ 0 h 1753"/>
                <a:gd name="T6" fmla="*/ 2147483646 w 670"/>
                <a:gd name="T7" fmla="*/ 0 h 1753"/>
                <a:gd name="T8" fmla="*/ 0 w 670"/>
                <a:gd name="T9" fmla="*/ 2147483646 h 17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0" h="1753">
                  <a:moveTo>
                    <a:pt x="0" y="1696"/>
                  </a:moveTo>
                  <a:lnTo>
                    <a:pt x="225" y="1753"/>
                  </a:lnTo>
                  <a:lnTo>
                    <a:pt x="670" y="0"/>
                  </a:lnTo>
                  <a:lnTo>
                    <a:pt x="430" y="0"/>
                  </a:lnTo>
                  <a:lnTo>
                    <a:pt x="0" y="169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EG" sz="2400"/>
            </a:p>
          </p:txBody>
        </p:sp>
        <p:sp>
          <p:nvSpPr>
            <p:cNvPr id="6" name="Freeform 7">
              <a:extLst>
                <a:ext uri="{FF2B5EF4-FFF2-40B4-BE49-F238E27FC236}">
                  <a16:creationId xmlns:a16="http://schemas.microsoft.com/office/drawing/2014/main" id="{68432095-EC3F-4400-899A-36A3F9FEAFC5}"/>
                </a:ext>
              </a:extLst>
            </p:cNvPr>
            <p:cNvSpPr/>
            <p:nvPr/>
          </p:nvSpPr>
          <p:spPr bwMode="auto">
            <a:xfrm>
              <a:off x="2928938" y="-4763"/>
              <a:ext cx="1035160" cy="2673557"/>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7" name="Freeform 9">
              <a:extLst>
                <a:ext uri="{FF2B5EF4-FFF2-40B4-BE49-F238E27FC236}">
                  <a16:creationId xmlns:a16="http://schemas.microsoft.com/office/drawing/2014/main" id="{1205286E-6516-492A-9A08-FE57C089825B}"/>
                </a:ext>
              </a:extLst>
            </p:cNvPr>
            <p:cNvSpPr/>
            <p:nvPr/>
          </p:nvSpPr>
          <p:spPr bwMode="auto">
            <a:xfrm>
              <a:off x="2928938" y="2582003"/>
              <a:ext cx="2694801" cy="4275997"/>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8" name="Freeform 10">
              <a:extLst>
                <a:ext uri="{FF2B5EF4-FFF2-40B4-BE49-F238E27FC236}">
                  <a16:creationId xmlns:a16="http://schemas.microsoft.com/office/drawing/2014/main" id="{43FF3B1B-7491-46D7-95DC-BE569911FFA6}"/>
                </a:ext>
              </a:extLst>
            </p:cNvPr>
            <p:cNvSpPr/>
            <p:nvPr/>
          </p:nvSpPr>
          <p:spPr bwMode="auto">
            <a:xfrm>
              <a:off x="3371369" y="2692078"/>
              <a:ext cx="3331984" cy="4165922"/>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9" name="Freeform 11">
              <a:extLst>
                <a:ext uri="{FF2B5EF4-FFF2-40B4-BE49-F238E27FC236}">
                  <a16:creationId xmlns:a16="http://schemas.microsoft.com/office/drawing/2014/main" id="{4018D1E1-9FA0-4AC2-9EDB-BFC0D2C889AF}"/>
                </a:ext>
              </a:extLst>
            </p:cNvPr>
            <p:cNvSpPr/>
            <p:nvPr/>
          </p:nvSpPr>
          <p:spPr bwMode="auto">
            <a:xfrm>
              <a:off x="3367135" y="2687845"/>
              <a:ext cx="4576715" cy="4170155"/>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10" name="Freeform 12">
              <a:extLst>
                <a:ext uri="{FF2B5EF4-FFF2-40B4-BE49-F238E27FC236}">
                  <a16:creationId xmlns:a16="http://schemas.microsoft.com/office/drawing/2014/main" id="{A64E4C21-2022-48A0-9159-E3DD57209DCE}"/>
                </a:ext>
              </a:extLst>
            </p:cNvPr>
            <p:cNvSpPr/>
            <p:nvPr/>
          </p:nvSpPr>
          <p:spPr bwMode="auto">
            <a:xfrm>
              <a:off x="2928938" y="2577770"/>
              <a:ext cx="3583895" cy="428023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2" y="1380070"/>
            <a:ext cx="8574623"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8" y="3996267"/>
            <a:ext cx="6987645" cy="1388535"/>
          </a:xfrm>
        </p:spPr>
        <p:txBody>
          <a:bodyPr anchor="t"/>
          <a:lstStyle>
            <a:lvl1pPr marL="0" indent="0" algn="r">
              <a:buNone/>
              <a:defRPr sz="2100">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sp>
        <p:nvSpPr>
          <p:cNvPr id="11" name="Date Placeholder 3">
            <a:extLst>
              <a:ext uri="{FF2B5EF4-FFF2-40B4-BE49-F238E27FC236}">
                <a16:creationId xmlns:a16="http://schemas.microsoft.com/office/drawing/2014/main" id="{00720EE9-17BC-46E3-BCD7-5CFC4615C748}"/>
              </a:ext>
            </a:extLst>
          </p:cNvPr>
          <p:cNvSpPr>
            <a:spLocks noGrp="1"/>
          </p:cNvSpPr>
          <p:nvPr>
            <p:ph type="dt" sz="half" idx="10"/>
          </p:nvPr>
        </p:nvSpPr>
        <p:spPr/>
        <p:txBody>
          <a:bodyPr/>
          <a:lstStyle>
            <a:lvl1pPr>
              <a:defRPr/>
            </a:lvl1pPr>
          </a:lstStyle>
          <a:p>
            <a:pPr>
              <a:defRPr/>
            </a:pPr>
            <a:endParaRPr lang="en-US"/>
          </a:p>
        </p:txBody>
      </p:sp>
      <p:sp>
        <p:nvSpPr>
          <p:cNvPr id="12" name="Footer Placeholder 4">
            <a:extLst>
              <a:ext uri="{FF2B5EF4-FFF2-40B4-BE49-F238E27FC236}">
                <a16:creationId xmlns:a16="http://schemas.microsoft.com/office/drawing/2014/main" id="{35AAD6B6-A416-4395-A1B7-9DB608152CCC}"/>
              </a:ext>
            </a:extLst>
          </p:cNvPr>
          <p:cNvSpPr>
            <a:spLocks noGrp="1"/>
          </p:cNvSpPr>
          <p:nvPr>
            <p:ph type="ftr" sz="quarter" idx="11"/>
          </p:nvPr>
        </p:nvSpPr>
        <p:spPr>
          <a:xfrm>
            <a:off x="5331884" y="5884333"/>
            <a:ext cx="4324349" cy="364067"/>
          </a:xfrm>
        </p:spPr>
        <p:txBody>
          <a:bodyPr/>
          <a:lstStyle>
            <a:lvl1pPr>
              <a:defRPr/>
            </a:lvl1pPr>
          </a:lstStyle>
          <a:p>
            <a:pPr>
              <a:defRPr/>
            </a:pPr>
            <a:endParaRPr lang="en-US"/>
          </a:p>
        </p:txBody>
      </p:sp>
      <p:sp>
        <p:nvSpPr>
          <p:cNvPr id="13" name="Slide Number Placeholder 5">
            <a:extLst>
              <a:ext uri="{FF2B5EF4-FFF2-40B4-BE49-F238E27FC236}">
                <a16:creationId xmlns:a16="http://schemas.microsoft.com/office/drawing/2014/main" id="{FC6D8D9E-B7A7-4BA6-86C8-E12C686A5E32}"/>
              </a:ext>
            </a:extLst>
          </p:cNvPr>
          <p:cNvSpPr>
            <a:spLocks noGrp="1"/>
          </p:cNvSpPr>
          <p:nvPr>
            <p:ph type="sldNum" sz="quarter" idx="12"/>
          </p:nvPr>
        </p:nvSpPr>
        <p:spPr/>
        <p:txBody>
          <a:bodyPr/>
          <a:lstStyle>
            <a:lvl1pPr>
              <a:defRPr/>
            </a:lvl1pPr>
          </a:lstStyle>
          <a:p>
            <a:pPr>
              <a:defRPr/>
            </a:pPr>
            <a:fld id="{214B0563-22B4-4EE5-BF85-249AD417CA1B}" type="slidenum">
              <a:rPr lang="ar-SA" altLang="ar-EG"/>
              <a:pPr>
                <a:defRPr/>
              </a:pPr>
              <a:t>‹#›</a:t>
            </a:fld>
            <a:endParaRPr lang="en-US" altLang="ar-EG"/>
          </a:p>
        </p:txBody>
      </p:sp>
    </p:spTree>
    <p:extLst>
      <p:ext uri="{BB962C8B-B14F-4D97-AF65-F5344CB8AC3E}">
        <p14:creationId xmlns:p14="http://schemas.microsoft.com/office/powerpoint/2010/main" val="3855637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4732865"/>
            <a:ext cx="10018711" cy="566739"/>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484312" y="5299603"/>
            <a:ext cx="10018711" cy="493712"/>
          </a:xfrm>
        </p:spPr>
        <p:txBody>
          <a:bodyPr/>
          <a:lstStyle>
            <a:lvl1pPr marL="0" indent="0" algn="ctr">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Edit Master text styles</a:t>
            </a:r>
          </a:p>
        </p:txBody>
      </p:sp>
      <p:sp>
        <p:nvSpPr>
          <p:cNvPr id="5" name="Date Placeholder 3">
            <a:extLst>
              <a:ext uri="{FF2B5EF4-FFF2-40B4-BE49-F238E27FC236}">
                <a16:creationId xmlns:a16="http://schemas.microsoft.com/office/drawing/2014/main" id="{911BF415-170F-4A49-B9ED-083C9A4905F3}"/>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F6B2FA97-4449-4C38-9B8A-6DE15126EAB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8B0B7D8-653E-4D7B-BCC1-8EC920634228}"/>
              </a:ext>
            </a:extLst>
          </p:cNvPr>
          <p:cNvSpPr>
            <a:spLocks noGrp="1"/>
          </p:cNvSpPr>
          <p:nvPr>
            <p:ph type="sldNum" sz="quarter" idx="12"/>
          </p:nvPr>
        </p:nvSpPr>
        <p:spPr/>
        <p:txBody>
          <a:bodyPr/>
          <a:lstStyle>
            <a:lvl1pPr>
              <a:defRPr/>
            </a:lvl1pPr>
          </a:lstStyle>
          <a:p>
            <a:pPr>
              <a:defRPr/>
            </a:pPr>
            <a:fld id="{BB87A588-2464-4229-8CC4-EC333ACAF946}" type="slidenum">
              <a:rPr lang="ar-SA" altLang="ar-EG"/>
              <a:pPr>
                <a:defRPr/>
              </a:pPr>
              <a:t>‹#›</a:t>
            </a:fld>
            <a:endParaRPr lang="en-US" altLang="ar-EG"/>
          </a:p>
        </p:txBody>
      </p:sp>
    </p:spTree>
    <p:extLst>
      <p:ext uri="{BB962C8B-B14F-4D97-AF65-F5344CB8AC3E}">
        <p14:creationId xmlns:p14="http://schemas.microsoft.com/office/powerpoint/2010/main" val="3223339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4" y="685800"/>
            <a:ext cx="10018711" cy="3048000"/>
          </a:xfrm>
        </p:spPr>
        <p:txBody>
          <a:bodyP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3" y="4343400"/>
            <a:ext cx="10018713" cy="1447800"/>
          </a:xfrm>
        </p:spPr>
        <p:txBody>
          <a:bodyPr/>
          <a:lstStyle>
            <a:lvl1pPr marL="0" indent="0" algn="ctr">
              <a:buNone/>
              <a:defRPr sz="2000">
                <a:solidFill>
                  <a:schemeClr val="tx1"/>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93E65D9-F78C-4A8F-A633-C799974AC3D6}"/>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D0910DDD-2006-479B-B487-9FF8600D208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A2378A3-272B-4DB1-8C5C-50E096CECA89}"/>
              </a:ext>
            </a:extLst>
          </p:cNvPr>
          <p:cNvSpPr>
            <a:spLocks noGrp="1"/>
          </p:cNvSpPr>
          <p:nvPr>
            <p:ph type="sldNum" sz="quarter" idx="12"/>
          </p:nvPr>
        </p:nvSpPr>
        <p:spPr/>
        <p:txBody>
          <a:bodyPr/>
          <a:lstStyle>
            <a:lvl1pPr>
              <a:defRPr/>
            </a:lvl1pPr>
          </a:lstStyle>
          <a:p>
            <a:pPr>
              <a:defRPr/>
            </a:pPr>
            <a:fld id="{B51AA007-7FC1-4E62-9CC0-A2BF0445A746}" type="slidenum">
              <a:rPr lang="ar-SA" altLang="ar-EG"/>
              <a:pPr>
                <a:defRPr/>
              </a:pPr>
              <a:t>‹#›</a:t>
            </a:fld>
            <a:endParaRPr lang="en-US" altLang="ar-EG"/>
          </a:p>
        </p:txBody>
      </p:sp>
    </p:spTree>
    <p:extLst>
      <p:ext uri="{BB962C8B-B14F-4D97-AF65-F5344CB8AC3E}">
        <p14:creationId xmlns:p14="http://schemas.microsoft.com/office/powerpoint/2010/main" val="42117907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C43DFF5-4AB6-44E5-B6C1-1BBE9567A3EA}"/>
              </a:ext>
            </a:extLst>
          </p:cNvPr>
          <p:cNvSpPr txBox="1"/>
          <p:nvPr/>
        </p:nvSpPr>
        <p:spPr>
          <a:xfrm>
            <a:off x="1598084" y="863600"/>
            <a:ext cx="609600" cy="584200"/>
          </a:xfrm>
          <a:prstGeom prst="rect">
            <a:avLst/>
          </a:prstGeom>
        </p:spPr>
        <p:txBody>
          <a:bodyPr lIns="91440" tIns="45720" rIns="91440" bIns="45720"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eaLnBrk="1" fontAlgn="auto" hangingPunct="1">
              <a:spcAft>
                <a:spcPts val="0"/>
              </a:spcAft>
              <a:defRPr/>
            </a:pPr>
            <a:r>
              <a:rPr lang="en-US" sz="8000" dirty="0">
                <a:effectLst/>
                <a:latin typeface="+mn-lt"/>
              </a:rPr>
              <a:t>“</a:t>
            </a:r>
          </a:p>
        </p:txBody>
      </p:sp>
      <p:sp>
        <p:nvSpPr>
          <p:cNvPr id="6" name="TextBox 5">
            <a:extLst>
              <a:ext uri="{FF2B5EF4-FFF2-40B4-BE49-F238E27FC236}">
                <a16:creationId xmlns:a16="http://schemas.microsoft.com/office/drawing/2014/main" id="{A6745CC9-C607-4E6C-B6B7-5B43D97F9697}"/>
              </a:ext>
            </a:extLst>
          </p:cNvPr>
          <p:cNvSpPr txBox="1"/>
          <p:nvPr/>
        </p:nvSpPr>
        <p:spPr>
          <a:xfrm>
            <a:off x="10894484" y="2819400"/>
            <a:ext cx="609600" cy="584200"/>
          </a:xfrm>
          <a:prstGeom prst="rect">
            <a:avLst/>
          </a:prstGeom>
        </p:spPr>
        <p:txBody>
          <a:bodyPr lIns="91440" tIns="45720" rIns="91440" bIns="45720"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eaLnBrk="1" fontAlgn="auto" hangingPunct="1">
              <a:spcAft>
                <a:spcPts val="0"/>
              </a:spcAft>
              <a:defRPr/>
            </a:pPr>
            <a:r>
              <a:rPr lang="en-US" sz="8000" dirty="0">
                <a:effectLst/>
                <a:latin typeface="+mn-lt"/>
              </a:rPr>
              <a:t>”</a:t>
            </a:r>
          </a:p>
        </p:txBody>
      </p:sp>
      <p:sp>
        <p:nvSpPr>
          <p:cNvPr id="2" name="Title 1"/>
          <p:cNvSpPr>
            <a:spLocks noGrp="1"/>
          </p:cNvSpPr>
          <p:nvPr>
            <p:ph type="title"/>
          </p:nvPr>
        </p:nvSpPr>
        <p:spPr>
          <a:xfrm>
            <a:off x="2208213" y="685802"/>
            <a:ext cx="8990012" cy="2743199"/>
          </a:xfrm>
        </p:spPr>
        <p:txBody>
          <a:bodyP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3" y="3428999"/>
            <a:ext cx="8532815" cy="381000"/>
          </a:xfrm>
        </p:spPr>
        <p:txBody>
          <a:bodyPr/>
          <a:lstStyle>
            <a:lvl1pPr marL="0" indent="0">
              <a:buFontTx/>
              <a:buNone/>
              <a:defRPr sz="1800"/>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en-US"/>
              <a:t>Edit Master text styles</a:t>
            </a:r>
          </a:p>
        </p:txBody>
      </p:sp>
      <p:sp>
        <p:nvSpPr>
          <p:cNvPr id="3" name="Text Placeholder 2"/>
          <p:cNvSpPr>
            <a:spLocks noGrp="1"/>
          </p:cNvSpPr>
          <p:nvPr>
            <p:ph type="body" idx="1"/>
          </p:nvPr>
        </p:nvSpPr>
        <p:spPr>
          <a:xfrm>
            <a:off x="1484312" y="4343400"/>
            <a:ext cx="10018711" cy="1447800"/>
          </a:xfrm>
        </p:spPr>
        <p:txBody>
          <a:bodyPr/>
          <a:lstStyle>
            <a:lvl1pPr marL="0" indent="0" algn="ctr">
              <a:buNone/>
              <a:defRPr sz="2000">
                <a:solidFill>
                  <a:schemeClr val="tx1"/>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Edit Master text styles</a:t>
            </a:r>
          </a:p>
        </p:txBody>
      </p:sp>
      <p:sp>
        <p:nvSpPr>
          <p:cNvPr id="7" name="Date Placeholder 3">
            <a:extLst>
              <a:ext uri="{FF2B5EF4-FFF2-40B4-BE49-F238E27FC236}">
                <a16:creationId xmlns:a16="http://schemas.microsoft.com/office/drawing/2014/main" id="{E6FDDBE8-0C26-4EE8-A88F-09CC183D32BD}"/>
              </a:ext>
            </a:extLst>
          </p:cNvPr>
          <p:cNvSpPr>
            <a:spLocks noGrp="1"/>
          </p:cNvSpPr>
          <p:nvPr>
            <p:ph type="dt" sz="half" idx="14"/>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2283CF96-8928-4C77-A696-EC5D20988E1F}"/>
              </a:ext>
            </a:extLst>
          </p:cNvPr>
          <p:cNvSpPr>
            <a:spLocks noGrp="1"/>
          </p:cNvSpPr>
          <p:nvPr>
            <p:ph type="ftr" sz="quarter" idx="15"/>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EDDCD0CA-67BC-45BE-8723-CC0066B72546}"/>
              </a:ext>
            </a:extLst>
          </p:cNvPr>
          <p:cNvSpPr>
            <a:spLocks noGrp="1"/>
          </p:cNvSpPr>
          <p:nvPr>
            <p:ph type="sldNum" sz="quarter" idx="16"/>
          </p:nvPr>
        </p:nvSpPr>
        <p:spPr/>
        <p:txBody>
          <a:bodyPr/>
          <a:lstStyle>
            <a:lvl1pPr>
              <a:defRPr/>
            </a:lvl1pPr>
          </a:lstStyle>
          <a:p>
            <a:pPr>
              <a:defRPr/>
            </a:pPr>
            <a:fld id="{78404B7D-2098-4F97-BA79-BED9917ABFFF}" type="slidenum">
              <a:rPr lang="ar-SA" altLang="ar-EG"/>
              <a:pPr>
                <a:defRPr/>
              </a:pPr>
              <a:t>‹#›</a:t>
            </a:fld>
            <a:endParaRPr lang="en-US" altLang="ar-EG"/>
          </a:p>
        </p:txBody>
      </p:sp>
    </p:spTree>
    <p:extLst>
      <p:ext uri="{BB962C8B-B14F-4D97-AF65-F5344CB8AC3E}">
        <p14:creationId xmlns:p14="http://schemas.microsoft.com/office/powerpoint/2010/main" val="4757965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1" cy="860400"/>
          </a:xfrm>
        </p:spPr>
        <p:txBody>
          <a:bodyPr anchor="t"/>
          <a:lstStyle>
            <a:lvl1pPr marL="0" indent="0" algn="r">
              <a:buNone/>
              <a:defRPr sz="2000">
                <a:solidFill>
                  <a:schemeClr val="tx1"/>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8305153-9A51-4F2E-9B3C-4A3AB490A280}"/>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DB98D38D-B3E6-42C4-B2BE-D0388B4B8FF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5FDD4C8-B51A-441C-8E91-281B1AFB839C}"/>
              </a:ext>
            </a:extLst>
          </p:cNvPr>
          <p:cNvSpPr>
            <a:spLocks noGrp="1"/>
          </p:cNvSpPr>
          <p:nvPr>
            <p:ph type="sldNum" sz="quarter" idx="12"/>
          </p:nvPr>
        </p:nvSpPr>
        <p:spPr/>
        <p:txBody>
          <a:bodyPr/>
          <a:lstStyle>
            <a:lvl1pPr>
              <a:defRPr/>
            </a:lvl1pPr>
          </a:lstStyle>
          <a:p>
            <a:pPr>
              <a:defRPr/>
            </a:pPr>
            <a:fld id="{EB654CA6-1630-4528-ABA0-2A897F0F0DB8}" type="slidenum">
              <a:rPr lang="ar-SA" altLang="ar-EG"/>
              <a:pPr>
                <a:defRPr/>
              </a:pPr>
              <a:t>‹#›</a:t>
            </a:fld>
            <a:endParaRPr lang="en-US" altLang="ar-EG"/>
          </a:p>
        </p:txBody>
      </p:sp>
    </p:spTree>
    <p:extLst>
      <p:ext uri="{BB962C8B-B14F-4D97-AF65-F5344CB8AC3E}">
        <p14:creationId xmlns:p14="http://schemas.microsoft.com/office/powerpoint/2010/main" val="1043936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7E611AD-DCEE-491C-8439-BE99687394FB}"/>
              </a:ext>
            </a:extLst>
          </p:cNvPr>
          <p:cNvSpPr txBox="1"/>
          <p:nvPr/>
        </p:nvSpPr>
        <p:spPr>
          <a:xfrm>
            <a:off x="1598084" y="863600"/>
            <a:ext cx="609600" cy="584200"/>
          </a:xfrm>
          <a:prstGeom prst="rect">
            <a:avLst/>
          </a:prstGeom>
        </p:spPr>
        <p:txBody>
          <a:bodyPr lIns="91440" tIns="45720" rIns="91440" bIns="45720"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eaLnBrk="1" fontAlgn="auto" hangingPunct="1">
              <a:spcAft>
                <a:spcPts val="0"/>
              </a:spcAft>
              <a:defRPr/>
            </a:pPr>
            <a:r>
              <a:rPr lang="en-US" sz="8000" dirty="0">
                <a:effectLst/>
                <a:latin typeface="+mn-lt"/>
              </a:rPr>
              <a:t>“</a:t>
            </a:r>
          </a:p>
        </p:txBody>
      </p:sp>
      <p:sp>
        <p:nvSpPr>
          <p:cNvPr id="6" name="TextBox 5">
            <a:extLst>
              <a:ext uri="{FF2B5EF4-FFF2-40B4-BE49-F238E27FC236}">
                <a16:creationId xmlns:a16="http://schemas.microsoft.com/office/drawing/2014/main" id="{7AF0D74C-08DD-4867-B6B8-E1C8748D0F57}"/>
              </a:ext>
            </a:extLst>
          </p:cNvPr>
          <p:cNvSpPr txBox="1"/>
          <p:nvPr/>
        </p:nvSpPr>
        <p:spPr>
          <a:xfrm>
            <a:off x="10894484" y="2819400"/>
            <a:ext cx="609600" cy="584200"/>
          </a:xfrm>
          <a:prstGeom prst="rect">
            <a:avLst/>
          </a:prstGeom>
        </p:spPr>
        <p:txBody>
          <a:bodyPr lIns="91440" tIns="45720" rIns="91440" bIns="45720"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eaLnBrk="1" fontAlgn="auto" hangingPunct="1">
              <a:spcAft>
                <a:spcPts val="0"/>
              </a:spcAft>
              <a:defRPr/>
            </a:pPr>
            <a:r>
              <a:rPr lang="en-US" sz="8000" dirty="0">
                <a:effectLst/>
                <a:latin typeface="+mn-lt"/>
              </a:rPr>
              <a:t>”</a:t>
            </a:r>
          </a:p>
        </p:txBody>
      </p:sp>
      <p:sp>
        <p:nvSpPr>
          <p:cNvPr id="2" name="Title 1"/>
          <p:cNvSpPr>
            <a:spLocks noGrp="1"/>
          </p:cNvSpPr>
          <p:nvPr>
            <p:ph type="title"/>
          </p:nvPr>
        </p:nvSpPr>
        <p:spPr>
          <a:xfrm>
            <a:off x="2208213" y="685802"/>
            <a:ext cx="8990012" cy="2743199"/>
          </a:xfrm>
        </p:spPr>
        <p:txBody>
          <a:bodyP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4" y="3886200"/>
            <a:ext cx="10018711" cy="889000"/>
          </a:xfrm>
        </p:spPr>
        <p:txBody>
          <a:bodyPr anchor="b"/>
          <a:lstStyle>
            <a:lvl1pPr algn="r">
              <a:buNone/>
              <a:defRPr lang="en-US" sz="2400" b="0" cap="none" dirty="0">
                <a:ln w="3175" cmpd="sng">
                  <a:noFill/>
                </a:ln>
                <a:solidFill>
                  <a:schemeClr val="tx1"/>
                </a:solidFill>
                <a:effectLst/>
              </a:defRPr>
            </a:lvl1pPr>
          </a:lstStyle>
          <a:p>
            <a:pPr lvl="0"/>
            <a:r>
              <a:rPr lang="en-US"/>
              <a:t>Edit Master text styles</a:t>
            </a:r>
          </a:p>
        </p:txBody>
      </p:sp>
      <p:sp>
        <p:nvSpPr>
          <p:cNvPr id="3" name="Text Placeholder 2"/>
          <p:cNvSpPr>
            <a:spLocks noGrp="1"/>
          </p:cNvSpPr>
          <p:nvPr>
            <p:ph type="body" idx="1"/>
          </p:nvPr>
        </p:nvSpPr>
        <p:spPr>
          <a:xfrm>
            <a:off x="1484312" y="4775200"/>
            <a:ext cx="10018711" cy="1016000"/>
          </a:xfrm>
        </p:spPr>
        <p:txBody>
          <a:bodyPr anchor="t"/>
          <a:lstStyle>
            <a:lvl1pPr marL="0" indent="0" algn="r">
              <a:buNone/>
              <a:defRPr sz="1800">
                <a:solidFill>
                  <a:schemeClr val="tx1"/>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Edit Master text styles</a:t>
            </a:r>
          </a:p>
        </p:txBody>
      </p:sp>
      <p:sp>
        <p:nvSpPr>
          <p:cNvPr id="7" name="Date Placeholder 3">
            <a:extLst>
              <a:ext uri="{FF2B5EF4-FFF2-40B4-BE49-F238E27FC236}">
                <a16:creationId xmlns:a16="http://schemas.microsoft.com/office/drawing/2014/main" id="{693B96A1-1EC8-412C-9E93-E20D13CBC1E5}"/>
              </a:ext>
            </a:extLst>
          </p:cNvPr>
          <p:cNvSpPr>
            <a:spLocks noGrp="1"/>
          </p:cNvSpPr>
          <p:nvPr>
            <p:ph type="dt" sz="half" idx="14"/>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034D6C1D-03C8-4DFA-AF66-726F5A1F72F5}"/>
              </a:ext>
            </a:extLst>
          </p:cNvPr>
          <p:cNvSpPr>
            <a:spLocks noGrp="1"/>
          </p:cNvSpPr>
          <p:nvPr>
            <p:ph type="ftr" sz="quarter" idx="15"/>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8B1D344F-16BA-4640-9F59-C64ABA8EAAD9}"/>
              </a:ext>
            </a:extLst>
          </p:cNvPr>
          <p:cNvSpPr>
            <a:spLocks noGrp="1"/>
          </p:cNvSpPr>
          <p:nvPr>
            <p:ph type="sldNum" sz="quarter" idx="16"/>
          </p:nvPr>
        </p:nvSpPr>
        <p:spPr/>
        <p:txBody>
          <a:bodyPr/>
          <a:lstStyle>
            <a:lvl1pPr>
              <a:defRPr/>
            </a:lvl1pPr>
          </a:lstStyle>
          <a:p>
            <a:pPr>
              <a:defRPr/>
            </a:pPr>
            <a:fld id="{A1EC5833-1FB1-4412-8880-71FABC59CF44}" type="slidenum">
              <a:rPr lang="ar-SA" altLang="ar-EG"/>
              <a:pPr>
                <a:defRPr/>
              </a:pPr>
              <a:t>‹#›</a:t>
            </a:fld>
            <a:endParaRPr lang="en-US" altLang="ar-EG"/>
          </a:p>
        </p:txBody>
      </p:sp>
    </p:spTree>
    <p:extLst>
      <p:ext uri="{BB962C8B-B14F-4D97-AF65-F5344CB8AC3E}">
        <p14:creationId xmlns:p14="http://schemas.microsoft.com/office/powerpoint/2010/main" val="5017020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rtlCol="0">
            <a:normAutofit/>
          </a:bodyPr>
          <a:lstStyle>
            <a:lvl1pPr>
              <a:defRPr lang="en-US" b="0" dirty="0"/>
            </a:lvl1pPr>
          </a:lstStyle>
          <a:p>
            <a:pPr lvl="0"/>
            <a:r>
              <a:rPr lang="en-US"/>
              <a:t>Click to edit Master title style</a:t>
            </a:r>
            <a:endParaRPr lang="en-US" dirty="0"/>
          </a:p>
        </p:txBody>
      </p:sp>
      <p:sp>
        <p:nvSpPr>
          <p:cNvPr id="10" name="Text Placeholder 9"/>
          <p:cNvSpPr>
            <a:spLocks noGrp="1"/>
          </p:cNvSpPr>
          <p:nvPr>
            <p:ph type="body" sz="quarter" idx="13"/>
          </p:nvPr>
        </p:nvSpPr>
        <p:spPr>
          <a:xfrm>
            <a:off x="1484313" y="3505200"/>
            <a:ext cx="10018713" cy="838200"/>
          </a:xfrm>
        </p:spPr>
        <p:txBody>
          <a:bodyPr anchor="b"/>
          <a:lstStyle>
            <a:lvl1pPr>
              <a:buNone/>
              <a:defRPr lang="en-US" sz="2800" b="0" cap="none" dirty="0">
                <a:ln w="3175" cmpd="sng">
                  <a:noFill/>
                </a:ln>
                <a:solidFill>
                  <a:schemeClr val="tx1"/>
                </a:solidFill>
                <a:effectLst/>
              </a:defRPr>
            </a:lvl1pPr>
          </a:lstStyle>
          <a:p>
            <a:pPr lvl="0"/>
            <a:r>
              <a:rPr lang="en-US"/>
              <a:t>Edit Master text styles</a:t>
            </a:r>
          </a:p>
        </p:txBody>
      </p:sp>
      <p:sp>
        <p:nvSpPr>
          <p:cNvPr id="3" name="Text Placeholder 2"/>
          <p:cNvSpPr>
            <a:spLocks noGrp="1"/>
          </p:cNvSpPr>
          <p:nvPr>
            <p:ph type="body" idx="1"/>
          </p:nvPr>
        </p:nvSpPr>
        <p:spPr>
          <a:xfrm>
            <a:off x="1484313" y="4343400"/>
            <a:ext cx="10018713" cy="1447800"/>
          </a:xfrm>
        </p:spPr>
        <p:txBody>
          <a:bodyPr anchor="t"/>
          <a:lstStyle>
            <a:lvl1pPr marL="0" indent="0" algn="l">
              <a:buNone/>
              <a:defRPr sz="1800">
                <a:solidFill>
                  <a:schemeClr val="tx1"/>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Edit Master text styles</a:t>
            </a:r>
          </a:p>
        </p:txBody>
      </p:sp>
      <p:sp>
        <p:nvSpPr>
          <p:cNvPr id="5" name="Date Placeholder 3">
            <a:extLst>
              <a:ext uri="{FF2B5EF4-FFF2-40B4-BE49-F238E27FC236}">
                <a16:creationId xmlns:a16="http://schemas.microsoft.com/office/drawing/2014/main" id="{65975912-C1CB-4FA6-801D-29734EF8B648}"/>
              </a:ext>
            </a:extLst>
          </p:cNvPr>
          <p:cNvSpPr>
            <a:spLocks noGrp="1"/>
          </p:cNvSpPr>
          <p:nvPr>
            <p:ph type="dt" sz="half" idx="14"/>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84052F20-51E6-4A48-AD35-98F9ED037441}"/>
              </a:ext>
            </a:extLst>
          </p:cNvPr>
          <p:cNvSpPr>
            <a:spLocks noGrp="1"/>
          </p:cNvSpPr>
          <p:nvPr>
            <p:ph type="ftr" sz="quarter" idx="15"/>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02DBDBA-932C-43E7-AC78-E05F1BF7373F}"/>
              </a:ext>
            </a:extLst>
          </p:cNvPr>
          <p:cNvSpPr>
            <a:spLocks noGrp="1"/>
          </p:cNvSpPr>
          <p:nvPr>
            <p:ph type="sldNum" sz="quarter" idx="16"/>
          </p:nvPr>
        </p:nvSpPr>
        <p:spPr/>
        <p:txBody>
          <a:bodyPr/>
          <a:lstStyle>
            <a:lvl1pPr>
              <a:defRPr/>
            </a:lvl1pPr>
          </a:lstStyle>
          <a:p>
            <a:pPr>
              <a:defRPr/>
            </a:pPr>
            <a:fld id="{753FC3B1-A132-440A-8F8E-98FB2A7BDB02}" type="slidenum">
              <a:rPr lang="ar-SA" altLang="ar-EG"/>
              <a:pPr>
                <a:defRPr/>
              </a:pPr>
              <a:t>‹#›</a:t>
            </a:fld>
            <a:endParaRPr lang="en-US" altLang="ar-EG"/>
          </a:p>
        </p:txBody>
      </p:sp>
    </p:spTree>
    <p:extLst>
      <p:ext uri="{BB962C8B-B14F-4D97-AF65-F5344CB8AC3E}">
        <p14:creationId xmlns:p14="http://schemas.microsoft.com/office/powerpoint/2010/main" val="37435767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445B1FE-41CA-4718-858F-1259F8D489ED}"/>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2D6E0E64-90C7-4BD1-9BDF-08FD1F2A54F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24BBCD6-198C-4E86-A379-91B0DC32131A}"/>
              </a:ext>
            </a:extLst>
          </p:cNvPr>
          <p:cNvSpPr>
            <a:spLocks noGrp="1"/>
          </p:cNvSpPr>
          <p:nvPr>
            <p:ph type="sldNum" sz="quarter" idx="12"/>
          </p:nvPr>
        </p:nvSpPr>
        <p:spPr/>
        <p:txBody>
          <a:bodyPr/>
          <a:lstStyle>
            <a:lvl1pPr>
              <a:defRPr/>
            </a:lvl1pPr>
          </a:lstStyle>
          <a:p>
            <a:pPr>
              <a:defRPr/>
            </a:pPr>
            <a:fld id="{9D41E631-47D4-42D5-8DD0-EF34A1154123}" type="slidenum">
              <a:rPr lang="ar-SA" altLang="ar-EG"/>
              <a:pPr>
                <a:defRPr/>
              </a:pPr>
              <a:t>‹#›</a:t>
            </a:fld>
            <a:endParaRPr lang="en-US" altLang="ar-EG"/>
          </a:p>
        </p:txBody>
      </p:sp>
    </p:spTree>
    <p:extLst>
      <p:ext uri="{BB962C8B-B14F-4D97-AF65-F5344CB8AC3E}">
        <p14:creationId xmlns:p14="http://schemas.microsoft.com/office/powerpoint/2010/main" val="9991853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7"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3" y="685800"/>
            <a:ext cx="8019743" cy="51054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B04ED5F-A97E-4DA8-BC35-89AC8FE26331}"/>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6DA43EC2-DF3B-4307-B14F-CD7CA29CDE5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5FA382A-C1CD-4F53-889B-CC4DB898A075}"/>
              </a:ext>
            </a:extLst>
          </p:cNvPr>
          <p:cNvSpPr>
            <a:spLocks noGrp="1"/>
          </p:cNvSpPr>
          <p:nvPr>
            <p:ph type="sldNum" sz="quarter" idx="12"/>
          </p:nvPr>
        </p:nvSpPr>
        <p:spPr/>
        <p:txBody>
          <a:bodyPr/>
          <a:lstStyle>
            <a:lvl1pPr>
              <a:defRPr/>
            </a:lvl1pPr>
          </a:lstStyle>
          <a:p>
            <a:pPr>
              <a:defRPr/>
            </a:pPr>
            <a:fld id="{1736C58E-EE24-4556-BDBB-3F221CD1A2A5}" type="slidenum">
              <a:rPr lang="ar-SA" altLang="ar-EG"/>
              <a:pPr>
                <a:defRPr/>
              </a:pPr>
              <a:t>‹#›</a:t>
            </a:fld>
            <a:endParaRPr lang="en-US" altLang="ar-EG"/>
          </a:p>
        </p:txBody>
      </p:sp>
    </p:spTree>
    <p:extLst>
      <p:ext uri="{BB962C8B-B14F-4D97-AF65-F5344CB8AC3E}">
        <p14:creationId xmlns:p14="http://schemas.microsoft.com/office/powerpoint/2010/main" val="13152269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9">
            <a:extLst>
              <a:ext uri="{FF2B5EF4-FFF2-40B4-BE49-F238E27FC236}">
                <a16:creationId xmlns:a16="http://schemas.microsoft.com/office/drawing/2014/main" id="{38D366C1-BE90-4E3D-9B15-15FAC9EE1021}"/>
              </a:ext>
            </a:extLst>
          </p:cNvPr>
          <p:cNvSpPr>
            <a:spLocks noGrp="1"/>
          </p:cNvSpPr>
          <p:nvPr>
            <p:ph type="dt" sz="half" idx="10"/>
          </p:nvPr>
        </p:nvSpPr>
        <p:spPr/>
        <p:txBody>
          <a:bodyPr/>
          <a:lstStyle>
            <a:lvl1pPr>
              <a:defRPr/>
            </a:lvl1pPr>
          </a:lstStyle>
          <a:p>
            <a:pPr>
              <a:defRPr/>
            </a:pPr>
            <a:endParaRPr lang="en-US"/>
          </a:p>
        </p:txBody>
      </p:sp>
      <p:sp>
        <p:nvSpPr>
          <p:cNvPr id="4" name="Footer Placeholder 21">
            <a:extLst>
              <a:ext uri="{FF2B5EF4-FFF2-40B4-BE49-F238E27FC236}">
                <a16:creationId xmlns:a16="http://schemas.microsoft.com/office/drawing/2014/main" id="{303F29D6-42A9-4F2F-A1DC-DB6E67FF7B24}"/>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17">
            <a:extLst>
              <a:ext uri="{FF2B5EF4-FFF2-40B4-BE49-F238E27FC236}">
                <a16:creationId xmlns:a16="http://schemas.microsoft.com/office/drawing/2014/main" id="{754D4528-9441-44C3-8B4A-4260726FB29A}"/>
              </a:ext>
            </a:extLst>
          </p:cNvPr>
          <p:cNvSpPr>
            <a:spLocks noGrp="1"/>
          </p:cNvSpPr>
          <p:nvPr>
            <p:ph type="sldNum" sz="quarter" idx="12"/>
          </p:nvPr>
        </p:nvSpPr>
        <p:spPr/>
        <p:txBody>
          <a:bodyPr/>
          <a:lstStyle>
            <a:lvl1pPr>
              <a:defRPr/>
            </a:lvl1pPr>
          </a:lstStyle>
          <a:p>
            <a:pPr>
              <a:defRPr/>
            </a:pPr>
            <a:fld id="{1DD7F1DE-E0BE-4EC9-B319-530C3975C740}" type="slidenum">
              <a:rPr lang="ar-SA" altLang="ar-EG"/>
              <a:pPr>
                <a:defRPr/>
              </a:pPr>
              <a:t>‹#›</a:t>
            </a:fld>
            <a:endParaRPr lang="en-US" altLang="ar-EG"/>
          </a:p>
        </p:txBody>
      </p:sp>
    </p:spTree>
    <p:extLst>
      <p:ext uri="{BB962C8B-B14F-4D97-AF65-F5344CB8AC3E}">
        <p14:creationId xmlns:p14="http://schemas.microsoft.com/office/powerpoint/2010/main" val="3665207345"/>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عنوان فقط">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ar-SA"/>
              <a:t>انقر لتحرير نمط العنوان الرئيسي</a:t>
            </a:r>
            <a:endParaRPr lang="en-US"/>
          </a:p>
        </p:txBody>
      </p:sp>
      <p:sp>
        <p:nvSpPr>
          <p:cNvPr id="3" name="Date Placeholder 3">
            <a:extLst>
              <a:ext uri="{FF2B5EF4-FFF2-40B4-BE49-F238E27FC236}">
                <a16:creationId xmlns:a16="http://schemas.microsoft.com/office/drawing/2014/main" id="{48143BB4-81EB-4006-B090-4FDCD6311DB7}"/>
              </a:ext>
            </a:extLst>
          </p:cNvPr>
          <p:cNvSpPr>
            <a:spLocks noGrp="1"/>
          </p:cNvSpPr>
          <p:nvPr>
            <p:ph type="dt" sz="half" idx="10"/>
          </p:nvPr>
        </p:nvSpPr>
        <p:spPr/>
        <p:txBody>
          <a:bodyPr/>
          <a:lstStyle>
            <a:lvl1pPr>
              <a:defRPr/>
            </a:lvl1pPr>
          </a:lstStyle>
          <a:p>
            <a:pPr>
              <a:defRPr/>
            </a:pPr>
            <a:fld id="{4E782D00-EDD7-456C-A413-8F56874E46C2}" type="datetime1">
              <a:rPr lang="en-US"/>
              <a:pPr>
                <a:defRPr/>
              </a:pPr>
              <a:t>3/6/2025</a:t>
            </a:fld>
            <a:endParaRPr lang="en-US"/>
          </a:p>
        </p:txBody>
      </p:sp>
      <p:sp>
        <p:nvSpPr>
          <p:cNvPr id="4" name="Footer Placeholder 4">
            <a:extLst>
              <a:ext uri="{FF2B5EF4-FFF2-40B4-BE49-F238E27FC236}">
                <a16:creationId xmlns:a16="http://schemas.microsoft.com/office/drawing/2014/main" id="{A90976FF-9EF5-41AA-8B4F-72013AA6AA81}"/>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D1942456-64C6-4EA2-9A52-0E1CEB37B7CB}"/>
              </a:ext>
            </a:extLst>
          </p:cNvPr>
          <p:cNvSpPr>
            <a:spLocks noGrp="1"/>
          </p:cNvSpPr>
          <p:nvPr>
            <p:ph type="sldNum" sz="quarter" idx="12"/>
          </p:nvPr>
        </p:nvSpPr>
        <p:spPr/>
        <p:txBody>
          <a:bodyPr/>
          <a:lstStyle>
            <a:lvl1pPr>
              <a:defRPr/>
            </a:lvl1pPr>
          </a:lstStyle>
          <a:p>
            <a:pPr>
              <a:defRPr/>
            </a:pPr>
            <a:fld id="{5A258766-671C-4057-9FBC-6754210FFFAB}" type="slidenum">
              <a:rPr lang="en-US"/>
              <a:pPr>
                <a:defRPr/>
              </a:pPr>
              <a:t>‹#›</a:t>
            </a:fld>
            <a:endParaRPr lang="en-US"/>
          </a:p>
        </p:txBody>
      </p:sp>
    </p:spTree>
    <p:extLst>
      <p:ext uri="{BB962C8B-B14F-4D97-AF65-F5344CB8AC3E}">
        <p14:creationId xmlns:p14="http://schemas.microsoft.com/office/powerpoint/2010/main" val="1434350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EF608CA-29F4-4404-9981-C6A24F58AB1A}"/>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32E4248F-17A2-4375-A9AA-F5B529D3149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05994CB-6FCF-4A99-A899-92423E1A6C81}"/>
              </a:ext>
            </a:extLst>
          </p:cNvPr>
          <p:cNvSpPr>
            <a:spLocks noGrp="1"/>
          </p:cNvSpPr>
          <p:nvPr>
            <p:ph type="sldNum" sz="quarter" idx="12"/>
          </p:nvPr>
        </p:nvSpPr>
        <p:spPr>
          <a:xfrm>
            <a:off x="10951634" y="5867400"/>
            <a:ext cx="550333" cy="364067"/>
          </a:xfrm>
        </p:spPr>
        <p:txBody>
          <a:bodyPr/>
          <a:lstStyle>
            <a:lvl1pPr>
              <a:defRPr/>
            </a:lvl1pPr>
          </a:lstStyle>
          <a:p>
            <a:pPr>
              <a:defRPr/>
            </a:pPr>
            <a:fld id="{37449386-80AD-49EA-88C5-D6AAC5013A64}" type="slidenum">
              <a:rPr lang="ar-SA" altLang="ar-EG"/>
              <a:pPr>
                <a:defRPr/>
              </a:pPr>
              <a:t>‹#›</a:t>
            </a:fld>
            <a:endParaRPr lang="en-US" altLang="ar-EG"/>
          </a:p>
        </p:txBody>
      </p:sp>
    </p:spTree>
    <p:extLst>
      <p:ext uri="{BB962C8B-B14F-4D97-AF65-F5344CB8AC3E}">
        <p14:creationId xmlns:p14="http://schemas.microsoft.com/office/powerpoint/2010/main" val="15253165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العنوان الرئيسي</a:t>
            </a:r>
          </a:p>
        </p:txBody>
      </p:sp>
      <p:sp>
        <p:nvSpPr>
          <p:cNvPr id="3" name="عنوان فرعي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pPr>
              <a:defRPr/>
            </a:pPr>
            <a:endParaRPr lang="en-US"/>
          </a:p>
        </p:txBody>
      </p:sp>
      <p:sp>
        <p:nvSpPr>
          <p:cNvPr id="5" name="عنصر نائب للتذييل 4"/>
          <p:cNvSpPr>
            <a:spLocks noGrp="1"/>
          </p:cNvSpPr>
          <p:nvPr>
            <p:ph type="ftr" sz="quarter" idx="11"/>
          </p:nvPr>
        </p:nvSpPr>
        <p:spPr/>
        <p:txBody>
          <a:bodyPr/>
          <a:lstStyle/>
          <a:p>
            <a:pPr>
              <a:defRPr/>
            </a:pPr>
            <a:endParaRPr lang="en-US"/>
          </a:p>
        </p:txBody>
      </p:sp>
      <p:sp>
        <p:nvSpPr>
          <p:cNvPr id="6" name="عنصر نائب لرقم الشريحة 5"/>
          <p:cNvSpPr>
            <a:spLocks noGrp="1"/>
          </p:cNvSpPr>
          <p:nvPr>
            <p:ph type="sldNum" sz="quarter" idx="12"/>
          </p:nvPr>
        </p:nvSpPr>
        <p:spPr/>
        <p:txBody>
          <a:bodyPr/>
          <a:lstStyle/>
          <a:p>
            <a:pPr>
              <a:defRPr/>
            </a:pPr>
            <a:fld id="{EB2FD91E-F344-441D-B782-3D55F4667063}" type="slidenum">
              <a:rPr lang="ar-SA" altLang="ar-EG" smtClean="0"/>
              <a:pPr>
                <a:defRPr/>
              </a:pPr>
              <a:t>‹#›</a:t>
            </a:fld>
            <a:endParaRPr lang="en-US" altLang="ar-EG"/>
          </a:p>
        </p:txBody>
      </p:sp>
    </p:spTree>
    <p:extLst>
      <p:ext uri="{BB962C8B-B14F-4D97-AF65-F5344CB8AC3E}">
        <p14:creationId xmlns:p14="http://schemas.microsoft.com/office/powerpoint/2010/main" val="14409111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pPr>
              <a:defRPr/>
            </a:pPr>
            <a:endParaRPr lang="en-US"/>
          </a:p>
        </p:txBody>
      </p:sp>
      <p:sp>
        <p:nvSpPr>
          <p:cNvPr id="5" name="عنصر نائب للتذييل 4"/>
          <p:cNvSpPr>
            <a:spLocks noGrp="1"/>
          </p:cNvSpPr>
          <p:nvPr>
            <p:ph type="ftr" sz="quarter" idx="11"/>
          </p:nvPr>
        </p:nvSpPr>
        <p:spPr/>
        <p:txBody>
          <a:bodyPr/>
          <a:lstStyle/>
          <a:p>
            <a:pPr>
              <a:defRPr/>
            </a:pPr>
            <a:endParaRPr lang="en-US"/>
          </a:p>
        </p:txBody>
      </p:sp>
      <p:sp>
        <p:nvSpPr>
          <p:cNvPr id="6" name="عنصر نائب لرقم الشريحة 5"/>
          <p:cNvSpPr>
            <a:spLocks noGrp="1"/>
          </p:cNvSpPr>
          <p:nvPr>
            <p:ph type="sldNum" sz="quarter" idx="12"/>
          </p:nvPr>
        </p:nvSpPr>
        <p:spPr/>
        <p:txBody>
          <a:bodyPr/>
          <a:lstStyle/>
          <a:p>
            <a:pPr>
              <a:defRPr/>
            </a:pPr>
            <a:fld id="{EB2FD91E-F344-441D-B782-3D55F4667063}" type="slidenum">
              <a:rPr lang="ar-SA" altLang="ar-EG" smtClean="0"/>
              <a:pPr>
                <a:defRPr/>
              </a:pPr>
              <a:t>‹#›</a:t>
            </a:fld>
            <a:endParaRPr lang="en-US" altLang="ar-EG"/>
          </a:p>
        </p:txBody>
      </p:sp>
    </p:spTree>
    <p:extLst>
      <p:ext uri="{BB962C8B-B14F-4D97-AF65-F5344CB8AC3E}">
        <p14:creationId xmlns:p14="http://schemas.microsoft.com/office/powerpoint/2010/main" val="11226251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831850" y="1709738"/>
            <a:ext cx="10515600" cy="2852737"/>
          </a:xfrm>
        </p:spPr>
        <p:txBody>
          <a:bodyPr anchor="b"/>
          <a:lstStyle>
            <a:lvl1pPr>
              <a:defRPr sz="6000"/>
            </a:lvl1pPr>
          </a:lstStyle>
          <a:p>
            <a:r>
              <a:rPr lang="ar-SA"/>
              <a:t>انقر لتحرير نمط العنوان الرئيسي</a:t>
            </a:r>
          </a:p>
        </p:txBody>
      </p:sp>
      <p:sp>
        <p:nvSpPr>
          <p:cNvPr id="3" name="عنصر نائب للنص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تحرير أنماط النص الرئيسي</a:t>
            </a:r>
          </a:p>
        </p:txBody>
      </p:sp>
      <p:sp>
        <p:nvSpPr>
          <p:cNvPr id="4" name="عنصر نائب للتاريخ 3"/>
          <p:cNvSpPr>
            <a:spLocks noGrp="1"/>
          </p:cNvSpPr>
          <p:nvPr>
            <p:ph type="dt" sz="half" idx="10"/>
          </p:nvPr>
        </p:nvSpPr>
        <p:spPr/>
        <p:txBody>
          <a:bodyPr/>
          <a:lstStyle/>
          <a:p>
            <a:pPr>
              <a:defRPr/>
            </a:pPr>
            <a:endParaRPr lang="en-US"/>
          </a:p>
        </p:txBody>
      </p:sp>
      <p:sp>
        <p:nvSpPr>
          <p:cNvPr id="5" name="عنصر نائب للتذييل 4"/>
          <p:cNvSpPr>
            <a:spLocks noGrp="1"/>
          </p:cNvSpPr>
          <p:nvPr>
            <p:ph type="ftr" sz="quarter" idx="11"/>
          </p:nvPr>
        </p:nvSpPr>
        <p:spPr/>
        <p:txBody>
          <a:bodyPr/>
          <a:lstStyle/>
          <a:p>
            <a:pPr>
              <a:defRPr/>
            </a:pPr>
            <a:endParaRPr lang="en-US"/>
          </a:p>
        </p:txBody>
      </p:sp>
      <p:sp>
        <p:nvSpPr>
          <p:cNvPr id="6" name="عنصر نائب لرقم الشريحة 5"/>
          <p:cNvSpPr>
            <a:spLocks noGrp="1"/>
          </p:cNvSpPr>
          <p:nvPr>
            <p:ph type="sldNum" sz="quarter" idx="12"/>
          </p:nvPr>
        </p:nvSpPr>
        <p:spPr/>
        <p:txBody>
          <a:bodyPr/>
          <a:lstStyle/>
          <a:p>
            <a:pPr>
              <a:defRPr/>
            </a:pPr>
            <a:fld id="{EB2FD91E-F344-441D-B782-3D55F4667063}" type="slidenum">
              <a:rPr lang="ar-SA" altLang="ar-EG" smtClean="0"/>
              <a:pPr>
                <a:defRPr/>
              </a:pPr>
              <a:t>‹#›</a:t>
            </a:fld>
            <a:endParaRPr lang="en-US" altLang="ar-EG"/>
          </a:p>
        </p:txBody>
      </p:sp>
    </p:spTree>
    <p:extLst>
      <p:ext uri="{BB962C8B-B14F-4D97-AF65-F5344CB8AC3E}">
        <p14:creationId xmlns:p14="http://schemas.microsoft.com/office/powerpoint/2010/main" val="42123081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838200" y="1825625"/>
            <a:ext cx="5181600" cy="435133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6172200" y="1825625"/>
            <a:ext cx="5181600" cy="435133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pPr>
              <a:defRPr/>
            </a:pPr>
            <a:endParaRPr lang="en-US"/>
          </a:p>
        </p:txBody>
      </p:sp>
      <p:sp>
        <p:nvSpPr>
          <p:cNvPr id="6" name="عنصر نائب للتذييل 5"/>
          <p:cNvSpPr>
            <a:spLocks noGrp="1"/>
          </p:cNvSpPr>
          <p:nvPr>
            <p:ph type="ftr" sz="quarter" idx="11"/>
          </p:nvPr>
        </p:nvSpPr>
        <p:spPr/>
        <p:txBody>
          <a:bodyPr/>
          <a:lstStyle/>
          <a:p>
            <a:pPr>
              <a:defRPr/>
            </a:pPr>
            <a:endParaRPr lang="en-US"/>
          </a:p>
        </p:txBody>
      </p:sp>
      <p:sp>
        <p:nvSpPr>
          <p:cNvPr id="7" name="عنصر نائب لرقم الشريحة 6"/>
          <p:cNvSpPr>
            <a:spLocks noGrp="1"/>
          </p:cNvSpPr>
          <p:nvPr>
            <p:ph type="sldNum" sz="quarter" idx="12"/>
          </p:nvPr>
        </p:nvSpPr>
        <p:spPr/>
        <p:txBody>
          <a:bodyPr/>
          <a:lstStyle/>
          <a:p>
            <a:pPr>
              <a:defRPr/>
            </a:pPr>
            <a:fld id="{EB2FD91E-F344-441D-B782-3D55F4667063}" type="slidenum">
              <a:rPr lang="ar-SA" altLang="ar-EG" smtClean="0"/>
              <a:pPr>
                <a:defRPr/>
              </a:pPr>
              <a:t>‹#›</a:t>
            </a:fld>
            <a:endParaRPr lang="en-US" altLang="ar-EG"/>
          </a:p>
        </p:txBody>
      </p:sp>
    </p:spTree>
    <p:extLst>
      <p:ext uri="{BB962C8B-B14F-4D97-AF65-F5344CB8AC3E}">
        <p14:creationId xmlns:p14="http://schemas.microsoft.com/office/powerpoint/2010/main" val="37479206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365125"/>
            <a:ext cx="10515600" cy="1325563"/>
          </a:xfrm>
        </p:spPr>
        <p:txBody>
          <a:bodyPr/>
          <a:lstStyle/>
          <a:p>
            <a:r>
              <a:rPr lang="ar-SA"/>
              <a:t>انقر لتحرير نمط العنوان الرئيسي</a:t>
            </a:r>
          </a:p>
        </p:txBody>
      </p:sp>
      <p:sp>
        <p:nvSpPr>
          <p:cNvPr id="3" name="عنصر نائب للنص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4" name="عنصر نائب للمحتوى 3"/>
          <p:cNvSpPr>
            <a:spLocks noGrp="1"/>
          </p:cNvSpPr>
          <p:nvPr>
            <p:ph sz="half" idx="2"/>
          </p:nvPr>
        </p:nvSpPr>
        <p:spPr>
          <a:xfrm>
            <a:off x="839788" y="2505075"/>
            <a:ext cx="5157787" cy="368458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6" name="عنصر نائب للمحتوى 5"/>
          <p:cNvSpPr>
            <a:spLocks noGrp="1"/>
          </p:cNvSpPr>
          <p:nvPr>
            <p:ph sz="quarter" idx="4"/>
          </p:nvPr>
        </p:nvSpPr>
        <p:spPr>
          <a:xfrm>
            <a:off x="6172200" y="2505075"/>
            <a:ext cx="5183188" cy="368458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pPr>
              <a:defRPr/>
            </a:pPr>
            <a:endParaRPr lang="en-US"/>
          </a:p>
        </p:txBody>
      </p:sp>
      <p:sp>
        <p:nvSpPr>
          <p:cNvPr id="8" name="عنصر نائب للتذييل 7"/>
          <p:cNvSpPr>
            <a:spLocks noGrp="1"/>
          </p:cNvSpPr>
          <p:nvPr>
            <p:ph type="ftr" sz="quarter" idx="11"/>
          </p:nvPr>
        </p:nvSpPr>
        <p:spPr/>
        <p:txBody>
          <a:bodyPr/>
          <a:lstStyle/>
          <a:p>
            <a:pPr>
              <a:defRPr/>
            </a:pPr>
            <a:endParaRPr lang="en-US"/>
          </a:p>
        </p:txBody>
      </p:sp>
      <p:sp>
        <p:nvSpPr>
          <p:cNvPr id="9" name="عنصر نائب لرقم الشريحة 8"/>
          <p:cNvSpPr>
            <a:spLocks noGrp="1"/>
          </p:cNvSpPr>
          <p:nvPr>
            <p:ph type="sldNum" sz="quarter" idx="12"/>
          </p:nvPr>
        </p:nvSpPr>
        <p:spPr/>
        <p:txBody>
          <a:bodyPr/>
          <a:lstStyle/>
          <a:p>
            <a:pPr>
              <a:defRPr/>
            </a:pPr>
            <a:fld id="{EB2FD91E-F344-441D-B782-3D55F4667063}" type="slidenum">
              <a:rPr lang="ar-SA" altLang="ar-EG" smtClean="0"/>
              <a:pPr>
                <a:defRPr/>
              </a:pPr>
              <a:t>‹#›</a:t>
            </a:fld>
            <a:endParaRPr lang="en-US" altLang="ar-EG"/>
          </a:p>
        </p:txBody>
      </p:sp>
    </p:spTree>
    <p:extLst>
      <p:ext uri="{BB962C8B-B14F-4D97-AF65-F5344CB8AC3E}">
        <p14:creationId xmlns:p14="http://schemas.microsoft.com/office/powerpoint/2010/main" val="15107834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pPr>
              <a:defRPr/>
            </a:pPr>
            <a:fld id="{4E782D00-EDD7-456C-A413-8F56874E46C2}" type="datetime1">
              <a:rPr lang="en-US" smtClean="0"/>
              <a:pPr>
                <a:defRPr/>
              </a:pPr>
              <a:t>3/6/2025</a:t>
            </a:fld>
            <a:endParaRPr lang="en-US"/>
          </a:p>
        </p:txBody>
      </p:sp>
      <p:sp>
        <p:nvSpPr>
          <p:cNvPr id="4" name="عنصر نائب للتذييل 3"/>
          <p:cNvSpPr>
            <a:spLocks noGrp="1"/>
          </p:cNvSpPr>
          <p:nvPr>
            <p:ph type="ftr" sz="quarter" idx="11"/>
          </p:nvPr>
        </p:nvSpPr>
        <p:spPr/>
        <p:txBody>
          <a:bodyPr/>
          <a:lstStyle/>
          <a:p>
            <a:pPr>
              <a:defRPr/>
            </a:pPr>
            <a:endParaRPr lang="en-US"/>
          </a:p>
        </p:txBody>
      </p:sp>
      <p:sp>
        <p:nvSpPr>
          <p:cNvPr id="5" name="عنصر نائب لرقم الشريحة 4"/>
          <p:cNvSpPr>
            <a:spLocks noGrp="1"/>
          </p:cNvSpPr>
          <p:nvPr>
            <p:ph type="sldNum" sz="quarter" idx="12"/>
          </p:nvPr>
        </p:nvSpPr>
        <p:spPr/>
        <p:txBody>
          <a:bodyPr/>
          <a:lstStyle/>
          <a:p>
            <a:pPr>
              <a:defRPr/>
            </a:pPr>
            <a:fld id="{5A258766-671C-4057-9FBC-6754210FFFAB}" type="slidenum">
              <a:rPr lang="en-US" smtClean="0"/>
              <a:pPr>
                <a:defRPr/>
              </a:pPr>
              <a:t>‹#›</a:t>
            </a:fld>
            <a:endParaRPr lang="en-US"/>
          </a:p>
        </p:txBody>
      </p:sp>
    </p:spTree>
    <p:extLst>
      <p:ext uri="{BB962C8B-B14F-4D97-AF65-F5344CB8AC3E}">
        <p14:creationId xmlns:p14="http://schemas.microsoft.com/office/powerpoint/2010/main" val="20350079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pPr>
              <a:defRPr/>
            </a:pPr>
            <a:endParaRPr lang="en-US"/>
          </a:p>
        </p:txBody>
      </p:sp>
      <p:sp>
        <p:nvSpPr>
          <p:cNvPr id="3" name="عنصر نائب للتذييل 2"/>
          <p:cNvSpPr>
            <a:spLocks noGrp="1"/>
          </p:cNvSpPr>
          <p:nvPr>
            <p:ph type="ftr" sz="quarter" idx="11"/>
          </p:nvPr>
        </p:nvSpPr>
        <p:spPr/>
        <p:txBody>
          <a:bodyPr/>
          <a:lstStyle/>
          <a:p>
            <a:pPr>
              <a:defRPr/>
            </a:pPr>
            <a:endParaRPr lang="en-US"/>
          </a:p>
        </p:txBody>
      </p:sp>
      <p:sp>
        <p:nvSpPr>
          <p:cNvPr id="4" name="عنصر نائب لرقم الشريحة 3"/>
          <p:cNvSpPr>
            <a:spLocks noGrp="1"/>
          </p:cNvSpPr>
          <p:nvPr>
            <p:ph type="sldNum" sz="quarter" idx="12"/>
          </p:nvPr>
        </p:nvSpPr>
        <p:spPr/>
        <p:txBody>
          <a:bodyPr/>
          <a:lstStyle/>
          <a:p>
            <a:pPr>
              <a:defRPr/>
            </a:pPr>
            <a:fld id="{EB2FD91E-F344-441D-B782-3D55F4667063}" type="slidenum">
              <a:rPr lang="ar-SA" altLang="ar-EG" smtClean="0"/>
              <a:pPr>
                <a:defRPr/>
              </a:pPr>
              <a:t>‹#›</a:t>
            </a:fld>
            <a:endParaRPr lang="en-US" altLang="ar-EG"/>
          </a:p>
        </p:txBody>
      </p:sp>
    </p:spTree>
    <p:extLst>
      <p:ext uri="{BB962C8B-B14F-4D97-AF65-F5344CB8AC3E}">
        <p14:creationId xmlns:p14="http://schemas.microsoft.com/office/powerpoint/2010/main" val="41409329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a:t>انقر لتحرير نمط العنوان الرئيسي</a:t>
            </a:r>
          </a:p>
        </p:txBody>
      </p:sp>
      <p:sp>
        <p:nvSpPr>
          <p:cNvPr id="3" name="عنصر نائب للمحتوى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عنصر نائب للتاريخ 4"/>
          <p:cNvSpPr>
            <a:spLocks noGrp="1"/>
          </p:cNvSpPr>
          <p:nvPr>
            <p:ph type="dt" sz="half" idx="10"/>
          </p:nvPr>
        </p:nvSpPr>
        <p:spPr/>
        <p:txBody>
          <a:bodyPr/>
          <a:lstStyle/>
          <a:p>
            <a:pPr>
              <a:defRPr/>
            </a:pPr>
            <a:endParaRPr lang="en-US"/>
          </a:p>
        </p:txBody>
      </p:sp>
      <p:sp>
        <p:nvSpPr>
          <p:cNvPr id="6" name="عنصر نائب للتذييل 5"/>
          <p:cNvSpPr>
            <a:spLocks noGrp="1"/>
          </p:cNvSpPr>
          <p:nvPr>
            <p:ph type="ftr" sz="quarter" idx="11"/>
          </p:nvPr>
        </p:nvSpPr>
        <p:spPr/>
        <p:txBody>
          <a:bodyPr/>
          <a:lstStyle/>
          <a:p>
            <a:pPr>
              <a:defRPr/>
            </a:pPr>
            <a:endParaRPr lang="en-US"/>
          </a:p>
        </p:txBody>
      </p:sp>
      <p:sp>
        <p:nvSpPr>
          <p:cNvPr id="7" name="عنصر نائب لرقم الشريحة 6"/>
          <p:cNvSpPr>
            <a:spLocks noGrp="1"/>
          </p:cNvSpPr>
          <p:nvPr>
            <p:ph type="sldNum" sz="quarter" idx="12"/>
          </p:nvPr>
        </p:nvSpPr>
        <p:spPr/>
        <p:txBody>
          <a:bodyPr/>
          <a:lstStyle/>
          <a:p>
            <a:pPr>
              <a:defRPr/>
            </a:pPr>
            <a:fld id="{EB2FD91E-F344-441D-B782-3D55F4667063}" type="slidenum">
              <a:rPr lang="ar-SA" altLang="ar-EG" smtClean="0"/>
              <a:pPr>
                <a:defRPr/>
              </a:pPr>
              <a:t>‹#›</a:t>
            </a:fld>
            <a:endParaRPr lang="en-US" altLang="ar-EG"/>
          </a:p>
        </p:txBody>
      </p:sp>
    </p:spTree>
    <p:extLst>
      <p:ext uri="{BB962C8B-B14F-4D97-AF65-F5344CB8AC3E}">
        <p14:creationId xmlns:p14="http://schemas.microsoft.com/office/powerpoint/2010/main" val="5137744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a:t>انقر لتحرير نمط العنوان الرئيسي</a:t>
            </a:r>
          </a:p>
        </p:txBody>
      </p:sp>
      <p:sp>
        <p:nvSpPr>
          <p:cNvPr id="3" name="عنصر نائب للصورة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عنصر نائب للتاريخ 4"/>
          <p:cNvSpPr>
            <a:spLocks noGrp="1"/>
          </p:cNvSpPr>
          <p:nvPr>
            <p:ph type="dt" sz="half" idx="10"/>
          </p:nvPr>
        </p:nvSpPr>
        <p:spPr/>
        <p:txBody>
          <a:bodyPr/>
          <a:lstStyle/>
          <a:p>
            <a:pPr>
              <a:defRPr/>
            </a:pPr>
            <a:endParaRPr lang="en-US"/>
          </a:p>
        </p:txBody>
      </p:sp>
      <p:sp>
        <p:nvSpPr>
          <p:cNvPr id="6" name="عنصر نائب للتذييل 5"/>
          <p:cNvSpPr>
            <a:spLocks noGrp="1"/>
          </p:cNvSpPr>
          <p:nvPr>
            <p:ph type="ftr" sz="quarter" idx="11"/>
          </p:nvPr>
        </p:nvSpPr>
        <p:spPr/>
        <p:txBody>
          <a:bodyPr/>
          <a:lstStyle/>
          <a:p>
            <a:pPr>
              <a:defRPr/>
            </a:pPr>
            <a:endParaRPr lang="en-US"/>
          </a:p>
        </p:txBody>
      </p:sp>
      <p:sp>
        <p:nvSpPr>
          <p:cNvPr id="7" name="عنصر نائب لرقم الشريحة 6"/>
          <p:cNvSpPr>
            <a:spLocks noGrp="1"/>
          </p:cNvSpPr>
          <p:nvPr>
            <p:ph type="sldNum" sz="quarter" idx="12"/>
          </p:nvPr>
        </p:nvSpPr>
        <p:spPr/>
        <p:txBody>
          <a:bodyPr/>
          <a:lstStyle/>
          <a:p>
            <a:pPr>
              <a:defRPr/>
            </a:pPr>
            <a:fld id="{EB2FD91E-F344-441D-B782-3D55F4667063}" type="slidenum">
              <a:rPr lang="ar-SA" altLang="ar-EG" smtClean="0"/>
              <a:pPr>
                <a:defRPr/>
              </a:pPr>
              <a:t>‹#›</a:t>
            </a:fld>
            <a:endParaRPr lang="en-US" altLang="ar-EG"/>
          </a:p>
        </p:txBody>
      </p:sp>
    </p:spTree>
    <p:extLst>
      <p:ext uri="{BB962C8B-B14F-4D97-AF65-F5344CB8AC3E}">
        <p14:creationId xmlns:p14="http://schemas.microsoft.com/office/powerpoint/2010/main" val="38260815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pPr>
              <a:defRPr/>
            </a:pPr>
            <a:endParaRPr lang="en-US"/>
          </a:p>
        </p:txBody>
      </p:sp>
      <p:sp>
        <p:nvSpPr>
          <p:cNvPr id="5" name="عنصر نائب للتذييل 4"/>
          <p:cNvSpPr>
            <a:spLocks noGrp="1"/>
          </p:cNvSpPr>
          <p:nvPr>
            <p:ph type="ftr" sz="quarter" idx="11"/>
          </p:nvPr>
        </p:nvSpPr>
        <p:spPr/>
        <p:txBody>
          <a:bodyPr/>
          <a:lstStyle/>
          <a:p>
            <a:pPr>
              <a:defRPr/>
            </a:pPr>
            <a:endParaRPr lang="en-US"/>
          </a:p>
        </p:txBody>
      </p:sp>
      <p:sp>
        <p:nvSpPr>
          <p:cNvPr id="6" name="عنصر نائب لرقم الشريحة 5"/>
          <p:cNvSpPr>
            <a:spLocks noGrp="1"/>
          </p:cNvSpPr>
          <p:nvPr>
            <p:ph type="sldNum" sz="quarter" idx="12"/>
          </p:nvPr>
        </p:nvSpPr>
        <p:spPr/>
        <p:txBody>
          <a:bodyPr/>
          <a:lstStyle/>
          <a:p>
            <a:pPr>
              <a:defRPr/>
            </a:pPr>
            <a:fld id="{EB2FD91E-F344-441D-B782-3D55F4667063}" type="slidenum">
              <a:rPr lang="ar-SA" altLang="ar-EG" smtClean="0"/>
              <a:pPr>
                <a:defRPr/>
              </a:pPr>
              <a:t>‹#›</a:t>
            </a:fld>
            <a:endParaRPr lang="en-US" altLang="ar-EG"/>
          </a:p>
        </p:txBody>
      </p:sp>
    </p:spTree>
    <p:extLst>
      <p:ext uri="{BB962C8B-B14F-4D97-AF65-F5344CB8AC3E}">
        <p14:creationId xmlns:p14="http://schemas.microsoft.com/office/powerpoint/2010/main" val="1237954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80" y="2666999"/>
            <a:ext cx="8930747" cy="2110383"/>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9" y="4777381"/>
            <a:ext cx="8930748" cy="860400"/>
          </a:xfrm>
        </p:spPr>
        <p:txBody>
          <a:bodyPr anchor="t"/>
          <a:lstStyle>
            <a:lvl1pPr marL="0" indent="0" algn="r">
              <a:buNone/>
              <a:defRPr sz="2000">
                <a:solidFill>
                  <a:schemeClr val="tx1"/>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9B8C24A-6A7B-435A-8D87-DAE7408F40D5}"/>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64C34FB8-8827-45DF-ACA7-F259E450B50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437C2AD-F967-4399-8471-B151FF318D1D}"/>
              </a:ext>
            </a:extLst>
          </p:cNvPr>
          <p:cNvSpPr>
            <a:spLocks noGrp="1"/>
          </p:cNvSpPr>
          <p:nvPr>
            <p:ph type="sldNum" sz="quarter" idx="12"/>
          </p:nvPr>
        </p:nvSpPr>
        <p:spPr/>
        <p:txBody>
          <a:bodyPr/>
          <a:lstStyle>
            <a:lvl1pPr>
              <a:defRPr/>
            </a:lvl1pPr>
          </a:lstStyle>
          <a:p>
            <a:pPr>
              <a:defRPr/>
            </a:pPr>
            <a:fld id="{2B67D044-CAFC-4DBD-BE33-16DD05DFFBEE}" type="slidenum">
              <a:rPr lang="ar-SA" altLang="ar-EG"/>
              <a:pPr>
                <a:defRPr/>
              </a:pPr>
              <a:t>‹#›</a:t>
            </a:fld>
            <a:endParaRPr lang="en-US" altLang="ar-EG"/>
          </a:p>
        </p:txBody>
      </p:sp>
    </p:spTree>
    <p:extLst>
      <p:ext uri="{BB962C8B-B14F-4D97-AF65-F5344CB8AC3E}">
        <p14:creationId xmlns:p14="http://schemas.microsoft.com/office/powerpoint/2010/main" val="19287446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724900" y="365125"/>
            <a:ext cx="2628900" cy="5811838"/>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838200" y="365125"/>
            <a:ext cx="7734300" cy="5811838"/>
          </a:xfrm>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pPr>
              <a:defRPr/>
            </a:pPr>
            <a:endParaRPr lang="en-US"/>
          </a:p>
        </p:txBody>
      </p:sp>
      <p:sp>
        <p:nvSpPr>
          <p:cNvPr id="5" name="عنصر نائب للتذييل 4"/>
          <p:cNvSpPr>
            <a:spLocks noGrp="1"/>
          </p:cNvSpPr>
          <p:nvPr>
            <p:ph type="ftr" sz="quarter" idx="11"/>
          </p:nvPr>
        </p:nvSpPr>
        <p:spPr/>
        <p:txBody>
          <a:bodyPr/>
          <a:lstStyle/>
          <a:p>
            <a:pPr>
              <a:defRPr/>
            </a:pPr>
            <a:endParaRPr lang="en-US"/>
          </a:p>
        </p:txBody>
      </p:sp>
      <p:sp>
        <p:nvSpPr>
          <p:cNvPr id="6" name="عنصر نائب لرقم الشريحة 5"/>
          <p:cNvSpPr>
            <a:spLocks noGrp="1"/>
          </p:cNvSpPr>
          <p:nvPr>
            <p:ph type="sldNum" sz="quarter" idx="12"/>
          </p:nvPr>
        </p:nvSpPr>
        <p:spPr/>
        <p:txBody>
          <a:bodyPr/>
          <a:lstStyle/>
          <a:p>
            <a:pPr>
              <a:defRPr/>
            </a:pPr>
            <a:fld id="{EB2FD91E-F344-441D-B782-3D55F4667063}" type="slidenum">
              <a:rPr lang="ar-SA" altLang="ar-EG" smtClean="0"/>
              <a:pPr>
                <a:defRPr/>
              </a:pPr>
              <a:t>‹#›</a:t>
            </a:fld>
            <a:endParaRPr lang="en-US" altLang="ar-EG"/>
          </a:p>
        </p:txBody>
      </p:sp>
    </p:spTree>
    <p:extLst>
      <p:ext uri="{BB962C8B-B14F-4D97-AF65-F5344CB8AC3E}">
        <p14:creationId xmlns:p14="http://schemas.microsoft.com/office/powerpoint/2010/main" val="25329182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9">
            <a:extLst>
              <a:ext uri="{FF2B5EF4-FFF2-40B4-BE49-F238E27FC236}">
                <a16:creationId xmlns:a16="http://schemas.microsoft.com/office/drawing/2014/main" id="{38D366C1-BE90-4E3D-9B15-15FAC9EE1021}"/>
              </a:ext>
            </a:extLst>
          </p:cNvPr>
          <p:cNvSpPr>
            <a:spLocks noGrp="1"/>
          </p:cNvSpPr>
          <p:nvPr>
            <p:ph type="dt" sz="half" idx="10"/>
          </p:nvPr>
        </p:nvSpPr>
        <p:spPr/>
        <p:txBody>
          <a:bodyPr/>
          <a:lstStyle>
            <a:lvl1pPr>
              <a:defRPr/>
            </a:lvl1pPr>
          </a:lstStyle>
          <a:p>
            <a:pPr>
              <a:defRPr/>
            </a:pPr>
            <a:endParaRPr lang="en-US"/>
          </a:p>
        </p:txBody>
      </p:sp>
      <p:sp>
        <p:nvSpPr>
          <p:cNvPr id="4" name="Footer Placeholder 21">
            <a:extLst>
              <a:ext uri="{FF2B5EF4-FFF2-40B4-BE49-F238E27FC236}">
                <a16:creationId xmlns:a16="http://schemas.microsoft.com/office/drawing/2014/main" id="{303F29D6-42A9-4F2F-A1DC-DB6E67FF7B24}"/>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17">
            <a:extLst>
              <a:ext uri="{FF2B5EF4-FFF2-40B4-BE49-F238E27FC236}">
                <a16:creationId xmlns:a16="http://schemas.microsoft.com/office/drawing/2014/main" id="{754D4528-9441-44C3-8B4A-4260726FB29A}"/>
              </a:ext>
            </a:extLst>
          </p:cNvPr>
          <p:cNvSpPr>
            <a:spLocks noGrp="1"/>
          </p:cNvSpPr>
          <p:nvPr>
            <p:ph type="sldNum" sz="quarter" idx="12"/>
          </p:nvPr>
        </p:nvSpPr>
        <p:spPr/>
        <p:txBody>
          <a:bodyPr/>
          <a:lstStyle>
            <a:lvl1pPr>
              <a:defRPr/>
            </a:lvl1pPr>
          </a:lstStyle>
          <a:p>
            <a:pPr>
              <a:defRPr/>
            </a:pPr>
            <a:fld id="{1DD7F1DE-E0BE-4EC9-B319-530C3975C740}" type="slidenum">
              <a:rPr lang="ar-SA" altLang="ar-EG"/>
              <a:pPr>
                <a:defRPr/>
              </a:pPr>
              <a:t>‹#›</a:t>
            </a:fld>
            <a:endParaRPr lang="en-US" altLang="ar-EG"/>
          </a:p>
        </p:txBody>
      </p:sp>
    </p:spTree>
    <p:extLst>
      <p:ext uri="{BB962C8B-B14F-4D97-AF65-F5344CB8AC3E}">
        <p14:creationId xmlns:p14="http://schemas.microsoft.com/office/powerpoint/2010/main" val="270432354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2"/>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4" y="2667001"/>
            <a:ext cx="4895055" cy="3124201"/>
          </a:xfrm>
        </p:spPr>
        <p:txBody>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E180C532-BFA5-40A4-8D2A-79CDA274B5FB}"/>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96B05281-20BC-4A37-BB7E-2E1528B349B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7A09DA0-8098-468B-B878-9FCDC6873FC3}"/>
              </a:ext>
            </a:extLst>
          </p:cNvPr>
          <p:cNvSpPr>
            <a:spLocks noGrp="1"/>
          </p:cNvSpPr>
          <p:nvPr>
            <p:ph type="sldNum" sz="quarter" idx="12"/>
          </p:nvPr>
        </p:nvSpPr>
        <p:spPr/>
        <p:txBody>
          <a:bodyPr/>
          <a:lstStyle>
            <a:lvl1pPr>
              <a:defRPr/>
            </a:lvl1pPr>
          </a:lstStyle>
          <a:p>
            <a:pPr>
              <a:defRPr/>
            </a:pPr>
            <a:fld id="{FDAB8626-2E19-49BD-9ABD-13FDF8CC1524}" type="slidenum">
              <a:rPr lang="ar-SA" altLang="ar-EG"/>
              <a:pPr>
                <a:defRPr/>
              </a:pPr>
              <a:t>‹#›</a:t>
            </a:fld>
            <a:endParaRPr lang="en-US" altLang="ar-EG"/>
          </a:p>
        </p:txBody>
      </p:sp>
    </p:spTree>
    <p:extLst>
      <p:ext uri="{BB962C8B-B14F-4D97-AF65-F5344CB8AC3E}">
        <p14:creationId xmlns:p14="http://schemas.microsoft.com/office/powerpoint/2010/main" val="4167643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4"/>
            <a:ext cx="4607188" cy="576263"/>
          </a:xfrm>
        </p:spPr>
        <p:txBody>
          <a:bodyPr anchor="b">
            <a:noAutofit/>
          </a:bodyPr>
          <a:lstStyle>
            <a:lvl1pPr marL="0" indent="0">
              <a:buNone/>
              <a:defRPr sz="2800" b="0">
                <a:solidFill>
                  <a:schemeClr val="accent1">
                    <a:lumMod val="75000"/>
                  </a:schemeClr>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1484311" y="3335338"/>
            <a:ext cx="4895056" cy="2455863"/>
          </a:xfrm>
        </p:spPr>
        <p:txBody>
          <a:bodyPr anchor="t"/>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9" y="2667001"/>
            <a:ext cx="4622537" cy="576263"/>
          </a:xfrm>
        </p:spPr>
        <p:txBody>
          <a:bodyPr anchor="b">
            <a:noAutofit/>
          </a:bodyPr>
          <a:lstStyle>
            <a:lvl1pPr marL="0" indent="0">
              <a:buNone/>
              <a:defRPr sz="2800" b="0">
                <a:solidFill>
                  <a:schemeClr val="accent1">
                    <a:lumMod val="75000"/>
                  </a:schemeClr>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607967" y="3335338"/>
            <a:ext cx="4895056" cy="2455863"/>
          </a:xfrm>
        </p:spPr>
        <p:txBody>
          <a:bodyPr anchor="t"/>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8A9F77C5-E204-4E33-839A-B664D84195E9}"/>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06FDF5F0-2265-499A-8CA0-4E0C398AD82C}"/>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8CA67B3C-745D-4302-8988-8697731DE7D9}"/>
              </a:ext>
            </a:extLst>
          </p:cNvPr>
          <p:cNvSpPr>
            <a:spLocks noGrp="1"/>
          </p:cNvSpPr>
          <p:nvPr>
            <p:ph type="sldNum" sz="quarter" idx="12"/>
          </p:nvPr>
        </p:nvSpPr>
        <p:spPr/>
        <p:txBody>
          <a:bodyPr/>
          <a:lstStyle>
            <a:lvl1pPr>
              <a:defRPr/>
            </a:lvl1pPr>
          </a:lstStyle>
          <a:p>
            <a:pPr>
              <a:defRPr/>
            </a:pPr>
            <a:fld id="{F1BF10A9-3125-45A0-B479-84A42E1069B1}" type="slidenum">
              <a:rPr lang="ar-SA" altLang="ar-EG"/>
              <a:pPr>
                <a:defRPr/>
              </a:pPr>
              <a:t>‹#›</a:t>
            </a:fld>
            <a:endParaRPr lang="en-US" altLang="ar-EG"/>
          </a:p>
        </p:txBody>
      </p:sp>
    </p:spTree>
    <p:extLst>
      <p:ext uri="{BB962C8B-B14F-4D97-AF65-F5344CB8AC3E}">
        <p14:creationId xmlns:p14="http://schemas.microsoft.com/office/powerpoint/2010/main" val="2796461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E6371D33-8D08-41FB-B7DA-8933093F16D1}"/>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AF649C6C-F57C-4349-8588-FA2E10DC3DCD}"/>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C20FC0E5-8C53-42A0-814E-41C19B5DBFAD}"/>
              </a:ext>
            </a:extLst>
          </p:cNvPr>
          <p:cNvSpPr>
            <a:spLocks noGrp="1"/>
          </p:cNvSpPr>
          <p:nvPr>
            <p:ph type="sldNum" sz="quarter" idx="12"/>
          </p:nvPr>
        </p:nvSpPr>
        <p:spPr/>
        <p:txBody>
          <a:bodyPr/>
          <a:lstStyle>
            <a:lvl1pPr>
              <a:defRPr/>
            </a:lvl1pPr>
          </a:lstStyle>
          <a:p>
            <a:pPr>
              <a:defRPr/>
            </a:pPr>
            <a:fld id="{BDADAF2B-2FDA-46CC-88AC-7B9C26FC7581}" type="slidenum">
              <a:rPr lang="ar-SA" altLang="ar-EG"/>
              <a:pPr>
                <a:defRPr/>
              </a:pPr>
              <a:t>‹#›</a:t>
            </a:fld>
            <a:endParaRPr lang="en-US" altLang="ar-EG"/>
          </a:p>
        </p:txBody>
      </p:sp>
    </p:spTree>
    <p:extLst>
      <p:ext uri="{BB962C8B-B14F-4D97-AF65-F5344CB8AC3E}">
        <p14:creationId xmlns:p14="http://schemas.microsoft.com/office/powerpoint/2010/main" val="4113988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1641BF1-BC05-4B1D-84E0-E60AAE090B71}"/>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2EA66E93-CDE1-4FD5-B9C0-496D57C8FF8D}"/>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97ACF976-0560-4938-A833-9961DDBC3D87}"/>
              </a:ext>
            </a:extLst>
          </p:cNvPr>
          <p:cNvSpPr>
            <a:spLocks noGrp="1"/>
          </p:cNvSpPr>
          <p:nvPr>
            <p:ph type="sldNum" sz="quarter" idx="12"/>
          </p:nvPr>
        </p:nvSpPr>
        <p:spPr/>
        <p:txBody>
          <a:bodyPr/>
          <a:lstStyle>
            <a:lvl1pPr>
              <a:defRPr/>
            </a:lvl1pPr>
          </a:lstStyle>
          <a:p>
            <a:pPr>
              <a:defRPr/>
            </a:pPr>
            <a:fld id="{03CABC05-668A-40D5-A38D-89F4BCB9B769}" type="slidenum">
              <a:rPr lang="ar-SA" altLang="ar-EG"/>
              <a:pPr>
                <a:defRPr/>
              </a:pPr>
              <a:t>‹#›</a:t>
            </a:fld>
            <a:endParaRPr lang="en-US" altLang="ar-EG"/>
          </a:p>
        </p:txBody>
      </p:sp>
    </p:spTree>
    <p:extLst>
      <p:ext uri="{BB962C8B-B14F-4D97-AF65-F5344CB8AC3E}">
        <p14:creationId xmlns:p14="http://schemas.microsoft.com/office/powerpoint/2010/main" val="2679571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3"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4" y="685801"/>
            <a:ext cx="6240991" cy="5105401"/>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3" y="2971800"/>
            <a:ext cx="3549121" cy="1828800"/>
          </a:xfrm>
        </p:spPr>
        <p:txBody>
          <a:bodyPr/>
          <a:lstStyle>
            <a:lvl1pPr marL="0" indent="0" algn="ctr">
              <a:buNone/>
              <a:defRPr sz="16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Edit Master text styles</a:t>
            </a:r>
          </a:p>
        </p:txBody>
      </p:sp>
      <p:sp>
        <p:nvSpPr>
          <p:cNvPr id="5" name="Date Placeholder 3">
            <a:extLst>
              <a:ext uri="{FF2B5EF4-FFF2-40B4-BE49-F238E27FC236}">
                <a16:creationId xmlns:a16="http://schemas.microsoft.com/office/drawing/2014/main" id="{3087C6FC-FC72-4058-92C6-185137342A3B}"/>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D66E8959-9EFD-4DB2-96DC-2961691CC7E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FCADD86-8D0E-4135-A101-D848987D38E1}"/>
              </a:ext>
            </a:extLst>
          </p:cNvPr>
          <p:cNvSpPr>
            <a:spLocks noGrp="1"/>
          </p:cNvSpPr>
          <p:nvPr>
            <p:ph type="sldNum" sz="quarter" idx="12"/>
          </p:nvPr>
        </p:nvSpPr>
        <p:spPr/>
        <p:txBody>
          <a:bodyPr/>
          <a:lstStyle>
            <a:lvl1pPr>
              <a:defRPr/>
            </a:lvl1pPr>
          </a:lstStyle>
          <a:p>
            <a:pPr>
              <a:defRPr/>
            </a:pPr>
            <a:fld id="{B05FB827-20C6-4D56-990B-D8B403189B1D}" type="slidenum">
              <a:rPr lang="ar-SA" altLang="ar-EG"/>
              <a:pPr>
                <a:defRPr/>
              </a:pPr>
              <a:t>‹#›</a:t>
            </a:fld>
            <a:endParaRPr lang="en-US" altLang="ar-EG"/>
          </a:p>
        </p:txBody>
      </p:sp>
    </p:spTree>
    <p:extLst>
      <p:ext uri="{BB962C8B-B14F-4D97-AF65-F5344CB8AC3E}">
        <p14:creationId xmlns:p14="http://schemas.microsoft.com/office/powerpoint/2010/main" val="1613015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5" y="1752599"/>
            <a:ext cx="5426159"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5"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482725" y="3124199"/>
            <a:ext cx="5426159" cy="1828800"/>
          </a:xfrm>
        </p:spPr>
        <p:txBody>
          <a:bodyPr/>
          <a:lstStyle>
            <a:lvl1pPr marL="0" indent="0" algn="ctr">
              <a:buNone/>
              <a:defRPr sz="18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Edit Master text styles</a:t>
            </a:r>
          </a:p>
        </p:txBody>
      </p:sp>
      <p:sp>
        <p:nvSpPr>
          <p:cNvPr id="5" name="Date Placeholder 3">
            <a:extLst>
              <a:ext uri="{FF2B5EF4-FFF2-40B4-BE49-F238E27FC236}">
                <a16:creationId xmlns:a16="http://schemas.microsoft.com/office/drawing/2014/main" id="{C07D55D3-CF12-43C9-A6A5-F7C9EDCD813E}"/>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3490CC15-9506-4179-838A-07430EC65BF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2E680F1-F195-467A-B304-A7BFE437CE7F}"/>
              </a:ext>
            </a:extLst>
          </p:cNvPr>
          <p:cNvSpPr>
            <a:spLocks noGrp="1"/>
          </p:cNvSpPr>
          <p:nvPr>
            <p:ph type="sldNum" sz="quarter" idx="12"/>
          </p:nvPr>
        </p:nvSpPr>
        <p:spPr/>
        <p:txBody>
          <a:bodyPr/>
          <a:lstStyle>
            <a:lvl1pPr>
              <a:defRPr/>
            </a:lvl1pPr>
          </a:lstStyle>
          <a:p>
            <a:pPr>
              <a:defRPr/>
            </a:pPr>
            <a:fld id="{F12C7B5F-8150-4A39-BC18-B9C423C790C0}" type="slidenum">
              <a:rPr lang="ar-SA" altLang="ar-EG"/>
              <a:pPr>
                <a:defRPr/>
              </a:pPr>
              <a:t>‹#›</a:t>
            </a:fld>
            <a:endParaRPr lang="en-US" altLang="ar-EG"/>
          </a:p>
        </p:txBody>
      </p:sp>
    </p:spTree>
    <p:extLst>
      <p:ext uri="{BB962C8B-B14F-4D97-AF65-F5344CB8AC3E}">
        <p14:creationId xmlns:p14="http://schemas.microsoft.com/office/powerpoint/2010/main" val="826985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theme" Target="../theme/theme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21"/>
          <a:srcRect/>
          <a:stretch>
            <a:fillRect/>
          </a:stretch>
        </a:blipFill>
        <a:effectLst/>
      </p:bgPr>
    </p:bg>
    <p:spTree>
      <p:nvGrpSpPr>
        <p:cNvPr id="1" name=""/>
        <p:cNvGrpSpPr/>
        <p:nvPr/>
      </p:nvGrpSpPr>
      <p:grpSpPr>
        <a:xfrm>
          <a:off x="0" y="0"/>
          <a:ext cx="0" cy="0"/>
          <a:chOff x="0" y="0"/>
          <a:chExt cx="0" cy="0"/>
        </a:xfrm>
      </p:grpSpPr>
      <p:grpSp>
        <p:nvGrpSpPr>
          <p:cNvPr id="1026" name="Group 6">
            <a:extLst>
              <a:ext uri="{FF2B5EF4-FFF2-40B4-BE49-F238E27FC236}">
                <a16:creationId xmlns:a16="http://schemas.microsoft.com/office/drawing/2014/main" id="{F20162FB-52E0-4115-B14C-9195FF683B44}"/>
              </a:ext>
            </a:extLst>
          </p:cNvPr>
          <p:cNvGrpSpPr>
            <a:grpSpLocks/>
          </p:cNvGrpSpPr>
          <p:nvPr/>
        </p:nvGrpSpPr>
        <p:grpSpPr bwMode="auto">
          <a:xfrm>
            <a:off x="150284" y="0"/>
            <a:ext cx="2438400" cy="6858000"/>
            <a:chOff x="1320800" y="0"/>
            <a:chExt cx="2436813" cy="6858001"/>
          </a:xfrm>
        </p:grpSpPr>
        <p:sp>
          <p:nvSpPr>
            <p:cNvPr id="1032" name="Freeform 6">
              <a:extLst>
                <a:ext uri="{FF2B5EF4-FFF2-40B4-BE49-F238E27FC236}">
                  <a16:creationId xmlns:a16="http://schemas.microsoft.com/office/drawing/2014/main" id="{90B1CF21-CDB0-4251-9A53-C8FA0817C72F}"/>
                </a:ext>
              </a:extLst>
            </p:cNvPr>
            <p:cNvSpPr>
              <a:spLocks/>
            </p:cNvSpPr>
            <p:nvPr/>
          </p:nvSpPr>
          <p:spPr bwMode="auto">
            <a:xfrm>
              <a:off x="1627188" y="0"/>
              <a:ext cx="1122363" cy="5329238"/>
            </a:xfrm>
            <a:custGeom>
              <a:avLst/>
              <a:gdLst>
                <a:gd name="T0" fmla="*/ 0 w 707"/>
                <a:gd name="T1" fmla="*/ 2147483646 h 3357"/>
                <a:gd name="T2" fmla="*/ 2147483646 w 707"/>
                <a:gd name="T3" fmla="*/ 2147483646 h 3357"/>
                <a:gd name="T4" fmla="*/ 2147483646 w 707"/>
                <a:gd name="T5" fmla="*/ 0 h 3357"/>
                <a:gd name="T6" fmla="*/ 2147483646 w 707"/>
                <a:gd name="T7" fmla="*/ 0 h 3357"/>
                <a:gd name="T8" fmla="*/ 0 w 707"/>
                <a:gd name="T9" fmla="*/ 2147483646 h 33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7" h="3357">
                  <a:moveTo>
                    <a:pt x="0" y="3330"/>
                  </a:moveTo>
                  <a:lnTo>
                    <a:pt x="156" y="3357"/>
                  </a:lnTo>
                  <a:lnTo>
                    <a:pt x="707" y="0"/>
                  </a:lnTo>
                  <a:lnTo>
                    <a:pt x="547" y="0"/>
                  </a:lnTo>
                  <a:lnTo>
                    <a:pt x="0" y="333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EG" sz="2400"/>
            </a:p>
          </p:txBody>
        </p:sp>
        <p:sp>
          <p:nvSpPr>
            <p:cNvPr id="9" name="Freeform 7">
              <a:extLst>
                <a:ext uri="{FF2B5EF4-FFF2-40B4-BE49-F238E27FC236}">
                  <a16:creationId xmlns:a16="http://schemas.microsoft.com/office/drawing/2014/main" id="{95518D8F-F53C-4CCE-B25F-31F9A46DF415}"/>
                </a:ext>
              </a:extLst>
            </p:cNvPr>
            <p:cNvSpPr/>
            <p:nvPr/>
          </p:nvSpPr>
          <p:spPr bwMode="auto">
            <a:xfrm>
              <a:off x="1320800" y="0"/>
              <a:ext cx="1116873" cy="5276851"/>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a:extLst>
                <a:ext uri="{FF2B5EF4-FFF2-40B4-BE49-F238E27FC236}">
                  <a16:creationId xmlns:a16="http://schemas.microsoft.com/office/drawing/2014/main" id="{F5FAE605-B0DA-401A-A7EA-D724BA01957E}"/>
                </a:ext>
              </a:extLst>
            </p:cNvPr>
            <p:cNvSpPr/>
            <p:nvPr/>
          </p:nvSpPr>
          <p:spPr bwMode="auto">
            <a:xfrm>
              <a:off x="1320800" y="5238751"/>
              <a:ext cx="1228982"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a:extLst>
                <a:ext uri="{FF2B5EF4-FFF2-40B4-BE49-F238E27FC236}">
                  <a16:creationId xmlns:a16="http://schemas.microsoft.com/office/drawing/2014/main" id="{8B9F6557-FEEA-47B3-94B6-4229D0D31780}"/>
                </a:ext>
              </a:extLst>
            </p:cNvPr>
            <p:cNvSpPr/>
            <p:nvPr/>
          </p:nvSpPr>
          <p:spPr bwMode="auto">
            <a:xfrm>
              <a:off x="1627516" y="5291667"/>
              <a:ext cx="1495510" cy="1566334"/>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a:extLst>
                <a:ext uri="{FF2B5EF4-FFF2-40B4-BE49-F238E27FC236}">
                  <a16:creationId xmlns:a16="http://schemas.microsoft.com/office/drawing/2014/main" id="{947B1FFF-BE09-486E-B581-E8C8C46999F8}"/>
                </a:ext>
              </a:extLst>
            </p:cNvPr>
            <p:cNvSpPr/>
            <p:nvPr/>
          </p:nvSpPr>
          <p:spPr bwMode="auto">
            <a:xfrm>
              <a:off x="1627516" y="5285318"/>
              <a:ext cx="2130097" cy="1572683"/>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a:extLst>
                <a:ext uri="{FF2B5EF4-FFF2-40B4-BE49-F238E27FC236}">
                  <a16:creationId xmlns:a16="http://schemas.microsoft.com/office/drawing/2014/main" id="{44FC8F3A-EA56-4B8B-829E-876D70061076}"/>
                </a:ext>
              </a:extLst>
            </p:cNvPr>
            <p:cNvSpPr/>
            <p:nvPr/>
          </p:nvSpPr>
          <p:spPr bwMode="auto">
            <a:xfrm>
              <a:off x="1320800" y="5238751"/>
              <a:ext cx="1696462"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1027" name="Title Placeholder 1">
            <a:extLst>
              <a:ext uri="{FF2B5EF4-FFF2-40B4-BE49-F238E27FC236}">
                <a16:creationId xmlns:a16="http://schemas.microsoft.com/office/drawing/2014/main" id="{6D1E73E9-6294-494B-B5E2-B0A6331243D5}"/>
              </a:ext>
            </a:extLst>
          </p:cNvPr>
          <p:cNvSpPr>
            <a:spLocks noGrp="1"/>
          </p:cNvSpPr>
          <p:nvPr>
            <p:ph type="title"/>
          </p:nvPr>
        </p:nvSpPr>
        <p:spPr bwMode="auto">
          <a:xfrm>
            <a:off x="1483785" y="685800"/>
            <a:ext cx="100203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2">
            <a:extLst>
              <a:ext uri="{FF2B5EF4-FFF2-40B4-BE49-F238E27FC236}">
                <a16:creationId xmlns:a16="http://schemas.microsoft.com/office/drawing/2014/main" id="{58264F4E-1179-4F4A-BA11-F9F90BFB2ABA}"/>
              </a:ext>
            </a:extLst>
          </p:cNvPr>
          <p:cNvSpPr>
            <a:spLocks noGrp="1"/>
          </p:cNvSpPr>
          <p:nvPr>
            <p:ph type="body" idx="1"/>
          </p:nvPr>
        </p:nvSpPr>
        <p:spPr bwMode="auto">
          <a:xfrm>
            <a:off x="1483785" y="2667000"/>
            <a:ext cx="10018183"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4E450AB9-241E-4171-B966-21DDEF1E2BB2}"/>
              </a:ext>
            </a:extLst>
          </p:cNvPr>
          <p:cNvSpPr>
            <a:spLocks noGrp="1"/>
          </p:cNvSpPr>
          <p:nvPr>
            <p:ph type="dt" sz="half" idx="2"/>
          </p:nvPr>
        </p:nvSpPr>
        <p:spPr>
          <a:xfrm>
            <a:off x="9732433" y="5884333"/>
            <a:ext cx="1143000" cy="364067"/>
          </a:xfrm>
          <a:prstGeom prst="rect">
            <a:avLst/>
          </a:prstGeom>
        </p:spPr>
        <p:txBody>
          <a:bodyPr vert="horz" lIns="91440" tIns="45720" rIns="91440" bIns="45720" rtlCol="0" anchor="ctr"/>
          <a:lstStyle>
            <a:lvl1pPr algn="r" eaLnBrk="1" fontAlgn="auto" hangingPunct="1">
              <a:spcBef>
                <a:spcPts val="0"/>
              </a:spcBef>
              <a:spcAft>
                <a:spcPts val="0"/>
              </a:spcAft>
              <a:defRPr sz="1000" b="0" i="0">
                <a:solidFill>
                  <a:schemeClr val="tx1"/>
                </a:solidFill>
                <a:effectLst/>
                <a:latin typeface="+mn-lt"/>
              </a:defRPr>
            </a:lvl1pPr>
          </a:lstStyle>
          <a:p>
            <a:pPr>
              <a:defRPr/>
            </a:pPr>
            <a:endParaRPr lang="en-US"/>
          </a:p>
        </p:txBody>
      </p:sp>
      <p:sp>
        <p:nvSpPr>
          <p:cNvPr id="5" name="Footer Placeholder 4">
            <a:extLst>
              <a:ext uri="{FF2B5EF4-FFF2-40B4-BE49-F238E27FC236}">
                <a16:creationId xmlns:a16="http://schemas.microsoft.com/office/drawing/2014/main" id="{F27C1785-BB14-4D24-B0FD-20FF9F35EBC1}"/>
              </a:ext>
            </a:extLst>
          </p:cNvPr>
          <p:cNvSpPr>
            <a:spLocks noGrp="1"/>
          </p:cNvSpPr>
          <p:nvPr>
            <p:ph type="ftr" sz="quarter" idx="3"/>
          </p:nvPr>
        </p:nvSpPr>
        <p:spPr>
          <a:xfrm>
            <a:off x="2571751" y="5884333"/>
            <a:ext cx="7084483" cy="364067"/>
          </a:xfrm>
          <a:prstGeom prst="rect">
            <a:avLst/>
          </a:prstGeom>
        </p:spPr>
        <p:txBody>
          <a:bodyPr vert="horz" lIns="91440" tIns="45720" rIns="91440" bIns="45720" rtlCol="0" anchor="ctr"/>
          <a:lstStyle>
            <a:lvl1pPr algn="l" eaLnBrk="1" fontAlgn="auto" hangingPunct="1">
              <a:spcBef>
                <a:spcPts val="0"/>
              </a:spcBef>
              <a:spcAft>
                <a:spcPts val="0"/>
              </a:spcAft>
              <a:defRPr sz="1000" b="0" i="0">
                <a:solidFill>
                  <a:schemeClr val="tx1"/>
                </a:solidFill>
                <a:effectLst/>
                <a:latin typeface="+mn-lt"/>
              </a:defRPr>
            </a:lvl1pPr>
          </a:lstStyle>
          <a:p>
            <a:pPr>
              <a:defRPr/>
            </a:pPr>
            <a:endParaRPr lang="en-US"/>
          </a:p>
        </p:txBody>
      </p:sp>
      <p:sp>
        <p:nvSpPr>
          <p:cNvPr id="6" name="Slide Number Placeholder 5">
            <a:extLst>
              <a:ext uri="{FF2B5EF4-FFF2-40B4-BE49-F238E27FC236}">
                <a16:creationId xmlns:a16="http://schemas.microsoft.com/office/drawing/2014/main" id="{ECB66394-7D0A-4A90-A707-E829499F52EE}"/>
              </a:ext>
            </a:extLst>
          </p:cNvPr>
          <p:cNvSpPr>
            <a:spLocks noGrp="1"/>
          </p:cNvSpPr>
          <p:nvPr>
            <p:ph type="sldNum" sz="quarter" idx="4"/>
          </p:nvPr>
        </p:nvSpPr>
        <p:spPr>
          <a:xfrm>
            <a:off x="10951634" y="5884333"/>
            <a:ext cx="550333" cy="364067"/>
          </a:xfrm>
          <a:prstGeom prst="rect">
            <a:avLst/>
          </a:prstGeom>
        </p:spPr>
        <p:txBody>
          <a:bodyPr vert="horz" lIns="91440" tIns="45720" rIns="91440" bIns="45720" rtlCol="0" anchor="ctr"/>
          <a:lstStyle>
            <a:lvl1pPr algn="r" eaLnBrk="1" fontAlgn="auto" hangingPunct="1">
              <a:spcBef>
                <a:spcPts val="0"/>
              </a:spcBef>
              <a:spcAft>
                <a:spcPts val="0"/>
              </a:spcAft>
              <a:defRPr sz="1000" b="0" i="0">
                <a:solidFill>
                  <a:schemeClr val="tx1"/>
                </a:solidFill>
                <a:effectLst/>
                <a:latin typeface="+mn-lt"/>
              </a:defRPr>
            </a:lvl1pPr>
          </a:lstStyle>
          <a:p>
            <a:pPr>
              <a:defRPr/>
            </a:pPr>
            <a:fld id="{EB2FD91E-F344-441D-B782-3D55F4667063}" type="slidenum">
              <a:rPr lang="ar-SA" altLang="ar-EG"/>
              <a:pPr>
                <a:defRPr/>
              </a:pPr>
              <a:t>‹#›</a:t>
            </a:fld>
            <a:endParaRPr lang="en-US" altLang="ar-EG"/>
          </a:p>
        </p:txBody>
      </p:sp>
    </p:spTree>
    <p:extLst>
      <p:ext uri="{BB962C8B-B14F-4D97-AF65-F5344CB8AC3E}">
        <p14:creationId xmlns:p14="http://schemas.microsoft.com/office/powerpoint/2010/main" val="386894465"/>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 id="2147483686" r:id="rId18"/>
    <p:sldLayoutId id="2147483687" r:id="rId19"/>
  </p:sldLayoutIdLst>
  <p:txStyles>
    <p:titleStyle>
      <a:lvl1pPr algn="ctr" defTabSz="457189" rtl="0" eaLnBrk="0" fontAlgn="base" hangingPunct="0">
        <a:spcBef>
          <a:spcPct val="0"/>
        </a:spcBef>
        <a:spcAft>
          <a:spcPct val="0"/>
        </a:spcAft>
        <a:defRPr sz="4000" kern="1200">
          <a:ln w="3175" cmpd="sng">
            <a:noFill/>
          </a:ln>
          <a:solidFill>
            <a:schemeClr val="tx1"/>
          </a:solidFill>
          <a:latin typeface="+mj-lt"/>
          <a:ea typeface="+mj-ea"/>
          <a:cs typeface="+mj-cs"/>
        </a:defRPr>
      </a:lvl1pPr>
      <a:lvl2pPr algn="ctr" defTabSz="457189" rtl="0" eaLnBrk="0" fontAlgn="base" hangingPunct="0">
        <a:spcBef>
          <a:spcPct val="0"/>
        </a:spcBef>
        <a:spcAft>
          <a:spcPct val="0"/>
        </a:spcAft>
        <a:defRPr sz="4000">
          <a:solidFill>
            <a:schemeClr val="tx1"/>
          </a:solidFill>
          <a:latin typeface="Corbel" panose="020B0503020204020204" pitchFamily="34" charset="0"/>
        </a:defRPr>
      </a:lvl2pPr>
      <a:lvl3pPr algn="ctr" defTabSz="457189" rtl="0" eaLnBrk="0" fontAlgn="base" hangingPunct="0">
        <a:spcBef>
          <a:spcPct val="0"/>
        </a:spcBef>
        <a:spcAft>
          <a:spcPct val="0"/>
        </a:spcAft>
        <a:defRPr sz="4000">
          <a:solidFill>
            <a:schemeClr val="tx1"/>
          </a:solidFill>
          <a:latin typeface="Corbel" panose="020B0503020204020204" pitchFamily="34" charset="0"/>
        </a:defRPr>
      </a:lvl3pPr>
      <a:lvl4pPr algn="ctr" defTabSz="457189" rtl="0" eaLnBrk="0" fontAlgn="base" hangingPunct="0">
        <a:spcBef>
          <a:spcPct val="0"/>
        </a:spcBef>
        <a:spcAft>
          <a:spcPct val="0"/>
        </a:spcAft>
        <a:defRPr sz="4000">
          <a:solidFill>
            <a:schemeClr val="tx1"/>
          </a:solidFill>
          <a:latin typeface="Corbel" panose="020B0503020204020204" pitchFamily="34" charset="0"/>
        </a:defRPr>
      </a:lvl4pPr>
      <a:lvl5pPr algn="ctr" defTabSz="457189" rtl="0" eaLnBrk="0" fontAlgn="base" hangingPunct="0">
        <a:spcBef>
          <a:spcPct val="0"/>
        </a:spcBef>
        <a:spcAft>
          <a:spcPct val="0"/>
        </a:spcAft>
        <a:defRPr sz="4000">
          <a:solidFill>
            <a:schemeClr val="tx1"/>
          </a:solidFill>
          <a:latin typeface="Corbel" panose="020B0503020204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44" indent="-285744" algn="l" defTabSz="457189" rtl="0" eaLnBrk="0" fontAlgn="base" hangingPunct="0">
        <a:spcBef>
          <a:spcPct val="20000"/>
        </a:spcBef>
        <a:spcAft>
          <a:spcPts val="600"/>
        </a:spcAft>
        <a:buClr>
          <a:srgbClr val="739A28"/>
        </a:buClr>
        <a:buSzPct val="145000"/>
        <a:buFont typeface="Arial" panose="020B0604020202020204" pitchFamily="34" charset="0"/>
        <a:buChar char="•"/>
        <a:defRPr kern="1200">
          <a:solidFill>
            <a:schemeClr val="tx1"/>
          </a:solidFill>
          <a:latin typeface="+mn-lt"/>
          <a:ea typeface="+mn-ea"/>
          <a:cs typeface="+mn-cs"/>
        </a:defRPr>
      </a:lvl1pPr>
      <a:lvl2pPr marL="742932" indent="-285744" algn="l" defTabSz="457189" rtl="0" eaLnBrk="0" fontAlgn="base" hangingPunct="0">
        <a:spcBef>
          <a:spcPct val="20000"/>
        </a:spcBef>
        <a:spcAft>
          <a:spcPts val="600"/>
        </a:spcAft>
        <a:buClr>
          <a:srgbClr val="739A28"/>
        </a:buClr>
        <a:buSzPct val="145000"/>
        <a:buFont typeface="Arial" panose="020B0604020202020204" pitchFamily="34" charset="0"/>
        <a:buChar char="•"/>
        <a:defRPr sz="2000" kern="1200">
          <a:solidFill>
            <a:schemeClr val="tx1"/>
          </a:solidFill>
          <a:latin typeface="+mn-lt"/>
          <a:ea typeface="+mn-ea"/>
          <a:cs typeface="+mn-cs"/>
        </a:defRPr>
      </a:lvl2pPr>
      <a:lvl3pPr marL="1200121" indent="-285744" algn="l" defTabSz="457189" rtl="0" eaLnBrk="0" fontAlgn="base" hangingPunct="0">
        <a:spcBef>
          <a:spcPct val="20000"/>
        </a:spcBef>
        <a:spcAft>
          <a:spcPts val="600"/>
        </a:spcAft>
        <a:buClr>
          <a:srgbClr val="739A28"/>
        </a:buClr>
        <a:buSzPct val="145000"/>
        <a:buFont typeface="Arial" panose="020B0604020202020204" pitchFamily="34" charset="0"/>
        <a:buChar char="•"/>
        <a:defRPr sz="1733" kern="1200">
          <a:solidFill>
            <a:schemeClr val="tx1"/>
          </a:solidFill>
          <a:latin typeface="+mn-lt"/>
          <a:ea typeface="+mn-ea"/>
          <a:cs typeface="+mn-cs"/>
        </a:defRPr>
      </a:lvl3pPr>
      <a:lvl4pPr marL="1543012" indent="-171446" algn="l" defTabSz="457189" rtl="0" eaLnBrk="0" fontAlgn="base" hangingPunct="0">
        <a:spcBef>
          <a:spcPct val="20000"/>
        </a:spcBef>
        <a:spcAft>
          <a:spcPts val="600"/>
        </a:spcAft>
        <a:buClr>
          <a:srgbClr val="739A28"/>
        </a:buClr>
        <a:buSzPct val="145000"/>
        <a:buFont typeface="Arial" panose="020B0604020202020204" pitchFamily="34" charset="0"/>
        <a:buChar char="•"/>
        <a:defRPr sz="1600" kern="1200">
          <a:solidFill>
            <a:schemeClr val="tx1"/>
          </a:solidFill>
          <a:latin typeface="+mn-lt"/>
          <a:ea typeface="+mn-ea"/>
          <a:cs typeface="+mn-cs"/>
        </a:defRPr>
      </a:lvl4pPr>
      <a:lvl5pPr marL="2000201" indent="-171446" algn="l" defTabSz="457189" rtl="0" eaLnBrk="0" fontAlgn="base" hangingPunct="0">
        <a:spcBef>
          <a:spcPct val="20000"/>
        </a:spcBef>
        <a:spcAft>
          <a:spcPts val="600"/>
        </a:spcAft>
        <a:buClr>
          <a:srgbClr val="739A28"/>
        </a:buClr>
        <a:buSzPct val="145000"/>
        <a:buFont typeface="Arial" panose="020B0604020202020204" pitchFamily="34" charset="0"/>
        <a:buChar char="•"/>
        <a:defRPr sz="1333" kern="1200">
          <a:solidFill>
            <a:schemeClr val="tx1"/>
          </a:solidFill>
          <a:latin typeface="+mn-lt"/>
          <a:ea typeface="+mn-ea"/>
          <a:cs typeface="+mn-cs"/>
        </a:defRPr>
      </a:lvl5pPr>
      <a:lvl6pPr marL="2514537" indent="-228594" algn="l" defTabSz="457189"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726" indent="-228594" algn="l" defTabSz="457189"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8914" indent="-228594" algn="l" defTabSz="457189"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103" indent="-228594" algn="l" defTabSz="457189"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a:defRPr/>
            </a:pPr>
            <a:endParaRPr lang="en-US"/>
          </a:p>
        </p:txBody>
      </p:sp>
      <p:sp>
        <p:nvSpPr>
          <p:cNvPr id="5" name="عنصر نائب للتذييل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a:defRPr/>
            </a:pPr>
            <a:endParaRPr lang="en-US"/>
          </a:p>
        </p:txBody>
      </p:sp>
      <p:sp>
        <p:nvSpPr>
          <p:cNvPr id="6" name="عنصر نائب لرقم الشريحة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a:defRPr/>
            </a:pPr>
            <a:fld id="{EB2FD91E-F344-441D-B782-3D55F4667063}" type="slidenum">
              <a:rPr lang="ar-SA" altLang="ar-EG" smtClean="0"/>
              <a:pPr>
                <a:defRPr/>
              </a:pPr>
              <a:t>‹#›</a:t>
            </a:fld>
            <a:endParaRPr lang="en-US" altLang="ar-EG"/>
          </a:p>
        </p:txBody>
      </p:sp>
    </p:spTree>
    <p:extLst>
      <p:ext uri="{BB962C8B-B14F-4D97-AF65-F5344CB8AC3E}">
        <p14:creationId xmlns:p14="http://schemas.microsoft.com/office/powerpoint/2010/main" val="755288810"/>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EA60CC6-FA2C-47AD-98F5-AD46FEBB1A33}"/>
              </a:ext>
            </a:extLst>
          </p:cNvPr>
          <p:cNvSpPr/>
          <p:nvPr/>
        </p:nvSpPr>
        <p:spPr>
          <a:xfrm>
            <a:off x="7474227" y="5488471"/>
            <a:ext cx="4192380" cy="136952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just" rtl="1">
              <a:lnSpc>
                <a:spcPts val="2100"/>
              </a:lnSpc>
              <a:spcBef>
                <a:spcPts val="0"/>
              </a:spcBef>
              <a:spcAft>
                <a:spcPts val="0"/>
              </a:spcAft>
            </a:pPr>
            <a:r>
              <a:rPr lang="ar-OM" sz="2400" b="1" dirty="0">
                <a:solidFill>
                  <a:srgbClr val="C00000"/>
                </a:solidFill>
                <a:ea typeface="Calibri" panose="020F0502020204030204" pitchFamily="34" charset="0"/>
                <a:cs typeface="Dubai Medium" panose="020B0603030403030204" pitchFamily="34" charset="-78"/>
              </a:rPr>
              <a:t>عمل الطالبتان/</a:t>
            </a:r>
            <a:r>
              <a:rPr lang="ar-SA" sz="2400" b="1" dirty="0">
                <a:solidFill>
                  <a:srgbClr val="C00000"/>
                </a:solidFill>
                <a:ea typeface="Calibri" panose="020F0502020204030204" pitchFamily="34" charset="0"/>
                <a:cs typeface="Dubai Medium" panose="020B0603030403030204" pitchFamily="34" charset="-78"/>
              </a:rPr>
              <a:t> عائشة سيف </a:t>
            </a:r>
            <a:r>
              <a:rPr lang="ar-SA" sz="2400" b="1" dirty="0" err="1">
                <a:solidFill>
                  <a:srgbClr val="C00000"/>
                </a:solidFill>
                <a:ea typeface="Calibri" panose="020F0502020204030204" pitchFamily="34" charset="0"/>
                <a:cs typeface="Dubai Medium" panose="020B0603030403030204" pitchFamily="34" charset="-78"/>
              </a:rPr>
              <a:t>المقبالية</a:t>
            </a:r>
            <a:endParaRPr lang="en-US" sz="2400" b="1" dirty="0">
              <a:solidFill>
                <a:srgbClr val="C00000"/>
              </a:solidFill>
              <a:ea typeface="Calibri" panose="020F0502020204030204" pitchFamily="34" charset="0"/>
              <a:cs typeface="Dubai Medium" panose="020B0603030403030204" pitchFamily="34" charset="-78"/>
            </a:endParaRPr>
          </a:p>
          <a:p>
            <a:pPr marL="0" marR="0" algn="just" rtl="1">
              <a:lnSpc>
                <a:spcPts val="2100"/>
              </a:lnSpc>
              <a:spcBef>
                <a:spcPts val="0"/>
              </a:spcBef>
              <a:spcAft>
                <a:spcPts val="0"/>
              </a:spcAft>
            </a:pPr>
            <a:r>
              <a:rPr lang="ar-OM" sz="2400" b="1" dirty="0">
                <a:solidFill>
                  <a:srgbClr val="C00000"/>
                </a:solidFill>
                <a:effectLst/>
                <a:ea typeface="Calibri" panose="020F0502020204030204" pitchFamily="34" charset="0"/>
                <a:cs typeface="Dubai Medium" panose="020B0603030403030204" pitchFamily="34" charset="-78"/>
              </a:rPr>
              <a:t>تــيمـــــــــــاء بـــدر </a:t>
            </a:r>
            <a:r>
              <a:rPr lang="ar-OM" sz="2400" b="1" dirty="0" err="1">
                <a:solidFill>
                  <a:srgbClr val="C00000"/>
                </a:solidFill>
                <a:effectLst/>
                <a:ea typeface="Calibri" panose="020F0502020204030204" pitchFamily="34" charset="0"/>
                <a:cs typeface="Dubai Medium" panose="020B0603030403030204" pitchFamily="34" charset="-78"/>
              </a:rPr>
              <a:t>المــــقبـــــــالية</a:t>
            </a:r>
            <a:endParaRPr lang="en-US" sz="1400" b="1" dirty="0">
              <a:solidFill>
                <a:srgbClr val="C00000"/>
              </a:solidFill>
              <a:effectLst/>
              <a:ea typeface="Calibri" panose="020F050202020403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92281B01-DA87-459B-8A07-602E3CB580D7}"/>
              </a:ext>
            </a:extLst>
          </p:cNvPr>
          <p:cNvSpPr/>
          <p:nvPr/>
        </p:nvSpPr>
        <p:spPr>
          <a:xfrm>
            <a:off x="286848" y="5771422"/>
            <a:ext cx="3691897" cy="114687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just" rtl="1">
              <a:lnSpc>
                <a:spcPts val="2100"/>
              </a:lnSpc>
              <a:spcBef>
                <a:spcPts val="0"/>
              </a:spcBef>
              <a:spcAft>
                <a:spcPts val="0"/>
              </a:spcAft>
            </a:pPr>
            <a:r>
              <a:rPr lang="ar-OM" sz="2400" b="1" dirty="0">
                <a:solidFill>
                  <a:srgbClr val="C00000"/>
                </a:solidFill>
                <a:ea typeface="Calibri" panose="020F0502020204030204" pitchFamily="34" charset="0"/>
                <a:cs typeface="Dubai Medium" panose="020B0603030403030204" pitchFamily="34" charset="-78"/>
              </a:rPr>
              <a:t>اشراف المعلمة/ أسماء العلوية</a:t>
            </a:r>
            <a:endParaRPr lang="en-US" sz="2400" b="1" dirty="0">
              <a:solidFill>
                <a:srgbClr val="C00000"/>
              </a:solidFill>
              <a:ea typeface="Calibri" panose="020F0502020204030204" pitchFamily="34" charset="0"/>
              <a:cs typeface="Dubai Medium" panose="020B0603030403030204" pitchFamily="34" charset="-78"/>
            </a:endParaRPr>
          </a:p>
        </p:txBody>
      </p:sp>
      <p:pic>
        <p:nvPicPr>
          <p:cNvPr id="9" name="Picture 8">
            <a:extLst>
              <a:ext uri="{FF2B5EF4-FFF2-40B4-BE49-F238E27FC236}">
                <a16:creationId xmlns:a16="http://schemas.microsoft.com/office/drawing/2014/main" id="{DA6CDB87-A88F-4240-B113-4079C2FECB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300" y="137738"/>
            <a:ext cx="2018599" cy="1895794"/>
          </a:xfrm>
          <a:prstGeom prst="rect">
            <a:avLst/>
          </a:prstGeom>
        </p:spPr>
      </p:pic>
      <p:pic>
        <p:nvPicPr>
          <p:cNvPr id="10" name="Picture 9">
            <a:extLst>
              <a:ext uri="{FF2B5EF4-FFF2-40B4-BE49-F238E27FC236}">
                <a16:creationId xmlns:a16="http://schemas.microsoft.com/office/drawing/2014/main" id="{5C7CF5C4-F64E-4FBC-9C94-2A05DDA98CB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1257" b="81255"/>
          <a:stretch/>
        </p:blipFill>
        <p:spPr bwMode="auto">
          <a:xfrm>
            <a:off x="9883070" y="137738"/>
            <a:ext cx="2018599" cy="1895794"/>
          </a:xfrm>
          <a:prstGeom prst="rect">
            <a:avLst/>
          </a:prstGeom>
          <a:noFill/>
          <a:ln>
            <a:noFill/>
          </a:ln>
        </p:spPr>
      </p:pic>
      <p:pic>
        <p:nvPicPr>
          <p:cNvPr id="2" name="صورة 1"/>
          <p:cNvPicPr>
            <a:picLocks noChangeAspect="1"/>
          </p:cNvPicPr>
          <p:nvPr/>
        </p:nvPicPr>
        <p:blipFill>
          <a:blip r:embed="rId4"/>
          <a:stretch>
            <a:fillRect/>
          </a:stretch>
        </p:blipFill>
        <p:spPr>
          <a:xfrm>
            <a:off x="2941163" y="1468618"/>
            <a:ext cx="5918658" cy="3581400"/>
          </a:xfrm>
          <a:prstGeom prst="rect">
            <a:avLst/>
          </a:prstGeom>
        </p:spPr>
      </p:pic>
    </p:spTree>
    <p:extLst>
      <p:ext uri="{BB962C8B-B14F-4D97-AF65-F5344CB8AC3E}">
        <p14:creationId xmlns:p14="http://schemas.microsoft.com/office/powerpoint/2010/main" val="43859447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1941922" y="131650"/>
            <a:ext cx="8729220" cy="584775"/>
          </a:xfrm>
          <a:prstGeom prst="rect">
            <a:avLst/>
          </a:prstGeom>
          <a:noFill/>
        </p:spPr>
        <p:txBody>
          <a:bodyPr wrap="square" rtlCol="1">
            <a:spAutoFit/>
          </a:bodyPr>
          <a:lstStyle/>
          <a:p>
            <a:pPr algn="r"/>
            <a:r>
              <a:rPr lang="ar-SA" sz="2000" dirty="0"/>
              <a:t>إدارة الموارد المائية باستخدام التربة الذكية</a:t>
            </a:r>
          </a:p>
          <a:p>
            <a:pPr algn="r"/>
            <a:r>
              <a:rPr lang="ar-SA" sz="1200" dirty="0"/>
              <a:t>عمل الطالبتين : تيماء بدر </a:t>
            </a:r>
            <a:r>
              <a:rPr lang="ar-SA" sz="1200" dirty="0" err="1"/>
              <a:t>المقبالية</a:t>
            </a:r>
            <a:r>
              <a:rPr lang="ar-SA" sz="1200" dirty="0"/>
              <a:t>  وعائشة سيف </a:t>
            </a:r>
            <a:r>
              <a:rPr lang="ar-SA" sz="1200" dirty="0" err="1"/>
              <a:t>المقبالية</a:t>
            </a:r>
            <a:r>
              <a:rPr lang="ar-SA" sz="1200" dirty="0"/>
              <a:t>                     اشراف المعلمة أسماء العلوية</a:t>
            </a:r>
          </a:p>
        </p:txBody>
      </p:sp>
      <p:sp>
        <p:nvSpPr>
          <p:cNvPr id="5" name="مربع نص 4"/>
          <p:cNvSpPr txBox="1"/>
          <p:nvPr/>
        </p:nvSpPr>
        <p:spPr>
          <a:xfrm>
            <a:off x="8606672" y="1018095"/>
            <a:ext cx="2837468" cy="3031599"/>
          </a:xfrm>
          <a:prstGeom prst="rect">
            <a:avLst/>
          </a:prstGeom>
          <a:solidFill>
            <a:schemeClr val="bg1"/>
          </a:solidFill>
        </p:spPr>
        <p:txBody>
          <a:bodyPr wrap="square" rtlCol="1">
            <a:spAutoFit/>
          </a:bodyPr>
          <a:lstStyle/>
          <a:p>
            <a:pPr algn="r"/>
            <a:r>
              <a:rPr lang="ar-SA" sz="1100" b="1" dirty="0"/>
              <a:t>الملخص:</a:t>
            </a:r>
          </a:p>
          <a:p>
            <a:pPr algn="r" rtl="1"/>
            <a:r>
              <a:rPr lang="ar-SA" sz="900" dirty="0"/>
              <a:t>يهدف بحثنا الى دراسة نوع خاص من التربة يسمى التربة الذكية ومقارنة خواصها بالتربة الزراعية العادية المستخدمة للزراعة في ولاية صحار وذلك من خلال الإجابة على وللإجابة على أسئلة البحث </a:t>
            </a:r>
            <a:r>
              <a:rPr lang="ar-OM" sz="900" dirty="0"/>
              <a:t>تم اجراء هذه الدراسة عبر مرحلتين :</a:t>
            </a:r>
            <a:endParaRPr lang="en-US" sz="900" dirty="0"/>
          </a:p>
          <a:p>
            <a:pPr algn="r" rtl="1"/>
            <a:r>
              <a:rPr lang="ar-OM" sz="900" dirty="0"/>
              <a:t>المرحلة الأولى مقابلة لاحد المهندسين الزراعيين  للتعرف على التربة الذكية والفحص الميداني للتربة الذكية المتوفرة في ولاية صحار في سد وادي صحار والتعرف على الطبيعة التكوينية لهذه التربة.</a:t>
            </a:r>
            <a:endParaRPr lang="en-US" sz="900" dirty="0"/>
          </a:p>
          <a:p>
            <a:pPr algn="r"/>
            <a:r>
              <a:rPr lang="ar-OM" sz="900" dirty="0"/>
              <a:t>المرحلة الثانية غرس مجموعتين من الشتلات أحدهما في اصيص يحتوي على تربة ذكية قمنا بتصنعيها ذاتيا وبمساعدة مهندس زراعي مختص. والمجموعة الأخرى  في اصيص يحتوي على تربة زراعية من المدرسة . قمنا بتعريض الاصيصين لنفس الظروف من الماء واشعة الشمس وملاحظة نموها على مدار 42 يوم من زراعتها كما تم قياس خصائص التربيتين من ملوحة وحموضة وموصلية ورطوبة على فترات مختلفة من مدة الدراسة </a:t>
            </a:r>
            <a:r>
              <a:rPr lang="ar-SA" sz="900" dirty="0"/>
              <a:t>باستخدام بروتوكولات برنامج </a:t>
            </a:r>
            <a:r>
              <a:rPr lang="en-US" sz="900" dirty="0"/>
              <a:t>GLOBE</a:t>
            </a:r>
            <a:r>
              <a:rPr lang="ar-SA" sz="900" dirty="0"/>
              <a:t> وهي بروتوكول التربة وبروتوكول الغطاء الأرضي وبروتوكول الماء.</a:t>
            </a:r>
            <a:r>
              <a:rPr lang="ar-OM" sz="900" dirty="0"/>
              <a:t>ولقد اثبتت الدراسة افضلية  التربة الذكية في الزراعة </a:t>
            </a:r>
            <a:endParaRPr lang="ar-SA" sz="900" dirty="0"/>
          </a:p>
        </p:txBody>
      </p:sp>
      <p:sp>
        <p:nvSpPr>
          <p:cNvPr id="6" name="مربع نص 5"/>
          <p:cNvSpPr txBox="1"/>
          <p:nvPr/>
        </p:nvSpPr>
        <p:spPr>
          <a:xfrm>
            <a:off x="5153058" y="906662"/>
            <a:ext cx="2501769" cy="3785652"/>
          </a:xfrm>
          <a:prstGeom prst="rect">
            <a:avLst/>
          </a:prstGeom>
          <a:solidFill>
            <a:schemeClr val="bg1"/>
          </a:solidFill>
        </p:spPr>
        <p:txBody>
          <a:bodyPr wrap="square" rtlCol="1">
            <a:spAutoFit/>
          </a:bodyPr>
          <a:lstStyle/>
          <a:p>
            <a:pPr algn="r"/>
            <a:r>
              <a:rPr lang="ar-SA" sz="1200" b="1" dirty="0"/>
              <a:t>خطة البحث:</a:t>
            </a:r>
          </a:p>
          <a:p>
            <a:pPr algn="r" rtl="1"/>
            <a:r>
              <a:rPr lang="ar-OM" sz="1200" dirty="0"/>
              <a:t>يتم جمع البيانات لهذا البحث من خلال ما يلي:</a:t>
            </a:r>
            <a:endParaRPr lang="en-US" sz="1200" dirty="0"/>
          </a:p>
          <a:p>
            <a:pPr lvl="0" algn="r" rtl="1"/>
            <a:r>
              <a:rPr lang="ar-OM" sz="1200" b="1" dirty="0"/>
              <a:t>المقابلة </a:t>
            </a:r>
            <a:r>
              <a:rPr lang="ar-OM" sz="1200" dirty="0"/>
              <a:t> حيث تم مقابلة المهندس الزراعي ناصر الهنائي من جامعة السلطان قابوس وطرح الأسئلة التالية:</a:t>
            </a:r>
            <a:endParaRPr lang="en-US" sz="1200" dirty="0"/>
          </a:p>
          <a:p>
            <a:pPr lvl="0" algn="r" rtl="1"/>
            <a:r>
              <a:rPr lang="ar-OM" sz="1200" dirty="0"/>
              <a:t>ماهي التربة الذكية وكيف يمكن الحصول عليها؟</a:t>
            </a:r>
            <a:endParaRPr lang="en-US" sz="1200" dirty="0"/>
          </a:p>
          <a:p>
            <a:pPr lvl="0" algn="r" rtl="1"/>
            <a:r>
              <a:rPr lang="ar-OM" sz="1200" dirty="0"/>
              <a:t>ما هو تأثير الزراعة في التربة الذكية مقارنة بالزراعة في التربة الزراعية العادية؟</a:t>
            </a:r>
            <a:endParaRPr lang="en-US" sz="1200" dirty="0"/>
          </a:p>
          <a:p>
            <a:pPr lvl="0" algn="r" rtl="1"/>
            <a:r>
              <a:rPr lang="ar-OM" sz="1200" b="1" dirty="0"/>
              <a:t>التجربة</a:t>
            </a:r>
            <a:r>
              <a:rPr lang="ar-OM" sz="1200" dirty="0"/>
              <a:t>. سيتم ذلك من خلال استخدام التربة الذكية وتربة زراعية لزراعة  بذور البقدونس ثم دراسة خصائص  التربة من ملوحة ورطوبة ورقم هيدروجيني ومراقبة نمو الشتلات في نوعي التربة  وتسجيل النتائج.</a:t>
            </a:r>
            <a:endParaRPr lang="en-US" sz="1200" dirty="0"/>
          </a:p>
          <a:p>
            <a:pPr algn="r"/>
            <a:endParaRPr lang="ar-SA" sz="1200" dirty="0"/>
          </a:p>
        </p:txBody>
      </p:sp>
      <p:pic>
        <p:nvPicPr>
          <p:cNvPr id="15" name="عنصر نائب للمحتوى 14"/>
          <p:cNvPicPr>
            <a:picLocks noGrp="1" noChangeAspect="1"/>
          </p:cNvPicPr>
          <p:nvPr>
            <p:ph/>
          </p:nvPr>
        </p:nvPicPr>
        <p:blipFill>
          <a:blip r:embed="rId2"/>
          <a:stretch>
            <a:fillRect/>
          </a:stretch>
        </p:blipFill>
        <p:spPr>
          <a:xfrm>
            <a:off x="2379666" y="1295418"/>
            <a:ext cx="2684355" cy="1164087"/>
          </a:xfrm>
          <a:prstGeom prst="rect">
            <a:avLst/>
          </a:prstGeom>
        </p:spPr>
      </p:pic>
      <p:sp>
        <p:nvSpPr>
          <p:cNvPr id="7" name="مربع نص 6"/>
          <p:cNvSpPr txBox="1"/>
          <p:nvPr/>
        </p:nvSpPr>
        <p:spPr>
          <a:xfrm>
            <a:off x="3462863" y="858044"/>
            <a:ext cx="1630837" cy="369332"/>
          </a:xfrm>
          <a:prstGeom prst="rect">
            <a:avLst/>
          </a:prstGeom>
          <a:noFill/>
        </p:spPr>
        <p:txBody>
          <a:bodyPr wrap="square" rtlCol="1">
            <a:spAutoFit/>
          </a:bodyPr>
          <a:lstStyle/>
          <a:p>
            <a:r>
              <a:rPr lang="ar-SA" dirty="0"/>
              <a:t>النتائج:</a:t>
            </a:r>
          </a:p>
        </p:txBody>
      </p:sp>
      <p:sp>
        <p:nvSpPr>
          <p:cNvPr id="8" name="مربع نص 7"/>
          <p:cNvSpPr txBox="1"/>
          <p:nvPr/>
        </p:nvSpPr>
        <p:spPr>
          <a:xfrm>
            <a:off x="254397" y="1018095"/>
            <a:ext cx="1885192" cy="1015663"/>
          </a:xfrm>
          <a:prstGeom prst="rect">
            <a:avLst/>
          </a:prstGeom>
          <a:solidFill>
            <a:schemeClr val="bg1"/>
          </a:solidFill>
        </p:spPr>
        <p:txBody>
          <a:bodyPr wrap="square" rtlCol="1">
            <a:spAutoFit/>
          </a:bodyPr>
          <a:lstStyle/>
          <a:p>
            <a:pPr algn="r"/>
            <a:r>
              <a:rPr lang="ar-SA" sz="1200" dirty="0"/>
              <a:t>مناقشة النتائج:</a:t>
            </a:r>
          </a:p>
          <a:p>
            <a:pPr algn="r"/>
            <a:r>
              <a:rPr lang="ar-SA" sz="1200" dirty="0"/>
              <a:t>أظهرت النتائج افضلية استخدام التربة الذكية من حيث تقليل استخدام الماء وتقليل ملوحة التربة</a:t>
            </a:r>
          </a:p>
        </p:txBody>
      </p:sp>
      <p:sp>
        <p:nvSpPr>
          <p:cNvPr id="9" name="مربع نص 8"/>
          <p:cNvSpPr txBox="1"/>
          <p:nvPr/>
        </p:nvSpPr>
        <p:spPr>
          <a:xfrm>
            <a:off x="265376" y="2516382"/>
            <a:ext cx="2114290" cy="1892826"/>
          </a:xfrm>
          <a:prstGeom prst="rect">
            <a:avLst/>
          </a:prstGeom>
          <a:solidFill>
            <a:schemeClr val="bg1"/>
          </a:solidFill>
        </p:spPr>
        <p:txBody>
          <a:bodyPr wrap="square" rtlCol="1">
            <a:spAutoFit/>
          </a:bodyPr>
          <a:lstStyle/>
          <a:p>
            <a:pPr algn="r"/>
            <a:r>
              <a:rPr lang="ar-SA" sz="900" dirty="0"/>
              <a:t>المراجع:</a:t>
            </a:r>
          </a:p>
          <a:p>
            <a:pPr algn="r" rtl="1"/>
            <a:r>
              <a:rPr lang="ar-SA" sz="900" b="1" dirty="0"/>
              <a:t> </a:t>
            </a:r>
            <a:endParaRPr lang="en-US" sz="900" dirty="0"/>
          </a:p>
          <a:p>
            <a:pPr lvl="0" algn="r" rtl="1"/>
            <a:r>
              <a:rPr lang="ar-SA" sz="900" dirty="0" err="1"/>
              <a:t>الذخرية</a:t>
            </a:r>
            <a:r>
              <a:rPr lang="ar-SA" sz="900" dirty="0"/>
              <a:t> ، غالية (</a:t>
            </a:r>
            <a:r>
              <a:rPr lang="en-US" sz="900" dirty="0"/>
              <a:t>2022 </a:t>
            </a:r>
            <a:r>
              <a:rPr lang="ar-SA" sz="900" dirty="0"/>
              <a:t>).مقال عن السدود في سلطنة </a:t>
            </a:r>
            <a:r>
              <a:rPr lang="ar-SA" sz="900" dirty="0" err="1"/>
              <a:t>عمان.جريدة</a:t>
            </a:r>
            <a:r>
              <a:rPr lang="ar-SA" sz="900" dirty="0"/>
              <a:t> عمان.</a:t>
            </a:r>
            <a:endParaRPr lang="en-US" sz="900" dirty="0"/>
          </a:p>
          <a:p>
            <a:pPr lvl="0" algn="r" rtl="1"/>
            <a:r>
              <a:rPr lang="ar-SA" sz="900" dirty="0"/>
              <a:t>عبدالله، محمد(2010) .جغرافيا </a:t>
            </a:r>
            <a:r>
              <a:rPr lang="ar-SA" sz="900" dirty="0" err="1"/>
              <a:t>التربة.مكتبة</a:t>
            </a:r>
            <a:r>
              <a:rPr lang="ar-SA" sz="900" dirty="0"/>
              <a:t> الوطن العربي للنشر والتوزيع. </a:t>
            </a:r>
            <a:endParaRPr lang="en-US" sz="900" dirty="0"/>
          </a:p>
          <a:p>
            <a:pPr lvl="0" algn="r" rtl="1"/>
            <a:r>
              <a:rPr lang="ar-SA" sz="900" b="1" dirty="0"/>
              <a:t>مجلة المسار(</a:t>
            </a:r>
            <a:r>
              <a:rPr lang="en-US" sz="900" b="1" dirty="0"/>
              <a:t>2020</a:t>
            </a:r>
            <a:r>
              <a:rPr lang="ar-SA" sz="900" b="1" dirty="0"/>
              <a:t>).محدودية الموارد المائية من أهم تحديات القطاع الزراعي.</a:t>
            </a:r>
            <a:endParaRPr lang="en-US" sz="900" b="1" dirty="0"/>
          </a:p>
          <a:p>
            <a:pPr lvl="0" algn="r" rtl="1"/>
            <a:r>
              <a:rPr lang="ar-SA" sz="900" dirty="0"/>
              <a:t>المكتب الفني لبرنامج</a:t>
            </a:r>
            <a:r>
              <a:rPr lang="en-US" sz="900" dirty="0"/>
              <a:t>. (2014) GLOBE </a:t>
            </a:r>
            <a:r>
              <a:rPr lang="ar-SA" sz="900" dirty="0"/>
              <a:t> مذكرة بروتوكول التربة للبرنامج التدريبي لمعلمي برنامج </a:t>
            </a:r>
            <a:r>
              <a:rPr lang="en-US" sz="900" dirty="0"/>
              <a:t>.GLOBE</a:t>
            </a:r>
          </a:p>
          <a:p>
            <a:pPr algn="r"/>
            <a:endParaRPr lang="ar-SA" sz="900" dirty="0"/>
          </a:p>
        </p:txBody>
      </p:sp>
      <p:sp>
        <p:nvSpPr>
          <p:cNvPr id="10" name="مربع نص 9"/>
          <p:cNvSpPr txBox="1"/>
          <p:nvPr/>
        </p:nvSpPr>
        <p:spPr>
          <a:xfrm>
            <a:off x="254397" y="4604970"/>
            <a:ext cx="3684572" cy="2123658"/>
          </a:xfrm>
          <a:prstGeom prst="rect">
            <a:avLst/>
          </a:prstGeom>
          <a:solidFill>
            <a:schemeClr val="bg1"/>
          </a:solidFill>
        </p:spPr>
        <p:txBody>
          <a:bodyPr wrap="square" rtlCol="1">
            <a:spAutoFit/>
          </a:bodyPr>
          <a:lstStyle/>
          <a:p>
            <a:pPr algn="r"/>
            <a:r>
              <a:rPr lang="ar-SA" sz="1200" dirty="0"/>
              <a:t>الخاتمة:</a:t>
            </a:r>
          </a:p>
          <a:p>
            <a:pPr algn="r"/>
            <a:r>
              <a:rPr lang="ar-OM" sz="1200" dirty="0"/>
              <a:t>نحمد الله تعالى على إتمام هذه الدراسة والذي استخدمنا فيه طريقة المقابلة والتجريب العملي باستخدام بروتوكولات برنامج (</a:t>
            </a:r>
            <a:r>
              <a:rPr lang="en-US" sz="1200" dirty="0"/>
              <a:t>GLOBE</a:t>
            </a:r>
            <a:r>
              <a:rPr lang="ar-OM" sz="1200" dirty="0"/>
              <a:t>) والذي تمت فيها التعرف على كيفية بناء نموذج للتربة الذكية ومقارنته بالتربة الزراعية في زراعة بذور البقدونس ، والذي قادنا للتوصل الى افضلية استخدام التربة الذكية  في الزراعة  حيث ان لها قدرة على تقليل استخدام الماء للري بنسبة مقارنة بالتربة الزراعية العادية . كما تتميز التربة الذكية بقدرتها على خفض درجة الملوحة بشكل ملحوظ.</a:t>
            </a:r>
            <a:endParaRPr lang="en-US" sz="1200" dirty="0"/>
          </a:p>
          <a:p>
            <a:pPr algn="r"/>
            <a:endParaRPr lang="ar-SA" sz="1200" dirty="0"/>
          </a:p>
        </p:txBody>
      </p:sp>
      <p:sp>
        <p:nvSpPr>
          <p:cNvPr id="12" name="مربع نص 11"/>
          <p:cNvSpPr txBox="1"/>
          <p:nvPr/>
        </p:nvSpPr>
        <p:spPr>
          <a:xfrm>
            <a:off x="4515439" y="4803542"/>
            <a:ext cx="7145517" cy="1600438"/>
          </a:xfrm>
          <a:prstGeom prst="rect">
            <a:avLst/>
          </a:prstGeom>
          <a:solidFill>
            <a:schemeClr val="bg1"/>
          </a:solidFill>
        </p:spPr>
        <p:txBody>
          <a:bodyPr wrap="square" rtlCol="1">
            <a:spAutoFit/>
          </a:bodyPr>
          <a:lstStyle/>
          <a:p>
            <a:pPr algn="r"/>
            <a:r>
              <a:rPr lang="ar-SA" sz="1400" dirty="0"/>
              <a:t>أسئلة البحث</a:t>
            </a:r>
          </a:p>
          <a:p>
            <a:pPr algn="r" rtl="1"/>
            <a:r>
              <a:rPr lang="ar-OM" sz="1400" b="1" dirty="0"/>
              <a:t>السؤال الأول</a:t>
            </a:r>
            <a:r>
              <a:rPr lang="ar-SA" sz="1400" dirty="0"/>
              <a:t>: ماهي التربة الذكية وكيف يمكن الحصول عليها؟</a:t>
            </a:r>
            <a:endParaRPr lang="en-US" sz="1400" dirty="0"/>
          </a:p>
          <a:p>
            <a:pPr algn="r" rtl="1"/>
            <a:r>
              <a:rPr lang="ar-OM" sz="1400" b="1" dirty="0"/>
              <a:t>السؤال الثاني</a:t>
            </a:r>
            <a:r>
              <a:rPr lang="ar-OM" sz="1400" dirty="0"/>
              <a:t>: هل يؤثر ترتيب طبقات التربة على خصائص التربة من ملوحة وحموضة ورطوبة وموصلية؟</a:t>
            </a:r>
            <a:endParaRPr lang="en-US" sz="1400" dirty="0"/>
          </a:p>
          <a:p>
            <a:pPr algn="r" rtl="1"/>
            <a:r>
              <a:rPr lang="ar-OM" sz="1400" b="1" dirty="0"/>
              <a:t>السؤال </a:t>
            </a:r>
            <a:r>
              <a:rPr lang="ar-OM" sz="1400" b="1" dirty="0" err="1"/>
              <a:t>الثالث</a:t>
            </a:r>
            <a:r>
              <a:rPr lang="ar-OM" sz="1400" dirty="0" err="1"/>
              <a:t>:هل</a:t>
            </a:r>
            <a:r>
              <a:rPr lang="ar-OM" sz="1400" dirty="0"/>
              <a:t> يوجد اختلاف في الشتلات في التربة الذكية مقارنة بالتربة الزراعية عند تعرضها لنفس الظروف؟</a:t>
            </a:r>
            <a:endParaRPr lang="en-US" sz="1400" dirty="0"/>
          </a:p>
          <a:p>
            <a:pPr algn="r"/>
            <a:endParaRPr lang="ar-SA" sz="1400" dirty="0"/>
          </a:p>
        </p:txBody>
      </p:sp>
      <p:pic>
        <p:nvPicPr>
          <p:cNvPr id="16" name="صورة 15"/>
          <p:cNvPicPr>
            <a:picLocks noChangeAspect="1"/>
          </p:cNvPicPr>
          <p:nvPr/>
        </p:nvPicPr>
        <p:blipFill>
          <a:blip r:embed="rId3"/>
          <a:stretch>
            <a:fillRect/>
          </a:stretch>
        </p:blipFill>
        <p:spPr>
          <a:xfrm>
            <a:off x="2468703" y="2809039"/>
            <a:ext cx="2595318" cy="904875"/>
          </a:xfrm>
          <a:prstGeom prst="rect">
            <a:avLst/>
          </a:prstGeom>
        </p:spPr>
      </p:pic>
    </p:spTree>
    <p:extLst>
      <p:ext uri="{BB962C8B-B14F-4D97-AF65-F5344CB8AC3E}">
        <p14:creationId xmlns:p14="http://schemas.microsoft.com/office/powerpoint/2010/main" val="357296344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64">
            <a:extLst>
              <a:ext uri="{FF2B5EF4-FFF2-40B4-BE49-F238E27FC236}">
                <a16:creationId xmlns:a16="http://schemas.microsoft.com/office/drawing/2014/main" id="{F7268A78-E66B-499A-A3C3-D72B0B2C1D63}"/>
              </a:ext>
            </a:extLst>
          </p:cNvPr>
          <p:cNvSpPr>
            <a:spLocks noChangeArrowheads="1"/>
          </p:cNvSpPr>
          <p:nvPr/>
        </p:nvSpPr>
        <p:spPr bwMode="auto">
          <a:xfrm>
            <a:off x="1524001" y="187325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450"/>
              </a:spcAft>
              <a:buClr>
                <a:srgbClr val="739A28"/>
              </a:buClr>
              <a:buSzPct val="145000"/>
              <a:buFont typeface="Arial" panose="020B0604020202020204" pitchFamily="34" charset="0"/>
              <a:buChar char="•"/>
              <a:defRPr>
                <a:solidFill>
                  <a:schemeClr val="tx1"/>
                </a:solidFill>
                <a:latin typeface="Corbel" panose="020B0503020204020204" pitchFamily="34" charset="0"/>
              </a:defRPr>
            </a:lvl1pPr>
            <a:lvl2pPr marL="742950" indent="-285750">
              <a:spcBef>
                <a:spcPct val="20000"/>
              </a:spcBef>
              <a:spcAft>
                <a:spcPts val="450"/>
              </a:spcAft>
              <a:buClr>
                <a:srgbClr val="739A28"/>
              </a:buClr>
              <a:buSzPct val="145000"/>
              <a:buFont typeface="Arial" panose="020B0604020202020204" pitchFamily="34" charset="0"/>
              <a:buChar char="•"/>
              <a:defRPr sz="1500">
                <a:solidFill>
                  <a:schemeClr val="tx1"/>
                </a:solidFill>
                <a:latin typeface="Corbel" panose="020B0503020204020204" pitchFamily="34" charset="0"/>
              </a:defRPr>
            </a:lvl2pPr>
            <a:lvl3pPr marL="1143000" indent="-228600">
              <a:spcBef>
                <a:spcPct val="20000"/>
              </a:spcBef>
              <a:spcAft>
                <a:spcPts val="450"/>
              </a:spcAft>
              <a:buClr>
                <a:srgbClr val="739A28"/>
              </a:buClr>
              <a:buSzPct val="145000"/>
              <a:buFont typeface="Arial" panose="020B0604020202020204" pitchFamily="34" charset="0"/>
              <a:buChar char="•"/>
              <a:defRPr sz="1300">
                <a:solidFill>
                  <a:schemeClr val="tx1"/>
                </a:solidFill>
                <a:latin typeface="Corbel" panose="020B0503020204020204" pitchFamily="34" charset="0"/>
              </a:defRPr>
            </a:lvl3pPr>
            <a:lvl4pPr marL="1600200" indent="-228600">
              <a:spcBef>
                <a:spcPct val="20000"/>
              </a:spcBef>
              <a:spcAft>
                <a:spcPts val="450"/>
              </a:spcAft>
              <a:buClr>
                <a:srgbClr val="739A28"/>
              </a:buClr>
              <a:buSzPct val="145000"/>
              <a:buFont typeface="Arial" panose="020B0604020202020204" pitchFamily="34" charset="0"/>
              <a:buChar char="•"/>
              <a:defRPr sz="1200">
                <a:solidFill>
                  <a:schemeClr val="tx1"/>
                </a:solidFill>
                <a:latin typeface="Corbel" panose="020B0503020204020204" pitchFamily="34" charset="0"/>
              </a:defRPr>
            </a:lvl4pPr>
            <a:lvl5pPr marL="2057400" indent="-228600">
              <a:spcBef>
                <a:spcPct val="20000"/>
              </a:spcBef>
              <a:spcAft>
                <a:spcPts val="450"/>
              </a:spcAft>
              <a:buClr>
                <a:srgbClr val="739A28"/>
              </a:buClr>
              <a:buSzPct val="145000"/>
              <a:buFont typeface="Arial" panose="020B0604020202020204" pitchFamily="34" charset="0"/>
              <a:buChar char="•"/>
              <a:defRPr sz="1000">
                <a:solidFill>
                  <a:schemeClr val="tx1"/>
                </a:solidFill>
                <a:latin typeface="Corbel" panose="020B0503020204020204" pitchFamily="34" charset="0"/>
              </a:defRPr>
            </a:lvl5pPr>
            <a:lvl6pPr marL="2514600" indent="-228600" defTabSz="457200" eaLnBrk="0" fontAlgn="base" hangingPunct="0">
              <a:spcBef>
                <a:spcPct val="20000"/>
              </a:spcBef>
              <a:spcAft>
                <a:spcPts val="450"/>
              </a:spcAft>
              <a:buClr>
                <a:srgbClr val="739A28"/>
              </a:buClr>
              <a:buSzPct val="145000"/>
              <a:buFont typeface="Arial" panose="020B0604020202020204" pitchFamily="34" charset="0"/>
              <a:buChar char="•"/>
              <a:defRPr sz="1000">
                <a:solidFill>
                  <a:schemeClr val="tx1"/>
                </a:solidFill>
                <a:latin typeface="Corbel" panose="020B0503020204020204" pitchFamily="34" charset="0"/>
              </a:defRPr>
            </a:lvl6pPr>
            <a:lvl7pPr marL="2971800" indent="-228600" defTabSz="457200" eaLnBrk="0" fontAlgn="base" hangingPunct="0">
              <a:spcBef>
                <a:spcPct val="20000"/>
              </a:spcBef>
              <a:spcAft>
                <a:spcPts val="450"/>
              </a:spcAft>
              <a:buClr>
                <a:srgbClr val="739A28"/>
              </a:buClr>
              <a:buSzPct val="145000"/>
              <a:buFont typeface="Arial" panose="020B0604020202020204" pitchFamily="34" charset="0"/>
              <a:buChar char="•"/>
              <a:defRPr sz="1000">
                <a:solidFill>
                  <a:schemeClr val="tx1"/>
                </a:solidFill>
                <a:latin typeface="Corbel" panose="020B0503020204020204" pitchFamily="34" charset="0"/>
              </a:defRPr>
            </a:lvl7pPr>
            <a:lvl8pPr marL="3429000" indent="-228600" defTabSz="457200" eaLnBrk="0" fontAlgn="base" hangingPunct="0">
              <a:spcBef>
                <a:spcPct val="20000"/>
              </a:spcBef>
              <a:spcAft>
                <a:spcPts val="450"/>
              </a:spcAft>
              <a:buClr>
                <a:srgbClr val="739A28"/>
              </a:buClr>
              <a:buSzPct val="145000"/>
              <a:buFont typeface="Arial" panose="020B0604020202020204" pitchFamily="34" charset="0"/>
              <a:buChar char="•"/>
              <a:defRPr sz="1000">
                <a:solidFill>
                  <a:schemeClr val="tx1"/>
                </a:solidFill>
                <a:latin typeface="Corbel" panose="020B0503020204020204" pitchFamily="34" charset="0"/>
              </a:defRPr>
            </a:lvl8pPr>
            <a:lvl9pPr marL="3886200" indent="-228600" defTabSz="457200" eaLnBrk="0" fontAlgn="base" hangingPunct="0">
              <a:spcBef>
                <a:spcPct val="20000"/>
              </a:spcBef>
              <a:spcAft>
                <a:spcPts val="450"/>
              </a:spcAft>
              <a:buClr>
                <a:srgbClr val="739A28"/>
              </a:buClr>
              <a:buSzPct val="145000"/>
              <a:buFont typeface="Arial" panose="020B0604020202020204" pitchFamily="34" charset="0"/>
              <a:buChar char="•"/>
              <a:defRPr sz="1000">
                <a:solidFill>
                  <a:schemeClr val="tx1"/>
                </a:solidFill>
                <a:latin typeface="Corbel" panose="020B0503020204020204" pitchFamily="34" charset="0"/>
              </a:defRPr>
            </a:lvl9pPr>
          </a:lstStyle>
          <a:p>
            <a:pPr marL="0" marR="0" lvl="0" indent="0" algn="l" defTabSz="609585"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altLang="ar-EG" sz="2400" b="0" i="0" u="none" strike="noStrike" kern="1200" cap="none" spc="0" normalizeH="0" baseline="0" noProof="0">
              <a:ln>
                <a:noFill/>
              </a:ln>
              <a:solidFill>
                <a:prstClr val="black"/>
              </a:solidFill>
              <a:effectLst/>
              <a:uLnTx/>
              <a:uFillTx/>
              <a:latin typeface="Arial" panose="020B0604020202020204" pitchFamily="34" charset="0"/>
              <a:ea typeface="+mj-ea"/>
              <a:cs typeface="Arial" panose="020B0604020202020204" pitchFamily="34" charset="0"/>
              <a:sym typeface="Helvetica"/>
            </a:endParaRPr>
          </a:p>
        </p:txBody>
      </p:sp>
      <p:grpSp>
        <p:nvGrpSpPr>
          <p:cNvPr id="6" name="Group 5">
            <a:extLst>
              <a:ext uri="{FF2B5EF4-FFF2-40B4-BE49-F238E27FC236}">
                <a16:creationId xmlns:a16="http://schemas.microsoft.com/office/drawing/2014/main" id="{593578B7-B781-4E67-855A-81EEF0519314}"/>
              </a:ext>
            </a:extLst>
          </p:cNvPr>
          <p:cNvGrpSpPr/>
          <p:nvPr/>
        </p:nvGrpSpPr>
        <p:grpSpPr>
          <a:xfrm>
            <a:off x="1851893" y="77501"/>
            <a:ext cx="8128000" cy="859843"/>
            <a:chOff x="0" y="-53556"/>
            <a:chExt cx="8128000" cy="1170914"/>
          </a:xfrm>
          <a:scene3d>
            <a:camera prst="orthographicFront"/>
            <a:lightRig rig="flat" dir="t"/>
          </a:scene3d>
        </p:grpSpPr>
        <p:sp>
          <p:nvSpPr>
            <p:cNvPr id="7" name="Rectangle: Rounded Corners 6">
              <a:extLst>
                <a:ext uri="{FF2B5EF4-FFF2-40B4-BE49-F238E27FC236}">
                  <a16:creationId xmlns:a16="http://schemas.microsoft.com/office/drawing/2014/main" id="{B94BF3B1-89C1-47FF-95BD-A8586DEE88B4}"/>
                </a:ext>
              </a:extLst>
            </p:cNvPr>
            <p:cNvSpPr/>
            <p:nvPr/>
          </p:nvSpPr>
          <p:spPr>
            <a:xfrm>
              <a:off x="0" y="-53556"/>
              <a:ext cx="8128000" cy="1170914"/>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8" name="Rectangle: Rounded Corners 4">
              <a:extLst>
                <a:ext uri="{FF2B5EF4-FFF2-40B4-BE49-F238E27FC236}">
                  <a16:creationId xmlns:a16="http://schemas.microsoft.com/office/drawing/2014/main" id="{4E99E80F-CAA6-4C70-824A-DDA4EB5BA31E}"/>
                </a:ext>
              </a:extLst>
            </p:cNvPr>
            <p:cNvSpPr txBox="1"/>
            <p:nvPr/>
          </p:nvSpPr>
          <p:spPr>
            <a:xfrm>
              <a:off x="46704" y="57159"/>
              <a:ext cx="8024137" cy="100142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28600" tIns="228600" rIns="228600" bIns="228600" numCol="1" spcCol="1270" anchor="ctr" anchorCtr="0">
              <a:noAutofit/>
            </a:bodyPr>
            <a:lstStyle/>
            <a:p>
              <a:pPr marL="0" marR="0" lvl="0" indent="0" algn="ctr" defTabSz="2667000" rtl="0" eaLnBrk="1" fontAlgn="auto" latinLnBrk="0" hangingPunct="1">
                <a:lnSpc>
                  <a:spcPct val="90000"/>
                </a:lnSpc>
                <a:spcBef>
                  <a:spcPct val="0"/>
                </a:spcBef>
                <a:spcAft>
                  <a:spcPct val="35000"/>
                </a:spcAft>
                <a:buClrTx/>
                <a:buSzTx/>
                <a:buFontTx/>
                <a:buNone/>
                <a:tabLst/>
                <a:defRPr/>
              </a:pPr>
              <a:r>
                <a:rPr kumimoji="0" lang="ar-OM" sz="4000" b="1" i="0" u="none" strike="noStrike" kern="1200" cap="none" spc="0" normalizeH="0" baseline="0" noProof="0" dirty="0">
                  <a:ln w="19050">
                    <a:solidFill>
                      <a:prstClr val="black"/>
                    </a:solidFill>
                  </a:ln>
                  <a:solidFill>
                    <a:prstClr val="white"/>
                  </a:solidFill>
                  <a:effectLst/>
                  <a:uLnTx/>
                  <a:uFillTx/>
                  <a:latin typeface="Corbel" panose="020B0503020204020204"/>
                  <a:cs typeface="Akhbar MT" pitchFamily="2" charset="-78"/>
                  <a:sym typeface="Helvetica"/>
                </a:rPr>
                <a:t>ملخص البحث</a:t>
              </a:r>
              <a:endParaRPr kumimoji="0" lang="en-US" sz="4000" b="1" i="0" u="none" strike="noStrike" kern="1200" cap="none" spc="0" normalizeH="0" baseline="0" noProof="0" dirty="0">
                <a:ln w="19050">
                  <a:solidFill>
                    <a:prstClr val="black"/>
                  </a:solidFill>
                </a:ln>
                <a:solidFill>
                  <a:prstClr val="white"/>
                </a:solidFill>
                <a:effectLst/>
                <a:uLnTx/>
                <a:uFillTx/>
                <a:latin typeface="Corbel" panose="020B0503020204020204"/>
                <a:cs typeface="Akhbar MT" pitchFamily="2" charset="-78"/>
                <a:sym typeface="Helvetica"/>
              </a:endParaRPr>
            </a:p>
          </p:txBody>
        </p:sp>
      </p:grpSp>
      <p:pic>
        <p:nvPicPr>
          <p:cNvPr id="27" name="Picture 26">
            <a:extLst>
              <a:ext uri="{FF2B5EF4-FFF2-40B4-BE49-F238E27FC236}">
                <a16:creationId xmlns:a16="http://schemas.microsoft.com/office/drawing/2014/main" id="{F13D339A-4206-45AE-B387-F20C3A2C4C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012" y="-10253"/>
            <a:ext cx="1319950" cy="1239649"/>
          </a:xfrm>
          <a:prstGeom prst="rect">
            <a:avLst/>
          </a:prstGeom>
        </p:spPr>
      </p:pic>
      <p:sp>
        <p:nvSpPr>
          <p:cNvPr id="4" name="Rectangle 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SA"/>
          </a:p>
        </p:txBody>
      </p:sp>
      <p:sp>
        <p:nvSpPr>
          <p:cNvPr id="2" name="مستطيل 1"/>
          <p:cNvSpPr/>
          <p:nvPr/>
        </p:nvSpPr>
        <p:spPr>
          <a:xfrm>
            <a:off x="958859" y="894181"/>
            <a:ext cx="11233141" cy="5909310"/>
          </a:xfrm>
          <a:prstGeom prst="rect">
            <a:avLst/>
          </a:prstGeom>
        </p:spPr>
        <p:txBody>
          <a:bodyPr wrap="square">
            <a:spAutoFit/>
          </a:bodyPr>
          <a:lstStyle/>
          <a:p>
            <a:pPr marL="457200" indent="635" algn="justLow" rtl="1">
              <a:lnSpc>
                <a:spcPct val="150000"/>
              </a:lnSpc>
            </a:pPr>
            <a:r>
              <a:rPr lang="ar-SA" dirty="0">
                <a:latin typeface="Calibri" panose="020F0502020204030204" pitchFamily="34" charset="0"/>
                <a:ea typeface="Calibri" panose="020F0502020204030204" pitchFamily="34" charset="0"/>
                <a:cs typeface="Times New Roman" panose="02020603050405020304" pitchFamily="18" charset="0"/>
              </a:rPr>
              <a:t>مع قلة الأمطار واستنزاف المياه ينخفض منسوب المياه العذبة ويتحول مزيد من الأراضي الزراعية إلى صحارى ومن اجل ذلك يجب التفكير في حلول مستدامة للتغلب على هذه المشكلة. يهدف بحثنا الى دراسة نوع خاص من التربة يسمى التربة الذكية ومقارنة خواصها بالتربة الزراعية العادية المستخدمة للزراعة في ولاية صحار وذلك من خلال الإجابة على الأسئلة التالية:</a:t>
            </a:r>
            <a:endParaRPr lang="en-US" sz="1200" dirty="0">
              <a:latin typeface="Calibri" panose="020F0502020204030204" pitchFamily="34" charset="0"/>
              <a:ea typeface="Calibri" panose="020F0502020204030204" pitchFamily="34" charset="0"/>
              <a:cs typeface="Arial" panose="020B0604020202020204" pitchFamily="34" charset="0"/>
            </a:endParaRPr>
          </a:p>
          <a:p>
            <a:pPr marL="457200" indent="635" algn="justLow" rtl="1">
              <a:lnSpc>
                <a:spcPct val="150000"/>
              </a:lnSpc>
            </a:pPr>
            <a:r>
              <a:rPr lang="ar-OM" b="1" dirty="0">
                <a:latin typeface="Calibri" panose="020F0502020204030204" pitchFamily="34" charset="0"/>
                <a:ea typeface="Calibri" panose="020F0502020204030204" pitchFamily="34" charset="0"/>
                <a:cs typeface="Times New Roman" panose="02020603050405020304" pitchFamily="18" charset="0"/>
              </a:rPr>
              <a:t>السؤال الأول</a:t>
            </a:r>
            <a:r>
              <a:rPr lang="ar-SA" dirty="0">
                <a:latin typeface="Calibri" panose="020F0502020204030204" pitchFamily="34" charset="0"/>
                <a:ea typeface="Calibri" panose="020F0502020204030204" pitchFamily="34" charset="0"/>
                <a:cs typeface="Times New Roman" panose="02020603050405020304" pitchFamily="18" charset="0"/>
              </a:rPr>
              <a:t>: ماهي التربة الذكية وكيف يمكن الحصول عليها؟</a:t>
            </a:r>
            <a:endParaRPr lang="en-US" sz="1200" dirty="0">
              <a:latin typeface="Calibri" panose="020F0502020204030204" pitchFamily="34" charset="0"/>
              <a:ea typeface="Calibri" panose="020F0502020204030204" pitchFamily="34" charset="0"/>
              <a:cs typeface="Arial" panose="020B0604020202020204" pitchFamily="34" charset="0"/>
            </a:endParaRPr>
          </a:p>
          <a:p>
            <a:pPr marL="409575" algn="justLow" rtl="1">
              <a:lnSpc>
                <a:spcPct val="150000"/>
              </a:lnSpc>
            </a:pPr>
            <a:r>
              <a:rPr lang="ar-OM" b="1" dirty="0">
                <a:latin typeface="Calibri" panose="020F0502020204030204" pitchFamily="34" charset="0"/>
                <a:ea typeface="Calibri" panose="020F0502020204030204" pitchFamily="34" charset="0"/>
                <a:cs typeface="Times New Roman" panose="02020603050405020304" pitchFamily="18" charset="0"/>
              </a:rPr>
              <a:t>السؤال الثاني</a:t>
            </a:r>
            <a:r>
              <a:rPr lang="ar-OM" dirty="0">
                <a:latin typeface="Calibri" panose="020F0502020204030204" pitchFamily="34" charset="0"/>
                <a:ea typeface="Calibri" panose="020F0502020204030204" pitchFamily="34" charset="0"/>
                <a:cs typeface="Times New Roman" panose="02020603050405020304" pitchFamily="18" charset="0"/>
              </a:rPr>
              <a:t>: هل يؤثر ترتيب طبقات التربة على خصائص التربة من ملوحة وحموضة ورطوبة وموصلية؟</a:t>
            </a:r>
            <a:endParaRPr lang="en-US" sz="1200" dirty="0">
              <a:latin typeface="Calibri" panose="020F0502020204030204" pitchFamily="34" charset="0"/>
              <a:ea typeface="Calibri" panose="020F0502020204030204" pitchFamily="34" charset="0"/>
              <a:cs typeface="Arial" panose="020B0604020202020204" pitchFamily="34" charset="0"/>
            </a:endParaRPr>
          </a:p>
          <a:p>
            <a:pPr marL="409575" algn="justLow" rtl="1">
              <a:lnSpc>
                <a:spcPct val="150000"/>
              </a:lnSpc>
            </a:pPr>
            <a:r>
              <a:rPr lang="ar-OM" b="1" dirty="0">
                <a:latin typeface="Calibri" panose="020F0502020204030204" pitchFamily="34" charset="0"/>
                <a:ea typeface="Calibri" panose="020F0502020204030204" pitchFamily="34" charset="0"/>
                <a:cs typeface="Times New Roman" panose="02020603050405020304" pitchFamily="18" charset="0"/>
              </a:rPr>
              <a:t>السؤال </a:t>
            </a:r>
            <a:r>
              <a:rPr lang="ar-OM" b="1" dirty="0" err="1">
                <a:latin typeface="Calibri" panose="020F0502020204030204" pitchFamily="34" charset="0"/>
                <a:ea typeface="Calibri" panose="020F0502020204030204" pitchFamily="34" charset="0"/>
                <a:cs typeface="Times New Roman" panose="02020603050405020304" pitchFamily="18" charset="0"/>
              </a:rPr>
              <a:t>الثالث</a:t>
            </a:r>
            <a:r>
              <a:rPr lang="ar-OM" dirty="0" err="1">
                <a:latin typeface="Calibri" panose="020F0502020204030204" pitchFamily="34" charset="0"/>
                <a:ea typeface="Calibri" panose="020F0502020204030204" pitchFamily="34" charset="0"/>
                <a:cs typeface="Times New Roman" panose="02020603050405020304" pitchFamily="18" charset="0"/>
              </a:rPr>
              <a:t>:هل</a:t>
            </a:r>
            <a:r>
              <a:rPr lang="ar-OM" dirty="0">
                <a:latin typeface="Calibri" panose="020F0502020204030204" pitchFamily="34" charset="0"/>
                <a:ea typeface="Calibri" panose="020F0502020204030204" pitchFamily="34" charset="0"/>
                <a:cs typeface="Times New Roman" panose="02020603050405020304" pitchFamily="18" charset="0"/>
              </a:rPr>
              <a:t> يوجد اختلاف في الشتلات في التربة الذكية مقارنة بالتربة الزراعية عند تعرضها لنفس الظروف؟</a:t>
            </a:r>
            <a:endParaRPr lang="en-US" sz="1200" dirty="0">
              <a:latin typeface="Calibri" panose="020F0502020204030204" pitchFamily="34" charset="0"/>
              <a:ea typeface="Calibri" panose="020F0502020204030204" pitchFamily="34" charset="0"/>
              <a:cs typeface="Arial" panose="020B0604020202020204" pitchFamily="34" charset="0"/>
            </a:endParaRPr>
          </a:p>
          <a:p>
            <a:pPr marL="457200" indent="635" algn="justLow" rtl="1">
              <a:lnSpc>
                <a:spcPct val="150000"/>
              </a:lnSpc>
            </a:pPr>
            <a:r>
              <a:rPr lang="ar-SA" dirty="0">
                <a:latin typeface="Calibri" panose="020F0502020204030204" pitchFamily="34" charset="0"/>
                <a:ea typeface="Calibri" panose="020F0502020204030204" pitchFamily="34" charset="0"/>
                <a:cs typeface="Times New Roman" panose="02020603050405020304" pitchFamily="18" charset="0"/>
              </a:rPr>
              <a:t>وللإجابة على أسئلة البحث </a:t>
            </a:r>
            <a:r>
              <a:rPr lang="ar-OM" dirty="0">
                <a:latin typeface="Calibri" panose="020F0502020204030204" pitchFamily="34" charset="0"/>
                <a:ea typeface="Calibri" panose="020F0502020204030204" pitchFamily="34" charset="0"/>
                <a:cs typeface="Times New Roman" panose="02020603050405020304" pitchFamily="18" charset="0"/>
              </a:rPr>
              <a:t>تم اجراء هذه الدراسة عبر مرحلتين :</a:t>
            </a:r>
            <a:endParaRPr lang="en-US" sz="1200" dirty="0">
              <a:latin typeface="Calibri" panose="020F0502020204030204" pitchFamily="34" charset="0"/>
              <a:ea typeface="Calibri" panose="020F0502020204030204" pitchFamily="34" charset="0"/>
              <a:cs typeface="Arial" panose="020B0604020202020204" pitchFamily="34" charset="0"/>
            </a:endParaRPr>
          </a:p>
          <a:p>
            <a:pPr marL="457200" indent="635" algn="justLow" rtl="1">
              <a:lnSpc>
                <a:spcPct val="150000"/>
              </a:lnSpc>
            </a:pPr>
            <a:r>
              <a:rPr lang="ar-OM" dirty="0">
                <a:latin typeface="Calibri" panose="020F0502020204030204" pitchFamily="34" charset="0"/>
                <a:ea typeface="Calibri" panose="020F0502020204030204" pitchFamily="34" charset="0"/>
                <a:cs typeface="Times New Roman" panose="02020603050405020304" pitchFamily="18" charset="0"/>
              </a:rPr>
              <a:t>المرحلة الأولى مقابلة لاحد المهندسين الزراعيين  للتعرف على التربة الذكية والفحص الميداني للتربة الذكية المتوفرة في ولاية صحار في سد وادي صحار والتعرف على الطبيعة التكوينية لهذه التربة.</a:t>
            </a:r>
            <a:endParaRPr lang="en-US" sz="1200" dirty="0">
              <a:latin typeface="Calibri" panose="020F0502020204030204" pitchFamily="34" charset="0"/>
              <a:ea typeface="Calibri" panose="020F0502020204030204" pitchFamily="34" charset="0"/>
              <a:cs typeface="Arial" panose="020B0604020202020204" pitchFamily="34" charset="0"/>
            </a:endParaRPr>
          </a:p>
          <a:p>
            <a:pPr marL="457200" indent="635" algn="justLow" rtl="1">
              <a:lnSpc>
                <a:spcPct val="150000"/>
              </a:lnSpc>
            </a:pPr>
            <a:r>
              <a:rPr lang="ar-OM" dirty="0">
                <a:latin typeface="Calibri" panose="020F0502020204030204" pitchFamily="34" charset="0"/>
                <a:ea typeface="Calibri" panose="020F0502020204030204" pitchFamily="34" charset="0"/>
                <a:cs typeface="Times New Roman" panose="02020603050405020304" pitchFamily="18" charset="0"/>
              </a:rPr>
              <a:t>المرحلة الثانية غرس مجموعتين من الشتلات أحدهما في اصيص يحتوي على تربة ذكية قمنا بتصنعيها ذاتيا وبمساعدة مهندس زراعي مختص. والمجموعة الأخرى  في اصيص يحتوي على تربة زراعية من المدرسة . قمنا بتعريض الاصيصين لنفس الظروف من الماء واشعة الشمس وملاحظة نموها على مدار 42 يوم من زراعتها كما تم قياس خصائص التربيتين من ملوحة وحموضة وموصلية ورطوبة على فترات مختلفة من مدة الدراسة </a:t>
            </a:r>
            <a:r>
              <a:rPr lang="ar-SA" dirty="0">
                <a:latin typeface="Calibri" panose="020F0502020204030204" pitchFamily="34" charset="0"/>
                <a:ea typeface="Calibri" panose="020F0502020204030204" pitchFamily="34" charset="0"/>
                <a:cs typeface="Times New Roman" panose="02020603050405020304" pitchFamily="18" charset="0"/>
              </a:rPr>
              <a:t>باستخدام بروتوكولات برنامج </a:t>
            </a:r>
            <a:r>
              <a:rPr lang="en-US" dirty="0">
                <a:latin typeface="Times New Roman" panose="02020603050405020304" pitchFamily="18" charset="0"/>
                <a:ea typeface="Calibri" panose="020F0502020204030204" pitchFamily="34" charset="0"/>
                <a:cs typeface="Arial" panose="020B0604020202020204" pitchFamily="34" charset="0"/>
              </a:rPr>
              <a:t>GLOBE</a:t>
            </a:r>
            <a:r>
              <a:rPr lang="ar-SA" dirty="0">
                <a:latin typeface="Calibri" panose="020F0502020204030204" pitchFamily="34" charset="0"/>
                <a:ea typeface="Calibri" panose="020F0502020204030204" pitchFamily="34" charset="0"/>
                <a:cs typeface="Times New Roman" panose="02020603050405020304" pitchFamily="18" charset="0"/>
              </a:rPr>
              <a:t> وهي بروتوكول التربة وبروتوكول الغطاء الأرضي وبروتوكول الماء.</a:t>
            </a:r>
            <a:r>
              <a:rPr lang="ar-OM" dirty="0">
                <a:latin typeface="Calibri" panose="020F0502020204030204" pitchFamily="34" charset="0"/>
                <a:ea typeface="Calibri" panose="020F0502020204030204" pitchFamily="34" charset="0"/>
                <a:cs typeface="Times New Roman" panose="02020603050405020304" pitchFamily="18" charset="0"/>
              </a:rPr>
              <a:t>ولقد اثبتت الدراسة افضلية  التربة الذكية في الزراعة وقدرتها على تقليل كمية الماء المستخدم للري وخفض الملوحة مقارنة بالتربة الزراعية العادية .</a:t>
            </a:r>
            <a:endParaRPr lang="en-US" sz="12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1358768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a:stretch>
            <a:fillRect/>
          </a:stretch>
        </p:blipFill>
        <p:spPr>
          <a:xfrm>
            <a:off x="0" y="77501"/>
            <a:ext cx="12156622" cy="6847745"/>
          </a:xfrm>
          <a:prstGeom prst="rect">
            <a:avLst/>
          </a:prstGeom>
        </p:spPr>
      </p:pic>
      <p:sp>
        <p:nvSpPr>
          <p:cNvPr id="26626" name="Rectangle 164">
            <a:extLst>
              <a:ext uri="{FF2B5EF4-FFF2-40B4-BE49-F238E27FC236}">
                <a16:creationId xmlns:a16="http://schemas.microsoft.com/office/drawing/2014/main" id="{F7268A78-E66B-499A-A3C3-D72B0B2C1D63}"/>
              </a:ext>
            </a:extLst>
          </p:cNvPr>
          <p:cNvSpPr>
            <a:spLocks noChangeArrowheads="1"/>
          </p:cNvSpPr>
          <p:nvPr/>
        </p:nvSpPr>
        <p:spPr bwMode="auto">
          <a:xfrm>
            <a:off x="1524001" y="187325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450"/>
              </a:spcAft>
              <a:buClr>
                <a:srgbClr val="739A28"/>
              </a:buClr>
              <a:buSzPct val="145000"/>
              <a:buFont typeface="Arial" panose="020B0604020202020204" pitchFamily="34" charset="0"/>
              <a:buChar char="•"/>
              <a:defRPr>
                <a:solidFill>
                  <a:schemeClr val="tx1"/>
                </a:solidFill>
                <a:latin typeface="Corbel" panose="020B0503020204020204" pitchFamily="34" charset="0"/>
              </a:defRPr>
            </a:lvl1pPr>
            <a:lvl2pPr marL="742950" indent="-285750">
              <a:spcBef>
                <a:spcPct val="20000"/>
              </a:spcBef>
              <a:spcAft>
                <a:spcPts val="450"/>
              </a:spcAft>
              <a:buClr>
                <a:srgbClr val="739A28"/>
              </a:buClr>
              <a:buSzPct val="145000"/>
              <a:buFont typeface="Arial" panose="020B0604020202020204" pitchFamily="34" charset="0"/>
              <a:buChar char="•"/>
              <a:defRPr sz="1500">
                <a:solidFill>
                  <a:schemeClr val="tx1"/>
                </a:solidFill>
                <a:latin typeface="Corbel" panose="020B0503020204020204" pitchFamily="34" charset="0"/>
              </a:defRPr>
            </a:lvl2pPr>
            <a:lvl3pPr marL="1143000" indent="-228600">
              <a:spcBef>
                <a:spcPct val="20000"/>
              </a:spcBef>
              <a:spcAft>
                <a:spcPts val="450"/>
              </a:spcAft>
              <a:buClr>
                <a:srgbClr val="739A28"/>
              </a:buClr>
              <a:buSzPct val="145000"/>
              <a:buFont typeface="Arial" panose="020B0604020202020204" pitchFamily="34" charset="0"/>
              <a:buChar char="•"/>
              <a:defRPr sz="1300">
                <a:solidFill>
                  <a:schemeClr val="tx1"/>
                </a:solidFill>
                <a:latin typeface="Corbel" panose="020B0503020204020204" pitchFamily="34" charset="0"/>
              </a:defRPr>
            </a:lvl3pPr>
            <a:lvl4pPr marL="1600200" indent="-228600">
              <a:spcBef>
                <a:spcPct val="20000"/>
              </a:spcBef>
              <a:spcAft>
                <a:spcPts val="450"/>
              </a:spcAft>
              <a:buClr>
                <a:srgbClr val="739A28"/>
              </a:buClr>
              <a:buSzPct val="145000"/>
              <a:buFont typeface="Arial" panose="020B0604020202020204" pitchFamily="34" charset="0"/>
              <a:buChar char="•"/>
              <a:defRPr sz="1200">
                <a:solidFill>
                  <a:schemeClr val="tx1"/>
                </a:solidFill>
                <a:latin typeface="Corbel" panose="020B0503020204020204" pitchFamily="34" charset="0"/>
              </a:defRPr>
            </a:lvl4pPr>
            <a:lvl5pPr marL="2057400" indent="-228600">
              <a:spcBef>
                <a:spcPct val="20000"/>
              </a:spcBef>
              <a:spcAft>
                <a:spcPts val="450"/>
              </a:spcAft>
              <a:buClr>
                <a:srgbClr val="739A28"/>
              </a:buClr>
              <a:buSzPct val="145000"/>
              <a:buFont typeface="Arial" panose="020B0604020202020204" pitchFamily="34" charset="0"/>
              <a:buChar char="•"/>
              <a:defRPr sz="1000">
                <a:solidFill>
                  <a:schemeClr val="tx1"/>
                </a:solidFill>
                <a:latin typeface="Corbel" panose="020B0503020204020204" pitchFamily="34" charset="0"/>
              </a:defRPr>
            </a:lvl5pPr>
            <a:lvl6pPr marL="2514600" indent="-228600" defTabSz="457200" eaLnBrk="0" fontAlgn="base" hangingPunct="0">
              <a:spcBef>
                <a:spcPct val="20000"/>
              </a:spcBef>
              <a:spcAft>
                <a:spcPts val="450"/>
              </a:spcAft>
              <a:buClr>
                <a:srgbClr val="739A28"/>
              </a:buClr>
              <a:buSzPct val="145000"/>
              <a:buFont typeface="Arial" panose="020B0604020202020204" pitchFamily="34" charset="0"/>
              <a:buChar char="•"/>
              <a:defRPr sz="1000">
                <a:solidFill>
                  <a:schemeClr val="tx1"/>
                </a:solidFill>
                <a:latin typeface="Corbel" panose="020B0503020204020204" pitchFamily="34" charset="0"/>
              </a:defRPr>
            </a:lvl6pPr>
            <a:lvl7pPr marL="2971800" indent="-228600" defTabSz="457200" eaLnBrk="0" fontAlgn="base" hangingPunct="0">
              <a:spcBef>
                <a:spcPct val="20000"/>
              </a:spcBef>
              <a:spcAft>
                <a:spcPts val="450"/>
              </a:spcAft>
              <a:buClr>
                <a:srgbClr val="739A28"/>
              </a:buClr>
              <a:buSzPct val="145000"/>
              <a:buFont typeface="Arial" panose="020B0604020202020204" pitchFamily="34" charset="0"/>
              <a:buChar char="•"/>
              <a:defRPr sz="1000">
                <a:solidFill>
                  <a:schemeClr val="tx1"/>
                </a:solidFill>
                <a:latin typeface="Corbel" panose="020B0503020204020204" pitchFamily="34" charset="0"/>
              </a:defRPr>
            </a:lvl7pPr>
            <a:lvl8pPr marL="3429000" indent="-228600" defTabSz="457200" eaLnBrk="0" fontAlgn="base" hangingPunct="0">
              <a:spcBef>
                <a:spcPct val="20000"/>
              </a:spcBef>
              <a:spcAft>
                <a:spcPts val="450"/>
              </a:spcAft>
              <a:buClr>
                <a:srgbClr val="739A28"/>
              </a:buClr>
              <a:buSzPct val="145000"/>
              <a:buFont typeface="Arial" panose="020B0604020202020204" pitchFamily="34" charset="0"/>
              <a:buChar char="•"/>
              <a:defRPr sz="1000">
                <a:solidFill>
                  <a:schemeClr val="tx1"/>
                </a:solidFill>
                <a:latin typeface="Corbel" panose="020B0503020204020204" pitchFamily="34" charset="0"/>
              </a:defRPr>
            </a:lvl8pPr>
            <a:lvl9pPr marL="3886200" indent="-228600" defTabSz="457200" eaLnBrk="0" fontAlgn="base" hangingPunct="0">
              <a:spcBef>
                <a:spcPct val="20000"/>
              </a:spcBef>
              <a:spcAft>
                <a:spcPts val="450"/>
              </a:spcAft>
              <a:buClr>
                <a:srgbClr val="739A28"/>
              </a:buClr>
              <a:buSzPct val="145000"/>
              <a:buFont typeface="Arial" panose="020B0604020202020204" pitchFamily="34" charset="0"/>
              <a:buChar char="•"/>
              <a:defRPr sz="1000">
                <a:solidFill>
                  <a:schemeClr val="tx1"/>
                </a:solidFill>
                <a:latin typeface="Corbel" panose="020B0503020204020204" pitchFamily="34" charset="0"/>
              </a:defRPr>
            </a:lvl9pPr>
          </a:lstStyle>
          <a:p>
            <a:pPr marL="0" marR="0" lvl="0" indent="0" algn="l" defTabSz="609585"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altLang="ar-EG" sz="2400" b="0" i="0" u="none" strike="noStrike" kern="1200" cap="none" spc="0" normalizeH="0" baseline="0" noProof="0">
              <a:ln>
                <a:noFill/>
              </a:ln>
              <a:solidFill>
                <a:prstClr val="black"/>
              </a:solidFill>
              <a:effectLst/>
              <a:uLnTx/>
              <a:uFillTx/>
              <a:latin typeface="Arial" panose="020B0604020202020204" pitchFamily="34" charset="0"/>
              <a:ea typeface="+mj-ea"/>
              <a:cs typeface="Arial" panose="020B0604020202020204" pitchFamily="34" charset="0"/>
              <a:sym typeface="Helvetica"/>
            </a:endParaRPr>
          </a:p>
        </p:txBody>
      </p:sp>
      <p:grpSp>
        <p:nvGrpSpPr>
          <p:cNvPr id="6" name="Group 5">
            <a:extLst>
              <a:ext uri="{FF2B5EF4-FFF2-40B4-BE49-F238E27FC236}">
                <a16:creationId xmlns:a16="http://schemas.microsoft.com/office/drawing/2014/main" id="{593578B7-B781-4E67-855A-81EEF0519314}"/>
              </a:ext>
            </a:extLst>
          </p:cNvPr>
          <p:cNvGrpSpPr/>
          <p:nvPr/>
        </p:nvGrpSpPr>
        <p:grpSpPr>
          <a:xfrm>
            <a:off x="3329609" y="77501"/>
            <a:ext cx="6650284" cy="1085377"/>
            <a:chOff x="0" y="-53556"/>
            <a:chExt cx="8128000" cy="1170914"/>
          </a:xfrm>
          <a:scene3d>
            <a:camera prst="orthographicFront"/>
            <a:lightRig rig="flat" dir="t"/>
          </a:scene3d>
        </p:grpSpPr>
        <p:sp>
          <p:nvSpPr>
            <p:cNvPr id="7" name="Rectangle: Rounded Corners 6">
              <a:extLst>
                <a:ext uri="{FF2B5EF4-FFF2-40B4-BE49-F238E27FC236}">
                  <a16:creationId xmlns:a16="http://schemas.microsoft.com/office/drawing/2014/main" id="{B94BF3B1-89C1-47FF-95BD-A8586DEE88B4}"/>
                </a:ext>
              </a:extLst>
            </p:cNvPr>
            <p:cNvSpPr/>
            <p:nvPr/>
          </p:nvSpPr>
          <p:spPr>
            <a:xfrm>
              <a:off x="0" y="-53556"/>
              <a:ext cx="8128000" cy="1170914"/>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8" name="Rectangle: Rounded Corners 4">
              <a:extLst>
                <a:ext uri="{FF2B5EF4-FFF2-40B4-BE49-F238E27FC236}">
                  <a16:creationId xmlns:a16="http://schemas.microsoft.com/office/drawing/2014/main" id="{4E99E80F-CAA6-4C70-824A-DDA4EB5BA31E}"/>
                </a:ext>
              </a:extLst>
            </p:cNvPr>
            <p:cNvSpPr txBox="1"/>
            <p:nvPr/>
          </p:nvSpPr>
          <p:spPr>
            <a:xfrm>
              <a:off x="46704" y="57159"/>
              <a:ext cx="8024137" cy="100142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28600" tIns="228600" rIns="228600" bIns="228600" numCol="1" spcCol="1270" anchor="ctr" anchorCtr="0">
              <a:noAutofit/>
            </a:bodyPr>
            <a:lstStyle/>
            <a:p>
              <a:pPr marL="0" marR="0" lvl="0" indent="0" algn="ctr" defTabSz="2667000" rtl="0" eaLnBrk="1" fontAlgn="auto" latinLnBrk="0" hangingPunct="1">
                <a:lnSpc>
                  <a:spcPct val="90000"/>
                </a:lnSpc>
                <a:spcBef>
                  <a:spcPct val="0"/>
                </a:spcBef>
                <a:spcAft>
                  <a:spcPct val="35000"/>
                </a:spcAft>
                <a:buClrTx/>
                <a:buSzTx/>
                <a:buFontTx/>
                <a:buNone/>
                <a:tabLst/>
                <a:defRPr/>
              </a:pPr>
              <a:r>
                <a:rPr lang="ar-SA" sz="4000" b="1" kern="1200" dirty="0">
                  <a:ln w="19050">
                    <a:solidFill>
                      <a:prstClr val="black"/>
                    </a:solidFill>
                  </a:ln>
                  <a:solidFill>
                    <a:prstClr val="white"/>
                  </a:solidFill>
                  <a:latin typeface="Corbel" panose="020B0503020204020204"/>
                  <a:cs typeface="Akhbar MT" pitchFamily="2" charset="-78"/>
                </a:rPr>
                <a:t>أسئلة البحث</a:t>
              </a:r>
              <a:endParaRPr kumimoji="0" lang="en-US" sz="4000" b="1" i="0" u="none" strike="noStrike" kern="1200" cap="none" spc="0" normalizeH="0" baseline="0" noProof="0" dirty="0">
                <a:ln w="19050">
                  <a:solidFill>
                    <a:prstClr val="black"/>
                  </a:solidFill>
                </a:ln>
                <a:solidFill>
                  <a:prstClr val="white"/>
                </a:solidFill>
                <a:effectLst/>
                <a:uLnTx/>
                <a:uFillTx/>
                <a:latin typeface="Corbel" panose="020B0503020204020204"/>
                <a:cs typeface="Akhbar MT" pitchFamily="2" charset="-78"/>
                <a:sym typeface="Helvetica"/>
              </a:endParaRPr>
            </a:p>
          </p:txBody>
        </p:sp>
      </p:grpSp>
      <p:pic>
        <p:nvPicPr>
          <p:cNvPr id="27" name="Picture 26">
            <a:extLst>
              <a:ext uri="{FF2B5EF4-FFF2-40B4-BE49-F238E27FC236}">
                <a16:creationId xmlns:a16="http://schemas.microsoft.com/office/drawing/2014/main" id="{F13D339A-4206-45AE-B387-F20C3A2C4C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70551" y="10254"/>
            <a:ext cx="1319950" cy="1239649"/>
          </a:xfrm>
          <a:prstGeom prst="rect">
            <a:avLst/>
          </a:prstGeom>
        </p:spPr>
      </p:pic>
      <p:sp>
        <p:nvSpPr>
          <p:cNvPr id="4" name="Rectangle 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SA"/>
          </a:p>
        </p:txBody>
      </p:sp>
      <p:sp>
        <p:nvSpPr>
          <p:cNvPr id="2" name="مستطيل 1"/>
          <p:cNvSpPr/>
          <p:nvPr/>
        </p:nvSpPr>
        <p:spPr>
          <a:xfrm>
            <a:off x="3142267" y="1982238"/>
            <a:ext cx="8311299" cy="1754326"/>
          </a:xfrm>
          <a:prstGeom prst="rect">
            <a:avLst/>
          </a:prstGeom>
        </p:spPr>
        <p:txBody>
          <a:bodyPr wrap="square">
            <a:spAutoFit/>
          </a:bodyPr>
          <a:lstStyle/>
          <a:p>
            <a:pPr marL="457200" indent="635" algn="justLow" rtl="1">
              <a:lnSpc>
                <a:spcPct val="150000"/>
              </a:lnSpc>
            </a:pPr>
            <a:r>
              <a:rPr lang="ar-OM" b="1" dirty="0">
                <a:latin typeface="Calibri" panose="020F0502020204030204" pitchFamily="34" charset="0"/>
                <a:ea typeface="Calibri" panose="020F0502020204030204" pitchFamily="34" charset="0"/>
                <a:cs typeface="Times New Roman" panose="02020603050405020304" pitchFamily="18" charset="0"/>
              </a:rPr>
              <a:t>السؤال الأول</a:t>
            </a:r>
            <a:r>
              <a:rPr lang="ar-SA" dirty="0">
                <a:latin typeface="Calibri" panose="020F0502020204030204" pitchFamily="34" charset="0"/>
                <a:ea typeface="Calibri" panose="020F0502020204030204" pitchFamily="34" charset="0"/>
                <a:cs typeface="Times New Roman" panose="02020603050405020304" pitchFamily="18" charset="0"/>
              </a:rPr>
              <a:t>: ماهي التربة الذكية وكيف يمكن الحصول عليها؟</a:t>
            </a:r>
            <a:endParaRPr lang="en-US" sz="1200" dirty="0">
              <a:latin typeface="Calibri" panose="020F0502020204030204" pitchFamily="34" charset="0"/>
              <a:ea typeface="Calibri" panose="020F0502020204030204" pitchFamily="34" charset="0"/>
              <a:cs typeface="Arial" panose="020B0604020202020204" pitchFamily="34" charset="0"/>
            </a:endParaRPr>
          </a:p>
          <a:p>
            <a:pPr marL="409575" algn="justLow" rtl="1">
              <a:lnSpc>
                <a:spcPct val="150000"/>
              </a:lnSpc>
            </a:pPr>
            <a:r>
              <a:rPr lang="ar-OM" b="1" dirty="0">
                <a:latin typeface="Calibri" panose="020F0502020204030204" pitchFamily="34" charset="0"/>
                <a:ea typeface="Calibri" panose="020F0502020204030204" pitchFamily="34" charset="0"/>
                <a:cs typeface="Times New Roman" panose="02020603050405020304" pitchFamily="18" charset="0"/>
              </a:rPr>
              <a:t>السؤال الثاني</a:t>
            </a:r>
            <a:r>
              <a:rPr lang="ar-OM" dirty="0">
                <a:latin typeface="Calibri" panose="020F0502020204030204" pitchFamily="34" charset="0"/>
                <a:ea typeface="Calibri" panose="020F0502020204030204" pitchFamily="34" charset="0"/>
                <a:cs typeface="Times New Roman" panose="02020603050405020304" pitchFamily="18" charset="0"/>
              </a:rPr>
              <a:t>: هل يؤثر ترتيب طبقات التربة على خصائص التربة من ملوحة وحموضة ورطوبة وموصلية؟</a:t>
            </a:r>
            <a:endParaRPr lang="en-US" sz="1200" dirty="0">
              <a:latin typeface="Calibri" panose="020F0502020204030204" pitchFamily="34" charset="0"/>
              <a:ea typeface="Calibri" panose="020F0502020204030204" pitchFamily="34" charset="0"/>
              <a:cs typeface="Arial" panose="020B0604020202020204" pitchFamily="34" charset="0"/>
            </a:endParaRPr>
          </a:p>
          <a:p>
            <a:pPr marL="409575" algn="justLow" rtl="1">
              <a:lnSpc>
                <a:spcPct val="150000"/>
              </a:lnSpc>
            </a:pPr>
            <a:r>
              <a:rPr lang="ar-OM" b="1" dirty="0">
                <a:latin typeface="Calibri" panose="020F0502020204030204" pitchFamily="34" charset="0"/>
                <a:ea typeface="Calibri" panose="020F0502020204030204" pitchFamily="34" charset="0"/>
                <a:cs typeface="Times New Roman" panose="02020603050405020304" pitchFamily="18" charset="0"/>
              </a:rPr>
              <a:t>السؤال </a:t>
            </a:r>
            <a:r>
              <a:rPr lang="ar-OM" b="1" dirty="0" err="1">
                <a:latin typeface="Calibri" panose="020F0502020204030204" pitchFamily="34" charset="0"/>
                <a:ea typeface="Calibri" panose="020F0502020204030204" pitchFamily="34" charset="0"/>
                <a:cs typeface="Times New Roman" panose="02020603050405020304" pitchFamily="18" charset="0"/>
              </a:rPr>
              <a:t>الثالث</a:t>
            </a:r>
            <a:r>
              <a:rPr lang="ar-OM" dirty="0" err="1">
                <a:latin typeface="Calibri" panose="020F0502020204030204" pitchFamily="34" charset="0"/>
                <a:ea typeface="Calibri" panose="020F0502020204030204" pitchFamily="34" charset="0"/>
                <a:cs typeface="Times New Roman" panose="02020603050405020304" pitchFamily="18" charset="0"/>
              </a:rPr>
              <a:t>:هل</a:t>
            </a:r>
            <a:r>
              <a:rPr lang="ar-OM" dirty="0">
                <a:latin typeface="Calibri" panose="020F0502020204030204" pitchFamily="34" charset="0"/>
                <a:ea typeface="Calibri" panose="020F0502020204030204" pitchFamily="34" charset="0"/>
                <a:cs typeface="Times New Roman" panose="02020603050405020304" pitchFamily="18" charset="0"/>
              </a:rPr>
              <a:t> يوجد اختلاف في الشتلات في التربة الذكية مقارنة بالتربة الزراعية عند تعرضها لنفس الظروف؟</a:t>
            </a:r>
            <a:endParaRPr lang="en-US" sz="12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44254742"/>
      </p:ext>
    </p:extLst>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93B4CCAC-FD5A-4D59-B1AC-EAF45910B5A9}"/>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lice">
  <a:themeElements>
    <a:clrScheme name="Slice">
      <a:dk1>
        <a:srgbClr val="000000"/>
      </a:dk1>
      <a:lt1>
        <a:srgbClr val="FFFFFF"/>
      </a:lt1>
      <a:dk2>
        <a:srgbClr val="A7A7A7"/>
      </a:dk2>
      <a:lt2>
        <a:srgbClr val="535353"/>
      </a:lt2>
      <a:accent1>
        <a:srgbClr val="052F61"/>
      </a:accent1>
      <a:accent2>
        <a:srgbClr val="A50E82"/>
      </a:accent2>
      <a:accent3>
        <a:srgbClr val="14967C"/>
      </a:accent3>
      <a:accent4>
        <a:srgbClr val="6A9E1F"/>
      </a:accent4>
      <a:accent5>
        <a:srgbClr val="E87D37"/>
      </a:accent5>
      <a:accent6>
        <a:srgbClr val="C62324"/>
      </a:accent6>
      <a:hlink>
        <a:srgbClr val="0000FF"/>
      </a:hlink>
      <a:folHlink>
        <a:srgbClr val="FF00FF"/>
      </a:folHlink>
    </a:clrScheme>
    <a:fontScheme name="Slice">
      <a:majorFont>
        <a:latin typeface="Helvetica"/>
        <a:ea typeface="Helvetica"/>
        <a:cs typeface="Helvetica"/>
      </a:majorFont>
      <a:minorFont>
        <a:latin typeface="Century Gothic"/>
        <a:ea typeface="Century Gothic"/>
        <a:cs typeface="Century Gothic"/>
      </a:minorFont>
    </a:fontScheme>
    <a:fmtScheme name="Sl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20318</TotalTime>
  <Words>705</Words>
  <Application>Microsoft Office PowerPoint</Application>
  <PresentationFormat>شاشة عريضة</PresentationFormat>
  <Paragraphs>42</Paragraphs>
  <Slides>4</Slides>
  <Notes>0</Notes>
  <HiddenSlides>0</HiddenSlides>
  <MMClips>0</MMClips>
  <ScaleCrop>false</ScaleCrop>
  <HeadingPairs>
    <vt:vector size="6" baseType="variant">
      <vt:variant>
        <vt:lpstr>الخطوط المستخدمة</vt:lpstr>
      </vt:variant>
      <vt:variant>
        <vt:i4>10</vt:i4>
      </vt:variant>
      <vt:variant>
        <vt:lpstr>نسق</vt:lpstr>
      </vt:variant>
      <vt:variant>
        <vt:i4>2</vt:i4>
      </vt:variant>
      <vt:variant>
        <vt:lpstr>عناوين الشرائح</vt:lpstr>
      </vt:variant>
      <vt:variant>
        <vt:i4>4</vt:i4>
      </vt:variant>
    </vt:vector>
  </HeadingPairs>
  <TitlesOfParts>
    <vt:vector size="16" baseType="lpstr">
      <vt:lpstr>Akhbar MT</vt:lpstr>
      <vt:lpstr>Arial</vt:lpstr>
      <vt:lpstr>Calibri</vt:lpstr>
      <vt:lpstr>Calibri Light</vt:lpstr>
      <vt:lpstr>Century Gothic</vt:lpstr>
      <vt:lpstr>Corbel</vt:lpstr>
      <vt:lpstr>Dubai Medium</vt:lpstr>
      <vt:lpstr>Helvetica</vt:lpstr>
      <vt:lpstr>Tahoma</vt:lpstr>
      <vt:lpstr>Times New Roman</vt:lpstr>
      <vt:lpstr>Parallax</vt:lpstr>
      <vt:lpstr>نسق Office</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إنشاء مشروع معســكر صحار (مشروع ثعلب)</dc:title>
  <dc:creator>abdulaziz alnaabi</dc:creator>
  <cp:lastModifiedBy>lenovo</cp:lastModifiedBy>
  <cp:revision>762</cp:revision>
  <cp:lastPrinted>2023-05-08T10:39:10Z</cp:lastPrinted>
  <dcterms:created xsi:type="dcterms:W3CDTF">2018-01-27T06:59:46Z</dcterms:created>
  <dcterms:modified xsi:type="dcterms:W3CDTF">2025-03-06T06:40:46Z</dcterms:modified>
</cp:coreProperties>
</file>