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2" r:id="rId2"/>
    <p:sldId id="256" r:id="rId3"/>
    <p:sldId id="27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7462500" cy="97536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H SarabunPSK" panose="020B0500040200020003" pitchFamily="34" charset="-34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5" d="100"/>
          <a:sy n="35" d="100"/>
        </p:scale>
        <p:origin x="819" y="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5E0A9A-3F88-4DCF-B162-11DA3D79A5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F1246C3-76A0-460C-93C0-E4B1D5F206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462500" cy="9906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A64E694-C0B3-48AE-8552-E7556FF7D77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01650" y="3389508"/>
            <a:ext cx="16764000" cy="373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The 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effect</a:t>
            </a:r>
            <a:r>
              <a:rPr kumimoji="0" lang="th-TH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of 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coffee</a:t>
            </a:r>
            <a:r>
              <a:rPr kumimoji="0" lang="th-TH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grounds</a:t>
            </a:r>
            <a:r>
              <a:rPr kumimoji="0" lang="th-TH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on</a:t>
            </a:r>
            <a:r>
              <a:rPr kumimoji="0" lang="th-TH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soil</a:t>
            </a:r>
            <a:r>
              <a:rPr kumimoji="0" lang="th-TH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properties</a:t>
            </a:r>
            <a:endParaRPr kumimoji="0" lang="th-TH" altLang="th-TH" sz="8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in</a:t>
            </a:r>
            <a:r>
              <a:rPr kumimoji="0" lang="th-TH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a 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demonstration</a:t>
            </a:r>
            <a:r>
              <a:rPr kumimoji="0" lang="th-TH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rice</a:t>
            </a:r>
            <a:r>
              <a:rPr kumimoji="0" lang="th-TH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paddy</a:t>
            </a:r>
            <a:r>
              <a:rPr kumimoji="0" lang="th-TH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plot</a:t>
            </a:r>
            <a:r>
              <a:rPr kumimoji="0" lang="th-TH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, 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Somde</a:t>
            </a:r>
            <a:r>
              <a:rPr kumimoji="0" lang="en-US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pittayakom</a:t>
            </a:r>
            <a:r>
              <a:rPr kumimoji="0" lang="th-TH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School</a:t>
            </a:r>
            <a:r>
              <a:rPr kumimoji="0" lang="th-TH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, 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Somde</a:t>
            </a:r>
            <a:r>
              <a:rPr kumimoji="0" lang="en-US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t</a:t>
            </a:r>
            <a:r>
              <a:rPr kumimoji="0" lang="th-TH" altLang="th-TH" sz="8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8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District</a:t>
            </a:r>
            <a:r>
              <a:rPr kumimoji="0" lang="th-TH" alt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, </a:t>
            </a:r>
            <a:r>
              <a:rPr kumimoji="0" lang="th-TH" altLang="th-TH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Kalasin</a:t>
            </a:r>
            <a:r>
              <a:rPr kumimoji="0" lang="th-TH" altLang="th-TH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kumimoji="0" lang="th-TH" altLang="th-TH" sz="2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Province</a:t>
            </a:r>
            <a:r>
              <a:rPr kumimoji="0" lang="th-TH" altLang="th-TH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.</a:t>
            </a:r>
            <a:r>
              <a:rPr kumimoji="0" lang="en-US" altLang="th-TH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th-TH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593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912C815-96CA-4BA0-BEA8-01C557E3A4DE}"/>
              </a:ext>
            </a:extLst>
          </p:cNvPr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326C9FA-33E5-441F-BFD5-6EDBDB3623C9}"/>
                </a:ext>
              </a:extLst>
            </p:cNvPr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55C9D6BB-E45D-45E5-AAE9-21ADCEA206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884" y="1295400"/>
            <a:ext cx="10234732" cy="655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31936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7475203" cy="9753600"/>
            <a:chOff x="0" y="0"/>
            <a:chExt cx="23300271" cy="13004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00310" cy="13004800"/>
            </a:xfrm>
            <a:custGeom>
              <a:avLst/>
              <a:gdLst/>
              <a:ahLst/>
              <a:cxnLst/>
              <a:rect l="l" t="t" r="r" b="b"/>
              <a:pathLst>
                <a:path w="23300310" h="13004800">
                  <a:moveTo>
                    <a:pt x="0" y="0"/>
                  </a:moveTo>
                  <a:lnTo>
                    <a:pt x="23300310" y="0"/>
                  </a:lnTo>
                  <a:lnTo>
                    <a:pt x="23300310" y="13004800"/>
                  </a:lnTo>
                  <a:lnTo>
                    <a:pt x="0" y="1300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27</Words>
  <Application>Microsoft Office PowerPoint</Application>
  <PresentationFormat>กำหนดเอง</PresentationFormat>
  <Paragraphs>2</Paragraphs>
  <Slides>17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17</vt:i4>
      </vt:variant>
    </vt:vector>
  </HeadingPairs>
  <TitlesOfParts>
    <vt:vector size="21" baseType="lpstr">
      <vt:lpstr>Calibri</vt:lpstr>
      <vt:lpstr>Arial</vt:lpstr>
      <vt:lpstr>TH SarabunPSK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Coffee_Grounds_Soil_Regeneration.pdf</dc:title>
  <cp:lastModifiedBy>USER</cp:lastModifiedBy>
  <cp:revision>4</cp:revision>
  <dcterms:created xsi:type="dcterms:W3CDTF">2006-08-16T00:00:00Z</dcterms:created>
  <dcterms:modified xsi:type="dcterms:W3CDTF">2026-01-30T10:42:20Z</dcterms:modified>
  <dc:identifier>DAG_4JWOGtM</dc:identifier>
</cp:coreProperties>
</file>