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9831224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11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-480273"/>
          <a:ext cx="9144000" cy="7358802"/>
          <a:chOff x="0" y="-480273"/>
          <a:chExt cx="9144000" cy="7358802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0273"/>
            <a:ext cx="9144000" cy="78390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47">
  <a:themeElements>
    <a:clrScheme name="Theme4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2024-03-01T12:26:13Z</dcterms:created>
  <dcterms:modified xsi:type="dcterms:W3CDTF">2024-03-01T12:26:13Z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