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Lst>
  <p:sldSz cx="35999738" cy="35999738"/>
  <p:notesSz cx="6858000" cy="9144000"/>
  <p:defaultTextStyle>
    <a:defPPr>
      <a:defRPr lang="en-US"/>
    </a:defPPr>
    <a:lvl1pPr marL="0" algn="l" defTabSz="3466675" rtl="0" eaLnBrk="1" latinLnBrk="0" hangingPunct="1">
      <a:defRPr sz="6800" kern="1200">
        <a:solidFill>
          <a:schemeClr val="tx1"/>
        </a:solidFill>
        <a:latin typeface="+mn-lt"/>
        <a:ea typeface="+mn-ea"/>
        <a:cs typeface="+mn-cs"/>
      </a:defRPr>
    </a:lvl1pPr>
    <a:lvl2pPr marL="1733340" algn="l" defTabSz="3466675" rtl="0" eaLnBrk="1" latinLnBrk="0" hangingPunct="1">
      <a:defRPr sz="6800" kern="1200">
        <a:solidFill>
          <a:schemeClr val="tx1"/>
        </a:solidFill>
        <a:latin typeface="+mn-lt"/>
        <a:ea typeface="+mn-ea"/>
        <a:cs typeface="+mn-cs"/>
      </a:defRPr>
    </a:lvl2pPr>
    <a:lvl3pPr marL="3466675" algn="l" defTabSz="3466675" rtl="0" eaLnBrk="1" latinLnBrk="0" hangingPunct="1">
      <a:defRPr sz="6800" kern="1200">
        <a:solidFill>
          <a:schemeClr val="tx1"/>
        </a:solidFill>
        <a:latin typeface="+mn-lt"/>
        <a:ea typeface="+mn-ea"/>
        <a:cs typeface="+mn-cs"/>
      </a:defRPr>
    </a:lvl3pPr>
    <a:lvl4pPr marL="5200015" algn="l" defTabSz="3466675" rtl="0" eaLnBrk="1" latinLnBrk="0" hangingPunct="1">
      <a:defRPr sz="6800" kern="1200">
        <a:solidFill>
          <a:schemeClr val="tx1"/>
        </a:solidFill>
        <a:latin typeface="+mn-lt"/>
        <a:ea typeface="+mn-ea"/>
        <a:cs typeface="+mn-cs"/>
      </a:defRPr>
    </a:lvl4pPr>
    <a:lvl5pPr marL="6933355" algn="l" defTabSz="3466675" rtl="0" eaLnBrk="1" latinLnBrk="0" hangingPunct="1">
      <a:defRPr sz="6800" kern="1200">
        <a:solidFill>
          <a:schemeClr val="tx1"/>
        </a:solidFill>
        <a:latin typeface="+mn-lt"/>
        <a:ea typeface="+mn-ea"/>
        <a:cs typeface="+mn-cs"/>
      </a:defRPr>
    </a:lvl5pPr>
    <a:lvl6pPr marL="8666695" algn="l" defTabSz="3466675" rtl="0" eaLnBrk="1" latinLnBrk="0" hangingPunct="1">
      <a:defRPr sz="6800" kern="1200">
        <a:solidFill>
          <a:schemeClr val="tx1"/>
        </a:solidFill>
        <a:latin typeface="+mn-lt"/>
        <a:ea typeface="+mn-ea"/>
        <a:cs typeface="+mn-cs"/>
      </a:defRPr>
    </a:lvl6pPr>
    <a:lvl7pPr marL="10400031" algn="l" defTabSz="3466675" rtl="0" eaLnBrk="1" latinLnBrk="0" hangingPunct="1">
      <a:defRPr sz="6800" kern="1200">
        <a:solidFill>
          <a:schemeClr val="tx1"/>
        </a:solidFill>
        <a:latin typeface="+mn-lt"/>
        <a:ea typeface="+mn-ea"/>
        <a:cs typeface="+mn-cs"/>
      </a:defRPr>
    </a:lvl7pPr>
    <a:lvl8pPr marL="12133371" algn="l" defTabSz="3466675" rtl="0" eaLnBrk="1" latinLnBrk="0" hangingPunct="1">
      <a:defRPr sz="6800" kern="1200">
        <a:solidFill>
          <a:schemeClr val="tx1"/>
        </a:solidFill>
        <a:latin typeface="+mn-lt"/>
        <a:ea typeface="+mn-ea"/>
        <a:cs typeface="+mn-cs"/>
      </a:defRPr>
    </a:lvl8pPr>
    <a:lvl9pPr marL="13866706" algn="l" defTabSz="3466675" rtl="0" eaLnBrk="1" latinLnBrk="0" hangingPunct="1">
      <a:defRPr sz="6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39" userDrawn="1">
          <p15:clr>
            <a:srgbClr val="A4A3A4"/>
          </p15:clr>
        </p15:guide>
        <p15:guide id="2" pos="113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995" autoAdjust="0"/>
    <p:restoredTop sz="94660"/>
  </p:normalViewPr>
  <p:slideViewPr>
    <p:cSldViewPr snapToGrid="0">
      <p:cViewPr>
        <p:scale>
          <a:sx n="33" d="100"/>
          <a:sy n="33" d="100"/>
        </p:scale>
        <p:origin x="252" y="-4296"/>
      </p:cViewPr>
      <p:guideLst>
        <p:guide orient="horz" pos="11339"/>
        <p:guide pos="113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99981" y="11183254"/>
            <a:ext cx="30599777" cy="7716611"/>
          </a:xfrm>
        </p:spPr>
        <p:txBody>
          <a:bodyPr/>
          <a:lstStyle/>
          <a:p>
            <a:r>
              <a:rPr lang="en-US"/>
              <a:t>Click to edit Master title style</a:t>
            </a:r>
          </a:p>
        </p:txBody>
      </p:sp>
      <p:sp>
        <p:nvSpPr>
          <p:cNvPr id="3" name="Subtitle 2"/>
          <p:cNvSpPr>
            <a:spLocks noGrp="1"/>
          </p:cNvSpPr>
          <p:nvPr>
            <p:ph type="subTitle" idx="1"/>
          </p:nvPr>
        </p:nvSpPr>
        <p:spPr>
          <a:xfrm>
            <a:off x="5399961" y="20399853"/>
            <a:ext cx="25199817" cy="9199933"/>
          </a:xfrm>
        </p:spPr>
        <p:txBody>
          <a:bodyPr/>
          <a:lstStyle>
            <a:lvl1pPr marL="0" indent="0" algn="ctr">
              <a:buNone/>
              <a:defRPr>
                <a:solidFill>
                  <a:schemeClr val="tx1">
                    <a:tint val="75000"/>
                  </a:schemeClr>
                </a:solidFill>
              </a:defRPr>
            </a:lvl1pPr>
            <a:lvl2pPr marL="1766359" indent="0" algn="ctr">
              <a:buNone/>
              <a:defRPr>
                <a:solidFill>
                  <a:schemeClr val="tx1">
                    <a:tint val="75000"/>
                  </a:schemeClr>
                </a:solidFill>
              </a:defRPr>
            </a:lvl2pPr>
            <a:lvl3pPr marL="3532719" indent="0" algn="ctr">
              <a:buNone/>
              <a:defRPr>
                <a:solidFill>
                  <a:schemeClr val="tx1">
                    <a:tint val="75000"/>
                  </a:schemeClr>
                </a:solidFill>
              </a:defRPr>
            </a:lvl3pPr>
            <a:lvl4pPr marL="5299078" indent="0" algn="ctr">
              <a:buNone/>
              <a:defRPr>
                <a:solidFill>
                  <a:schemeClr val="tx1">
                    <a:tint val="75000"/>
                  </a:schemeClr>
                </a:solidFill>
              </a:defRPr>
            </a:lvl4pPr>
            <a:lvl5pPr marL="7065441" indent="0" algn="ctr">
              <a:buNone/>
              <a:defRPr>
                <a:solidFill>
                  <a:schemeClr val="tx1">
                    <a:tint val="75000"/>
                  </a:schemeClr>
                </a:solidFill>
              </a:defRPr>
            </a:lvl5pPr>
            <a:lvl6pPr marL="8831799" indent="0" algn="ctr">
              <a:buNone/>
              <a:defRPr>
                <a:solidFill>
                  <a:schemeClr val="tx1">
                    <a:tint val="75000"/>
                  </a:schemeClr>
                </a:solidFill>
              </a:defRPr>
            </a:lvl6pPr>
            <a:lvl7pPr marL="10598159" indent="0" algn="ctr">
              <a:buNone/>
              <a:defRPr>
                <a:solidFill>
                  <a:schemeClr val="tx1">
                    <a:tint val="75000"/>
                  </a:schemeClr>
                </a:solidFill>
              </a:defRPr>
            </a:lvl7pPr>
            <a:lvl8pPr marL="12364518" indent="0" algn="ctr">
              <a:buNone/>
              <a:defRPr>
                <a:solidFill>
                  <a:schemeClr val="tx1">
                    <a:tint val="75000"/>
                  </a:schemeClr>
                </a:solidFill>
              </a:defRPr>
            </a:lvl8pPr>
            <a:lvl9pPr marL="1413087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E2D0E98-7B93-4C78-9749-35101AD44051}" type="datetimeFigureOut">
              <a:rPr lang="en-GB" smtClean="0"/>
              <a:t>08/03/2023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42C5E7-FDC9-4DC8-968C-DE63F3EF845B}" type="slidenum">
              <a:rPr lang="en-GB" smtClean="0"/>
              <a:t>‹#›</a:t>
            </a:fld>
            <a:endParaRPr lang="en-GB"/>
          </a:p>
        </p:txBody>
      </p:sp>
    </p:spTree>
    <p:extLst>
      <p:ext uri="{BB962C8B-B14F-4D97-AF65-F5344CB8AC3E}">
        <p14:creationId xmlns:p14="http://schemas.microsoft.com/office/powerpoint/2010/main" val="1847012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2D0E98-7B93-4C78-9749-35101AD44051}" type="datetimeFigureOut">
              <a:rPr lang="en-GB" smtClean="0"/>
              <a:t>08/03/2023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42C5E7-FDC9-4DC8-968C-DE63F3EF845B}" type="slidenum">
              <a:rPr lang="en-GB" smtClean="0"/>
              <a:t>‹#›</a:t>
            </a:fld>
            <a:endParaRPr lang="en-GB"/>
          </a:p>
        </p:txBody>
      </p:sp>
    </p:spTree>
    <p:extLst>
      <p:ext uri="{BB962C8B-B14F-4D97-AF65-F5344CB8AC3E}">
        <p14:creationId xmlns:p14="http://schemas.microsoft.com/office/powerpoint/2010/main" val="4145833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099810" y="1441661"/>
            <a:ext cx="8099941" cy="3071644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99988" y="1441661"/>
            <a:ext cx="23699828" cy="307164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2D0E98-7B93-4C78-9749-35101AD44051}" type="datetimeFigureOut">
              <a:rPr lang="en-GB" smtClean="0"/>
              <a:t>08/03/2023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42C5E7-FDC9-4DC8-968C-DE63F3EF845B}" type="slidenum">
              <a:rPr lang="en-GB" smtClean="0"/>
              <a:t>‹#›</a:t>
            </a:fld>
            <a:endParaRPr lang="en-GB"/>
          </a:p>
        </p:txBody>
      </p:sp>
    </p:spTree>
    <p:extLst>
      <p:ext uri="{BB962C8B-B14F-4D97-AF65-F5344CB8AC3E}">
        <p14:creationId xmlns:p14="http://schemas.microsoft.com/office/powerpoint/2010/main" val="1636777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2D0E98-7B93-4C78-9749-35101AD44051}" type="datetimeFigureOut">
              <a:rPr lang="en-GB" smtClean="0"/>
              <a:t>08/03/2023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42C5E7-FDC9-4DC8-968C-DE63F3EF845B}" type="slidenum">
              <a:rPr lang="en-GB" smtClean="0"/>
              <a:t>‹#›</a:t>
            </a:fld>
            <a:endParaRPr lang="en-GB"/>
          </a:p>
        </p:txBody>
      </p:sp>
    </p:spTree>
    <p:extLst>
      <p:ext uri="{BB962C8B-B14F-4D97-AF65-F5344CB8AC3E}">
        <p14:creationId xmlns:p14="http://schemas.microsoft.com/office/powerpoint/2010/main" val="954650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43732" y="23133167"/>
            <a:ext cx="30599777" cy="7149948"/>
          </a:xfrm>
        </p:spPr>
        <p:txBody>
          <a:bodyPr anchor="t"/>
          <a:lstStyle>
            <a:lvl1pPr algn="l">
              <a:defRPr sz="15493" b="1" cap="all"/>
            </a:lvl1pPr>
          </a:lstStyle>
          <a:p>
            <a:r>
              <a:rPr lang="en-US"/>
              <a:t>Click to edit Master title style</a:t>
            </a:r>
          </a:p>
        </p:txBody>
      </p:sp>
      <p:sp>
        <p:nvSpPr>
          <p:cNvPr id="3" name="Text Placeholder 2"/>
          <p:cNvSpPr>
            <a:spLocks noGrp="1"/>
          </p:cNvSpPr>
          <p:nvPr>
            <p:ph type="body" idx="1"/>
          </p:nvPr>
        </p:nvSpPr>
        <p:spPr>
          <a:xfrm>
            <a:off x="2843732" y="15258235"/>
            <a:ext cx="30599777" cy="7874940"/>
          </a:xfrm>
        </p:spPr>
        <p:txBody>
          <a:bodyPr anchor="b"/>
          <a:lstStyle>
            <a:lvl1pPr marL="0" indent="0">
              <a:buNone/>
              <a:defRPr sz="7703">
                <a:solidFill>
                  <a:schemeClr val="tx1">
                    <a:tint val="75000"/>
                  </a:schemeClr>
                </a:solidFill>
              </a:defRPr>
            </a:lvl1pPr>
            <a:lvl2pPr marL="1766359" indent="0">
              <a:buNone/>
              <a:defRPr sz="6934">
                <a:solidFill>
                  <a:schemeClr val="tx1">
                    <a:tint val="75000"/>
                  </a:schemeClr>
                </a:solidFill>
              </a:defRPr>
            </a:lvl2pPr>
            <a:lvl3pPr marL="3532719" indent="0">
              <a:buNone/>
              <a:defRPr sz="6162">
                <a:solidFill>
                  <a:schemeClr val="tx1">
                    <a:tint val="75000"/>
                  </a:schemeClr>
                </a:solidFill>
              </a:defRPr>
            </a:lvl3pPr>
            <a:lvl4pPr marL="5299078" indent="0">
              <a:buNone/>
              <a:defRPr sz="5392">
                <a:solidFill>
                  <a:schemeClr val="tx1">
                    <a:tint val="75000"/>
                  </a:schemeClr>
                </a:solidFill>
              </a:defRPr>
            </a:lvl4pPr>
            <a:lvl5pPr marL="7065441" indent="0">
              <a:buNone/>
              <a:defRPr sz="5392">
                <a:solidFill>
                  <a:schemeClr val="tx1">
                    <a:tint val="75000"/>
                  </a:schemeClr>
                </a:solidFill>
              </a:defRPr>
            </a:lvl5pPr>
            <a:lvl6pPr marL="8831799" indent="0">
              <a:buNone/>
              <a:defRPr sz="5392">
                <a:solidFill>
                  <a:schemeClr val="tx1">
                    <a:tint val="75000"/>
                  </a:schemeClr>
                </a:solidFill>
              </a:defRPr>
            </a:lvl6pPr>
            <a:lvl7pPr marL="10598159" indent="0">
              <a:buNone/>
              <a:defRPr sz="5392">
                <a:solidFill>
                  <a:schemeClr val="tx1">
                    <a:tint val="75000"/>
                  </a:schemeClr>
                </a:solidFill>
              </a:defRPr>
            </a:lvl7pPr>
            <a:lvl8pPr marL="12364518" indent="0">
              <a:buNone/>
              <a:defRPr sz="5392">
                <a:solidFill>
                  <a:schemeClr val="tx1">
                    <a:tint val="75000"/>
                  </a:schemeClr>
                </a:solidFill>
              </a:defRPr>
            </a:lvl8pPr>
            <a:lvl9pPr marL="14130877" indent="0">
              <a:buNone/>
              <a:defRPr sz="539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2D0E98-7B93-4C78-9749-35101AD44051}" type="datetimeFigureOut">
              <a:rPr lang="en-GB" smtClean="0"/>
              <a:t>08/03/2023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42C5E7-FDC9-4DC8-968C-DE63F3EF845B}" type="slidenum">
              <a:rPr lang="en-GB" smtClean="0"/>
              <a:t>‹#›</a:t>
            </a:fld>
            <a:endParaRPr lang="en-GB"/>
          </a:p>
        </p:txBody>
      </p:sp>
    </p:spTree>
    <p:extLst>
      <p:ext uri="{BB962C8B-B14F-4D97-AF65-F5344CB8AC3E}">
        <p14:creationId xmlns:p14="http://schemas.microsoft.com/office/powerpoint/2010/main" val="1962237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99987" y="8399949"/>
            <a:ext cx="15899884" cy="23758163"/>
          </a:xfrm>
        </p:spPr>
        <p:txBody>
          <a:bodyPr/>
          <a:lstStyle>
            <a:lvl1pPr>
              <a:defRPr sz="10784"/>
            </a:lvl1pPr>
            <a:lvl2pPr>
              <a:defRPr sz="9245"/>
            </a:lvl2pPr>
            <a:lvl3pPr>
              <a:defRPr sz="7703"/>
            </a:lvl3pPr>
            <a:lvl4pPr>
              <a:defRPr sz="6934"/>
            </a:lvl4pPr>
            <a:lvl5pPr>
              <a:defRPr sz="6934"/>
            </a:lvl5pPr>
            <a:lvl6pPr>
              <a:defRPr sz="6934"/>
            </a:lvl6pPr>
            <a:lvl7pPr>
              <a:defRPr sz="6934"/>
            </a:lvl7pPr>
            <a:lvl8pPr>
              <a:defRPr sz="6934"/>
            </a:lvl8pPr>
            <a:lvl9pPr>
              <a:defRPr sz="693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8299867" y="8399949"/>
            <a:ext cx="15899884" cy="23758163"/>
          </a:xfrm>
        </p:spPr>
        <p:txBody>
          <a:bodyPr/>
          <a:lstStyle>
            <a:lvl1pPr>
              <a:defRPr sz="10784"/>
            </a:lvl1pPr>
            <a:lvl2pPr>
              <a:defRPr sz="9245"/>
            </a:lvl2pPr>
            <a:lvl3pPr>
              <a:defRPr sz="7703"/>
            </a:lvl3pPr>
            <a:lvl4pPr>
              <a:defRPr sz="6934"/>
            </a:lvl4pPr>
            <a:lvl5pPr>
              <a:defRPr sz="6934"/>
            </a:lvl5pPr>
            <a:lvl6pPr>
              <a:defRPr sz="6934"/>
            </a:lvl6pPr>
            <a:lvl7pPr>
              <a:defRPr sz="6934"/>
            </a:lvl7pPr>
            <a:lvl8pPr>
              <a:defRPr sz="6934"/>
            </a:lvl8pPr>
            <a:lvl9pPr>
              <a:defRPr sz="693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2D0E98-7B93-4C78-9749-35101AD44051}" type="datetimeFigureOut">
              <a:rPr lang="en-GB" smtClean="0"/>
              <a:t>08/03/2023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42C5E7-FDC9-4DC8-968C-DE63F3EF845B}" type="slidenum">
              <a:rPr lang="en-GB" smtClean="0"/>
              <a:t>‹#›</a:t>
            </a:fld>
            <a:endParaRPr lang="en-GB"/>
          </a:p>
        </p:txBody>
      </p:sp>
    </p:spTree>
    <p:extLst>
      <p:ext uri="{BB962C8B-B14F-4D97-AF65-F5344CB8AC3E}">
        <p14:creationId xmlns:p14="http://schemas.microsoft.com/office/powerpoint/2010/main" val="1372750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799988" y="8058279"/>
            <a:ext cx="15906136" cy="3358307"/>
          </a:xfrm>
        </p:spPr>
        <p:txBody>
          <a:bodyPr anchor="b"/>
          <a:lstStyle>
            <a:lvl1pPr marL="0" indent="0">
              <a:buNone/>
              <a:defRPr sz="9245" b="1"/>
            </a:lvl1pPr>
            <a:lvl2pPr marL="1766359" indent="0">
              <a:buNone/>
              <a:defRPr sz="7703" b="1"/>
            </a:lvl2pPr>
            <a:lvl3pPr marL="3532719" indent="0">
              <a:buNone/>
              <a:defRPr sz="6934" b="1"/>
            </a:lvl3pPr>
            <a:lvl4pPr marL="5299078" indent="0">
              <a:buNone/>
              <a:defRPr sz="6162" b="1"/>
            </a:lvl4pPr>
            <a:lvl5pPr marL="7065441" indent="0">
              <a:buNone/>
              <a:defRPr sz="6162" b="1"/>
            </a:lvl5pPr>
            <a:lvl6pPr marL="8831799" indent="0">
              <a:buNone/>
              <a:defRPr sz="6162" b="1"/>
            </a:lvl6pPr>
            <a:lvl7pPr marL="10598159" indent="0">
              <a:buNone/>
              <a:defRPr sz="6162" b="1"/>
            </a:lvl7pPr>
            <a:lvl8pPr marL="12364518" indent="0">
              <a:buNone/>
              <a:defRPr sz="6162" b="1"/>
            </a:lvl8pPr>
            <a:lvl9pPr marL="14130877" indent="0">
              <a:buNone/>
              <a:defRPr sz="6162" b="1"/>
            </a:lvl9pPr>
          </a:lstStyle>
          <a:p>
            <a:pPr lvl="0"/>
            <a:r>
              <a:rPr lang="en-US"/>
              <a:t>Click to edit Master text styles</a:t>
            </a:r>
          </a:p>
        </p:txBody>
      </p:sp>
      <p:sp>
        <p:nvSpPr>
          <p:cNvPr id="4" name="Content Placeholder 3"/>
          <p:cNvSpPr>
            <a:spLocks noGrp="1"/>
          </p:cNvSpPr>
          <p:nvPr>
            <p:ph sz="half" idx="2"/>
          </p:nvPr>
        </p:nvSpPr>
        <p:spPr>
          <a:xfrm>
            <a:off x="1799988" y="11416584"/>
            <a:ext cx="15906136" cy="20741518"/>
          </a:xfrm>
        </p:spPr>
        <p:txBody>
          <a:bodyPr/>
          <a:lstStyle>
            <a:lvl1pPr>
              <a:defRPr sz="9245"/>
            </a:lvl1pPr>
            <a:lvl2pPr>
              <a:defRPr sz="7703"/>
            </a:lvl2pPr>
            <a:lvl3pPr>
              <a:defRPr sz="6934"/>
            </a:lvl3pPr>
            <a:lvl4pPr>
              <a:defRPr sz="6162"/>
            </a:lvl4pPr>
            <a:lvl5pPr>
              <a:defRPr sz="6162"/>
            </a:lvl5pPr>
            <a:lvl6pPr>
              <a:defRPr sz="6162"/>
            </a:lvl6pPr>
            <a:lvl7pPr>
              <a:defRPr sz="6162"/>
            </a:lvl7pPr>
            <a:lvl8pPr>
              <a:defRPr sz="6162"/>
            </a:lvl8pPr>
            <a:lvl9pPr>
              <a:defRPr sz="61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8287373" y="8058279"/>
            <a:ext cx="15912384" cy="3358307"/>
          </a:xfrm>
        </p:spPr>
        <p:txBody>
          <a:bodyPr anchor="b"/>
          <a:lstStyle>
            <a:lvl1pPr marL="0" indent="0">
              <a:buNone/>
              <a:defRPr sz="9245" b="1"/>
            </a:lvl1pPr>
            <a:lvl2pPr marL="1766359" indent="0">
              <a:buNone/>
              <a:defRPr sz="7703" b="1"/>
            </a:lvl2pPr>
            <a:lvl3pPr marL="3532719" indent="0">
              <a:buNone/>
              <a:defRPr sz="6934" b="1"/>
            </a:lvl3pPr>
            <a:lvl4pPr marL="5299078" indent="0">
              <a:buNone/>
              <a:defRPr sz="6162" b="1"/>
            </a:lvl4pPr>
            <a:lvl5pPr marL="7065441" indent="0">
              <a:buNone/>
              <a:defRPr sz="6162" b="1"/>
            </a:lvl5pPr>
            <a:lvl6pPr marL="8831799" indent="0">
              <a:buNone/>
              <a:defRPr sz="6162" b="1"/>
            </a:lvl6pPr>
            <a:lvl7pPr marL="10598159" indent="0">
              <a:buNone/>
              <a:defRPr sz="6162" b="1"/>
            </a:lvl7pPr>
            <a:lvl8pPr marL="12364518" indent="0">
              <a:buNone/>
              <a:defRPr sz="6162" b="1"/>
            </a:lvl8pPr>
            <a:lvl9pPr marL="14130877" indent="0">
              <a:buNone/>
              <a:defRPr sz="6162" b="1"/>
            </a:lvl9pPr>
          </a:lstStyle>
          <a:p>
            <a:pPr lvl="0"/>
            <a:r>
              <a:rPr lang="en-US"/>
              <a:t>Click to edit Master text styles</a:t>
            </a:r>
          </a:p>
        </p:txBody>
      </p:sp>
      <p:sp>
        <p:nvSpPr>
          <p:cNvPr id="6" name="Content Placeholder 5"/>
          <p:cNvSpPr>
            <a:spLocks noGrp="1"/>
          </p:cNvSpPr>
          <p:nvPr>
            <p:ph sz="quarter" idx="4"/>
          </p:nvPr>
        </p:nvSpPr>
        <p:spPr>
          <a:xfrm>
            <a:off x="18287373" y="11416584"/>
            <a:ext cx="15912384" cy="20741518"/>
          </a:xfrm>
        </p:spPr>
        <p:txBody>
          <a:bodyPr/>
          <a:lstStyle>
            <a:lvl1pPr>
              <a:defRPr sz="9245"/>
            </a:lvl1pPr>
            <a:lvl2pPr>
              <a:defRPr sz="7703"/>
            </a:lvl2pPr>
            <a:lvl3pPr>
              <a:defRPr sz="6934"/>
            </a:lvl3pPr>
            <a:lvl4pPr>
              <a:defRPr sz="6162"/>
            </a:lvl4pPr>
            <a:lvl5pPr>
              <a:defRPr sz="6162"/>
            </a:lvl5pPr>
            <a:lvl6pPr>
              <a:defRPr sz="6162"/>
            </a:lvl6pPr>
            <a:lvl7pPr>
              <a:defRPr sz="6162"/>
            </a:lvl7pPr>
            <a:lvl8pPr>
              <a:defRPr sz="6162"/>
            </a:lvl8pPr>
            <a:lvl9pPr>
              <a:defRPr sz="61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2D0E98-7B93-4C78-9749-35101AD44051}" type="datetimeFigureOut">
              <a:rPr lang="en-GB" smtClean="0"/>
              <a:t>08/03/2023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742C5E7-FDC9-4DC8-968C-DE63F3EF845B}" type="slidenum">
              <a:rPr lang="en-GB" smtClean="0"/>
              <a:t>‹#›</a:t>
            </a:fld>
            <a:endParaRPr lang="en-GB"/>
          </a:p>
        </p:txBody>
      </p:sp>
    </p:spTree>
    <p:extLst>
      <p:ext uri="{BB962C8B-B14F-4D97-AF65-F5344CB8AC3E}">
        <p14:creationId xmlns:p14="http://schemas.microsoft.com/office/powerpoint/2010/main" val="2078202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2D0E98-7B93-4C78-9749-35101AD44051}" type="datetimeFigureOut">
              <a:rPr lang="en-GB" smtClean="0"/>
              <a:t>08/03/2023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742C5E7-FDC9-4DC8-968C-DE63F3EF845B}" type="slidenum">
              <a:rPr lang="en-GB" smtClean="0"/>
              <a:t>‹#›</a:t>
            </a:fld>
            <a:endParaRPr lang="en-GB"/>
          </a:p>
        </p:txBody>
      </p:sp>
    </p:spTree>
    <p:extLst>
      <p:ext uri="{BB962C8B-B14F-4D97-AF65-F5344CB8AC3E}">
        <p14:creationId xmlns:p14="http://schemas.microsoft.com/office/powerpoint/2010/main" val="3005519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2D0E98-7B93-4C78-9749-35101AD44051}" type="datetimeFigureOut">
              <a:rPr lang="en-GB" smtClean="0"/>
              <a:t>08/03/2023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742C5E7-FDC9-4DC8-968C-DE63F3EF845B}" type="slidenum">
              <a:rPr lang="en-GB" smtClean="0"/>
              <a:t>‹#›</a:t>
            </a:fld>
            <a:endParaRPr lang="en-GB"/>
          </a:p>
        </p:txBody>
      </p:sp>
    </p:spTree>
    <p:extLst>
      <p:ext uri="{BB962C8B-B14F-4D97-AF65-F5344CB8AC3E}">
        <p14:creationId xmlns:p14="http://schemas.microsoft.com/office/powerpoint/2010/main" val="2226557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9989" y="1433323"/>
            <a:ext cx="11843666" cy="6099956"/>
          </a:xfrm>
        </p:spPr>
        <p:txBody>
          <a:bodyPr anchor="b"/>
          <a:lstStyle>
            <a:lvl1pPr algn="l">
              <a:defRPr sz="7703" b="1"/>
            </a:lvl1pPr>
          </a:lstStyle>
          <a:p>
            <a:r>
              <a:rPr lang="en-US"/>
              <a:t>Click to edit Master title style</a:t>
            </a:r>
          </a:p>
        </p:txBody>
      </p:sp>
      <p:sp>
        <p:nvSpPr>
          <p:cNvPr id="3" name="Content Placeholder 2"/>
          <p:cNvSpPr>
            <a:spLocks noGrp="1"/>
          </p:cNvSpPr>
          <p:nvPr>
            <p:ph idx="1"/>
          </p:nvPr>
        </p:nvSpPr>
        <p:spPr>
          <a:xfrm>
            <a:off x="14074897" y="1433333"/>
            <a:ext cx="20124854" cy="30724779"/>
          </a:xfrm>
        </p:spPr>
        <p:txBody>
          <a:bodyPr/>
          <a:lstStyle>
            <a:lvl1pPr>
              <a:defRPr sz="12326"/>
            </a:lvl1pPr>
            <a:lvl2pPr>
              <a:defRPr sz="10784"/>
            </a:lvl2pPr>
            <a:lvl3pPr>
              <a:defRPr sz="9245"/>
            </a:lvl3pPr>
            <a:lvl4pPr>
              <a:defRPr sz="7703"/>
            </a:lvl4pPr>
            <a:lvl5pPr>
              <a:defRPr sz="7703"/>
            </a:lvl5pPr>
            <a:lvl6pPr>
              <a:defRPr sz="7703"/>
            </a:lvl6pPr>
            <a:lvl7pPr>
              <a:defRPr sz="7703"/>
            </a:lvl7pPr>
            <a:lvl8pPr>
              <a:defRPr sz="7703"/>
            </a:lvl8pPr>
            <a:lvl9pPr>
              <a:defRPr sz="770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799989" y="7533289"/>
            <a:ext cx="11843666" cy="24624823"/>
          </a:xfrm>
        </p:spPr>
        <p:txBody>
          <a:bodyPr/>
          <a:lstStyle>
            <a:lvl1pPr marL="0" indent="0">
              <a:buNone/>
              <a:defRPr sz="5392"/>
            </a:lvl1pPr>
            <a:lvl2pPr marL="1766359" indent="0">
              <a:buNone/>
              <a:defRPr sz="4622"/>
            </a:lvl2pPr>
            <a:lvl3pPr marL="3532719" indent="0">
              <a:buNone/>
              <a:defRPr sz="3852"/>
            </a:lvl3pPr>
            <a:lvl4pPr marL="5299078" indent="0">
              <a:buNone/>
              <a:defRPr sz="3509"/>
            </a:lvl4pPr>
            <a:lvl5pPr marL="7065441" indent="0">
              <a:buNone/>
              <a:defRPr sz="3509"/>
            </a:lvl5pPr>
            <a:lvl6pPr marL="8831799" indent="0">
              <a:buNone/>
              <a:defRPr sz="3509"/>
            </a:lvl6pPr>
            <a:lvl7pPr marL="10598159" indent="0">
              <a:buNone/>
              <a:defRPr sz="3509"/>
            </a:lvl7pPr>
            <a:lvl8pPr marL="12364518" indent="0">
              <a:buNone/>
              <a:defRPr sz="3509"/>
            </a:lvl8pPr>
            <a:lvl9pPr marL="14130877" indent="0">
              <a:buNone/>
              <a:defRPr sz="3509"/>
            </a:lvl9pPr>
          </a:lstStyle>
          <a:p>
            <a:pPr lvl="0"/>
            <a:r>
              <a:rPr lang="en-US"/>
              <a:t>Click to edit Master text styles</a:t>
            </a:r>
          </a:p>
        </p:txBody>
      </p:sp>
      <p:sp>
        <p:nvSpPr>
          <p:cNvPr id="5" name="Date Placeholder 4"/>
          <p:cNvSpPr>
            <a:spLocks noGrp="1"/>
          </p:cNvSpPr>
          <p:nvPr>
            <p:ph type="dt" sz="half" idx="10"/>
          </p:nvPr>
        </p:nvSpPr>
        <p:spPr/>
        <p:txBody>
          <a:bodyPr/>
          <a:lstStyle/>
          <a:p>
            <a:fld id="{6E2D0E98-7B93-4C78-9749-35101AD44051}" type="datetimeFigureOut">
              <a:rPr lang="en-GB" smtClean="0"/>
              <a:t>08/03/2023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42C5E7-FDC9-4DC8-968C-DE63F3EF845B}" type="slidenum">
              <a:rPr lang="en-GB" smtClean="0"/>
              <a:t>‹#›</a:t>
            </a:fld>
            <a:endParaRPr lang="en-GB"/>
          </a:p>
        </p:txBody>
      </p:sp>
    </p:spTree>
    <p:extLst>
      <p:ext uri="{BB962C8B-B14F-4D97-AF65-F5344CB8AC3E}">
        <p14:creationId xmlns:p14="http://schemas.microsoft.com/office/powerpoint/2010/main" val="1730797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6202" y="25199818"/>
            <a:ext cx="21599843" cy="2974981"/>
          </a:xfrm>
        </p:spPr>
        <p:txBody>
          <a:bodyPr anchor="b"/>
          <a:lstStyle>
            <a:lvl1pPr algn="l">
              <a:defRPr sz="7703" b="1"/>
            </a:lvl1pPr>
          </a:lstStyle>
          <a:p>
            <a:r>
              <a:rPr lang="en-US"/>
              <a:t>Click to edit Master title style</a:t>
            </a:r>
          </a:p>
        </p:txBody>
      </p:sp>
      <p:sp>
        <p:nvSpPr>
          <p:cNvPr id="3" name="Picture Placeholder 2"/>
          <p:cNvSpPr>
            <a:spLocks noGrp="1"/>
          </p:cNvSpPr>
          <p:nvPr>
            <p:ph type="pic" idx="1"/>
          </p:nvPr>
        </p:nvSpPr>
        <p:spPr>
          <a:xfrm>
            <a:off x="7056202" y="3216643"/>
            <a:ext cx="21599843" cy="21599843"/>
          </a:xfrm>
        </p:spPr>
        <p:txBody>
          <a:bodyPr/>
          <a:lstStyle>
            <a:lvl1pPr marL="0" indent="0">
              <a:buNone/>
              <a:defRPr sz="12326"/>
            </a:lvl1pPr>
            <a:lvl2pPr marL="1766359" indent="0">
              <a:buNone/>
              <a:defRPr sz="10784"/>
            </a:lvl2pPr>
            <a:lvl3pPr marL="3532719" indent="0">
              <a:buNone/>
              <a:defRPr sz="9245"/>
            </a:lvl3pPr>
            <a:lvl4pPr marL="5299078" indent="0">
              <a:buNone/>
              <a:defRPr sz="7703"/>
            </a:lvl4pPr>
            <a:lvl5pPr marL="7065441" indent="0">
              <a:buNone/>
              <a:defRPr sz="7703"/>
            </a:lvl5pPr>
            <a:lvl6pPr marL="8831799" indent="0">
              <a:buNone/>
              <a:defRPr sz="7703"/>
            </a:lvl6pPr>
            <a:lvl7pPr marL="10598159" indent="0">
              <a:buNone/>
              <a:defRPr sz="7703"/>
            </a:lvl7pPr>
            <a:lvl8pPr marL="12364518" indent="0">
              <a:buNone/>
              <a:defRPr sz="7703"/>
            </a:lvl8pPr>
            <a:lvl9pPr marL="14130877" indent="0">
              <a:buNone/>
              <a:defRPr sz="7703"/>
            </a:lvl9pPr>
          </a:lstStyle>
          <a:p>
            <a:endParaRPr lang="en-US"/>
          </a:p>
        </p:txBody>
      </p:sp>
      <p:sp>
        <p:nvSpPr>
          <p:cNvPr id="4" name="Text Placeholder 3"/>
          <p:cNvSpPr>
            <a:spLocks noGrp="1"/>
          </p:cNvSpPr>
          <p:nvPr>
            <p:ph type="body" sz="half" idx="2"/>
          </p:nvPr>
        </p:nvSpPr>
        <p:spPr>
          <a:xfrm>
            <a:off x="7056202" y="28174799"/>
            <a:ext cx="21599843" cy="4224967"/>
          </a:xfrm>
        </p:spPr>
        <p:txBody>
          <a:bodyPr/>
          <a:lstStyle>
            <a:lvl1pPr marL="0" indent="0">
              <a:buNone/>
              <a:defRPr sz="5392"/>
            </a:lvl1pPr>
            <a:lvl2pPr marL="1766359" indent="0">
              <a:buNone/>
              <a:defRPr sz="4622"/>
            </a:lvl2pPr>
            <a:lvl3pPr marL="3532719" indent="0">
              <a:buNone/>
              <a:defRPr sz="3852"/>
            </a:lvl3pPr>
            <a:lvl4pPr marL="5299078" indent="0">
              <a:buNone/>
              <a:defRPr sz="3509"/>
            </a:lvl4pPr>
            <a:lvl5pPr marL="7065441" indent="0">
              <a:buNone/>
              <a:defRPr sz="3509"/>
            </a:lvl5pPr>
            <a:lvl6pPr marL="8831799" indent="0">
              <a:buNone/>
              <a:defRPr sz="3509"/>
            </a:lvl6pPr>
            <a:lvl7pPr marL="10598159" indent="0">
              <a:buNone/>
              <a:defRPr sz="3509"/>
            </a:lvl7pPr>
            <a:lvl8pPr marL="12364518" indent="0">
              <a:buNone/>
              <a:defRPr sz="3509"/>
            </a:lvl8pPr>
            <a:lvl9pPr marL="14130877" indent="0">
              <a:buNone/>
              <a:defRPr sz="3509"/>
            </a:lvl9pPr>
          </a:lstStyle>
          <a:p>
            <a:pPr lvl="0"/>
            <a:r>
              <a:rPr lang="en-US"/>
              <a:t>Click to edit Master text styles</a:t>
            </a:r>
          </a:p>
        </p:txBody>
      </p:sp>
      <p:sp>
        <p:nvSpPr>
          <p:cNvPr id="5" name="Date Placeholder 4"/>
          <p:cNvSpPr>
            <a:spLocks noGrp="1"/>
          </p:cNvSpPr>
          <p:nvPr>
            <p:ph type="dt" sz="half" idx="10"/>
          </p:nvPr>
        </p:nvSpPr>
        <p:spPr/>
        <p:txBody>
          <a:bodyPr/>
          <a:lstStyle/>
          <a:p>
            <a:fld id="{6E2D0E98-7B93-4C78-9749-35101AD44051}" type="datetimeFigureOut">
              <a:rPr lang="en-GB" smtClean="0"/>
              <a:t>08/03/2023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42C5E7-FDC9-4DC8-968C-DE63F3EF845B}" type="slidenum">
              <a:rPr lang="en-GB" smtClean="0"/>
              <a:t>‹#›</a:t>
            </a:fld>
            <a:endParaRPr lang="en-GB"/>
          </a:p>
        </p:txBody>
      </p:sp>
    </p:spTree>
    <p:extLst>
      <p:ext uri="{BB962C8B-B14F-4D97-AF65-F5344CB8AC3E}">
        <p14:creationId xmlns:p14="http://schemas.microsoft.com/office/powerpoint/2010/main" val="297938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99987" y="1441659"/>
            <a:ext cx="32399764" cy="5999956"/>
          </a:xfrm>
          <a:prstGeom prst="rect">
            <a:avLst/>
          </a:prstGeom>
        </p:spPr>
        <p:txBody>
          <a:bodyPr vert="horz" lIns="412733" tIns="206367" rIns="412733" bIns="206367" rtlCol="0" anchor="ctr">
            <a:normAutofit/>
          </a:bodyPr>
          <a:lstStyle/>
          <a:p>
            <a:r>
              <a:rPr lang="en-US"/>
              <a:t>Click to edit Master title style</a:t>
            </a:r>
          </a:p>
        </p:txBody>
      </p:sp>
      <p:sp>
        <p:nvSpPr>
          <p:cNvPr id="3" name="Text Placeholder 2"/>
          <p:cNvSpPr>
            <a:spLocks noGrp="1"/>
          </p:cNvSpPr>
          <p:nvPr>
            <p:ph type="body" idx="1"/>
          </p:nvPr>
        </p:nvSpPr>
        <p:spPr>
          <a:xfrm>
            <a:off x="1799987" y="8399949"/>
            <a:ext cx="32399764" cy="23758163"/>
          </a:xfrm>
          <a:prstGeom prst="rect">
            <a:avLst/>
          </a:prstGeom>
        </p:spPr>
        <p:txBody>
          <a:bodyPr vert="horz" lIns="412733" tIns="206367" rIns="412733" bIns="20636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799988" y="33366426"/>
            <a:ext cx="8399939" cy="1916653"/>
          </a:xfrm>
          <a:prstGeom prst="rect">
            <a:avLst/>
          </a:prstGeom>
        </p:spPr>
        <p:txBody>
          <a:bodyPr vert="horz" lIns="412733" tIns="206367" rIns="412733" bIns="206367" rtlCol="0" anchor="ctr"/>
          <a:lstStyle>
            <a:lvl1pPr algn="l">
              <a:defRPr sz="4622">
                <a:solidFill>
                  <a:schemeClr val="tx1">
                    <a:tint val="75000"/>
                  </a:schemeClr>
                </a:solidFill>
              </a:defRPr>
            </a:lvl1pPr>
          </a:lstStyle>
          <a:p>
            <a:fld id="{6E2D0E98-7B93-4C78-9749-35101AD44051}" type="datetimeFigureOut">
              <a:rPr lang="en-GB" smtClean="0"/>
              <a:t>08/03/2023</a:t>
            </a:fld>
            <a:endParaRPr lang="en-GB"/>
          </a:p>
        </p:txBody>
      </p:sp>
      <p:sp>
        <p:nvSpPr>
          <p:cNvPr id="5" name="Footer Placeholder 4"/>
          <p:cNvSpPr>
            <a:spLocks noGrp="1"/>
          </p:cNvSpPr>
          <p:nvPr>
            <p:ph type="ftr" sz="quarter" idx="3"/>
          </p:nvPr>
        </p:nvSpPr>
        <p:spPr>
          <a:xfrm>
            <a:off x="12299911" y="33366426"/>
            <a:ext cx="11399917" cy="1916653"/>
          </a:xfrm>
          <a:prstGeom prst="rect">
            <a:avLst/>
          </a:prstGeom>
        </p:spPr>
        <p:txBody>
          <a:bodyPr vert="horz" lIns="412733" tIns="206367" rIns="412733" bIns="206367" rtlCol="0" anchor="ctr"/>
          <a:lstStyle>
            <a:lvl1pPr algn="ctr">
              <a:defRPr sz="462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25799812" y="33366426"/>
            <a:ext cx="8399939" cy="1916653"/>
          </a:xfrm>
          <a:prstGeom prst="rect">
            <a:avLst/>
          </a:prstGeom>
        </p:spPr>
        <p:txBody>
          <a:bodyPr vert="horz" lIns="412733" tIns="206367" rIns="412733" bIns="206367" rtlCol="0" anchor="ctr"/>
          <a:lstStyle>
            <a:lvl1pPr algn="r">
              <a:defRPr sz="4622">
                <a:solidFill>
                  <a:schemeClr val="tx1">
                    <a:tint val="75000"/>
                  </a:schemeClr>
                </a:solidFill>
              </a:defRPr>
            </a:lvl1pPr>
          </a:lstStyle>
          <a:p>
            <a:fld id="{E742C5E7-FDC9-4DC8-968C-DE63F3EF845B}" type="slidenum">
              <a:rPr lang="en-GB" smtClean="0"/>
              <a:t>‹#›</a:t>
            </a:fld>
            <a:endParaRPr lang="en-GB"/>
          </a:p>
        </p:txBody>
      </p:sp>
    </p:spTree>
    <p:extLst>
      <p:ext uri="{BB962C8B-B14F-4D97-AF65-F5344CB8AC3E}">
        <p14:creationId xmlns:p14="http://schemas.microsoft.com/office/powerpoint/2010/main" val="294177867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3532719" rtl="0" eaLnBrk="1" latinLnBrk="0" hangingPunct="1">
        <a:spcBef>
          <a:spcPct val="0"/>
        </a:spcBef>
        <a:buNone/>
        <a:defRPr sz="17032" kern="1200">
          <a:solidFill>
            <a:schemeClr val="tx1"/>
          </a:solidFill>
          <a:latin typeface="+mj-lt"/>
          <a:ea typeface="+mj-ea"/>
          <a:cs typeface="+mj-cs"/>
        </a:defRPr>
      </a:lvl1pPr>
    </p:titleStyle>
    <p:bodyStyle>
      <a:lvl1pPr marL="1324770" indent="-1324770" algn="l" defTabSz="3532719" rtl="0" eaLnBrk="1" latinLnBrk="0" hangingPunct="1">
        <a:spcBef>
          <a:spcPct val="20000"/>
        </a:spcBef>
        <a:buFont typeface="Arial" panose="020B0604020202020204" pitchFamily="34" charset="0"/>
        <a:buChar char="•"/>
        <a:defRPr sz="12326" kern="1200">
          <a:solidFill>
            <a:schemeClr val="tx1"/>
          </a:solidFill>
          <a:latin typeface="+mn-lt"/>
          <a:ea typeface="+mn-ea"/>
          <a:cs typeface="+mn-cs"/>
        </a:defRPr>
      </a:lvl1pPr>
      <a:lvl2pPr marL="2870334" indent="-1103974" algn="l" defTabSz="3532719" rtl="0" eaLnBrk="1" latinLnBrk="0" hangingPunct="1">
        <a:spcBef>
          <a:spcPct val="20000"/>
        </a:spcBef>
        <a:buFont typeface="Arial" panose="020B0604020202020204" pitchFamily="34" charset="0"/>
        <a:buChar char="–"/>
        <a:defRPr sz="10784" kern="1200">
          <a:solidFill>
            <a:schemeClr val="tx1"/>
          </a:solidFill>
          <a:latin typeface="+mn-lt"/>
          <a:ea typeface="+mn-ea"/>
          <a:cs typeface="+mn-cs"/>
        </a:defRPr>
      </a:lvl2pPr>
      <a:lvl3pPr marL="4415898" indent="-883179" algn="l" defTabSz="3532719" rtl="0" eaLnBrk="1" latinLnBrk="0" hangingPunct="1">
        <a:spcBef>
          <a:spcPct val="20000"/>
        </a:spcBef>
        <a:buFont typeface="Arial" panose="020B0604020202020204" pitchFamily="34" charset="0"/>
        <a:buChar char="•"/>
        <a:defRPr sz="9245" kern="1200">
          <a:solidFill>
            <a:schemeClr val="tx1"/>
          </a:solidFill>
          <a:latin typeface="+mn-lt"/>
          <a:ea typeface="+mn-ea"/>
          <a:cs typeface="+mn-cs"/>
        </a:defRPr>
      </a:lvl3pPr>
      <a:lvl4pPr marL="6182256" indent="-883179" algn="l" defTabSz="3532719" rtl="0" eaLnBrk="1" latinLnBrk="0" hangingPunct="1">
        <a:spcBef>
          <a:spcPct val="20000"/>
        </a:spcBef>
        <a:buFont typeface="Arial" panose="020B0604020202020204" pitchFamily="34" charset="0"/>
        <a:buChar char="–"/>
        <a:defRPr sz="7703" kern="1200">
          <a:solidFill>
            <a:schemeClr val="tx1"/>
          </a:solidFill>
          <a:latin typeface="+mn-lt"/>
          <a:ea typeface="+mn-ea"/>
          <a:cs typeface="+mn-cs"/>
        </a:defRPr>
      </a:lvl4pPr>
      <a:lvl5pPr marL="7948621" indent="-883179" algn="l" defTabSz="3532719" rtl="0" eaLnBrk="1" latinLnBrk="0" hangingPunct="1">
        <a:spcBef>
          <a:spcPct val="20000"/>
        </a:spcBef>
        <a:buFont typeface="Arial" panose="020B0604020202020204" pitchFamily="34" charset="0"/>
        <a:buChar char="»"/>
        <a:defRPr sz="7703" kern="1200">
          <a:solidFill>
            <a:schemeClr val="tx1"/>
          </a:solidFill>
          <a:latin typeface="+mn-lt"/>
          <a:ea typeface="+mn-ea"/>
          <a:cs typeface="+mn-cs"/>
        </a:defRPr>
      </a:lvl5pPr>
      <a:lvl6pPr marL="9714979" indent="-883179" algn="l" defTabSz="3532719" rtl="0" eaLnBrk="1" latinLnBrk="0" hangingPunct="1">
        <a:spcBef>
          <a:spcPct val="20000"/>
        </a:spcBef>
        <a:buFont typeface="Arial" panose="020B0604020202020204" pitchFamily="34" charset="0"/>
        <a:buChar char="•"/>
        <a:defRPr sz="7703" kern="1200">
          <a:solidFill>
            <a:schemeClr val="tx1"/>
          </a:solidFill>
          <a:latin typeface="+mn-lt"/>
          <a:ea typeface="+mn-ea"/>
          <a:cs typeface="+mn-cs"/>
        </a:defRPr>
      </a:lvl6pPr>
      <a:lvl7pPr marL="11481340" indent="-883179" algn="l" defTabSz="3532719" rtl="0" eaLnBrk="1" latinLnBrk="0" hangingPunct="1">
        <a:spcBef>
          <a:spcPct val="20000"/>
        </a:spcBef>
        <a:buFont typeface="Arial" panose="020B0604020202020204" pitchFamily="34" charset="0"/>
        <a:buChar char="•"/>
        <a:defRPr sz="7703" kern="1200">
          <a:solidFill>
            <a:schemeClr val="tx1"/>
          </a:solidFill>
          <a:latin typeface="+mn-lt"/>
          <a:ea typeface="+mn-ea"/>
          <a:cs typeface="+mn-cs"/>
        </a:defRPr>
      </a:lvl7pPr>
      <a:lvl8pPr marL="13247697" indent="-883179" algn="l" defTabSz="3532719" rtl="0" eaLnBrk="1" latinLnBrk="0" hangingPunct="1">
        <a:spcBef>
          <a:spcPct val="20000"/>
        </a:spcBef>
        <a:buFont typeface="Arial" panose="020B0604020202020204" pitchFamily="34" charset="0"/>
        <a:buChar char="•"/>
        <a:defRPr sz="7703" kern="1200">
          <a:solidFill>
            <a:schemeClr val="tx1"/>
          </a:solidFill>
          <a:latin typeface="+mn-lt"/>
          <a:ea typeface="+mn-ea"/>
          <a:cs typeface="+mn-cs"/>
        </a:defRPr>
      </a:lvl8pPr>
      <a:lvl9pPr marL="15014057" indent="-883179" algn="l" defTabSz="3532719" rtl="0" eaLnBrk="1" latinLnBrk="0" hangingPunct="1">
        <a:spcBef>
          <a:spcPct val="20000"/>
        </a:spcBef>
        <a:buFont typeface="Arial" panose="020B0604020202020204" pitchFamily="34" charset="0"/>
        <a:buChar char="•"/>
        <a:defRPr sz="7703" kern="1200">
          <a:solidFill>
            <a:schemeClr val="tx1"/>
          </a:solidFill>
          <a:latin typeface="+mn-lt"/>
          <a:ea typeface="+mn-ea"/>
          <a:cs typeface="+mn-cs"/>
        </a:defRPr>
      </a:lvl9pPr>
    </p:bodyStyle>
    <p:otherStyle>
      <a:defPPr>
        <a:defRPr lang="en-US"/>
      </a:defPPr>
      <a:lvl1pPr marL="0" algn="l" defTabSz="3532719" rtl="0" eaLnBrk="1" latinLnBrk="0" hangingPunct="1">
        <a:defRPr sz="6934" kern="1200">
          <a:solidFill>
            <a:schemeClr val="tx1"/>
          </a:solidFill>
          <a:latin typeface="+mn-lt"/>
          <a:ea typeface="+mn-ea"/>
          <a:cs typeface="+mn-cs"/>
        </a:defRPr>
      </a:lvl1pPr>
      <a:lvl2pPr marL="1766359" algn="l" defTabSz="3532719" rtl="0" eaLnBrk="1" latinLnBrk="0" hangingPunct="1">
        <a:defRPr sz="6934" kern="1200">
          <a:solidFill>
            <a:schemeClr val="tx1"/>
          </a:solidFill>
          <a:latin typeface="+mn-lt"/>
          <a:ea typeface="+mn-ea"/>
          <a:cs typeface="+mn-cs"/>
        </a:defRPr>
      </a:lvl2pPr>
      <a:lvl3pPr marL="3532719" algn="l" defTabSz="3532719" rtl="0" eaLnBrk="1" latinLnBrk="0" hangingPunct="1">
        <a:defRPr sz="6934" kern="1200">
          <a:solidFill>
            <a:schemeClr val="tx1"/>
          </a:solidFill>
          <a:latin typeface="+mn-lt"/>
          <a:ea typeface="+mn-ea"/>
          <a:cs typeface="+mn-cs"/>
        </a:defRPr>
      </a:lvl3pPr>
      <a:lvl4pPr marL="5299078" algn="l" defTabSz="3532719" rtl="0" eaLnBrk="1" latinLnBrk="0" hangingPunct="1">
        <a:defRPr sz="6934" kern="1200">
          <a:solidFill>
            <a:schemeClr val="tx1"/>
          </a:solidFill>
          <a:latin typeface="+mn-lt"/>
          <a:ea typeface="+mn-ea"/>
          <a:cs typeface="+mn-cs"/>
        </a:defRPr>
      </a:lvl4pPr>
      <a:lvl5pPr marL="7065441" algn="l" defTabSz="3532719" rtl="0" eaLnBrk="1" latinLnBrk="0" hangingPunct="1">
        <a:defRPr sz="6934" kern="1200">
          <a:solidFill>
            <a:schemeClr val="tx1"/>
          </a:solidFill>
          <a:latin typeface="+mn-lt"/>
          <a:ea typeface="+mn-ea"/>
          <a:cs typeface="+mn-cs"/>
        </a:defRPr>
      </a:lvl5pPr>
      <a:lvl6pPr marL="8831799" algn="l" defTabSz="3532719" rtl="0" eaLnBrk="1" latinLnBrk="0" hangingPunct="1">
        <a:defRPr sz="6934" kern="1200">
          <a:solidFill>
            <a:schemeClr val="tx1"/>
          </a:solidFill>
          <a:latin typeface="+mn-lt"/>
          <a:ea typeface="+mn-ea"/>
          <a:cs typeface="+mn-cs"/>
        </a:defRPr>
      </a:lvl6pPr>
      <a:lvl7pPr marL="10598159" algn="l" defTabSz="3532719" rtl="0" eaLnBrk="1" latinLnBrk="0" hangingPunct="1">
        <a:defRPr sz="6934" kern="1200">
          <a:solidFill>
            <a:schemeClr val="tx1"/>
          </a:solidFill>
          <a:latin typeface="+mn-lt"/>
          <a:ea typeface="+mn-ea"/>
          <a:cs typeface="+mn-cs"/>
        </a:defRPr>
      </a:lvl7pPr>
      <a:lvl8pPr marL="12364518" algn="l" defTabSz="3532719" rtl="0" eaLnBrk="1" latinLnBrk="0" hangingPunct="1">
        <a:defRPr sz="6934" kern="1200">
          <a:solidFill>
            <a:schemeClr val="tx1"/>
          </a:solidFill>
          <a:latin typeface="+mn-lt"/>
          <a:ea typeface="+mn-ea"/>
          <a:cs typeface="+mn-cs"/>
        </a:defRPr>
      </a:lvl8pPr>
      <a:lvl9pPr marL="14130877" algn="l" defTabSz="3532719" rtl="0" eaLnBrk="1" latinLnBrk="0" hangingPunct="1">
        <a:defRPr sz="69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https://m.facebook.com/story.php?story_fbid=pfbid02Fr4W77nUFdz7RUjW5rX3cZXafKqNHWgNkgWW7scuGJuVnqMEnrKqoaXacVdNfEol&amp;id=100041843081056" TargetMode="External"/><Relationship Id="rId18"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hyperlink" Target="https://ar.wikipedia.org/wiki/%D8%A7%D9%84%D8%B5%D9%81%D8%AD%D8%A9_%D8%A7%D9%84%D8%B1%D8%A6%D9%8A%D8%B3%D9%8A%D8%A9" TargetMode="External"/><Relationship Id="rId17"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hyperlink" Target="https://mawdoo3.com/" TargetMode="External"/><Relationship Id="rId5" Type="http://schemas.openxmlformats.org/officeDocument/2006/relationships/image" Target="../media/image4.JPG"/><Relationship Id="rId15" Type="http://schemas.openxmlformats.org/officeDocument/2006/relationships/hyperlink" Target="https://youtu.be/T1iU2BRb_EM" TargetMode="External"/><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jpeg"/><Relationship Id="rId14" Type="http://schemas.openxmlformats.org/officeDocument/2006/relationships/hyperlink" Target="https://www.instagram.com/p/Cpel2MHMQE8/?igshid=YmMyMTA2M2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صورة 38"/>
          <p:cNvPicPr/>
          <p:nvPr/>
        </p:nvPicPr>
        <p:blipFill>
          <a:blip r:embed="rId2">
            <a:extLst>
              <a:ext uri="{28A0092B-C50C-407E-A947-70E740481C1C}">
                <a14:useLocalDpi xmlns:a14="http://schemas.microsoft.com/office/drawing/2010/main" val="0"/>
              </a:ext>
            </a:extLst>
          </a:blip>
          <a:stretch>
            <a:fillRect/>
          </a:stretch>
        </p:blipFill>
        <p:spPr>
          <a:xfrm>
            <a:off x="0" y="0"/>
            <a:ext cx="35999738" cy="4908884"/>
          </a:xfrm>
          <a:prstGeom prst="rect">
            <a:avLst/>
          </a:prstGeom>
          <a:ln w="76200">
            <a:solidFill>
              <a:srgbClr val="C00000"/>
            </a:solidFill>
          </a:ln>
        </p:spPr>
      </p:pic>
      <p:sp>
        <p:nvSpPr>
          <p:cNvPr id="41" name="مستطيل مستدير الزوايا 40"/>
          <p:cNvSpPr/>
          <p:nvPr/>
        </p:nvSpPr>
        <p:spPr>
          <a:xfrm>
            <a:off x="4323486" y="788661"/>
            <a:ext cx="26168128" cy="3472324"/>
          </a:xfrm>
          <a:prstGeom prst="roundRect">
            <a:avLst/>
          </a:prstGeom>
          <a:solidFill>
            <a:sysClr val="window" lastClr="FFFFFF"/>
          </a:solidFill>
          <a:ln w="76200" cap="flat" cmpd="sng" algn="ctr">
            <a:solidFill>
              <a:schemeClr val="tx1"/>
            </a:solidFill>
            <a:prstDash val="solid"/>
            <a:miter lim="800000"/>
          </a:ln>
          <a:effectLst/>
        </p:spPr>
        <p:txBody>
          <a:bodyPr rot="0" spcFirstLastPara="0" vert="horz" wrap="square" lIns="91440" tIns="45720" rIns="91440" bIns="45720" numCol="1" spcCol="0" rtlCol="1" fromWordArt="0" anchor="t" anchorCtr="0" forceAA="0" compatLnSpc="1">
            <a:prstTxWarp prst="textNoShape">
              <a:avLst/>
            </a:prstTxWarp>
            <a:noAutofit/>
          </a:bodyPr>
          <a:lstStyle/>
          <a:p>
            <a:pPr algn="ctr" rtl="1">
              <a:spcAft>
                <a:spcPts val="0"/>
              </a:spcAft>
            </a:pPr>
            <a:r>
              <a:rPr lang="ar-SA" sz="6000" b="1" dirty="0">
                <a:solidFill>
                  <a:srgbClr val="C00000"/>
                </a:solidFill>
                <a:effectLst/>
                <a:latin typeface="Calibri" panose="020F0502020204030204" pitchFamily="34" charset="0"/>
                <a:ea typeface="Calibri" panose="020F0502020204030204" pitchFamily="34" charset="0"/>
                <a:cs typeface="PT Bold Heading" panose="02010400000000000000" pitchFamily="2" charset="-78"/>
              </a:rPr>
              <a:t>عنوان البحث </a:t>
            </a:r>
            <a:endParaRPr lang="en-US" sz="6000" dirty="0">
              <a:solidFill>
                <a:srgbClr val="C00000"/>
              </a:solidFill>
              <a:effectLst/>
              <a:latin typeface="Calibri" panose="020F0502020204030204" pitchFamily="34" charset="0"/>
              <a:ea typeface="Calibri" panose="020F0502020204030204" pitchFamily="34" charset="0"/>
              <a:cs typeface="PT Bold Heading" panose="02010400000000000000" pitchFamily="2" charset="-78"/>
            </a:endParaRPr>
          </a:p>
          <a:p>
            <a:pPr algn="ctr" rtl="1">
              <a:spcAft>
                <a:spcPts val="0"/>
              </a:spcAft>
            </a:pPr>
            <a:r>
              <a:rPr lang="ar-QA" sz="6000" dirty="0">
                <a:solidFill>
                  <a:srgbClr val="0000FF"/>
                </a:solidFill>
                <a:latin typeface="Arial" panose="020B0604020202020204" pitchFamily="34" charset="0"/>
                <a:ea typeface="Arial" panose="020B0604020202020204" pitchFamily="34" charset="0"/>
                <a:cs typeface="PT Bold Heading" panose="02010400000000000000" pitchFamily="2" charset="-78"/>
              </a:rPr>
              <a:t>(قياس أثر إضافة كربونات الصوديوم الهيدروجينية المستخلصة</a:t>
            </a:r>
            <a:endParaRPr lang="en-US" sz="6000" dirty="0">
              <a:solidFill>
                <a:srgbClr val="0000FF"/>
              </a:solidFill>
              <a:latin typeface="Arial" panose="020B0604020202020204" pitchFamily="34" charset="0"/>
              <a:ea typeface="Arial" panose="020B0604020202020204" pitchFamily="34" charset="0"/>
              <a:cs typeface="PT Bold Heading" panose="02010400000000000000" pitchFamily="2" charset="-78"/>
            </a:endParaRPr>
          </a:p>
          <a:p>
            <a:pPr algn="ctr" rtl="1">
              <a:spcAft>
                <a:spcPts val="0"/>
              </a:spcAft>
            </a:pPr>
            <a:r>
              <a:rPr lang="ar-QA" sz="6000" dirty="0">
                <a:solidFill>
                  <a:srgbClr val="0000FF"/>
                </a:solidFill>
                <a:latin typeface="Arial" panose="020B0604020202020204" pitchFamily="34" charset="0"/>
                <a:ea typeface="Arial" panose="020B0604020202020204" pitchFamily="34" charset="0"/>
                <a:cs typeface="PT Bold Heading" panose="02010400000000000000" pitchFamily="2" charset="-78"/>
              </a:rPr>
              <a:t> من الخميرة والسكروز إلى مياه الري على خصوبة التربة)</a:t>
            </a:r>
            <a:endParaRPr lang="en-US" sz="6000" dirty="0">
              <a:solidFill>
                <a:srgbClr val="0000FF"/>
              </a:solidFill>
              <a:latin typeface="Arial" panose="020B0604020202020204" pitchFamily="34" charset="0"/>
              <a:ea typeface="Arial" panose="020B0604020202020204" pitchFamily="34" charset="0"/>
              <a:cs typeface="PT Bold Heading" panose="02010400000000000000" pitchFamily="2" charset="-78"/>
            </a:endParaRPr>
          </a:p>
        </p:txBody>
      </p:sp>
      <p:grpSp>
        <p:nvGrpSpPr>
          <p:cNvPr id="45" name="مجموعة 44"/>
          <p:cNvGrpSpPr/>
          <p:nvPr/>
        </p:nvGrpSpPr>
        <p:grpSpPr>
          <a:xfrm>
            <a:off x="424081" y="4959368"/>
            <a:ext cx="35523607" cy="28353259"/>
            <a:chOff x="-113378" y="-261874"/>
            <a:chExt cx="10550097" cy="6450974"/>
          </a:xfrm>
        </p:grpSpPr>
        <p:grpSp>
          <p:nvGrpSpPr>
            <p:cNvPr id="46" name="مجموعة 45"/>
            <p:cNvGrpSpPr/>
            <p:nvPr/>
          </p:nvGrpSpPr>
          <p:grpSpPr>
            <a:xfrm>
              <a:off x="-113378" y="-261874"/>
              <a:ext cx="10550097" cy="6450974"/>
              <a:chOff x="-113378" y="-294762"/>
              <a:chExt cx="10550097" cy="6112117"/>
            </a:xfrm>
          </p:grpSpPr>
          <p:sp>
            <p:nvSpPr>
              <p:cNvPr id="56" name="مستطيل مستدير الزوايا 55"/>
              <p:cNvSpPr/>
              <p:nvPr/>
            </p:nvSpPr>
            <p:spPr>
              <a:xfrm>
                <a:off x="7969744" y="26749"/>
                <a:ext cx="2466975" cy="5754566"/>
              </a:xfrm>
              <a:prstGeom prst="roundRect">
                <a:avLst/>
              </a:prstGeom>
              <a:solidFill>
                <a:schemeClr val="accent6">
                  <a:lumMod val="40000"/>
                  <a:lumOff val="60000"/>
                </a:schemeClr>
              </a:solidFill>
              <a:ln w="76200" cap="flat" cmpd="sng" algn="ctr">
                <a:solidFill>
                  <a:schemeClr val="tx1"/>
                </a:solidFill>
                <a:prstDash val="solid"/>
                <a:miter lim="800000"/>
              </a:ln>
              <a:effectLst/>
            </p:spPr>
            <p:txBody>
              <a:bodyPr rot="0" spcFirstLastPara="0" vert="horz" wrap="square" lIns="91440" tIns="45720" rIns="91440" bIns="45720" numCol="1" spcCol="0" rtlCol="1" fromWordArt="0" anchor="t" anchorCtr="0" forceAA="0" compatLnSpc="1">
                <a:prstTxWarp prst="textNoShape">
                  <a:avLst/>
                </a:prstTxWarp>
                <a:noAutofit/>
              </a:bodyPr>
              <a:lstStyle/>
              <a:p>
                <a:pPr algn="just" rtl="1">
                  <a:lnSpc>
                    <a:spcPct val="107000"/>
                  </a:lnSpc>
                  <a:spcAft>
                    <a:spcPts val="800"/>
                  </a:spcAft>
                </a:pPr>
                <a:r>
                  <a:rPr lang="ar-EG" sz="4000" dirty="0">
                    <a:effectLst/>
                    <a:latin typeface="Calibri" panose="020F0502020204030204" pitchFamily="34" charset="0"/>
                    <a:ea typeface="Times New Roman" panose="02020603050405020304" pitchFamily="18" charset="0"/>
                    <a:cs typeface="Arial" panose="020B0604020202020204" pitchFamily="34" charset="0"/>
                  </a:rPr>
                  <a:t> </a:t>
                </a:r>
                <a:endParaRPr lang="en-US" sz="40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EG" sz="4000" dirty="0">
                    <a:effectLst/>
                    <a:latin typeface="Calibri" panose="020F0502020204030204" pitchFamily="34" charset="0"/>
                    <a:ea typeface="Times New Roman" panose="02020603050405020304" pitchFamily="18" charset="0"/>
                    <a:cs typeface="Arial" panose="020B0604020202020204" pitchFamily="34" charset="0"/>
                  </a:rPr>
                  <a:t> </a:t>
                </a:r>
                <a:endParaRPr lang="en-US" sz="40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EG" sz="4000" dirty="0">
                    <a:effectLst/>
                    <a:latin typeface="Calibri" panose="020F0502020204030204" pitchFamily="34" charset="0"/>
                    <a:ea typeface="Times New Roman" panose="02020603050405020304" pitchFamily="18" charset="0"/>
                    <a:cs typeface="PT Bold Heading" panose="02010400000000000000" pitchFamily="2" charset="-78"/>
                  </a:rPr>
                  <a:t> </a:t>
                </a:r>
                <a:endParaRPr lang="en-US" sz="40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EG" sz="4000" dirty="0">
                    <a:effectLst/>
                    <a:latin typeface="Calibri" panose="020F0502020204030204" pitchFamily="34" charset="0"/>
                    <a:ea typeface="Times New Roman" panose="02020603050405020304" pitchFamily="18" charset="0"/>
                    <a:cs typeface="PT Bold Heading" panose="02010400000000000000" pitchFamily="2" charset="-78"/>
                  </a:rPr>
                  <a:t> </a:t>
                </a:r>
                <a:endParaRPr lang="en-US" sz="40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EG" sz="4000" dirty="0">
                    <a:effectLst/>
                    <a:latin typeface="Calibri" panose="020F0502020204030204" pitchFamily="34" charset="0"/>
                    <a:ea typeface="Times New Roman" panose="02020603050405020304" pitchFamily="18" charset="0"/>
                    <a:cs typeface="PT Bold Heading" panose="02010400000000000000" pitchFamily="2" charset="-78"/>
                  </a:rPr>
                  <a:t> </a:t>
                </a:r>
                <a:endParaRPr lang="en-US" sz="40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EG" sz="4000" dirty="0">
                    <a:effectLst/>
                    <a:latin typeface="Calibri" panose="020F0502020204030204" pitchFamily="34" charset="0"/>
                    <a:ea typeface="Times New Roman" panose="02020603050405020304" pitchFamily="18" charset="0"/>
                    <a:cs typeface="PT Bold Heading" panose="02010400000000000000" pitchFamily="2" charset="-78"/>
                  </a:rPr>
                  <a:t> </a:t>
                </a:r>
                <a:endParaRPr lang="en-US" sz="40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EG" sz="4000" dirty="0">
                    <a:effectLst/>
                    <a:latin typeface="Calibri" panose="020F0502020204030204" pitchFamily="34" charset="0"/>
                    <a:ea typeface="Times New Roman" panose="02020603050405020304" pitchFamily="18" charset="0"/>
                    <a:cs typeface="Arial" panose="020B0604020202020204" pitchFamily="34" charset="0"/>
                  </a:rPr>
                  <a:t> </a:t>
                </a:r>
                <a:endParaRPr lang="en-US" sz="40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EG" sz="4000" dirty="0">
                    <a:effectLst/>
                    <a:latin typeface="Calibri" panose="020F0502020204030204" pitchFamily="34" charset="0"/>
                    <a:ea typeface="Times New Roman" panose="02020603050405020304" pitchFamily="18" charset="0"/>
                    <a:cs typeface="Arial" panose="020B0604020202020204" pitchFamily="34" charset="0"/>
                  </a:rPr>
                  <a:t> </a:t>
                </a:r>
                <a:endParaRPr lang="en-US" sz="40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EG" sz="4000" dirty="0">
                    <a:effectLst/>
                    <a:latin typeface="Calibri" panose="020F0502020204030204" pitchFamily="34" charset="0"/>
                    <a:ea typeface="Times New Roman" panose="02020603050405020304" pitchFamily="18" charset="0"/>
                    <a:cs typeface="Arial" panose="020B0604020202020204" pitchFamily="34" charset="0"/>
                  </a:rPr>
                  <a:t> </a:t>
                </a:r>
                <a:endParaRPr lang="en-US" sz="40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EG" sz="4000" dirty="0">
                    <a:effectLst/>
                    <a:latin typeface="Calibri" panose="020F0502020204030204" pitchFamily="34" charset="0"/>
                    <a:ea typeface="Times New Roman" panose="02020603050405020304" pitchFamily="18" charset="0"/>
                    <a:cs typeface="Arial" panose="020B0604020202020204" pitchFamily="34" charset="0"/>
                  </a:rPr>
                  <a:t> </a:t>
                </a:r>
                <a:endParaRPr lang="en-US" sz="40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EG" sz="4000" dirty="0">
                    <a:effectLst/>
                    <a:latin typeface="Calibri" panose="020F0502020204030204" pitchFamily="34" charset="0"/>
                    <a:ea typeface="Times New Roman" panose="02020603050405020304" pitchFamily="18" charset="0"/>
                    <a:cs typeface="Arial" panose="020B0604020202020204" pitchFamily="34" charset="0"/>
                  </a:rPr>
                  <a:t> </a:t>
                </a:r>
                <a:endParaRPr lang="en-US" sz="40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sz="4000" dirty="0">
                    <a:effectLst/>
                    <a:latin typeface="Calibri" panose="020F0502020204030204" pitchFamily="34" charset="0"/>
                    <a:ea typeface="Times New Roman" panose="02020603050405020304" pitchFamily="18" charset="0"/>
                    <a:cs typeface="Arial" panose="020B0604020202020204" pitchFamily="34" charset="0"/>
                  </a:rPr>
                  <a:t>      </a:t>
                </a:r>
                <a:endParaRPr lang="en-US" sz="4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7" name="مستطيل مستدير الزوايا 56"/>
              <p:cNvSpPr/>
              <p:nvPr/>
            </p:nvSpPr>
            <p:spPr>
              <a:xfrm>
                <a:off x="5317590" y="200628"/>
                <a:ext cx="2484773" cy="5595009"/>
              </a:xfrm>
              <a:prstGeom prst="roundRect">
                <a:avLst/>
              </a:prstGeom>
              <a:noFill/>
              <a:ln w="76200" cap="flat" cmpd="sng" algn="ctr">
                <a:solidFill>
                  <a:schemeClr val="tx1"/>
                </a:solidFill>
                <a:prstDash val="solid"/>
                <a:miter lim="800000"/>
              </a:ln>
              <a:effectLst/>
            </p:spPr>
            <p:txBody>
              <a:bodyPr rot="0" spcFirstLastPara="0" vert="horz" wrap="square" lIns="0" tIns="0" rIns="0" bIns="0" numCol="1" spcCol="0" rtlCol="1" fromWordArt="0" anchor="t" anchorCtr="0" forceAA="0" compatLnSpc="1">
                <a:prstTxWarp prst="textNoShape">
                  <a:avLst/>
                </a:prstTxWarp>
                <a:noAutofit/>
              </a:bodyPr>
              <a:lstStyle/>
              <a:p>
                <a:pPr rtl="1">
                  <a:spcAft>
                    <a:spcPts val="0"/>
                  </a:spcAft>
                </a:pPr>
                <a:r>
                  <a:rPr lang="en-US" sz="1400" b="1" u="none" strike="noStrike" dirty="0">
                    <a:solidFill>
                      <a:srgbClr val="0000CC"/>
                    </a:solidFill>
                    <a:effectLst/>
                    <a:latin typeface="Calibri" panose="020F0502020204030204" pitchFamily="34" charset="0"/>
                    <a:ea typeface="Calibri" panose="020F0502020204030204" pitchFamily="34" charset="0"/>
                    <a:cs typeface="Arial" panose="020B0604020202020204" pitchFamily="34" charset="0"/>
                  </a:rPr>
                  <a:t>  </a:t>
                </a:r>
                <a:endParaRPr lang="en-US" dirty="0">
                  <a:effectLst/>
                </a:endParaRPr>
              </a:p>
              <a:p>
                <a:pPr algn="r" rtl="1">
                  <a:lnSpc>
                    <a:spcPct val="107000"/>
                  </a:lnSpc>
                  <a:spcAft>
                    <a:spcPts val="800"/>
                  </a:spcAft>
                </a:pPr>
                <a:r>
                  <a:rPr lang="ar-EG" sz="1700" dirty="0">
                    <a:effectLst/>
                    <a:latin typeface="Calibri" panose="020F0502020204030204" pitchFamily="34" charset="0"/>
                    <a:ea typeface="Times New Roman" panose="02020603050405020304" pitchFamily="18" charset="0"/>
                    <a:cs typeface="PT Bold Heading" panose="02010400000000000000" pitchFamily="2" charset="-78"/>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EG" sz="1700" dirty="0">
                    <a:effectLst/>
                    <a:latin typeface="Calibri" panose="020F0502020204030204" pitchFamily="34" charset="0"/>
                    <a:ea typeface="Times New Roman" panose="02020603050405020304" pitchFamily="18" charset="0"/>
                    <a:cs typeface="PT Bold Heading" panose="02010400000000000000" pitchFamily="2" charset="-78"/>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EG" sz="1700" dirty="0">
                    <a:effectLst/>
                    <a:latin typeface="Calibri" panose="020F0502020204030204" pitchFamily="34" charset="0"/>
                    <a:ea typeface="Times New Roman" panose="02020603050405020304" pitchFamily="18" charset="0"/>
                    <a:cs typeface="PT Bold Heading" panose="02010400000000000000" pitchFamily="2" charset="-78"/>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en-US" sz="2400" dirty="0">
                    <a:effectLst/>
                    <a:latin typeface="Calibri" panose="020F0502020204030204" pitchFamily="34" charset="0"/>
                    <a:ea typeface="Times New Roman" panose="02020603050405020304" pitchFamily="18" charset="0"/>
                    <a:cs typeface="PT Bold Heading" panose="02010400000000000000" pitchFamily="2" charset="-78"/>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8" name="مستطيل مستدير الزوايا 57"/>
              <p:cNvSpPr/>
              <p:nvPr/>
            </p:nvSpPr>
            <p:spPr>
              <a:xfrm>
                <a:off x="2595352" y="181238"/>
                <a:ext cx="2634891" cy="5614398"/>
              </a:xfrm>
              <a:prstGeom prst="roundRect">
                <a:avLst/>
              </a:prstGeom>
              <a:solidFill>
                <a:schemeClr val="accent6">
                  <a:lumMod val="40000"/>
                  <a:lumOff val="60000"/>
                </a:schemeClr>
              </a:solidFill>
              <a:ln w="76200" cap="flat" cmpd="sng" algn="ctr">
                <a:solidFill>
                  <a:schemeClr val="tx1"/>
                </a:solidFill>
                <a:prstDash val="solid"/>
                <a:miter lim="800000"/>
              </a:ln>
              <a:effectLst/>
            </p:spPr>
            <p:txBody>
              <a:bodyPr rot="0" spcFirstLastPara="0" vert="horz" wrap="square" lIns="91440" tIns="45720" rIns="91440" bIns="45720" numCol="1" spcCol="0" rtlCol="1" fromWordArt="0" anchor="t" anchorCtr="0" forceAA="0" compatLnSpc="1">
                <a:prstTxWarp prst="textNoShape">
                  <a:avLst/>
                </a:prstTxWarp>
                <a:noAutofit/>
              </a:bodyPr>
              <a:lstStyle/>
              <a:p>
                <a:pPr algn="just" rtl="1">
                  <a:lnSpc>
                    <a:spcPct val="107000"/>
                  </a:lnSpc>
                  <a:spcAft>
                    <a:spcPts val="800"/>
                  </a:spcAft>
                </a:pPr>
                <a:r>
                  <a:rPr lang="ar-EG" sz="1100" dirty="0">
                    <a:effectLst/>
                    <a:latin typeface="Calibri" panose="020F0502020204030204" pitchFamily="34" charset="0"/>
                    <a:ea typeface="Times New Roman" panose="02020603050405020304" pitchFamily="18"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EG" sz="1100" dirty="0">
                    <a:effectLst/>
                    <a:latin typeface="Calibri" panose="020F0502020204030204" pitchFamily="34" charset="0"/>
                    <a:ea typeface="Times New Roman" panose="02020603050405020304" pitchFamily="18"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EG" sz="1700" dirty="0">
                    <a:effectLst/>
                    <a:latin typeface="Calibri" panose="020F0502020204030204" pitchFamily="34" charset="0"/>
                    <a:ea typeface="Times New Roman" panose="02020603050405020304" pitchFamily="18" charset="0"/>
                    <a:cs typeface="PT Bold Heading" panose="02010400000000000000" pitchFamily="2" charset="-78"/>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EG" sz="1700" dirty="0">
                    <a:effectLst/>
                    <a:latin typeface="Calibri" panose="020F0502020204030204" pitchFamily="34" charset="0"/>
                    <a:ea typeface="Times New Roman" panose="02020603050405020304" pitchFamily="18" charset="0"/>
                    <a:cs typeface="PT Bold Heading" panose="02010400000000000000" pitchFamily="2" charset="-78"/>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EG" sz="1700" dirty="0">
                    <a:effectLst/>
                    <a:latin typeface="Calibri" panose="020F0502020204030204" pitchFamily="34" charset="0"/>
                    <a:ea typeface="Times New Roman" panose="02020603050405020304" pitchFamily="18" charset="0"/>
                    <a:cs typeface="PT Bold Heading" panose="02010400000000000000" pitchFamily="2" charset="-78"/>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EG" sz="1700" dirty="0">
                    <a:effectLst/>
                    <a:latin typeface="Calibri" panose="020F0502020204030204" pitchFamily="34" charset="0"/>
                    <a:ea typeface="Times New Roman" panose="02020603050405020304" pitchFamily="18" charset="0"/>
                    <a:cs typeface="PT Bold Heading" panose="02010400000000000000" pitchFamily="2" charset="-78"/>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en-US" sz="2400" dirty="0">
                    <a:effectLst/>
                    <a:latin typeface="Calibri" panose="020F0502020204030204" pitchFamily="34" charset="0"/>
                    <a:ea typeface="Times New Roman" panose="02020603050405020304" pitchFamily="18" charset="0"/>
                    <a:cs typeface="PT Bold Heading" panose="02010400000000000000" pitchFamily="2" charset="-78"/>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EG" sz="1700" dirty="0">
                    <a:effectLst/>
                    <a:latin typeface="Calibri" panose="020F0502020204030204" pitchFamily="34" charset="0"/>
                    <a:ea typeface="Times New Roman" panose="02020603050405020304" pitchFamily="18" charset="0"/>
                    <a:cs typeface="PT Bold Heading" panose="02010400000000000000" pitchFamily="2" charset="-78"/>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en-US" sz="2400" dirty="0">
                    <a:effectLst/>
                    <a:latin typeface="Calibri" panose="020F0502020204030204" pitchFamily="34" charset="0"/>
                    <a:ea typeface="Times New Roman" panose="02020603050405020304" pitchFamily="18" charset="0"/>
                    <a:cs typeface="PT Bold Heading" panose="02010400000000000000" pitchFamily="2" charset="-78"/>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9" name="مستطيل مستدير الزوايا 58"/>
              <p:cNvSpPr/>
              <p:nvPr/>
            </p:nvSpPr>
            <p:spPr>
              <a:xfrm>
                <a:off x="-113378" y="192729"/>
                <a:ext cx="2595963" cy="5624626"/>
              </a:xfrm>
              <a:prstGeom prst="roundRect">
                <a:avLst/>
              </a:prstGeom>
              <a:solidFill>
                <a:sysClr val="window" lastClr="FFFFFF"/>
              </a:solidFill>
              <a:ln w="76200" cap="rnd" cmpd="sng" algn="ctr">
                <a:solidFill>
                  <a:schemeClr val="tx1"/>
                </a:solidFill>
                <a:prstDash val="solid"/>
                <a:miter lim="800000"/>
              </a:ln>
              <a:effectLst/>
            </p:spPr>
            <p:txBody>
              <a:bodyPr rot="0" spcFirstLastPara="0" vert="horz" wrap="square" lIns="91440" tIns="45720" rIns="91440" bIns="45720" numCol="1" spcCol="0" rtlCol="1" fromWordArt="0" anchor="t" anchorCtr="0" forceAA="0" compatLnSpc="1">
                <a:prstTxWarp prst="textNoShape">
                  <a:avLst/>
                </a:prstTxWarp>
                <a:noAutofit/>
              </a:bodyPr>
              <a:lstStyle/>
              <a:p>
                <a:pPr algn="r" rtl="1">
                  <a:lnSpc>
                    <a:spcPct val="107000"/>
                  </a:lnSpc>
                  <a:spcAft>
                    <a:spcPts val="800"/>
                  </a:spcAft>
                </a:pPr>
                <a:r>
                  <a:rPr lang="ar-EG" sz="1700" dirty="0">
                    <a:effectLst/>
                    <a:latin typeface="Calibri" panose="020F0502020204030204" pitchFamily="34" charset="0"/>
                    <a:ea typeface="Times New Roman" panose="02020603050405020304" pitchFamily="18" charset="0"/>
                    <a:cs typeface="PT Bold Heading" panose="02010400000000000000" pitchFamily="2" charset="-78"/>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en-US" sz="2400" dirty="0">
                    <a:effectLst/>
                    <a:latin typeface="Calibri" panose="020F0502020204030204" pitchFamily="34" charset="0"/>
                    <a:ea typeface="Times New Roman" panose="02020603050405020304" pitchFamily="18" charset="0"/>
                    <a:cs typeface="PT Bold Heading" panose="02010400000000000000" pitchFamily="2" charset="-78"/>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0" name="شكل بيضاوي 59"/>
              <p:cNvSpPr/>
              <p:nvPr/>
            </p:nvSpPr>
            <p:spPr>
              <a:xfrm>
                <a:off x="3261789" y="-265457"/>
                <a:ext cx="1299756" cy="931904"/>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76200" cap="flat" cmpd="sng" algn="ctr">
                <a:solidFill>
                  <a:srgbClr val="C00000"/>
                </a:solidFill>
                <a:prstDash val="solid"/>
                <a:miter lim="800000"/>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61" name="شكل بيضاوي 60"/>
              <p:cNvSpPr/>
              <p:nvPr/>
            </p:nvSpPr>
            <p:spPr>
              <a:xfrm>
                <a:off x="8587851" y="-294762"/>
                <a:ext cx="1229000" cy="936008"/>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w="76200" cap="flat" cmpd="sng" algn="ctr">
                <a:solidFill>
                  <a:schemeClr val="bg1"/>
                </a:solidFill>
                <a:prstDash val="solid"/>
                <a:miter lim="800000"/>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62" name="شكل بيضاوي 61"/>
              <p:cNvSpPr/>
              <p:nvPr/>
            </p:nvSpPr>
            <p:spPr>
              <a:xfrm>
                <a:off x="5893020" y="-289749"/>
                <a:ext cx="1333913" cy="958789"/>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w="76200" cap="flat" cmpd="sng" algn="ctr">
                <a:solidFill>
                  <a:schemeClr val="bg1"/>
                </a:solidFill>
                <a:prstDash val="solid"/>
                <a:miter lim="800000"/>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sp>
            <p:nvSpPr>
              <p:cNvPr id="63" name="شكل بيضاوي 62"/>
              <p:cNvSpPr/>
              <p:nvPr/>
            </p:nvSpPr>
            <p:spPr>
              <a:xfrm>
                <a:off x="472992" y="-271260"/>
                <a:ext cx="1351165" cy="921812"/>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w="76200" cap="flat" cmpd="sng" algn="ctr">
                <a:solidFill>
                  <a:srgbClr val="FF0000"/>
                </a:solidFill>
                <a:prstDash val="solid"/>
                <a:miter lim="800000"/>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endParaRPr lang="ar-SA"/>
              </a:p>
            </p:txBody>
          </p:sp>
        </p:grpSp>
        <p:grpSp>
          <p:nvGrpSpPr>
            <p:cNvPr id="47" name="مجموعة 46"/>
            <p:cNvGrpSpPr/>
            <p:nvPr/>
          </p:nvGrpSpPr>
          <p:grpSpPr>
            <a:xfrm>
              <a:off x="2661513" y="875755"/>
              <a:ext cx="7640469" cy="5190929"/>
              <a:chOff x="2299563" y="-429170"/>
              <a:chExt cx="7640469" cy="5190929"/>
            </a:xfrm>
          </p:grpSpPr>
          <p:sp>
            <p:nvSpPr>
              <p:cNvPr id="48" name="مستطيل مستدير الزوايا 47"/>
              <p:cNvSpPr/>
              <p:nvPr/>
            </p:nvSpPr>
            <p:spPr>
              <a:xfrm>
                <a:off x="7598915" y="-173670"/>
                <a:ext cx="2341117" cy="1451521"/>
              </a:xfrm>
              <a:prstGeom prst="roundRect">
                <a:avLst/>
              </a:prstGeom>
              <a:noFill/>
              <a:ln w="76200" cap="flat" cmpd="sng" algn="ctr">
                <a:solidFill>
                  <a:schemeClr val="tx1"/>
                </a:solidFill>
                <a:prstDash val="solid"/>
                <a:miter lim="800000"/>
              </a:ln>
              <a:effectLst/>
            </p:spPr>
            <p:txBody>
              <a:bodyPr rot="0" spcFirstLastPara="0" vert="horz" wrap="square" lIns="0" tIns="0" rIns="0" bIns="0" numCol="1" spcCol="0" rtlCol="1" fromWordArt="0" anchor="t" anchorCtr="0" forceAA="0" compatLnSpc="1">
                <a:prstTxWarp prst="textNoShape">
                  <a:avLst/>
                </a:prstTxWarp>
                <a:noAutofit/>
              </a:bodyPr>
              <a:lstStyle/>
              <a:p>
                <a:pPr algn="r" rtl="1">
                  <a:lnSpc>
                    <a:spcPct val="107000"/>
                  </a:lnSpc>
                  <a:spcAft>
                    <a:spcPts val="800"/>
                  </a:spcAft>
                </a:pPr>
                <a:r>
                  <a:rPr lang="en-US" sz="3500" b="1" dirty="0">
                    <a:effectLst/>
                    <a:latin typeface="Calibri" panose="020F0502020204030204" pitchFamily="34" charset="0"/>
                    <a:ea typeface="Calibri" panose="020F0502020204030204" pitchFamily="34" charset="0"/>
                  </a:rPr>
                  <a:t> </a:t>
                </a:r>
              </a:p>
            </p:txBody>
          </p:sp>
          <p:sp>
            <p:nvSpPr>
              <p:cNvPr id="49" name="مستطيل مستدير الزوايا 48"/>
              <p:cNvSpPr/>
              <p:nvPr/>
            </p:nvSpPr>
            <p:spPr>
              <a:xfrm>
                <a:off x="7598915" y="1499457"/>
                <a:ext cx="2341117" cy="1476206"/>
              </a:xfrm>
              <a:prstGeom prst="roundRect">
                <a:avLst/>
              </a:prstGeom>
              <a:noFill/>
              <a:ln w="76200" cap="flat" cmpd="sng" algn="ctr">
                <a:solidFill>
                  <a:schemeClr val="tx1"/>
                </a:solidFill>
                <a:prstDash val="solid"/>
                <a:miter lim="800000"/>
              </a:ln>
              <a:effectLst/>
            </p:spPr>
            <p:txBody>
              <a:bodyPr rot="0" spcFirstLastPara="0" vert="horz" wrap="square" lIns="0" tIns="0" rIns="0" bIns="0" numCol="1" spcCol="0" rtlCol="1" fromWordArt="0" anchor="t" anchorCtr="0" forceAA="0" compatLnSpc="1">
                <a:prstTxWarp prst="textNoShape">
                  <a:avLst/>
                </a:prstTxWarp>
                <a:noAutofit/>
              </a:bodyPr>
              <a:lstStyle/>
              <a:p>
                <a:pPr algn="just" rtl="1">
                  <a:lnSpc>
                    <a:spcPct val="107000"/>
                  </a:lnSpc>
                  <a:spcAft>
                    <a:spcPts val="800"/>
                  </a:spcAft>
                </a:pPr>
                <a:endParaRPr lang="ar-SA" sz="3200" b="1" dirty="0">
                  <a:solidFill>
                    <a:srgbClr val="000000"/>
                  </a:solidFill>
                  <a:ea typeface="Arial"/>
                </a:endParaRPr>
              </a:p>
              <a:p>
                <a:pPr algn="just" rtl="1">
                  <a:lnSpc>
                    <a:spcPct val="107000"/>
                  </a:lnSpc>
                  <a:spcAft>
                    <a:spcPts val="800"/>
                  </a:spcAft>
                </a:pPr>
                <a:endParaRPr lang="ar-SA" sz="3500" b="1" dirty="0">
                  <a:solidFill>
                    <a:srgbClr val="000000"/>
                  </a:solidFill>
                  <a:ea typeface="Arial"/>
                </a:endParaRPr>
              </a:p>
              <a:p>
                <a:pPr algn="just" rtl="1">
                  <a:lnSpc>
                    <a:spcPct val="107000"/>
                  </a:lnSpc>
                  <a:spcAft>
                    <a:spcPts val="800"/>
                  </a:spcAft>
                </a:pPr>
                <a:endParaRPr lang="ar-SA" sz="3500" b="1" dirty="0">
                  <a:solidFill>
                    <a:srgbClr val="000000"/>
                  </a:solidFill>
                  <a:ea typeface="Arial"/>
                </a:endParaRPr>
              </a:p>
            </p:txBody>
          </p:sp>
          <p:sp>
            <p:nvSpPr>
              <p:cNvPr id="51" name="مستطيل مستدير الزوايا 50"/>
              <p:cNvSpPr/>
              <p:nvPr/>
            </p:nvSpPr>
            <p:spPr>
              <a:xfrm>
                <a:off x="2322665" y="-429170"/>
                <a:ext cx="2466887" cy="1842329"/>
              </a:xfrm>
              <a:prstGeom prst="roundRect">
                <a:avLst/>
              </a:prstGeom>
              <a:noFill/>
              <a:ln w="76200" cap="flat" cmpd="sng" algn="ctr">
                <a:solidFill>
                  <a:schemeClr val="tx1"/>
                </a:solidFill>
                <a:prstDash val="solid"/>
                <a:miter lim="800000"/>
              </a:ln>
              <a:effectLst/>
            </p:spPr>
            <p:txBody>
              <a:bodyPr rot="0" spcFirstLastPara="0" vert="horz" wrap="square" lIns="0" tIns="0" rIns="0" bIns="0" numCol="1" spcCol="0" rtlCol="1" fromWordArt="0" anchor="t" anchorCtr="0" forceAA="0" compatLnSpc="1">
                <a:prstTxWarp prst="textNoShape">
                  <a:avLst/>
                </a:prstTxWarp>
                <a:noAutofit/>
              </a:bodyPr>
              <a:lstStyle/>
              <a:p>
                <a:pPr algn="justLow" rtl="1">
                  <a:lnSpc>
                    <a:spcPct val="107000"/>
                  </a:lnSpc>
                  <a:spcAft>
                    <a:spcPts val="800"/>
                  </a:spcAft>
                </a:pPr>
                <a:endParaRPr lang="en-US" sz="3600" b="1" dirty="0">
                  <a:solidFill>
                    <a:srgbClr val="000000"/>
                  </a:solidFill>
                  <a:ea typeface="Arial"/>
                </a:endParaRPr>
              </a:p>
            </p:txBody>
          </p:sp>
          <p:sp>
            <p:nvSpPr>
              <p:cNvPr id="52" name="مستطيل مستدير الزوايا 51"/>
              <p:cNvSpPr/>
              <p:nvPr/>
            </p:nvSpPr>
            <p:spPr>
              <a:xfrm>
                <a:off x="2299563" y="1512651"/>
                <a:ext cx="2466887" cy="1135931"/>
              </a:xfrm>
              <a:prstGeom prst="roundRect">
                <a:avLst/>
              </a:prstGeom>
              <a:noFill/>
              <a:ln w="76200" cap="flat" cmpd="sng" algn="ctr">
                <a:solidFill>
                  <a:schemeClr val="tx1"/>
                </a:solidFill>
                <a:prstDash val="solid"/>
                <a:miter lim="800000"/>
              </a:ln>
              <a:effectLst/>
            </p:spPr>
            <p:txBody>
              <a:bodyPr rot="0" spcFirstLastPara="0" vert="horz" wrap="square" lIns="0" tIns="0" rIns="0" bIns="0" numCol="1" spcCol="0" rtlCol="1" fromWordArt="0" anchor="t" anchorCtr="0" forceAA="0" compatLnSpc="1">
                <a:prstTxWarp prst="textNoShape">
                  <a:avLst/>
                </a:prstTxWarp>
                <a:noAutofit/>
              </a:bodyPr>
              <a:lstStyle/>
              <a:p>
                <a:pPr algn="ctr" rtl="1">
                  <a:lnSpc>
                    <a:spcPct val="107000"/>
                  </a:lnSpc>
                  <a:spcAft>
                    <a:spcPts val="800"/>
                  </a:spcAft>
                </a:pPr>
                <a:endParaRPr lang="en-US" sz="3500" dirty="0">
                  <a:effectLst/>
                  <a:latin typeface="Calibri" panose="020F0502020204030204" pitchFamily="34" charset="0"/>
                  <a:ea typeface="Calibri" panose="020F0502020204030204" pitchFamily="34" charset="0"/>
                </a:endParaRPr>
              </a:p>
            </p:txBody>
          </p:sp>
          <p:sp>
            <p:nvSpPr>
              <p:cNvPr id="53" name="مستطيل مستدير الزوايا 52"/>
              <p:cNvSpPr/>
              <p:nvPr/>
            </p:nvSpPr>
            <p:spPr>
              <a:xfrm>
                <a:off x="5067793" y="-209804"/>
                <a:ext cx="2269918" cy="2306446"/>
              </a:xfrm>
              <a:prstGeom prst="roundRect">
                <a:avLst/>
              </a:prstGeom>
              <a:noFill/>
              <a:ln w="76200" cap="flat" cmpd="sng" algn="ctr">
                <a:solidFill>
                  <a:srgbClr val="C00000"/>
                </a:solidFill>
                <a:prstDash val="solid"/>
                <a:miter lim="800000"/>
              </a:ln>
              <a:effectLst/>
            </p:spPr>
            <p:txBody>
              <a:bodyPr rot="0" spcFirstLastPara="0" vert="horz" wrap="square" lIns="0" tIns="0" rIns="0" bIns="0" numCol="1" spcCol="0" rtlCol="1" fromWordArt="0" anchor="t" anchorCtr="0" forceAA="0" compatLnSpc="1">
                <a:prstTxWarp prst="textNoShape">
                  <a:avLst/>
                </a:prstTxWarp>
                <a:noAutofit/>
              </a:bodyPr>
              <a:lstStyle/>
              <a:p>
                <a:pPr algn="justLow" rtl="1">
                  <a:lnSpc>
                    <a:spcPct val="107000"/>
                  </a:lnSpc>
                  <a:spcAft>
                    <a:spcPts val="800"/>
                  </a:spcAft>
                </a:pPr>
                <a:r>
                  <a:rPr lang="ar-SA" sz="3600" b="1" dirty="0">
                    <a:solidFill>
                      <a:srgbClr val="000000"/>
                    </a:solidFill>
                    <a:latin typeface="Calibri" panose="020F0502020204030204" pitchFamily="34" charset="0"/>
                    <a:ea typeface="Arial" panose="020B0604020202020204" pitchFamily="34" charset="0"/>
                  </a:rPr>
                  <a:t> </a:t>
                </a:r>
                <a:endParaRPr lang="en-US" sz="3600" b="1" dirty="0">
                  <a:solidFill>
                    <a:srgbClr val="000000"/>
                  </a:solidFill>
                  <a:latin typeface="Calibri" panose="020F0502020204030204" pitchFamily="34" charset="0"/>
                  <a:ea typeface="Arial" panose="020B0604020202020204" pitchFamily="34" charset="0"/>
                </a:endParaRPr>
              </a:p>
              <a:p>
                <a:pPr algn="just" rtl="1">
                  <a:lnSpc>
                    <a:spcPct val="107000"/>
                  </a:lnSpc>
                  <a:spcAft>
                    <a:spcPts val="0"/>
                  </a:spcAft>
                </a:pPr>
                <a:r>
                  <a:rPr lang="en-US" sz="4500" b="1" dirty="0">
                    <a:solidFill>
                      <a:srgbClr val="000000"/>
                    </a:solidFill>
                    <a:latin typeface="Calibri" panose="020F0502020204030204" pitchFamily="34" charset="0"/>
                    <a:ea typeface="Arial" panose="020B0604020202020204" pitchFamily="34" charset="0"/>
                  </a:rPr>
                  <a:t> </a:t>
                </a:r>
              </a:p>
            </p:txBody>
          </p:sp>
          <p:sp>
            <p:nvSpPr>
              <p:cNvPr id="55" name="مستطيل مستدير الزوايا 54"/>
              <p:cNvSpPr/>
              <p:nvPr/>
            </p:nvSpPr>
            <p:spPr>
              <a:xfrm>
                <a:off x="5037406" y="2709231"/>
                <a:ext cx="2300305" cy="2052528"/>
              </a:xfrm>
              <a:prstGeom prst="roundRect">
                <a:avLst/>
              </a:prstGeom>
              <a:noFill/>
              <a:ln w="762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1" fromWordArt="0" anchor="t" anchorCtr="0" forceAA="0" compatLnSpc="1">
                <a:prstTxWarp prst="textNoShape">
                  <a:avLst/>
                </a:prstTxWarp>
                <a:noAutofit/>
              </a:bodyPr>
              <a:lstStyle/>
              <a:p>
                <a:pPr algn="just" rtl="1">
                  <a:lnSpc>
                    <a:spcPct val="107000"/>
                  </a:lnSpc>
                  <a:spcAft>
                    <a:spcPts val="800"/>
                  </a:spcAft>
                </a:pPr>
                <a:endParaRPr lang="en-US" sz="3600" b="1" dirty="0">
                  <a:solidFill>
                    <a:srgbClr val="000000"/>
                  </a:solidFill>
                  <a:latin typeface="Calibri" panose="020F0502020204030204" pitchFamily="34" charset="0"/>
                  <a:ea typeface="Arial" panose="020B0604020202020204" pitchFamily="34" charset="0"/>
                </a:endParaRPr>
              </a:p>
            </p:txBody>
          </p:sp>
        </p:grpSp>
      </p:grpSp>
      <p:sp>
        <p:nvSpPr>
          <p:cNvPr id="64" name="مستطيل مستدير الزوايا 63"/>
          <p:cNvSpPr/>
          <p:nvPr/>
        </p:nvSpPr>
        <p:spPr>
          <a:xfrm>
            <a:off x="28839608" y="9291492"/>
            <a:ext cx="5582652" cy="1441927"/>
          </a:xfrm>
          <a:prstGeom prst="roundRect">
            <a:avLst/>
          </a:prstGeom>
          <a:solidFill>
            <a:sysClr val="window" lastClr="FFFFFF"/>
          </a:solidFill>
          <a:ln w="57150" cap="flat" cmpd="sng" algn="ctr">
            <a:solidFill>
              <a:schemeClr val="tx1"/>
            </a:solidFill>
            <a:prstDash val="solid"/>
            <a:miter lim="800000"/>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r>
              <a:rPr lang="ar-EG" sz="5000" dirty="0">
                <a:effectLst/>
                <a:latin typeface="Calibri" panose="020F0502020204030204" pitchFamily="34" charset="0"/>
                <a:ea typeface="Times New Roman" panose="02020603050405020304" pitchFamily="18" charset="0"/>
                <a:cs typeface="PT Bold Heading" panose="02010400000000000000" pitchFamily="2" charset="-78"/>
              </a:rPr>
              <a:t>مشكلة البحث </a:t>
            </a:r>
            <a:endParaRPr lang="en-US" sz="50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65" name="مستطيل مستدير الزوايا 64"/>
          <p:cNvSpPr/>
          <p:nvPr/>
        </p:nvSpPr>
        <p:spPr>
          <a:xfrm>
            <a:off x="28684057" y="17049228"/>
            <a:ext cx="5410175" cy="1192872"/>
          </a:xfrm>
          <a:prstGeom prst="roundRect">
            <a:avLst/>
          </a:prstGeom>
          <a:solidFill>
            <a:sysClr val="window" lastClr="FFFFFF"/>
          </a:solidFill>
          <a:ln w="57150" cap="flat" cmpd="sng" algn="ctr">
            <a:solidFill>
              <a:schemeClr val="tx1"/>
            </a:solidFill>
            <a:prstDash val="solid"/>
            <a:miter lim="800000"/>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r>
              <a:rPr lang="ar-EG" sz="5000" dirty="0">
                <a:latin typeface="Calibri" panose="020F0502020204030204" pitchFamily="34" charset="0"/>
                <a:ea typeface="Times New Roman" panose="02020603050405020304" pitchFamily="18" charset="0"/>
                <a:cs typeface="PT Bold Heading" panose="02010400000000000000" pitchFamily="2" charset="-78"/>
              </a:rPr>
              <a:t>أهمية البحث</a:t>
            </a:r>
            <a:endParaRPr lang="en-US" sz="5000" dirty="0">
              <a:latin typeface="Calibri" panose="020F0502020204030204" pitchFamily="34" charset="0"/>
              <a:ea typeface="Times New Roman" panose="02020603050405020304" pitchFamily="18" charset="0"/>
              <a:cs typeface="PT Bold Heading" panose="02010400000000000000" pitchFamily="2" charset="-78"/>
            </a:endParaRPr>
          </a:p>
          <a:p>
            <a:pPr algn="ctr" rtl="1">
              <a:lnSpc>
                <a:spcPct val="107000"/>
              </a:lnSpc>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66" name="مستطيل مستدير الزوايا 65"/>
          <p:cNvSpPr/>
          <p:nvPr/>
        </p:nvSpPr>
        <p:spPr>
          <a:xfrm>
            <a:off x="28563755" y="24104143"/>
            <a:ext cx="5423437" cy="1277088"/>
          </a:xfrm>
          <a:prstGeom prst="roundRect">
            <a:avLst/>
          </a:prstGeom>
          <a:solidFill>
            <a:sysClr val="window" lastClr="FFFFFF"/>
          </a:solidFill>
          <a:ln w="57150" cap="flat" cmpd="sng" algn="ctr">
            <a:solidFill>
              <a:schemeClr val="tx1"/>
            </a:solidFill>
            <a:prstDash val="solid"/>
            <a:miter lim="800000"/>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endParaRPr lang="ar-EG" sz="6600" dirty="0">
              <a:latin typeface="Calibri" panose="020F0502020204030204" pitchFamily="34" charset="0"/>
              <a:ea typeface="Times New Roman" panose="02020603050405020304" pitchFamily="18" charset="0"/>
              <a:cs typeface="PT Bold Heading" panose="02010400000000000000" pitchFamily="2" charset="-78"/>
            </a:endParaRPr>
          </a:p>
          <a:p>
            <a:pPr algn="ctr" rtl="1">
              <a:lnSpc>
                <a:spcPct val="107000"/>
              </a:lnSpc>
              <a:spcAft>
                <a:spcPts val="800"/>
              </a:spcAft>
            </a:pPr>
            <a:r>
              <a:rPr lang="ar-EG" sz="5000" dirty="0">
                <a:latin typeface="Calibri" panose="020F0502020204030204" pitchFamily="34" charset="0"/>
                <a:ea typeface="Times New Roman" panose="02020603050405020304" pitchFamily="18" charset="0"/>
                <a:cs typeface="PT Bold Heading" panose="02010400000000000000" pitchFamily="2" charset="-78"/>
              </a:rPr>
              <a:t>أهداف البحث </a:t>
            </a:r>
            <a:endParaRPr lang="en-US" sz="5000" dirty="0">
              <a:latin typeface="Calibri" panose="020F0502020204030204" pitchFamily="34" charset="0"/>
              <a:ea typeface="Times New Roman" panose="02020603050405020304" pitchFamily="18" charset="0"/>
              <a:cs typeface="PT Bold Heading" panose="02010400000000000000" pitchFamily="2" charset="-78"/>
            </a:endParaRPr>
          </a:p>
          <a:p>
            <a:pPr algn="ctr" rtl="1">
              <a:lnSpc>
                <a:spcPct val="107000"/>
              </a:lnSpc>
              <a:spcAft>
                <a:spcPts val="800"/>
              </a:spcAft>
            </a:pPr>
            <a:r>
              <a:rPr lang="en-US" sz="6600" dirty="0">
                <a:latin typeface="Calibri" panose="020F0502020204030204" pitchFamily="34" charset="0"/>
                <a:ea typeface="Times New Roman" panose="02020603050405020304" pitchFamily="18" charset="0"/>
                <a:cs typeface="PT Bold Heading" panose="02010400000000000000" pitchFamily="2" charset="-78"/>
              </a:rPr>
              <a:t> </a:t>
            </a:r>
          </a:p>
        </p:txBody>
      </p:sp>
      <p:pic>
        <p:nvPicPr>
          <p:cNvPr id="23" name="صورة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1628" y="33960527"/>
            <a:ext cx="35034958" cy="1884913"/>
          </a:xfrm>
          <a:prstGeom prst="rect">
            <a:avLst/>
          </a:prstGeom>
          <a:ln w="76200">
            <a:solidFill>
              <a:schemeClr val="tx1"/>
            </a:solidFill>
          </a:ln>
        </p:spPr>
      </p:pic>
      <p:sp>
        <p:nvSpPr>
          <p:cNvPr id="67" name="مستطيل مستدير الزوايا 66"/>
          <p:cNvSpPr/>
          <p:nvPr/>
        </p:nvSpPr>
        <p:spPr>
          <a:xfrm>
            <a:off x="27838820" y="25499532"/>
            <a:ext cx="7513563" cy="5821854"/>
          </a:xfrm>
          <a:prstGeom prst="roundRect">
            <a:avLst/>
          </a:prstGeom>
          <a:noFill/>
          <a:ln w="76200" cap="flat" cmpd="sng" algn="ctr">
            <a:solidFill>
              <a:schemeClr val="tx1"/>
            </a:solidFill>
            <a:prstDash val="solid"/>
            <a:miter lim="800000"/>
          </a:ln>
          <a:effectLst/>
        </p:spPr>
        <p:txBody>
          <a:bodyPr rot="0" spcFirstLastPara="0" vert="horz" wrap="square" lIns="0" tIns="0" rIns="0" bIns="0" numCol="1" spcCol="0" rtlCol="1" fromWordArt="0" anchor="t" anchorCtr="0" forceAA="0" compatLnSpc="1">
            <a:prstTxWarp prst="textNoShape">
              <a:avLst/>
            </a:prstTxWarp>
            <a:noAutofit/>
          </a:bodyPr>
          <a:lstStyle/>
          <a:p>
            <a:pPr algn="r" rtl="1">
              <a:lnSpc>
                <a:spcPct val="107000"/>
              </a:lnSpc>
              <a:spcAft>
                <a:spcPts val="800"/>
              </a:spcAft>
            </a:pPr>
            <a:endParaRPr lang="ar-SA" sz="3200" b="1" dirty="0"/>
          </a:p>
          <a:p>
            <a:pPr algn="r" rtl="1">
              <a:lnSpc>
                <a:spcPct val="107000"/>
              </a:lnSpc>
              <a:spcAft>
                <a:spcPts val="800"/>
              </a:spcAft>
            </a:pPr>
            <a:endParaRPr lang="ar-SA" sz="3200" b="1" dirty="0"/>
          </a:p>
        </p:txBody>
      </p:sp>
      <p:sp>
        <p:nvSpPr>
          <p:cNvPr id="68" name="مستطيل مستدير الزوايا 67"/>
          <p:cNvSpPr/>
          <p:nvPr/>
        </p:nvSpPr>
        <p:spPr>
          <a:xfrm>
            <a:off x="19853002" y="9173032"/>
            <a:ext cx="5582652" cy="1545113"/>
          </a:xfrm>
          <a:prstGeom prst="roundRect">
            <a:avLst/>
          </a:prstGeom>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r>
              <a:rPr lang="ar-EG" sz="5000" dirty="0">
                <a:effectLst/>
                <a:ea typeface="Times New Roman" panose="02020603050405020304" pitchFamily="18" charset="0"/>
                <a:cs typeface="PT Bold Heading" panose="02010400000000000000" pitchFamily="2" charset="-78"/>
              </a:rPr>
              <a:t>الحلول المقترحة</a:t>
            </a:r>
            <a:endParaRPr lang="en-US" sz="5000" dirty="0">
              <a:effectLst/>
              <a:ea typeface="Calibri" panose="020F0502020204030204" pitchFamily="34" charset="0"/>
              <a:cs typeface="Arial" panose="020B0604020202020204" pitchFamily="34" charset="0"/>
            </a:endParaRPr>
          </a:p>
          <a:p>
            <a:pPr algn="ctr" rtl="1">
              <a:lnSpc>
                <a:spcPct val="107000"/>
              </a:lnSpc>
              <a:spcAft>
                <a:spcPts val="800"/>
              </a:spcAft>
            </a:pPr>
            <a:r>
              <a:rPr lang="en-US" sz="1100" dirty="0">
                <a:effectLst/>
                <a:ea typeface="Calibri" panose="020F0502020204030204" pitchFamily="34" charset="0"/>
                <a:cs typeface="Arial" panose="020B0604020202020204" pitchFamily="34" charset="0"/>
              </a:rPr>
              <a:t> </a:t>
            </a:r>
          </a:p>
        </p:txBody>
      </p:sp>
      <p:sp>
        <p:nvSpPr>
          <p:cNvPr id="70" name="مستطيل مستدير الزوايا 69"/>
          <p:cNvSpPr/>
          <p:nvPr/>
        </p:nvSpPr>
        <p:spPr>
          <a:xfrm>
            <a:off x="10844742" y="9174777"/>
            <a:ext cx="5582652" cy="843840"/>
          </a:xfrm>
          <a:prstGeom prst="roundRect">
            <a:avLst/>
          </a:prstGeom>
          <a:solidFill>
            <a:sysClr val="window" lastClr="FFFFFF"/>
          </a:solidFill>
          <a:ln w="57150" cap="flat" cmpd="sng" algn="ctr">
            <a:solidFill>
              <a:schemeClr val="tx1"/>
            </a:solidFill>
            <a:prstDash val="solid"/>
            <a:miter lim="800000"/>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r>
              <a:rPr lang="ar-EG" sz="5000" dirty="0">
                <a:effectLst/>
                <a:latin typeface="Calibri" panose="020F0502020204030204" pitchFamily="34" charset="0"/>
                <a:ea typeface="Times New Roman" panose="02020603050405020304" pitchFamily="18" charset="0"/>
                <a:cs typeface="PT Bold Heading" panose="02010400000000000000" pitchFamily="2" charset="-78"/>
              </a:rPr>
              <a:t>الإجراءات </a:t>
            </a:r>
            <a:endParaRPr lang="en-US" sz="50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71" name="مستطيل مستدير الزوايا 70"/>
          <p:cNvSpPr/>
          <p:nvPr/>
        </p:nvSpPr>
        <p:spPr>
          <a:xfrm>
            <a:off x="10777893" y="23435800"/>
            <a:ext cx="5582652" cy="831940"/>
          </a:xfrm>
          <a:prstGeom prst="roundRect">
            <a:avLst/>
          </a:prstGeom>
          <a:solidFill>
            <a:sysClr val="window" lastClr="FFFFFF"/>
          </a:solidFill>
          <a:ln w="57150" cap="flat" cmpd="sng" algn="ctr">
            <a:solidFill>
              <a:schemeClr val="tx1"/>
            </a:solidFill>
            <a:prstDash val="solid"/>
            <a:miter lim="800000"/>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r>
              <a:rPr lang="ar-EG" sz="5000" dirty="0">
                <a:effectLst/>
                <a:latin typeface="Calibri" panose="020F0502020204030204" pitchFamily="34" charset="0"/>
                <a:ea typeface="Times New Roman" panose="02020603050405020304" pitchFamily="18" charset="0"/>
                <a:cs typeface="PT Bold Heading" panose="02010400000000000000" pitchFamily="2" charset="-78"/>
              </a:rPr>
              <a:t>النتائج والتوصيات</a:t>
            </a:r>
            <a:endParaRPr lang="en-US" sz="50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72" name="مستطيل مستدير الزوايا 71"/>
          <p:cNvSpPr/>
          <p:nvPr/>
        </p:nvSpPr>
        <p:spPr>
          <a:xfrm>
            <a:off x="19983369" y="21873423"/>
            <a:ext cx="5582653" cy="1505382"/>
          </a:xfrm>
          <a:prstGeom prst="roundRect">
            <a:avLst/>
          </a:prstGeom>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r>
              <a:rPr lang="ar-QA" sz="5000" dirty="0">
                <a:latin typeface="Calibri" panose="020F0502020204030204" pitchFamily="34" charset="0"/>
                <a:ea typeface="Calibri" panose="020F0502020204030204" pitchFamily="34" charset="0"/>
                <a:cs typeface="PT Bold Heading" panose="02010400000000000000" pitchFamily="2" charset="-78"/>
              </a:rPr>
              <a:t>الحل المناسب</a:t>
            </a:r>
            <a:endParaRPr lang="en-US" sz="50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75" name="مستطيل مستدير الزوايا 74"/>
          <p:cNvSpPr/>
          <p:nvPr/>
        </p:nvSpPr>
        <p:spPr>
          <a:xfrm>
            <a:off x="1632401" y="9302585"/>
            <a:ext cx="5582652" cy="1382708"/>
          </a:xfrm>
          <a:prstGeom prst="roundRect">
            <a:avLst/>
          </a:prstGeom>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r>
              <a:rPr lang="ar-EG" sz="5000" dirty="0">
                <a:effectLst/>
                <a:ea typeface="Times New Roman" panose="02020603050405020304" pitchFamily="18" charset="0"/>
                <a:cs typeface="PT Bold Heading" panose="02010400000000000000" pitchFamily="2" charset="-78"/>
              </a:rPr>
              <a:t>المشاركة المجتمعية</a:t>
            </a:r>
            <a:endParaRPr lang="en-US" sz="5000" dirty="0">
              <a:effectLst/>
              <a:ea typeface="Calibri" panose="020F0502020204030204" pitchFamily="34" charset="0"/>
              <a:cs typeface="Arial" panose="020B0604020202020204" pitchFamily="34" charset="0"/>
            </a:endParaRPr>
          </a:p>
          <a:p>
            <a:pPr algn="ctr" rtl="1">
              <a:lnSpc>
                <a:spcPct val="107000"/>
              </a:lnSpc>
              <a:spcAft>
                <a:spcPts val="800"/>
              </a:spcAft>
            </a:pPr>
            <a:r>
              <a:rPr lang="en-US" sz="1100" dirty="0">
                <a:effectLst/>
                <a:ea typeface="Calibri" panose="020F0502020204030204" pitchFamily="34" charset="0"/>
                <a:cs typeface="Arial" panose="020B0604020202020204" pitchFamily="34" charset="0"/>
              </a:rPr>
              <a:t> </a:t>
            </a:r>
          </a:p>
        </p:txBody>
      </p:sp>
      <p:sp>
        <p:nvSpPr>
          <p:cNvPr id="76" name="مستطيل مستدير الزوايا 75"/>
          <p:cNvSpPr/>
          <p:nvPr/>
        </p:nvSpPr>
        <p:spPr>
          <a:xfrm>
            <a:off x="511628" y="10882471"/>
            <a:ext cx="8195749" cy="9622918"/>
          </a:xfrm>
          <a:prstGeom prst="roundRect">
            <a:avLst/>
          </a:prstGeom>
          <a:noFill/>
          <a:ln w="76200" cap="flat" cmpd="sng" algn="ctr">
            <a:solidFill>
              <a:srgbClr val="FF0000"/>
            </a:solidFill>
            <a:prstDash val="solid"/>
            <a:miter lim="800000"/>
          </a:ln>
          <a:effectLst/>
        </p:spPr>
        <p:txBody>
          <a:bodyPr rot="0" spcFirstLastPara="0" vert="horz" wrap="square" lIns="0" tIns="0" rIns="0" bIns="0" numCol="1" spcCol="0" rtlCol="1" fromWordArt="0" anchor="t" anchorCtr="0" forceAA="0" compatLnSpc="1">
            <a:prstTxWarp prst="textNoShape">
              <a:avLst/>
            </a:prstTxWarp>
            <a:noAutofit/>
          </a:bodyPr>
          <a:lstStyle/>
          <a:p>
            <a:pPr algn="justLow" rtl="1">
              <a:lnSpc>
                <a:spcPct val="107000"/>
              </a:lnSpc>
              <a:spcAft>
                <a:spcPts val="800"/>
              </a:spcAft>
            </a:pPr>
            <a:r>
              <a:rPr lang="ar-QA" sz="35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US" sz="35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0"/>
              </a:spcAft>
            </a:pPr>
            <a:r>
              <a:rPr lang="en-US" sz="1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9" name="مستطيل مستدير الزوايا 78"/>
          <p:cNvSpPr/>
          <p:nvPr/>
        </p:nvSpPr>
        <p:spPr>
          <a:xfrm>
            <a:off x="465964" y="22692939"/>
            <a:ext cx="8267605" cy="10367410"/>
          </a:xfrm>
          <a:prstGeom prst="roundRect">
            <a:avLst/>
          </a:prstGeom>
          <a:noFill/>
          <a:ln w="76200" cap="flat" cmpd="sng" algn="ctr">
            <a:solidFill>
              <a:srgbClr val="FF0000"/>
            </a:solidFill>
            <a:prstDash val="solid"/>
            <a:miter lim="800000"/>
          </a:ln>
          <a:effectLst/>
        </p:spPr>
        <p:txBody>
          <a:bodyPr rot="0" spcFirstLastPara="0" vert="horz" wrap="square" lIns="0" tIns="0" rIns="0" bIns="0" numCol="1" spcCol="0" rtlCol="1" fromWordArt="0" anchor="t" anchorCtr="0" forceAA="0" compatLnSpc="1">
            <a:prstTxWarp prst="textNoShape">
              <a:avLst/>
            </a:prstTxWarp>
            <a:noAutofit/>
          </a:bodyPr>
          <a:lstStyle/>
          <a:p>
            <a:pPr algn="just" rtl="1">
              <a:lnSpc>
                <a:spcPct val="107000"/>
              </a:lnSpc>
              <a:spcAft>
                <a:spcPts val="0"/>
              </a:spcAft>
            </a:pPr>
            <a:r>
              <a:rPr lang="en-US" sz="1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1" name="مستطيل مستدير الزوايا 80"/>
          <p:cNvSpPr/>
          <p:nvPr/>
        </p:nvSpPr>
        <p:spPr>
          <a:xfrm>
            <a:off x="1728653" y="21017982"/>
            <a:ext cx="5582652" cy="1349619"/>
          </a:xfrm>
          <a:prstGeom prst="roundRect">
            <a:avLst/>
          </a:prstGeom>
          <a:ln w="5715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r>
              <a:rPr lang="ar-EG" sz="5000" dirty="0">
                <a:effectLst/>
                <a:ea typeface="Times New Roman" panose="02020603050405020304" pitchFamily="18" charset="0"/>
                <a:cs typeface="PT Bold Heading" panose="02010400000000000000" pitchFamily="2" charset="-78"/>
              </a:rPr>
              <a:t>المراجع</a:t>
            </a:r>
            <a:endParaRPr lang="en-US" sz="5000" dirty="0">
              <a:effectLst/>
              <a:ea typeface="Calibri" panose="020F0502020204030204" pitchFamily="34" charset="0"/>
              <a:cs typeface="Arial" panose="020B0604020202020204" pitchFamily="34" charset="0"/>
            </a:endParaRPr>
          </a:p>
          <a:p>
            <a:pPr algn="ctr" rtl="1">
              <a:lnSpc>
                <a:spcPct val="107000"/>
              </a:lnSpc>
              <a:spcAft>
                <a:spcPts val="800"/>
              </a:spcAft>
            </a:pPr>
            <a:r>
              <a:rPr lang="en-US" sz="1100" dirty="0">
                <a:effectLst/>
                <a:ea typeface="Calibri" panose="020F0502020204030204" pitchFamily="34" charset="0"/>
                <a:cs typeface="Arial" panose="020B0604020202020204" pitchFamily="34" charset="0"/>
              </a:rPr>
              <a:t> </a:t>
            </a:r>
          </a:p>
        </p:txBody>
      </p:sp>
      <p:sp>
        <p:nvSpPr>
          <p:cNvPr id="3" name="مستطيل 2"/>
          <p:cNvSpPr/>
          <p:nvPr/>
        </p:nvSpPr>
        <p:spPr>
          <a:xfrm>
            <a:off x="96253" y="459632"/>
            <a:ext cx="3950986" cy="3980546"/>
          </a:xfrm>
          <a:prstGeom prst="rect">
            <a:avLst/>
          </a:prstGeom>
          <a:blipFill dpi="0" rotWithShape="1">
            <a:blip r:embed="rId8">
              <a:extLst>
                <a:ext uri="{28A0092B-C50C-407E-A947-70E740481C1C}">
                  <a14:useLocalDpi xmlns:a14="http://schemas.microsoft.com/office/drawing/2010/main" val="0"/>
                </a:ext>
              </a:extLst>
            </a:blip>
            <a:srcRect/>
            <a:stretch>
              <a:fillRect/>
            </a:stretch>
          </a:blipFill>
          <a:ln w="76200">
            <a:solidFill>
              <a:schemeClr val="tx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EG"/>
          </a:p>
        </p:txBody>
      </p:sp>
      <p:sp>
        <p:nvSpPr>
          <p:cNvPr id="44" name="مستطيل مستدير الزوايا 43"/>
          <p:cNvSpPr/>
          <p:nvPr/>
        </p:nvSpPr>
        <p:spPr>
          <a:xfrm>
            <a:off x="10982003" y="17515644"/>
            <a:ext cx="5410175" cy="975173"/>
          </a:xfrm>
          <a:prstGeom prst="roundRect">
            <a:avLst/>
          </a:prstGeom>
          <a:solidFill>
            <a:sysClr val="window" lastClr="FFFFFF"/>
          </a:solidFill>
          <a:ln w="57150" cap="flat" cmpd="sng" algn="ctr">
            <a:solidFill>
              <a:schemeClr val="tx1"/>
            </a:solidFill>
            <a:prstDash val="solid"/>
            <a:miter lim="800000"/>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algn="ctr" rtl="1">
              <a:lnSpc>
                <a:spcPct val="107000"/>
              </a:lnSpc>
              <a:spcAft>
                <a:spcPts val="800"/>
              </a:spcAft>
            </a:pPr>
            <a:r>
              <a:rPr lang="ar-EG" sz="5000" dirty="0">
                <a:latin typeface="Calibri" panose="020F0502020204030204" pitchFamily="34" charset="0"/>
                <a:ea typeface="Times New Roman" panose="02020603050405020304" pitchFamily="18" charset="0"/>
                <a:cs typeface="PT Bold Heading" panose="02010400000000000000" pitchFamily="2" charset="-78"/>
              </a:rPr>
              <a:t>العرض البياني</a:t>
            </a:r>
            <a:endParaRPr lang="en-US" sz="5000" dirty="0">
              <a:latin typeface="Calibri" panose="020F0502020204030204" pitchFamily="34" charset="0"/>
              <a:ea typeface="Times New Roman" panose="02020603050405020304" pitchFamily="18" charset="0"/>
              <a:cs typeface="PT Bold Heading" panose="02010400000000000000" pitchFamily="2" charset="-78"/>
            </a:endParaRPr>
          </a:p>
          <a:p>
            <a:pPr algn="ctr" rtl="1">
              <a:lnSpc>
                <a:spcPct val="107000"/>
              </a:lnSpc>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50" name="مستطيل مستدير الزوايا 49"/>
          <p:cNvSpPr/>
          <p:nvPr/>
        </p:nvSpPr>
        <p:spPr>
          <a:xfrm>
            <a:off x="9694639" y="24267740"/>
            <a:ext cx="7882858" cy="8830943"/>
          </a:xfrm>
          <a:prstGeom prst="roundRect">
            <a:avLst/>
          </a:prstGeom>
          <a:noFill/>
          <a:ln w="76200" cap="flat" cmpd="sng" algn="ctr">
            <a:solidFill>
              <a:schemeClr val="tx1"/>
            </a:solidFill>
            <a:prstDash val="solid"/>
            <a:miter lim="800000"/>
          </a:ln>
          <a:effectLst/>
        </p:spPr>
        <p:txBody>
          <a:bodyPr rot="0" spcFirstLastPara="0" vert="horz" wrap="square" lIns="0" tIns="0" rIns="0" bIns="0" numCol="1" spcCol="0" rtlCol="1" fromWordArt="0" anchor="t" anchorCtr="0" forceAA="0" compatLnSpc="1">
            <a:prstTxWarp prst="textNoShape">
              <a:avLst/>
            </a:prstTxWarp>
            <a:noAutofit/>
          </a:bodyPr>
          <a:lstStyle/>
          <a:p>
            <a:pPr algn="ctr" rtl="1">
              <a:lnSpc>
                <a:spcPct val="107000"/>
              </a:lnSpc>
              <a:spcAft>
                <a:spcPts val="80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4" name="سهم منحني إلى الأسفل 53"/>
          <p:cNvSpPr/>
          <p:nvPr/>
        </p:nvSpPr>
        <p:spPr>
          <a:xfrm rot="20653963" flipH="1">
            <a:off x="24319990" y="5155619"/>
            <a:ext cx="5193869" cy="1955498"/>
          </a:xfrm>
          <a:prstGeom prst="curvedDownArrow">
            <a:avLst/>
          </a:prstGeom>
        </p:spPr>
        <p:style>
          <a:lnRef idx="0">
            <a:schemeClr val="accent4"/>
          </a:lnRef>
          <a:fillRef idx="3">
            <a:schemeClr val="accent4"/>
          </a:fillRef>
          <a:effectRef idx="3">
            <a:schemeClr val="accent4"/>
          </a:effectRef>
          <a:fontRef idx="minor">
            <a:schemeClr val="lt1"/>
          </a:fontRef>
        </p:style>
        <p:txBody>
          <a:bodyPr rtlCol="1" anchor="ctr"/>
          <a:lstStyle/>
          <a:p>
            <a:pPr algn="ctr"/>
            <a:endParaRPr lang="ar-QA">
              <a:solidFill>
                <a:schemeClr val="tx1"/>
              </a:solidFill>
            </a:endParaRPr>
          </a:p>
        </p:txBody>
      </p:sp>
      <p:sp>
        <p:nvSpPr>
          <p:cNvPr id="9" name="مستطيل 8"/>
          <p:cNvSpPr/>
          <p:nvPr/>
        </p:nvSpPr>
        <p:spPr>
          <a:xfrm>
            <a:off x="8999538" y="15182920"/>
            <a:ext cx="17999075" cy="1200329"/>
          </a:xfrm>
          <a:prstGeom prst="rect">
            <a:avLst/>
          </a:prstGeom>
        </p:spPr>
        <p:txBody>
          <a:bodyPr>
            <a:spAutoFit/>
          </a:bodyPr>
          <a:lstStyle/>
          <a:p>
            <a:r>
              <a:rPr lang="ar-SA" sz="7200" b="1" dirty="0">
                <a:solidFill>
                  <a:srgbClr val="000000"/>
                </a:solidFill>
                <a:ea typeface="Arial"/>
              </a:rPr>
              <a:t>.</a:t>
            </a:r>
            <a:endParaRPr lang="ar-QA" dirty="0"/>
          </a:p>
        </p:txBody>
      </p:sp>
      <p:sp>
        <p:nvSpPr>
          <p:cNvPr id="14" name="مستطيل 13"/>
          <p:cNvSpPr/>
          <p:nvPr/>
        </p:nvSpPr>
        <p:spPr>
          <a:xfrm>
            <a:off x="8999538" y="15182920"/>
            <a:ext cx="17999075" cy="1200329"/>
          </a:xfrm>
          <a:prstGeom prst="rect">
            <a:avLst/>
          </a:prstGeom>
        </p:spPr>
        <p:txBody>
          <a:bodyPr>
            <a:spAutoFit/>
          </a:bodyPr>
          <a:lstStyle/>
          <a:p>
            <a:r>
              <a:rPr lang="ar-SA" sz="7200" b="1" dirty="0">
                <a:solidFill>
                  <a:srgbClr val="000000"/>
                </a:solidFill>
                <a:ea typeface="Arial"/>
              </a:rPr>
              <a:t>.</a:t>
            </a:r>
            <a:endParaRPr lang="ar-QA" dirty="0"/>
          </a:p>
        </p:txBody>
      </p:sp>
      <p:sp>
        <p:nvSpPr>
          <p:cNvPr id="73" name="سهم منحني إلى الأسفل 53"/>
          <p:cNvSpPr/>
          <p:nvPr/>
        </p:nvSpPr>
        <p:spPr>
          <a:xfrm rot="20845634" flipH="1">
            <a:off x="15432172" y="5273202"/>
            <a:ext cx="5193869" cy="1955498"/>
          </a:xfrm>
          <a:prstGeom prst="curvedDownArrow">
            <a:avLst/>
          </a:prstGeom>
        </p:spPr>
        <p:style>
          <a:lnRef idx="0">
            <a:schemeClr val="accent4"/>
          </a:lnRef>
          <a:fillRef idx="3">
            <a:schemeClr val="accent4"/>
          </a:fillRef>
          <a:effectRef idx="3">
            <a:schemeClr val="accent4"/>
          </a:effectRef>
          <a:fontRef idx="minor">
            <a:schemeClr val="lt1"/>
          </a:fontRef>
        </p:style>
        <p:txBody>
          <a:bodyPr rtlCol="1" anchor="ctr"/>
          <a:lstStyle/>
          <a:p>
            <a:pPr algn="ctr"/>
            <a:endParaRPr lang="ar-QA">
              <a:solidFill>
                <a:schemeClr val="tx1"/>
              </a:solidFill>
            </a:endParaRPr>
          </a:p>
        </p:txBody>
      </p:sp>
      <p:sp>
        <p:nvSpPr>
          <p:cNvPr id="74" name="سهم منحني إلى الأسفل 53"/>
          <p:cNvSpPr/>
          <p:nvPr/>
        </p:nvSpPr>
        <p:spPr>
          <a:xfrm flipH="1">
            <a:off x="6402603" y="5400246"/>
            <a:ext cx="5193869" cy="1955498"/>
          </a:xfrm>
          <a:prstGeom prst="curvedDownArrow">
            <a:avLst/>
          </a:prstGeom>
        </p:spPr>
        <p:style>
          <a:lnRef idx="0">
            <a:schemeClr val="accent4"/>
          </a:lnRef>
          <a:fillRef idx="3">
            <a:schemeClr val="accent4"/>
          </a:fillRef>
          <a:effectRef idx="3">
            <a:schemeClr val="accent4"/>
          </a:effectRef>
          <a:fontRef idx="minor">
            <a:schemeClr val="lt1"/>
          </a:fontRef>
        </p:style>
        <p:txBody>
          <a:bodyPr rtlCol="1" anchor="ctr"/>
          <a:lstStyle/>
          <a:p>
            <a:pPr algn="ctr"/>
            <a:endParaRPr lang="ar-QA">
              <a:solidFill>
                <a:schemeClr val="tx1"/>
              </a:solidFill>
            </a:endParaRPr>
          </a:p>
        </p:txBody>
      </p:sp>
      <p:pic>
        <p:nvPicPr>
          <p:cNvPr id="69" name="Picture 68" descr="http://arabbrains.com/wp-content/uploads/2013/05/qnrf-logo.jpg"/>
          <p:cNvPicPr/>
          <p:nvPr/>
        </p:nvPicPr>
        <p:blipFill>
          <a:blip r:embed="rId9">
            <a:extLst>
              <a:ext uri="{28A0092B-C50C-407E-A947-70E740481C1C}">
                <a14:useLocalDpi xmlns:a14="http://schemas.microsoft.com/office/drawing/2010/main" val="0"/>
              </a:ext>
            </a:extLst>
          </a:blip>
          <a:srcRect/>
          <a:stretch>
            <a:fillRect/>
          </a:stretch>
        </p:blipFill>
        <p:spPr bwMode="auto">
          <a:xfrm>
            <a:off x="26232946" y="1404531"/>
            <a:ext cx="4135491" cy="2287805"/>
          </a:xfrm>
          <a:prstGeom prst="rect">
            <a:avLst/>
          </a:prstGeom>
          <a:noFill/>
          <a:ln>
            <a:noFill/>
          </a:ln>
        </p:spPr>
      </p:pic>
      <p:pic>
        <p:nvPicPr>
          <p:cNvPr id="77" name="صورة 2" descr="Qatar Foundation"/>
          <p:cNvPicPr/>
          <p:nvPr/>
        </p:nvPicPr>
        <p:blipFill>
          <a:blip r:embed="rId10">
            <a:extLst>
              <a:ext uri="{28A0092B-C50C-407E-A947-70E740481C1C}">
                <a14:useLocalDpi xmlns:a14="http://schemas.microsoft.com/office/drawing/2010/main" val="0"/>
              </a:ext>
            </a:extLst>
          </a:blip>
          <a:srcRect/>
          <a:stretch>
            <a:fillRect/>
          </a:stretch>
        </p:blipFill>
        <p:spPr bwMode="auto">
          <a:xfrm>
            <a:off x="4674403" y="1139732"/>
            <a:ext cx="4220369" cy="2191129"/>
          </a:xfrm>
          <a:prstGeom prst="rect">
            <a:avLst/>
          </a:prstGeom>
          <a:noFill/>
          <a:ln>
            <a:noFill/>
          </a:ln>
        </p:spPr>
      </p:pic>
      <p:sp>
        <p:nvSpPr>
          <p:cNvPr id="2" name="TextBox 1">
            <a:extLst>
              <a:ext uri="{FF2B5EF4-FFF2-40B4-BE49-F238E27FC236}">
                <a16:creationId xmlns:a16="http://schemas.microsoft.com/office/drawing/2014/main" id="{90942126-2AE0-4A9F-8BE5-46AFB9D3450C}"/>
              </a:ext>
            </a:extLst>
          </p:cNvPr>
          <p:cNvSpPr txBox="1"/>
          <p:nvPr/>
        </p:nvSpPr>
        <p:spPr>
          <a:xfrm>
            <a:off x="27758535" y="11292425"/>
            <a:ext cx="7261217" cy="4708981"/>
          </a:xfrm>
          <a:prstGeom prst="rect">
            <a:avLst/>
          </a:prstGeom>
          <a:noFill/>
        </p:spPr>
        <p:txBody>
          <a:bodyPr wrap="square" rtlCol="0">
            <a:spAutoFit/>
          </a:bodyPr>
          <a:lstStyle/>
          <a:p>
            <a:pPr algn="ctr" rtl="1"/>
            <a:r>
              <a:rPr lang="ar-QA" sz="6000" b="1" dirty="0"/>
              <a:t>هل هناك محاليل يتم إضافتها الى مياه الري لها القدرة على زيادة سرعة نمو النباتات وإنتاج محاصيل لها جدوى اقتصادية؟</a:t>
            </a:r>
            <a:endParaRPr lang="en-US" sz="6000" b="1" dirty="0"/>
          </a:p>
        </p:txBody>
      </p:sp>
      <p:sp>
        <p:nvSpPr>
          <p:cNvPr id="4" name="TextBox 3">
            <a:extLst>
              <a:ext uri="{FF2B5EF4-FFF2-40B4-BE49-F238E27FC236}">
                <a16:creationId xmlns:a16="http://schemas.microsoft.com/office/drawing/2014/main" id="{CD4BA4AE-F647-4C80-9D8F-48CAF60994B2}"/>
              </a:ext>
            </a:extLst>
          </p:cNvPr>
          <p:cNvSpPr txBox="1"/>
          <p:nvPr/>
        </p:nvSpPr>
        <p:spPr>
          <a:xfrm>
            <a:off x="27477614" y="18436146"/>
            <a:ext cx="8010496" cy="5632311"/>
          </a:xfrm>
          <a:prstGeom prst="rect">
            <a:avLst/>
          </a:prstGeom>
          <a:noFill/>
        </p:spPr>
        <p:txBody>
          <a:bodyPr wrap="square" rtlCol="0">
            <a:spAutoFit/>
          </a:bodyPr>
          <a:lstStyle/>
          <a:p>
            <a:pPr algn="ctr" rtl="1"/>
            <a:r>
              <a:rPr lang="ar-QA" sz="6000" b="1" dirty="0"/>
              <a:t>تحسين خواص التربة وخصوبتها من خلال رفع محتوى التربة من العناصر الغذائية في الأراضي القطرية لإنتاج محاصيل لها جدوى اقتصادية بفترة زمنية أقل</a:t>
            </a:r>
            <a:r>
              <a:rPr lang="en-US" sz="6000" b="1" dirty="0"/>
              <a:t>.</a:t>
            </a:r>
          </a:p>
        </p:txBody>
      </p:sp>
      <p:sp>
        <p:nvSpPr>
          <p:cNvPr id="5" name="TextBox 4">
            <a:extLst>
              <a:ext uri="{FF2B5EF4-FFF2-40B4-BE49-F238E27FC236}">
                <a16:creationId xmlns:a16="http://schemas.microsoft.com/office/drawing/2014/main" id="{FF87891B-F6EF-4BCD-8A1B-B5E4DA9C482E}"/>
              </a:ext>
            </a:extLst>
          </p:cNvPr>
          <p:cNvSpPr txBox="1"/>
          <p:nvPr/>
        </p:nvSpPr>
        <p:spPr>
          <a:xfrm>
            <a:off x="27780347" y="25823721"/>
            <a:ext cx="7572036" cy="5262979"/>
          </a:xfrm>
          <a:prstGeom prst="rect">
            <a:avLst/>
          </a:prstGeom>
          <a:noFill/>
        </p:spPr>
        <p:txBody>
          <a:bodyPr wrap="square" rtlCol="0">
            <a:spAutoFit/>
          </a:bodyPr>
          <a:lstStyle/>
          <a:p>
            <a:pPr algn="ctr" rtl="1"/>
            <a:r>
              <a:rPr lang="ar-QA" sz="4800" b="1" dirty="0"/>
              <a:t>عنيت هذه الدراسة استخدام كربونات الصوديوم الهيدروجينية المستخلصة من الخميرة والسكروز واضافتها إلى مياه الري في محاولة لتحسين خواص التربة وخصوبتها في الأراضي القطرية لإنتاج محاصيل لها جدوى اقتصادية بفترة زمنية أقل.</a:t>
            </a:r>
            <a:endParaRPr lang="en-US" sz="4800" b="1" dirty="0"/>
          </a:p>
        </p:txBody>
      </p:sp>
      <p:sp>
        <p:nvSpPr>
          <p:cNvPr id="6" name="TextBox 5">
            <a:extLst>
              <a:ext uri="{FF2B5EF4-FFF2-40B4-BE49-F238E27FC236}">
                <a16:creationId xmlns:a16="http://schemas.microsoft.com/office/drawing/2014/main" id="{6093B76C-5FA0-4EF8-89B8-E69893D0EA5A}"/>
              </a:ext>
            </a:extLst>
          </p:cNvPr>
          <p:cNvSpPr txBox="1"/>
          <p:nvPr/>
        </p:nvSpPr>
        <p:spPr>
          <a:xfrm>
            <a:off x="19003214" y="11406360"/>
            <a:ext cx="7542965" cy="9325630"/>
          </a:xfrm>
          <a:prstGeom prst="rect">
            <a:avLst/>
          </a:prstGeom>
          <a:noFill/>
        </p:spPr>
        <p:txBody>
          <a:bodyPr wrap="square" rtlCol="0">
            <a:spAutoFit/>
          </a:bodyPr>
          <a:lstStyle/>
          <a:p>
            <a:pPr algn="ctr" rtl="1"/>
            <a:r>
              <a:rPr lang="en-US" sz="6000" b="1" dirty="0"/>
              <a:t>-</a:t>
            </a:r>
            <a:r>
              <a:rPr lang="ar-QA" sz="6000" b="1" dirty="0"/>
              <a:t>إضافة أسمدة كيميائية للتربة</a:t>
            </a:r>
            <a:r>
              <a:rPr lang="en-US" sz="6000" b="1" dirty="0"/>
              <a:t>.</a:t>
            </a:r>
          </a:p>
          <a:p>
            <a:pPr algn="ctr" rtl="1"/>
            <a:endParaRPr lang="en-US" sz="6000" b="1" dirty="0"/>
          </a:p>
          <a:p>
            <a:pPr algn="ctr" rtl="1"/>
            <a:r>
              <a:rPr lang="en-US" sz="6000" b="1" dirty="0"/>
              <a:t>-</a:t>
            </a:r>
            <a:r>
              <a:rPr lang="ar-QA" sz="6000" b="1" dirty="0"/>
              <a:t>استبدال التربة الرملية بتربة طينية</a:t>
            </a:r>
            <a:r>
              <a:rPr lang="en-US" sz="6000" b="1" dirty="0"/>
              <a:t>.</a:t>
            </a:r>
            <a:r>
              <a:rPr lang="ar-QA" sz="6000" b="1" dirty="0"/>
              <a:t> </a:t>
            </a:r>
            <a:endParaRPr lang="en-US" sz="6000" b="1" dirty="0"/>
          </a:p>
          <a:p>
            <a:pPr algn="ctr" rtl="1"/>
            <a:r>
              <a:rPr lang="en-US" sz="6000" b="1" dirty="0"/>
              <a:t>-</a:t>
            </a:r>
            <a:r>
              <a:rPr lang="ar-QA" sz="6000" b="1" dirty="0"/>
              <a:t>إضافة محلول كربونات الصوديوم الهيدروجينية المستخلصة من الخميرة والسكروز إلى مياه الري لتحسين خواص التربة وخصوبتها.</a:t>
            </a:r>
          </a:p>
        </p:txBody>
      </p:sp>
      <p:sp>
        <p:nvSpPr>
          <p:cNvPr id="80" name="TextBox 79">
            <a:extLst>
              <a:ext uri="{FF2B5EF4-FFF2-40B4-BE49-F238E27FC236}">
                <a16:creationId xmlns:a16="http://schemas.microsoft.com/office/drawing/2014/main" id="{8E7AA4E0-8FA1-4050-A6BE-F717C9540081}"/>
              </a:ext>
            </a:extLst>
          </p:cNvPr>
          <p:cNvSpPr txBox="1"/>
          <p:nvPr/>
        </p:nvSpPr>
        <p:spPr>
          <a:xfrm>
            <a:off x="19129737" y="24533142"/>
            <a:ext cx="7458372" cy="6740307"/>
          </a:xfrm>
          <a:prstGeom prst="rect">
            <a:avLst/>
          </a:prstGeom>
          <a:noFill/>
        </p:spPr>
        <p:txBody>
          <a:bodyPr wrap="square" rtlCol="0">
            <a:spAutoFit/>
          </a:bodyPr>
          <a:lstStyle/>
          <a:p>
            <a:pPr algn="ctr" rtl="1"/>
            <a:r>
              <a:rPr lang="ar-QA" sz="7200" b="1" dirty="0"/>
              <a:t>إضافة محلول كربونات الصوديوم الهيدروجينية المستخلصة من الخميرة والسكروز إلى مياه الري لتحسين خواص التربة وخصوبتها.</a:t>
            </a:r>
          </a:p>
        </p:txBody>
      </p:sp>
      <p:sp>
        <p:nvSpPr>
          <p:cNvPr id="7" name="TextBox 6">
            <a:extLst>
              <a:ext uri="{FF2B5EF4-FFF2-40B4-BE49-F238E27FC236}">
                <a16:creationId xmlns:a16="http://schemas.microsoft.com/office/drawing/2014/main" id="{93AA4B40-08C1-4915-88E1-80CA96B8F67B}"/>
              </a:ext>
            </a:extLst>
          </p:cNvPr>
          <p:cNvSpPr txBox="1"/>
          <p:nvPr/>
        </p:nvSpPr>
        <p:spPr>
          <a:xfrm>
            <a:off x="9903755" y="10266472"/>
            <a:ext cx="7737467" cy="6986528"/>
          </a:xfrm>
          <a:prstGeom prst="rect">
            <a:avLst/>
          </a:prstGeom>
          <a:noFill/>
        </p:spPr>
        <p:txBody>
          <a:bodyPr wrap="square" rtlCol="0">
            <a:spAutoFit/>
          </a:bodyPr>
          <a:lstStyle/>
          <a:p>
            <a:pPr algn="r"/>
            <a:r>
              <a:rPr lang="ar-QA" sz="3200" b="1" dirty="0">
                <a:effectLst/>
                <a:ea typeface="Calibri" panose="020F0502020204030204" pitchFamily="34" charset="0"/>
                <a:cs typeface="Simplified Arabic" panose="02020603050405020304" pitchFamily="18" charset="-78"/>
              </a:rPr>
              <a:t>أ) الحصول على محلول كربونات الصوديوم الهيدروجينية والسكروز من خلال خلط الخميرة مع السكر في الماء كالآتي: إضافة ملعقة صغيرة من الخميرة (4 غرام) + ملعقة صغيرة من السكر (5 غرام) ثم تذاب في لتر من الماء مع التقليب على فترات. </a:t>
            </a:r>
          </a:p>
          <a:p>
            <a:pPr algn="r"/>
            <a:r>
              <a:rPr lang="ar-QA" sz="3200" b="1" dirty="0">
                <a:effectLst/>
                <a:ea typeface="Calibri" panose="020F0502020204030204" pitchFamily="34" charset="0"/>
                <a:cs typeface="Simplified Arabic" panose="02020603050405020304" pitchFamily="18" charset="-78"/>
              </a:rPr>
              <a:t>ب) الحصول على كمية مناسبة من التربة الرملية لإجراء التجارب قيد البحث.</a:t>
            </a:r>
          </a:p>
          <a:p>
            <a:pPr algn="r"/>
            <a:r>
              <a:rPr lang="ar-QA" sz="3200" b="1" dirty="0">
                <a:effectLst/>
                <a:ea typeface="Calibri" panose="020F0502020204030204" pitchFamily="34" charset="0"/>
                <a:cs typeface="Simplified Arabic" panose="02020603050405020304" pitchFamily="18" charset="-78"/>
              </a:rPr>
              <a:t>ج) زراعة شتلات الفلفل والطماطم في أصيص وترقيمها أصيص رقم 1 يتم ريها بالماء العادي، وأصيص رقم 2 يتم ريها بمحلول كربونات الصوديوم الهيدروجينية والسكروز.</a:t>
            </a:r>
          </a:p>
          <a:p>
            <a:pPr algn="r"/>
            <a:r>
              <a:rPr lang="ar-QA" sz="3200" b="1" dirty="0">
                <a:effectLst/>
                <a:ea typeface="Calibri" panose="020F0502020204030204" pitchFamily="34" charset="0"/>
                <a:cs typeface="Simplified Arabic" panose="02020603050405020304" pitchFamily="18" charset="-78"/>
              </a:rPr>
              <a:t>ه) قياس الرقم الهيدروجيني (</a:t>
            </a:r>
            <a:r>
              <a:rPr lang="en-US" sz="3200" b="1" dirty="0">
                <a:effectLst/>
                <a:ea typeface="Calibri" panose="020F0502020204030204" pitchFamily="34" charset="0"/>
                <a:cs typeface="Simplified Arabic" panose="02020603050405020304" pitchFamily="18" charset="-78"/>
              </a:rPr>
              <a:t>PH) </a:t>
            </a:r>
            <a:r>
              <a:rPr lang="ar-QA" sz="3200" b="1" dirty="0">
                <a:effectLst/>
                <a:ea typeface="Calibri" panose="020F0502020204030204" pitchFamily="34" charset="0"/>
                <a:cs typeface="Simplified Arabic" panose="02020603050405020304" pitchFamily="18" charset="-78"/>
              </a:rPr>
              <a:t>للتربة في العينة التجريبية والعينة الضابطة.</a:t>
            </a:r>
          </a:p>
          <a:p>
            <a:pPr algn="r"/>
            <a:r>
              <a:rPr lang="ar-QA" sz="3200" b="1" dirty="0">
                <a:effectLst/>
                <a:ea typeface="Calibri" panose="020F0502020204030204" pitchFamily="34" charset="0"/>
                <a:cs typeface="Simplified Arabic" panose="02020603050405020304" pitchFamily="18" charset="-78"/>
              </a:rPr>
              <a:t>د) قياس تأثير إضافة محلول كربونات الصوديوم الهيدروجينية والسكروز الى مياه الري</a:t>
            </a:r>
          </a:p>
        </p:txBody>
      </p:sp>
      <p:sp>
        <p:nvSpPr>
          <p:cNvPr id="11" name="TextBox 10">
            <a:extLst>
              <a:ext uri="{FF2B5EF4-FFF2-40B4-BE49-F238E27FC236}">
                <a16:creationId xmlns:a16="http://schemas.microsoft.com/office/drawing/2014/main" id="{F658A959-5B81-4D0C-BA53-3583FA5AB220}"/>
              </a:ext>
            </a:extLst>
          </p:cNvPr>
          <p:cNvSpPr txBox="1"/>
          <p:nvPr/>
        </p:nvSpPr>
        <p:spPr>
          <a:xfrm>
            <a:off x="9864585" y="24229405"/>
            <a:ext cx="7424267" cy="8830944"/>
          </a:xfrm>
          <a:prstGeom prst="rect">
            <a:avLst/>
          </a:prstGeom>
          <a:noFill/>
        </p:spPr>
        <p:txBody>
          <a:bodyPr wrap="square" rtlCol="0">
            <a:spAutoFit/>
          </a:bodyPr>
          <a:lstStyle/>
          <a:p>
            <a:pPr algn="ctr" rtl="1"/>
            <a:r>
              <a:rPr lang="ar-QA" sz="3200" b="1" u="sng" dirty="0">
                <a:latin typeface="Calibri" panose="020F0502020204030204" pitchFamily="34" charset="0"/>
                <a:ea typeface="Calibri" panose="020F0502020204030204" pitchFamily="34" charset="0"/>
                <a:cs typeface="Simplified Arabic" panose="02020603050405020304" pitchFamily="18" charset="-78"/>
              </a:rPr>
              <a:t>النتائج</a:t>
            </a:r>
            <a:endParaRPr lang="ar-QA" sz="3200" b="1" u="sng" dirty="0">
              <a:effectLst/>
              <a:latin typeface="Calibri" panose="020F0502020204030204" pitchFamily="34" charset="0"/>
              <a:ea typeface="Calibri" panose="020F0502020204030204" pitchFamily="34" charset="0"/>
              <a:cs typeface="Simplified Arabic" panose="02020603050405020304" pitchFamily="18" charset="-78"/>
            </a:endParaRPr>
          </a:p>
          <a:p>
            <a:pPr algn="ctr" rtl="1"/>
            <a:r>
              <a:rPr lang="ar-QA" sz="2400" b="1" dirty="0">
                <a:effectLst/>
                <a:latin typeface="Calibri" panose="020F0502020204030204" pitchFamily="34" charset="0"/>
                <a:ea typeface="Calibri" panose="020F0502020204030204" pitchFamily="34" charset="0"/>
                <a:cs typeface="Simplified Arabic" panose="02020603050405020304" pitchFamily="18" charset="-78"/>
              </a:rPr>
              <a:t>1- ساهم إضافة المحلول الى مياه الري كما وضحت النتائج بتأثير ايجابي على سرعة عملية نمو النباتات قيد الدارسة.</a:t>
            </a:r>
          </a:p>
          <a:p>
            <a:pPr algn="ctr" rtl="1"/>
            <a:r>
              <a:rPr lang="ar-QA" sz="2400" b="1" dirty="0">
                <a:effectLst/>
                <a:latin typeface="Calibri" panose="020F0502020204030204" pitchFamily="34" charset="0"/>
                <a:ea typeface="Calibri" panose="020F0502020204030204" pitchFamily="34" charset="0"/>
                <a:cs typeface="Simplified Arabic" panose="02020603050405020304" pitchFamily="18" charset="-78"/>
              </a:rPr>
              <a:t> 2- ساهم إضافة المحلول الى مياه الري كما وضحت النتائج بتأثير ايجابي على خصوبة التربة.</a:t>
            </a:r>
          </a:p>
          <a:p>
            <a:pPr algn="ctr" rtl="1"/>
            <a:r>
              <a:rPr lang="ar-QA" sz="2800" b="1" u="sng" dirty="0">
                <a:latin typeface="Calibri" panose="020F0502020204030204" pitchFamily="34" charset="0"/>
                <a:ea typeface="Calibri" panose="020F0502020204030204" pitchFamily="34" charset="0"/>
                <a:cs typeface="Simplified Arabic" panose="02020603050405020304" pitchFamily="18" charset="-78"/>
              </a:rPr>
              <a:t>التوصيات</a:t>
            </a:r>
          </a:p>
          <a:p>
            <a:pPr marL="285750" marR="0" indent="-285750" algn="just" rtl="1">
              <a:lnSpc>
                <a:spcPct val="107000"/>
              </a:lnSpc>
              <a:spcBef>
                <a:spcPts val="0"/>
              </a:spcBef>
              <a:spcAft>
                <a:spcPts val="800"/>
              </a:spcAft>
            </a:pPr>
            <a:r>
              <a:rPr lang="ar-QA" sz="2400" b="1" dirty="0">
                <a:effectLst/>
                <a:latin typeface="Calibri" panose="020F0502020204030204" pitchFamily="34" charset="0"/>
                <a:ea typeface="Calibri" panose="020F0502020204030204" pitchFamily="34" charset="0"/>
                <a:cs typeface="Simplified Arabic" panose="02020603050405020304" pitchFamily="18" charset="-78"/>
              </a:rPr>
              <a:t>1- إضافة محلول كربونات الصوديوم الهيدروجينية والسكروز الى مياه الري يسهم في تحسين خصوبة التربة وتحسين محتواها من العناصر الغذائية مما ينعكس ايجابيا على عملية نمو واثمار النباتات التي يتم زراعتها في مناخ البيئة القطرية.</a:t>
            </a:r>
          </a:p>
          <a:p>
            <a:pPr marL="285750" marR="0" indent="-285750" algn="just" rtl="1">
              <a:lnSpc>
                <a:spcPct val="107000"/>
              </a:lnSpc>
              <a:spcBef>
                <a:spcPts val="0"/>
              </a:spcBef>
              <a:spcAft>
                <a:spcPts val="800"/>
              </a:spcAft>
            </a:pPr>
            <a:r>
              <a:rPr lang="ar-QA" sz="2400" b="1" dirty="0">
                <a:effectLst/>
                <a:latin typeface="Calibri" panose="020F0502020204030204" pitchFamily="34" charset="0"/>
                <a:ea typeface="Calibri" panose="020F0502020204030204" pitchFamily="34" charset="0"/>
                <a:cs typeface="Simplified Arabic" panose="02020603050405020304" pitchFamily="18" charset="-78"/>
              </a:rPr>
              <a:t>2- يساهم المحلول قيد الدراسة في زيادة انتاج المحاصيل الزراعية التي أجرت عليها البحث مما يسهم بدور ايجابي في تحقيق الأمن الغذائي لدولة قطر.</a:t>
            </a:r>
          </a:p>
          <a:p>
            <a:pPr marL="285750" marR="0" indent="-285750" algn="just" rtl="1">
              <a:lnSpc>
                <a:spcPct val="107000"/>
              </a:lnSpc>
              <a:spcBef>
                <a:spcPts val="0"/>
              </a:spcBef>
              <a:spcAft>
                <a:spcPts val="800"/>
              </a:spcAft>
            </a:pPr>
            <a:r>
              <a:rPr lang="ar-QA" sz="2400" b="1" dirty="0">
                <a:effectLst/>
                <a:latin typeface="Calibri" panose="020F0502020204030204" pitchFamily="34" charset="0"/>
                <a:ea typeface="Calibri" panose="020F0502020204030204" pitchFamily="34" charset="0"/>
                <a:cs typeface="Simplified Arabic" panose="02020603050405020304" pitchFamily="18" charset="-78"/>
              </a:rPr>
              <a:t>3- يساهم المحلول قيد الدراسة وصول التربة للرقم الهيدروجيني الأفضل للزراعة والذي يتراوح بين (6-6.5) حيث للرقم الهيدروجيني دور كبير في وصول المغذيات للمحاصيل الزراعية التي أجرت عليها البحث وزيادة انتاجها مما يسهم بدور ايجابي في تحقيق الأمن الغذائي لدولة قطر.</a:t>
            </a:r>
          </a:p>
          <a:p>
            <a:pPr marL="285750" marR="0" indent="-285750" algn="just" rtl="1">
              <a:lnSpc>
                <a:spcPct val="107000"/>
              </a:lnSpc>
              <a:spcBef>
                <a:spcPts val="0"/>
              </a:spcBef>
              <a:spcAft>
                <a:spcPts val="800"/>
              </a:spcAft>
            </a:pPr>
            <a:r>
              <a:rPr lang="ar-QA" sz="2400" b="1" dirty="0">
                <a:effectLst/>
                <a:latin typeface="Calibri" panose="020F0502020204030204" pitchFamily="34" charset="0"/>
                <a:ea typeface="Calibri" panose="020F0502020204030204" pitchFamily="34" charset="0"/>
                <a:cs typeface="Simplified Arabic" panose="02020603050405020304" pitchFamily="18" charset="-78"/>
              </a:rPr>
              <a:t>4-اطلاع المسئولين المختصين على نتائج هذا البحث للمساهمة معهم في حل مشكلة البحث.</a:t>
            </a:r>
          </a:p>
          <a:p>
            <a:pPr marL="285750" marR="0" indent="-285750" algn="just" rtl="1">
              <a:lnSpc>
                <a:spcPct val="107000"/>
              </a:lnSpc>
              <a:spcBef>
                <a:spcPts val="0"/>
              </a:spcBef>
              <a:spcAft>
                <a:spcPts val="800"/>
              </a:spcAft>
            </a:pPr>
            <a:r>
              <a:rPr lang="ar-QA" sz="2400" b="1" dirty="0">
                <a:effectLst/>
                <a:latin typeface="Calibri" panose="020F0502020204030204" pitchFamily="34" charset="0"/>
                <a:ea typeface="Calibri" panose="020F0502020204030204" pitchFamily="34" charset="0"/>
                <a:cs typeface="Simplified Arabic" panose="02020603050405020304" pitchFamily="18" charset="-78"/>
              </a:rPr>
              <a:t>5- التواصل مع بعض الشركات أو المؤسسات المتخصصة في مجال الزراعة ونقل الخبرة المستفادة ونتائج البحث لهم.</a:t>
            </a:r>
          </a:p>
        </p:txBody>
      </p:sp>
      <p:sp>
        <p:nvSpPr>
          <p:cNvPr id="12" name="TextBox 11">
            <a:extLst>
              <a:ext uri="{FF2B5EF4-FFF2-40B4-BE49-F238E27FC236}">
                <a16:creationId xmlns:a16="http://schemas.microsoft.com/office/drawing/2014/main" id="{04D9BDAE-43B5-48A2-B0F9-0C40110E2DBD}"/>
              </a:ext>
            </a:extLst>
          </p:cNvPr>
          <p:cNvSpPr txBox="1"/>
          <p:nvPr/>
        </p:nvSpPr>
        <p:spPr>
          <a:xfrm>
            <a:off x="993363" y="22939797"/>
            <a:ext cx="7275522" cy="10248960"/>
          </a:xfrm>
          <a:prstGeom prst="rect">
            <a:avLst/>
          </a:prstGeom>
          <a:noFill/>
        </p:spPr>
        <p:txBody>
          <a:bodyPr wrap="square" rtlCol="0">
            <a:spAutoFit/>
          </a:bodyPr>
          <a:lstStyle/>
          <a:p>
            <a:pPr algn="r" rtl="1"/>
            <a:endParaRPr lang="ar-QA" sz="2800" b="1" dirty="0"/>
          </a:p>
          <a:p>
            <a:pPr algn="r" rtl="1"/>
            <a:r>
              <a:rPr lang="ar-QA" sz="2800" b="1" dirty="0" err="1"/>
              <a:t>الدجوي</a:t>
            </a:r>
            <a:r>
              <a:rPr lang="ar-QA" sz="2800" b="1" dirty="0"/>
              <a:t>، علي(1996). محاصيل البقول. مطبعة أطلس.</a:t>
            </a:r>
          </a:p>
          <a:p>
            <a:pPr algn="r" rtl="1"/>
            <a:endParaRPr lang="ar-QA" sz="2800" b="1" dirty="0"/>
          </a:p>
          <a:p>
            <a:pPr algn="r" rtl="1"/>
            <a:r>
              <a:rPr lang="ar-QA" sz="2800" b="1" dirty="0"/>
              <a:t>الشبيب، أسفار شهاب (2009). علم الأحياء المجهرية الطبي والمضادات الحيوية والمعقمات. دار الثقافة للنشر والتوزيع.</a:t>
            </a:r>
          </a:p>
          <a:p>
            <a:pPr algn="r" rtl="1"/>
            <a:endParaRPr lang="ar-QA" sz="2800" b="1" dirty="0"/>
          </a:p>
          <a:p>
            <a:pPr algn="r" rtl="1"/>
            <a:r>
              <a:rPr lang="ar-QA" sz="2800" b="1" dirty="0"/>
              <a:t>الشربيني، زكريا (2007). الإحصاء وتصميم التجارب. القاهرة: مكتبة الأنجلو المصرية.</a:t>
            </a:r>
          </a:p>
          <a:p>
            <a:pPr algn="r" rtl="1"/>
            <a:endParaRPr lang="ar-QA" sz="2800" b="1" dirty="0"/>
          </a:p>
          <a:p>
            <a:pPr algn="r" rtl="1"/>
            <a:r>
              <a:rPr lang="ar-QA" sz="2800" b="1" dirty="0"/>
              <a:t>أبو وردة، رهام (2016). ما الفرق بين خميرة البيرة والخميرة الفورية: تاريخ الاطلاع: 24 /8 /2022 م، الموقع: موضوع  </a:t>
            </a:r>
            <a:r>
              <a:rPr lang="en-US" sz="2800" b="1" dirty="0"/>
              <a:t> </a:t>
            </a:r>
            <a:r>
              <a:rPr lang="en-US" sz="2800" b="1" dirty="0">
                <a:hlinkClick r:id="rId11"/>
              </a:rPr>
              <a:t>https://mawdoo3.com/</a:t>
            </a:r>
            <a:endParaRPr lang="en-US" sz="2800" b="1" dirty="0"/>
          </a:p>
          <a:p>
            <a:pPr algn="r" rtl="1"/>
            <a:endParaRPr lang="en-US" sz="2800" b="1" dirty="0"/>
          </a:p>
          <a:p>
            <a:pPr algn="r" rtl="1"/>
            <a:r>
              <a:rPr lang="ar-QA" sz="2800" b="1" dirty="0"/>
              <a:t>مصطفى، عبير(2015). المجالات المختلفة لاستخدام الخميرة. مجلة أسيوط للدراسات البيئية.</a:t>
            </a:r>
          </a:p>
          <a:p>
            <a:pPr algn="r" rtl="1"/>
            <a:endParaRPr lang="ar-QA" sz="2800" b="1" dirty="0"/>
          </a:p>
          <a:p>
            <a:pPr algn="r" rtl="1"/>
            <a:r>
              <a:rPr lang="ar-QA" sz="2800" b="1" dirty="0"/>
              <a:t>نخيلان، عبد العزيز مجيد(2010). أمراض النباتات الفطرية. دار دجلة: عمان.</a:t>
            </a:r>
          </a:p>
          <a:p>
            <a:pPr algn="r" rtl="1"/>
            <a:endParaRPr lang="ar-QA" sz="2800" b="1" dirty="0"/>
          </a:p>
          <a:p>
            <a:pPr algn="r" rtl="1"/>
            <a:r>
              <a:rPr lang="ar-QA" sz="2800" b="1" dirty="0"/>
              <a:t>ويكبيديا(2021) تاريخ الاطلاع: 24 /8/ 2022   </a:t>
            </a:r>
            <a:r>
              <a:rPr lang="en-US" sz="2400" b="1" dirty="0">
                <a:hlinkClick r:id="rId12"/>
              </a:rPr>
              <a:t>https://ar.wikipedia.org/wiki/%D8%A7%D9%84%D8%B5%D9%81%D8%AD%D8%A9_%D8%A7%D9%84%D8%B1%D8%A6%D9%8A%D8%B3%D9%8A%D8%A9</a:t>
            </a:r>
            <a:endParaRPr lang="en-US" sz="2400" b="1" dirty="0"/>
          </a:p>
          <a:p>
            <a:pPr algn="r" rtl="1"/>
            <a:endParaRPr lang="en-US" sz="2800" b="1" dirty="0"/>
          </a:p>
        </p:txBody>
      </p:sp>
      <p:sp>
        <p:nvSpPr>
          <p:cNvPr id="82" name="TextBox 81">
            <a:extLst>
              <a:ext uri="{FF2B5EF4-FFF2-40B4-BE49-F238E27FC236}">
                <a16:creationId xmlns:a16="http://schemas.microsoft.com/office/drawing/2014/main" id="{577B8129-85E6-4350-9E19-3710B69EE0DE}"/>
              </a:ext>
            </a:extLst>
          </p:cNvPr>
          <p:cNvSpPr txBox="1"/>
          <p:nvPr/>
        </p:nvSpPr>
        <p:spPr>
          <a:xfrm>
            <a:off x="810513" y="11182053"/>
            <a:ext cx="7458372" cy="8910131"/>
          </a:xfrm>
          <a:prstGeom prst="rect">
            <a:avLst/>
          </a:prstGeom>
          <a:noFill/>
        </p:spPr>
        <p:txBody>
          <a:bodyPr wrap="square" rtlCol="0">
            <a:spAutoFit/>
          </a:bodyPr>
          <a:lstStyle/>
          <a:p>
            <a:pPr algn="ctr" rtl="1"/>
            <a:r>
              <a:rPr lang="en-US" sz="3600" b="1" u="sng" dirty="0">
                <a:solidFill>
                  <a:srgbClr val="0563C1"/>
                </a:solidFill>
                <a:effectLst/>
                <a:latin typeface="Simplified Arabic" panose="02020603050405020304" pitchFamily="18" charset="-78"/>
                <a:ea typeface="Calibri" panose="020F0502020204030204" pitchFamily="34" charset="0"/>
                <a:cs typeface="Arial" panose="020B0604020202020204" pitchFamily="34" charset="0"/>
                <a:hlinkClick r:id="rId13"/>
              </a:rPr>
              <a:t>https://m.facebook.com/story.php?story_fbid=pfbid02Fr4W77nUFdz7RUjW5rX3cZXafKqNHWgNkgWW7scuGJuVnqMEnrKqoaXacVdNfEol&amp;id=100041843081056</a:t>
            </a:r>
            <a:endParaRPr lang="en-US" sz="3600" b="1" u="sng" dirty="0">
              <a:solidFill>
                <a:srgbClr val="0563C1"/>
              </a:solidFill>
              <a:effectLst/>
              <a:latin typeface="Simplified Arabic" panose="02020603050405020304" pitchFamily="18" charset="-78"/>
              <a:ea typeface="Calibri" panose="020F0502020204030204" pitchFamily="34" charset="0"/>
              <a:cs typeface="Arial" panose="020B0604020202020204" pitchFamily="34" charset="0"/>
            </a:endParaRPr>
          </a:p>
          <a:p>
            <a:pPr algn="ctr" rtl="1"/>
            <a:endParaRPr lang="ar-QA" sz="600" b="1" dirty="0"/>
          </a:p>
          <a:p>
            <a:pPr algn="ctr" rtl="1"/>
            <a:endParaRPr lang="ar-QA" sz="600" b="1" dirty="0"/>
          </a:p>
          <a:p>
            <a:pPr algn="ctr" rtl="1"/>
            <a:endParaRPr lang="ar-QA" sz="900" b="1" dirty="0"/>
          </a:p>
          <a:p>
            <a:pPr algn="ctr" rtl="1"/>
            <a:endParaRPr lang="ar-QA" sz="900" b="1" dirty="0"/>
          </a:p>
          <a:p>
            <a:pPr algn="ctr" rtl="1"/>
            <a:endParaRPr lang="ar-QA" sz="900" b="1" dirty="0"/>
          </a:p>
          <a:p>
            <a:pPr algn="ctr" rtl="1"/>
            <a:endParaRPr lang="ar-QA" sz="900" b="1" dirty="0"/>
          </a:p>
          <a:p>
            <a:pPr algn="ctr" rtl="1"/>
            <a:endParaRPr lang="ar-QA" sz="900" b="1" dirty="0"/>
          </a:p>
          <a:p>
            <a:pPr algn="ctr" rtl="1"/>
            <a:r>
              <a:rPr lang="en-US" sz="4800" b="1" u="sng" dirty="0">
                <a:solidFill>
                  <a:srgbClr val="0563C1"/>
                </a:solidFill>
                <a:effectLst/>
                <a:latin typeface="Simplified Arabic" panose="02020603050405020304" pitchFamily="18" charset="-78"/>
                <a:ea typeface="Calibri" panose="020F0502020204030204" pitchFamily="34" charset="0"/>
                <a:cs typeface="Arial" panose="020B0604020202020204" pitchFamily="34" charset="0"/>
                <a:hlinkClick r:id="rId14"/>
              </a:rPr>
              <a:t>https://www.instagram.com/p/Cpel2MHMQE8/?igshid=YmMyMTA2M2Y=</a:t>
            </a:r>
            <a:endParaRPr lang="en-US" sz="4800" b="1" u="sng" dirty="0">
              <a:solidFill>
                <a:srgbClr val="0563C1"/>
              </a:solidFill>
              <a:effectLst/>
              <a:latin typeface="Simplified Arabic" panose="02020603050405020304" pitchFamily="18" charset="-78"/>
              <a:ea typeface="Calibri" panose="020F0502020204030204" pitchFamily="34" charset="0"/>
              <a:cs typeface="Arial" panose="020B0604020202020204" pitchFamily="34" charset="0"/>
            </a:endParaRPr>
          </a:p>
          <a:p>
            <a:pPr algn="ctr" rtl="1"/>
            <a:endParaRPr lang="ar-QA" sz="4800" b="1" u="sng" dirty="0">
              <a:solidFill>
                <a:srgbClr val="0563C1"/>
              </a:solidFill>
              <a:latin typeface="Simplified Arabic" panose="02020603050405020304" pitchFamily="18" charset="-78"/>
              <a:ea typeface="Calibri" panose="020F0502020204030204" pitchFamily="34" charset="0"/>
              <a:cs typeface="Arial" panose="020B0604020202020204" pitchFamily="34" charset="0"/>
            </a:endParaRPr>
          </a:p>
          <a:p>
            <a:pPr algn="ctr" rtl="1"/>
            <a:r>
              <a:rPr lang="en-US" sz="4800" b="1" dirty="0">
                <a:effectLst/>
                <a:latin typeface="Calibri" panose="020F0502020204030204" pitchFamily="34" charset="0"/>
                <a:ea typeface="Calibri" panose="020F0502020204030204" pitchFamily="34" charset="0"/>
                <a:cs typeface="Arial" panose="020B0604020202020204" pitchFamily="34" charset="0"/>
                <a:hlinkClick r:id="rId15"/>
              </a:rPr>
              <a:t>https://youtu.be/T1iU2BRb_EM</a:t>
            </a:r>
            <a:endParaRPr lang="en-US" sz="4800" b="1" dirty="0">
              <a:effectLst/>
              <a:latin typeface="Calibri" panose="020F0502020204030204" pitchFamily="34" charset="0"/>
              <a:ea typeface="Calibri" panose="020F0502020204030204" pitchFamily="34" charset="0"/>
              <a:cs typeface="Arial" panose="020B0604020202020204" pitchFamily="34" charset="0"/>
            </a:endParaRPr>
          </a:p>
          <a:p>
            <a:pPr algn="ctr" rtl="1"/>
            <a:endParaRPr lang="en-US" sz="48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CCC8D705-789F-E054-7CBA-9F232DB2B386}"/>
              </a:ext>
            </a:extLst>
          </p:cNvPr>
          <p:cNvPicPr>
            <a:picLocks noChangeAspect="1"/>
          </p:cNvPicPr>
          <p:nvPr/>
        </p:nvPicPr>
        <p:blipFill>
          <a:blip r:embed="rId16"/>
          <a:stretch>
            <a:fillRect/>
          </a:stretch>
        </p:blipFill>
        <p:spPr>
          <a:xfrm>
            <a:off x="30677291" y="1376496"/>
            <a:ext cx="5106961" cy="1991572"/>
          </a:xfrm>
          <a:prstGeom prst="rect">
            <a:avLst/>
          </a:prstGeom>
        </p:spPr>
      </p:pic>
      <p:pic>
        <p:nvPicPr>
          <p:cNvPr id="18" name="Picture 17">
            <a:extLst>
              <a:ext uri="{FF2B5EF4-FFF2-40B4-BE49-F238E27FC236}">
                <a16:creationId xmlns:a16="http://schemas.microsoft.com/office/drawing/2014/main" id="{49E50A9E-35B0-263F-E6FC-AC7045CE93F4}"/>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3959639" y="18711271"/>
            <a:ext cx="3601225" cy="4375234"/>
          </a:xfrm>
          <a:prstGeom prst="rect">
            <a:avLst/>
          </a:prstGeom>
          <a:noFill/>
        </p:spPr>
      </p:pic>
      <p:pic>
        <p:nvPicPr>
          <p:cNvPr id="19" name="Picture 18">
            <a:extLst>
              <a:ext uri="{FF2B5EF4-FFF2-40B4-BE49-F238E27FC236}">
                <a16:creationId xmlns:a16="http://schemas.microsoft.com/office/drawing/2014/main" id="{8A8A3413-26BA-9DB7-1771-C8F86D408799}"/>
              </a:ext>
            </a:extLst>
          </p:cNvPr>
          <p:cNvPicPr>
            <a:picLocks noChangeAspect="1"/>
          </p:cNvPicPr>
          <p:nvPr/>
        </p:nvPicPr>
        <p:blipFill>
          <a:blip r:embed="rId18"/>
          <a:stretch>
            <a:fillRect/>
          </a:stretch>
        </p:blipFill>
        <p:spPr>
          <a:xfrm>
            <a:off x="10116889" y="18648321"/>
            <a:ext cx="3511768" cy="4375233"/>
          </a:xfrm>
          <a:prstGeom prst="rect">
            <a:avLst/>
          </a:prstGeom>
        </p:spPr>
      </p:pic>
    </p:spTree>
    <p:extLst>
      <p:ext uri="{BB962C8B-B14F-4D97-AF65-F5344CB8AC3E}">
        <p14:creationId xmlns:p14="http://schemas.microsoft.com/office/powerpoint/2010/main" val="25374935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851</TotalTime>
  <Words>733</Words>
  <Application>Microsoft Office PowerPoint</Application>
  <PresentationFormat>Custom</PresentationFormat>
  <Paragraphs>108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Simplified Arabic</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Abdulla Bilal</dc:creator>
  <cp:lastModifiedBy>اشرف حافظ حامد ابوزيد</cp:lastModifiedBy>
  <cp:revision>84</cp:revision>
  <dcterms:created xsi:type="dcterms:W3CDTF">2016-02-17T16:59:01Z</dcterms:created>
  <dcterms:modified xsi:type="dcterms:W3CDTF">2023-03-08T08:06:39Z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b46f0c7-1e5b-43db-99eb-3257df1e5bf6_Enabled">
    <vt:lpwstr>true</vt:lpwstr>
  </property>
  <property fmtid="{D5CDD505-2E9C-101B-9397-08002B2CF9AE}" pid="3" name="MSIP_Label_0b46f0c7-1e5b-43db-99eb-3257df1e5bf6_SetDate">
    <vt:lpwstr>2021-11-23T07:46:22Z</vt:lpwstr>
  </property>
  <property fmtid="{D5CDD505-2E9C-101B-9397-08002B2CF9AE}" pid="4" name="MSIP_Label_0b46f0c7-1e5b-43db-99eb-3257df1e5bf6_Method">
    <vt:lpwstr>Standard</vt:lpwstr>
  </property>
  <property fmtid="{D5CDD505-2E9C-101B-9397-08002B2CF9AE}" pid="5" name="MSIP_Label_0b46f0c7-1e5b-43db-99eb-3257df1e5bf6_Name">
    <vt:lpwstr>0b46f0c7-1e5b-43db-99eb-3257df1e5bf6</vt:lpwstr>
  </property>
  <property fmtid="{D5CDD505-2E9C-101B-9397-08002B2CF9AE}" pid="6" name="MSIP_Label_0b46f0c7-1e5b-43db-99eb-3257df1e5bf6_SiteId">
    <vt:lpwstr>2dcae639-d4a4-4454-82c7-592ab66fc7bd</vt:lpwstr>
  </property>
  <property fmtid="{D5CDD505-2E9C-101B-9397-08002B2CF9AE}" pid="7" name="MSIP_Label_0b46f0c7-1e5b-43db-99eb-3257df1e5bf6_ActionId">
    <vt:lpwstr>ff72104c-895f-4b8b-944e-e9f90da934f3</vt:lpwstr>
  </property>
  <property fmtid="{D5CDD505-2E9C-101B-9397-08002B2CF9AE}" pid="8" name="MSIP_Label_0b46f0c7-1e5b-43db-99eb-3257df1e5bf6_ContentBits">
    <vt:lpwstr>0</vt:lpwstr>
  </property>
</Properties>
</file>