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8"/>
  </p:normalViewPr>
  <p:slideViewPr>
    <p:cSldViewPr snapToGrid="0">
      <p:cViewPr varScale="1">
        <p:scale>
          <a:sx n="102" d="100"/>
          <a:sy n="102" d="100"/>
        </p:scale>
        <p:origin x="192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DBB76-148E-DDC4-0317-8D22322659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B3D191-153F-3AE3-22F2-0267C65C74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917D5-DF41-6A9B-7005-4E4F06D7F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0805-7C01-0444-B56F-2C02DC7E25CD}" type="datetimeFigureOut">
              <a:rPr lang="en-US" smtClean="0"/>
              <a:t>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6C5ED-4689-79E7-18E4-936ECD4A7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998B4-CBB1-4C5A-A12A-7F0CCB83B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281A-B9D4-F744-9C56-FC6A8370C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4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15B2B-3FA4-93C1-1270-CFB0425B9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D654DF-82B9-12FE-EA6F-93399A4C8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82447-4F4A-1745-800F-F31D027B9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0805-7C01-0444-B56F-2C02DC7E25CD}" type="datetimeFigureOut">
              <a:rPr lang="en-US" smtClean="0"/>
              <a:t>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60D7C-6C69-2168-956C-60EE7B2C7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22027-055A-FF92-60A9-3AE21E233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281A-B9D4-F744-9C56-FC6A8370C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959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4E632B-227E-7BA3-847A-00DAA1E5B5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214F41-F437-974A-5A70-AFA1F5A2C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6A8E73-C7FB-ABE7-4F32-2A31F5854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0805-7C01-0444-B56F-2C02DC7E25CD}" type="datetimeFigureOut">
              <a:rPr lang="en-US" smtClean="0"/>
              <a:t>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669078-A634-EB89-84DA-C05F151E0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CFE77-249E-C891-A884-B5A311D45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281A-B9D4-F744-9C56-FC6A8370C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40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960D5-3A04-C4DA-1D2F-02D0E7A8D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415FF-757E-65C0-6B0D-96C8B56F1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71A74-4087-B3B3-F1ED-264C6D55B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0805-7C01-0444-B56F-2C02DC7E25CD}" type="datetimeFigureOut">
              <a:rPr lang="en-US" smtClean="0"/>
              <a:t>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D41E8-B9EB-77E7-C77A-9B44697A1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5DEAD-9832-1946-01EC-CF217981B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281A-B9D4-F744-9C56-FC6A8370C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666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3FAC0-C2D3-7328-1B83-344D8B971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7A3579-981B-9C32-DD03-58638B953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334B0-6512-BF3F-7ED1-0F3D8A9E1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0805-7C01-0444-B56F-2C02DC7E25CD}" type="datetimeFigureOut">
              <a:rPr lang="en-US" smtClean="0"/>
              <a:t>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45264-6C22-3479-8478-0749A8F47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451E7-EC51-01CB-B52A-8AC72826A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281A-B9D4-F744-9C56-FC6A8370C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90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DF3D5-4A70-DD29-D349-A07500F9A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C3908-BB98-9638-44B1-11D89DFE8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C8F997-58EF-5497-8A59-87017C058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0E4767-B194-BF4A-4222-FC510C504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0805-7C01-0444-B56F-2C02DC7E25CD}" type="datetimeFigureOut">
              <a:rPr lang="en-US" smtClean="0"/>
              <a:t>1/18/24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B3B85-594D-4EC5-23D9-FAB4959AF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869025-8ABE-AE7E-D578-9B5C3E6A3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281A-B9D4-F744-9C56-FC6A8370C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48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8995E-EA17-E04F-DB72-F18E7D7A4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E8FFD4-F7E3-04D0-AFBF-14F95A198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26856C-FAF2-213F-02F0-8A9DAF872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2EB651-2EDA-30BB-06D8-9C3AAA9FA9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681650-38C2-A553-4BF8-9B1CF25838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929F1E-75E0-8398-1B79-4F3C63C0D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0805-7C01-0444-B56F-2C02DC7E25CD}" type="datetimeFigureOut">
              <a:rPr lang="en-US" smtClean="0"/>
              <a:t>1/18/24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BF7F09-7DF4-62C3-E9A5-071D51956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01DA41-2ACB-C2CE-F813-94AEFB1F2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281A-B9D4-F744-9C56-FC6A8370C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7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54552-34C4-19E9-F94F-7689AC52C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7BF416-102D-2271-C9BC-FB1F5AC92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0805-7C01-0444-B56F-2C02DC7E25CD}" type="datetimeFigureOut">
              <a:rPr lang="en-US" smtClean="0"/>
              <a:t>1/18/24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2F73C1-0C3A-BD6E-9D3C-469182E8D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D11525-3ADA-19C9-7604-EB3D345B3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281A-B9D4-F744-9C56-FC6A8370C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73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CCD57F-253C-4786-9771-3BE574247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0805-7C01-0444-B56F-2C02DC7E25CD}" type="datetimeFigureOut">
              <a:rPr lang="en-US" smtClean="0"/>
              <a:t>1/18/24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59081-33AF-D024-94D9-60E59E253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5DB465-D912-B8EF-E60E-7FDB22005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281A-B9D4-F744-9C56-FC6A8370C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75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31CBF-6C09-98E2-F7DF-7577CFE13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64138-4645-686D-DAA9-355165592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4F8EC1-095E-C78E-3710-6659E23BE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AA803D-2E45-1605-A273-7894D656B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0805-7C01-0444-B56F-2C02DC7E25CD}" type="datetimeFigureOut">
              <a:rPr lang="en-US" smtClean="0"/>
              <a:t>1/18/24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059BD-E3F7-2213-A977-53B6CECDA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5951C6-9BA2-A551-4A77-B7DE5AC23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281A-B9D4-F744-9C56-FC6A8370C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36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5D62F-75A2-422D-20D8-D103140D7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8171FC-F510-2F39-92FF-D478DBB427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C17F95-D87F-7A8A-5395-76835081ED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F736D1-A222-AD05-94F5-BD0486F0C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0805-7C01-0444-B56F-2C02DC7E25CD}" type="datetimeFigureOut">
              <a:rPr lang="en-US" smtClean="0"/>
              <a:t>1/18/24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E2FCB2-440B-F9EC-EE28-B0ACC535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648443-5368-1B08-746C-CA39189B3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281A-B9D4-F744-9C56-FC6A8370C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55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9295EE-BF60-E01F-C5DB-061DD5AE8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6A79CF-075E-6B7F-F9B9-018BC74634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EDD4A-F516-96EF-7EE0-CE7FAD7FA5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C0805-7C01-0444-B56F-2C02DC7E25CD}" type="datetimeFigureOut">
              <a:rPr lang="en-US" smtClean="0"/>
              <a:t>1/18/24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7F856-ABD7-7ECA-C27E-E81B7123DC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4B4545-805E-1F2C-315D-100C9953D9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D281A-B9D4-F744-9C56-FC6A8370C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F9211-400E-5303-9E42-36DD81165E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7BBD61-CD8D-8C17-1D12-4323C1D91E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31307FC1-DBCD-ADF1-178D-E23A76B066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474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Cassie Soeffing</dc:creator>
  <cp:keywords/>
  <dc:description/>
  <cp:lastModifiedBy>Cassie Soeffing</cp:lastModifiedBy>
  <cp:revision>1</cp:revision>
  <dcterms:created xsi:type="dcterms:W3CDTF">2024-01-18T20:31:57Z</dcterms:created>
  <dcterms:modified xsi:type="dcterms:W3CDTF">2024-01-18T20:32:52Z</dcterms:modified>
  <cp:category/>
</cp:coreProperties>
</file>