
<file path=[Content_Types].xml><?xml version="1.0" encoding="utf-8"?>
<Types xmlns="http://schemas.openxmlformats.org/package/2006/content-types">
  <Default Extension="emf" ContentType="image/x-emf"/>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81" r:id="rId4"/>
  </p:sldMasterIdLst>
  <p:notesMasterIdLst>
    <p:notesMasterId r:id="rId23"/>
  </p:notesMasterIdLst>
  <p:sldIdLst>
    <p:sldId id="256" r:id="rId5"/>
    <p:sldId id="312" r:id="rId6"/>
    <p:sldId id="315" r:id="rId7"/>
    <p:sldId id="316" r:id="rId8"/>
    <p:sldId id="317" r:id="rId9"/>
    <p:sldId id="318" r:id="rId10"/>
    <p:sldId id="319" r:id="rId11"/>
    <p:sldId id="320" r:id="rId12"/>
    <p:sldId id="324" r:id="rId13"/>
    <p:sldId id="321" r:id="rId14"/>
    <p:sldId id="322" r:id="rId15"/>
    <p:sldId id="323" r:id="rId16"/>
    <p:sldId id="325" r:id="rId17"/>
    <p:sldId id="326" r:id="rId18"/>
    <p:sldId id="327" r:id="rId19"/>
    <p:sldId id="328" r:id="rId20"/>
    <p:sldId id="329" r:id="rId21"/>
    <p:sldId id="314" r:id="rId22"/>
  </p:sldIdLst>
  <p:sldSz cx="9144000" cy="5143500" type="screen16x9"/>
  <p:notesSz cx="6858000" cy="9144000"/>
  <p:embeddedFontLst>
    <p:embeddedFont>
      <p:font typeface="Lexend Deca" panose="020B0604020202020204" charset="0"/>
      <p:regular r:id="rId24"/>
      <p:bold r:id="rId25"/>
    </p:embeddedFont>
    <p:embeddedFont>
      <p:font typeface="Lexend Deca SemiBold" panose="020B0604020202020204" charset="0"/>
      <p:regular r:id="rId26"/>
      <p:bold r:id="rId27"/>
    </p:embeddedFont>
    <p:embeddedFont>
      <p:font typeface="Schibsted Grotesk" panose="020B0604020202020204" charset="0"/>
      <p:regular r:id="rId28"/>
      <p:bold r:id="rId29"/>
      <p:italic r:id="rId30"/>
      <p:boldItalic r:id="rId31"/>
    </p:embeddedFont>
    <p:embeddedFont>
      <p:font typeface="Schibsted Grotesk Medium" panose="020B0604020202020204" charset="0"/>
      <p:regular r:id="rId32"/>
      <p:bold r:id="rId33"/>
      <p:italic r:id="rId34"/>
      <p:boldItalic r:id="rId35"/>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747775"/>
          </p15:clr>
        </p15:guide>
        <p15:guide id="2" pos="2880">
          <p15:clr>
            <a:srgbClr val="747775"/>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A6993356-00AA-483C-9DB7-F923FB2B3F9E}" v="90" dt="2026-01-28T21:15:42.165"/>
  </p1510:revLst>
</p1510:revInfo>
</file>

<file path=ppt/tableStyles.xml><?xml version="1.0" encoding="utf-8"?>
<a:tblStyleLst xmlns:a="http://schemas.openxmlformats.org/drawingml/2006/main" def="{63D78482-413B-4A4E-9788-44923A9E96DB}">
  <a:tblStyle styleId="{63D78482-413B-4A4E-9788-44923A9E96DB}"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 styleId="{DCBF02B1-F000-4469-B2EA-B6C6B9E17097}" styleName="Table_1">
    <a:wholeTbl>
      <a:tcTxStyle>
        <a:font>
          <a:latin typeface="Arial"/>
          <a:ea typeface="Arial"/>
          <a:cs typeface="Arial"/>
        </a:font>
        <a:srgbClr val="000000"/>
      </a:tcTxStyle>
      <a:tcStyle>
        <a:tcBdr>
          <a:left>
            <a:ln w="9525" cap="flat" cmpd="sng">
              <a:solidFill>
                <a:srgbClr val="000000"/>
              </a:solidFill>
              <a:prstDash val="solid"/>
              <a:round/>
              <a:headEnd type="none" w="sm" len="sm"/>
              <a:tailEnd type="none" w="sm" len="sm"/>
            </a:ln>
          </a:left>
          <a:right>
            <a:ln w="9525" cap="flat" cmpd="sng">
              <a:solidFill>
                <a:srgbClr val="000000"/>
              </a:solidFill>
              <a:prstDash val="solid"/>
              <a:round/>
              <a:headEnd type="none" w="sm" len="sm"/>
              <a:tailEnd type="none" w="sm" len="sm"/>
            </a:ln>
          </a:right>
          <a:top>
            <a:ln w="9525" cap="flat" cmpd="sng">
              <a:solidFill>
                <a:srgbClr val="000000"/>
              </a:solidFill>
              <a:prstDash val="solid"/>
              <a:round/>
              <a:headEnd type="none" w="sm" len="sm"/>
              <a:tailEnd type="none" w="sm" len="sm"/>
            </a:ln>
          </a:top>
          <a:bottom>
            <a:ln w="9525" cap="flat" cmpd="sng">
              <a:solidFill>
                <a:srgbClr val="000000"/>
              </a:solidFill>
              <a:prstDash val="solid"/>
              <a:round/>
              <a:headEnd type="none" w="sm" len="sm"/>
              <a:tailEnd type="none" w="sm" len="sm"/>
            </a:ln>
          </a:bottom>
          <a:insideH>
            <a:ln w="9525" cap="flat" cmpd="sng">
              <a:solidFill>
                <a:srgbClr val="000000"/>
              </a:solidFill>
              <a:prstDash val="solid"/>
              <a:round/>
              <a:headEnd type="none" w="sm" len="sm"/>
              <a:tailEnd type="none" w="sm" len="sm"/>
            </a:ln>
          </a:insideH>
          <a:insideV>
            <a:ln w="9525" cap="flat" cmpd="sng">
              <a:solidFill>
                <a:srgbClr val="000000"/>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 styleId="{616DA210-FB5B-4158-B5E0-FEB733F419BA}" styleName="النمط الفاتح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 styleId="{7E9639D4-E3E2-4D34-9284-5A2195B3D0D7}" styleName="النمط الفاتح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1FECB4D8-DB02-4DC6-A0A2-4F2EBAE1DC90}" styleName="نمط متوسط 1 - تمييز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a:noFill/>
            </a:ln>
          </a:insideV>
        </a:tcBdr>
        <a:fill>
          <a:solidFill>
            <a:schemeClr val="lt1"/>
          </a:solidFill>
        </a:fill>
      </a:tcStyle>
    </a:wholeTbl>
    <a:band1H>
      <a:tcStyle>
        <a:tcBdr/>
        <a:fill>
          <a:solidFill>
            <a:schemeClr val="accent3">
              <a:tint val="20000"/>
            </a:schemeClr>
          </a:solidFill>
        </a:fill>
      </a:tcStyle>
    </a:band1H>
    <a:band1V>
      <a:tcStyle>
        <a:tcBdr/>
        <a:fill>
          <a:solidFill>
            <a:schemeClr val="accent3">
              <a:tint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solidFill>
            <a:schemeClr val="lt1"/>
          </a:solidFill>
        </a:fill>
      </a:tcStyle>
    </a:lastRow>
    <a:firstRow>
      <a:tcTxStyle b="on">
        <a:fontRef idx="minor">
          <a:scrgbClr r="0" g="0" b="0"/>
        </a:fontRef>
        <a:schemeClr val="lt1"/>
      </a:tcTxStyle>
      <a:tcStyle>
        <a:tcBdr/>
        <a:fill>
          <a:solidFill>
            <a:schemeClr val="accent3"/>
          </a:solidFill>
        </a:fill>
      </a:tcStyle>
    </a:firstRow>
  </a:tblStyle>
  <a:tblStyle styleId="{74C1A8A3-306A-4EB7-A6B1-4F7E0EB9C5D6}" styleName="نمط متوسط 3 - تمييز 5">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5"/>
          </a:solidFill>
        </a:fill>
      </a:tcStyle>
    </a:lastCol>
    <a:firstCol>
      <a:tcTxStyle b="on">
        <a:fontRef idx="minor">
          <a:scrgbClr r="0" g="0" b="0"/>
        </a:fontRef>
        <a:schemeClr val="lt1"/>
      </a:tcTxStyle>
      <a:tcStyle>
        <a:tcBdr/>
        <a:fill>
          <a:solidFill>
            <a:schemeClr val="accent5"/>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5"/>
          </a:solidFill>
        </a:fill>
      </a:tcStyle>
    </a:firstRow>
  </a:tblStyle>
  <a:tblStyle styleId="{AF606853-7671-496A-8E4F-DF71F8EC918B}" styleName="نمط داكن 1 - تمييز 6">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6"/>
          </a:solidFill>
        </a:fill>
      </a:tcStyle>
    </a:wholeTbl>
    <a:band1H>
      <a:tcStyle>
        <a:tcBdr/>
        <a:fill>
          <a:solidFill>
            <a:schemeClr val="accent6">
              <a:shade val="60000"/>
            </a:schemeClr>
          </a:solidFill>
        </a:fill>
      </a:tcStyle>
    </a:band1H>
    <a:band1V>
      <a:tcStyle>
        <a:tcBdr/>
        <a:fill>
          <a:solidFill>
            <a:schemeClr val="accent6">
              <a:shade val="60000"/>
            </a:schemeClr>
          </a:solidFill>
        </a:fill>
      </a:tcStyle>
    </a:band1V>
    <a:lastCol>
      <a:tcTxStyle b="on"/>
      <a:tcStyle>
        <a:tcBdr>
          <a:left>
            <a:ln w="25400" cmpd="sng">
              <a:solidFill>
                <a:schemeClr val="lt1"/>
              </a:solidFill>
            </a:ln>
          </a:left>
        </a:tcBdr>
        <a:fill>
          <a:solidFill>
            <a:schemeClr val="accent6">
              <a:shade val="60000"/>
            </a:schemeClr>
          </a:solidFill>
        </a:fill>
      </a:tcStyle>
    </a:lastCol>
    <a:firstCol>
      <a:tcTxStyle b="on"/>
      <a:tcStyle>
        <a:tcBdr>
          <a:right>
            <a:ln w="25400" cmpd="sng">
              <a:solidFill>
                <a:schemeClr val="lt1"/>
              </a:solidFill>
            </a:ln>
          </a:right>
        </a:tcBdr>
        <a:fill>
          <a:solidFill>
            <a:schemeClr val="accent6">
              <a:shade val="60000"/>
            </a:schemeClr>
          </a:solidFill>
        </a:fill>
      </a:tcStyle>
    </a:firstCol>
    <a:lastRow>
      <a:tcTxStyle b="on"/>
      <a:tcStyle>
        <a:tcBdr>
          <a:top>
            <a:ln w="25400" cmpd="sng">
              <a:solidFill>
                <a:schemeClr val="lt1"/>
              </a:solidFill>
            </a:ln>
          </a:top>
        </a:tcBdr>
        <a:fill>
          <a:solidFill>
            <a:schemeClr val="accent6">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5C22544A-7EE6-4342-B048-85BDC9FD1C3A}" styleName="نمط متوسط 2 - تمييز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C2FFA5D-87B4-456A-9821-1D502468CF0F}" styleName="نمط ذو نسُق 1 - تمييز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284E427A-3D55-4303-BF80-6455036E1DE7}" styleName="نمط ذو نسُق 1 - تمييز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793D81CF-94F2-401A-BA57-92F5A7B2D0C5}" styleName="النمط المتوسط 1">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lt1"/>
          </a:solidFill>
        </a:fill>
      </a:tcStyle>
    </a:lastRow>
    <a:firstRow>
      <a:tcTxStyle b="on">
        <a:fontRef idx="minor">
          <a:scrgbClr r="0" g="0" b="0"/>
        </a:fontRef>
        <a:schemeClr val="lt1"/>
      </a:tcTxStyle>
      <a:tcStyle>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20"/>
    <p:restoredTop sz="93447" autoAdjust="0"/>
  </p:normalViewPr>
  <p:slideViewPr>
    <p:cSldViewPr snapToGrid="0">
      <p:cViewPr>
        <p:scale>
          <a:sx n="83" d="100"/>
          <a:sy n="83" d="100"/>
        </p:scale>
        <p:origin x="800" y="72"/>
      </p:cViewPr>
      <p:guideLst>
        <p:guide orient="horz" pos="162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font" Target="fonts/font3.fntdata"/><Relationship Id="rId39" Type="http://schemas.openxmlformats.org/officeDocument/2006/relationships/tableStyles" Target="tableStyles.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font" Target="fonts/font11.fntdata"/><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font" Target="fonts/font2.fntdata"/><Relationship Id="rId33" Type="http://schemas.openxmlformats.org/officeDocument/2006/relationships/font" Target="fonts/font10.fntdata"/><Relationship Id="rId38"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font" Target="fonts/font6.fntdata"/><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font" Target="fonts/font1.fntdata"/><Relationship Id="rId32" Type="http://schemas.openxmlformats.org/officeDocument/2006/relationships/font" Target="fonts/font9.fntdata"/><Relationship Id="rId37" Type="http://schemas.openxmlformats.org/officeDocument/2006/relationships/viewProps" Target="viewProps.xml"/><Relationship Id="rId40" Type="http://schemas.microsoft.com/office/2015/10/relationships/revisionInfo" Target="revisionInfo.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notesMaster" Target="notesMasters/notesMaster1.xml"/><Relationship Id="rId28" Type="http://schemas.openxmlformats.org/officeDocument/2006/relationships/font" Target="fonts/font5.fntdata"/><Relationship Id="rId36" Type="http://schemas.openxmlformats.org/officeDocument/2006/relationships/presProps" Target="presProp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font" Target="fonts/font8.fntdata"/><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font" Target="fonts/font4.fntdata"/><Relationship Id="rId30" Type="http://schemas.openxmlformats.org/officeDocument/2006/relationships/font" Target="fonts/font7.fntdata"/><Relationship Id="rId35" Type="http://schemas.openxmlformats.org/officeDocument/2006/relationships/font" Target="fonts/font12.fntdata"/></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ar-SA"/>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cap="none" spc="20" baseline="0">
                <a:solidFill>
                  <a:schemeClr val="dk1">
                    <a:lumMod val="50000"/>
                    <a:lumOff val="50000"/>
                  </a:schemeClr>
                </a:solidFill>
                <a:latin typeface="+mn-lt"/>
                <a:ea typeface="+mn-ea"/>
                <a:cs typeface="+mn-cs"/>
              </a:defRPr>
            </a:pPr>
            <a:r>
              <a:rPr lang="en-US"/>
              <a:t>Monthly Averages for Temperature and Humidity (Atmosphere and Soil Protocols)</a:t>
            </a:r>
            <a:endParaRPr lang="ar-SA"/>
          </a:p>
        </c:rich>
      </c:tx>
      <c:overlay val="0"/>
      <c:spPr>
        <a:noFill/>
        <a:ln>
          <a:noFill/>
        </a:ln>
        <a:effectLst/>
      </c:spPr>
      <c:txPr>
        <a:bodyPr rot="0" spcFirstLastPara="1" vertOverflow="ellipsis" vert="horz" wrap="square" anchor="ctr" anchorCtr="1"/>
        <a:lstStyle/>
        <a:p>
          <a:pPr>
            <a:defRPr sz="1862" b="0" i="0" u="none" strike="noStrike" kern="1200" cap="none" spc="20" baseline="0">
              <a:solidFill>
                <a:schemeClr val="dk1">
                  <a:lumMod val="50000"/>
                  <a:lumOff val="50000"/>
                </a:schemeClr>
              </a:solidFill>
              <a:latin typeface="+mn-lt"/>
              <a:ea typeface="+mn-ea"/>
              <a:cs typeface="+mn-cs"/>
            </a:defRPr>
          </a:pPr>
          <a:endParaRPr lang="ar-SA"/>
        </a:p>
      </c:txPr>
    </c:title>
    <c:autoTitleDeleted val="0"/>
    <c:plotArea>
      <c:layout/>
      <c:lineChart>
        <c:grouping val="standard"/>
        <c:varyColors val="0"/>
        <c:ser>
          <c:idx val="0"/>
          <c:order val="0"/>
          <c:tx>
            <c:strRef>
              <c:f>ورقة1!$B$1</c:f>
              <c:strCache>
                <c:ptCount val="1"/>
                <c:pt idx="0">
                  <c:v>AIR MAX</c:v>
                </c:pt>
              </c:strCache>
            </c:strRef>
          </c:tx>
          <c:spPr>
            <a:ln w="22225" cap="rnd" cmpd="sng" algn="ctr">
              <a:solidFill>
                <a:schemeClr val="accent1"/>
              </a:solidFill>
              <a:round/>
            </a:ln>
            <a:effectLst/>
          </c:spPr>
          <c:marker>
            <c:symbol val="none"/>
          </c:marker>
          <c:cat>
            <c:numRef>
              <c:f>ورقة1!$A$2:$A$6</c:f>
              <c:numCache>
                <c:formatCode>General</c:formatCode>
                <c:ptCount val="5"/>
                <c:pt idx="0">
                  <c:v>9</c:v>
                </c:pt>
                <c:pt idx="1">
                  <c:v>10</c:v>
                </c:pt>
                <c:pt idx="2">
                  <c:v>11</c:v>
                </c:pt>
                <c:pt idx="3">
                  <c:v>12</c:v>
                </c:pt>
                <c:pt idx="4">
                  <c:v>13</c:v>
                </c:pt>
              </c:numCache>
            </c:numRef>
          </c:cat>
          <c:val>
            <c:numRef>
              <c:f>ورقة1!$B$2:$B$6</c:f>
              <c:numCache>
                <c:formatCode>General</c:formatCode>
                <c:ptCount val="5"/>
                <c:pt idx="0">
                  <c:v>38.6</c:v>
                </c:pt>
                <c:pt idx="1">
                  <c:v>34.5</c:v>
                </c:pt>
                <c:pt idx="2">
                  <c:v>28.9</c:v>
                </c:pt>
                <c:pt idx="3">
                  <c:v>23.8</c:v>
                </c:pt>
              </c:numCache>
            </c:numRef>
          </c:val>
          <c:smooth val="0"/>
          <c:extLst>
            <c:ext xmlns:c16="http://schemas.microsoft.com/office/drawing/2014/chart" uri="{C3380CC4-5D6E-409C-BE32-E72D297353CC}">
              <c16:uniqueId val="{00000000-6658-405E-82AA-00B97CFFABF5}"/>
            </c:ext>
          </c:extLst>
        </c:ser>
        <c:ser>
          <c:idx val="1"/>
          <c:order val="1"/>
          <c:tx>
            <c:strRef>
              <c:f>ورقة1!$C$1</c:f>
              <c:strCache>
                <c:ptCount val="1"/>
                <c:pt idx="0">
                  <c:v>AIR MIN</c:v>
                </c:pt>
              </c:strCache>
            </c:strRef>
          </c:tx>
          <c:spPr>
            <a:ln w="22225" cap="rnd" cmpd="sng" algn="ctr">
              <a:solidFill>
                <a:schemeClr val="accent2"/>
              </a:solidFill>
              <a:round/>
            </a:ln>
            <a:effectLst/>
          </c:spPr>
          <c:marker>
            <c:symbol val="none"/>
          </c:marker>
          <c:cat>
            <c:numRef>
              <c:f>ورقة1!$A$2:$A$6</c:f>
              <c:numCache>
                <c:formatCode>General</c:formatCode>
                <c:ptCount val="5"/>
                <c:pt idx="0">
                  <c:v>9</c:v>
                </c:pt>
                <c:pt idx="1">
                  <c:v>10</c:v>
                </c:pt>
                <c:pt idx="2">
                  <c:v>11</c:v>
                </c:pt>
                <c:pt idx="3">
                  <c:v>12</c:v>
                </c:pt>
                <c:pt idx="4">
                  <c:v>13</c:v>
                </c:pt>
              </c:numCache>
            </c:numRef>
          </c:cat>
          <c:val>
            <c:numRef>
              <c:f>ورقة1!$C$2:$C$6</c:f>
              <c:numCache>
                <c:formatCode>General</c:formatCode>
                <c:ptCount val="5"/>
                <c:pt idx="0">
                  <c:v>29.5</c:v>
                </c:pt>
                <c:pt idx="1">
                  <c:v>26.2</c:v>
                </c:pt>
                <c:pt idx="2">
                  <c:v>21</c:v>
                </c:pt>
                <c:pt idx="3">
                  <c:v>16.2</c:v>
                </c:pt>
              </c:numCache>
            </c:numRef>
          </c:val>
          <c:smooth val="0"/>
          <c:extLst>
            <c:ext xmlns:c16="http://schemas.microsoft.com/office/drawing/2014/chart" uri="{C3380CC4-5D6E-409C-BE32-E72D297353CC}">
              <c16:uniqueId val="{00000001-6658-405E-82AA-00B97CFFABF5}"/>
            </c:ext>
          </c:extLst>
        </c:ser>
        <c:ser>
          <c:idx val="2"/>
          <c:order val="2"/>
          <c:tx>
            <c:strRef>
              <c:f>ورقة1!$D$1</c:f>
              <c:strCache>
                <c:ptCount val="1"/>
                <c:pt idx="0">
                  <c:v>SOIL TEMP</c:v>
                </c:pt>
              </c:strCache>
            </c:strRef>
          </c:tx>
          <c:spPr>
            <a:ln w="22225" cap="rnd" cmpd="sng" algn="ctr">
              <a:solidFill>
                <a:schemeClr val="accent3"/>
              </a:solidFill>
              <a:round/>
            </a:ln>
            <a:effectLst/>
          </c:spPr>
          <c:marker>
            <c:symbol val="none"/>
          </c:marker>
          <c:cat>
            <c:numRef>
              <c:f>ورقة1!$A$2:$A$6</c:f>
              <c:numCache>
                <c:formatCode>General</c:formatCode>
                <c:ptCount val="5"/>
                <c:pt idx="0">
                  <c:v>9</c:v>
                </c:pt>
                <c:pt idx="1">
                  <c:v>10</c:v>
                </c:pt>
                <c:pt idx="2">
                  <c:v>11</c:v>
                </c:pt>
                <c:pt idx="3">
                  <c:v>12</c:v>
                </c:pt>
                <c:pt idx="4">
                  <c:v>13</c:v>
                </c:pt>
              </c:numCache>
            </c:numRef>
          </c:cat>
          <c:val>
            <c:numRef>
              <c:f>ورقة1!$D$2:$D$6</c:f>
              <c:numCache>
                <c:formatCode>General</c:formatCode>
                <c:ptCount val="5"/>
                <c:pt idx="0">
                  <c:v>41.5</c:v>
                </c:pt>
                <c:pt idx="1">
                  <c:v>37.9</c:v>
                </c:pt>
                <c:pt idx="2">
                  <c:v>31.4</c:v>
                </c:pt>
                <c:pt idx="3">
                  <c:v>25.5</c:v>
                </c:pt>
              </c:numCache>
            </c:numRef>
          </c:val>
          <c:smooth val="0"/>
          <c:extLst>
            <c:ext xmlns:c16="http://schemas.microsoft.com/office/drawing/2014/chart" uri="{C3380CC4-5D6E-409C-BE32-E72D297353CC}">
              <c16:uniqueId val="{00000002-6658-405E-82AA-00B97CFFABF5}"/>
            </c:ext>
          </c:extLst>
        </c:ser>
        <c:ser>
          <c:idx val="3"/>
          <c:order val="3"/>
          <c:tx>
            <c:strRef>
              <c:f>ورقة1!$E$1</c:f>
              <c:strCache>
                <c:ptCount val="1"/>
                <c:pt idx="0">
                  <c:v>HUMIDTIY</c:v>
                </c:pt>
              </c:strCache>
            </c:strRef>
          </c:tx>
          <c:spPr>
            <a:ln w="22225" cap="rnd" cmpd="sng" algn="ctr">
              <a:solidFill>
                <a:schemeClr val="accent4"/>
              </a:solidFill>
              <a:round/>
            </a:ln>
            <a:effectLst/>
          </c:spPr>
          <c:marker>
            <c:symbol val="none"/>
          </c:marker>
          <c:cat>
            <c:numRef>
              <c:f>ورقة1!$A$2:$A$6</c:f>
              <c:numCache>
                <c:formatCode>General</c:formatCode>
                <c:ptCount val="5"/>
                <c:pt idx="0">
                  <c:v>9</c:v>
                </c:pt>
                <c:pt idx="1">
                  <c:v>10</c:v>
                </c:pt>
                <c:pt idx="2">
                  <c:v>11</c:v>
                </c:pt>
                <c:pt idx="3">
                  <c:v>12</c:v>
                </c:pt>
                <c:pt idx="4">
                  <c:v>13</c:v>
                </c:pt>
              </c:numCache>
            </c:numRef>
          </c:cat>
          <c:val>
            <c:numRef>
              <c:f>ورقة1!$E$2:$E$6</c:f>
              <c:numCache>
                <c:formatCode>0%</c:formatCode>
                <c:ptCount val="5"/>
                <c:pt idx="0">
                  <c:v>0.82</c:v>
                </c:pt>
                <c:pt idx="1">
                  <c:v>0.75</c:v>
                </c:pt>
                <c:pt idx="2">
                  <c:v>0.68</c:v>
                </c:pt>
              </c:numCache>
            </c:numRef>
          </c:val>
          <c:smooth val="0"/>
          <c:extLst>
            <c:ext xmlns:c16="http://schemas.microsoft.com/office/drawing/2014/chart" uri="{C3380CC4-5D6E-409C-BE32-E72D297353CC}">
              <c16:uniqueId val="{00000003-6658-405E-82AA-00B97CFFABF5}"/>
            </c:ext>
          </c:extLst>
        </c:ser>
        <c:dLbls>
          <c:showLegendKey val="0"/>
          <c:showVal val="0"/>
          <c:showCatName val="0"/>
          <c:showSerName val="0"/>
          <c:showPercent val="0"/>
          <c:showBubbleSize val="0"/>
        </c:dLbls>
        <c:dropLines>
          <c:spPr>
            <a:ln w="9525" cap="flat" cmpd="sng" algn="ctr">
              <a:solidFill>
                <a:schemeClr val="dk1">
                  <a:lumMod val="35000"/>
                  <a:lumOff val="65000"/>
                  <a:alpha val="33000"/>
                </a:schemeClr>
              </a:solidFill>
              <a:round/>
            </a:ln>
            <a:effectLst/>
          </c:spPr>
        </c:dropLines>
        <c:smooth val="0"/>
        <c:axId val="771663192"/>
        <c:axId val="771665712"/>
      </c:lineChart>
      <c:catAx>
        <c:axId val="771663192"/>
        <c:scaling>
          <c:orientation val="minMax"/>
        </c:scaling>
        <c:delete val="0"/>
        <c:axPos val="b"/>
        <c:numFmt formatCode="General" sourceLinked="1"/>
        <c:majorTickMark val="none"/>
        <c:minorTickMark val="none"/>
        <c:tickLblPos val="nextTo"/>
        <c:spPr>
          <a:noFill/>
          <a:ln w="9525" cap="flat" cmpd="sng" algn="ctr">
            <a:solidFill>
              <a:schemeClr val="dk1">
                <a:lumMod val="15000"/>
                <a:lumOff val="85000"/>
              </a:schemeClr>
            </a:solidFill>
            <a:round/>
          </a:ln>
          <a:effectLst/>
        </c:spPr>
        <c:txPr>
          <a:bodyPr rot="-60000000" spcFirstLastPara="1" vertOverflow="ellipsis" vert="horz" wrap="square" anchor="ctr" anchorCtr="1"/>
          <a:lstStyle/>
          <a:p>
            <a:pPr>
              <a:defRPr sz="1197" b="0" i="0" u="none" strike="noStrike" kern="1200" spc="20" baseline="0">
                <a:solidFill>
                  <a:schemeClr val="dk1">
                    <a:lumMod val="65000"/>
                    <a:lumOff val="35000"/>
                  </a:schemeClr>
                </a:solidFill>
                <a:latin typeface="+mn-lt"/>
                <a:ea typeface="+mn-ea"/>
                <a:cs typeface="+mn-cs"/>
              </a:defRPr>
            </a:pPr>
            <a:endParaRPr lang="ar-SA"/>
          </a:p>
        </c:txPr>
        <c:crossAx val="771665712"/>
        <c:crosses val="autoZero"/>
        <c:auto val="1"/>
        <c:lblAlgn val="ctr"/>
        <c:lblOffset val="100"/>
        <c:noMultiLvlLbl val="0"/>
      </c:catAx>
      <c:valAx>
        <c:axId val="771665712"/>
        <c:scaling>
          <c:orientation val="minMax"/>
        </c:scaling>
        <c:delete val="0"/>
        <c:axPos val="l"/>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spc="20" baseline="0">
                <a:solidFill>
                  <a:schemeClr val="dk1">
                    <a:lumMod val="65000"/>
                    <a:lumOff val="35000"/>
                  </a:schemeClr>
                </a:solidFill>
                <a:latin typeface="+mn-lt"/>
                <a:ea typeface="+mn-ea"/>
                <a:cs typeface="+mn-cs"/>
              </a:defRPr>
            </a:pPr>
            <a:endParaRPr lang="ar-SA"/>
          </a:p>
        </c:txPr>
        <c:crossAx val="771663192"/>
        <c:crosses val="autoZero"/>
        <c:crossBetween val="between"/>
      </c:valAx>
      <c:spPr>
        <a:gradFill>
          <a:gsLst>
            <a:gs pos="100000">
              <a:schemeClr val="lt1">
                <a:lumMod val="95000"/>
              </a:schemeClr>
            </a:gs>
            <a:gs pos="0">
              <a:schemeClr val="lt1"/>
            </a:gs>
          </a:gsLst>
          <a:lin ang="5400000" scaled="0"/>
        </a:grad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dk1">
                  <a:lumMod val="65000"/>
                  <a:lumOff val="35000"/>
                </a:schemeClr>
              </a:solidFill>
              <a:latin typeface="+mn-lt"/>
              <a:ea typeface="+mn-ea"/>
              <a:cs typeface="+mn-cs"/>
            </a:defRPr>
          </a:pPr>
          <a:endParaRPr lang="ar-SA"/>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solidFill>
      <a:schemeClr val="lt1"/>
    </a:solidFill>
    <a:ln>
      <a:noFill/>
    </a:ln>
    <a:effectLst/>
  </c:spPr>
  <c:txPr>
    <a:bodyPr/>
    <a:lstStyle/>
    <a:p>
      <a:pPr>
        <a:defRPr/>
      </a:pPr>
      <a:endParaRPr lang="ar-SA"/>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30">
  <cs:axisTitle>
    <cs:lnRef idx="0"/>
    <cs:fillRef idx="0"/>
    <cs:effectRef idx="0"/>
    <cs:fontRef idx="minor">
      <a:schemeClr val="dk1">
        <a:lumMod val="65000"/>
        <a:lumOff val="35000"/>
      </a:schemeClr>
    </cs:fontRef>
    <cs:defRPr sz="1197" kern="1200" cap="all"/>
  </cs:axisTitle>
  <cs:categoryAxis>
    <cs:lnRef idx="0"/>
    <cs:fillRef idx="0"/>
    <cs:effectRef idx="0"/>
    <cs:fontRef idx="minor">
      <a:schemeClr val="dk1">
        <a:lumMod val="65000"/>
        <a:lumOff val="35000"/>
      </a:schemeClr>
    </cs:fontRef>
    <cs:spPr>
      <a:ln w="9525" cap="flat" cmpd="sng" algn="ctr">
        <a:solidFill>
          <a:schemeClr val="dk1">
            <a:lumMod val="15000"/>
            <a:lumOff val="85000"/>
          </a:schemeClr>
        </a:solidFill>
        <a:round/>
      </a:ln>
    </cs:spPr>
    <cs:defRPr sz="1197" b="0" kern="1200" spc="20" baseline="0"/>
  </cs:categoryAxis>
  <cs:chartArea mods="allowNoLineOverride">
    <cs:lnRef idx="0"/>
    <cs:fillRef idx="0"/>
    <cs:effectRef idx="0"/>
    <cs:fontRef idx="minor">
      <a:schemeClr val="dk1"/>
    </cs:fontRef>
    <cs:spPr>
      <a:solidFill>
        <a:schemeClr val="lt1"/>
      </a:solidFill>
      <a:ln w="9525" cap="flat" cmpd="sng" algn="ctr">
        <a:solidFill>
          <a:schemeClr val="dk1">
            <a:lumMod val="15000"/>
            <a:lumOff val="85000"/>
          </a:schemeClr>
        </a:solidFill>
        <a:round/>
      </a:ln>
    </cs:spPr>
    <cs:defRPr sz="1197" kern="1200"/>
  </cs:chartArea>
  <cs:dataLabel>
    <cs:lnRef idx="0"/>
    <cs:fillRef idx="0"/>
    <cs:effectRef idx="0"/>
    <cs:fontRef idx="minor">
      <a:schemeClr val="dk1">
        <a:lumMod val="65000"/>
        <a:lumOff val="3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styleClr val="auto"/>
    </cs:lnRef>
    <cs:fillRef idx="2">
      <cs:styleClr val="auto"/>
    </cs:fillRef>
    <cs:effectRef idx="1"/>
    <cs:fontRef idx="minor">
      <a:schemeClr val="dk1"/>
    </cs:fontRef>
    <cs:spPr>
      <a:ln w="9525" cap="flat" cmpd="sng" algn="ctr">
        <a:solidFill>
          <a:schemeClr val="phClr">
            <a:shade val="95000"/>
          </a:schemeClr>
        </a:solidFill>
        <a:round/>
      </a:ln>
    </cs:spPr>
  </cs:dataPoint>
  <cs:dataPoint3D>
    <cs:lnRef idx="0">
      <cs:styleClr val="auto"/>
    </cs:lnRef>
    <cs:fillRef idx="2">
      <cs:styleClr val="auto"/>
    </cs:fillRef>
    <cs:effectRef idx="1"/>
    <cs:fontRef idx="minor">
      <a:schemeClr val="dk1"/>
    </cs:fontRef>
    <cs:spPr>
      <a:ln w="9525" cap="flat" cmpd="sng" algn="ctr">
        <a:solidFill>
          <a:schemeClr val="phClr">
            <a:shade val="95000"/>
          </a:schemeClr>
        </a:solidFill>
        <a:round/>
      </a:ln>
    </cs:spPr>
  </cs:dataPoint3D>
  <cs:dataPointLine>
    <cs:lnRef idx="0">
      <cs:styleClr val="auto"/>
    </cs:lnRef>
    <cs:fillRef idx="0"/>
    <cs:effectRef idx="0"/>
    <cs:fontRef idx="minor">
      <a:schemeClr val="dk1"/>
    </cs:fontRef>
    <cs:spPr>
      <a:ln w="22225" cap="rnd" cmpd="sng" algn="ctr">
        <a:solidFill>
          <a:schemeClr val="phClr"/>
        </a:solidFill>
        <a:round/>
      </a:ln>
    </cs:spPr>
  </cs:dataPointLine>
  <cs:dataPointMarker>
    <cs:lnRef idx="0">
      <cs:styleClr val="auto"/>
    </cs:lnRef>
    <cs:fillRef idx="0">
      <cs:styleClr val="auto"/>
    </cs:fillRef>
    <cs:effectRef idx="0"/>
    <cs:fontRef idx="minor">
      <a:schemeClr val="dk1"/>
    </cs:fontRef>
    <cs:spPr>
      <a:solidFill>
        <a:schemeClr val="phClr"/>
      </a:solidFill>
      <a:ln w="9525" cap="flat" cmpd="sng" algn="ctr">
        <a:solidFill>
          <a:schemeClr val="phClr"/>
        </a:solidFill>
        <a:round/>
      </a:ln>
    </cs:spPr>
  </cs:dataPointMarker>
  <cs:dataPointMarkerLayout symbol="circle" size="4"/>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65000"/>
        <a:lumOff val="35000"/>
      </a:schemeClr>
    </cs:fontRef>
    <cs:spPr>
      <a:ln w="9525">
        <a:solidFill>
          <a:schemeClr val="dk1">
            <a:lumMod val="15000"/>
            <a:lumOff val="85000"/>
          </a:schemeClr>
        </a:solidFill>
      </a:ln>
    </cs:spPr>
    <cs:defRPr sz="1197" kern="1200"/>
  </cs:dataTable>
  <cs:downBar>
    <cs:lnRef idx="0"/>
    <cs:fillRef idx="0"/>
    <cs:effectRef idx="0"/>
    <cs:fontRef idx="minor">
      <a:schemeClr val="dk1"/>
    </cs:fontRef>
    <cs:spPr>
      <a:solidFill>
        <a:schemeClr val="dk1">
          <a:lumMod val="75000"/>
          <a:lumOff val="25000"/>
        </a:schemeClr>
      </a:solidFill>
      <a:ln w="9525">
        <a:solidFill>
          <a:schemeClr val="dk1">
            <a:lumMod val="65000"/>
            <a:lumOff val="35000"/>
          </a:schemeClr>
        </a:solidFill>
      </a:ln>
    </cs:spPr>
  </cs:downBar>
  <cs:dropLine>
    <cs:lnRef idx="0"/>
    <cs:fillRef idx="0"/>
    <cs:effectRef idx="0"/>
    <cs:fontRef idx="minor">
      <a:schemeClr val="dk1"/>
    </cs:fontRef>
    <cs:spPr>
      <a:ln w="9525" cap="flat" cmpd="sng" algn="ctr">
        <a:solidFill>
          <a:schemeClr val="dk1">
            <a:lumMod val="35000"/>
            <a:lumOff val="65000"/>
            <a:alpha val="33000"/>
          </a:schemeClr>
        </a:solidFill>
        <a:round/>
      </a:ln>
    </cs:spPr>
  </cs:dropLine>
  <cs:errorBar>
    <cs:lnRef idx="0"/>
    <cs:fillRef idx="0"/>
    <cs:effectRef idx="0"/>
    <cs:fontRef idx="minor">
      <a:schemeClr val="dk1"/>
    </cs:fontRef>
    <cs:spPr>
      <a:ln w="9525">
        <a:solidFill>
          <a:schemeClr val="dk1">
            <a:lumMod val="65000"/>
            <a:lumOff val="35000"/>
          </a:schemeClr>
        </a:solidFill>
      </a:ln>
    </cs:spPr>
  </cs:errorBar>
  <cs:floor>
    <cs:lnRef idx="0"/>
    <cs:fillRef idx="0"/>
    <cs:effectRef idx="0"/>
    <cs:fontRef idx="minor">
      <a:schemeClr val="dk1"/>
    </cs:fontRef>
  </cs:floor>
  <cs:gridlineMajor>
    <cs:lnRef idx="0"/>
    <cs:fillRef idx="0"/>
    <cs:effectRef idx="0"/>
    <cs:fontRef idx="minor">
      <a:schemeClr val="dk1"/>
    </cs:fontRef>
    <cs:spPr>
      <a:ln>
        <a:solidFill>
          <a:schemeClr val="dk1">
            <a:lumMod val="15000"/>
            <a:lumOff val="85000"/>
          </a:schemeClr>
        </a:solidFill>
      </a:ln>
    </cs:spPr>
  </cs:gridlineMajor>
  <cs:gridlineMinor>
    <cs:lnRef idx="0"/>
    <cs:fillRef idx="0"/>
    <cs:effectRef idx="0"/>
    <cs:fontRef idx="minor">
      <a:schemeClr val="dk1"/>
    </cs:fontRef>
    <cs:spPr>
      <a:ln>
        <a:solidFill>
          <a:schemeClr val="dk1">
            <a:lumMod val="5000"/>
            <a:lumOff val="95000"/>
          </a:schemeClr>
        </a:solidFill>
      </a:ln>
    </cs:spPr>
  </cs:gridlineMinor>
  <cs:hiLoLine>
    <cs:lnRef idx="0"/>
    <cs:fillRef idx="0"/>
    <cs:effectRef idx="0"/>
    <cs:fontRef idx="minor">
      <a:schemeClr val="dk1"/>
    </cs:fontRef>
    <cs:spPr>
      <a:ln w="9525">
        <a:solidFill>
          <a:schemeClr val="dk1">
            <a:lumMod val="35000"/>
            <a:lumOff val="65000"/>
          </a:schemeClr>
        </a:solidFill>
      </a:ln>
    </cs:spPr>
  </cs:hiLoLine>
  <cs:leaderLine>
    <cs:lnRef idx="0"/>
    <cs:fillRef idx="0"/>
    <cs:effectRef idx="0"/>
    <cs:fontRef idx="minor">
      <a:schemeClr val="dk1"/>
    </cs:fontRef>
    <cs:spPr>
      <a:ln w="9525">
        <a:solidFill>
          <a:schemeClr val="dk1">
            <a:lumMod val="35000"/>
            <a:lumOff val="65000"/>
          </a:schemeClr>
        </a:solidFill>
      </a:ln>
    </cs:spPr>
  </cs:leaderLine>
  <cs:legend>
    <cs:lnRef idx="0"/>
    <cs:fillRef idx="0"/>
    <cs:effectRef idx="0"/>
    <cs:fontRef idx="minor">
      <a:schemeClr val="dk1">
        <a:lumMod val="65000"/>
        <a:lumOff val="35000"/>
      </a:schemeClr>
    </cs:fontRef>
    <cs:defRPr sz="1197" kern="1200"/>
  </cs:legend>
  <cs:plotArea>
    <cs:lnRef idx="0"/>
    <cs:fillRef idx="0"/>
    <cs:effectRef idx="0"/>
    <cs:fontRef idx="minor">
      <a:schemeClr val="dk1"/>
    </cs:fontRef>
    <cs:spPr>
      <a:gradFill>
        <a:gsLst>
          <a:gs pos="100000">
            <a:schemeClr val="lt1">
              <a:lumMod val="95000"/>
            </a:schemeClr>
          </a:gs>
          <a:gs pos="0">
            <a:schemeClr val="lt1"/>
          </a:gs>
        </a:gsLst>
        <a:lin ang="5400000" scaled="0"/>
      </a:gradFill>
    </cs:spPr>
  </cs:plotArea>
  <cs:plotArea3D>
    <cs:lnRef idx="0"/>
    <cs:fillRef idx="0"/>
    <cs:effectRef idx="0"/>
    <cs:fontRef idx="minor">
      <a:schemeClr val="dk1"/>
    </cs:fontRef>
  </cs:plotArea3D>
  <cs:seriesAxis>
    <cs:lnRef idx="0"/>
    <cs:fillRef idx="0"/>
    <cs:effectRef idx="0"/>
    <cs:fontRef idx="minor">
      <a:schemeClr val="dk1">
        <a:lumMod val="65000"/>
        <a:lumOff val="35000"/>
      </a:schemeClr>
    </cs:fontRef>
    <cs:spPr>
      <a:ln w="9525" cap="flat" cmpd="sng" algn="ctr">
        <a:solidFill>
          <a:schemeClr val="dk1">
            <a:lumMod val="15000"/>
            <a:lumOff val="85000"/>
          </a:schemeClr>
        </a:solidFill>
        <a:round/>
      </a:ln>
    </cs:spPr>
    <cs:defRPr sz="1197" kern="1200"/>
  </cs:seriesAxis>
  <cs:seriesLine>
    <cs:lnRef idx="0"/>
    <cs:fillRef idx="0"/>
    <cs:effectRef idx="0"/>
    <cs:fontRef idx="minor">
      <a:schemeClr val="dk1"/>
    </cs:fontRef>
    <cs:spPr>
      <a:ln w="9525">
        <a:solidFill>
          <a:schemeClr val="dk1">
            <a:lumMod val="35000"/>
            <a:lumOff val="65000"/>
          </a:schemeClr>
        </a:solidFill>
        <a:prstDash val="dash"/>
      </a:ln>
    </cs:spPr>
  </cs:seriesLine>
  <cs:title>
    <cs:lnRef idx="0"/>
    <cs:fillRef idx="0"/>
    <cs:effectRef idx="0"/>
    <cs:fontRef idx="minor">
      <a:schemeClr val="dk1">
        <a:lumMod val="50000"/>
        <a:lumOff val="50000"/>
      </a:schemeClr>
    </cs:fontRef>
    <cs:defRPr sz="1862" kern="1200" cap="none" spc="20" baseline="0"/>
  </cs:title>
  <cs:trendline>
    <cs:lnRef idx="0">
      <cs:styleClr val="auto"/>
    </cs:lnRef>
    <cs:fillRef idx="0"/>
    <cs:effectRef idx="0"/>
    <cs:fontRef idx="minor">
      <a:schemeClr val="dk1"/>
    </cs:fontRef>
    <cs:spPr>
      <a:ln w="9525" cap="rnd">
        <a:solidFill>
          <a:schemeClr val="phClr"/>
        </a:solidFill>
      </a:ln>
    </cs:spPr>
  </cs:trendline>
  <cs:trendlineLabel>
    <cs:lnRef idx="0"/>
    <cs:fillRef idx="0"/>
    <cs:effectRef idx="0"/>
    <cs:fontRef idx="minor">
      <a:schemeClr val="dk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dk1">
            <a:lumMod val="65000"/>
            <a:lumOff val="35000"/>
          </a:schemeClr>
        </a:solidFill>
      </a:ln>
    </cs:spPr>
  </cs:upBar>
  <cs:valueAxis>
    <cs:lnRef idx="0"/>
    <cs:fillRef idx="0"/>
    <cs:effectRef idx="0"/>
    <cs:fontRef idx="minor">
      <a:schemeClr val="dk1">
        <a:lumMod val="65000"/>
        <a:lumOff val="35000"/>
      </a:schemeClr>
    </cs:fontRef>
    <cs:defRPr sz="1197" kern="1200" spc="20" baseline="0"/>
  </cs:valueAxis>
  <cs:wall>
    <cs:lnRef idx="0"/>
    <cs:fillRef idx="0"/>
    <cs:effectRef idx="0"/>
    <cs:fontRef idx="minor">
      <a:schemeClr val="dk1"/>
    </cs:fontRef>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88"/>
        <p:cNvGrpSpPr/>
        <p:nvPr/>
      </p:nvGrpSpPr>
      <p:grpSpPr>
        <a:xfrm>
          <a:off x="0" y="0"/>
          <a:ext cx="0" cy="0"/>
          <a:chOff x="0" y="0"/>
          <a:chExt cx="0" cy="0"/>
        </a:xfrm>
      </p:grpSpPr>
      <p:sp>
        <p:nvSpPr>
          <p:cNvPr id="1089" name="Google Shape;1089;g4dfce81f19_0_4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90" name="Google Shape;1090;g4dfce81f19_0_4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61">
          <a:extLst>
            <a:ext uri="{FF2B5EF4-FFF2-40B4-BE49-F238E27FC236}">
              <a16:creationId xmlns:a16="http://schemas.microsoft.com/office/drawing/2014/main" id="{791649AE-D91E-4996-A1A2-F53DC99C16BB}"/>
            </a:ext>
          </a:extLst>
        </p:cNvPr>
        <p:cNvGrpSpPr/>
        <p:nvPr/>
      </p:nvGrpSpPr>
      <p:grpSpPr>
        <a:xfrm>
          <a:off x="0" y="0"/>
          <a:ext cx="0" cy="0"/>
          <a:chOff x="0" y="0"/>
          <a:chExt cx="0" cy="0"/>
        </a:xfrm>
      </p:grpSpPr>
      <p:sp>
        <p:nvSpPr>
          <p:cNvPr id="1562" name="Google Shape;1562;g54dda1946d_6_377:notes">
            <a:extLst>
              <a:ext uri="{FF2B5EF4-FFF2-40B4-BE49-F238E27FC236}">
                <a16:creationId xmlns:a16="http://schemas.microsoft.com/office/drawing/2014/main" id="{9B797FF7-7DEA-2DCA-BBA5-4DAEFCF9C24D}"/>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63" name="Google Shape;1563;g54dda1946d_6_377:notes">
            <a:extLst>
              <a:ext uri="{FF2B5EF4-FFF2-40B4-BE49-F238E27FC236}">
                <a16:creationId xmlns:a16="http://schemas.microsoft.com/office/drawing/2014/main" id="{EAA7FFE3-CC89-7C99-9691-E11A1613BD87}"/>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18825564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61">
          <a:extLst>
            <a:ext uri="{FF2B5EF4-FFF2-40B4-BE49-F238E27FC236}">
              <a16:creationId xmlns:a16="http://schemas.microsoft.com/office/drawing/2014/main" id="{D7927067-9402-326B-5CA6-55A96CBBFC3F}"/>
            </a:ext>
          </a:extLst>
        </p:cNvPr>
        <p:cNvGrpSpPr/>
        <p:nvPr/>
      </p:nvGrpSpPr>
      <p:grpSpPr>
        <a:xfrm>
          <a:off x="0" y="0"/>
          <a:ext cx="0" cy="0"/>
          <a:chOff x="0" y="0"/>
          <a:chExt cx="0" cy="0"/>
        </a:xfrm>
      </p:grpSpPr>
      <p:sp>
        <p:nvSpPr>
          <p:cNvPr id="1562" name="Google Shape;1562;g54dda1946d_6_377:notes">
            <a:extLst>
              <a:ext uri="{FF2B5EF4-FFF2-40B4-BE49-F238E27FC236}">
                <a16:creationId xmlns:a16="http://schemas.microsoft.com/office/drawing/2014/main" id="{5983F5BC-FD38-C087-20CB-F475B982E901}"/>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63" name="Google Shape;1563;g54dda1946d_6_377:notes">
            <a:extLst>
              <a:ext uri="{FF2B5EF4-FFF2-40B4-BE49-F238E27FC236}">
                <a16:creationId xmlns:a16="http://schemas.microsoft.com/office/drawing/2014/main" id="{F1E493B0-769B-594B-ED93-DA4CE0898B44}"/>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87414836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61">
          <a:extLst>
            <a:ext uri="{FF2B5EF4-FFF2-40B4-BE49-F238E27FC236}">
              <a16:creationId xmlns:a16="http://schemas.microsoft.com/office/drawing/2014/main" id="{B99076B5-CEBD-60E1-2BF9-E1233652AB78}"/>
            </a:ext>
          </a:extLst>
        </p:cNvPr>
        <p:cNvGrpSpPr/>
        <p:nvPr/>
      </p:nvGrpSpPr>
      <p:grpSpPr>
        <a:xfrm>
          <a:off x="0" y="0"/>
          <a:ext cx="0" cy="0"/>
          <a:chOff x="0" y="0"/>
          <a:chExt cx="0" cy="0"/>
        </a:xfrm>
      </p:grpSpPr>
      <p:sp>
        <p:nvSpPr>
          <p:cNvPr id="1562" name="Google Shape;1562;g54dda1946d_6_377:notes">
            <a:extLst>
              <a:ext uri="{FF2B5EF4-FFF2-40B4-BE49-F238E27FC236}">
                <a16:creationId xmlns:a16="http://schemas.microsoft.com/office/drawing/2014/main" id="{B5E3F60E-8C6C-1DF4-B52F-14539125C91C}"/>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63" name="Google Shape;1563;g54dda1946d_6_377:notes">
            <a:extLst>
              <a:ext uri="{FF2B5EF4-FFF2-40B4-BE49-F238E27FC236}">
                <a16:creationId xmlns:a16="http://schemas.microsoft.com/office/drawing/2014/main" id="{84110D46-2A1C-1086-2AAA-0FD55E4C769E}"/>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00042659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61">
          <a:extLst>
            <a:ext uri="{FF2B5EF4-FFF2-40B4-BE49-F238E27FC236}">
              <a16:creationId xmlns:a16="http://schemas.microsoft.com/office/drawing/2014/main" id="{24CA2C0E-F99E-5E85-8B2F-93DBD98E2066}"/>
            </a:ext>
          </a:extLst>
        </p:cNvPr>
        <p:cNvGrpSpPr/>
        <p:nvPr/>
      </p:nvGrpSpPr>
      <p:grpSpPr>
        <a:xfrm>
          <a:off x="0" y="0"/>
          <a:ext cx="0" cy="0"/>
          <a:chOff x="0" y="0"/>
          <a:chExt cx="0" cy="0"/>
        </a:xfrm>
      </p:grpSpPr>
      <p:sp>
        <p:nvSpPr>
          <p:cNvPr id="1562" name="Google Shape;1562;g54dda1946d_6_377:notes">
            <a:extLst>
              <a:ext uri="{FF2B5EF4-FFF2-40B4-BE49-F238E27FC236}">
                <a16:creationId xmlns:a16="http://schemas.microsoft.com/office/drawing/2014/main" id="{23882406-D353-2D55-732E-9F08563BDE51}"/>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63" name="Google Shape;1563;g54dda1946d_6_377:notes">
            <a:extLst>
              <a:ext uri="{FF2B5EF4-FFF2-40B4-BE49-F238E27FC236}">
                <a16:creationId xmlns:a16="http://schemas.microsoft.com/office/drawing/2014/main" id="{7BB1A480-4B4C-62EF-4543-81187BD9AABA}"/>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82663422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61">
          <a:extLst>
            <a:ext uri="{FF2B5EF4-FFF2-40B4-BE49-F238E27FC236}">
              <a16:creationId xmlns:a16="http://schemas.microsoft.com/office/drawing/2014/main" id="{3B1DB293-16BB-FF98-F3D9-019B37A0E12F}"/>
            </a:ext>
          </a:extLst>
        </p:cNvPr>
        <p:cNvGrpSpPr/>
        <p:nvPr/>
      </p:nvGrpSpPr>
      <p:grpSpPr>
        <a:xfrm>
          <a:off x="0" y="0"/>
          <a:ext cx="0" cy="0"/>
          <a:chOff x="0" y="0"/>
          <a:chExt cx="0" cy="0"/>
        </a:xfrm>
      </p:grpSpPr>
      <p:sp>
        <p:nvSpPr>
          <p:cNvPr id="1562" name="Google Shape;1562;g54dda1946d_6_377:notes">
            <a:extLst>
              <a:ext uri="{FF2B5EF4-FFF2-40B4-BE49-F238E27FC236}">
                <a16:creationId xmlns:a16="http://schemas.microsoft.com/office/drawing/2014/main" id="{FE22F4D4-1144-58C9-39BF-FFE4A0E76163}"/>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63" name="Google Shape;1563;g54dda1946d_6_377:notes">
            <a:extLst>
              <a:ext uri="{FF2B5EF4-FFF2-40B4-BE49-F238E27FC236}">
                <a16:creationId xmlns:a16="http://schemas.microsoft.com/office/drawing/2014/main" id="{1CC006A2-C7BA-E6AA-3E6E-DA8498DFFFA8}"/>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48698242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61">
          <a:extLst>
            <a:ext uri="{FF2B5EF4-FFF2-40B4-BE49-F238E27FC236}">
              <a16:creationId xmlns:a16="http://schemas.microsoft.com/office/drawing/2014/main" id="{79B646E1-3857-38A8-CB51-994057BA87C5}"/>
            </a:ext>
          </a:extLst>
        </p:cNvPr>
        <p:cNvGrpSpPr/>
        <p:nvPr/>
      </p:nvGrpSpPr>
      <p:grpSpPr>
        <a:xfrm>
          <a:off x="0" y="0"/>
          <a:ext cx="0" cy="0"/>
          <a:chOff x="0" y="0"/>
          <a:chExt cx="0" cy="0"/>
        </a:xfrm>
      </p:grpSpPr>
      <p:sp>
        <p:nvSpPr>
          <p:cNvPr id="1562" name="Google Shape;1562;g54dda1946d_6_377:notes">
            <a:extLst>
              <a:ext uri="{FF2B5EF4-FFF2-40B4-BE49-F238E27FC236}">
                <a16:creationId xmlns:a16="http://schemas.microsoft.com/office/drawing/2014/main" id="{B934E221-7848-48CE-4246-E67FB94AD1BC}"/>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63" name="Google Shape;1563;g54dda1946d_6_377:notes">
            <a:extLst>
              <a:ext uri="{FF2B5EF4-FFF2-40B4-BE49-F238E27FC236}">
                <a16:creationId xmlns:a16="http://schemas.microsoft.com/office/drawing/2014/main" id="{BE0337D8-36B3-85EE-9979-BA44E6A077C0}"/>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27895739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61">
          <a:extLst>
            <a:ext uri="{FF2B5EF4-FFF2-40B4-BE49-F238E27FC236}">
              <a16:creationId xmlns:a16="http://schemas.microsoft.com/office/drawing/2014/main" id="{436559CB-0BC8-12C3-EC16-B23A65AA5238}"/>
            </a:ext>
          </a:extLst>
        </p:cNvPr>
        <p:cNvGrpSpPr/>
        <p:nvPr/>
      </p:nvGrpSpPr>
      <p:grpSpPr>
        <a:xfrm>
          <a:off x="0" y="0"/>
          <a:ext cx="0" cy="0"/>
          <a:chOff x="0" y="0"/>
          <a:chExt cx="0" cy="0"/>
        </a:xfrm>
      </p:grpSpPr>
      <p:sp>
        <p:nvSpPr>
          <p:cNvPr id="1562" name="Google Shape;1562;g54dda1946d_6_377:notes">
            <a:extLst>
              <a:ext uri="{FF2B5EF4-FFF2-40B4-BE49-F238E27FC236}">
                <a16:creationId xmlns:a16="http://schemas.microsoft.com/office/drawing/2014/main" id="{3969B987-F28E-0D69-4B09-D087202AAC4A}"/>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63" name="Google Shape;1563;g54dda1946d_6_377:notes">
            <a:extLst>
              <a:ext uri="{FF2B5EF4-FFF2-40B4-BE49-F238E27FC236}">
                <a16:creationId xmlns:a16="http://schemas.microsoft.com/office/drawing/2014/main" id="{7926CE3D-F144-1684-8269-BF7BDDF96A5D}"/>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2230918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61">
          <a:extLst>
            <a:ext uri="{FF2B5EF4-FFF2-40B4-BE49-F238E27FC236}">
              <a16:creationId xmlns:a16="http://schemas.microsoft.com/office/drawing/2014/main" id="{A8ECBCB6-D0ED-AB81-BDFF-1A71D85DE0A2}"/>
            </a:ext>
          </a:extLst>
        </p:cNvPr>
        <p:cNvGrpSpPr/>
        <p:nvPr/>
      </p:nvGrpSpPr>
      <p:grpSpPr>
        <a:xfrm>
          <a:off x="0" y="0"/>
          <a:ext cx="0" cy="0"/>
          <a:chOff x="0" y="0"/>
          <a:chExt cx="0" cy="0"/>
        </a:xfrm>
      </p:grpSpPr>
      <p:sp>
        <p:nvSpPr>
          <p:cNvPr id="1562" name="Google Shape;1562;g54dda1946d_6_377:notes">
            <a:extLst>
              <a:ext uri="{FF2B5EF4-FFF2-40B4-BE49-F238E27FC236}">
                <a16:creationId xmlns:a16="http://schemas.microsoft.com/office/drawing/2014/main" id="{888F77B7-EF71-7BA4-2A1F-5BEB453A43B6}"/>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63" name="Google Shape;1563;g54dda1946d_6_377:notes">
            <a:extLst>
              <a:ext uri="{FF2B5EF4-FFF2-40B4-BE49-F238E27FC236}">
                <a16:creationId xmlns:a16="http://schemas.microsoft.com/office/drawing/2014/main" id="{8832358A-24A0-453C-36E0-4C5D2B4D67AA}"/>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92903022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01"/>
        <p:cNvGrpSpPr/>
        <p:nvPr/>
      </p:nvGrpSpPr>
      <p:grpSpPr>
        <a:xfrm>
          <a:off x="0" y="0"/>
          <a:ext cx="0" cy="0"/>
          <a:chOff x="0" y="0"/>
          <a:chExt cx="0" cy="0"/>
        </a:xfrm>
      </p:grpSpPr>
      <p:sp>
        <p:nvSpPr>
          <p:cNvPr id="1702" name="Google Shape;1702;g54dda1946d_6_35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03" name="Google Shape;1703;g54dda1946d_6_35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80533037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61"/>
        <p:cNvGrpSpPr/>
        <p:nvPr/>
      </p:nvGrpSpPr>
      <p:grpSpPr>
        <a:xfrm>
          <a:off x="0" y="0"/>
          <a:ext cx="0" cy="0"/>
          <a:chOff x="0" y="0"/>
          <a:chExt cx="0" cy="0"/>
        </a:xfrm>
      </p:grpSpPr>
      <p:sp>
        <p:nvSpPr>
          <p:cNvPr id="1562" name="Google Shape;1562;g54dda1946d_6_37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63" name="Google Shape;1563;g54dda1946d_6_37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18829293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61">
          <a:extLst>
            <a:ext uri="{FF2B5EF4-FFF2-40B4-BE49-F238E27FC236}">
              <a16:creationId xmlns:a16="http://schemas.microsoft.com/office/drawing/2014/main" id="{20A8019B-BCBF-E83B-6C90-B635E732573F}"/>
            </a:ext>
          </a:extLst>
        </p:cNvPr>
        <p:cNvGrpSpPr/>
        <p:nvPr/>
      </p:nvGrpSpPr>
      <p:grpSpPr>
        <a:xfrm>
          <a:off x="0" y="0"/>
          <a:ext cx="0" cy="0"/>
          <a:chOff x="0" y="0"/>
          <a:chExt cx="0" cy="0"/>
        </a:xfrm>
      </p:grpSpPr>
      <p:sp>
        <p:nvSpPr>
          <p:cNvPr id="1562" name="Google Shape;1562;g54dda1946d_6_377:notes">
            <a:extLst>
              <a:ext uri="{FF2B5EF4-FFF2-40B4-BE49-F238E27FC236}">
                <a16:creationId xmlns:a16="http://schemas.microsoft.com/office/drawing/2014/main" id="{602B7E25-F759-2B6A-1C4E-2525CE44CEAD}"/>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63" name="Google Shape;1563;g54dda1946d_6_377:notes">
            <a:extLst>
              <a:ext uri="{FF2B5EF4-FFF2-40B4-BE49-F238E27FC236}">
                <a16:creationId xmlns:a16="http://schemas.microsoft.com/office/drawing/2014/main" id="{8040AC7A-D320-9768-075E-68FE0E6E0C96}"/>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72049663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61">
          <a:extLst>
            <a:ext uri="{FF2B5EF4-FFF2-40B4-BE49-F238E27FC236}">
              <a16:creationId xmlns:a16="http://schemas.microsoft.com/office/drawing/2014/main" id="{AB9EEB2F-B728-EC3C-8212-7A4BD9D58E20}"/>
            </a:ext>
          </a:extLst>
        </p:cNvPr>
        <p:cNvGrpSpPr/>
        <p:nvPr/>
      </p:nvGrpSpPr>
      <p:grpSpPr>
        <a:xfrm>
          <a:off x="0" y="0"/>
          <a:ext cx="0" cy="0"/>
          <a:chOff x="0" y="0"/>
          <a:chExt cx="0" cy="0"/>
        </a:xfrm>
      </p:grpSpPr>
      <p:sp>
        <p:nvSpPr>
          <p:cNvPr id="1562" name="Google Shape;1562;g54dda1946d_6_377:notes">
            <a:extLst>
              <a:ext uri="{FF2B5EF4-FFF2-40B4-BE49-F238E27FC236}">
                <a16:creationId xmlns:a16="http://schemas.microsoft.com/office/drawing/2014/main" id="{02E043AF-AA95-7C52-9CD8-AAA5E290A572}"/>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63" name="Google Shape;1563;g54dda1946d_6_377:notes">
            <a:extLst>
              <a:ext uri="{FF2B5EF4-FFF2-40B4-BE49-F238E27FC236}">
                <a16:creationId xmlns:a16="http://schemas.microsoft.com/office/drawing/2014/main" id="{EABD295F-BF92-558B-2C75-FBD9669B6315}"/>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15713986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61">
          <a:extLst>
            <a:ext uri="{FF2B5EF4-FFF2-40B4-BE49-F238E27FC236}">
              <a16:creationId xmlns:a16="http://schemas.microsoft.com/office/drawing/2014/main" id="{6782D3F3-4138-0602-2768-7CBE280E4BA5}"/>
            </a:ext>
          </a:extLst>
        </p:cNvPr>
        <p:cNvGrpSpPr/>
        <p:nvPr/>
      </p:nvGrpSpPr>
      <p:grpSpPr>
        <a:xfrm>
          <a:off x="0" y="0"/>
          <a:ext cx="0" cy="0"/>
          <a:chOff x="0" y="0"/>
          <a:chExt cx="0" cy="0"/>
        </a:xfrm>
      </p:grpSpPr>
      <p:sp>
        <p:nvSpPr>
          <p:cNvPr id="1562" name="Google Shape;1562;g54dda1946d_6_377:notes">
            <a:extLst>
              <a:ext uri="{FF2B5EF4-FFF2-40B4-BE49-F238E27FC236}">
                <a16:creationId xmlns:a16="http://schemas.microsoft.com/office/drawing/2014/main" id="{1FFCC74F-57DF-2C1C-D035-73956726120B}"/>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63" name="Google Shape;1563;g54dda1946d_6_377:notes">
            <a:extLst>
              <a:ext uri="{FF2B5EF4-FFF2-40B4-BE49-F238E27FC236}">
                <a16:creationId xmlns:a16="http://schemas.microsoft.com/office/drawing/2014/main" id="{8FC64294-6800-9005-EBEC-A003CADA32ED}"/>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11666027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61">
          <a:extLst>
            <a:ext uri="{FF2B5EF4-FFF2-40B4-BE49-F238E27FC236}">
              <a16:creationId xmlns:a16="http://schemas.microsoft.com/office/drawing/2014/main" id="{564A4F6E-C1C5-C10B-38AB-78D9027BAE67}"/>
            </a:ext>
          </a:extLst>
        </p:cNvPr>
        <p:cNvGrpSpPr/>
        <p:nvPr/>
      </p:nvGrpSpPr>
      <p:grpSpPr>
        <a:xfrm>
          <a:off x="0" y="0"/>
          <a:ext cx="0" cy="0"/>
          <a:chOff x="0" y="0"/>
          <a:chExt cx="0" cy="0"/>
        </a:xfrm>
      </p:grpSpPr>
      <p:sp>
        <p:nvSpPr>
          <p:cNvPr id="1562" name="Google Shape;1562;g54dda1946d_6_377:notes">
            <a:extLst>
              <a:ext uri="{FF2B5EF4-FFF2-40B4-BE49-F238E27FC236}">
                <a16:creationId xmlns:a16="http://schemas.microsoft.com/office/drawing/2014/main" id="{EF3B764A-244E-B3EE-450D-A298E05BA8F8}"/>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63" name="Google Shape;1563;g54dda1946d_6_377:notes">
            <a:extLst>
              <a:ext uri="{FF2B5EF4-FFF2-40B4-BE49-F238E27FC236}">
                <a16:creationId xmlns:a16="http://schemas.microsoft.com/office/drawing/2014/main" id="{96FFA52D-E070-6794-0EE0-FA632C80D248}"/>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10645468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61">
          <a:extLst>
            <a:ext uri="{FF2B5EF4-FFF2-40B4-BE49-F238E27FC236}">
              <a16:creationId xmlns:a16="http://schemas.microsoft.com/office/drawing/2014/main" id="{69D15B9C-9200-4602-25CF-37EBAE585C1D}"/>
            </a:ext>
          </a:extLst>
        </p:cNvPr>
        <p:cNvGrpSpPr/>
        <p:nvPr/>
      </p:nvGrpSpPr>
      <p:grpSpPr>
        <a:xfrm>
          <a:off x="0" y="0"/>
          <a:ext cx="0" cy="0"/>
          <a:chOff x="0" y="0"/>
          <a:chExt cx="0" cy="0"/>
        </a:xfrm>
      </p:grpSpPr>
      <p:sp>
        <p:nvSpPr>
          <p:cNvPr id="1562" name="Google Shape;1562;g54dda1946d_6_377:notes">
            <a:extLst>
              <a:ext uri="{FF2B5EF4-FFF2-40B4-BE49-F238E27FC236}">
                <a16:creationId xmlns:a16="http://schemas.microsoft.com/office/drawing/2014/main" id="{E9E20BB4-1F9D-4053-2A32-E6F4A2090456}"/>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63" name="Google Shape;1563;g54dda1946d_6_377:notes">
            <a:extLst>
              <a:ext uri="{FF2B5EF4-FFF2-40B4-BE49-F238E27FC236}">
                <a16:creationId xmlns:a16="http://schemas.microsoft.com/office/drawing/2014/main" id="{0DA37EFE-9700-D1A9-1AFA-798DF029447B}"/>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00942689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61">
          <a:extLst>
            <a:ext uri="{FF2B5EF4-FFF2-40B4-BE49-F238E27FC236}">
              <a16:creationId xmlns:a16="http://schemas.microsoft.com/office/drawing/2014/main" id="{D8A626C2-E064-3059-765A-145252118803}"/>
            </a:ext>
          </a:extLst>
        </p:cNvPr>
        <p:cNvGrpSpPr/>
        <p:nvPr/>
      </p:nvGrpSpPr>
      <p:grpSpPr>
        <a:xfrm>
          <a:off x="0" y="0"/>
          <a:ext cx="0" cy="0"/>
          <a:chOff x="0" y="0"/>
          <a:chExt cx="0" cy="0"/>
        </a:xfrm>
      </p:grpSpPr>
      <p:sp>
        <p:nvSpPr>
          <p:cNvPr id="1562" name="Google Shape;1562;g54dda1946d_6_377:notes">
            <a:extLst>
              <a:ext uri="{FF2B5EF4-FFF2-40B4-BE49-F238E27FC236}">
                <a16:creationId xmlns:a16="http://schemas.microsoft.com/office/drawing/2014/main" id="{0531373E-0015-6E49-8275-59D74DE5AC9B}"/>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63" name="Google Shape;1563;g54dda1946d_6_377:notes">
            <a:extLst>
              <a:ext uri="{FF2B5EF4-FFF2-40B4-BE49-F238E27FC236}">
                <a16:creationId xmlns:a16="http://schemas.microsoft.com/office/drawing/2014/main" id="{47B9B095-BD64-76B1-7BEF-9D3BEE804C72}"/>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46013070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61">
          <a:extLst>
            <a:ext uri="{FF2B5EF4-FFF2-40B4-BE49-F238E27FC236}">
              <a16:creationId xmlns:a16="http://schemas.microsoft.com/office/drawing/2014/main" id="{1B01D6DE-59EB-4A62-F3F4-9C8EC500F4C3}"/>
            </a:ext>
          </a:extLst>
        </p:cNvPr>
        <p:cNvGrpSpPr/>
        <p:nvPr/>
      </p:nvGrpSpPr>
      <p:grpSpPr>
        <a:xfrm>
          <a:off x="0" y="0"/>
          <a:ext cx="0" cy="0"/>
          <a:chOff x="0" y="0"/>
          <a:chExt cx="0" cy="0"/>
        </a:xfrm>
      </p:grpSpPr>
      <p:sp>
        <p:nvSpPr>
          <p:cNvPr id="1562" name="Google Shape;1562;g54dda1946d_6_377:notes">
            <a:extLst>
              <a:ext uri="{FF2B5EF4-FFF2-40B4-BE49-F238E27FC236}">
                <a16:creationId xmlns:a16="http://schemas.microsoft.com/office/drawing/2014/main" id="{496A7EB3-D9ED-C837-AF95-2FC918BF61C6}"/>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63" name="Google Shape;1563;g54dda1946d_6_377:notes">
            <a:extLst>
              <a:ext uri="{FF2B5EF4-FFF2-40B4-BE49-F238E27FC236}">
                <a16:creationId xmlns:a16="http://schemas.microsoft.com/office/drawing/2014/main" id="{63AE91A4-3C1C-6F52-7161-F5617E4D8E2A}"/>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89529265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8"/>
        <p:cNvGrpSpPr/>
        <p:nvPr/>
      </p:nvGrpSpPr>
      <p:grpSpPr>
        <a:xfrm>
          <a:off x="0" y="0"/>
          <a:ext cx="0" cy="0"/>
          <a:chOff x="0" y="0"/>
          <a:chExt cx="0" cy="0"/>
        </a:xfrm>
      </p:grpSpPr>
      <p:grpSp>
        <p:nvGrpSpPr>
          <p:cNvPr id="9" name="Google Shape;9;p2"/>
          <p:cNvGrpSpPr/>
          <p:nvPr/>
        </p:nvGrpSpPr>
        <p:grpSpPr>
          <a:xfrm>
            <a:off x="-994631" y="-1252624"/>
            <a:ext cx="10138552" cy="6396103"/>
            <a:chOff x="-994631" y="-1252624"/>
            <a:chExt cx="10138552" cy="6396103"/>
          </a:xfrm>
        </p:grpSpPr>
        <p:sp>
          <p:nvSpPr>
            <p:cNvPr id="10" name="Google Shape;10;p2"/>
            <p:cNvSpPr/>
            <p:nvPr/>
          </p:nvSpPr>
          <p:spPr>
            <a:xfrm rot="6299881">
              <a:off x="-699476" y="-841681"/>
              <a:ext cx="3209944" cy="3074293"/>
            </a:xfrm>
            <a:custGeom>
              <a:avLst/>
              <a:gdLst/>
              <a:ahLst/>
              <a:cxnLst/>
              <a:rect l="l" t="t" r="r" b="b"/>
              <a:pathLst>
                <a:path w="109301" h="104682" extrusionOk="0">
                  <a:moveTo>
                    <a:pt x="26729" y="0"/>
                  </a:moveTo>
                  <a:cubicBezTo>
                    <a:pt x="21861" y="0"/>
                    <a:pt x="17104" y="2485"/>
                    <a:pt x="13642" y="5987"/>
                  </a:cubicBezTo>
                  <a:cubicBezTo>
                    <a:pt x="9800" y="9960"/>
                    <a:pt x="7416" y="15123"/>
                    <a:pt x="5608" y="20332"/>
                  </a:cubicBezTo>
                  <a:cubicBezTo>
                    <a:pt x="1501" y="32120"/>
                    <a:pt x="0" y="44922"/>
                    <a:pt x="2165" y="57237"/>
                  </a:cubicBezTo>
                  <a:cubicBezTo>
                    <a:pt x="4326" y="69555"/>
                    <a:pt x="10288" y="81297"/>
                    <a:pt x="19512" y="89684"/>
                  </a:cubicBezTo>
                  <a:cubicBezTo>
                    <a:pt x="30018" y="99173"/>
                    <a:pt x="44232" y="103987"/>
                    <a:pt x="58358" y="104605"/>
                  </a:cubicBezTo>
                  <a:cubicBezTo>
                    <a:pt x="59476" y="104657"/>
                    <a:pt x="60593" y="104681"/>
                    <a:pt x="61710" y="104681"/>
                  </a:cubicBezTo>
                  <a:cubicBezTo>
                    <a:pt x="65314" y="104681"/>
                    <a:pt x="68912" y="104424"/>
                    <a:pt x="72485" y="103987"/>
                  </a:cubicBezTo>
                  <a:cubicBezTo>
                    <a:pt x="77252" y="103411"/>
                    <a:pt x="81931" y="102440"/>
                    <a:pt x="86568" y="101162"/>
                  </a:cubicBezTo>
                  <a:cubicBezTo>
                    <a:pt x="90365" y="100145"/>
                    <a:pt x="94161" y="98955"/>
                    <a:pt x="97869" y="97673"/>
                  </a:cubicBezTo>
                  <a:cubicBezTo>
                    <a:pt x="100030" y="96924"/>
                    <a:pt x="101884" y="95907"/>
                    <a:pt x="103297" y="94053"/>
                  </a:cubicBezTo>
                  <a:cubicBezTo>
                    <a:pt x="105638" y="91051"/>
                    <a:pt x="107228" y="87212"/>
                    <a:pt x="108110" y="83592"/>
                  </a:cubicBezTo>
                  <a:cubicBezTo>
                    <a:pt x="108241" y="83017"/>
                    <a:pt x="108375" y="82445"/>
                    <a:pt x="108464" y="81869"/>
                  </a:cubicBezTo>
                  <a:cubicBezTo>
                    <a:pt x="109301" y="76706"/>
                    <a:pt x="108329" y="71098"/>
                    <a:pt x="105151" y="66948"/>
                  </a:cubicBezTo>
                  <a:cubicBezTo>
                    <a:pt x="102283" y="63240"/>
                    <a:pt x="97957" y="60991"/>
                    <a:pt x="93543" y="59490"/>
                  </a:cubicBezTo>
                  <a:cubicBezTo>
                    <a:pt x="89129" y="58031"/>
                    <a:pt x="84492" y="57283"/>
                    <a:pt x="80035" y="55870"/>
                  </a:cubicBezTo>
                  <a:cubicBezTo>
                    <a:pt x="70189" y="52822"/>
                    <a:pt x="61141" y="46642"/>
                    <a:pt x="55579" y="37990"/>
                  </a:cubicBezTo>
                  <a:cubicBezTo>
                    <a:pt x="49929" y="29249"/>
                    <a:pt x="48029" y="18478"/>
                    <a:pt x="42248" y="9872"/>
                  </a:cubicBezTo>
                  <a:cubicBezTo>
                    <a:pt x="39023" y="5058"/>
                    <a:pt x="34256" y="866"/>
                    <a:pt x="28517" y="114"/>
                  </a:cubicBezTo>
                  <a:cubicBezTo>
                    <a:pt x="27921" y="37"/>
                    <a:pt x="27324" y="0"/>
                    <a:pt x="26729" y="0"/>
                  </a:cubicBezTo>
                  <a:close/>
                </a:path>
              </a:pathLst>
            </a:custGeom>
            <a:solidFill>
              <a:srgbClr val="64A532">
                <a:alpha val="100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Google Shape;11;p2"/>
            <p:cNvSpPr/>
            <p:nvPr/>
          </p:nvSpPr>
          <p:spPr>
            <a:xfrm>
              <a:off x="5129121" y="2202050"/>
              <a:ext cx="4014800" cy="2941429"/>
            </a:xfrm>
            <a:custGeom>
              <a:avLst/>
              <a:gdLst/>
              <a:ahLst/>
              <a:cxnLst/>
              <a:rect l="l" t="t" r="r" b="b"/>
              <a:pathLst>
                <a:path w="175204" h="159882" extrusionOk="0">
                  <a:moveTo>
                    <a:pt x="175203" y="0"/>
                  </a:moveTo>
                  <a:cubicBezTo>
                    <a:pt x="173022" y="14524"/>
                    <a:pt x="146846" y="45412"/>
                    <a:pt x="135840" y="55228"/>
                  </a:cubicBezTo>
                  <a:cubicBezTo>
                    <a:pt x="120023" y="69407"/>
                    <a:pt x="101235" y="77982"/>
                    <a:pt x="81405" y="84577"/>
                  </a:cubicBezTo>
                  <a:cubicBezTo>
                    <a:pt x="59294" y="91863"/>
                    <a:pt x="39166" y="98459"/>
                    <a:pt x="22357" y="114966"/>
                  </a:cubicBezTo>
                  <a:cubicBezTo>
                    <a:pt x="14080" y="123195"/>
                    <a:pt x="6493" y="131774"/>
                    <a:pt x="2876" y="142681"/>
                  </a:cubicBezTo>
                  <a:cubicBezTo>
                    <a:pt x="893" y="148380"/>
                    <a:pt x="544" y="154131"/>
                    <a:pt x="1" y="159882"/>
                  </a:cubicBezTo>
                  <a:lnTo>
                    <a:pt x="92161" y="159882"/>
                  </a:lnTo>
                  <a:cubicBezTo>
                    <a:pt x="91566" y="157304"/>
                    <a:pt x="91419" y="154627"/>
                    <a:pt x="91665" y="151902"/>
                  </a:cubicBezTo>
                  <a:cubicBezTo>
                    <a:pt x="92954" y="137723"/>
                    <a:pt x="100541" y="127808"/>
                    <a:pt x="110457" y="118587"/>
                  </a:cubicBezTo>
                  <a:cubicBezTo>
                    <a:pt x="122652" y="107033"/>
                    <a:pt x="138168" y="99450"/>
                    <a:pt x="150066" y="87552"/>
                  </a:cubicBezTo>
                  <a:cubicBezTo>
                    <a:pt x="152049" y="85569"/>
                    <a:pt x="173764" y="66532"/>
                    <a:pt x="175203" y="64549"/>
                  </a:cubicBezTo>
                  <a:lnTo>
                    <a:pt x="175203" y="0"/>
                  </a:lnTo>
                  <a:close/>
                </a:path>
              </a:pathLst>
            </a:custGeom>
            <a:solidFill>
              <a:srgbClr val="64A532">
                <a:alpha val="100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2;p2"/>
          <p:cNvGrpSpPr/>
          <p:nvPr/>
        </p:nvGrpSpPr>
        <p:grpSpPr>
          <a:xfrm>
            <a:off x="235301" y="3668856"/>
            <a:ext cx="1460041" cy="1513760"/>
            <a:chOff x="235301" y="3668856"/>
            <a:chExt cx="1460041" cy="1513760"/>
          </a:xfrm>
        </p:grpSpPr>
        <p:grpSp>
          <p:nvGrpSpPr>
            <p:cNvPr id="13" name="Google Shape;13;p2"/>
            <p:cNvGrpSpPr/>
            <p:nvPr/>
          </p:nvGrpSpPr>
          <p:grpSpPr>
            <a:xfrm>
              <a:off x="235301" y="3668856"/>
              <a:ext cx="940944" cy="1474878"/>
              <a:chOff x="-54519" y="3690825"/>
              <a:chExt cx="1033777" cy="1620389"/>
            </a:xfrm>
          </p:grpSpPr>
          <p:sp>
            <p:nvSpPr>
              <p:cNvPr id="14" name="Google Shape;14;p2"/>
              <p:cNvSpPr/>
              <p:nvPr/>
            </p:nvSpPr>
            <p:spPr>
              <a:xfrm flipH="1">
                <a:off x="465940" y="4273606"/>
                <a:ext cx="494573" cy="1037608"/>
              </a:xfrm>
              <a:custGeom>
                <a:avLst/>
                <a:gdLst/>
                <a:ahLst/>
                <a:cxnLst/>
                <a:rect l="l" t="t" r="r" b="b"/>
                <a:pathLst>
                  <a:path w="21380" h="44855" extrusionOk="0">
                    <a:moveTo>
                      <a:pt x="20025" y="1"/>
                    </a:moveTo>
                    <a:cubicBezTo>
                      <a:pt x="19606" y="1"/>
                      <a:pt x="19199" y="264"/>
                      <a:pt x="19222" y="791"/>
                    </a:cubicBezTo>
                    <a:cubicBezTo>
                      <a:pt x="19701" y="16173"/>
                      <a:pt x="10839" y="32462"/>
                      <a:pt x="586" y="43386"/>
                    </a:cubicBezTo>
                    <a:cubicBezTo>
                      <a:pt x="0" y="44007"/>
                      <a:pt x="561" y="44855"/>
                      <a:pt x="1200" y="44855"/>
                    </a:cubicBezTo>
                    <a:cubicBezTo>
                      <a:pt x="1397" y="44855"/>
                      <a:pt x="1601" y="44774"/>
                      <a:pt x="1782" y="44582"/>
                    </a:cubicBezTo>
                    <a:cubicBezTo>
                      <a:pt x="12322" y="33371"/>
                      <a:pt x="21380" y="16602"/>
                      <a:pt x="20900" y="791"/>
                    </a:cubicBezTo>
                    <a:cubicBezTo>
                      <a:pt x="20875" y="264"/>
                      <a:pt x="20444" y="1"/>
                      <a:pt x="2002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15;p2"/>
              <p:cNvSpPr/>
              <p:nvPr/>
            </p:nvSpPr>
            <p:spPr>
              <a:xfrm rot="476720" flipH="1">
                <a:off x="6" y="3750642"/>
                <a:ext cx="924727" cy="853133"/>
              </a:xfrm>
              <a:custGeom>
                <a:avLst/>
                <a:gdLst/>
                <a:ahLst/>
                <a:cxnLst/>
                <a:rect l="l" t="t" r="r" b="b"/>
                <a:pathLst>
                  <a:path w="39976" h="36881" extrusionOk="0">
                    <a:moveTo>
                      <a:pt x="19748" y="0"/>
                    </a:moveTo>
                    <a:cubicBezTo>
                      <a:pt x="18781" y="0"/>
                      <a:pt x="17919" y="1508"/>
                      <a:pt x="17919" y="4354"/>
                    </a:cubicBezTo>
                    <a:cubicBezTo>
                      <a:pt x="17919" y="7516"/>
                      <a:pt x="18252" y="15232"/>
                      <a:pt x="18494" y="17961"/>
                    </a:cubicBezTo>
                    <a:cubicBezTo>
                      <a:pt x="15665" y="16523"/>
                      <a:pt x="6037" y="12116"/>
                      <a:pt x="3592" y="12020"/>
                    </a:cubicBezTo>
                    <a:cubicBezTo>
                      <a:pt x="0" y="12020"/>
                      <a:pt x="142" y="14607"/>
                      <a:pt x="4504" y="16286"/>
                    </a:cubicBezTo>
                    <a:cubicBezTo>
                      <a:pt x="7520" y="17482"/>
                      <a:pt x="15090" y="20069"/>
                      <a:pt x="17582" y="20789"/>
                    </a:cubicBezTo>
                    <a:cubicBezTo>
                      <a:pt x="15523" y="22848"/>
                      <a:pt x="8191" y="31042"/>
                      <a:pt x="7379" y="33438"/>
                    </a:cubicBezTo>
                    <a:cubicBezTo>
                      <a:pt x="6816" y="35252"/>
                      <a:pt x="7263" y="36276"/>
                      <a:pt x="8246" y="36276"/>
                    </a:cubicBezTo>
                    <a:cubicBezTo>
                      <a:pt x="9105" y="36276"/>
                      <a:pt x="10374" y="35493"/>
                      <a:pt x="11737" y="33771"/>
                    </a:cubicBezTo>
                    <a:cubicBezTo>
                      <a:pt x="13703" y="31280"/>
                      <a:pt x="18444" y="24764"/>
                      <a:pt x="19835" y="22610"/>
                    </a:cubicBezTo>
                    <a:cubicBezTo>
                      <a:pt x="21223" y="25197"/>
                      <a:pt x="26876" y="34634"/>
                      <a:pt x="28939" y="36121"/>
                    </a:cubicBezTo>
                    <a:cubicBezTo>
                      <a:pt x="29694" y="36642"/>
                      <a:pt x="30344" y="36880"/>
                      <a:pt x="30847" y="36880"/>
                    </a:cubicBezTo>
                    <a:cubicBezTo>
                      <a:pt x="32287" y="36880"/>
                      <a:pt x="32519" y="34924"/>
                      <a:pt x="30568" y="32047"/>
                    </a:cubicBezTo>
                    <a:cubicBezTo>
                      <a:pt x="28747" y="29413"/>
                      <a:pt x="23906" y="22993"/>
                      <a:pt x="22277" y="20981"/>
                    </a:cubicBezTo>
                    <a:cubicBezTo>
                      <a:pt x="25152" y="20406"/>
                      <a:pt x="35838" y="17819"/>
                      <a:pt x="37850" y="16286"/>
                    </a:cubicBezTo>
                    <a:cubicBezTo>
                      <a:pt x="39975" y="14600"/>
                      <a:pt x="39493" y="13083"/>
                      <a:pt x="37134" y="13083"/>
                    </a:cubicBezTo>
                    <a:cubicBezTo>
                      <a:pt x="36409" y="13083"/>
                      <a:pt x="35506" y="13227"/>
                      <a:pt x="34446" y="13553"/>
                    </a:cubicBezTo>
                    <a:cubicBezTo>
                      <a:pt x="31380" y="14465"/>
                      <a:pt x="23810" y="17194"/>
                      <a:pt x="21464" y="18202"/>
                    </a:cubicBezTo>
                    <a:cubicBezTo>
                      <a:pt x="21752" y="15278"/>
                      <a:pt x="22373" y="4308"/>
                      <a:pt x="21560" y="1958"/>
                    </a:cubicBezTo>
                    <a:cubicBezTo>
                      <a:pt x="21050" y="637"/>
                      <a:pt x="20377" y="0"/>
                      <a:pt x="1974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16;p2"/>
              <p:cNvSpPr/>
              <p:nvPr/>
            </p:nvSpPr>
            <p:spPr>
              <a:xfrm rot="476720" flipH="1">
                <a:off x="161888" y="3982732"/>
                <a:ext cx="584223" cy="537635"/>
              </a:xfrm>
              <a:custGeom>
                <a:avLst/>
                <a:gdLst/>
                <a:ahLst/>
                <a:cxnLst/>
                <a:rect l="l" t="t" r="r" b="b"/>
                <a:pathLst>
                  <a:path w="25256" h="23242" extrusionOk="0">
                    <a:moveTo>
                      <a:pt x="6214" y="0"/>
                    </a:moveTo>
                    <a:cubicBezTo>
                      <a:pt x="5347" y="0"/>
                      <a:pt x="5165" y="1206"/>
                      <a:pt x="6283" y="3022"/>
                    </a:cubicBezTo>
                    <a:cubicBezTo>
                      <a:pt x="7387" y="4701"/>
                      <a:pt x="10212" y="8821"/>
                      <a:pt x="11220" y="10113"/>
                    </a:cubicBezTo>
                    <a:cubicBezTo>
                      <a:pt x="9399" y="10400"/>
                      <a:pt x="2692" y="11791"/>
                      <a:pt x="1396" y="12654"/>
                    </a:cubicBezTo>
                    <a:cubicBezTo>
                      <a:pt x="1" y="13711"/>
                      <a:pt x="329" y="14709"/>
                      <a:pt x="1915" y="14709"/>
                    </a:cubicBezTo>
                    <a:cubicBezTo>
                      <a:pt x="2342" y="14709"/>
                      <a:pt x="2859" y="14637"/>
                      <a:pt x="3458" y="14474"/>
                    </a:cubicBezTo>
                    <a:cubicBezTo>
                      <a:pt x="5375" y="13946"/>
                      <a:pt x="10166" y="12412"/>
                      <a:pt x="11649" y="11887"/>
                    </a:cubicBezTo>
                    <a:lnTo>
                      <a:pt x="11649" y="11887"/>
                    </a:lnTo>
                    <a:cubicBezTo>
                      <a:pt x="11412" y="13658"/>
                      <a:pt x="10741" y="20511"/>
                      <a:pt x="11220" y="21995"/>
                    </a:cubicBezTo>
                    <a:cubicBezTo>
                      <a:pt x="11506" y="22835"/>
                      <a:pt x="11914" y="23242"/>
                      <a:pt x="12310" y="23242"/>
                    </a:cubicBezTo>
                    <a:cubicBezTo>
                      <a:pt x="12909" y="23242"/>
                      <a:pt x="13480" y="22316"/>
                      <a:pt x="13566" y="20557"/>
                    </a:cubicBezTo>
                    <a:cubicBezTo>
                      <a:pt x="13615" y="18595"/>
                      <a:pt x="13566" y="13562"/>
                      <a:pt x="13470" y="11983"/>
                    </a:cubicBezTo>
                    <a:lnTo>
                      <a:pt x="13470" y="11983"/>
                    </a:lnTo>
                    <a:cubicBezTo>
                      <a:pt x="15099" y="12750"/>
                      <a:pt x="21473" y="15383"/>
                      <a:pt x="23052" y="15383"/>
                    </a:cubicBezTo>
                    <a:cubicBezTo>
                      <a:pt x="25256" y="15287"/>
                      <a:pt x="25114" y="13708"/>
                      <a:pt x="22335" y="12700"/>
                    </a:cubicBezTo>
                    <a:cubicBezTo>
                      <a:pt x="20465" y="12079"/>
                      <a:pt x="15674" y="10642"/>
                      <a:pt x="14095" y="10258"/>
                    </a:cubicBezTo>
                    <a:cubicBezTo>
                      <a:pt x="15340" y="8917"/>
                      <a:pt x="19698" y="3647"/>
                      <a:pt x="20177" y="2113"/>
                    </a:cubicBezTo>
                    <a:cubicBezTo>
                      <a:pt x="20480" y="1004"/>
                      <a:pt x="20186" y="372"/>
                      <a:pt x="19587" y="372"/>
                    </a:cubicBezTo>
                    <a:cubicBezTo>
                      <a:pt x="19049" y="372"/>
                      <a:pt x="18265" y="883"/>
                      <a:pt x="17448" y="2018"/>
                    </a:cubicBezTo>
                    <a:cubicBezTo>
                      <a:pt x="16298" y="3551"/>
                      <a:pt x="13615" y="7575"/>
                      <a:pt x="12703" y="9059"/>
                    </a:cubicBezTo>
                    <a:cubicBezTo>
                      <a:pt x="11841" y="7288"/>
                      <a:pt x="8633" y="1489"/>
                      <a:pt x="7433" y="530"/>
                    </a:cubicBezTo>
                    <a:cubicBezTo>
                      <a:pt x="6953" y="167"/>
                      <a:pt x="6536" y="0"/>
                      <a:pt x="621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7;p2"/>
              <p:cNvSpPr/>
              <p:nvPr/>
            </p:nvSpPr>
            <p:spPr>
              <a:xfrm rot="476720" flipH="1">
                <a:off x="419584" y="4192761"/>
                <a:ext cx="78672" cy="77608"/>
              </a:xfrm>
              <a:custGeom>
                <a:avLst/>
                <a:gdLst/>
                <a:ahLst/>
                <a:cxnLst/>
                <a:rect l="l" t="t" r="r" b="b"/>
                <a:pathLst>
                  <a:path w="3401" h="3355" extrusionOk="0">
                    <a:moveTo>
                      <a:pt x="1725" y="1"/>
                    </a:moveTo>
                    <a:cubicBezTo>
                      <a:pt x="767" y="1"/>
                      <a:pt x="1" y="767"/>
                      <a:pt x="1" y="1679"/>
                    </a:cubicBezTo>
                    <a:cubicBezTo>
                      <a:pt x="1" y="2588"/>
                      <a:pt x="767" y="3354"/>
                      <a:pt x="1725" y="3354"/>
                    </a:cubicBezTo>
                    <a:cubicBezTo>
                      <a:pt x="2634" y="3354"/>
                      <a:pt x="3400" y="2588"/>
                      <a:pt x="3400" y="1679"/>
                    </a:cubicBezTo>
                    <a:cubicBezTo>
                      <a:pt x="3400" y="767"/>
                      <a:pt x="2634" y="1"/>
                      <a:pt x="172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8" name="Google Shape;18;p2"/>
            <p:cNvSpPr/>
            <p:nvPr/>
          </p:nvSpPr>
          <p:spPr>
            <a:xfrm>
              <a:off x="905275" y="4658275"/>
              <a:ext cx="790067" cy="485225"/>
            </a:xfrm>
            <a:custGeom>
              <a:avLst/>
              <a:gdLst/>
              <a:ahLst/>
              <a:cxnLst/>
              <a:rect l="l" t="t" r="r" b="b"/>
              <a:pathLst>
                <a:path w="54478" h="33458" extrusionOk="0">
                  <a:moveTo>
                    <a:pt x="29017" y="1"/>
                  </a:moveTo>
                  <a:cubicBezTo>
                    <a:pt x="19462" y="1"/>
                    <a:pt x="18399" y="17023"/>
                    <a:pt x="18399" y="17023"/>
                  </a:cubicBezTo>
                  <a:cubicBezTo>
                    <a:pt x="18399" y="17023"/>
                    <a:pt x="15537" y="9319"/>
                    <a:pt x="11453" y="9319"/>
                  </a:cubicBezTo>
                  <a:cubicBezTo>
                    <a:pt x="10870" y="9319"/>
                    <a:pt x="10261" y="9477"/>
                    <a:pt x="9633" y="9836"/>
                  </a:cubicBezTo>
                  <a:cubicBezTo>
                    <a:pt x="5654" y="12040"/>
                    <a:pt x="9441" y="22005"/>
                    <a:pt x="9441" y="22005"/>
                  </a:cubicBezTo>
                  <a:cubicBezTo>
                    <a:pt x="9441" y="22005"/>
                    <a:pt x="9411" y="22005"/>
                    <a:pt x="9355" y="22005"/>
                  </a:cubicBezTo>
                  <a:cubicBezTo>
                    <a:pt x="8505" y="22005"/>
                    <a:pt x="1672" y="22129"/>
                    <a:pt x="863" y="26126"/>
                  </a:cubicBezTo>
                  <a:cubicBezTo>
                    <a:pt x="1" y="30438"/>
                    <a:pt x="6708" y="33458"/>
                    <a:pt x="6708" y="33458"/>
                  </a:cubicBezTo>
                  <a:lnTo>
                    <a:pt x="37467" y="33458"/>
                  </a:lnTo>
                  <a:cubicBezTo>
                    <a:pt x="37467" y="33458"/>
                    <a:pt x="54478" y="23301"/>
                    <a:pt x="48633" y="15681"/>
                  </a:cubicBezTo>
                  <a:cubicBezTo>
                    <a:pt x="47105" y="13670"/>
                    <a:pt x="45367" y="12973"/>
                    <a:pt x="43689" y="12973"/>
                  </a:cubicBezTo>
                  <a:cubicBezTo>
                    <a:pt x="39894" y="12973"/>
                    <a:pt x="36413" y="16543"/>
                    <a:pt x="36413" y="16543"/>
                  </a:cubicBezTo>
                  <a:cubicBezTo>
                    <a:pt x="36413" y="16543"/>
                    <a:pt x="38763" y="1883"/>
                    <a:pt x="30905" y="208"/>
                  </a:cubicBezTo>
                  <a:cubicBezTo>
                    <a:pt x="30242" y="67"/>
                    <a:pt x="29613" y="1"/>
                    <a:pt x="2901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9;p2"/>
            <p:cNvSpPr/>
            <p:nvPr/>
          </p:nvSpPr>
          <p:spPr>
            <a:xfrm>
              <a:off x="1017176" y="4909284"/>
              <a:ext cx="488459" cy="203195"/>
            </a:xfrm>
            <a:custGeom>
              <a:avLst/>
              <a:gdLst/>
              <a:ahLst/>
              <a:cxnLst/>
              <a:rect l="l" t="t" r="r" b="b"/>
              <a:pathLst>
                <a:path w="33681" h="14011" extrusionOk="0">
                  <a:moveTo>
                    <a:pt x="14420" y="4555"/>
                  </a:moveTo>
                  <a:lnTo>
                    <a:pt x="14420" y="4555"/>
                  </a:lnTo>
                  <a:cubicBezTo>
                    <a:pt x="14565" y="4697"/>
                    <a:pt x="14661" y="4843"/>
                    <a:pt x="14803" y="4939"/>
                  </a:cubicBezTo>
                  <a:cubicBezTo>
                    <a:pt x="15091" y="5322"/>
                    <a:pt x="15378" y="5705"/>
                    <a:pt x="15619" y="6135"/>
                  </a:cubicBezTo>
                  <a:cubicBezTo>
                    <a:pt x="16342" y="7017"/>
                    <a:pt x="16155" y="8472"/>
                    <a:pt x="15344" y="8472"/>
                  </a:cubicBezTo>
                  <a:cubicBezTo>
                    <a:pt x="15187" y="8472"/>
                    <a:pt x="15006" y="8417"/>
                    <a:pt x="14803" y="8293"/>
                  </a:cubicBezTo>
                  <a:cubicBezTo>
                    <a:pt x="13845" y="7668"/>
                    <a:pt x="14086" y="5610"/>
                    <a:pt x="14420" y="4555"/>
                  </a:cubicBezTo>
                  <a:close/>
                  <a:moveTo>
                    <a:pt x="24002" y="4793"/>
                  </a:moveTo>
                  <a:cubicBezTo>
                    <a:pt x="24243" y="5560"/>
                    <a:pt x="24339" y="6376"/>
                    <a:pt x="24002" y="7093"/>
                  </a:cubicBezTo>
                  <a:cubicBezTo>
                    <a:pt x="23463" y="8126"/>
                    <a:pt x="22976" y="8519"/>
                    <a:pt x="22622" y="8519"/>
                  </a:cubicBezTo>
                  <a:cubicBezTo>
                    <a:pt x="21843" y="8519"/>
                    <a:pt x="21710" y="6618"/>
                    <a:pt x="23094" y="5464"/>
                  </a:cubicBezTo>
                  <a:cubicBezTo>
                    <a:pt x="23381" y="5176"/>
                    <a:pt x="23715" y="4985"/>
                    <a:pt x="24002" y="4793"/>
                  </a:cubicBezTo>
                  <a:close/>
                  <a:moveTo>
                    <a:pt x="6995" y="6951"/>
                  </a:moveTo>
                  <a:cubicBezTo>
                    <a:pt x="7187" y="6951"/>
                    <a:pt x="7379" y="6997"/>
                    <a:pt x="7616" y="7047"/>
                  </a:cubicBezTo>
                  <a:cubicBezTo>
                    <a:pt x="8191" y="7189"/>
                    <a:pt x="8766" y="7334"/>
                    <a:pt x="9199" y="7764"/>
                  </a:cubicBezTo>
                  <a:cubicBezTo>
                    <a:pt x="10533" y="8961"/>
                    <a:pt x="10408" y="10647"/>
                    <a:pt x="9460" y="10647"/>
                  </a:cubicBezTo>
                  <a:cubicBezTo>
                    <a:pt x="9422" y="10647"/>
                    <a:pt x="9382" y="10644"/>
                    <a:pt x="9341" y="10638"/>
                  </a:cubicBezTo>
                  <a:cubicBezTo>
                    <a:pt x="8816" y="10592"/>
                    <a:pt x="8191" y="9488"/>
                    <a:pt x="7858" y="9059"/>
                  </a:cubicBezTo>
                  <a:cubicBezTo>
                    <a:pt x="7425" y="8434"/>
                    <a:pt x="7091" y="7718"/>
                    <a:pt x="6995" y="6951"/>
                  </a:cubicBezTo>
                  <a:close/>
                  <a:moveTo>
                    <a:pt x="18882" y="1"/>
                  </a:moveTo>
                  <a:cubicBezTo>
                    <a:pt x="18848" y="1"/>
                    <a:pt x="18815" y="1"/>
                    <a:pt x="18782" y="2"/>
                  </a:cubicBezTo>
                  <a:cubicBezTo>
                    <a:pt x="16673" y="52"/>
                    <a:pt x="14899" y="1393"/>
                    <a:pt x="13990" y="3118"/>
                  </a:cubicBezTo>
                  <a:cubicBezTo>
                    <a:pt x="12881" y="2484"/>
                    <a:pt x="11566" y="2096"/>
                    <a:pt x="10324" y="2096"/>
                  </a:cubicBezTo>
                  <a:cubicBezTo>
                    <a:pt x="8563" y="2096"/>
                    <a:pt x="6949" y="2876"/>
                    <a:pt x="6275" y="4843"/>
                  </a:cubicBezTo>
                  <a:cubicBezTo>
                    <a:pt x="6179" y="5130"/>
                    <a:pt x="6133" y="5464"/>
                    <a:pt x="6083" y="5801"/>
                  </a:cubicBezTo>
                  <a:cubicBezTo>
                    <a:pt x="5796" y="5801"/>
                    <a:pt x="5508" y="5847"/>
                    <a:pt x="5271" y="5847"/>
                  </a:cubicBezTo>
                  <a:cubicBezTo>
                    <a:pt x="0" y="6614"/>
                    <a:pt x="767" y="11071"/>
                    <a:pt x="4121" y="13896"/>
                  </a:cubicBezTo>
                  <a:cubicBezTo>
                    <a:pt x="4218" y="13976"/>
                    <a:pt x="4315" y="14010"/>
                    <a:pt x="4406" y="14010"/>
                  </a:cubicBezTo>
                  <a:cubicBezTo>
                    <a:pt x="4807" y="14010"/>
                    <a:pt x="5086" y="13346"/>
                    <a:pt x="4696" y="13034"/>
                  </a:cubicBezTo>
                  <a:cubicBezTo>
                    <a:pt x="3067" y="11646"/>
                    <a:pt x="526" y="8005"/>
                    <a:pt x="4312" y="7093"/>
                  </a:cubicBezTo>
                  <a:cubicBezTo>
                    <a:pt x="4887" y="6951"/>
                    <a:pt x="5508" y="6855"/>
                    <a:pt x="6133" y="6855"/>
                  </a:cubicBezTo>
                  <a:cubicBezTo>
                    <a:pt x="6376" y="8998"/>
                    <a:pt x="7676" y="11484"/>
                    <a:pt x="9605" y="11484"/>
                  </a:cubicBezTo>
                  <a:cubicBezTo>
                    <a:pt x="9960" y="11484"/>
                    <a:pt x="10337" y="11400"/>
                    <a:pt x="10733" y="11213"/>
                  </a:cubicBezTo>
                  <a:cubicBezTo>
                    <a:pt x="12170" y="10496"/>
                    <a:pt x="11020" y="8101"/>
                    <a:pt x="10349" y="7334"/>
                  </a:cubicBezTo>
                  <a:cubicBezTo>
                    <a:pt x="9583" y="6472"/>
                    <a:pt x="8287" y="6039"/>
                    <a:pt x="7041" y="5897"/>
                  </a:cubicBezTo>
                  <a:cubicBezTo>
                    <a:pt x="7041" y="5801"/>
                    <a:pt x="7041" y="5705"/>
                    <a:pt x="7091" y="5610"/>
                  </a:cubicBezTo>
                  <a:cubicBezTo>
                    <a:pt x="7683" y="3862"/>
                    <a:pt x="9190" y="3084"/>
                    <a:pt x="10786" y="3084"/>
                  </a:cubicBezTo>
                  <a:cubicBezTo>
                    <a:pt x="11773" y="3084"/>
                    <a:pt x="12793" y="3382"/>
                    <a:pt x="13653" y="3931"/>
                  </a:cubicBezTo>
                  <a:cubicBezTo>
                    <a:pt x="13128" y="5464"/>
                    <a:pt x="13174" y="7189"/>
                    <a:pt x="14086" y="8580"/>
                  </a:cubicBezTo>
                  <a:cubicBezTo>
                    <a:pt x="14429" y="9151"/>
                    <a:pt x="15095" y="9569"/>
                    <a:pt x="15730" y="9569"/>
                  </a:cubicBezTo>
                  <a:cubicBezTo>
                    <a:pt x="16159" y="9569"/>
                    <a:pt x="16574" y="9378"/>
                    <a:pt x="16865" y="8913"/>
                  </a:cubicBezTo>
                  <a:cubicBezTo>
                    <a:pt x="17728" y="7572"/>
                    <a:pt x="16673" y="5656"/>
                    <a:pt x="15811" y="4601"/>
                  </a:cubicBezTo>
                  <a:cubicBezTo>
                    <a:pt x="15570" y="4268"/>
                    <a:pt x="15236" y="3981"/>
                    <a:pt x="14899" y="3693"/>
                  </a:cubicBezTo>
                  <a:cubicBezTo>
                    <a:pt x="15964" y="2095"/>
                    <a:pt x="17733" y="1071"/>
                    <a:pt x="19489" y="1071"/>
                  </a:cubicBezTo>
                  <a:cubicBezTo>
                    <a:pt x="20735" y="1071"/>
                    <a:pt x="21974" y="1587"/>
                    <a:pt x="22948" y="2781"/>
                  </a:cubicBezTo>
                  <a:cubicBezTo>
                    <a:pt x="23189" y="3118"/>
                    <a:pt x="23427" y="3501"/>
                    <a:pt x="23619" y="3885"/>
                  </a:cubicBezTo>
                  <a:cubicBezTo>
                    <a:pt x="22998" y="4218"/>
                    <a:pt x="22469" y="4651"/>
                    <a:pt x="21990" y="5130"/>
                  </a:cubicBezTo>
                  <a:cubicBezTo>
                    <a:pt x="20229" y="6960"/>
                    <a:pt x="21256" y="9562"/>
                    <a:pt x="22792" y="9562"/>
                  </a:cubicBezTo>
                  <a:cubicBezTo>
                    <a:pt x="23387" y="9562"/>
                    <a:pt x="24058" y="9172"/>
                    <a:pt x="24673" y="8197"/>
                  </a:cubicBezTo>
                  <a:cubicBezTo>
                    <a:pt x="25489" y="6901"/>
                    <a:pt x="25535" y="5560"/>
                    <a:pt x="25106" y="4364"/>
                  </a:cubicBezTo>
                  <a:cubicBezTo>
                    <a:pt x="25587" y="4250"/>
                    <a:pt x="26132" y="4191"/>
                    <a:pt x="26691" y="4191"/>
                  </a:cubicBezTo>
                  <a:cubicBezTo>
                    <a:pt x="29417" y="4191"/>
                    <a:pt x="32482" y="5583"/>
                    <a:pt x="30135" y="8722"/>
                  </a:cubicBezTo>
                  <a:cubicBezTo>
                    <a:pt x="28697" y="10638"/>
                    <a:pt x="26543" y="11934"/>
                    <a:pt x="24289" y="12746"/>
                  </a:cubicBezTo>
                  <a:cubicBezTo>
                    <a:pt x="23733" y="12963"/>
                    <a:pt x="23829" y="13791"/>
                    <a:pt x="24337" y="13791"/>
                  </a:cubicBezTo>
                  <a:cubicBezTo>
                    <a:pt x="24396" y="13791"/>
                    <a:pt x="24461" y="13779"/>
                    <a:pt x="24531" y="13754"/>
                  </a:cubicBezTo>
                  <a:cubicBezTo>
                    <a:pt x="27260" y="12746"/>
                    <a:pt x="33680" y="9297"/>
                    <a:pt x="31526" y="5272"/>
                  </a:cubicBezTo>
                  <a:cubicBezTo>
                    <a:pt x="30600" y="3648"/>
                    <a:pt x="28956" y="2955"/>
                    <a:pt x="27225" y="2955"/>
                  </a:cubicBezTo>
                  <a:cubicBezTo>
                    <a:pt x="26354" y="2955"/>
                    <a:pt x="25461" y="3131"/>
                    <a:pt x="24627" y="3452"/>
                  </a:cubicBezTo>
                  <a:cubicBezTo>
                    <a:pt x="23445" y="1470"/>
                    <a:pt x="21059" y="1"/>
                    <a:pt x="1888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0" name="Google Shape;20;p2"/>
            <p:cNvGrpSpPr/>
            <p:nvPr/>
          </p:nvGrpSpPr>
          <p:grpSpPr>
            <a:xfrm>
              <a:off x="364990" y="4604082"/>
              <a:ext cx="681563" cy="578534"/>
              <a:chOff x="4378875" y="3434950"/>
              <a:chExt cx="1727225" cy="1466500"/>
            </a:xfrm>
          </p:grpSpPr>
          <p:sp>
            <p:nvSpPr>
              <p:cNvPr id="21" name="Google Shape;21;p2"/>
              <p:cNvSpPr/>
              <p:nvPr/>
            </p:nvSpPr>
            <p:spPr>
              <a:xfrm>
                <a:off x="4378875" y="3434950"/>
                <a:ext cx="1727225" cy="1466500"/>
              </a:xfrm>
              <a:custGeom>
                <a:avLst/>
                <a:gdLst/>
                <a:ahLst/>
                <a:cxnLst/>
                <a:rect l="l" t="t" r="r" b="b"/>
                <a:pathLst>
                  <a:path w="69089" h="58660" extrusionOk="0">
                    <a:moveTo>
                      <a:pt x="30794" y="0"/>
                    </a:moveTo>
                    <a:cubicBezTo>
                      <a:pt x="30272" y="0"/>
                      <a:pt x="29733" y="37"/>
                      <a:pt x="29177" y="112"/>
                    </a:cubicBezTo>
                    <a:cubicBezTo>
                      <a:pt x="12554" y="2412"/>
                      <a:pt x="19070" y="23684"/>
                      <a:pt x="19070" y="23684"/>
                    </a:cubicBezTo>
                    <a:cubicBezTo>
                      <a:pt x="19070" y="23684"/>
                      <a:pt x="14276" y="20935"/>
                      <a:pt x="9692" y="20935"/>
                    </a:cubicBezTo>
                    <a:cubicBezTo>
                      <a:pt x="5911" y="20935"/>
                      <a:pt x="2273" y="22804"/>
                      <a:pt x="1580" y="29625"/>
                    </a:cubicBezTo>
                    <a:cubicBezTo>
                      <a:pt x="1" y="44715"/>
                      <a:pt x="23765" y="58659"/>
                      <a:pt x="23765" y="58659"/>
                    </a:cubicBezTo>
                    <a:lnTo>
                      <a:pt x="48487" y="58322"/>
                    </a:lnTo>
                    <a:cubicBezTo>
                      <a:pt x="48487" y="58322"/>
                      <a:pt x="69089" y="32787"/>
                      <a:pt x="61998" y="25838"/>
                    </a:cubicBezTo>
                    <a:cubicBezTo>
                      <a:pt x="60355" y="24217"/>
                      <a:pt x="58686" y="23595"/>
                      <a:pt x="57091" y="23595"/>
                    </a:cubicBezTo>
                    <a:cubicBezTo>
                      <a:pt x="51805" y="23595"/>
                      <a:pt x="47337" y="30438"/>
                      <a:pt x="47337" y="30438"/>
                    </a:cubicBezTo>
                    <a:cubicBezTo>
                      <a:pt x="47337" y="30438"/>
                      <a:pt x="45905" y="0"/>
                      <a:pt x="3079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22;p2"/>
              <p:cNvSpPr/>
              <p:nvPr/>
            </p:nvSpPr>
            <p:spPr>
              <a:xfrm>
                <a:off x="5432325" y="4204350"/>
                <a:ext cx="412600" cy="524150"/>
              </a:xfrm>
              <a:custGeom>
                <a:avLst/>
                <a:gdLst/>
                <a:ahLst/>
                <a:cxnLst/>
                <a:rect l="l" t="t" r="r" b="b"/>
                <a:pathLst>
                  <a:path w="16504" h="20966" extrusionOk="0">
                    <a:moveTo>
                      <a:pt x="15761" y="1"/>
                    </a:moveTo>
                    <a:cubicBezTo>
                      <a:pt x="15657" y="1"/>
                      <a:pt x="15551" y="42"/>
                      <a:pt x="15452" y="141"/>
                    </a:cubicBezTo>
                    <a:cubicBezTo>
                      <a:pt x="14636" y="957"/>
                      <a:pt x="13869" y="1770"/>
                      <a:pt x="13152" y="2632"/>
                    </a:cubicBezTo>
                    <a:cubicBezTo>
                      <a:pt x="13057" y="2395"/>
                      <a:pt x="12911" y="2107"/>
                      <a:pt x="12815" y="1866"/>
                    </a:cubicBezTo>
                    <a:cubicBezTo>
                      <a:pt x="12701" y="1636"/>
                      <a:pt x="12513" y="1541"/>
                      <a:pt x="12327" y="1541"/>
                    </a:cubicBezTo>
                    <a:cubicBezTo>
                      <a:pt x="11971" y="1541"/>
                      <a:pt x="11622" y="1888"/>
                      <a:pt x="11811" y="2299"/>
                    </a:cubicBezTo>
                    <a:cubicBezTo>
                      <a:pt x="12003" y="2682"/>
                      <a:pt x="12194" y="3111"/>
                      <a:pt x="12386" y="3495"/>
                    </a:cubicBezTo>
                    <a:lnTo>
                      <a:pt x="12386" y="3545"/>
                    </a:lnTo>
                    <a:cubicBezTo>
                      <a:pt x="10707" y="5603"/>
                      <a:pt x="9078" y="7761"/>
                      <a:pt x="7403" y="9773"/>
                    </a:cubicBezTo>
                    <a:cubicBezTo>
                      <a:pt x="6682" y="10635"/>
                      <a:pt x="6012" y="11448"/>
                      <a:pt x="5391" y="12310"/>
                    </a:cubicBezTo>
                    <a:cubicBezTo>
                      <a:pt x="4862" y="10923"/>
                      <a:pt x="4337" y="9485"/>
                      <a:pt x="4383" y="7952"/>
                    </a:cubicBezTo>
                    <a:cubicBezTo>
                      <a:pt x="4383" y="7568"/>
                      <a:pt x="4083" y="7362"/>
                      <a:pt x="3797" y="7362"/>
                    </a:cubicBezTo>
                    <a:cubicBezTo>
                      <a:pt x="3545" y="7362"/>
                      <a:pt x="3304" y="7520"/>
                      <a:pt x="3283" y="7857"/>
                    </a:cubicBezTo>
                    <a:cubicBezTo>
                      <a:pt x="3233" y="9723"/>
                      <a:pt x="3904" y="11448"/>
                      <a:pt x="4528" y="13173"/>
                    </a:cubicBezTo>
                    <a:cubicBezTo>
                      <a:pt x="4574" y="13223"/>
                      <a:pt x="4624" y="13269"/>
                      <a:pt x="4624" y="13318"/>
                    </a:cubicBezTo>
                    <a:cubicBezTo>
                      <a:pt x="2995" y="15522"/>
                      <a:pt x="1508" y="17822"/>
                      <a:pt x="216" y="20264"/>
                    </a:cubicBezTo>
                    <a:cubicBezTo>
                      <a:pt x="0" y="20664"/>
                      <a:pt x="356" y="20965"/>
                      <a:pt x="715" y="20965"/>
                    </a:cubicBezTo>
                    <a:cubicBezTo>
                      <a:pt x="916" y="20965"/>
                      <a:pt x="1117" y="20871"/>
                      <a:pt x="1221" y="20647"/>
                    </a:cubicBezTo>
                    <a:cubicBezTo>
                      <a:pt x="3137" y="16960"/>
                      <a:pt x="5628" y="13652"/>
                      <a:pt x="8265" y="10444"/>
                    </a:cubicBezTo>
                    <a:cubicBezTo>
                      <a:pt x="8791" y="9773"/>
                      <a:pt x="9320" y="9148"/>
                      <a:pt x="9845" y="8477"/>
                    </a:cubicBezTo>
                    <a:cubicBezTo>
                      <a:pt x="9894" y="8527"/>
                      <a:pt x="9940" y="8573"/>
                      <a:pt x="10036" y="8573"/>
                    </a:cubicBezTo>
                    <a:cubicBezTo>
                      <a:pt x="10479" y="8675"/>
                      <a:pt x="10921" y="8705"/>
                      <a:pt x="11363" y="8705"/>
                    </a:cubicBezTo>
                    <a:cubicBezTo>
                      <a:pt x="11973" y="8705"/>
                      <a:pt x="12584" y="8649"/>
                      <a:pt x="13194" y="8649"/>
                    </a:cubicBezTo>
                    <a:cubicBezTo>
                      <a:pt x="13387" y="8649"/>
                      <a:pt x="13580" y="8654"/>
                      <a:pt x="13773" y="8669"/>
                    </a:cubicBezTo>
                    <a:cubicBezTo>
                      <a:pt x="14494" y="8669"/>
                      <a:pt x="14590" y="7615"/>
                      <a:pt x="13919" y="7569"/>
                    </a:cubicBezTo>
                    <a:cubicBezTo>
                      <a:pt x="13781" y="7563"/>
                      <a:pt x="13643" y="7561"/>
                      <a:pt x="13505" y="7561"/>
                    </a:cubicBezTo>
                    <a:cubicBezTo>
                      <a:pt x="12823" y="7561"/>
                      <a:pt x="12155" y="7622"/>
                      <a:pt x="11493" y="7622"/>
                    </a:cubicBezTo>
                    <a:cubicBezTo>
                      <a:pt x="11183" y="7622"/>
                      <a:pt x="10874" y="7609"/>
                      <a:pt x="10565" y="7569"/>
                    </a:cubicBezTo>
                    <a:cubicBezTo>
                      <a:pt x="12336" y="5315"/>
                      <a:pt x="14111" y="3016"/>
                      <a:pt x="16123" y="1003"/>
                    </a:cubicBezTo>
                    <a:cubicBezTo>
                      <a:pt x="16503" y="623"/>
                      <a:pt x="16159" y="1"/>
                      <a:pt x="1576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23;p2"/>
              <p:cNvSpPr/>
              <p:nvPr/>
            </p:nvSpPr>
            <p:spPr>
              <a:xfrm>
                <a:off x="4592900" y="4153150"/>
                <a:ext cx="572650" cy="583975"/>
              </a:xfrm>
              <a:custGeom>
                <a:avLst/>
                <a:gdLst/>
                <a:ahLst/>
                <a:cxnLst/>
                <a:rect l="l" t="t" r="r" b="b"/>
                <a:pathLst>
                  <a:path w="22906" h="23359" extrusionOk="0">
                    <a:moveTo>
                      <a:pt x="3839" y="1"/>
                    </a:moveTo>
                    <a:cubicBezTo>
                      <a:pt x="3536" y="1"/>
                      <a:pt x="3217" y="227"/>
                      <a:pt x="3272" y="610"/>
                    </a:cubicBezTo>
                    <a:cubicBezTo>
                      <a:pt x="3368" y="1327"/>
                      <a:pt x="3130" y="1855"/>
                      <a:pt x="2747" y="2239"/>
                    </a:cubicBezTo>
                    <a:cubicBezTo>
                      <a:pt x="2218" y="1855"/>
                      <a:pt x="1739" y="1472"/>
                      <a:pt x="1214" y="1089"/>
                    </a:cubicBezTo>
                    <a:cubicBezTo>
                      <a:pt x="1114" y="1022"/>
                      <a:pt x="1012" y="993"/>
                      <a:pt x="915" y="993"/>
                    </a:cubicBezTo>
                    <a:cubicBezTo>
                      <a:pt x="457" y="993"/>
                      <a:pt x="114" y="1643"/>
                      <a:pt x="589" y="1997"/>
                    </a:cubicBezTo>
                    <a:cubicBezTo>
                      <a:pt x="1022" y="2285"/>
                      <a:pt x="1405" y="2622"/>
                      <a:pt x="1835" y="2909"/>
                    </a:cubicBezTo>
                    <a:cubicBezTo>
                      <a:pt x="1451" y="3147"/>
                      <a:pt x="972" y="3339"/>
                      <a:pt x="589" y="3530"/>
                    </a:cubicBezTo>
                    <a:cubicBezTo>
                      <a:pt x="1" y="3783"/>
                      <a:pt x="297" y="4589"/>
                      <a:pt x="801" y="4589"/>
                    </a:cubicBezTo>
                    <a:cubicBezTo>
                      <a:pt x="871" y="4589"/>
                      <a:pt x="946" y="4574"/>
                      <a:pt x="1022" y="4538"/>
                    </a:cubicBezTo>
                    <a:cubicBezTo>
                      <a:pt x="1643" y="4251"/>
                      <a:pt x="2218" y="3964"/>
                      <a:pt x="2747" y="3626"/>
                    </a:cubicBezTo>
                    <a:cubicBezTo>
                      <a:pt x="9980" y="9184"/>
                      <a:pt x="15921" y="16179"/>
                      <a:pt x="21766" y="23174"/>
                    </a:cubicBezTo>
                    <a:cubicBezTo>
                      <a:pt x="21873" y="23305"/>
                      <a:pt x="22003" y="23359"/>
                      <a:pt x="22132" y="23359"/>
                    </a:cubicBezTo>
                    <a:cubicBezTo>
                      <a:pt x="22524" y="23359"/>
                      <a:pt x="22905" y="22853"/>
                      <a:pt x="22582" y="22457"/>
                    </a:cubicBezTo>
                    <a:cubicBezTo>
                      <a:pt x="19228" y="18433"/>
                      <a:pt x="15875" y="14454"/>
                      <a:pt x="12233" y="10717"/>
                    </a:cubicBezTo>
                    <a:cubicBezTo>
                      <a:pt x="13192" y="9663"/>
                      <a:pt x="13958" y="8417"/>
                      <a:pt x="14771" y="7267"/>
                    </a:cubicBezTo>
                    <a:cubicBezTo>
                      <a:pt x="15046" y="6854"/>
                      <a:pt x="14655" y="6418"/>
                      <a:pt x="14270" y="6418"/>
                    </a:cubicBezTo>
                    <a:cubicBezTo>
                      <a:pt x="14120" y="6418"/>
                      <a:pt x="13970" y="6485"/>
                      <a:pt x="13862" y="6647"/>
                    </a:cubicBezTo>
                    <a:cubicBezTo>
                      <a:pt x="13096" y="7747"/>
                      <a:pt x="12375" y="8946"/>
                      <a:pt x="11467" y="9950"/>
                    </a:cubicBezTo>
                    <a:cubicBezTo>
                      <a:pt x="9021" y="7413"/>
                      <a:pt x="6388" y="5064"/>
                      <a:pt x="3609" y="2909"/>
                    </a:cubicBezTo>
                    <a:cubicBezTo>
                      <a:pt x="4184" y="2285"/>
                      <a:pt x="4518" y="1518"/>
                      <a:pt x="4326" y="418"/>
                    </a:cubicBezTo>
                    <a:cubicBezTo>
                      <a:pt x="4285" y="130"/>
                      <a:pt x="4067" y="1"/>
                      <a:pt x="383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 name="Google Shape;24;p2"/>
              <p:cNvSpPr/>
              <p:nvPr/>
            </p:nvSpPr>
            <p:spPr>
              <a:xfrm>
                <a:off x="4994875" y="3856325"/>
                <a:ext cx="347575" cy="810975"/>
              </a:xfrm>
              <a:custGeom>
                <a:avLst/>
                <a:gdLst/>
                <a:ahLst/>
                <a:cxnLst/>
                <a:rect l="l" t="t" r="r" b="b"/>
                <a:pathLst>
                  <a:path w="13903" h="32439" extrusionOk="0">
                    <a:moveTo>
                      <a:pt x="4429" y="0"/>
                    </a:moveTo>
                    <a:cubicBezTo>
                      <a:pt x="4129" y="0"/>
                      <a:pt x="3834" y="225"/>
                      <a:pt x="3916" y="601"/>
                    </a:cubicBezTo>
                    <a:cubicBezTo>
                      <a:pt x="4345" y="2805"/>
                      <a:pt x="4778" y="4959"/>
                      <a:pt x="5208" y="7117"/>
                    </a:cubicBezTo>
                    <a:cubicBezTo>
                      <a:pt x="3675" y="6829"/>
                      <a:pt x="2287" y="6013"/>
                      <a:pt x="1087" y="5055"/>
                    </a:cubicBezTo>
                    <a:cubicBezTo>
                      <a:pt x="978" y="4973"/>
                      <a:pt x="867" y="4938"/>
                      <a:pt x="763" y="4938"/>
                    </a:cubicBezTo>
                    <a:cubicBezTo>
                      <a:pt x="319" y="4938"/>
                      <a:pt x="1" y="5569"/>
                      <a:pt x="466" y="5917"/>
                    </a:cubicBezTo>
                    <a:cubicBezTo>
                      <a:pt x="1854" y="7067"/>
                      <a:pt x="3437" y="7929"/>
                      <a:pt x="5208" y="8267"/>
                    </a:cubicBezTo>
                    <a:cubicBezTo>
                      <a:pt x="5303" y="8267"/>
                      <a:pt x="5353" y="8267"/>
                      <a:pt x="5449" y="8217"/>
                    </a:cubicBezTo>
                    <a:cubicBezTo>
                      <a:pt x="6932" y="16124"/>
                      <a:pt x="8228" y="24027"/>
                      <a:pt x="9328" y="31981"/>
                    </a:cubicBezTo>
                    <a:cubicBezTo>
                      <a:pt x="9370" y="32299"/>
                      <a:pt x="9609" y="32439"/>
                      <a:pt x="9854" y="32439"/>
                    </a:cubicBezTo>
                    <a:cubicBezTo>
                      <a:pt x="10164" y="32439"/>
                      <a:pt x="10485" y="32214"/>
                      <a:pt x="10432" y="31839"/>
                    </a:cubicBezTo>
                    <a:cubicBezTo>
                      <a:pt x="9761" y="27048"/>
                      <a:pt x="8995" y="22257"/>
                      <a:pt x="8178" y="17512"/>
                    </a:cubicBezTo>
                    <a:cubicBezTo>
                      <a:pt x="10574" y="16841"/>
                      <a:pt x="12253" y="14924"/>
                      <a:pt x="13594" y="12912"/>
                    </a:cubicBezTo>
                    <a:cubicBezTo>
                      <a:pt x="13902" y="12499"/>
                      <a:pt x="13520" y="12062"/>
                      <a:pt x="13139" y="12062"/>
                    </a:cubicBezTo>
                    <a:cubicBezTo>
                      <a:pt x="12989" y="12062"/>
                      <a:pt x="12840" y="12129"/>
                      <a:pt x="12732" y="12291"/>
                    </a:cubicBezTo>
                    <a:cubicBezTo>
                      <a:pt x="11532" y="14016"/>
                      <a:pt x="10095" y="15837"/>
                      <a:pt x="8036" y="16457"/>
                    </a:cubicBezTo>
                    <a:cubicBezTo>
                      <a:pt x="7124" y="11091"/>
                      <a:pt x="6070" y="5775"/>
                      <a:pt x="4970" y="455"/>
                    </a:cubicBezTo>
                    <a:cubicBezTo>
                      <a:pt x="4906" y="140"/>
                      <a:pt x="4666" y="0"/>
                      <a:pt x="442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25" name="Google Shape;25;p2"/>
          <p:cNvGrpSpPr/>
          <p:nvPr/>
        </p:nvGrpSpPr>
        <p:grpSpPr>
          <a:xfrm>
            <a:off x="271549" y="164224"/>
            <a:ext cx="8659871" cy="700159"/>
            <a:chOff x="271549" y="164224"/>
            <a:chExt cx="8659871" cy="700159"/>
          </a:xfrm>
        </p:grpSpPr>
        <p:grpSp>
          <p:nvGrpSpPr>
            <p:cNvPr id="26" name="Google Shape;26;p2"/>
            <p:cNvGrpSpPr/>
            <p:nvPr/>
          </p:nvGrpSpPr>
          <p:grpSpPr>
            <a:xfrm>
              <a:off x="7832008" y="214759"/>
              <a:ext cx="1099412" cy="649624"/>
              <a:chOff x="7832008" y="214759"/>
              <a:chExt cx="1099412" cy="649624"/>
            </a:xfrm>
          </p:grpSpPr>
          <p:sp>
            <p:nvSpPr>
              <p:cNvPr id="27" name="Google Shape;27;p2"/>
              <p:cNvSpPr/>
              <p:nvPr/>
            </p:nvSpPr>
            <p:spPr>
              <a:xfrm>
                <a:off x="7832008" y="214759"/>
                <a:ext cx="1099412" cy="649624"/>
              </a:xfrm>
              <a:custGeom>
                <a:avLst/>
                <a:gdLst/>
                <a:ahLst/>
                <a:cxnLst/>
                <a:rect l="l" t="t" r="r" b="b"/>
                <a:pathLst>
                  <a:path w="145714" h="86100" extrusionOk="0">
                    <a:moveTo>
                      <a:pt x="72282" y="1"/>
                    </a:moveTo>
                    <a:cubicBezTo>
                      <a:pt x="60292" y="1"/>
                      <a:pt x="50002" y="7399"/>
                      <a:pt x="45750" y="17859"/>
                    </a:cubicBezTo>
                    <a:cubicBezTo>
                      <a:pt x="42563" y="16029"/>
                      <a:pt x="38907" y="15008"/>
                      <a:pt x="34995" y="15008"/>
                    </a:cubicBezTo>
                    <a:cubicBezTo>
                      <a:pt x="22920" y="15008"/>
                      <a:pt x="13140" y="24788"/>
                      <a:pt x="13140" y="36863"/>
                    </a:cubicBezTo>
                    <a:cubicBezTo>
                      <a:pt x="13140" y="37418"/>
                      <a:pt x="13181" y="37928"/>
                      <a:pt x="13225" y="38479"/>
                    </a:cubicBezTo>
                    <a:cubicBezTo>
                      <a:pt x="12630" y="38394"/>
                      <a:pt x="11991" y="38309"/>
                      <a:pt x="11354" y="38309"/>
                    </a:cubicBezTo>
                    <a:cubicBezTo>
                      <a:pt x="5062" y="38309"/>
                      <a:pt x="0" y="43411"/>
                      <a:pt x="0" y="49663"/>
                    </a:cubicBezTo>
                    <a:cubicBezTo>
                      <a:pt x="0" y="55912"/>
                      <a:pt x="5062" y="61014"/>
                      <a:pt x="11354" y="61014"/>
                    </a:cubicBezTo>
                    <a:cubicBezTo>
                      <a:pt x="12035" y="61014"/>
                      <a:pt x="12671" y="60929"/>
                      <a:pt x="13310" y="60844"/>
                    </a:cubicBezTo>
                    <a:cubicBezTo>
                      <a:pt x="14372" y="67987"/>
                      <a:pt x="20494" y="73474"/>
                      <a:pt x="27937" y="73474"/>
                    </a:cubicBezTo>
                    <a:cubicBezTo>
                      <a:pt x="30954" y="73474"/>
                      <a:pt x="33719" y="72579"/>
                      <a:pt x="36056" y="71048"/>
                    </a:cubicBezTo>
                    <a:cubicBezTo>
                      <a:pt x="40903" y="80021"/>
                      <a:pt x="50387" y="86100"/>
                      <a:pt x="61312" y="86100"/>
                    </a:cubicBezTo>
                    <a:cubicBezTo>
                      <a:pt x="71177" y="86100"/>
                      <a:pt x="79850" y="81127"/>
                      <a:pt x="85038" y="73559"/>
                    </a:cubicBezTo>
                    <a:cubicBezTo>
                      <a:pt x="86017" y="74280"/>
                      <a:pt x="87249" y="74705"/>
                      <a:pt x="88569" y="74705"/>
                    </a:cubicBezTo>
                    <a:cubicBezTo>
                      <a:pt x="90480" y="74705"/>
                      <a:pt x="92140" y="73814"/>
                      <a:pt x="93246" y="72453"/>
                    </a:cubicBezTo>
                    <a:cubicBezTo>
                      <a:pt x="96137" y="74195"/>
                      <a:pt x="99494" y="75215"/>
                      <a:pt x="103110" y="75215"/>
                    </a:cubicBezTo>
                    <a:cubicBezTo>
                      <a:pt x="112889" y="75215"/>
                      <a:pt x="120968" y="67861"/>
                      <a:pt x="122114" y="58337"/>
                    </a:cubicBezTo>
                    <a:cubicBezTo>
                      <a:pt x="124580" y="60163"/>
                      <a:pt x="127601" y="61269"/>
                      <a:pt x="130917" y="61269"/>
                    </a:cubicBezTo>
                    <a:cubicBezTo>
                      <a:pt x="139081" y="61269"/>
                      <a:pt x="145714" y="54636"/>
                      <a:pt x="145714" y="46472"/>
                    </a:cubicBezTo>
                    <a:cubicBezTo>
                      <a:pt x="145714" y="38309"/>
                      <a:pt x="139081" y="31720"/>
                      <a:pt x="130917" y="31720"/>
                    </a:cubicBezTo>
                    <a:cubicBezTo>
                      <a:pt x="130023" y="31720"/>
                      <a:pt x="129172" y="31805"/>
                      <a:pt x="128322" y="31931"/>
                    </a:cubicBezTo>
                    <a:cubicBezTo>
                      <a:pt x="127727" y="21896"/>
                      <a:pt x="119393" y="13903"/>
                      <a:pt x="109188" y="13903"/>
                    </a:cubicBezTo>
                    <a:cubicBezTo>
                      <a:pt x="105277" y="13903"/>
                      <a:pt x="101620" y="15093"/>
                      <a:pt x="98559" y="17134"/>
                    </a:cubicBezTo>
                    <a:cubicBezTo>
                      <a:pt x="94096" y="7059"/>
                      <a:pt x="84017" y="1"/>
                      <a:pt x="72282"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 name="Google Shape;28;p2"/>
              <p:cNvSpPr/>
              <p:nvPr/>
            </p:nvSpPr>
            <p:spPr>
              <a:xfrm>
                <a:off x="7832008" y="526586"/>
                <a:ext cx="1099412" cy="337797"/>
              </a:xfrm>
              <a:custGeom>
                <a:avLst/>
                <a:gdLst/>
                <a:ahLst/>
                <a:cxnLst/>
                <a:rect l="l" t="t" r="r" b="b"/>
                <a:pathLst>
                  <a:path w="145714" h="44771" extrusionOk="0">
                    <a:moveTo>
                      <a:pt x="144734" y="0"/>
                    </a:moveTo>
                    <a:cubicBezTo>
                      <a:pt x="144734" y="7269"/>
                      <a:pt x="138186" y="13137"/>
                      <a:pt x="130152" y="13137"/>
                    </a:cubicBezTo>
                    <a:cubicBezTo>
                      <a:pt x="126876" y="13137"/>
                      <a:pt x="123900" y="12161"/>
                      <a:pt x="121478" y="10545"/>
                    </a:cubicBezTo>
                    <a:cubicBezTo>
                      <a:pt x="120328" y="18964"/>
                      <a:pt x="112379" y="25512"/>
                      <a:pt x="102685" y="25512"/>
                    </a:cubicBezTo>
                    <a:cubicBezTo>
                      <a:pt x="99154" y="25512"/>
                      <a:pt x="95838" y="24617"/>
                      <a:pt x="92990" y="23046"/>
                    </a:cubicBezTo>
                    <a:cubicBezTo>
                      <a:pt x="91885" y="24277"/>
                      <a:pt x="90225" y="25086"/>
                      <a:pt x="88354" y="25086"/>
                    </a:cubicBezTo>
                    <a:cubicBezTo>
                      <a:pt x="87038" y="25086"/>
                      <a:pt x="85847" y="24702"/>
                      <a:pt x="84868" y="24066"/>
                    </a:cubicBezTo>
                    <a:cubicBezTo>
                      <a:pt x="79765" y="30784"/>
                      <a:pt x="71221" y="35206"/>
                      <a:pt x="61482" y="35206"/>
                    </a:cubicBezTo>
                    <a:cubicBezTo>
                      <a:pt x="50683" y="35206"/>
                      <a:pt x="41328" y="29804"/>
                      <a:pt x="36566" y="21811"/>
                    </a:cubicBezTo>
                    <a:cubicBezTo>
                      <a:pt x="34230" y="23171"/>
                      <a:pt x="31508" y="23981"/>
                      <a:pt x="28532" y="23981"/>
                    </a:cubicBezTo>
                    <a:cubicBezTo>
                      <a:pt x="21219" y="23981"/>
                      <a:pt x="15137" y="19090"/>
                      <a:pt x="14116" y="12712"/>
                    </a:cubicBezTo>
                    <a:cubicBezTo>
                      <a:pt x="13480" y="12841"/>
                      <a:pt x="12841" y="12882"/>
                      <a:pt x="12161" y="12882"/>
                    </a:cubicBezTo>
                    <a:cubicBezTo>
                      <a:pt x="6293" y="12882"/>
                      <a:pt x="1531" y="8800"/>
                      <a:pt x="1065" y="3613"/>
                    </a:cubicBezTo>
                    <a:cubicBezTo>
                      <a:pt x="385" y="5058"/>
                      <a:pt x="0" y="6633"/>
                      <a:pt x="0" y="8334"/>
                    </a:cubicBezTo>
                    <a:cubicBezTo>
                      <a:pt x="0" y="14583"/>
                      <a:pt x="5062" y="19685"/>
                      <a:pt x="11354" y="19685"/>
                    </a:cubicBezTo>
                    <a:cubicBezTo>
                      <a:pt x="12035" y="19685"/>
                      <a:pt x="12671" y="19600"/>
                      <a:pt x="13310" y="19515"/>
                    </a:cubicBezTo>
                    <a:cubicBezTo>
                      <a:pt x="14372" y="26658"/>
                      <a:pt x="20494" y="32145"/>
                      <a:pt x="27937" y="32145"/>
                    </a:cubicBezTo>
                    <a:cubicBezTo>
                      <a:pt x="30954" y="32145"/>
                      <a:pt x="33719" y="31250"/>
                      <a:pt x="36056" y="29719"/>
                    </a:cubicBezTo>
                    <a:cubicBezTo>
                      <a:pt x="40903" y="38692"/>
                      <a:pt x="50387" y="44771"/>
                      <a:pt x="61312" y="44771"/>
                    </a:cubicBezTo>
                    <a:cubicBezTo>
                      <a:pt x="71177" y="44771"/>
                      <a:pt x="79850" y="39798"/>
                      <a:pt x="85038" y="32230"/>
                    </a:cubicBezTo>
                    <a:cubicBezTo>
                      <a:pt x="86017" y="32951"/>
                      <a:pt x="87249" y="33376"/>
                      <a:pt x="88569" y="33376"/>
                    </a:cubicBezTo>
                    <a:cubicBezTo>
                      <a:pt x="90480" y="33376"/>
                      <a:pt x="92140" y="32485"/>
                      <a:pt x="93246" y="31124"/>
                    </a:cubicBezTo>
                    <a:cubicBezTo>
                      <a:pt x="96137" y="32866"/>
                      <a:pt x="99494" y="33886"/>
                      <a:pt x="103110" y="33886"/>
                    </a:cubicBezTo>
                    <a:cubicBezTo>
                      <a:pt x="112889" y="33886"/>
                      <a:pt x="120968" y="26532"/>
                      <a:pt x="122114" y="17008"/>
                    </a:cubicBezTo>
                    <a:cubicBezTo>
                      <a:pt x="124580" y="18834"/>
                      <a:pt x="127601" y="19940"/>
                      <a:pt x="130917" y="19940"/>
                    </a:cubicBezTo>
                    <a:cubicBezTo>
                      <a:pt x="139081" y="19940"/>
                      <a:pt x="145714" y="13307"/>
                      <a:pt x="145714" y="5143"/>
                    </a:cubicBezTo>
                    <a:cubicBezTo>
                      <a:pt x="145714" y="3358"/>
                      <a:pt x="145329" y="1616"/>
                      <a:pt x="144734" y="0"/>
                    </a:cubicBezTo>
                    <a:close/>
                  </a:path>
                </a:pathLst>
              </a:custGeom>
              <a:solidFill>
                <a:srgbClr val="09A5AF">
                  <a:alpha val="300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9" name="Google Shape;29;p2"/>
            <p:cNvGrpSpPr/>
            <p:nvPr/>
          </p:nvGrpSpPr>
          <p:grpSpPr>
            <a:xfrm>
              <a:off x="271549" y="164224"/>
              <a:ext cx="1099435" cy="578571"/>
              <a:chOff x="6551988" y="155300"/>
              <a:chExt cx="1333780" cy="750708"/>
            </a:xfrm>
          </p:grpSpPr>
          <p:sp>
            <p:nvSpPr>
              <p:cNvPr id="30" name="Google Shape;30;p2"/>
              <p:cNvSpPr/>
              <p:nvPr/>
            </p:nvSpPr>
            <p:spPr>
              <a:xfrm>
                <a:off x="6553575" y="155300"/>
                <a:ext cx="1330600" cy="750700"/>
              </a:xfrm>
              <a:custGeom>
                <a:avLst/>
                <a:gdLst/>
                <a:ahLst/>
                <a:cxnLst/>
                <a:rect l="l" t="t" r="r" b="b"/>
                <a:pathLst>
                  <a:path w="53224" h="30028" extrusionOk="0">
                    <a:moveTo>
                      <a:pt x="23743" y="0"/>
                    </a:moveTo>
                    <a:cubicBezTo>
                      <a:pt x="18048" y="0"/>
                      <a:pt x="13190" y="3685"/>
                      <a:pt x="11012" y="8921"/>
                    </a:cubicBezTo>
                    <a:cubicBezTo>
                      <a:pt x="10637" y="8878"/>
                      <a:pt x="10219" y="8838"/>
                      <a:pt x="9840" y="8838"/>
                    </a:cubicBezTo>
                    <a:cubicBezTo>
                      <a:pt x="4396" y="8838"/>
                      <a:pt x="1" y="13568"/>
                      <a:pt x="1" y="19390"/>
                    </a:cubicBezTo>
                    <a:cubicBezTo>
                      <a:pt x="1" y="25210"/>
                      <a:pt x="4396" y="29900"/>
                      <a:pt x="9840" y="29900"/>
                    </a:cubicBezTo>
                    <a:cubicBezTo>
                      <a:pt x="12229" y="29900"/>
                      <a:pt x="14406" y="28979"/>
                      <a:pt x="16121" y="27471"/>
                    </a:cubicBezTo>
                    <a:cubicBezTo>
                      <a:pt x="18299" y="29022"/>
                      <a:pt x="20939" y="29900"/>
                      <a:pt x="23743" y="29900"/>
                    </a:cubicBezTo>
                    <a:cubicBezTo>
                      <a:pt x="26591" y="29900"/>
                      <a:pt x="29230" y="28979"/>
                      <a:pt x="31448" y="27431"/>
                    </a:cubicBezTo>
                    <a:cubicBezTo>
                      <a:pt x="32999" y="28979"/>
                      <a:pt x="35050" y="29900"/>
                      <a:pt x="37311" y="29900"/>
                    </a:cubicBezTo>
                    <a:cubicBezTo>
                      <a:pt x="39616" y="29900"/>
                      <a:pt x="41750" y="28938"/>
                      <a:pt x="43301" y="27303"/>
                    </a:cubicBezTo>
                    <a:cubicBezTo>
                      <a:pt x="44222" y="28938"/>
                      <a:pt x="45897" y="30027"/>
                      <a:pt x="47824" y="30027"/>
                    </a:cubicBezTo>
                    <a:cubicBezTo>
                      <a:pt x="50795" y="30027"/>
                      <a:pt x="53224" y="27431"/>
                      <a:pt x="53224" y="24248"/>
                    </a:cubicBezTo>
                    <a:cubicBezTo>
                      <a:pt x="53224" y="21066"/>
                      <a:pt x="50795" y="18469"/>
                      <a:pt x="47824" y="18469"/>
                    </a:cubicBezTo>
                    <a:cubicBezTo>
                      <a:pt x="47110" y="18469"/>
                      <a:pt x="46400" y="18637"/>
                      <a:pt x="45770" y="18928"/>
                    </a:cubicBezTo>
                    <a:cubicBezTo>
                      <a:pt x="45016" y="14657"/>
                      <a:pt x="41499" y="11434"/>
                      <a:pt x="37311" y="11434"/>
                    </a:cubicBezTo>
                    <a:cubicBezTo>
                      <a:pt x="35803" y="4858"/>
                      <a:pt x="30319" y="0"/>
                      <a:pt x="2374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 name="Google Shape;31;p2"/>
              <p:cNvSpPr/>
              <p:nvPr/>
            </p:nvSpPr>
            <p:spPr>
              <a:xfrm>
                <a:off x="6551988" y="607775"/>
                <a:ext cx="1333780" cy="298233"/>
              </a:xfrm>
              <a:custGeom>
                <a:avLst/>
                <a:gdLst/>
                <a:ahLst/>
                <a:cxnLst/>
                <a:rect l="l" t="t" r="r" b="b"/>
                <a:pathLst>
                  <a:path w="53814" h="12062" extrusionOk="0">
                    <a:moveTo>
                      <a:pt x="168" y="1"/>
                    </a:moveTo>
                    <a:cubicBezTo>
                      <a:pt x="44" y="547"/>
                      <a:pt x="0" y="1089"/>
                      <a:pt x="0" y="1676"/>
                    </a:cubicBezTo>
                    <a:cubicBezTo>
                      <a:pt x="0" y="7331"/>
                      <a:pt x="4439" y="11937"/>
                      <a:pt x="9927" y="11937"/>
                    </a:cubicBezTo>
                    <a:cubicBezTo>
                      <a:pt x="12356" y="11937"/>
                      <a:pt x="14573" y="11056"/>
                      <a:pt x="16292" y="9549"/>
                    </a:cubicBezTo>
                    <a:cubicBezTo>
                      <a:pt x="18510" y="11056"/>
                      <a:pt x="21150" y="11937"/>
                      <a:pt x="24037" y="11937"/>
                    </a:cubicBezTo>
                    <a:cubicBezTo>
                      <a:pt x="26885" y="11937"/>
                      <a:pt x="29565" y="11056"/>
                      <a:pt x="31786" y="9508"/>
                    </a:cubicBezTo>
                    <a:cubicBezTo>
                      <a:pt x="33334" y="11016"/>
                      <a:pt x="35428" y="11937"/>
                      <a:pt x="37733" y="11937"/>
                    </a:cubicBezTo>
                    <a:cubicBezTo>
                      <a:pt x="40078" y="11937"/>
                      <a:pt x="42212" y="10972"/>
                      <a:pt x="43763" y="9425"/>
                    </a:cubicBezTo>
                    <a:cubicBezTo>
                      <a:pt x="44724" y="10972"/>
                      <a:pt x="46443" y="12061"/>
                      <a:pt x="48369" y="12061"/>
                    </a:cubicBezTo>
                    <a:cubicBezTo>
                      <a:pt x="51341" y="12061"/>
                      <a:pt x="53813" y="9508"/>
                      <a:pt x="53813" y="6409"/>
                    </a:cubicBezTo>
                    <a:cubicBezTo>
                      <a:pt x="53813" y="5321"/>
                      <a:pt x="53478" y="4272"/>
                      <a:pt x="52932" y="3394"/>
                    </a:cubicBezTo>
                    <a:cubicBezTo>
                      <a:pt x="52095" y="5404"/>
                      <a:pt x="50168" y="6868"/>
                      <a:pt x="47907" y="6868"/>
                    </a:cubicBezTo>
                    <a:cubicBezTo>
                      <a:pt x="45941" y="6868"/>
                      <a:pt x="44265" y="5823"/>
                      <a:pt x="43301" y="4232"/>
                    </a:cubicBezTo>
                    <a:cubicBezTo>
                      <a:pt x="41753" y="5780"/>
                      <a:pt x="39616" y="6744"/>
                      <a:pt x="37270" y="6744"/>
                    </a:cubicBezTo>
                    <a:cubicBezTo>
                      <a:pt x="34969" y="6744"/>
                      <a:pt x="32875" y="5823"/>
                      <a:pt x="31324" y="4356"/>
                    </a:cubicBezTo>
                    <a:cubicBezTo>
                      <a:pt x="29106" y="5863"/>
                      <a:pt x="26426" y="6744"/>
                      <a:pt x="23578" y="6744"/>
                    </a:cubicBezTo>
                    <a:cubicBezTo>
                      <a:pt x="20687" y="6744"/>
                      <a:pt x="18051" y="5863"/>
                      <a:pt x="15830" y="4356"/>
                    </a:cubicBezTo>
                    <a:cubicBezTo>
                      <a:pt x="14114" y="5863"/>
                      <a:pt x="11893" y="6744"/>
                      <a:pt x="9464" y="6744"/>
                    </a:cubicBezTo>
                    <a:cubicBezTo>
                      <a:pt x="5193" y="6744"/>
                      <a:pt x="1551" y="3937"/>
                      <a:pt x="168" y="1"/>
                    </a:cubicBezTo>
                    <a:close/>
                  </a:path>
                </a:pathLst>
              </a:custGeom>
              <a:solidFill>
                <a:srgbClr val="09A5AF">
                  <a:alpha val="300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32" name="Google Shape;32;p2"/>
          <p:cNvSpPr txBox="1">
            <a:spLocks noGrp="1"/>
          </p:cNvSpPr>
          <p:nvPr>
            <p:ph type="ctrTitle"/>
          </p:nvPr>
        </p:nvSpPr>
        <p:spPr>
          <a:xfrm>
            <a:off x="713225" y="1372800"/>
            <a:ext cx="4725900" cy="1634100"/>
          </a:xfrm>
          <a:prstGeom prst="rect">
            <a:avLst/>
          </a:prstGeom>
        </p:spPr>
        <p:txBody>
          <a:bodyPr spcFirstLastPara="1" wrap="square" lIns="91425" tIns="91425" rIns="91425" bIns="91425" anchor="b" anchorCtr="0">
            <a:noAutofit/>
          </a:bodyPr>
          <a:lstStyle>
            <a:lvl1pPr lvl="0" algn="l">
              <a:lnSpc>
                <a:spcPct val="80000"/>
              </a:lnSpc>
              <a:spcBef>
                <a:spcPts val="0"/>
              </a:spcBef>
              <a:spcAft>
                <a:spcPts val="0"/>
              </a:spcAft>
              <a:buClr>
                <a:srgbClr val="191919"/>
              </a:buClr>
              <a:buSzPts val="5200"/>
              <a:buNone/>
              <a:defRPr sz="5800" b="1">
                <a:latin typeface="Lexend Deca"/>
                <a:ea typeface="Lexend Deca"/>
                <a:cs typeface="Lexend Deca"/>
                <a:sym typeface="Lexend Deca"/>
              </a:defRPr>
            </a:lvl1pPr>
            <a:lvl2pPr lvl="1" algn="ctr">
              <a:spcBef>
                <a:spcPts val="0"/>
              </a:spcBef>
              <a:spcAft>
                <a:spcPts val="0"/>
              </a:spcAft>
              <a:buClr>
                <a:srgbClr val="191919"/>
              </a:buClr>
              <a:buSzPts val="5200"/>
              <a:buNone/>
              <a:defRPr sz="5200">
                <a:solidFill>
                  <a:srgbClr val="191919"/>
                </a:solidFill>
              </a:defRPr>
            </a:lvl2pPr>
            <a:lvl3pPr lvl="2" algn="ctr">
              <a:spcBef>
                <a:spcPts val="0"/>
              </a:spcBef>
              <a:spcAft>
                <a:spcPts val="0"/>
              </a:spcAft>
              <a:buClr>
                <a:srgbClr val="191919"/>
              </a:buClr>
              <a:buSzPts val="5200"/>
              <a:buNone/>
              <a:defRPr sz="5200">
                <a:solidFill>
                  <a:srgbClr val="191919"/>
                </a:solidFill>
              </a:defRPr>
            </a:lvl3pPr>
            <a:lvl4pPr lvl="3" algn="ctr">
              <a:spcBef>
                <a:spcPts val="0"/>
              </a:spcBef>
              <a:spcAft>
                <a:spcPts val="0"/>
              </a:spcAft>
              <a:buClr>
                <a:srgbClr val="191919"/>
              </a:buClr>
              <a:buSzPts val="5200"/>
              <a:buNone/>
              <a:defRPr sz="5200">
                <a:solidFill>
                  <a:srgbClr val="191919"/>
                </a:solidFill>
              </a:defRPr>
            </a:lvl4pPr>
            <a:lvl5pPr lvl="4" algn="ctr">
              <a:spcBef>
                <a:spcPts val="0"/>
              </a:spcBef>
              <a:spcAft>
                <a:spcPts val="0"/>
              </a:spcAft>
              <a:buClr>
                <a:srgbClr val="191919"/>
              </a:buClr>
              <a:buSzPts val="5200"/>
              <a:buNone/>
              <a:defRPr sz="5200">
                <a:solidFill>
                  <a:srgbClr val="191919"/>
                </a:solidFill>
              </a:defRPr>
            </a:lvl5pPr>
            <a:lvl6pPr lvl="5" algn="ctr">
              <a:spcBef>
                <a:spcPts val="0"/>
              </a:spcBef>
              <a:spcAft>
                <a:spcPts val="0"/>
              </a:spcAft>
              <a:buClr>
                <a:srgbClr val="191919"/>
              </a:buClr>
              <a:buSzPts val="5200"/>
              <a:buNone/>
              <a:defRPr sz="5200">
                <a:solidFill>
                  <a:srgbClr val="191919"/>
                </a:solidFill>
              </a:defRPr>
            </a:lvl6pPr>
            <a:lvl7pPr lvl="6" algn="ctr">
              <a:spcBef>
                <a:spcPts val="0"/>
              </a:spcBef>
              <a:spcAft>
                <a:spcPts val="0"/>
              </a:spcAft>
              <a:buClr>
                <a:srgbClr val="191919"/>
              </a:buClr>
              <a:buSzPts val="5200"/>
              <a:buNone/>
              <a:defRPr sz="5200">
                <a:solidFill>
                  <a:srgbClr val="191919"/>
                </a:solidFill>
              </a:defRPr>
            </a:lvl7pPr>
            <a:lvl8pPr lvl="7" algn="ctr">
              <a:spcBef>
                <a:spcPts val="0"/>
              </a:spcBef>
              <a:spcAft>
                <a:spcPts val="0"/>
              </a:spcAft>
              <a:buClr>
                <a:srgbClr val="191919"/>
              </a:buClr>
              <a:buSzPts val="5200"/>
              <a:buNone/>
              <a:defRPr sz="5200">
                <a:solidFill>
                  <a:srgbClr val="191919"/>
                </a:solidFill>
              </a:defRPr>
            </a:lvl8pPr>
            <a:lvl9pPr lvl="8" algn="ctr">
              <a:spcBef>
                <a:spcPts val="0"/>
              </a:spcBef>
              <a:spcAft>
                <a:spcPts val="0"/>
              </a:spcAft>
              <a:buClr>
                <a:srgbClr val="191919"/>
              </a:buClr>
              <a:buSzPts val="5200"/>
              <a:buNone/>
              <a:defRPr sz="5200">
                <a:solidFill>
                  <a:srgbClr val="191919"/>
                </a:solidFill>
              </a:defRPr>
            </a:lvl9pPr>
          </a:lstStyle>
          <a:p>
            <a:endParaRPr/>
          </a:p>
        </p:txBody>
      </p:sp>
      <p:sp>
        <p:nvSpPr>
          <p:cNvPr id="33" name="Google Shape;33;p2"/>
          <p:cNvSpPr txBox="1">
            <a:spLocks noGrp="1"/>
          </p:cNvSpPr>
          <p:nvPr>
            <p:ph type="subTitle" idx="1"/>
          </p:nvPr>
        </p:nvSpPr>
        <p:spPr>
          <a:xfrm>
            <a:off x="713225" y="2997850"/>
            <a:ext cx="4725900" cy="421800"/>
          </a:xfrm>
          <a:prstGeom prst="rect">
            <a:avLst/>
          </a:prstGeom>
          <a:noFill/>
        </p:spPr>
        <p:txBody>
          <a:bodyPr spcFirstLastPara="1" wrap="square" lIns="91425" tIns="91425" rIns="91425" bIns="91425" anchor="t" anchorCtr="0">
            <a:noAutofit/>
          </a:bodyPr>
          <a:lstStyle>
            <a:lvl1pPr lvl="0">
              <a:lnSpc>
                <a:spcPct val="100000"/>
              </a:lnSpc>
              <a:spcBef>
                <a:spcPts val="0"/>
              </a:spcBef>
              <a:spcAft>
                <a:spcPts val="0"/>
              </a:spcAft>
              <a:buSzPts val="1400"/>
              <a:buNone/>
              <a:defRPr>
                <a:solidFill>
                  <a:schemeClr val="dk1"/>
                </a:solidFill>
                <a:latin typeface="Schibsted Grotesk Medium"/>
                <a:ea typeface="Schibsted Grotesk Medium"/>
                <a:cs typeface="Schibsted Grotesk Medium"/>
                <a:sym typeface="Schibsted Grotesk Medium"/>
              </a:defRPr>
            </a:lvl1pPr>
            <a:lvl2pPr lvl="1" algn="ctr">
              <a:lnSpc>
                <a:spcPct val="100000"/>
              </a:lnSpc>
              <a:spcBef>
                <a:spcPts val="0"/>
              </a:spcBef>
              <a:spcAft>
                <a:spcPts val="0"/>
              </a:spcAft>
              <a:buSzPts val="1800"/>
              <a:buNone/>
              <a:defRPr sz="1800"/>
            </a:lvl2pPr>
            <a:lvl3pPr lvl="2" algn="ctr">
              <a:lnSpc>
                <a:spcPct val="100000"/>
              </a:lnSpc>
              <a:spcBef>
                <a:spcPts val="0"/>
              </a:spcBef>
              <a:spcAft>
                <a:spcPts val="0"/>
              </a:spcAft>
              <a:buSzPts val="1800"/>
              <a:buNone/>
              <a:defRPr sz="1800"/>
            </a:lvl3pPr>
            <a:lvl4pPr lvl="3" algn="ctr">
              <a:lnSpc>
                <a:spcPct val="100000"/>
              </a:lnSpc>
              <a:spcBef>
                <a:spcPts val="0"/>
              </a:spcBef>
              <a:spcAft>
                <a:spcPts val="0"/>
              </a:spcAft>
              <a:buSzPts val="1800"/>
              <a:buNone/>
              <a:defRPr sz="1800"/>
            </a:lvl4pPr>
            <a:lvl5pPr lvl="4" algn="ctr">
              <a:lnSpc>
                <a:spcPct val="100000"/>
              </a:lnSpc>
              <a:spcBef>
                <a:spcPts val="0"/>
              </a:spcBef>
              <a:spcAft>
                <a:spcPts val="0"/>
              </a:spcAft>
              <a:buSzPts val="1800"/>
              <a:buNone/>
              <a:defRPr sz="1800"/>
            </a:lvl5pPr>
            <a:lvl6pPr lvl="5" algn="ctr">
              <a:lnSpc>
                <a:spcPct val="100000"/>
              </a:lnSpc>
              <a:spcBef>
                <a:spcPts val="0"/>
              </a:spcBef>
              <a:spcAft>
                <a:spcPts val="0"/>
              </a:spcAft>
              <a:buSzPts val="1800"/>
              <a:buNone/>
              <a:defRPr sz="1800"/>
            </a:lvl6pPr>
            <a:lvl7pPr lvl="6" algn="ctr">
              <a:lnSpc>
                <a:spcPct val="100000"/>
              </a:lnSpc>
              <a:spcBef>
                <a:spcPts val="0"/>
              </a:spcBef>
              <a:spcAft>
                <a:spcPts val="0"/>
              </a:spcAft>
              <a:buSzPts val="1800"/>
              <a:buNone/>
              <a:defRPr sz="1800"/>
            </a:lvl7pPr>
            <a:lvl8pPr lvl="7" algn="ctr">
              <a:lnSpc>
                <a:spcPct val="100000"/>
              </a:lnSpc>
              <a:spcBef>
                <a:spcPts val="0"/>
              </a:spcBef>
              <a:spcAft>
                <a:spcPts val="0"/>
              </a:spcAft>
              <a:buSzPts val="1800"/>
              <a:buNone/>
              <a:defRPr sz="1800"/>
            </a:lvl8pPr>
            <a:lvl9pPr lvl="8" algn="ctr">
              <a:lnSpc>
                <a:spcPct val="100000"/>
              </a:lnSpc>
              <a:spcBef>
                <a:spcPts val="0"/>
              </a:spcBef>
              <a:spcAft>
                <a:spcPts val="0"/>
              </a:spcAft>
              <a:buSzPts val="1800"/>
              <a:buNone/>
              <a:defRPr sz="1800"/>
            </a:lvl9pPr>
          </a:lstStyle>
          <a:p>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211"/>
        <p:cNvGrpSpPr/>
        <p:nvPr/>
      </p:nvGrpSpPr>
      <p:grpSpPr>
        <a:xfrm>
          <a:off x="0" y="0"/>
          <a:ext cx="0" cy="0"/>
          <a:chOff x="0" y="0"/>
          <a:chExt cx="0" cy="0"/>
        </a:xfrm>
      </p:grpSpPr>
      <p:grpSp>
        <p:nvGrpSpPr>
          <p:cNvPr id="212" name="Google Shape;212;p8"/>
          <p:cNvGrpSpPr/>
          <p:nvPr/>
        </p:nvGrpSpPr>
        <p:grpSpPr>
          <a:xfrm>
            <a:off x="-43407" y="-440377"/>
            <a:ext cx="9544707" cy="5583820"/>
            <a:chOff x="-43407" y="-440377"/>
            <a:chExt cx="9544707" cy="5583820"/>
          </a:xfrm>
        </p:grpSpPr>
        <p:sp>
          <p:nvSpPr>
            <p:cNvPr id="213" name="Google Shape;213;p8"/>
            <p:cNvSpPr/>
            <p:nvPr/>
          </p:nvSpPr>
          <p:spPr>
            <a:xfrm flipH="1">
              <a:off x="-43407" y="2729625"/>
              <a:ext cx="3355157" cy="2413818"/>
            </a:xfrm>
            <a:custGeom>
              <a:avLst/>
              <a:gdLst/>
              <a:ahLst/>
              <a:cxnLst/>
              <a:rect l="l" t="t" r="r" b="b"/>
              <a:pathLst>
                <a:path w="175204" h="159882" extrusionOk="0">
                  <a:moveTo>
                    <a:pt x="175203" y="0"/>
                  </a:moveTo>
                  <a:cubicBezTo>
                    <a:pt x="173022" y="14524"/>
                    <a:pt x="146846" y="45412"/>
                    <a:pt x="135840" y="55228"/>
                  </a:cubicBezTo>
                  <a:cubicBezTo>
                    <a:pt x="120023" y="69407"/>
                    <a:pt x="101235" y="77982"/>
                    <a:pt x="81405" y="84577"/>
                  </a:cubicBezTo>
                  <a:cubicBezTo>
                    <a:pt x="59294" y="91863"/>
                    <a:pt x="39166" y="98459"/>
                    <a:pt x="22357" y="114966"/>
                  </a:cubicBezTo>
                  <a:cubicBezTo>
                    <a:pt x="14080" y="123195"/>
                    <a:pt x="6493" y="131774"/>
                    <a:pt x="2876" y="142681"/>
                  </a:cubicBezTo>
                  <a:cubicBezTo>
                    <a:pt x="893" y="148380"/>
                    <a:pt x="544" y="154131"/>
                    <a:pt x="1" y="159882"/>
                  </a:cubicBezTo>
                  <a:lnTo>
                    <a:pt x="92161" y="159882"/>
                  </a:lnTo>
                  <a:cubicBezTo>
                    <a:pt x="91566" y="157304"/>
                    <a:pt x="91419" y="154627"/>
                    <a:pt x="91665" y="151902"/>
                  </a:cubicBezTo>
                  <a:cubicBezTo>
                    <a:pt x="92954" y="137723"/>
                    <a:pt x="100541" y="127808"/>
                    <a:pt x="110457" y="118587"/>
                  </a:cubicBezTo>
                  <a:cubicBezTo>
                    <a:pt x="122652" y="107033"/>
                    <a:pt x="138168" y="99450"/>
                    <a:pt x="150066" y="87552"/>
                  </a:cubicBezTo>
                  <a:cubicBezTo>
                    <a:pt x="152049" y="85569"/>
                    <a:pt x="173764" y="66532"/>
                    <a:pt x="175203" y="64549"/>
                  </a:cubicBezTo>
                  <a:lnTo>
                    <a:pt x="175203" y="0"/>
                  </a:lnTo>
                  <a:close/>
                </a:path>
              </a:pathLst>
            </a:custGeom>
            <a:solidFill>
              <a:srgbClr val="64A532">
                <a:alpha val="100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 name="Google Shape;214;p8"/>
            <p:cNvSpPr/>
            <p:nvPr/>
          </p:nvSpPr>
          <p:spPr>
            <a:xfrm rot="180460" flipH="1">
              <a:off x="5267814" y="-332950"/>
              <a:ext cx="4165601" cy="2697307"/>
            </a:xfrm>
            <a:custGeom>
              <a:avLst/>
              <a:gdLst/>
              <a:ahLst/>
              <a:cxnLst/>
              <a:rect l="l" t="t" r="r" b="b"/>
              <a:pathLst>
                <a:path w="166845" h="93560" extrusionOk="0">
                  <a:moveTo>
                    <a:pt x="5147" y="0"/>
                  </a:moveTo>
                  <a:cubicBezTo>
                    <a:pt x="4977" y="0"/>
                    <a:pt x="4806" y="6"/>
                    <a:pt x="4637" y="18"/>
                  </a:cubicBezTo>
                  <a:cubicBezTo>
                    <a:pt x="3701" y="103"/>
                    <a:pt x="2766" y="443"/>
                    <a:pt x="2426" y="1423"/>
                  </a:cubicBezTo>
                  <a:cubicBezTo>
                    <a:pt x="2127" y="2273"/>
                    <a:pt x="2382" y="3334"/>
                    <a:pt x="2467" y="4229"/>
                  </a:cubicBezTo>
                  <a:cubicBezTo>
                    <a:pt x="2637" y="6440"/>
                    <a:pt x="2807" y="8651"/>
                    <a:pt x="2936" y="10862"/>
                  </a:cubicBezTo>
                  <a:cubicBezTo>
                    <a:pt x="3232" y="15284"/>
                    <a:pt x="3446" y="19706"/>
                    <a:pt x="3531" y="24128"/>
                  </a:cubicBezTo>
                  <a:cubicBezTo>
                    <a:pt x="3742" y="32928"/>
                    <a:pt x="3616" y="41772"/>
                    <a:pt x="3106" y="50530"/>
                  </a:cubicBezTo>
                  <a:cubicBezTo>
                    <a:pt x="2256" y="64861"/>
                    <a:pt x="1" y="79273"/>
                    <a:pt x="1191" y="93560"/>
                  </a:cubicBezTo>
                  <a:lnTo>
                    <a:pt x="2766" y="93560"/>
                  </a:lnTo>
                  <a:cubicBezTo>
                    <a:pt x="10630" y="93349"/>
                    <a:pt x="19263" y="89607"/>
                    <a:pt x="23301" y="82505"/>
                  </a:cubicBezTo>
                  <a:cubicBezTo>
                    <a:pt x="24281" y="80763"/>
                    <a:pt x="24961" y="78763"/>
                    <a:pt x="24961" y="76722"/>
                  </a:cubicBezTo>
                  <a:cubicBezTo>
                    <a:pt x="25002" y="74596"/>
                    <a:pt x="24321" y="72555"/>
                    <a:pt x="23345" y="70644"/>
                  </a:cubicBezTo>
                  <a:cubicBezTo>
                    <a:pt x="21389" y="66902"/>
                    <a:pt x="18454" y="63711"/>
                    <a:pt x="16882" y="59800"/>
                  </a:cubicBezTo>
                  <a:cubicBezTo>
                    <a:pt x="15477" y="56313"/>
                    <a:pt x="15307" y="52316"/>
                    <a:pt x="17733" y="49255"/>
                  </a:cubicBezTo>
                  <a:cubicBezTo>
                    <a:pt x="19729" y="46748"/>
                    <a:pt x="22876" y="45387"/>
                    <a:pt x="25937" y="44748"/>
                  </a:cubicBezTo>
                  <a:cubicBezTo>
                    <a:pt x="27713" y="44389"/>
                    <a:pt x="29535" y="44236"/>
                    <a:pt x="31360" y="44236"/>
                  </a:cubicBezTo>
                  <a:cubicBezTo>
                    <a:pt x="33426" y="44236"/>
                    <a:pt x="35494" y="44432"/>
                    <a:pt x="37502" y="44748"/>
                  </a:cubicBezTo>
                  <a:cubicBezTo>
                    <a:pt x="41968" y="45428"/>
                    <a:pt x="46261" y="46833"/>
                    <a:pt x="50302" y="48830"/>
                  </a:cubicBezTo>
                  <a:cubicBezTo>
                    <a:pt x="54085" y="50786"/>
                    <a:pt x="57700" y="53252"/>
                    <a:pt x="61908" y="54316"/>
                  </a:cubicBezTo>
                  <a:cubicBezTo>
                    <a:pt x="63109" y="54637"/>
                    <a:pt x="64323" y="54793"/>
                    <a:pt x="65531" y="54793"/>
                  </a:cubicBezTo>
                  <a:cubicBezTo>
                    <a:pt x="68000" y="54793"/>
                    <a:pt x="70439" y="54141"/>
                    <a:pt x="72667" y="52911"/>
                  </a:cubicBezTo>
                  <a:cubicBezTo>
                    <a:pt x="75769" y="51211"/>
                    <a:pt x="78405" y="48449"/>
                    <a:pt x="79725" y="45132"/>
                  </a:cubicBezTo>
                  <a:cubicBezTo>
                    <a:pt x="81126" y="41516"/>
                    <a:pt x="80660" y="37520"/>
                    <a:pt x="81256" y="33778"/>
                  </a:cubicBezTo>
                  <a:cubicBezTo>
                    <a:pt x="81552" y="31951"/>
                    <a:pt x="82106" y="30121"/>
                    <a:pt x="83252" y="28635"/>
                  </a:cubicBezTo>
                  <a:cubicBezTo>
                    <a:pt x="84402" y="27145"/>
                    <a:pt x="86018" y="26040"/>
                    <a:pt x="87719" y="25233"/>
                  </a:cubicBezTo>
                  <a:cubicBezTo>
                    <a:pt x="90974" y="23730"/>
                    <a:pt x="94533" y="23131"/>
                    <a:pt x="98087" y="23131"/>
                  </a:cubicBezTo>
                  <a:cubicBezTo>
                    <a:pt x="98755" y="23131"/>
                    <a:pt x="99424" y="23152"/>
                    <a:pt x="100090" y="23192"/>
                  </a:cubicBezTo>
                  <a:cubicBezTo>
                    <a:pt x="109189" y="23788"/>
                    <a:pt x="117737" y="27485"/>
                    <a:pt x="126581" y="29441"/>
                  </a:cubicBezTo>
                  <a:cubicBezTo>
                    <a:pt x="130670" y="30375"/>
                    <a:pt x="134962" y="30993"/>
                    <a:pt x="139230" y="30993"/>
                  </a:cubicBezTo>
                  <a:cubicBezTo>
                    <a:pt x="144103" y="30993"/>
                    <a:pt x="148943" y="30187"/>
                    <a:pt x="153408" y="28125"/>
                  </a:cubicBezTo>
                  <a:cubicBezTo>
                    <a:pt x="159531" y="25318"/>
                    <a:pt x="164803" y="20257"/>
                    <a:pt x="166844" y="13794"/>
                  </a:cubicBezTo>
                  <a:cubicBezTo>
                    <a:pt x="164593" y="12733"/>
                    <a:pt x="162977" y="10393"/>
                    <a:pt x="163018" y="7886"/>
                  </a:cubicBezTo>
                  <a:cubicBezTo>
                    <a:pt x="160977" y="7631"/>
                    <a:pt x="158936" y="7416"/>
                    <a:pt x="156895" y="7205"/>
                  </a:cubicBezTo>
                  <a:cubicBezTo>
                    <a:pt x="143277" y="5879"/>
                    <a:pt x="129576" y="5587"/>
                    <a:pt x="115902" y="5587"/>
                  </a:cubicBezTo>
                  <a:cubicBezTo>
                    <a:pt x="112458" y="5587"/>
                    <a:pt x="109015" y="5605"/>
                    <a:pt x="105576" y="5630"/>
                  </a:cubicBezTo>
                  <a:cubicBezTo>
                    <a:pt x="95487" y="5707"/>
                    <a:pt x="85399" y="5870"/>
                    <a:pt x="75310" y="5870"/>
                  </a:cubicBezTo>
                  <a:cubicBezTo>
                    <a:pt x="68264" y="5870"/>
                    <a:pt x="61217" y="5790"/>
                    <a:pt x="54170" y="5545"/>
                  </a:cubicBezTo>
                  <a:cubicBezTo>
                    <a:pt x="45581" y="5205"/>
                    <a:pt x="37036" y="4654"/>
                    <a:pt x="28532" y="3675"/>
                  </a:cubicBezTo>
                  <a:cubicBezTo>
                    <a:pt x="24406" y="3209"/>
                    <a:pt x="20284" y="2654"/>
                    <a:pt x="16158" y="1933"/>
                  </a:cubicBezTo>
                  <a:cubicBezTo>
                    <a:pt x="14117" y="1593"/>
                    <a:pt x="12035" y="1253"/>
                    <a:pt x="9994" y="828"/>
                  </a:cubicBezTo>
                  <a:cubicBezTo>
                    <a:pt x="8455" y="520"/>
                    <a:pt x="6776" y="0"/>
                    <a:pt x="5147" y="0"/>
                  </a:cubicBezTo>
                  <a:close/>
                </a:path>
              </a:pathLst>
            </a:custGeom>
            <a:solidFill>
              <a:srgbClr val="64A532">
                <a:alpha val="100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15" name="Google Shape;215;p8"/>
          <p:cNvGrpSpPr/>
          <p:nvPr/>
        </p:nvGrpSpPr>
        <p:grpSpPr>
          <a:xfrm rot="123058" flipH="1">
            <a:off x="7732196" y="221405"/>
            <a:ext cx="1157395" cy="683909"/>
            <a:chOff x="2295625" y="648078"/>
            <a:chExt cx="1166805" cy="689539"/>
          </a:xfrm>
        </p:grpSpPr>
        <p:sp>
          <p:nvSpPr>
            <p:cNvPr id="216" name="Google Shape;216;p8"/>
            <p:cNvSpPr/>
            <p:nvPr/>
          </p:nvSpPr>
          <p:spPr>
            <a:xfrm>
              <a:off x="2295625" y="648078"/>
              <a:ext cx="1166805" cy="689446"/>
            </a:xfrm>
            <a:custGeom>
              <a:avLst/>
              <a:gdLst/>
              <a:ahLst/>
              <a:cxnLst/>
              <a:rect l="l" t="t" r="r" b="b"/>
              <a:pathLst>
                <a:path w="145714" h="86100" extrusionOk="0">
                  <a:moveTo>
                    <a:pt x="72282" y="1"/>
                  </a:moveTo>
                  <a:cubicBezTo>
                    <a:pt x="60292" y="1"/>
                    <a:pt x="50002" y="7399"/>
                    <a:pt x="45750" y="17859"/>
                  </a:cubicBezTo>
                  <a:cubicBezTo>
                    <a:pt x="42563" y="16029"/>
                    <a:pt x="38907" y="15008"/>
                    <a:pt x="34995" y="15008"/>
                  </a:cubicBezTo>
                  <a:cubicBezTo>
                    <a:pt x="22920" y="15008"/>
                    <a:pt x="13140" y="24788"/>
                    <a:pt x="13140" y="36863"/>
                  </a:cubicBezTo>
                  <a:cubicBezTo>
                    <a:pt x="13140" y="37418"/>
                    <a:pt x="13181" y="37928"/>
                    <a:pt x="13225" y="38479"/>
                  </a:cubicBezTo>
                  <a:cubicBezTo>
                    <a:pt x="12630" y="38394"/>
                    <a:pt x="11991" y="38309"/>
                    <a:pt x="11354" y="38309"/>
                  </a:cubicBezTo>
                  <a:cubicBezTo>
                    <a:pt x="5062" y="38309"/>
                    <a:pt x="0" y="43411"/>
                    <a:pt x="0" y="49663"/>
                  </a:cubicBezTo>
                  <a:cubicBezTo>
                    <a:pt x="0" y="55912"/>
                    <a:pt x="5062" y="61014"/>
                    <a:pt x="11354" y="61014"/>
                  </a:cubicBezTo>
                  <a:cubicBezTo>
                    <a:pt x="12035" y="61014"/>
                    <a:pt x="12671" y="60929"/>
                    <a:pt x="13310" y="60844"/>
                  </a:cubicBezTo>
                  <a:cubicBezTo>
                    <a:pt x="14372" y="67987"/>
                    <a:pt x="20494" y="73474"/>
                    <a:pt x="27937" y="73474"/>
                  </a:cubicBezTo>
                  <a:cubicBezTo>
                    <a:pt x="30954" y="73474"/>
                    <a:pt x="33719" y="72579"/>
                    <a:pt x="36056" y="71048"/>
                  </a:cubicBezTo>
                  <a:cubicBezTo>
                    <a:pt x="40903" y="80021"/>
                    <a:pt x="50387" y="86100"/>
                    <a:pt x="61312" y="86100"/>
                  </a:cubicBezTo>
                  <a:cubicBezTo>
                    <a:pt x="71177" y="86100"/>
                    <a:pt x="79850" y="81127"/>
                    <a:pt x="85038" y="73559"/>
                  </a:cubicBezTo>
                  <a:cubicBezTo>
                    <a:pt x="86017" y="74280"/>
                    <a:pt x="87249" y="74705"/>
                    <a:pt x="88569" y="74705"/>
                  </a:cubicBezTo>
                  <a:cubicBezTo>
                    <a:pt x="90480" y="74705"/>
                    <a:pt x="92140" y="73814"/>
                    <a:pt x="93246" y="72453"/>
                  </a:cubicBezTo>
                  <a:cubicBezTo>
                    <a:pt x="96137" y="74195"/>
                    <a:pt x="99494" y="75215"/>
                    <a:pt x="103110" y="75215"/>
                  </a:cubicBezTo>
                  <a:cubicBezTo>
                    <a:pt x="112889" y="75215"/>
                    <a:pt x="120968" y="67861"/>
                    <a:pt x="122114" y="58337"/>
                  </a:cubicBezTo>
                  <a:cubicBezTo>
                    <a:pt x="124580" y="60163"/>
                    <a:pt x="127601" y="61269"/>
                    <a:pt x="130917" y="61269"/>
                  </a:cubicBezTo>
                  <a:cubicBezTo>
                    <a:pt x="139081" y="61269"/>
                    <a:pt x="145714" y="54636"/>
                    <a:pt x="145714" y="46472"/>
                  </a:cubicBezTo>
                  <a:cubicBezTo>
                    <a:pt x="145714" y="38309"/>
                    <a:pt x="139081" y="31720"/>
                    <a:pt x="130917" y="31720"/>
                  </a:cubicBezTo>
                  <a:cubicBezTo>
                    <a:pt x="130023" y="31720"/>
                    <a:pt x="129172" y="31805"/>
                    <a:pt x="128322" y="31931"/>
                  </a:cubicBezTo>
                  <a:cubicBezTo>
                    <a:pt x="127727" y="21896"/>
                    <a:pt x="119393" y="13903"/>
                    <a:pt x="109188" y="13903"/>
                  </a:cubicBezTo>
                  <a:cubicBezTo>
                    <a:pt x="105277" y="13903"/>
                    <a:pt x="101620" y="15093"/>
                    <a:pt x="98559" y="17134"/>
                  </a:cubicBezTo>
                  <a:cubicBezTo>
                    <a:pt x="94096" y="7059"/>
                    <a:pt x="84017" y="1"/>
                    <a:pt x="72282"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 name="Google Shape;217;p8"/>
            <p:cNvSpPr/>
            <p:nvPr/>
          </p:nvSpPr>
          <p:spPr>
            <a:xfrm>
              <a:off x="2295625" y="979113"/>
              <a:ext cx="1166805" cy="358504"/>
            </a:xfrm>
            <a:custGeom>
              <a:avLst/>
              <a:gdLst/>
              <a:ahLst/>
              <a:cxnLst/>
              <a:rect l="l" t="t" r="r" b="b"/>
              <a:pathLst>
                <a:path w="145714" h="44771" extrusionOk="0">
                  <a:moveTo>
                    <a:pt x="144734" y="0"/>
                  </a:moveTo>
                  <a:cubicBezTo>
                    <a:pt x="144734" y="7269"/>
                    <a:pt x="138186" y="13137"/>
                    <a:pt x="130152" y="13137"/>
                  </a:cubicBezTo>
                  <a:cubicBezTo>
                    <a:pt x="126876" y="13137"/>
                    <a:pt x="123900" y="12161"/>
                    <a:pt x="121478" y="10545"/>
                  </a:cubicBezTo>
                  <a:cubicBezTo>
                    <a:pt x="120328" y="18964"/>
                    <a:pt x="112379" y="25512"/>
                    <a:pt x="102685" y="25512"/>
                  </a:cubicBezTo>
                  <a:cubicBezTo>
                    <a:pt x="99154" y="25512"/>
                    <a:pt x="95838" y="24617"/>
                    <a:pt x="92990" y="23046"/>
                  </a:cubicBezTo>
                  <a:cubicBezTo>
                    <a:pt x="91885" y="24277"/>
                    <a:pt x="90225" y="25086"/>
                    <a:pt x="88354" y="25086"/>
                  </a:cubicBezTo>
                  <a:cubicBezTo>
                    <a:pt x="87038" y="25086"/>
                    <a:pt x="85847" y="24702"/>
                    <a:pt x="84868" y="24066"/>
                  </a:cubicBezTo>
                  <a:cubicBezTo>
                    <a:pt x="79765" y="30784"/>
                    <a:pt x="71221" y="35206"/>
                    <a:pt x="61482" y="35206"/>
                  </a:cubicBezTo>
                  <a:cubicBezTo>
                    <a:pt x="50683" y="35206"/>
                    <a:pt x="41328" y="29804"/>
                    <a:pt x="36566" y="21811"/>
                  </a:cubicBezTo>
                  <a:cubicBezTo>
                    <a:pt x="34230" y="23171"/>
                    <a:pt x="31508" y="23981"/>
                    <a:pt x="28532" y="23981"/>
                  </a:cubicBezTo>
                  <a:cubicBezTo>
                    <a:pt x="21219" y="23981"/>
                    <a:pt x="15137" y="19090"/>
                    <a:pt x="14116" y="12712"/>
                  </a:cubicBezTo>
                  <a:cubicBezTo>
                    <a:pt x="13480" y="12841"/>
                    <a:pt x="12841" y="12882"/>
                    <a:pt x="12161" y="12882"/>
                  </a:cubicBezTo>
                  <a:cubicBezTo>
                    <a:pt x="6293" y="12882"/>
                    <a:pt x="1531" y="8800"/>
                    <a:pt x="1065" y="3613"/>
                  </a:cubicBezTo>
                  <a:cubicBezTo>
                    <a:pt x="385" y="5058"/>
                    <a:pt x="0" y="6633"/>
                    <a:pt x="0" y="8334"/>
                  </a:cubicBezTo>
                  <a:cubicBezTo>
                    <a:pt x="0" y="14583"/>
                    <a:pt x="5062" y="19685"/>
                    <a:pt x="11354" y="19685"/>
                  </a:cubicBezTo>
                  <a:cubicBezTo>
                    <a:pt x="12035" y="19685"/>
                    <a:pt x="12671" y="19600"/>
                    <a:pt x="13310" y="19515"/>
                  </a:cubicBezTo>
                  <a:cubicBezTo>
                    <a:pt x="14372" y="26658"/>
                    <a:pt x="20494" y="32145"/>
                    <a:pt x="27937" y="32145"/>
                  </a:cubicBezTo>
                  <a:cubicBezTo>
                    <a:pt x="30954" y="32145"/>
                    <a:pt x="33719" y="31250"/>
                    <a:pt x="36056" y="29719"/>
                  </a:cubicBezTo>
                  <a:cubicBezTo>
                    <a:pt x="40903" y="38692"/>
                    <a:pt x="50387" y="44771"/>
                    <a:pt x="61312" y="44771"/>
                  </a:cubicBezTo>
                  <a:cubicBezTo>
                    <a:pt x="71177" y="44771"/>
                    <a:pt x="79850" y="39798"/>
                    <a:pt x="85038" y="32230"/>
                  </a:cubicBezTo>
                  <a:cubicBezTo>
                    <a:pt x="86017" y="32951"/>
                    <a:pt x="87249" y="33376"/>
                    <a:pt x="88569" y="33376"/>
                  </a:cubicBezTo>
                  <a:cubicBezTo>
                    <a:pt x="90480" y="33376"/>
                    <a:pt x="92140" y="32485"/>
                    <a:pt x="93246" y="31124"/>
                  </a:cubicBezTo>
                  <a:cubicBezTo>
                    <a:pt x="96137" y="32866"/>
                    <a:pt x="99494" y="33886"/>
                    <a:pt x="103110" y="33886"/>
                  </a:cubicBezTo>
                  <a:cubicBezTo>
                    <a:pt x="112889" y="33886"/>
                    <a:pt x="120968" y="26532"/>
                    <a:pt x="122114" y="17008"/>
                  </a:cubicBezTo>
                  <a:cubicBezTo>
                    <a:pt x="124580" y="18834"/>
                    <a:pt x="127601" y="19940"/>
                    <a:pt x="130917" y="19940"/>
                  </a:cubicBezTo>
                  <a:cubicBezTo>
                    <a:pt x="139081" y="19940"/>
                    <a:pt x="145714" y="13307"/>
                    <a:pt x="145714" y="5143"/>
                  </a:cubicBezTo>
                  <a:cubicBezTo>
                    <a:pt x="145714" y="3358"/>
                    <a:pt x="145329" y="1616"/>
                    <a:pt x="144734" y="0"/>
                  </a:cubicBezTo>
                  <a:close/>
                </a:path>
              </a:pathLst>
            </a:custGeom>
            <a:solidFill>
              <a:srgbClr val="09A5AF">
                <a:alpha val="400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18" name="Google Shape;218;p8"/>
          <p:cNvGrpSpPr/>
          <p:nvPr/>
        </p:nvGrpSpPr>
        <p:grpSpPr>
          <a:xfrm>
            <a:off x="7711940" y="3740375"/>
            <a:ext cx="1394121" cy="1641955"/>
            <a:chOff x="7711940" y="3740375"/>
            <a:chExt cx="1394121" cy="1641955"/>
          </a:xfrm>
        </p:grpSpPr>
        <p:sp>
          <p:nvSpPr>
            <p:cNvPr id="219" name="Google Shape;219;p8"/>
            <p:cNvSpPr/>
            <p:nvPr/>
          </p:nvSpPr>
          <p:spPr>
            <a:xfrm>
              <a:off x="8031391" y="4206068"/>
              <a:ext cx="739348" cy="1075774"/>
            </a:xfrm>
            <a:custGeom>
              <a:avLst/>
              <a:gdLst/>
              <a:ahLst/>
              <a:cxnLst/>
              <a:rect l="l" t="t" r="r" b="b"/>
              <a:pathLst>
                <a:path w="39782" h="57884" extrusionOk="0">
                  <a:moveTo>
                    <a:pt x="5676" y="0"/>
                  </a:moveTo>
                  <a:cubicBezTo>
                    <a:pt x="5676" y="1"/>
                    <a:pt x="0" y="17833"/>
                    <a:pt x="6961" y="34483"/>
                  </a:cubicBezTo>
                  <a:cubicBezTo>
                    <a:pt x="13973" y="51137"/>
                    <a:pt x="36462" y="57883"/>
                    <a:pt x="36462" y="57883"/>
                  </a:cubicBezTo>
                  <a:cubicBezTo>
                    <a:pt x="36462" y="57883"/>
                    <a:pt x="39781" y="33360"/>
                    <a:pt x="31805" y="20831"/>
                  </a:cubicBezTo>
                  <a:cubicBezTo>
                    <a:pt x="23774" y="8246"/>
                    <a:pt x="5676" y="0"/>
                    <a:pt x="567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 name="Google Shape;220;p8"/>
            <p:cNvSpPr/>
            <p:nvPr/>
          </p:nvSpPr>
          <p:spPr>
            <a:xfrm>
              <a:off x="8158744" y="4274699"/>
              <a:ext cx="539374" cy="979039"/>
            </a:xfrm>
            <a:custGeom>
              <a:avLst/>
              <a:gdLst/>
              <a:ahLst/>
              <a:cxnLst/>
              <a:rect l="l" t="t" r="r" b="b"/>
              <a:pathLst>
                <a:path w="29022" h="52679" extrusionOk="0">
                  <a:moveTo>
                    <a:pt x="986" y="0"/>
                  </a:moveTo>
                  <a:cubicBezTo>
                    <a:pt x="923" y="0"/>
                    <a:pt x="859" y="18"/>
                    <a:pt x="802" y="55"/>
                  </a:cubicBezTo>
                  <a:cubicBezTo>
                    <a:pt x="643" y="111"/>
                    <a:pt x="588" y="325"/>
                    <a:pt x="695" y="484"/>
                  </a:cubicBezTo>
                  <a:lnTo>
                    <a:pt x="3800" y="6374"/>
                  </a:lnTo>
                  <a:cubicBezTo>
                    <a:pt x="3693" y="6481"/>
                    <a:pt x="3586" y="6536"/>
                    <a:pt x="3479" y="6588"/>
                  </a:cubicBezTo>
                  <a:cubicBezTo>
                    <a:pt x="2984" y="6824"/>
                    <a:pt x="2489" y="6945"/>
                    <a:pt x="2005" y="6945"/>
                  </a:cubicBezTo>
                  <a:cubicBezTo>
                    <a:pt x="1497" y="6945"/>
                    <a:pt x="1002" y="6811"/>
                    <a:pt x="536" y="6536"/>
                  </a:cubicBezTo>
                  <a:cubicBezTo>
                    <a:pt x="478" y="6498"/>
                    <a:pt x="414" y="6480"/>
                    <a:pt x="352" y="6480"/>
                  </a:cubicBezTo>
                  <a:cubicBezTo>
                    <a:pt x="241" y="6480"/>
                    <a:pt x="141" y="6539"/>
                    <a:pt x="108" y="6643"/>
                  </a:cubicBezTo>
                  <a:cubicBezTo>
                    <a:pt x="1" y="6802"/>
                    <a:pt x="52" y="7016"/>
                    <a:pt x="215" y="7072"/>
                  </a:cubicBezTo>
                  <a:cubicBezTo>
                    <a:pt x="783" y="7440"/>
                    <a:pt x="1411" y="7628"/>
                    <a:pt x="2060" y="7628"/>
                  </a:cubicBezTo>
                  <a:cubicBezTo>
                    <a:pt x="2633" y="7628"/>
                    <a:pt x="3223" y="7481"/>
                    <a:pt x="3800" y="7179"/>
                  </a:cubicBezTo>
                  <a:cubicBezTo>
                    <a:pt x="3907" y="7123"/>
                    <a:pt x="4015" y="7072"/>
                    <a:pt x="4122" y="6965"/>
                  </a:cubicBezTo>
                  <a:lnTo>
                    <a:pt x="8461" y="15155"/>
                  </a:lnTo>
                  <a:cubicBezTo>
                    <a:pt x="8084" y="15476"/>
                    <a:pt x="7656" y="15746"/>
                    <a:pt x="7176" y="15904"/>
                  </a:cubicBezTo>
                  <a:cubicBezTo>
                    <a:pt x="6481" y="16216"/>
                    <a:pt x="5755" y="16368"/>
                    <a:pt x="5025" y="16368"/>
                  </a:cubicBezTo>
                  <a:cubicBezTo>
                    <a:pt x="4122" y="16368"/>
                    <a:pt x="3215" y="16136"/>
                    <a:pt x="2357" y="15690"/>
                  </a:cubicBezTo>
                  <a:cubicBezTo>
                    <a:pt x="2300" y="15653"/>
                    <a:pt x="2236" y="15635"/>
                    <a:pt x="2173" y="15635"/>
                  </a:cubicBezTo>
                  <a:cubicBezTo>
                    <a:pt x="2057" y="15635"/>
                    <a:pt x="1942" y="15695"/>
                    <a:pt x="1873" y="15797"/>
                  </a:cubicBezTo>
                  <a:cubicBezTo>
                    <a:pt x="1821" y="15960"/>
                    <a:pt x="1873" y="16174"/>
                    <a:pt x="2036" y="16281"/>
                  </a:cubicBezTo>
                  <a:cubicBezTo>
                    <a:pt x="3017" y="16786"/>
                    <a:pt x="4033" y="17044"/>
                    <a:pt x="5045" y="17044"/>
                  </a:cubicBezTo>
                  <a:cubicBezTo>
                    <a:pt x="5853" y="17044"/>
                    <a:pt x="6658" y="16880"/>
                    <a:pt x="7441" y="16547"/>
                  </a:cubicBezTo>
                  <a:cubicBezTo>
                    <a:pt x="7925" y="16333"/>
                    <a:pt x="8354" y="16067"/>
                    <a:pt x="8782" y="15746"/>
                  </a:cubicBezTo>
                  <a:lnTo>
                    <a:pt x="14351" y="26185"/>
                  </a:lnTo>
                  <a:cubicBezTo>
                    <a:pt x="14081" y="26348"/>
                    <a:pt x="13815" y="26506"/>
                    <a:pt x="13494" y="26669"/>
                  </a:cubicBezTo>
                  <a:cubicBezTo>
                    <a:pt x="11471" y="27648"/>
                    <a:pt x="9368" y="28150"/>
                    <a:pt x="7379" y="28150"/>
                  </a:cubicBezTo>
                  <a:cubicBezTo>
                    <a:pt x="6105" y="28150"/>
                    <a:pt x="4878" y="27944"/>
                    <a:pt x="3749" y="27526"/>
                  </a:cubicBezTo>
                  <a:cubicBezTo>
                    <a:pt x="3719" y="27515"/>
                    <a:pt x="3688" y="27511"/>
                    <a:pt x="3656" y="27511"/>
                  </a:cubicBezTo>
                  <a:cubicBezTo>
                    <a:pt x="3514" y="27511"/>
                    <a:pt x="3363" y="27607"/>
                    <a:pt x="3321" y="27740"/>
                  </a:cubicBezTo>
                  <a:cubicBezTo>
                    <a:pt x="3265" y="27898"/>
                    <a:pt x="3372" y="28112"/>
                    <a:pt x="3535" y="28168"/>
                  </a:cubicBezTo>
                  <a:cubicBezTo>
                    <a:pt x="4709" y="28607"/>
                    <a:pt x="5997" y="28826"/>
                    <a:pt x="7343" y="28826"/>
                  </a:cubicBezTo>
                  <a:cubicBezTo>
                    <a:pt x="9435" y="28826"/>
                    <a:pt x="11665" y="28298"/>
                    <a:pt x="13815" y="27256"/>
                  </a:cubicBezTo>
                  <a:cubicBezTo>
                    <a:pt x="14081" y="27097"/>
                    <a:pt x="14402" y="26990"/>
                    <a:pt x="14672" y="26827"/>
                  </a:cubicBezTo>
                  <a:lnTo>
                    <a:pt x="19435" y="35771"/>
                  </a:lnTo>
                  <a:cubicBezTo>
                    <a:pt x="17412" y="37121"/>
                    <a:pt x="15035" y="37915"/>
                    <a:pt x="12889" y="37915"/>
                  </a:cubicBezTo>
                  <a:cubicBezTo>
                    <a:pt x="12822" y="37915"/>
                    <a:pt x="12755" y="37915"/>
                    <a:pt x="12689" y="37913"/>
                  </a:cubicBezTo>
                  <a:cubicBezTo>
                    <a:pt x="12475" y="37913"/>
                    <a:pt x="12316" y="38020"/>
                    <a:pt x="12316" y="38234"/>
                  </a:cubicBezTo>
                  <a:cubicBezTo>
                    <a:pt x="12316" y="38393"/>
                    <a:pt x="12475" y="38556"/>
                    <a:pt x="12637" y="38556"/>
                  </a:cubicBezTo>
                  <a:cubicBezTo>
                    <a:pt x="12714" y="38557"/>
                    <a:pt x="12790" y="38558"/>
                    <a:pt x="12866" y="38558"/>
                  </a:cubicBezTo>
                  <a:cubicBezTo>
                    <a:pt x="15455" y="38558"/>
                    <a:pt x="17836" y="37712"/>
                    <a:pt x="19812" y="36414"/>
                  </a:cubicBezTo>
                  <a:lnTo>
                    <a:pt x="23719" y="43803"/>
                  </a:lnTo>
                  <a:cubicBezTo>
                    <a:pt x="22735" y="44295"/>
                    <a:pt x="21618" y="44559"/>
                    <a:pt x="20530" y="44559"/>
                  </a:cubicBezTo>
                  <a:cubicBezTo>
                    <a:pt x="20433" y="44559"/>
                    <a:pt x="20337" y="44557"/>
                    <a:pt x="20241" y="44553"/>
                  </a:cubicBezTo>
                  <a:cubicBezTo>
                    <a:pt x="20078" y="44553"/>
                    <a:pt x="19919" y="44660"/>
                    <a:pt x="19919" y="44874"/>
                  </a:cubicBezTo>
                  <a:cubicBezTo>
                    <a:pt x="19919" y="45032"/>
                    <a:pt x="20026" y="45195"/>
                    <a:pt x="20241" y="45195"/>
                  </a:cubicBezTo>
                  <a:cubicBezTo>
                    <a:pt x="20398" y="45209"/>
                    <a:pt x="20558" y="45215"/>
                    <a:pt x="20720" y="45215"/>
                  </a:cubicBezTo>
                  <a:cubicBezTo>
                    <a:pt x="21823" y="45215"/>
                    <a:pt x="23013" y="44905"/>
                    <a:pt x="24040" y="44390"/>
                  </a:cubicBezTo>
                  <a:lnTo>
                    <a:pt x="28324" y="52477"/>
                  </a:lnTo>
                  <a:cubicBezTo>
                    <a:pt x="28401" y="52591"/>
                    <a:pt x="28533" y="52679"/>
                    <a:pt x="28662" y="52679"/>
                  </a:cubicBezTo>
                  <a:cubicBezTo>
                    <a:pt x="28713" y="52679"/>
                    <a:pt x="28762" y="52665"/>
                    <a:pt x="28808" y="52636"/>
                  </a:cubicBezTo>
                  <a:lnTo>
                    <a:pt x="28859" y="52584"/>
                  </a:lnTo>
                  <a:cubicBezTo>
                    <a:pt x="28966" y="52477"/>
                    <a:pt x="29022" y="52314"/>
                    <a:pt x="28915" y="52207"/>
                  </a:cubicBezTo>
                  <a:lnTo>
                    <a:pt x="24631" y="44069"/>
                  </a:lnTo>
                  <a:cubicBezTo>
                    <a:pt x="24952" y="43854"/>
                    <a:pt x="25218" y="43640"/>
                    <a:pt x="25488" y="43426"/>
                  </a:cubicBezTo>
                  <a:cubicBezTo>
                    <a:pt x="26396" y="42569"/>
                    <a:pt x="27094" y="41498"/>
                    <a:pt x="27360" y="40213"/>
                  </a:cubicBezTo>
                  <a:cubicBezTo>
                    <a:pt x="27360" y="40055"/>
                    <a:pt x="27253" y="39841"/>
                    <a:pt x="27094" y="39841"/>
                  </a:cubicBezTo>
                  <a:cubicBezTo>
                    <a:pt x="27056" y="39831"/>
                    <a:pt x="27020" y="39826"/>
                    <a:pt x="26986" y="39826"/>
                  </a:cubicBezTo>
                  <a:cubicBezTo>
                    <a:pt x="26826" y="39826"/>
                    <a:pt x="26708" y="39930"/>
                    <a:pt x="26666" y="40106"/>
                  </a:cubicBezTo>
                  <a:cubicBezTo>
                    <a:pt x="26396" y="41554"/>
                    <a:pt x="25488" y="42732"/>
                    <a:pt x="24310" y="43482"/>
                  </a:cubicBezTo>
                  <a:lnTo>
                    <a:pt x="20348" y="36037"/>
                  </a:lnTo>
                  <a:cubicBezTo>
                    <a:pt x="20720" y="35771"/>
                    <a:pt x="21042" y="35501"/>
                    <a:pt x="21363" y="35236"/>
                  </a:cubicBezTo>
                  <a:cubicBezTo>
                    <a:pt x="23290" y="33467"/>
                    <a:pt x="24631" y="31325"/>
                    <a:pt x="25060" y="29239"/>
                  </a:cubicBezTo>
                  <a:cubicBezTo>
                    <a:pt x="25060" y="29076"/>
                    <a:pt x="24952" y="28918"/>
                    <a:pt x="24790" y="28862"/>
                  </a:cubicBezTo>
                  <a:cubicBezTo>
                    <a:pt x="24576" y="28862"/>
                    <a:pt x="24417" y="28969"/>
                    <a:pt x="24361" y="29132"/>
                  </a:cubicBezTo>
                  <a:cubicBezTo>
                    <a:pt x="23882" y="31646"/>
                    <a:pt x="22168" y="33844"/>
                    <a:pt x="20026" y="35394"/>
                  </a:cubicBezTo>
                  <a:lnTo>
                    <a:pt x="15259" y="26455"/>
                  </a:lnTo>
                  <a:cubicBezTo>
                    <a:pt x="16171" y="25919"/>
                    <a:pt x="16972" y="25328"/>
                    <a:pt x="17778" y="24634"/>
                  </a:cubicBezTo>
                  <a:cubicBezTo>
                    <a:pt x="19598" y="22972"/>
                    <a:pt x="20990" y="20993"/>
                    <a:pt x="21684" y="18903"/>
                  </a:cubicBezTo>
                  <a:cubicBezTo>
                    <a:pt x="21791" y="18689"/>
                    <a:pt x="21684" y="18530"/>
                    <a:pt x="21470" y="18475"/>
                  </a:cubicBezTo>
                  <a:cubicBezTo>
                    <a:pt x="21433" y="18463"/>
                    <a:pt x="21396" y="18456"/>
                    <a:pt x="21359" y="18456"/>
                  </a:cubicBezTo>
                  <a:cubicBezTo>
                    <a:pt x="21241" y="18456"/>
                    <a:pt x="21137" y="18525"/>
                    <a:pt x="21097" y="18689"/>
                  </a:cubicBezTo>
                  <a:cubicBezTo>
                    <a:pt x="20133" y="21473"/>
                    <a:pt x="17885" y="24099"/>
                    <a:pt x="14938" y="25864"/>
                  </a:cubicBezTo>
                  <a:lnTo>
                    <a:pt x="9318" y="15318"/>
                  </a:lnTo>
                  <a:cubicBezTo>
                    <a:pt x="9369" y="15262"/>
                    <a:pt x="9425" y="15262"/>
                    <a:pt x="9476" y="15211"/>
                  </a:cubicBezTo>
                  <a:cubicBezTo>
                    <a:pt x="10868" y="13977"/>
                    <a:pt x="11939" y="12263"/>
                    <a:pt x="12475" y="10336"/>
                  </a:cubicBezTo>
                  <a:cubicBezTo>
                    <a:pt x="12530" y="10177"/>
                    <a:pt x="12423" y="10015"/>
                    <a:pt x="12260" y="9963"/>
                  </a:cubicBezTo>
                  <a:cubicBezTo>
                    <a:pt x="12221" y="9953"/>
                    <a:pt x="12184" y="9948"/>
                    <a:pt x="12149" y="9948"/>
                  </a:cubicBezTo>
                  <a:cubicBezTo>
                    <a:pt x="11992" y="9948"/>
                    <a:pt x="11878" y="10044"/>
                    <a:pt x="11832" y="10177"/>
                  </a:cubicBezTo>
                  <a:cubicBezTo>
                    <a:pt x="11352" y="11942"/>
                    <a:pt x="10333" y="13604"/>
                    <a:pt x="8996" y="14726"/>
                  </a:cubicBezTo>
                  <a:lnTo>
                    <a:pt x="4657" y="6588"/>
                  </a:lnTo>
                  <a:cubicBezTo>
                    <a:pt x="4764" y="6536"/>
                    <a:pt x="4820" y="6536"/>
                    <a:pt x="4871" y="6481"/>
                  </a:cubicBezTo>
                  <a:cubicBezTo>
                    <a:pt x="5784" y="5624"/>
                    <a:pt x="6371" y="4502"/>
                    <a:pt x="6533" y="3375"/>
                  </a:cubicBezTo>
                  <a:cubicBezTo>
                    <a:pt x="6533" y="3161"/>
                    <a:pt x="6371" y="3002"/>
                    <a:pt x="6212" y="3002"/>
                  </a:cubicBezTo>
                  <a:cubicBezTo>
                    <a:pt x="6190" y="2995"/>
                    <a:pt x="6167" y="2991"/>
                    <a:pt x="6146" y="2991"/>
                  </a:cubicBezTo>
                  <a:cubicBezTo>
                    <a:pt x="6008" y="2991"/>
                    <a:pt x="5883" y="3131"/>
                    <a:pt x="5835" y="3268"/>
                  </a:cubicBezTo>
                  <a:cubicBezTo>
                    <a:pt x="5728" y="4288"/>
                    <a:pt x="5193" y="5303"/>
                    <a:pt x="4392" y="6001"/>
                  </a:cubicBezTo>
                  <a:lnTo>
                    <a:pt x="1286" y="163"/>
                  </a:lnTo>
                  <a:cubicBezTo>
                    <a:pt x="1217" y="60"/>
                    <a:pt x="1102" y="0"/>
                    <a:pt x="986" y="0"/>
                  </a:cubicBezTo>
                  <a:close/>
                </a:path>
              </a:pathLst>
            </a:custGeom>
            <a:solidFill>
              <a:srgbClr val="F4F7E6">
                <a:alpha val="500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 name="Google Shape;221;p8"/>
            <p:cNvSpPr/>
            <p:nvPr/>
          </p:nvSpPr>
          <p:spPr>
            <a:xfrm>
              <a:off x="7711940" y="4751617"/>
              <a:ext cx="748344" cy="522443"/>
            </a:xfrm>
            <a:custGeom>
              <a:avLst/>
              <a:gdLst/>
              <a:ahLst/>
              <a:cxnLst/>
              <a:rect l="l" t="t" r="r" b="b"/>
              <a:pathLst>
                <a:path w="40266" h="28111" extrusionOk="0">
                  <a:moveTo>
                    <a:pt x="2064" y="0"/>
                  </a:moveTo>
                  <a:cubicBezTo>
                    <a:pt x="767" y="0"/>
                    <a:pt x="0" y="42"/>
                    <a:pt x="0" y="42"/>
                  </a:cubicBezTo>
                  <a:cubicBezTo>
                    <a:pt x="0" y="42"/>
                    <a:pt x="2463" y="13749"/>
                    <a:pt x="12800" y="22261"/>
                  </a:cubicBezTo>
                  <a:cubicBezTo>
                    <a:pt x="18581" y="27055"/>
                    <a:pt x="26493" y="28110"/>
                    <a:pt x="32340" y="28110"/>
                  </a:cubicBezTo>
                  <a:cubicBezTo>
                    <a:pt x="36942" y="28110"/>
                    <a:pt x="40266" y="27457"/>
                    <a:pt x="40266" y="27457"/>
                  </a:cubicBezTo>
                  <a:cubicBezTo>
                    <a:pt x="40266" y="27457"/>
                    <a:pt x="34003" y="10215"/>
                    <a:pt x="24365" y="4698"/>
                  </a:cubicBezTo>
                  <a:cubicBezTo>
                    <a:pt x="16962" y="481"/>
                    <a:pt x="6462" y="0"/>
                    <a:pt x="206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 name="Google Shape;222;p8"/>
            <p:cNvSpPr/>
            <p:nvPr/>
          </p:nvSpPr>
          <p:spPr>
            <a:xfrm>
              <a:off x="7759700" y="4783544"/>
              <a:ext cx="682664" cy="466483"/>
            </a:xfrm>
            <a:custGeom>
              <a:avLst/>
              <a:gdLst/>
              <a:ahLst/>
              <a:cxnLst/>
              <a:rect l="l" t="t" r="r" b="b"/>
              <a:pathLst>
                <a:path w="36732" h="25100" extrusionOk="0">
                  <a:moveTo>
                    <a:pt x="226" y="1"/>
                  </a:moveTo>
                  <a:cubicBezTo>
                    <a:pt x="154" y="1"/>
                    <a:pt x="86" y="27"/>
                    <a:pt x="56" y="89"/>
                  </a:cubicBezTo>
                  <a:cubicBezTo>
                    <a:pt x="1" y="252"/>
                    <a:pt x="1" y="359"/>
                    <a:pt x="108" y="466"/>
                  </a:cubicBezTo>
                  <a:lnTo>
                    <a:pt x="4233" y="3250"/>
                  </a:lnTo>
                  <a:cubicBezTo>
                    <a:pt x="4177" y="3357"/>
                    <a:pt x="4126" y="3409"/>
                    <a:pt x="4070" y="3516"/>
                  </a:cubicBezTo>
                  <a:cubicBezTo>
                    <a:pt x="3621" y="4116"/>
                    <a:pt x="2982" y="4485"/>
                    <a:pt x="2246" y="4485"/>
                  </a:cubicBezTo>
                  <a:cubicBezTo>
                    <a:pt x="2195" y="4485"/>
                    <a:pt x="2143" y="4483"/>
                    <a:pt x="2091" y="4480"/>
                  </a:cubicBezTo>
                  <a:cubicBezTo>
                    <a:pt x="1984" y="4480"/>
                    <a:pt x="1877" y="4587"/>
                    <a:pt x="1877" y="4694"/>
                  </a:cubicBezTo>
                  <a:cubicBezTo>
                    <a:pt x="1821" y="4856"/>
                    <a:pt x="1928" y="4964"/>
                    <a:pt x="2091" y="4964"/>
                  </a:cubicBezTo>
                  <a:cubicBezTo>
                    <a:pt x="2143" y="4966"/>
                    <a:pt x="2194" y="4968"/>
                    <a:pt x="2245" y="4968"/>
                  </a:cubicBezTo>
                  <a:cubicBezTo>
                    <a:pt x="3141" y="4968"/>
                    <a:pt x="3890" y="4543"/>
                    <a:pt x="4498" y="3786"/>
                  </a:cubicBezTo>
                  <a:cubicBezTo>
                    <a:pt x="4554" y="3678"/>
                    <a:pt x="4605" y="3623"/>
                    <a:pt x="4661" y="3516"/>
                  </a:cubicBezTo>
                  <a:lnTo>
                    <a:pt x="10337" y="7371"/>
                  </a:lnTo>
                  <a:cubicBezTo>
                    <a:pt x="10174" y="7748"/>
                    <a:pt x="9960" y="8069"/>
                    <a:pt x="9746" y="8335"/>
                  </a:cubicBezTo>
                  <a:cubicBezTo>
                    <a:pt x="8945" y="9354"/>
                    <a:pt x="7818" y="9890"/>
                    <a:pt x="6482" y="9890"/>
                  </a:cubicBezTo>
                  <a:cubicBezTo>
                    <a:pt x="6459" y="9882"/>
                    <a:pt x="6437" y="9878"/>
                    <a:pt x="6417" y="9878"/>
                  </a:cubicBezTo>
                  <a:cubicBezTo>
                    <a:pt x="6291" y="9878"/>
                    <a:pt x="6212" y="10012"/>
                    <a:pt x="6212" y="10104"/>
                  </a:cubicBezTo>
                  <a:cubicBezTo>
                    <a:pt x="6212" y="10262"/>
                    <a:pt x="6319" y="10369"/>
                    <a:pt x="6482" y="10369"/>
                  </a:cubicBezTo>
                  <a:cubicBezTo>
                    <a:pt x="7925" y="10369"/>
                    <a:pt x="9210" y="9782"/>
                    <a:pt x="10123" y="8656"/>
                  </a:cubicBezTo>
                  <a:cubicBezTo>
                    <a:pt x="10337" y="8335"/>
                    <a:pt x="10551" y="8013"/>
                    <a:pt x="10709" y="7692"/>
                  </a:cubicBezTo>
                  <a:lnTo>
                    <a:pt x="17991" y="12618"/>
                  </a:lnTo>
                  <a:cubicBezTo>
                    <a:pt x="17884" y="12832"/>
                    <a:pt x="17777" y="13047"/>
                    <a:pt x="17619" y="13209"/>
                  </a:cubicBezTo>
                  <a:cubicBezTo>
                    <a:pt x="15957" y="15458"/>
                    <a:pt x="13764" y="16902"/>
                    <a:pt x="11515" y="17172"/>
                  </a:cubicBezTo>
                  <a:cubicBezTo>
                    <a:pt x="11352" y="17172"/>
                    <a:pt x="11301" y="17330"/>
                    <a:pt x="11301" y="17437"/>
                  </a:cubicBezTo>
                  <a:cubicBezTo>
                    <a:pt x="11301" y="17570"/>
                    <a:pt x="11372" y="17666"/>
                    <a:pt x="11485" y="17666"/>
                  </a:cubicBezTo>
                  <a:cubicBezTo>
                    <a:pt x="11510" y="17666"/>
                    <a:pt x="11537" y="17661"/>
                    <a:pt x="11566" y="17651"/>
                  </a:cubicBezTo>
                  <a:cubicBezTo>
                    <a:pt x="13922" y="17330"/>
                    <a:pt x="16278" y="15831"/>
                    <a:pt x="17991" y="13531"/>
                  </a:cubicBezTo>
                  <a:cubicBezTo>
                    <a:pt x="18154" y="13316"/>
                    <a:pt x="18313" y="13102"/>
                    <a:pt x="18420" y="12888"/>
                  </a:cubicBezTo>
                  <a:lnTo>
                    <a:pt x="24687" y="17172"/>
                  </a:lnTo>
                  <a:cubicBezTo>
                    <a:pt x="23774" y="18778"/>
                    <a:pt x="22382" y="20170"/>
                    <a:pt x="20938" y="20920"/>
                  </a:cubicBezTo>
                  <a:cubicBezTo>
                    <a:pt x="20831" y="20971"/>
                    <a:pt x="20776" y="21078"/>
                    <a:pt x="20831" y="21241"/>
                  </a:cubicBezTo>
                  <a:cubicBezTo>
                    <a:pt x="20869" y="21319"/>
                    <a:pt x="20967" y="21368"/>
                    <a:pt x="21058" y="21368"/>
                  </a:cubicBezTo>
                  <a:cubicBezTo>
                    <a:pt x="21092" y="21368"/>
                    <a:pt x="21124" y="21362"/>
                    <a:pt x="21153" y="21348"/>
                  </a:cubicBezTo>
                  <a:cubicBezTo>
                    <a:pt x="22917" y="20436"/>
                    <a:pt x="24258" y="19043"/>
                    <a:pt x="25115" y="17437"/>
                  </a:cubicBezTo>
                  <a:lnTo>
                    <a:pt x="30255" y="20971"/>
                  </a:lnTo>
                  <a:cubicBezTo>
                    <a:pt x="29720" y="21669"/>
                    <a:pt x="29021" y="22256"/>
                    <a:pt x="28220" y="22633"/>
                  </a:cubicBezTo>
                  <a:cubicBezTo>
                    <a:pt x="28113" y="22684"/>
                    <a:pt x="28058" y="22847"/>
                    <a:pt x="28113" y="22954"/>
                  </a:cubicBezTo>
                  <a:cubicBezTo>
                    <a:pt x="28147" y="23057"/>
                    <a:pt x="28227" y="23117"/>
                    <a:pt x="28308" y="23117"/>
                  </a:cubicBezTo>
                  <a:cubicBezTo>
                    <a:pt x="28352" y="23117"/>
                    <a:pt x="28397" y="23099"/>
                    <a:pt x="28435" y="23061"/>
                  </a:cubicBezTo>
                  <a:cubicBezTo>
                    <a:pt x="29291" y="22684"/>
                    <a:pt x="30092" y="22042"/>
                    <a:pt x="30683" y="21241"/>
                  </a:cubicBezTo>
                  <a:lnTo>
                    <a:pt x="36303" y="25040"/>
                  </a:lnTo>
                  <a:cubicBezTo>
                    <a:pt x="36345" y="25082"/>
                    <a:pt x="36395" y="25099"/>
                    <a:pt x="36443" y="25099"/>
                  </a:cubicBezTo>
                  <a:cubicBezTo>
                    <a:pt x="36520" y="25099"/>
                    <a:pt x="36593" y="25055"/>
                    <a:pt x="36625" y="24989"/>
                  </a:cubicBezTo>
                  <a:cubicBezTo>
                    <a:pt x="36680" y="24989"/>
                    <a:pt x="36680" y="24989"/>
                    <a:pt x="36680" y="24933"/>
                  </a:cubicBezTo>
                  <a:cubicBezTo>
                    <a:pt x="36732" y="24826"/>
                    <a:pt x="36680" y="24719"/>
                    <a:pt x="36573" y="24668"/>
                  </a:cubicBezTo>
                  <a:lnTo>
                    <a:pt x="30949" y="20813"/>
                  </a:lnTo>
                  <a:cubicBezTo>
                    <a:pt x="31056" y="20598"/>
                    <a:pt x="31219" y="20329"/>
                    <a:pt x="31270" y="20063"/>
                  </a:cubicBezTo>
                  <a:cubicBezTo>
                    <a:pt x="31592" y="19206"/>
                    <a:pt x="31699" y="18294"/>
                    <a:pt x="31377" y="17330"/>
                  </a:cubicBezTo>
                  <a:cubicBezTo>
                    <a:pt x="31326" y="17223"/>
                    <a:pt x="31219" y="17172"/>
                    <a:pt x="31056" y="17172"/>
                  </a:cubicBezTo>
                  <a:cubicBezTo>
                    <a:pt x="30949" y="17223"/>
                    <a:pt x="30898" y="17386"/>
                    <a:pt x="30898" y="17493"/>
                  </a:cubicBezTo>
                  <a:cubicBezTo>
                    <a:pt x="31270" y="18564"/>
                    <a:pt x="31056" y="19635"/>
                    <a:pt x="30521" y="20543"/>
                  </a:cubicBezTo>
                  <a:lnTo>
                    <a:pt x="25329" y="17009"/>
                  </a:lnTo>
                  <a:cubicBezTo>
                    <a:pt x="25488" y="16743"/>
                    <a:pt x="25595" y="16422"/>
                    <a:pt x="25757" y="16101"/>
                  </a:cubicBezTo>
                  <a:cubicBezTo>
                    <a:pt x="26400" y="14332"/>
                    <a:pt x="26558" y="12460"/>
                    <a:pt x="26079" y="10960"/>
                  </a:cubicBezTo>
                  <a:cubicBezTo>
                    <a:pt x="26037" y="10838"/>
                    <a:pt x="25966" y="10779"/>
                    <a:pt x="25866" y="10779"/>
                  </a:cubicBezTo>
                  <a:cubicBezTo>
                    <a:pt x="25833" y="10779"/>
                    <a:pt x="25797" y="10785"/>
                    <a:pt x="25757" y="10798"/>
                  </a:cubicBezTo>
                  <a:cubicBezTo>
                    <a:pt x="25650" y="10798"/>
                    <a:pt x="25595" y="10960"/>
                    <a:pt x="25595" y="11068"/>
                  </a:cubicBezTo>
                  <a:cubicBezTo>
                    <a:pt x="26186" y="12939"/>
                    <a:pt x="25809" y="14923"/>
                    <a:pt x="24901" y="16743"/>
                  </a:cubicBezTo>
                  <a:lnTo>
                    <a:pt x="18690" y="12511"/>
                  </a:lnTo>
                  <a:cubicBezTo>
                    <a:pt x="19118" y="11817"/>
                    <a:pt x="19439" y="11119"/>
                    <a:pt x="19705" y="10425"/>
                  </a:cubicBezTo>
                  <a:cubicBezTo>
                    <a:pt x="20347" y="8712"/>
                    <a:pt x="20562" y="6891"/>
                    <a:pt x="20296" y="5285"/>
                  </a:cubicBezTo>
                  <a:cubicBezTo>
                    <a:pt x="20296" y="5122"/>
                    <a:pt x="20133" y="5071"/>
                    <a:pt x="20026" y="5071"/>
                  </a:cubicBezTo>
                  <a:cubicBezTo>
                    <a:pt x="19868" y="5071"/>
                    <a:pt x="19812" y="5229"/>
                    <a:pt x="19812" y="5336"/>
                  </a:cubicBezTo>
                  <a:cubicBezTo>
                    <a:pt x="20189" y="7534"/>
                    <a:pt x="19598" y="9997"/>
                    <a:pt x="18261" y="12190"/>
                  </a:cubicBezTo>
                  <a:lnTo>
                    <a:pt x="10924" y="7212"/>
                  </a:lnTo>
                  <a:cubicBezTo>
                    <a:pt x="10979" y="7157"/>
                    <a:pt x="10979" y="7105"/>
                    <a:pt x="10979" y="7050"/>
                  </a:cubicBezTo>
                  <a:cubicBezTo>
                    <a:pt x="11459" y="5765"/>
                    <a:pt x="11622" y="4265"/>
                    <a:pt x="11301" y="2873"/>
                  </a:cubicBezTo>
                  <a:cubicBezTo>
                    <a:pt x="11245" y="2715"/>
                    <a:pt x="11138" y="2659"/>
                    <a:pt x="10979" y="2659"/>
                  </a:cubicBezTo>
                  <a:cubicBezTo>
                    <a:pt x="10872" y="2715"/>
                    <a:pt x="10765" y="2822"/>
                    <a:pt x="10816" y="2980"/>
                  </a:cubicBezTo>
                  <a:cubicBezTo>
                    <a:pt x="11086" y="4321"/>
                    <a:pt x="10979" y="5713"/>
                    <a:pt x="10495" y="6943"/>
                  </a:cubicBezTo>
                  <a:lnTo>
                    <a:pt x="4875" y="3087"/>
                  </a:lnTo>
                  <a:cubicBezTo>
                    <a:pt x="4875" y="3036"/>
                    <a:pt x="4927" y="2980"/>
                    <a:pt x="4927" y="2929"/>
                  </a:cubicBezTo>
                  <a:cubicBezTo>
                    <a:pt x="5248" y="2072"/>
                    <a:pt x="5248" y="1108"/>
                    <a:pt x="4927" y="303"/>
                  </a:cubicBezTo>
                  <a:cubicBezTo>
                    <a:pt x="4889" y="225"/>
                    <a:pt x="4821" y="176"/>
                    <a:pt x="4724" y="176"/>
                  </a:cubicBezTo>
                  <a:cubicBezTo>
                    <a:pt x="4688" y="176"/>
                    <a:pt x="4649" y="182"/>
                    <a:pt x="4605" y="196"/>
                  </a:cubicBezTo>
                  <a:cubicBezTo>
                    <a:pt x="4498" y="252"/>
                    <a:pt x="4447" y="359"/>
                    <a:pt x="4498" y="517"/>
                  </a:cubicBezTo>
                  <a:cubicBezTo>
                    <a:pt x="4768" y="1215"/>
                    <a:pt x="4768" y="2072"/>
                    <a:pt x="4447" y="2822"/>
                  </a:cubicBezTo>
                  <a:lnTo>
                    <a:pt x="378" y="38"/>
                  </a:lnTo>
                  <a:cubicBezTo>
                    <a:pt x="333" y="14"/>
                    <a:pt x="278" y="1"/>
                    <a:pt x="226" y="1"/>
                  </a:cubicBezTo>
                  <a:close/>
                </a:path>
              </a:pathLst>
            </a:custGeom>
            <a:solidFill>
              <a:srgbClr val="F4F7E6">
                <a:alpha val="300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 name="Google Shape;223;p8"/>
            <p:cNvSpPr/>
            <p:nvPr/>
          </p:nvSpPr>
          <p:spPr>
            <a:xfrm>
              <a:off x="8308974" y="3740375"/>
              <a:ext cx="374172" cy="461763"/>
            </a:xfrm>
            <a:custGeom>
              <a:avLst/>
              <a:gdLst/>
              <a:ahLst/>
              <a:cxnLst/>
              <a:rect l="l" t="t" r="r" b="b"/>
              <a:pathLst>
                <a:path w="20133" h="24846" extrusionOk="0">
                  <a:moveTo>
                    <a:pt x="3748" y="1"/>
                  </a:moveTo>
                  <a:lnTo>
                    <a:pt x="3748" y="1"/>
                  </a:lnTo>
                  <a:cubicBezTo>
                    <a:pt x="3748" y="1"/>
                    <a:pt x="0" y="14942"/>
                    <a:pt x="17348" y="24845"/>
                  </a:cubicBezTo>
                  <a:cubicBezTo>
                    <a:pt x="17348" y="24845"/>
                    <a:pt x="20133" y="10337"/>
                    <a:pt x="374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 name="Google Shape;224;p8"/>
            <p:cNvSpPr/>
            <p:nvPr/>
          </p:nvSpPr>
          <p:spPr>
            <a:xfrm>
              <a:off x="8366676" y="4281946"/>
              <a:ext cx="365270" cy="161411"/>
            </a:xfrm>
            <a:custGeom>
              <a:avLst/>
              <a:gdLst/>
              <a:ahLst/>
              <a:cxnLst/>
              <a:rect l="l" t="t" r="r" b="b"/>
              <a:pathLst>
                <a:path w="19654" h="8685" extrusionOk="0">
                  <a:moveTo>
                    <a:pt x="3284" y="1"/>
                  </a:moveTo>
                  <a:cubicBezTo>
                    <a:pt x="2247" y="1"/>
                    <a:pt x="1153" y="64"/>
                    <a:pt x="0" y="201"/>
                  </a:cubicBezTo>
                  <a:cubicBezTo>
                    <a:pt x="0" y="201"/>
                    <a:pt x="3896" y="8684"/>
                    <a:pt x="15463" y="8684"/>
                  </a:cubicBezTo>
                  <a:cubicBezTo>
                    <a:pt x="16761" y="8684"/>
                    <a:pt x="18156" y="8577"/>
                    <a:pt x="19653" y="8340"/>
                  </a:cubicBezTo>
                  <a:cubicBezTo>
                    <a:pt x="19653" y="8340"/>
                    <a:pt x="15212" y="1"/>
                    <a:pt x="328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 name="Google Shape;225;p8"/>
            <p:cNvSpPr/>
            <p:nvPr/>
          </p:nvSpPr>
          <p:spPr>
            <a:xfrm>
              <a:off x="8636379" y="3980237"/>
              <a:ext cx="287566" cy="372183"/>
            </a:xfrm>
            <a:custGeom>
              <a:avLst/>
              <a:gdLst/>
              <a:ahLst/>
              <a:cxnLst/>
              <a:rect l="l" t="t" r="r" b="b"/>
              <a:pathLst>
                <a:path w="15473" h="20026" extrusionOk="0">
                  <a:moveTo>
                    <a:pt x="10974" y="0"/>
                  </a:moveTo>
                  <a:lnTo>
                    <a:pt x="10974" y="0"/>
                  </a:lnTo>
                  <a:cubicBezTo>
                    <a:pt x="0" y="9531"/>
                    <a:pt x="3692" y="20025"/>
                    <a:pt x="3692" y="20025"/>
                  </a:cubicBezTo>
                  <a:cubicBezTo>
                    <a:pt x="15472" y="10653"/>
                    <a:pt x="10975" y="0"/>
                    <a:pt x="1097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 name="Google Shape;226;p8"/>
            <p:cNvSpPr/>
            <p:nvPr/>
          </p:nvSpPr>
          <p:spPr>
            <a:xfrm>
              <a:off x="8748772" y="4236955"/>
              <a:ext cx="251827" cy="408963"/>
            </a:xfrm>
            <a:custGeom>
              <a:avLst/>
              <a:gdLst/>
              <a:ahLst/>
              <a:cxnLst/>
              <a:rect l="l" t="t" r="r" b="b"/>
              <a:pathLst>
                <a:path w="13550" h="22005" extrusionOk="0">
                  <a:moveTo>
                    <a:pt x="11887" y="0"/>
                  </a:moveTo>
                  <a:cubicBezTo>
                    <a:pt x="11887" y="1"/>
                    <a:pt x="0" y="5299"/>
                    <a:pt x="2463" y="22005"/>
                  </a:cubicBezTo>
                  <a:lnTo>
                    <a:pt x="2463" y="22005"/>
                  </a:lnTo>
                  <a:cubicBezTo>
                    <a:pt x="2463" y="22005"/>
                    <a:pt x="13549" y="16278"/>
                    <a:pt x="1188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 name="Google Shape;227;p8"/>
            <p:cNvSpPr/>
            <p:nvPr/>
          </p:nvSpPr>
          <p:spPr>
            <a:xfrm>
              <a:off x="8411499" y="4505622"/>
              <a:ext cx="411992" cy="295520"/>
            </a:xfrm>
            <a:custGeom>
              <a:avLst/>
              <a:gdLst/>
              <a:ahLst/>
              <a:cxnLst/>
              <a:rect l="l" t="t" r="r" b="b"/>
              <a:pathLst>
                <a:path w="22168" h="15901" extrusionOk="0">
                  <a:moveTo>
                    <a:pt x="0" y="0"/>
                  </a:moveTo>
                  <a:lnTo>
                    <a:pt x="0" y="0"/>
                  </a:lnTo>
                  <a:cubicBezTo>
                    <a:pt x="6961" y="14830"/>
                    <a:pt x="22167" y="15901"/>
                    <a:pt x="22167" y="15901"/>
                  </a:cubicBezTo>
                  <a:cubicBezTo>
                    <a:pt x="14671" y="1444"/>
                    <a:pt x="0" y="0"/>
                    <a:pt x="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 name="Google Shape;228;p8"/>
            <p:cNvSpPr/>
            <p:nvPr/>
          </p:nvSpPr>
          <p:spPr>
            <a:xfrm>
              <a:off x="8844291" y="4497650"/>
              <a:ext cx="261770" cy="526402"/>
            </a:xfrm>
            <a:custGeom>
              <a:avLst/>
              <a:gdLst/>
              <a:ahLst/>
              <a:cxnLst/>
              <a:rect l="l" t="t" r="r" b="b"/>
              <a:pathLst>
                <a:path w="14085" h="28324" extrusionOk="0">
                  <a:moveTo>
                    <a:pt x="13442" y="1"/>
                  </a:moveTo>
                  <a:cubicBezTo>
                    <a:pt x="13442" y="1"/>
                    <a:pt x="1" y="10761"/>
                    <a:pt x="322" y="28323"/>
                  </a:cubicBezTo>
                  <a:cubicBezTo>
                    <a:pt x="322" y="28323"/>
                    <a:pt x="14085" y="17885"/>
                    <a:pt x="1344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 name="Google Shape;229;p8"/>
            <p:cNvSpPr/>
            <p:nvPr/>
          </p:nvSpPr>
          <p:spPr>
            <a:xfrm>
              <a:off x="8394532" y="4776278"/>
              <a:ext cx="462785" cy="348301"/>
            </a:xfrm>
            <a:custGeom>
              <a:avLst/>
              <a:gdLst/>
              <a:ahLst/>
              <a:cxnLst/>
              <a:rect l="l" t="t" r="r" b="b"/>
              <a:pathLst>
                <a:path w="24901" h="18741" extrusionOk="0">
                  <a:moveTo>
                    <a:pt x="1" y="0"/>
                  </a:moveTo>
                  <a:cubicBezTo>
                    <a:pt x="7874" y="16063"/>
                    <a:pt x="24901" y="18741"/>
                    <a:pt x="24901" y="18741"/>
                  </a:cubicBezTo>
                  <a:cubicBezTo>
                    <a:pt x="16921" y="3106"/>
                    <a:pt x="1" y="0"/>
                    <a:pt x="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 name="Google Shape;230;p8"/>
            <p:cNvSpPr/>
            <p:nvPr/>
          </p:nvSpPr>
          <p:spPr>
            <a:xfrm>
              <a:off x="8425418" y="3922088"/>
              <a:ext cx="613974" cy="1460242"/>
            </a:xfrm>
            <a:custGeom>
              <a:avLst/>
              <a:gdLst/>
              <a:ahLst/>
              <a:cxnLst/>
              <a:rect l="l" t="t" r="r" b="b"/>
              <a:pathLst>
                <a:path w="33036" h="78571" extrusionOk="0">
                  <a:moveTo>
                    <a:pt x="1875" y="0"/>
                  </a:moveTo>
                  <a:cubicBezTo>
                    <a:pt x="1803" y="0"/>
                    <a:pt x="1731" y="27"/>
                    <a:pt x="1658" y="75"/>
                  </a:cubicBezTo>
                  <a:cubicBezTo>
                    <a:pt x="1500" y="182"/>
                    <a:pt x="1500" y="396"/>
                    <a:pt x="1607" y="503"/>
                  </a:cubicBezTo>
                  <a:cubicBezTo>
                    <a:pt x="8247" y="9284"/>
                    <a:pt x="12851" y="18494"/>
                    <a:pt x="16064" y="27438"/>
                  </a:cubicBezTo>
                  <a:lnTo>
                    <a:pt x="480" y="21385"/>
                  </a:lnTo>
                  <a:cubicBezTo>
                    <a:pt x="443" y="21373"/>
                    <a:pt x="403" y="21367"/>
                    <a:pt x="363" y="21367"/>
                  </a:cubicBezTo>
                  <a:cubicBezTo>
                    <a:pt x="230" y="21367"/>
                    <a:pt x="95" y="21435"/>
                    <a:pt x="52" y="21600"/>
                  </a:cubicBezTo>
                  <a:cubicBezTo>
                    <a:pt x="1" y="21707"/>
                    <a:pt x="52" y="21869"/>
                    <a:pt x="159" y="21976"/>
                  </a:cubicBezTo>
                  <a:cubicBezTo>
                    <a:pt x="159" y="21976"/>
                    <a:pt x="215" y="21976"/>
                    <a:pt x="215" y="22028"/>
                  </a:cubicBezTo>
                  <a:lnTo>
                    <a:pt x="16330" y="28239"/>
                  </a:lnTo>
                  <a:cubicBezTo>
                    <a:pt x="18527" y="34557"/>
                    <a:pt x="20026" y="40717"/>
                    <a:pt x="21041" y="46393"/>
                  </a:cubicBezTo>
                  <a:lnTo>
                    <a:pt x="2515" y="33221"/>
                  </a:lnTo>
                  <a:cubicBezTo>
                    <a:pt x="2474" y="33179"/>
                    <a:pt x="2416" y="33162"/>
                    <a:pt x="2355" y="33162"/>
                  </a:cubicBezTo>
                  <a:cubicBezTo>
                    <a:pt x="2259" y="33162"/>
                    <a:pt x="2153" y="33206"/>
                    <a:pt x="2087" y="33272"/>
                  </a:cubicBezTo>
                  <a:cubicBezTo>
                    <a:pt x="1980" y="33435"/>
                    <a:pt x="1980" y="33649"/>
                    <a:pt x="2142" y="33756"/>
                  </a:cubicBezTo>
                  <a:lnTo>
                    <a:pt x="21204" y="47301"/>
                  </a:lnTo>
                  <a:cubicBezTo>
                    <a:pt x="22219" y="53567"/>
                    <a:pt x="22648" y="59187"/>
                    <a:pt x="22811" y="63899"/>
                  </a:cubicBezTo>
                  <a:lnTo>
                    <a:pt x="2729" y="49335"/>
                  </a:lnTo>
                  <a:cubicBezTo>
                    <a:pt x="2658" y="49287"/>
                    <a:pt x="2576" y="49261"/>
                    <a:pt x="2498" y="49261"/>
                  </a:cubicBezTo>
                  <a:cubicBezTo>
                    <a:pt x="2400" y="49261"/>
                    <a:pt x="2309" y="49301"/>
                    <a:pt x="2250" y="49391"/>
                  </a:cubicBezTo>
                  <a:cubicBezTo>
                    <a:pt x="2142" y="49549"/>
                    <a:pt x="2142" y="49764"/>
                    <a:pt x="2301" y="49871"/>
                  </a:cubicBezTo>
                  <a:lnTo>
                    <a:pt x="22811" y="64756"/>
                  </a:lnTo>
                  <a:cubicBezTo>
                    <a:pt x="23025" y="72895"/>
                    <a:pt x="22326" y="78035"/>
                    <a:pt x="22275" y="78198"/>
                  </a:cubicBezTo>
                  <a:cubicBezTo>
                    <a:pt x="22275" y="78305"/>
                    <a:pt x="22326" y="78412"/>
                    <a:pt x="22434" y="78463"/>
                  </a:cubicBezTo>
                  <a:cubicBezTo>
                    <a:pt x="22489" y="78519"/>
                    <a:pt x="22541" y="78570"/>
                    <a:pt x="22596" y="78570"/>
                  </a:cubicBezTo>
                  <a:cubicBezTo>
                    <a:pt x="22755" y="78570"/>
                    <a:pt x="22918" y="78463"/>
                    <a:pt x="22969" y="78249"/>
                  </a:cubicBezTo>
                  <a:cubicBezTo>
                    <a:pt x="22969" y="78142"/>
                    <a:pt x="23667" y="72950"/>
                    <a:pt x="23504" y="64756"/>
                  </a:cubicBezTo>
                  <a:cubicBezTo>
                    <a:pt x="23560" y="64649"/>
                    <a:pt x="23560" y="64542"/>
                    <a:pt x="23504" y="64435"/>
                  </a:cubicBezTo>
                  <a:cubicBezTo>
                    <a:pt x="23453" y="62777"/>
                    <a:pt x="23346" y="60956"/>
                    <a:pt x="23239" y="59029"/>
                  </a:cubicBezTo>
                  <a:lnTo>
                    <a:pt x="32928" y="37825"/>
                  </a:lnTo>
                  <a:cubicBezTo>
                    <a:pt x="33035" y="37663"/>
                    <a:pt x="32928" y="37449"/>
                    <a:pt x="32770" y="37397"/>
                  </a:cubicBezTo>
                  <a:cubicBezTo>
                    <a:pt x="32715" y="37361"/>
                    <a:pt x="32654" y="37343"/>
                    <a:pt x="32596" y="37343"/>
                  </a:cubicBezTo>
                  <a:cubicBezTo>
                    <a:pt x="32481" y="37343"/>
                    <a:pt x="32375" y="37413"/>
                    <a:pt x="32341" y="37556"/>
                  </a:cubicBezTo>
                  <a:lnTo>
                    <a:pt x="23132" y="57688"/>
                  </a:lnTo>
                  <a:cubicBezTo>
                    <a:pt x="22862" y="54475"/>
                    <a:pt x="22434" y="50997"/>
                    <a:pt x="21847" y="47301"/>
                  </a:cubicBezTo>
                  <a:cubicBezTo>
                    <a:pt x="21898" y="47194"/>
                    <a:pt x="21847" y="47035"/>
                    <a:pt x="21791" y="46979"/>
                  </a:cubicBezTo>
                  <a:cubicBezTo>
                    <a:pt x="21363" y="44302"/>
                    <a:pt x="20776" y="41574"/>
                    <a:pt x="20133" y="38734"/>
                  </a:cubicBezTo>
                  <a:lnTo>
                    <a:pt x="27629" y="21707"/>
                  </a:lnTo>
                  <a:cubicBezTo>
                    <a:pt x="27737" y="21548"/>
                    <a:pt x="27629" y="21334"/>
                    <a:pt x="27467" y="21278"/>
                  </a:cubicBezTo>
                  <a:cubicBezTo>
                    <a:pt x="27423" y="21248"/>
                    <a:pt x="27374" y="21235"/>
                    <a:pt x="27326" y="21235"/>
                  </a:cubicBezTo>
                  <a:cubicBezTo>
                    <a:pt x="27201" y="21235"/>
                    <a:pt x="27079" y="21324"/>
                    <a:pt x="27038" y="21441"/>
                  </a:cubicBezTo>
                  <a:lnTo>
                    <a:pt x="19863" y="37718"/>
                  </a:lnTo>
                  <a:cubicBezTo>
                    <a:pt x="19062" y="34557"/>
                    <a:pt x="18099" y="31345"/>
                    <a:pt x="16972" y="28025"/>
                  </a:cubicBezTo>
                  <a:cubicBezTo>
                    <a:pt x="16972" y="27918"/>
                    <a:pt x="16921" y="27811"/>
                    <a:pt x="16865" y="27759"/>
                  </a:cubicBezTo>
                  <a:cubicBezTo>
                    <a:pt x="16385" y="26311"/>
                    <a:pt x="15794" y="24919"/>
                    <a:pt x="15259" y="23476"/>
                  </a:cubicBezTo>
                  <a:lnTo>
                    <a:pt x="20827" y="7571"/>
                  </a:lnTo>
                  <a:cubicBezTo>
                    <a:pt x="20883" y="7413"/>
                    <a:pt x="20776" y="7198"/>
                    <a:pt x="20613" y="7143"/>
                  </a:cubicBezTo>
                  <a:cubicBezTo>
                    <a:pt x="20586" y="7134"/>
                    <a:pt x="20557" y="7130"/>
                    <a:pt x="20527" y="7130"/>
                  </a:cubicBezTo>
                  <a:cubicBezTo>
                    <a:pt x="20386" y="7130"/>
                    <a:pt x="20231" y="7226"/>
                    <a:pt x="20185" y="7357"/>
                  </a:cubicBezTo>
                  <a:lnTo>
                    <a:pt x="14886" y="22512"/>
                  </a:lnTo>
                  <a:cubicBezTo>
                    <a:pt x="11780" y="15016"/>
                    <a:pt x="7655" y="7413"/>
                    <a:pt x="2142" y="131"/>
                  </a:cubicBezTo>
                  <a:cubicBezTo>
                    <a:pt x="2053" y="41"/>
                    <a:pt x="1964" y="0"/>
                    <a:pt x="187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31" name="Google Shape;231;p8"/>
          <p:cNvSpPr txBox="1">
            <a:spLocks noGrp="1"/>
          </p:cNvSpPr>
          <p:nvPr>
            <p:ph type="title"/>
          </p:nvPr>
        </p:nvSpPr>
        <p:spPr>
          <a:xfrm>
            <a:off x="4354175" y="1750750"/>
            <a:ext cx="4039500" cy="1641900"/>
          </a:xfrm>
          <a:prstGeom prst="rect">
            <a:avLst/>
          </a:prstGeom>
        </p:spPr>
        <p:txBody>
          <a:bodyPr spcFirstLastPara="1" wrap="square" lIns="91425" tIns="91425" rIns="91425" bIns="91425" anchor="b" anchorCtr="0">
            <a:noAutofit/>
          </a:bodyPr>
          <a:lstStyle>
            <a:lvl1pPr lvl="0" algn="l">
              <a:lnSpc>
                <a:spcPct val="80000"/>
              </a:lnSpc>
              <a:spcBef>
                <a:spcPts val="0"/>
              </a:spcBef>
              <a:spcAft>
                <a:spcPts val="0"/>
              </a:spcAft>
              <a:buSzPts val="4800"/>
              <a:buNone/>
              <a:defRPr sz="60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Blank" type="blank">
  <p:cSld name="BLANK">
    <p:bg>
      <p:bgPr>
        <a:solidFill>
          <a:schemeClr val="accent6"/>
        </a:solidFill>
        <a:effectLst/>
      </p:bgPr>
    </p:bg>
    <p:spTree>
      <p:nvGrpSpPr>
        <p:cNvPr id="1" name="Shape 292"/>
        <p:cNvGrpSpPr/>
        <p:nvPr/>
      </p:nvGrpSpPr>
      <p:grpSpPr>
        <a:xfrm>
          <a:off x="0" y="0"/>
          <a:ext cx="0" cy="0"/>
          <a:chOff x="0" y="0"/>
          <a:chExt cx="0" cy="0"/>
        </a:xfrm>
      </p:grpSpPr>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ext">
  <p:cSld name="CUSTOM">
    <p:spTree>
      <p:nvGrpSpPr>
        <p:cNvPr id="1" name="Shape 461"/>
        <p:cNvGrpSpPr/>
        <p:nvPr/>
      </p:nvGrpSpPr>
      <p:grpSpPr>
        <a:xfrm>
          <a:off x="0" y="0"/>
          <a:ext cx="0" cy="0"/>
          <a:chOff x="0" y="0"/>
          <a:chExt cx="0" cy="0"/>
        </a:xfrm>
      </p:grpSpPr>
      <p:sp>
        <p:nvSpPr>
          <p:cNvPr id="462" name="Google Shape;462;p18"/>
          <p:cNvSpPr txBox="1">
            <a:spLocks noGrp="1"/>
          </p:cNvSpPr>
          <p:nvPr>
            <p:ph type="title"/>
          </p:nvPr>
        </p:nvSpPr>
        <p:spPr>
          <a:xfrm>
            <a:off x="5086350" y="953250"/>
            <a:ext cx="2828400" cy="2184900"/>
          </a:xfrm>
          <a:prstGeom prst="rect">
            <a:avLst/>
          </a:prstGeom>
        </p:spPr>
        <p:txBody>
          <a:bodyPr spcFirstLastPara="1" wrap="square" lIns="91425" tIns="91425" rIns="91425" bIns="91425" anchor="b" anchorCtr="0">
            <a:noAutofit/>
          </a:bodyPr>
          <a:lstStyle>
            <a:lvl1pPr lvl="0" algn="l" rtl="0">
              <a:spcBef>
                <a:spcPts val="0"/>
              </a:spcBef>
              <a:spcAft>
                <a:spcPts val="0"/>
              </a:spcAft>
              <a:buSzPts val="3200"/>
              <a:buNone/>
              <a:defRPr/>
            </a:lvl1pPr>
            <a:lvl2pPr lvl="1" rtl="0">
              <a:spcBef>
                <a:spcPts val="0"/>
              </a:spcBef>
              <a:spcAft>
                <a:spcPts val="0"/>
              </a:spcAft>
              <a:buSzPts val="3200"/>
              <a:buNone/>
              <a:defRPr/>
            </a:lvl2pPr>
            <a:lvl3pPr lvl="2" rtl="0">
              <a:spcBef>
                <a:spcPts val="0"/>
              </a:spcBef>
              <a:spcAft>
                <a:spcPts val="0"/>
              </a:spcAft>
              <a:buSzPts val="3200"/>
              <a:buNone/>
              <a:defRPr/>
            </a:lvl3pPr>
            <a:lvl4pPr lvl="3" rtl="0">
              <a:spcBef>
                <a:spcPts val="0"/>
              </a:spcBef>
              <a:spcAft>
                <a:spcPts val="0"/>
              </a:spcAft>
              <a:buSzPts val="3200"/>
              <a:buNone/>
              <a:defRPr/>
            </a:lvl4pPr>
            <a:lvl5pPr lvl="4" rtl="0">
              <a:spcBef>
                <a:spcPts val="0"/>
              </a:spcBef>
              <a:spcAft>
                <a:spcPts val="0"/>
              </a:spcAft>
              <a:buSzPts val="3200"/>
              <a:buNone/>
              <a:defRPr/>
            </a:lvl5pPr>
            <a:lvl6pPr lvl="5" rtl="0">
              <a:spcBef>
                <a:spcPts val="0"/>
              </a:spcBef>
              <a:spcAft>
                <a:spcPts val="0"/>
              </a:spcAft>
              <a:buSzPts val="3200"/>
              <a:buNone/>
              <a:defRPr/>
            </a:lvl6pPr>
            <a:lvl7pPr lvl="6" rtl="0">
              <a:spcBef>
                <a:spcPts val="0"/>
              </a:spcBef>
              <a:spcAft>
                <a:spcPts val="0"/>
              </a:spcAft>
              <a:buSzPts val="3200"/>
              <a:buNone/>
              <a:defRPr/>
            </a:lvl7pPr>
            <a:lvl8pPr lvl="7" rtl="0">
              <a:spcBef>
                <a:spcPts val="0"/>
              </a:spcBef>
              <a:spcAft>
                <a:spcPts val="0"/>
              </a:spcAft>
              <a:buSzPts val="3200"/>
              <a:buNone/>
              <a:defRPr/>
            </a:lvl8pPr>
            <a:lvl9pPr lvl="8" rtl="0">
              <a:spcBef>
                <a:spcPts val="0"/>
              </a:spcBef>
              <a:spcAft>
                <a:spcPts val="0"/>
              </a:spcAft>
              <a:buSzPts val="3200"/>
              <a:buNone/>
              <a:defRPr/>
            </a:lvl9pPr>
          </a:lstStyle>
          <a:p>
            <a:endParaRPr/>
          </a:p>
        </p:txBody>
      </p:sp>
      <p:sp>
        <p:nvSpPr>
          <p:cNvPr id="463" name="Google Shape;463;p18"/>
          <p:cNvSpPr txBox="1">
            <a:spLocks noGrp="1"/>
          </p:cNvSpPr>
          <p:nvPr>
            <p:ph type="subTitle" idx="1"/>
          </p:nvPr>
        </p:nvSpPr>
        <p:spPr>
          <a:xfrm>
            <a:off x="5086350" y="3138125"/>
            <a:ext cx="2828400" cy="10521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a:lvl1pPr>
            <a:lvl2pPr lvl="1" algn="ctr" rtl="0">
              <a:lnSpc>
                <a:spcPct val="100000"/>
              </a:lnSpc>
              <a:spcBef>
                <a:spcPts val="0"/>
              </a:spcBef>
              <a:spcAft>
                <a:spcPts val="0"/>
              </a:spcAft>
              <a:buSzPts val="1400"/>
              <a:buFont typeface="Lexend Deca SemiBold"/>
              <a:buNone/>
              <a:defRPr>
                <a:latin typeface="Lexend Deca SemiBold"/>
                <a:ea typeface="Lexend Deca SemiBold"/>
                <a:cs typeface="Lexend Deca SemiBold"/>
                <a:sym typeface="Lexend Deca SemiBold"/>
              </a:defRPr>
            </a:lvl2pPr>
            <a:lvl3pPr lvl="2" algn="ctr" rtl="0">
              <a:lnSpc>
                <a:spcPct val="100000"/>
              </a:lnSpc>
              <a:spcBef>
                <a:spcPts val="1600"/>
              </a:spcBef>
              <a:spcAft>
                <a:spcPts val="0"/>
              </a:spcAft>
              <a:buSzPts val="1400"/>
              <a:buFont typeface="Lexend Deca SemiBold"/>
              <a:buNone/>
              <a:defRPr>
                <a:latin typeface="Lexend Deca SemiBold"/>
                <a:ea typeface="Lexend Deca SemiBold"/>
                <a:cs typeface="Lexend Deca SemiBold"/>
                <a:sym typeface="Lexend Deca SemiBold"/>
              </a:defRPr>
            </a:lvl3pPr>
            <a:lvl4pPr lvl="3" algn="ctr" rtl="0">
              <a:lnSpc>
                <a:spcPct val="100000"/>
              </a:lnSpc>
              <a:spcBef>
                <a:spcPts val="1600"/>
              </a:spcBef>
              <a:spcAft>
                <a:spcPts val="0"/>
              </a:spcAft>
              <a:buSzPts val="1400"/>
              <a:buFont typeface="Lexend Deca SemiBold"/>
              <a:buNone/>
              <a:defRPr>
                <a:latin typeface="Lexend Deca SemiBold"/>
                <a:ea typeface="Lexend Deca SemiBold"/>
                <a:cs typeface="Lexend Deca SemiBold"/>
                <a:sym typeface="Lexend Deca SemiBold"/>
              </a:defRPr>
            </a:lvl4pPr>
            <a:lvl5pPr lvl="4" algn="ctr" rtl="0">
              <a:lnSpc>
                <a:spcPct val="100000"/>
              </a:lnSpc>
              <a:spcBef>
                <a:spcPts val="1600"/>
              </a:spcBef>
              <a:spcAft>
                <a:spcPts val="0"/>
              </a:spcAft>
              <a:buSzPts val="1400"/>
              <a:buFont typeface="Lexend Deca SemiBold"/>
              <a:buNone/>
              <a:defRPr>
                <a:latin typeface="Lexend Deca SemiBold"/>
                <a:ea typeface="Lexend Deca SemiBold"/>
                <a:cs typeface="Lexend Deca SemiBold"/>
                <a:sym typeface="Lexend Deca SemiBold"/>
              </a:defRPr>
            </a:lvl5pPr>
            <a:lvl6pPr lvl="5" algn="ctr" rtl="0">
              <a:lnSpc>
                <a:spcPct val="100000"/>
              </a:lnSpc>
              <a:spcBef>
                <a:spcPts val="1600"/>
              </a:spcBef>
              <a:spcAft>
                <a:spcPts val="0"/>
              </a:spcAft>
              <a:buSzPts val="1400"/>
              <a:buFont typeface="Lexend Deca SemiBold"/>
              <a:buNone/>
              <a:defRPr>
                <a:latin typeface="Lexend Deca SemiBold"/>
                <a:ea typeface="Lexend Deca SemiBold"/>
                <a:cs typeface="Lexend Deca SemiBold"/>
                <a:sym typeface="Lexend Deca SemiBold"/>
              </a:defRPr>
            </a:lvl6pPr>
            <a:lvl7pPr lvl="6" algn="ctr" rtl="0">
              <a:lnSpc>
                <a:spcPct val="100000"/>
              </a:lnSpc>
              <a:spcBef>
                <a:spcPts val="1600"/>
              </a:spcBef>
              <a:spcAft>
                <a:spcPts val="0"/>
              </a:spcAft>
              <a:buSzPts val="1400"/>
              <a:buFont typeface="Lexend Deca SemiBold"/>
              <a:buNone/>
              <a:defRPr>
                <a:latin typeface="Lexend Deca SemiBold"/>
                <a:ea typeface="Lexend Deca SemiBold"/>
                <a:cs typeface="Lexend Deca SemiBold"/>
                <a:sym typeface="Lexend Deca SemiBold"/>
              </a:defRPr>
            </a:lvl7pPr>
            <a:lvl8pPr lvl="7" algn="ctr" rtl="0">
              <a:lnSpc>
                <a:spcPct val="100000"/>
              </a:lnSpc>
              <a:spcBef>
                <a:spcPts val="1600"/>
              </a:spcBef>
              <a:spcAft>
                <a:spcPts val="0"/>
              </a:spcAft>
              <a:buSzPts val="1400"/>
              <a:buFont typeface="Lexend Deca SemiBold"/>
              <a:buNone/>
              <a:defRPr>
                <a:latin typeface="Lexend Deca SemiBold"/>
                <a:ea typeface="Lexend Deca SemiBold"/>
                <a:cs typeface="Lexend Deca SemiBold"/>
                <a:sym typeface="Lexend Deca SemiBold"/>
              </a:defRPr>
            </a:lvl8pPr>
            <a:lvl9pPr lvl="8" algn="ctr" rtl="0">
              <a:lnSpc>
                <a:spcPct val="100000"/>
              </a:lnSpc>
              <a:spcBef>
                <a:spcPts val="1600"/>
              </a:spcBef>
              <a:spcAft>
                <a:spcPts val="1600"/>
              </a:spcAft>
              <a:buSzPts val="1400"/>
              <a:buFont typeface="Lexend Deca SemiBold"/>
              <a:buNone/>
              <a:defRPr>
                <a:latin typeface="Lexend Deca SemiBold"/>
                <a:ea typeface="Lexend Deca SemiBold"/>
                <a:cs typeface="Lexend Deca SemiBold"/>
                <a:sym typeface="Lexend Deca SemiBold"/>
              </a:defRPr>
            </a:lvl9pPr>
          </a:lstStyle>
          <a:p>
            <a:endParaRPr/>
          </a:p>
        </p:txBody>
      </p:sp>
      <p:sp>
        <p:nvSpPr>
          <p:cNvPr id="464" name="Google Shape;464;p18"/>
          <p:cNvSpPr>
            <a:spLocks noGrp="1"/>
          </p:cNvSpPr>
          <p:nvPr>
            <p:ph type="pic" idx="2"/>
          </p:nvPr>
        </p:nvSpPr>
        <p:spPr>
          <a:xfrm>
            <a:off x="1104675" y="817050"/>
            <a:ext cx="3513600" cy="3509400"/>
          </a:xfrm>
          <a:prstGeom prst="ellipse">
            <a:avLst/>
          </a:prstGeom>
          <a:noFill/>
          <a:ln>
            <a:noFill/>
          </a:ln>
        </p:spPr>
        <p:txBody>
          <a:bodyPr/>
          <a:lstStyle/>
          <a:p>
            <a:endParaRPr lang="ar-SA"/>
          </a:p>
        </p:txBody>
      </p:sp>
      <p:sp>
        <p:nvSpPr>
          <p:cNvPr id="465" name="Google Shape;465;p18"/>
          <p:cNvSpPr/>
          <p:nvPr/>
        </p:nvSpPr>
        <p:spPr>
          <a:xfrm flipH="1">
            <a:off x="7283365" y="3981325"/>
            <a:ext cx="1863510" cy="1162177"/>
          </a:xfrm>
          <a:custGeom>
            <a:avLst/>
            <a:gdLst/>
            <a:ahLst/>
            <a:cxnLst/>
            <a:rect l="l" t="t" r="r" b="b"/>
            <a:pathLst>
              <a:path w="44977" h="23809" extrusionOk="0">
                <a:moveTo>
                  <a:pt x="1" y="0"/>
                </a:moveTo>
                <a:lnTo>
                  <a:pt x="1" y="23809"/>
                </a:lnTo>
                <a:lnTo>
                  <a:pt x="44976" y="23809"/>
                </a:lnTo>
                <a:cubicBezTo>
                  <a:pt x="41589" y="17071"/>
                  <a:pt x="35270" y="11632"/>
                  <a:pt x="28241" y="9667"/>
                </a:cubicBezTo>
                <a:cubicBezTo>
                  <a:pt x="19705" y="7280"/>
                  <a:pt x="7070" y="6025"/>
                  <a:pt x="1" y="0"/>
                </a:cubicBezTo>
                <a:close/>
              </a:path>
            </a:pathLst>
          </a:custGeom>
          <a:solidFill>
            <a:srgbClr val="64A532">
              <a:alpha val="100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66" name="Google Shape;466;p18"/>
          <p:cNvGrpSpPr/>
          <p:nvPr/>
        </p:nvGrpSpPr>
        <p:grpSpPr>
          <a:xfrm>
            <a:off x="73189" y="3750499"/>
            <a:ext cx="1031474" cy="1498520"/>
            <a:chOff x="73189" y="3750499"/>
            <a:chExt cx="1031474" cy="1498520"/>
          </a:xfrm>
        </p:grpSpPr>
        <p:grpSp>
          <p:nvGrpSpPr>
            <p:cNvPr id="467" name="Google Shape;467;p18"/>
            <p:cNvGrpSpPr/>
            <p:nvPr/>
          </p:nvGrpSpPr>
          <p:grpSpPr>
            <a:xfrm flipH="1">
              <a:off x="630279" y="4307450"/>
              <a:ext cx="474383" cy="941563"/>
              <a:chOff x="94617" y="4216700"/>
              <a:chExt cx="474383" cy="941563"/>
            </a:xfrm>
          </p:grpSpPr>
          <p:sp>
            <p:nvSpPr>
              <p:cNvPr id="468" name="Google Shape;468;p18"/>
              <p:cNvSpPr/>
              <p:nvPr/>
            </p:nvSpPr>
            <p:spPr>
              <a:xfrm flipH="1">
                <a:off x="314908" y="4714755"/>
                <a:ext cx="146742" cy="443508"/>
              </a:xfrm>
              <a:custGeom>
                <a:avLst/>
                <a:gdLst/>
                <a:ahLst/>
                <a:cxnLst/>
                <a:rect l="l" t="t" r="r" b="b"/>
                <a:pathLst>
                  <a:path w="5632" h="17022" extrusionOk="0">
                    <a:moveTo>
                      <a:pt x="5051" y="0"/>
                    </a:moveTo>
                    <a:cubicBezTo>
                      <a:pt x="4757" y="0"/>
                      <a:pt x="4458" y="192"/>
                      <a:pt x="4458" y="575"/>
                    </a:cubicBezTo>
                    <a:cubicBezTo>
                      <a:pt x="4313" y="6087"/>
                      <a:pt x="2684" y="11644"/>
                      <a:pt x="192" y="16481"/>
                    </a:cubicBezTo>
                    <a:cubicBezTo>
                      <a:pt x="1" y="16842"/>
                      <a:pt x="168" y="17022"/>
                      <a:pt x="426" y="17022"/>
                    </a:cubicBezTo>
                    <a:cubicBezTo>
                      <a:pt x="684" y="17022"/>
                      <a:pt x="1032" y="16842"/>
                      <a:pt x="1200" y="16481"/>
                    </a:cubicBezTo>
                    <a:cubicBezTo>
                      <a:pt x="3788" y="11499"/>
                      <a:pt x="5512" y="6278"/>
                      <a:pt x="5608" y="575"/>
                    </a:cubicBezTo>
                    <a:cubicBezTo>
                      <a:pt x="5631" y="192"/>
                      <a:pt x="5344" y="0"/>
                      <a:pt x="505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9" name="Google Shape;469;p18"/>
              <p:cNvSpPr/>
              <p:nvPr/>
            </p:nvSpPr>
            <p:spPr>
              <a:xfrm flipH="1">
                <a:off x="373456" y="4235382"/>
                <a:ext cx="155600" cy="381680"/>
              </a:xfrm>
              <a:custGeom>
                <a:avLst/>
                <a:gdLst/>
                <a:ahLst/>
                <a:cxnLst/>
                <a:rect l="l" t="t" r="r" b="b"/>
                <a:pathLst>
                  <a:path w="5972" h="14649" extrusionOk="0">
                    <a:moveTo>
                      <a:pt x="913" y="0"/>
                    </a:moveTo>
                    <a:cubicBezTo>
                      <a:pt x="434" y="0"/>
                      <a:pt x="1" y="433"/>
                      <a:pt x="1" y="912"/>
                    </a:cubicBezTo>
                    <a:cubicBezTo>
                      <a:pt x="1" y="1438"/>
                      <a:pt x="434" y="1871"/>
                      <a:pt x="913" y="1871"/>
                    </a:cubicBezTo>
                    <a:cubicBezTo>
                      <a:pt x="2684" y="5941"/>
                      <a:pt x="4504" y="10016"/>
                      <a:pt x="5367" y="14423"/>
                    </a:cubicBezTo>
                    <a:cubicBezTo>
                      <a:pt x="5387" y="14580"/>
                      <a:pt x="5495" y="14648"/>
                      <a:pt x="5612" y="14648"/>
                    </a:cubicBezTo>
                    <a:cubicBezTo>
                      <a:pt x="5782" y="14648"/>
                      <a:pt x="5971" y="14505"/>
                      <a:pt x="5942" y="14278"/>
                    </a:cubicBezTo>
                    <a:cubicBezTo>
                      <a:pt x="5079" y="9870"/>
                      <a:pt x="3259" y="5750"/>
                      <a:pt x="1488" y="1629"/>
                    </a:cubicBezTo>
                    <a:cubicBezTo>
                      <a:pt x="1725" y="1487"/>
                      <a:pt x="1871" y="1200"/>
                      <a:pt x="1871" y="912"/>
                    </a:cubicBezTo>
                    <a:cubicBezTo>
                      <a:pt x="1871" y="433"/>
                      <a:pt x="1438" y="0"/>
                      <a:pt x="91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0" name="Google Shape;470;p18"/>
              <p:cNvSpPr/>
              <p:nvPr/>
            </p:nvSpPr>
            <p:spPr>
              <a:xfrm flipH="1">
                <a:off x="307427" y="4216700"/>
                <a:ext cx="68030" cy="335771"/>
              </a:xfrm>
              <a:custGeom>
                <a:avLst/>
                <a:gdLst/>
                <a:ahLst/>
                <a:cxnLst/>
                <a:rect l="l" t="t" r="r" b="b"/>
                <a:pathLst>
                  <a:path w="2611" h="12887" extrusionOk="0">
                    <a:moveTo>
                      <a:pt x="1292" y="0"/>
                    </a:moveTo>
                    <a:cubicBezTo>
                      <a:pt x="47" y="0"/>
                      <a:pt x="1" y="1821"/>
                      <a:pt x="1101" y="1963"/>
                    </a:cubicBezTo>
                    <a:cubicBezTo>
                      <a:pt x="1292" y="5508"/>
                      <a:pt x="1630" y="9054"/>
                      <a:pt x="2013" y="12599"/>
                    </a:cubicBezTo>
                    <a:cubicBezTo>
                      <a:pt x="2036" y="12791"/>
                      <a:pt x="2191" y="12887"/>
                      <a:pt x="2335" y="12887"/>
                    </a:cubicBezTo>
                    <a:cubicBezTo>
                      <a:pt x="2479" y="12887"/>
                      <a:pt x="2611" y="12791"/>
                      <a:pt x="2588" y="12599"/>
                    </a:cubicBezTo>
                    <a:cubicBezTo>
                      <a:pt x="2204" y="9054"/>
                      <a:pt x="1867" y="5508"/>
                      <a:pt x="1725" y="1917"/>
                    </a:cubicBezTo>
                    <a:cubicBezTo>
                      <a:pt x="2588" y="1534"/>
                      <a:pt x="2442" y="0"/>
                      <a:pt x="129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1" name="Google Shape;471;p18"/>
              <p:cNvSpPr/>
              <p:nvPr/>
            </p:nvSpPr>
            <p:spPr>
              <a:xfrm flipH="1">
                <a:off x="163209" y="4219201"/>
                <a:ext cx="120504" cy="373212"/>
              </a:xfrm>
              <a:custGeom>
                <a:avLst/>
                <a:gdLst/>
                <a:ahLst/>
                <a:cxnLst/>
                <a:rect l="l" t="t" r="r" b="b"/>
                <a:pathLst>
                  <a:path w="4625" h="14324" extrusionOk="0">
                    <a:moveTo>
                      <a:pt x="3041" y="0"/>
                    </a:moveTo>
                    <a:cubicBezTo>
                      <a:pt x="1750" y="0"/>
                      <a:pt x="1462" y="1629"/>
                      <a:pt x="2275" y="2250"/>
                    </a:cubicBezTo>
                    <a:cubicBezTo>
                      <a:pt x="887" y="6037"/>
                      <a:pt x="263" y="10012"/>
                      <a:pt x="25" y="14036"/>
                    </a:cubicBezTo>
                    <a:cubicBezTo>
                      <a:pt x="0" y="14228"/>
                      <a:pt x="144" y="14324"/>
                      <a:pt x="294" y="14324"/>
                    </a:cubicBezTo>
                    <a:cubicBezTo>
                      <a:pt x="444" y="14324"/>
                      <a:pt x="600" y="14228"/>
                      <a:pt x="600" y="14036"/>
                    </a:cubicBezTo>
                    <a:cubicBezTo>
                      <a:pt x="838" y="10108"/>
                      <a:pt x="1462" y="6179"/>
                      <a:pt x="2850" y="2492"/>
                    </a:cubicBezTo>
                    <a:lnTo>
                      <a:pt x="3041" y="2492"/>
                    </a:lnTo>
                    <a:cubicBezTo>
                      <a:pt x="4624" y="2492"/>
                      <a:pt x="4624" y="0"/>
                      <a:pt x="304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2" name="Google Shape;472;p18"/>
              <p:cNvSpPr/>
              <p:nvPr/>
            </p:nvSpPr>
            <p:spPr>
              <a:xfrm flipH="1">
                <a:off x="94617" y="4352346"/>
                <a:ext cx="474383" cy="302499"/>
              </a:xfrm>
              <a:custGeom>
                <a:avLst/>
                <a:gdLst/>
                <a:ahLst/>
                <a:cxnLst/>
                <a:rect l="l" t="t" r="r" b="b"/>
                <a:pathLst>
                  <a:path w="18207" h="11610" extrusionOk="0">
                    <a:moveTo>
                      <a:pt x="14552" y="1"/>
                    </a:moveTo>
                    <a:cubicBezTo>
                      <a:pt x="14294" y="1"/>
                      <a:pt x="14027" y="36"/>
                      <a:pt x="13753" y="111"/>
                    </a:cubicBezTo>
                    <a:cubicBezTo>
                      <a:pt x="11645" y="735"/>
                      <a:pt x="11020" y="2890"/>
                      <a:pt x="10733" y="4710"/>
                    </a:cubicBezTo>
                    <a:cubicBezTo>
                      <a:pt x="10733" y="3177"/>
                      <a:pt x="10253" y="877"/>
                      <a:pt x="8578" y="256"/>
                    </a:cubicBezTo>
                    <a:cubicBezTo>
                      <a:pt x="8301" y="160"/>
                      <a:pt x="8056" y="116"/>
                      <a:pt x="7839" y="116"/>
                    </a:cubicBezTo>
                    <a:cubicBezTo>
                      <a:pt x="5998" y="116"/>
                      <a:pt x="6219" y="3292"/>
                      <a:pt x="6133" y="4664"/>
                    </a:cubicBezTo>
                    <a:cubicBezTo>
                      <a:pt x="5462" y="3447"/>
                      <a:pt x="3975" y="2059"/>
                      <a:pt x="2605" y="2059"/>
                    </a:cubicBezTo>
                    <a:cubicBezTo>
                      <a:pt x="1926" y="2059"/>
                      <a:pt x="1275" y="2400"/>
                      <a:pt x="767" y="3273"/>
                    </a:cubicBezTo>
                    <a:cubicBezTo>
                      <a:pt x="0" y="4518"/>
                      <a:pt x="480" y="6339"/>
                      <a:pt x="913" y="7585"/>
                    </a:cubicBezTo>
                    <a:cubicBezTo>
                      <a:pt x="1534" y="9455"/>
                      <a:pt x="2733" y="10413"/>
                      <a:pt x="4266" y="11609"/>
                    </a:cubicBezTo>
                    <a:lnTo>
                      <a:pt x="13657" y="11609"/>
                    </a:lnTo>
                    <a:cubicBezTo>
                      <a:pt x="16148" y="9693"/>
                      <a:pt x="18207" y="6389"/>
                      <a:pt x="17777" y="3273"/>
                    </a:cubicBezTo>
                    <a:cubicBezTo>
                      <a:pt x="17567" y="1566"/>
                      <a:pt x="16273" y="1"/>
                      <a:pt x="1455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3" name="Google Shape;473;p18"/>
              <p:cNvSpPr/>
              <p:nvPr/>
            </p:nvSpPr>
            <p:spPr>
              <a:xfrm flipH="1">
                <a:off x="163217" y="4540546"/>
                <a:ext cx="329596" cy="201457"/>
              </a:xfrm>
              <a:custGeom>
                <a:avLst/>
                <a:gdLst/>
                <a:ahLst/>
                <a:cxnLst/>
                <a:rect l="l" t="t" r="r" b="b"/>
                <a:pathLst>
                  <a:path w="12650" h="7732" extrusionOk="0">
                    <a:moveTo>
                      <a:pt x="7832" y="1"/>
                    </a:moveTo>
                    <a:cubicBezTo>
                      <a:pt x="6797" y="1"/>
                      <a:pt x="6065" y="1846"/>
                      <a:pt x="5796" y="2520"/>
                    </a:cubicBezTo>
                    <a:cubicBezTo>
                      <a:pt x="5509" y="1895"/>
                      <a:pt x="5221" y="220"/>
                      <a:pt x="4313" y="74"/>
                    </a:cubicBezTo>
                    <a:cubicBezTo>
                      <a:pt x="4199" y="43"/>
                      <a:pt x="4095" y="28"/>
                      <a:pt x="4000" y="28"/>
                    </a:cubicBezTo>
                    <a:cubicBezTo>
                      <a:pt x="2945" y="28"/>
                      <a:pt x="3075" y="1858"/>
                      <a:pt x="3163" y="2520"/>
                    </a:cubicBezTo>
                    <a:cubicBezTo>
                      <a:pt x="2620" y="2085"/>
                      <a:pt x="1707" y="1558"/>
                      <a:pt x="1001" y="1558"/>
                    </a:cubicBezTo>
                    <a:cubicBezTo>
                      <a:pt x="461" y="1558"/>
                      <a:pt x="42" y="1866"/>
                      <a:pt x="1" y="2757"/>
                    </a:cubicBezTo>
                    <a:cubicBezTo>
                      <a:pt x="1" y="4195"/>
                      <a:pt x="1676" y="6303"/>
                      <a:pt x="2876" y="7023"/>
                    </a:cubicBezTo>
                    <a:cubicBezTo>
                      <a:pt x="3468" y="7410"/>
                      <a:pt x="4882" y="7732"/>
                      <a:pt x="6415" y="7732"/>
                    </a:cubicBezTo>
                    <a:cubicBezTo>
                      <a:pt x="8106" y="7732"/>
                      <a:pt x="9941" y="7339"/>
                      <a:pt x="10971" y="6207"/>
                    </a:cubicBezTo>
                    <a:cubicBezTo>
                      <a:pt x="11883" y="5203"/>
                      <a:pt x="12649" y="2999"/>
                      <a:pt x="12075" y="1657"/>
                    </a:cubicBezTo>
                    <a:cubicBezTo>
                      <a:pt x="11799" y="1079"/>
                      <a:pt x="11468" y="857"/>
                      <a:pt x="11125" y="857"/>
                    </a:cubicBezTo>
                    <a:cubicBezTo>
                      <a:pt x="10275" y="857"/>
                      <a:pt x="9350" y="2220"/>
                      <a:pt x="9008" y="2903"/>
                    </a:cubicBezTo>
                    <a:cubicBezTo>
                      <a:pt x="8767" y="2182"/>
                      <a:pt x="8912" y="220"/>
                      <a:pt x="8050" y="28"/>
                    </a:cubicBezTo>
                    <a:cubicBezTo>
                      <a:pt x="7976" y="10"/>
                      <a:pt x="7903" y="1"/>
                      <a:pt x="783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74" name="Google Shape;474;p18"/>
            <p:cNvGrpSpPr/>
            <p:nvPr/>
          </p:nvGrpSpPr>
          <p:grpSpPr>
            <a:xfrm flipH="1">
              <a:off x="73189" y="3750499"/>
              <a:ext cx="825843" cy="1498520"/>
              <a:chOff x="8301040" y="3656874"/>
              <a:chExt cx="877529" cy="1592307"/>
            </a:xfrm>
          </p:grpSpPr>
          <p:sp>
            <p:nvSpPr>
              <p:cNvPr id="475" name="Google Shape;475;p18"/>
              <p:cNvSpPr/>
              <p:nvPr/>
            </p:nvSpPr>
            <p:spPr>
              <a:xfrm rot="-712105" flipH="1">
                <a:off x="8406842" y="4113842"/>
                <a:ext cx="571106" cy="1088244"/>
              </a:xfrm>
              <a:custGeom>
                <a:avLst/>
                <a:gdLst/>
                <a:ahLst/>
                <a:cxnLst/>
                <a:rect l="l" t="t" r="r" b="b"/>
                <a:pathLst>
                  <a:path w="24106" h="45934" extrusionOk="0">
                    <a:moveTo>
                      <a:pt x="795" y="1"/>
                    </a:moveTo>
                    <a:cubicBezTo>
                      <a:pt x="386" y="1"/>
                      <a:pt x="0" y="264"/>
                      <a:pt x="25" y="809"/>
                    </a:cubicBezTo>
                    <a:cubicBezTo>
                      <a:pt x="1079" y="17915"/>
                      <a:pt x="11715" y="32959"/>
                      <a:pt x="22398" y="45653"/>
                    </a:cubicBezTo>
                    <a:cubicBezTo>
                      <a:pt x="22572" y="45851"/>
                      <a:pt x="22771" y="45933"/>
                      <a:pt x="22964" y="45933"/>
                    </a:cubicBezTo>
                    <a:cubicBezTo>
                      <a:pt x="23568" y="45933"/>
                      <a:pt x="24106" y="45122"/>
                      <a:pt x="23597" y="44503"/>
                    </a:cubicBezTo>
                    <a:cubicBezTo>
                      <a:pt x="13199" y="32142"/>
                      <a:pt x="2708" y="17436"/>
                      <a:pt x="1700" y="809"/>
                    </a:cubicBezTo>
                    <a:cubicBezTo>
                      <a:pt x="1652" y="276"/>
                      <a:pt x="1212" y="1"/>
                      <a:pt x="79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6" name="Google Shape;476;p18"/>
              <p:cNvSpPr/>
              <p:nvPr/>
            </p:nvSpPr>
            <p:spPr>
              <a:xfrm rot="-712105" flipH="1">
                <a:off x="8600176" y="3711626"/>
                <a:ext cx="437060" cy="340209"/>
              </a:xfrm>
              <a:custGeom>
                <a:avLst/>
                <a:gdLst/>
                <a:ahLst/>
                <a:cxnLst/>
                <a:rect l="l" t="t" r="r" b="b"/>
                <a:pathLst>
                  <a:path w="18448" h="14360" extrusionOk="0">
                    <a:moveTo>
                      <a:pt x="13789" y="0"/>
                    </a:moveTo>
                    <a:cubicBezTo>
                      <a:pt x="10479" y="0"/>
                      <a:pt x="9761" y="4305"/>
                      <a:pt x="8961" y="6840"/>
                    </a:cubicBezTo>
                    <a:cubicBezTo>
                      <a:pt x="8331" y="4768"/>
                      <a:pt x="7064" y="1089"/>
                      <a:pt x="4649" y="1089"/>
                    </a:cubicBezTo>
                    <a:cubicBezTo>
                      <a:pt x="4494" y="1089"/>
                      <a:pt x="4335" y="1105"/>
                      <a:pt x="4170" y="1136"/>
                    </a:cubicBezTo>
                    <a:cubicBezTo>
                      <a:pt x="1008" y="1807"/>
                      <a:pt x="0" y="4636"/>
                      <a:pt x="337" y="7173"/>
                    </a:cubicBezTo>
                    <a:lnTo>
                      <a:pt x="9153" y="14360"/>
                    </a:lnTo>
                    <a:lnTo>
                      <a:pt x="17919" y="8469"/>
                    </a:lnTo>
                    <a:cubicBezTo>
                      <a:pt x="18448" y="5831"/>
                      <a:pt x="17777" y="707"/>
                      <a:pt x="14615" y="82"/>
                    </a:cubicBezTo>
                    <a:cubicBezTo>
                      <a:pt x="14323" y="27"/>
                      <a:pt x="14048" y="0"/>
                      <a:pt x="1378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7" name="Google Shape;477;p18"/>
              <p:cNvSpPr/>
              <p:nvPr/>
            </p:nvSpPr>
            <p:spPr>
              <a:xfrm rot="-712105" flipH="1">
                <a:off x="8489327" y="3717608"/>
                <a:ext cx="643650" cy="510267"/>
              </a:xfrm>
              <a:custGeom>
                <a:avLst/>
                <a:gdLst/>
                <a:ahLst/>
                <a:cxnLst/>
                <a:rect l="l" t="t" r="r" b="b"/>
                <a:pathLst>
                  <a:path w="27168" h="21538" extrusionOk="0">
                    <a:moveTo>
                      <a:pt x="21727" y="1"/>
                    </a:moveTo>
                    <a:cubicBezTo>
                      <a:pt x="21334" y="1"/>
                      <a:pt x="20926" y="54"/>
                      <a:pt x="20506" y="169"/>
                    </a:cubicBezTo>
                    <a:cubicBezTo>
                      <a:pt x="17344" y="1031"/>
                      <a:pt x="16482" y="4339"/>
                      <a:pt x="16052" y="7022"/>
                    </a:cubicBezTo>
                    <a:cubicBezTo>
                      <a:pt x="16052" y="4768"/>
                      <a:pt x="15286" y="1273"/>
                      <a:pt x="12794" y="410"/>
                    </a:cubicBezTo>
                    <a:cubicBezTo>
                      <a:pt x="12361" y="252"/>
                      <a:pt x="11981" y="179"/>
                      <a:pt x="11647" y="179"/>
                    </a:cubicBezTo>
                    <a:cubicBezTo>
                      <a:pt x="8953" y="179"/>
                      <a:pt x="9279" y="4880"/>
                      <a:pt x="9153" y="6926"/>
                    </a:cubicBezTo>
                    <a:cubicBezTo>
                      <a:pt x="8130" y="5103"/>
                      <a:pt x="5912" y="3045"/>
                      <a:pt x="3867" y="3045"/>
                    </a:cubicBezTo>
                    <a:cubicBezTo>
                      <a:pt x="2847" y="3045"/>
                      <a:pt x="1869" y="3557"/>
                      <a:pt x="1104" y="4864"/>
                    </a:cubicBezTo>
                    <a:cubicBezTo>
                      <a:pt x="0" y="6735"/>
                      <a:pt x="862" y="9368"/>
                      <a:pt x="1296" y="11284"/>
                    </a:cubicBezTo>
                    <a:cubicBezTo>
                      <a:pt x="2491" y="16317"/>
                      <a:pt x="7858" y="21537"/>
                      <a:pt x="12649" y="21537"/>
                    </a:cubicBezTo>
                    <a:cubicBezTo>
                      <a:pt x="22039" y="21537"/>
                      <a:pt x="27168" y="9559"/>
                      <a:pt x="26497" y="4864"/>
                    </a:cubicBezTo>
                    <a:cubicBezTo>
                      <a:pt x="26204" y="2288"/>
                      <a:pt x="24292" y="1"/>
                      <a:pt x="2172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8" name="Google Shape;478;p18"/>
              <p:cNvSpPr/>
              <p:nvPr/>
            </p:nvSpPr>
            <p:spPr>
              <a:xfrm rot="-712105" flipH="1">
                <a:off x="8598245" y="3873635"/>
                <a:ext cx="430142" cy="163637"/>
              </a:xfrm>
              <a:custGeom>
                <a:avLst/>
                <a:gdLst/>
                <a:ahLst/>
                <a:cxnLst/>
                <a:rect l="l" t="t" r="r" b="b"/>
                <a:pathLst>
                  <a:path w="18156" h="6907" extrusionOk="0">
                    <a:moveTo>
                      <a:pt x="15087" y="0"/>
                    </a:moveTo>
                    <a:cubicBezTo>
                      <a:pt x="13522" y="0"/>
                      <a:pt x="12474" y="2140"/>
                      <a:pt x="11831" y="3706"/>
                    </a:cubicBezTo>
                    <a:cubicBezTo>
                      <a:pt x="11037" y="2399"/>
                      <a:pt x="9857" y="1728"/>
                      <a:pt x="8744" y="1728"/>
                    </a:cubicBezTo>
                    <a:cubicBezTo>
                      <a:pt x="7573" y="1728"/>
                      <a:pt x="6477" y="2470"/>
                      <a:pt x="5986" y="3993"/>
                    </a:cubicBezTo>
                    <a:cubicBezTo>
                      <a:pt x="5219" y="2939"/>
                      <a:pt x="3974" y="2077"/>
                      <a:pt x="2682" y="1981"/>
                    </a:cubicBezTo>
                    <a:cubicBezTo>
                      <a:pt x="2636" y="1979"/>
                      <a:pt x="2590" y="1978"/>
                      <a:pt x="2545" y="1978"/>
                    </a:cubicBezTo>
                    <a:cubicBezTo>
                      <a:pt x="319" y="1978"/>
                      <a:pt x="1" y="4272"/>
                      <a:pt x="95" y="6101"/>
                    </a:cubicBezTo>
                    <a:cubicBezTo>
                      <a:pt x="118" y="6389"/>
                      <a:pt x="345" y="6533"/>
                      <a:pt x="566" y="6533"/>
                    </a:cubicBezTo>
                    <a:cubicBezTo>
                      <a:pt x="788" y="6533"/>
                      <a:pt x="1003" y="6389"/>
                      <a:pt x="1003" y="6101"/>
                    </a:cubicBezTo>
                    <a:cubicBezTo>
                      <a:pt x="918" y="4695"/>
                      <a:pt x="1061" y="2905"/>
                      <a:pt x="2583" y="2905"/>
                    </a:cubicBezTo>
                    <a:cubicBezTo>
                      <a:pt x="2770" y="2905"/>
                      <a:pt x="2977" y="2931"/>
                      <a:pt x="3207" y="2989"/>
                    </a:cubicBezTo>
                    <a:cubicBezTo>
                      <a:pt x="4311" y="3323"/>
                      <a:pt x="5365" y="4331"/>
                      <a:pt x="5794" y="5335"/>
                    </a:cubicBezTo>
                    <a:cubicBezTo>
                      <a:pt x="5884" y="5558"/>
                      <a:pt x="6066" y="5667"/>
                      <a:pt x="6241" y="5667"/>
                    </a:cubicBezTo>
                    <a:cubicBezTo>
                      <a:pt x="6442" y="5667"/>
                      <a:pt x="6632" y="5522"/>
                      <a:pt x="6657" y="5239"/>
                    </a:cubicBezTo>
                    <a:cubicBezTo>
                      <a:pt x="6778" y="3419"/>
                      <a:pt x="7711" y="2593"/>
                      <a:pt x="8747" y="2593"/>
                    </a:cubicBezTo>
                    <a:cubicBezTo>
                      <a:pt x="9783" y="2593"/>
                      <a:pt x="10921" y="3420"/>
                      <a:pt x="11448" y="4906"/>
                    </a:cubicBezTo>
                    <a:cubicBezTo>
                      <a:pt x="11521" y="5120"/>
                      <a:pt x="11701" y="5228"/>
                      <a:pt x="11881" y="5228"/>
                    </a:cubicBezTo>
                    <a:cubicBezTo>
                      <a:pt x="12060" y="5228"/>
                      <a:pt x="12239" y="5120"/>
                      <a:pt x="12310" y="4906"/>
                    </a:cubicBezTo>
                    <a:cubicBezTo>
                      <a:pt x="12839" y="3610"/>
                      <a:pt x="13318" y="2031"/>
                      <a:pt x="14514" y="1169"/>
                    </a:cubicBezTo>
                    <a:cubicBezTo>
                      <a:pt x="14841" y="919"/>
                      <a:pt x="15115" y="815"/>
                      <a:pt x="15345" y="815"/>
                    </a:cubicBezTo>
                    <a:cubicBezTo>
                      <a:pt x="16397" y="815"/>
                      <a:pt x="16527" y="3005"/>
                      <a:pt x="16527" y="3514"/>
                    </a:cubicBezTo>
                    <a:cubicBezTo>
                      <a:pt x="16527" y="4427"/>
                      <a:pt x="16335" y="5385"/>
                      <a:pt x="15952" y="6197"/>
                    </a:cubicBezTo>
                    <a:cubicBezTo>
                      <a:pt x="15819" y="6564"/>
                      <a:pt x="16146" y="6906"/>
                      <a:pt x="16423" y="6906"/>
                    </a:cubicBezTo>
                    <a:cubicBezTo>
                      <a:pt x="16546" y="6906"/>
                      <a:pt x="16659" y="6839"/>
                      <a:pt x="16718" y="6676"/>
                    </a:cubicBezTo>
                    <a:cubicBezTo>
                      <a:pt x="17535" y="4856"/>
                      <a:pt x="18156" y="1406"/>
                      <a:pt x="16047" y="256"/>
                    </a:cubicBezTo>
                    <a:cubicBezTo>
                      <a:pt x="15708" y="79"/>
                      <a:pt x="15388" y="0"/>
                      <a:pt x="1508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479" name="Google Shape;479;p18"/>
          <p:cNvGrpSpPr/>
          <p:nvPr/>
        </p:nvGrpSpPr>
        <p:grpSpPr>
          <a:xfrm>
            <a:off x="8220680" y="4416554"/>
            <a:ext cx="688517" cy="565857"/>
            <a:chOff x="8220680" y="4416554"/>
            <a:chExt cx="688517" cy="565857"/>
          </a:xfrm>
        </p:grpSpPr>
        <p:grpSp>
          <p:nvGrpSpPr>
            <p:cNvPr id="480" name="Google Shape;480;p18"/>
            <p:cNvGrpSpPr/>
            <p:nvPr/>
          </p:nvGrpSpPr>
          <p:grpSpPr>
            <a:xfrm>
              <a:off x="8220680" y="4582982"/>
              <a:ext cx="331510" cy="309105"/>
              <a:chOff x="7435925" y="4685897"/>
              <a:chExt cx="433347" cy="404059"/>
            </a:xfrm>
          </p:grpSpPr>
          <p:sp>
            <p:nvSpPr>
              <p:cNvPr id="481" name="Google Shape;481;p18"/>
              <p:cNvSpPr/>
              <p:nvPr/>
            </p:nvSpPr>
            <p:spPr>
              <a:xfrm>
                <a:off x="7435925" y="4685897"/>
                <a:ext cx="433347" cy="404059"/>
              </a:xfrm>
              <a:custGeom>
                <a:avLst/>
                <a:gdLst/>
                <a:ahLst/>
                <a:cxnLst/>
                <a:rect l="l" t="t" r="r" b="b"/>
                <a:pathLst>
                  <a:path w="52511" h="48962" extrusionOk="0">
                    <a:moveTo>
                      <a:pt x="22501" y="1"/>
                    </a:moveTo>
                    <a:cubicBezTo>
                      <a:pt x="21228" y="1"/>
                      <a:pt x="20341" y="2018"/>
                      <a:pt x="20890" y="5645"/>
                    </a:cubicBezTo>
                    <a:cubicBezTo>
                      <a:pt x="21273" y="8474"/>
                      <a:pt x="22377" y="14365"/>
                      <a:pt x="23239" y="18535"/>
                    </a:cubicBezTo>
                    <a:cubicBezTo>
                      <a:pt x="19644" y="14461"/>
                      <a:pt x="13894" y="8232"/>
                      <a:pt x="11786" y="7228"/>
                    </a:cubicBezTo>
                    <a:cubicBezTo>
                      <a:pt x="10964" y="6865"/>
                      <a:pt x="10261" y="6699"/>
                      <a:pt x="9699" y="6699"/>
                    </a:cubicBezTo>
                    <a:cubicBezTo>
                      <a:pt x="7510" y="6699"/>
                      <a:pt x="7445" y="9220"/>
                      <a:pt x="10686" y="12498"/>
                    </a:cubicBezTo>
                    <a:cubicBezTo>
                      <a:pt x="12699" y="14556"/>
                      <a:pt x="17057" y="18631"/>
                      <a:pt x="20219" y="21456"/>
                    </a:cubicBezTo>
                    <a:cubicBezTo>
                      <a:pt x="15513" y="20438"/>
                      <a:pt x="8478" y="19084"/>
                      <a:pt x="5328" y="19084"/>
                    </a:cubicBezTo>
                    <a:cubicBezTo>
                      <a:pt x="4920" y="19084"/>
                      <a:pt x="4576" y="19107"/>
                      <a:pt x="4312" y="19156"/>
                    </a:cubicBezTo>
                    <a:cubicBezTo>
                      <a:pt x="0" y="20114"/>
                      <a:pt x="817" y="23180"/>
                      <a:pt x="6566" y="24043"/>
                    </a:cubicBezTo>
                    <a:cubicBezTo>
                      <a:pt x="9391" y="24522"/>
                      <a:pt x="15286" y="25193"/>
                      <a:pt x="19548" y="25626"/>
                    </a:cubicBezTo>
                    <a:cubicBezTo>
                      <a:pt x="14565" y="27830"/>
                      <a:pt x="6995" y="31471"/>
                      <a:pt x="5366" y="33196"/>
                    </a:cubicBezTo>
                    <a:cubicBezTo>
                      <a:pt x="3422" y="35431"/>
                      <a:pt x="3933" y="37054"/>
                      <a:pt x="6054" y="37054"/>
                    </a:cubicBezTo>
                    <a:cubicBezTo>
                      <a:pt x="7069" y="37054"/>
                      <a:pt x="8452" y="36682"/>
                      <a:pt x="10111" y="35829"/>
                    </a:cubicBezTo>
                    <a:cubicBezTo>
                      <a:pt x="12649" y="34487"/>
                      <a:pt x="17823" y="31517"/>
                      <a:pt x="21464" y="29313"/>
                    </a:cubicBezTo>
                    <a:lnTo>
                      <a:pt x="21464" y="29313"/>
                    </a:lnTo>
                    <a:cubicBezTo>
                      <a:pt x="18781" y="34058"/>
                      <a:pt x="14853" y="41532"/>
                      <a:pt x="14565" y="43878"/>
                    </a:cubicBezTo>
                    <a:cubicBezTo>
                      <a:pt x="14379" y="45993"/>
                      <a:pt x="15039" y="47116"/>
                      <a:pt x="16057" y="47116"/>
                    </a:cubicBezTo>
                    <a:cubicBezTo>
                      <a:pt x="17139" y="47116"/>
                      <a:pt x="18624" y="45850"/>
                      <a:pt x="19931" y="43161"/>
                    </a:cubicBezTo>
                    <a:cubicBezTo>
                      <a:pt x="21177" y="40620"/>
                      <a:pt x="23573" y="35112"/>
                      <a:pt x="25251" y="31184"/>
                    </a:cubicBezTo>
                    <a:cubicBezTo>
                      <a:pt x="25872" y="36596"/>
                      <a:pt x="27118" y="44932"/>
                      <a:pt x="28318" y="46994"/>
                    </a:cubicBezTo>
                    <a:cubicBezTo>
                      <a:pt x="29140" y="48330"/>
                      <a:pt x="30004" y="48961"/>
                      <a:pt x="30728" y="48961"/>
                    </a:cubicBezTo>
                    <a:cubicBezTo>
                      <a:pt x="32029" y="48961"/>
                      <a:pt x="32874" y="46920"/>
                      <a:pt x="32197" y="43257"/>
                    </a:cubicBezTo>
                    <a:cubicBezTo>
                      <a:pt x="31671" y="40428"/>
                      <a:pt x="30376" y="34633"/>
                      <a:pt x="29322" y="30463"/>
                    </a:cubicBezTo>
                    <a:lnTo>
                      <a:pt x="29322" y="30463"/>
                    </a:lnTo>
                    <a:cubicBezTo>
                      <a:pt x="33109" y="34441"/>
                      <a:pt x="39050" y="40382"/>
                      <a:pt x="41204" y="41341"/>
                    </a:cubicBezTo>
                    <a:cubicBezTo>
                      <a:pt x="41984" y="41652"/>
                      <a:pt x="42653" y="41796"/>
                      <a:pt x="43196" y="41796"/>
                    </a:cubicBezTo>
                    <a:cubicBezTo>
                      <a:pt x="45489" y="41796"/>
                      <a:pt x="45525" y="39238"/>
                      <a:pt x="42116" y="36021"/>
                    </a:cubicBezTo>
                    <a:cubicBezTo>
                      <a:pt x="40008" y="34058"/>
                      <a:pt x="35504" y="30175"/>
                      <a:pt x="32246" y="27397"/>
                    </a:cubicBezTo>
                    <a:lnTo>
                      <a:pt x="32246" y="27397"/>
                    </a:lnTo>
                    <a:cubicBezTo>
                      <a:pt x="36731" y="28239"/>
                      <a:pt x="43289" y="29247"/>
                      <a:pt x="46666" y="29247"/>
                    </a:cubicBezTo>
                    <a:cubicBezTo>
                      <a:pt x="47330" y="29247"/>
                      <a:pt x="47871" y="29208"/>
                      <a:pt x="48249" y="29121"/>
                    </a:cubicBezTo>
                    <a:cubicBezTo>
                      <a:pt x="52511" y="28021"/>
                      <a:pt x="51553" y="25001"/>
                      <a:pt x="45803" y="24330"/>
                    </a:cubicBezTo>
                    <a:cubicBezTo>
                      <a:pt x="42978" y="23997"/>
                      <a:pt x="37038" y="23518"/>
                      <a:pt x="32726" y="23276"/>
                    </a:cubicBezTo>
                    <a:cubicBezTo>
                      <a:pt x="37658" y="20881"/>
                      <a:pt x="45087" y="16952"/>
                      <a:pt x="46666" y="15131"/>
                    </a:cubicBezTo>
                    <a:cubicBezTo>
                      <a:pt x="48462" y="12897"/>
                      <a:pt x="47980" y="11323"/>
                      <a:pt x="46010" y="11323"/>
                    </a:cubicBezTo>
                    <a:cubicBezTo>
                      <a:pt x="44983" y="11323"/>
                      <a:pt x="43552" y="11751"/>
                      <a:pt x="41829" y="12736"/>
                    </a:cubicBezTo>
                    <a:cubicBezTo>
                      <a:pt x="39337" y="14127"/>
                      <a:pt x="34305" y="17289"/>
                      <a:pt x="30713" y="19635"/>
                    </a:cubicBezTo>
                    <a:cubicBezTo>
                      <a:pt x="33205" y="14798"/>
                      <a:pt x="36892" y="7178"/>
                      <a:pt x="37084" y="4832"/>
                    </a:cubicBezTo>
                    <a:cubicBezTo>
                      <a:pt x="37175" y="2732"/>
                      <a:pt x="36494" y="1632"/>
                      <a:pt x="35502" y="1632"/>
                    </a:cubicBezTo>
                    <a:cubicBezTo>
                      <a:pt x="34412" y="1632"/>
                      <a:pt x="32947" y="2958"/>
                      <a:pt x="31717" y="5741"/>
                    </a:cubicBezTo>
                    <a:cubicBezTo>
                      <a:pt x="30663" y="8136"/>
                      <a:pt x="28747" y="12977"/>
                      <a:pt x="27264" y="16856"/>
                    </a:cubicBezTo>
                    <a:cubicBezTo>
                      <a:pt x="26785" y="11444"/>
                      <a:pt x="25922" y="4016"/>
                      <a:pt x="24868" y="2054"/>
                    </a:cubicBezTo>
                    <a:cubicBezTo>
                      <a:pt x="24083" y="660"/>
                      <a:pt x="23229" y="1"/>
                      <a:pt x="2250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2" name="Google Shape;482;p18"/>
              <p:cNvSpPr/>
              <p:nvPr/>
            </p:nvSpPr>
            <p:spPr>
              <a:xfrm>
                <a:off x="7611453" y="4853389"/>
                <a:ext cx="79092" cy="69560"/>
              </a:xfrm>
              <a:custGeom>
                <a:avLst/>
                <a:gdLst/>
                <a:ahLst/>
                <a:cxnLst/>
                <a:rect l="l" t="t" r="r" b="b"/>
                <a:pathLst>
                  <a:path w="9584" h="8429" extrusionOk="0">
                    <a:moveTo>
                      <a:pt x="4824" y="0"/>
                    </a:moveTo>
                    <a:cubicBezTo>
                      <a:pt x="3185" y="0"/>
                      <a:pt x="1625" y="932"/>
                      <a:pt x="913" y="2499"/>
                    </a:cubicBezTo>
                    <a:cubicBezTo>
                      <a:pt x="1" y="4607"/>
                      <a:pt x="959" y="7099"/>
                      <a:pt x="3067" y="8057"/>
                    </a:cubicBezTo>
                    <a:cubicBezTo>
                      <a:pt x="3635" y="8309"/>
                      <a:pt x="4225" y="8428"/>
                      <a:pt x="4804" y="8428"/>
                    </a:cubicBezTo>
                    <a:cubicBezTo>
                      <a:pt x="6426" y="8428"/>
                      <a:pt x="7955" y="7490"/>
                      <a:pt x="8625" y="5903"/>
                    </a:cubicBezTo>
                    <a:cubicBezTo>
                      <a:pt x="9583" y="3795"/>
                      <a:pt x="8625" y="1303"/>
                      <a:pt x="6517" y="345"/>
                    </a:cubicBezTo>
                    <a:cubicBezTo>
                      <a:pt x="5964" y="111"/>
                      <a:pt x="5389" y="0"/>
                      <a:pt x="482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83" name="Google Shape;483;p18"/>
            <p:cNvGrpSpPr/>
            <p:nvPr/>
          </p:nvGrpSpPr>
          <p:grpSpPr>
            <a:xfrm>
              <a:off x="8651776" y="4815979"/>
              <a:ext cx="178496" cy="166432"/>
              <a:chOff x="7435925" y="4685897"/>
              <a:chExt cx="433347" cy="404059"/>
            </a:xfrm>
          </p:grpSpPr>
          <p:sp>
            <p:nvSpPr>
              <p:cNvPr id="484" name="Google Shape;484;p18"/>
              <p:cNvSpPr/>
              <p:nvPr/>
            </p:nvSpPr>
            <p:spPr>
              <a:xfrm>
                <a:off x="7435925" y="4685897"/>
                <a:ext cx="433347" cy="404059"/>
              </a:xfrm>
              <a:custGeom>
                <a:avLst/>
                <a:gdLst/>
                <a:ahLst/>
                <a:cxnLst/>
                <a:rect l="l" t="t" r="r" b="b"/>
                <a:pathLst>
                  <a:path w="52511" h="48962" extrusionOk="0">
                    <a:moveTo>
                      <a:pt x="22501" y="1"/>
                    </a:moveTo>
                    <a:cubicBezTo>
                      <a:pt x="21228" y="1"/>
                      <a:pt x="20341" y="2018"/>
                      <a:pt x="20890" y="5645"/>
                    </a:cubicBezTo>
                    <a:cubicBezTo>
                      <a:pt x="21273" y="8474"/>
                      <a:pt x="22377" y="14365"/>
                      <a:pt x="23239" y="18535"/>
                    </a:cubicBezTo>
                    <a:cubicBezTo>
                      <a:pt x="19644" y="14461"/>
                      <a:pt x="13894" y="8232"/>
                      <a:pt x="11786" y="7228"/>
                    </a:cubicBezTo>
                    <a:cubicBezTo>
                      <a:pt x="10964" y="6865"/>
                      <a:pt x="10261" y="6699"/>
                      <a:pt x="9699" y="6699"/>
                    </a:cubicBezTo>
                    <a:cubicBezTo>
                      <a:pt x="7510" y="6699"/>
                      <a:pt x="7445" y="9220"/>
                      <a:pt x="10686" y="12498"/>
                    </a:cubicBezTo>
                    <a:cubicBezTo>
                      <a:pt x="12699" y="14556"/>
                      <a:pt x="17057" y="18631"/>
                      <a:pt x="20219" y="21456"/>
                    </a:cubicBezTo>
                    <a:cubicBezTo>
                      <a:pt x="15513" y="20438"/>
                      <a:pt x="8478" y="19084"/>
                      <a:pt x="5328" y="19084"/>
                    </a:cubicBezTo>
                    <a:cubicBezTo>
                      <a:pt x="4920" y="19084"/>
                      <a:pt x="4576" y="19107"/>
                      <a:pt x="4312" y="19156"/>
                    </a:cubicBezTo>
                    <a:cubicBezTo>
                      <a:pt x="0" y="20114"/>
                      <a:pt x="817" y="23180"/>
                      <a:pt x="6566" y="24043"/>
                    </a:cubicBezTo>
                    <a:cubicBezTo>
                      <a:pt x="9391" y="24522"/>
                      <a:pt x="15286" y="25193"/>
                      <a:pt x="19548" y="25626"/>
                    </a:cubicBezTo>
                    <a:cubicBezTo>
                      <a:pt x="14565" y="27830"/>
                      <a:pt x="6995" y="31471"/>
                      <a:pt x="5366" y="33196"/>
                    </a:cubicBezTo>
                    <a:cubicBezTo>
                      <a:pt x="3422" y="35431"/>
                      <a:pt x="3933" y="37054"/>
                      <a:pt x="6054" y="37054"/>
                    </a:cubicBezTo>
                    <a:cubicBezTo>
                      <a:pt x="7069" y="37054"/>
                      <a:pt x="8452" y="36682"/>
                      <a:pt x="10111" y="35829"/>
                    </a:cubicBezTo>
                    <a:cubicBezTo>
                      <a:pt x="12649" y="34487"/>
                      <a:pt x="17823" y="31517"/>
                      <a:pt x="21464" y="29313"/>
                    </a:cubicBezTo>
                    <a:lnTo>
                      <a:pt x="21464" y="29313"/>
                    </a:lnTo>
                    <a:cubicBezTo>
                      <a:pt x="18781" y="34058"/>
                      <a:pt x="14853" y="41532"/>
                      <a:pt x="14565" y="43878"/>
                    </a:cubicBezTo>
                    <a:cubicBezTo>
                      <a:pt x="14379" y="45993"/>
                      <a:pt x="15039" y="47116"/>
                      <a:pt x="16057" y="47116"/>
                    </a:cubicBezTo>
                    <a:cubicBezTo>
                      <a:pt x="17139" y="47116"/>
                      <a:pt x="18624" y="45850"/>
                      <a:pt x="19931" y="43161"/>
                    </a:cubicBezTo>
                    <a:cubicBezTo>
                      <a:pt x="21177" y="40620"/>
                      <a:pt x="23573" y="35112"/>
                      <a:pt x="25251" y="31184"/>
                    </a:cubicBezTo>
                    <a:cubicBezTo>
                      <a:pt x="25872" y="36596"/>
                      <a:pt x="27118" y="44932"/>
                      <a:pt x="28318" y="46994"/>
                    </a:cubicBezTo>
                    <a:cubicBezTo>
                      <a:pt x="29140" y="48330"/>
                      <a:pt x="30004" y="48961"/>
                      <a:pt x="30728" y="48961"/>
                    </a:cubicBezTo>
                    <a:cubicBezTo>
                      <a:pt x="32029" y="48961"/>
                      <a:pt x="32874" y="46920"/>
                      <a:pt x="32197" y="43257"/>
                    </a:cubicBezTo>
                    <a:cubicBezTo>
                      <a:pt x="31671" y="40428"/>
                      <a:pt x="30376" y="34633"/>
                      <a:pt x="29322" y="30463"/>
                    </a:cubicBezTo>
                    <a:lnTo>
                      <a:pt x="29322" y="30463"/>
                    </a:lnTo>
                    <a:cubicBezTo>
                      <a:pt x="33109" y="34441"/>
                      <a:pt x="39050" y="40382"/>
                      <a:pt x="41204" y="41341"/>
                    </a:cubicBezTo>
                    <a:cubicBezTo>
                      <a:pt x="41984" y="41652"/>
                      <a:pt x="42653" y="41796"/>
                      <a:pt x="43196" y="41796"/>
                    </a:cubicBezTo>
                    <a:cubicBezTo>
                      <a:pt x="45489" y="41796"/>
                      <a:pt x="45525" y="39238"/>
                      <a:pt x="42116" y="36021"/>
                    </a:cubicBezTo>
                    <a:cubicBezTo>
                      <a:pt x="40008" y="34058"/>
                      <a:pt x="35504" y="30175"/>
                      <a:pt x="32246" y="27397"/>
                    </a:cubicBezTo>
                    <a:lnTo>
                      <a:pt x="32246" y="27397"/>
                    </a:lnTo>
                    <a:cubicBezTo>
                      <a:pt x="36731" y="28239"/>
                      <a:pt x="43289" y="29247"/>
                      <a:pt x="46666" y="29247"/>
                    </a:cubicBezTo>
                    <a:cubicBezTo>
                      <a:pt x="47330" y="29247"/>
                      <a:pt x="47871" y="29208"/>
                      <a:pt x="48249" y="29121"/>
                    </a:cubicBezTo>
                    <a:cubicBezTo>
                      <a:pt x="52511" y="28021"/>
                      <a:pt x="51553" y="25001"/>
                      <a:pt x="45803" y="24330"/>
                    </a:cubicBezTo>
                    <a:cubicBezTo>
                      <a:pt x="42978" y="23997"/>
                      <a:pt x="37038" y="23518"/>
                      <a:pt x="32726" y="23276"/>
                    </a:cubicBezTo>
                    <a:cubicBezTo>
                      <a:pt x="37658" y="20881"/>
                      <a:pt x="45087" y="16952"/>
                      <a:pt x="46666" y="15131"/>
                    </a:cubicBezTo>
                    <a:cubicBezTo>
                      <a:pt x="48462" y="12897"/>
                      <a:pt x="47980" y="11323"/>
                      <a:pt x="46010" y="11323"/>
                    </a:cubicBezTo>
                    <a:cubicBezTo>
                      <a:pt x="44983" y="11323"/>
                      <a:pt x="43552" y="11751"/>
                      <a:pt x="41829" y="12736"/>
                    </a:cubicBezTo>
                    <a:cubicBezTo>
                      <a:pt x="39337" y="14127"/>
                      <a:pt x="34305" y="17289"/>
                      <a:pt x="30713" y="19635"/>
                    </a:cubicBezTo>
                    <a:cubicBezTo>
                      <a:pt x="33205" y="14798"/>
                      <a:pt x="36892" y="7178"/>
                      <a:pt x="37084" y="4832"/>
                    </a:cubicBezTo>
                    <a:cubicBezTo>
                      <a:pt x="37175" y="2732"/>
                      <a:pt x="36494" y="1632"/>
                      <a:pt x="35502" y="1632"/>
                    </a:cubicBezTo>
                    <a:cubicBezTo>
                      <a:pt x="34412" y="1632"/>
                      <a:pt x="32947" y="2958"/>
                      <a:pt x="31717" y="5741"/>
                    </a:cubicBezTo>
                    <a:cubicBezTo>
                      <a:pt x="30663" y="8136"/>
                      <a:pt x="28747" y="12977"/>
                      <a:pt x="27264" y="16856"/>
                    </a:cubicBezTo>
                    <a:cubicBezTo>
                      <a:pt x="26785" y="11444"/>
                      <a:pt x="25922" y="4016"/>
                      <a:pt x="24868" y="2054"/>
                    </a:cubicBezTo>
                    <a:cubicBezTo>
                      <a:pt x="24083" y="660"/>
                      <a:pt x="23229" y="1"/>
                      <a:pt x="2250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5" name="Google Shape;485;p18"/>
              <p:cNvSpPr/>
              <p:nvPr/>
            </p:nvSpPr>
            <p:spPr>
              <a:xfrm>
                <a:off x="7611453" y="4853389"/>
                <a:ext cx="79092" cy="69560"/>
              </a:xfrm>
              <a:custGeom>
                <a:avLst/>
                <a:gdLst/>
                <a:ahLst/>
                <a:cxnLst/>
                <a:rect l="l" t="t" r="r" b="b"/>
                <a:pathLst>
                  <a:path w="9584" h="8429" extrusionOk="0">
                    <a:moveTo>
                      <a:pt x="4824" y="0"/>
                    </a:moveTo>
                    <a:cubicBezTo>
                      <a:pt x="3185" y="0"/>
                      <a:pt x="1625" y="932"/>
                      <a:pt x="913" y="2499"/>
                    </a:cubicBezTo>
                    <a:cubicBezTo>
                      <a:pt x="1" y="4607"/>
                      <a:pt x="959" y="7099"/>
                      <a:pt x="3067" y="8057"/>
                    </a:cubicBezTo>
                    <a:cubicBezTo>
                      <a:pt x="3635" y="8309"/>
                      <a:pt x="4225" y="8428"/>
                      <a:pt x="4804" y="8428"/>
                    </a:cubicBezTo>
                    <a:cubicBezTo>
                      <a:pt x="6426" y="8428"/>
                      <a:pt x="7955" y="7490"/>
                      <a:pt x="8625" y="5903"/>
                    </a:cubicBezTo>
                    <a:cubicBezTo>
                      <a:pt x="9583" y="3795"/>
                      <a:pt x="8625" y="1303"/>
                      <a:pt x="6517" y="345"/>
                    </a:cubicBezTo>
                    <a:cubicBezTo>
                      <a:pt x="5964" y="111"/>
                      <a:pt x="5389" y="0"/>
                      <a:pt x="482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86" name="Google Shape;486;p18"/>
            <p:cNvGrpSpPr/>
            <p:nvPr/>
          </p:nvGrpSpPr>
          <p:grpSpPr>
            <a:xfrm>
              <a:off x="8730701" y="4416554"/>
              <a:ext cx="178496" cy="166432"/>
              <a:chOff x="7435925" y="4685897"/>
              <a:chExt cx="433347" cy="404059"/>
            </a:xfrm>
          </p:grpSpPr>
          <p:sp>
            <p:nvSpPr>
              <p:cNvPr id="487" name="Google Shape;487;p18"/>
              <p:cNvSpPr/>
              <p:nvPr/>
            </p:nvSpPr>
            <p:spPr>
              <a:xfrm>
                <a:off x="7435925" y="4685897"/>
                <a:ext cx="433347" cy="404059"/>
              </a:xfrm>
              <a:custGeom>
                <a:avLst/>
                <a:gdLst/>
                <a:ahLst/>
                <a:cxnLst/>
                <a:rect l="l" t="t" r="r" b="b"/>
                <a:pathLst>
                  <a:path w="52511" h="48962" extrusionOk="0">
                    <a:moveTo>
                      <a:pt x="22501" y="1"/>
                    </a:moveTo>
                    <a:cubicBezTo>
                      <a:pt x="21228" y="1"/>
                      <a:pt x="20341" y="2018"/>
                      <a:pt x="20890" y="5645"/>
                    </a:cubicBezTo>
                    <a:cubicBezTo>
                      <a:pt x="21273" y="8474"/>
                      <a:pt x="22377" y="14365"/>
                      <a:pt x="23239" y="18535"/>
                    </a:cubicBezTo>
                    <a:cubicBezTo>
                      <a:pt x="19644" y="14461"/>
                      <a:pt x="13894" y="8232"/>
                      <a:pt x="11786" y="7228"/>
                    </a:cubicBezTo>
                    <a:cubicBezTo>
                      <a:pt x="10964" y="6865"/>
                      <a:pt x="10261" y="6699"/>
                      <a:pt x="9699" y="6699"/>
                    </a:cubicBezTo>
                    <a:cubicBezTo>
                      <a:pt x="7510" y="6699"/>
                      <a:pt x="7445" y="9220"/>
                      <a:pt x="10686" y="12498"/>
                    </a:cubicBezTo>
                    <a:cubicBezTo>
                      <a:pt x="12699" y="14556"/>
                      <a:pt x="17057" y="18631"/>
                      <a:pt x="20219" y="21456"/>
                    </a:cubicBezTo>
                    <a:cubicBezTo>
                      <a:pt x="15513" y="20438"/>
                      <a:pt x="8478" y="19084"/>
                      <a:pt x="5328" y="19084"/>
                    </a:cubicBezTo>
                    <a:cubicBezTo>
                      <a:pt x="4920" y="19084"/>
                      <a:pt x="4576" y="19107"/>
                      <a:pt x="4312" y="19156"/>
                    </a:cubicBezTo>
                    <a:cubicBezTo>
                      <a:pt x="0" y="20114"/>
                      <a:pt x="817" y="23180"/>
                      <a:pt x="6566" y="24043"/>
                    </a:cubicBezTo>
                    <a:cubicBezTo>
                      <a:pt x="9391" y="24522"/>
                      <a:pt x="15286" y="25193"/>
                      <a:pt x="19548" y="25626"/>
                    </a:cubicBezTo>
                    <a:cubicBezTo>
                      <a:pt x="14565" y="27830"/>
                      <a:pt x="6995" y="31471"/>
                      <a:pt x="5366" y="33196"/>
                    </a:cubicBezTo>
                    <a:cubicBezTo>
                      <a:pt x="3422" y="35431"/>
                      <a:pt x="3933" y="37054"/>
                      <a:pt x="6054" y="37054"/>
                    </a:cubicBezTo>
                    <a:cubicBezTo>
                      <a:pt x="7069" y="37054"/>
                      <a:pt x="8452" y="36682"/>
                      <a:pt x="10111" y="35829"/>
                    </a:cubicBezTo>
                    <a:cubicBezTo>
                      <a:pt x="12649" y="34487"/>
                      <a:pt x="17823" y="31517"/>
                      <a:pt x="21464" y="29313"/>
                    </a:cubicBezTo>
                    <a:lnTo>
                      <a:pt x="21464" y="29313"/>
                    </a:lnTo>
                    <a:cubicBezTo>
                      <a:pt x="18781" y="34058"/>
                      <a:pt x="14853" y="41532"/>
                      <a:pt x="14565" y="43878"/>
                    </a:cubicBezTo>
                    <a:cubicBezTo>
                      <a:pt x="14379" y="45993"/>
                      <a:pt x="15039" y="47116"/>
                      <a:pt x="16057" y="47116"/>
                    </a:cubicBezTo>
                    <a:cubicBezTo>
                      <a:pt x="17139" y="47116"/>
                      <a:pt x="18624" y="45850"/>
                      <a:pt x="19931" y="43161"/>
                    </a:cubicBezTo>
                    <a:cubicBezTo>
                      <a:pt x="21177" y="40620"/>
                      <a:pt x="23573" y="35112"/>
                      <a:pt x="25251" y="31184"/>
                    </a:cubicBezTo>
                    <a:cubicBezTo>
                      <a:pt x="25872" y="36596"/>
                      <a:pt x="27118" y="44932"/>
                      <a:pt x="28318" y="46994"/>
                    </a:cubicBezTo>
                    <a:cubicBezTo>
                      <a:pt x="29140" y="48330"/>
                      <a:pt x="30004" y="48961"/>
                      <a:pt x="30728" y="48961"/>
                    </a:cubicBezTo>
                    <a:cubicBezTo>
                      <a:pt x="32029" y="48961"/>
                      <a:pt x="32874" y="46920"/>
                      <a:pt x="32197" y="43257"/>
                    </a:cubicBezTo>
                    <a:cubicBezTo>
                      <a:pt x="31671" y="40428"/>
                      <a:pt x="30376" y="34633"/>
                      <a:pt x="29322" y="30463"/>
                    </a:cubicBezTo>
                    <a:lnTo>
                      <a:pt x="29322" y="30463"/>
                    </a:lnTo>
                    <a:cubicBezTo>
                      <a:pt x="33109" y="34441"/>
                      <a:pt x="39050" y="40382"/>
                      <a:pt x="41204" y="41341"/>
                    </a:cubicBezTo>
                    <a:cubicBezTo>
                      <a:pt x="41984" y="41652"/>
                      <a:pt x="42653" y="41796"/>
                      <a:pt x="43196" y="41796"/>
                    </a:cubicBezTo>
                    <a:cubicBezTo>
                      <a:pt x="45489" y="41796"/>
                      <a:pt x="45525" y="39238"/>
                      <a:pt x="42116" y="36021"/>
                    </a:cubicBezTo>
                    <a:cubicBezTo>
                      <a:pt x="40008" y="34058"/>
                      <a:pt x="35504" y="30175"/>
                      <a:pt x="32246" y="27397"/>
                    </a:cubicBezTo>
                    <a:lnTo>
                      <a:pt x="32246" y="27397"/>
                    </a:lnTo>
                    <a:cubicBezTo>
                      <a:pt x="36731" y="28239"/>
                      <a:pt x="43289" y="29247"/>
                      <a:pt x="46666" y="29247"/>
                    </a:cubicBezTo>
                    <a:cubicBezTo>
                      <a:pt x="47330" y="29247"/>
                      <a:pt x="47871" y="29208"/>
                      <a:pt x="48249" y="29121"/>
                    </a:cubicBezTo>
                    <a:cubicBezTo>
                      <a:pt x="52511" y="28021"/>
                      <a:pt x="51553" y="25001"/>
                      <a:pt x="45803" y="24330"/>
                    </a:cubicBezTo>
                    <a:cubicBezTo>
                      <a:pt x="42978" y="23997"/>
                      <a:pt x="37038" y="23518"/>
                      <a:pt x="32726" y="23276"/>
                    </a:cubicBezTo>
                    <a:cubicBezTo>
                      <a:pt x="37658" y="20881"/>
                      <a:pt x="45087" y="16952"/>
                      <a:pt x="46666" y="15131"/>
                    </a:cubicBezTo>
                    <a:cubicBezTo>
                      <a:pt x="48462" y="12897"/>
                      <a:pt x="47980" y="11323"/>
                      <a:pt x="46010" y="11323"/>
                    </a:cubicBezTo>
                    <a:cubicBezTo>
                      <a:pt x="44983" y="11323"/>
                      <a:pt x="43552" y="11751"/>
                      <a:pt x="41829" y="12736"/>
                    </a:cubicBezTo>
                    <a:cubicBezTo>
                      <a:pt x="39337" y="14127"/>
                      <a:pt x="34305" y="17289"/>
                      <a:pt x="30713" y="19635"/>
                    </a:cubicBezTo>
                    <a:cubicBezTo>
                      <a:pt x="33205" y="14798"/>
                      <a:pt x="36892" y="7178"/>
                      <a:pt x="37084" y="4832"/>
                    </a:cubicBezTo>
                    <a:cubicBezTo>
                      <a:pt x="37175" y="2732"/>
                      <a:pt x="36494" y="1632"/>
                      <a:pt x="35502" y="1632"/>
                    </a:cubicBezTo>
                    <a:cubicBezTo>
                      <a:pt x="34412" y="1632"/>
                      <a:pt x="32947" y="2958"/>
                      <a:pt x="31717" y="5741"/>
                    </a:cubicBezTo>
                    <a:cubicBezTo>
                      <a:pt x="30663" y="8136"/>
                      <a:pt x="28747" y="12977"/>
                      <a:pt x="27264" y="16856"/>
                    </a:cubicBezTo>
                    <a:cubicBezTo>
                      <a:pt x="26785" y="11444"/>
                      <a:pt x="25922" y="4016"/>
                      <a:pt x="24868" y="2054"/>
                    </a:cubicBezTo>
                    <a:cubicBezTo>
                      <a:pt x="24083" y="660"/>
                      <a:pt x="23229" y="1"/>
                      <a:pt x="2250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8" name="Google Shape;488;p18"/>
              <p:cNvSpPr/>
              <p:nvPr/>
            </p:nvSpPr>
            <p:spPr>
              <a:xfrm>
                <a:off x="7611453" y="4853389"/>
                <a:ext cx="79092" cy="69560"/>
              </a:xfrm>
              <a:custGeom>
                <a:avLst/>
                <a:gdLst/>
                <a:ahLst/>
                <a:cxnLst/>
                <a:rect l="l" t="t" r="r" b="b"/>
                <a:pathLst>
                  <a:path w="9584" h="8429" extrusionOk="0">
                    <a:moveTo>
                      <a:pt x="4824" y="0"/>
                    </a:moveTo>
                    <a:cubicBezTo>
                      <a:pt x="3185" y="0"/>
                      <a:pt x="1625" y="932"/>
                      <a:pt x="913" y="2499"/>
                    </a:cubicBezTo>
                    <a:cubicBezTo>
                      <a:pt x="1" y="4607"/>
                      <a:pt x="959" y="7099"/>
                      <a:pt x="3067" y="8057"/>
                    </a:cubicBezTo>
                    <a:cubicBezTo>
                      <a:pt x="3635" y="8309"/>
                      <a:pt x="4225" y="8428"/>
                      <a:pt x="4804" y="8428"/>
                    </a:cubicBezTo>
                    <a:cubicBezTo>
                      <a:pt x="6426" y="8428"/>
                      <a:pt x="7955" y="7490"/>
                      <a:pt x="8625" y="5903"/>
                    </a:cubicBezTo>
                    <a:cubicBezTo>
                      <a:pt x="9583" y="3795"/>
                      <a:pt x="8625" y="1303"/>
                      <a:pt x="6517" y="345"/>
                    </a:cubicBezTo>
                    <a:cubicBezTo>
                      <a:pt x="5964" y="111"/>
                      <a:pt x="5389" y="0"/>
                      <a:pt x="482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489" name="Google Shape;489;p18"/>
          <p:cNvGrpSpPr/>
          <p:nvPr/>
        </p:nvGrpSpPr>
        <p:grpSpPr>
          <a:xfrm>
            <a:off x="267250" y="333375"/>
            <a:ext cx="1320215" cy="619863"/>
            <a:chOff x="267250" y="333375"/>
            <a:chExt cx="1320215" cy="619863"/>
          </a:xfrm>
        </p:grpSpPr>
        <p:sp>
          <p:nvSpPr>
            <p:cNvPr id="490" name="Google Shape;490;p18"/>
            <p:cNvSpPr/>
            <p:nvPr/>
          </p:nvSpPr>
          <p:spPr>
            <a:xfrm>
              <a:off x="270664" y="333375"/>
              <a:ext cx="1316801" cy="615565"/>
            </a:xfrm>
            <a:custGeom>
              <a:avLst/>
              <a:gdLst/>
              <a:ahLst/>
              <a:cxnLst/>
              <a:rect l="l" t="t" r="r" b="b"/>
              <a:pathLst>
                <a:path w="64407" h="30112" extrusionOk="0">
                  <a:moveTo>
                    <a:pt x="31994" y="1"/>
                  </a:moveTo>
                  <a:cubicBezTo>
                    <a:pt x="28309" y="1"/>
                    <a:pt x="25127" y="2178"/>
                    <a:pt x="23452" y="5361"/>
                  </a:cubicBezTo>
                  <a:cubicBezTo>
                    <a:pt x="22825" y="5237"/>
                    <a:pt x="22155" y="5193"/>
                    <a:pt x="21485" y="5193"/>
                  </a:cubicBezTo>
                  <a:cubicBezTo>
                    <a:pt x="16416" y="5193"/>
                    <a:pt x="12105" y="8711"/>
                    <a:pt x="10554" y="13612"/>
                  </a:cubicBezTo>
                  <a:cubicBezTo>
                    <a:pt x="9632" y="13234"/>
                    <a:pt x="8671" y="12982"/>
                    <a:pt x="7622" y="12982"/>
                  </a:cubicBezTo>
                  <a:cubicBezTo>
                    <a:pt x="3435" y="12982"/>
                    <a:pt x="1" y="16667"/>
                    <a:pt x="1" y="21234"/>
                  </a:cubicBezTo>
                  <a:cubicBezTo>
                    <a:pt x="1" y="25756"/>
                    <a:pt x="3435" y="29442"/>
                    <a:pt x="7622" y="29442"/>
                  </a:cubicBezTo>
                  <a:cubicBezTo>
                    <a:pt x="9967" y="29442"/>
                    <a:pt x="12021" y="28353"/>
                    <a:pt x="13445" y="26594"/>
                  </a:cubicBezTo>
                  <a:cubicBezTo>
                    <a:pt x="15495" y="28771"/>
                    <a:pt x="18343" y="30112"/>
                    <a:pt x="21485" y="30112"/>
                  </a:cubicBezTo>
                  <a:cubicBezTo>
                    <a:pt x="24668" y="30112"/>
                    <a:pt x="27515" y="28688"/>
                    <a:pt x="29609" y="26467"/>
                  </a:cubicBezTo>
                  <a:cubicBezTo>
                    <a:pt x="31284" y="28688"/>
                    <a:pt x="33797" y="30112"/>
                    <a:pt x="36644" y="30112"/>
                  </a:cubicBezTo>
                  <a:cubicBezTo>
                    <a:pt x="39616" y="30112"/>
                    <a:pt x="42256" y="28560"/>
                    <a:pt x="43887" y="26175"/>
                  </a:cubicBezTo>
                  <a:cubicBezTo>
                    <a:pt x="45311" y="28520"/>
                    <a:pt x="47784" y="30112"/>
                    <a:pt x="50547" y="30112"/>
                  </a:cubicBezTo>
                  <a:cubicBezTo>
                    <a:pt x="52430" y="30112"/>
                    <a:pt x="54149" y="29398"/>
                    <a:pt x="55529" y="28185"/>
                  </a:cubicBezTo>
                  <a:cubicBezTo>
                    <a:pt x="56450" y="29274"/>
                    <a:pt x="57790" y="29944"/>
                    <a:pt x="59258" y="29944"/>
                  </a:cubicBezTo>
                  <a:cubicBezTo>
                    <a:pt x="62105" y="29944"/>
                    <a:pt x="64407" y="27472"/>
                    <a:pt x="64407" y="24373"/>
                  </a:cubicBezTo>
                  <a:cubicBezTo>
                    <a:pt x="64407" y="21317"/>
                    <a:pt x="62105" y="18845"/>
                    <a:pt x="59258" y="18845"/>
                  </a:cubicBezTo>
                  <a:cubicBezTo>
                    <a:pt x="58839" y="18845"/>
                    <a:pt x="58460" y="18889"/>
                    <a:pt x="58085" y="19013"/>
                  </a:cubicBezTo>
                  <a:cubicBezTo>
                    <a:pt x="57204" y="16081"/>
                    <a:pt x="54903" y="13820"/>
                    <a:pt x="52095" y="13234"/>
                  </a:cubicBezTo>
                  <a:lnTo>
                    <a:pt x="52095" y="13066"/>
                  </a:lnTo>
                  <a:cubicBezTo>
                    <a:pt x="52095" y="8543"/>
                    <a:pt x="48661" y="4858"/>
                    <a:pt x="44433" y="4858"/>
                  </a:cubicBezTo>
                  <a:cubicBezTo>
                    <a:pt x="43093" y="4858"/>
                    <a:pt x="41837" y="5237"/>
                    <a:pt x="40748" y="5863"/>
                  </a:cubicBezTo>
                  <a:cubicBezTo>
                    <a:pt x="39157" y="2389"/>
                    <a:pt x="35807" y="1"/>
                    <a:pt x="31994"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1" name="Google Shape;491;p18"/>
            <p:cNvSpPr/>
            <p:nvPr/>
          </p:nvSpPr>
          <p:spPr>
            <a:xfrm>
              <a:off x="267250" y="738366"/>
              <a:ext cx="1320215" cy="214871"/>
            </a:xfrm>
            <a:custGeom>
              <a:avLst/>
              <a:gdLst/>
              <a:ahLst/>
              <a:cxnLst/>
              <a:rect l="l" t="t" r="r" b="b"/>
              <a:pathLst>
                <a:path w="64574" h="10511" extrusionOk="0">
                  <a:moveTo>
                    <a:pt x="128" y="1"/>
                  </a:moveTo>
                  <a:cubicBezTo>
                    <a:pt x="44" y="544"/>
                    <a:pt x="0" y="1090"/>
                    <a:pt x="0" y="1632"/>
                  </a:cubicBezTo>
                  <a:cubicBezTo>
                    <a:pt x="0" y="6199"/>
                    <a:pt x="3394" y="9884"/>
                    <a:pt x="7622" y="9884"/>
                  </a:cubicBezTo>
                  <a:cubicBezTo>
                    <a:pt x="9967" y="9884"/>
                    <a:pt x="12020" y="8751"/>
                    <a:pt x="13444" y="6993"/>
                  </a:cubicBezTo>
                  <a:cubicBezTo>
                    <a:pt x="15538" y="9170"/>
                    <a:pt x="18342" y="10510"/>
                    <a:pt x="21485" y="10510"/>
                  </a:cubicBezTo>
                  <a:cubicBezTo>
                    <a:pt x="24667" y="10510"/>
                    <a:pt x="27555" y="9130"/>
                    <a:pt x="29649" y="6909"/>
                  </a:cubicBezTo>
                  <a:cubicBezTo>
                    <a:pt x="31324" y="9086"/>
                    <a:pt x="33836" y="10510"/>
                    <a:pt x="36684" y="10510"/>
                  </a:cubicBezTo>
                  <a:cubicBezTo>
                    <a:pt x="39699" y="10510"/>
                    <a:pt x="42339" y="8962"/>
                    <a:pt x="43971" y="6574"/>
                  </a:cubicBezTo>
                  <a:cubicBezTo>
                    <a:pt x="45394" y="8962"/>
                    <a:pt x="47823" y="10510"/>
                    <a:pt x="50631" y="10510"/>
                  </a:cubicBezTo>
                  <a:cubicBezTo>
                    <a:pt x="52513" y="10510"/>
                    <a:pt x="54272" y="9800"/>
                    <a:pt x="55612" y="8627"/>
                  </a:cubicBezTo>
                  <a:cubicBezTo>
                    <a:pt x="56577" y="9673"/>
                    <a:pt x="57874" y="10343"/>
                    <a:pt x="59381" y="10343"/>
                  </a:cubicBezTo>
                  <a:cubicBezTo>
                    <a:pt x="62189" y="10343"/>
                    <a:pt x="64574" y="7874"/>
                    <a:pt x="64574" y="4815"/>
                  </a:cubicBezTo>
                  <a:cubicBezTo>
                    <a:pt x="64574" y="4272"/>
                    <a:pt x="64574" y="3726"/>
                    <a:pt x="64406" y="3224"/>
                  </a:cubicBezTo>
                  <a:cubicBezTo>
                    <a:pt x="63736" y="5485"/>
                    <a:pt x="61686" y="7076"/>
                    <a:pt x="59381" y="7076"/>
                  </a:cubicBezTo>
                  <a:cubicBezTo>
                    <a:pt x="57874" y="7076"/>
                    <a:pt x="56577" y="6406"/>
                    <a:pt x="55612" y="5361"/>
                  </a:cubicBezTo>
                  <a:cubicBezTo>
                    <a:pt x="54272" y="6534"/>
                    <a:pt x="52513" y="7244"/>
                    <a:pt x="50631" y="7244"/>
                  </a:cubicBezTo>
                  <a:cubicBezTo>
                    <a:pt x="47823" y="7244"/>
                    <a:pt x="45394" y="5653"/>
                    <a:pt x="43971" y="3307"/>
                  </a:cubicBezTo>
                  <a:cubicBezTo>
                    <a:pt x="42339" y="5696"/>
                    <a:pt x="39699" y="7244"/>
                    <a:pt x="36684" y="7244"/>
                  </a:cubicBezTo>
                  <a:cubicBezTo>
                    <a:pt x="33836" y="7244"/>
                    <a:pt x="31324" y="5820"/>
                    <a:pt x="29649" y="3602"/>
                  </a:cubicBezTo>
                  <a:cubicBezTo>
                    <a:pt x="27555" y="5864"/>
                    <a:pt x="24667" y="7244"/>
                    <a:pt x="21485" y="7244"/>
                  </a:cubicBezTo>
                  <a:cubicBezTo>
                    <a:pt x="18342" y="7244"/>
                    <a:pt x="15538" y="5904"/>
                    <a:pt x="13444" y="3726"/>
                  </a:cubicBezTo>
                  <a:cubicBezTo>
                    <a:pt x="12020" y="5485"/>
                    <a:pt x="9967" y="6617"/>
                    <a:pt x="7622" y="6617"/>
                  </a:cubicBezTo>
                  <a:cubicBezTo>
                    <a:pt x="3937" y="6617"/>
                    <a:pt x="838" y="3770"/>
                    <a:pt x="128" y="1"/>
                  </a:cubicBezTo>
                  <a:close/>
                </a:path>
              </a:pathLst>
            </a:custGeom>
            <a:solidFill>
              <a:srgbClr val="09A5AF">
                <a:alpha val="300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Background">
  <p:cSld name="CUSTOM_9">
    <p:spTree>
      <p:nvGrpSpPr>
        <p:cNvPr id="1" name="Shape 904"/>
        <p:cNvGrpSpPr/>
        <p:nvPr/>
      </p:nvGrpSpPr>
      <p:grpSpPr>
        <a:xfrm>
          <a:off x="0" y="0"/>
          <a:ext cx="0" cy="0"/>
          <a:chOff x="0" y="0"/>
          <a:chExt cx="0" cy="0"/>
        </a:xfrm>
      </p:grpSpPr>
      <p:sp>
        <p:nvSpPr>
          <p:cNvPr id="905" name="Google Shape;905;p31"/>
          <p:cNvSpPr/>
          <p:nvPr/>
        </p:nvSpPr>
        <p:spPr>
          <a:xfrm rot="-10673929" flipH="1">
            <a:off x="-156064" y="2519218"/>
            <a:ext cx="4664368" cy="3020273"/>
          </a:xfrm>
          <a:custGeom>
            <a:avLst/>
            <a:gdLst/>
            <a:ahLst/>
            <a:cxnLst/>
            <a:rect l="l" t="t" r="r" b="b"/>
            <a:pathLst>
              <a:path w="166845" h="93560" extrusionOk="0">
                <a:moveTo>
                  <a:pt x="5147" y="0"/>
                </a:moveTo>
                <a:cubicBezTo>
                  <a:pt x="4977" y="0"/>
                  <a:pt x="4806" y="6"/>
                  <a:pt x="4637" y="18"/>
                </a:cubicBezTo>
                <a:cubicBezTo>
                  <a:pt x="3701" y="103"/>
                  <a:pt x="2766" y="443"/>
                  <a:pt x="2426" y="1423"/>
                </a:cubicBezTo>
                <a:cubicBezTo>
                  <a:pt x="2127" y="2273"/>
                  <a:pt x="2382" y="3334"/>
                  <a:pt x="2467" y="4229"/>
                </a:cubicBezTo>
                <a:cubicBezTo>
                  <a:pt x="2637" y="6440"/>
                  <a:pt x="2807" y="8651"/>
                  <a:pt x="2936" y="10862"/>
                </a:cubicBezTo>
                <a:cubicBezTo>
                  <a:pt x="3232" y="15284"/>
                  <a:pt x="3446" y="19706"/>
                  <a:pt x="3531" y="24128"/>
                </a:cubicBezTo>
                <a:cubicBezTo>
                  <a:pt x="3742" y="32928"/>
                  <a:pt x="3616" y="41772"/>
                  <a:pt x="3106" y="50530"/>
                </a:cubicBezTo>
                <a:cubicBezTo>
                  <a:pt x="2256" y="64861"/>
                  <a:pt x="1" y="79273"/>
                  <a:pt x="1191" y="93560"/>
                </a:cubicBezTo>
                <a:lnTo>
                  <a:pt x="2766" y="93560"/>
                </a:lnTo>
                <a:cubicBezTo>
                  <a:pt x="10630" y="93349"/>
                  <a:pt x="19263" y="89607"/>
                  <a:pt x="23301" y="82505"/>
                </a:cubicBezTo>
                <a:cubicBezTo>
                  <a:pt x="24281" y="80763"/>
                  <a:pt x="24961" y="78763"/>
                  <a:pt x="24961" y="76722"/>
                </a:cubicBezTo>
                <a:cubicBezTo>
                  <a:pt x="25002" y="74596"/>
                  <a:pt x="24321" y="72555"/>
                  <a:pt x="23345" y="70644"/>
                </a:cubicBezTo>
                <a:cubicBezTo>
                  <a:pt x="21389" y="66902"/>
                  <a:pt x="18454" y="63711"/>
                  <a:pt x="16882" y="59800"/>
                </a:cubicBezTo>
                <a:cubicBezTo>
                  <a:pt x="15477" y="56313"/>
                  <a:pt x="15307" y="52316"/>
                  <a:pt x="17733" y="49255"/>
                </a:cubicBezTo>
                <a:cubicBezTo>
                  <a:pt x="19729" y="46748"/>
                  <a:pt x="22876" y="45387"/>
                  <a:pt x="25937" y="44748"/>
                </a:cubicBezTo>
                <a:cubicBezTo>
                  <a:pt x="27713" y="44389"/>
                  <a:pt x="29535" y="44236"/>
                  <a:pt x="31360" y="44236"/>
                </a:cubicBezTo>
                <a:cubicBezTo>
                  <a:pt x="33426" y="44236"/>
                  <a:pt x="35494" y="44432"/>
                  <a:pt x="37502" y="44748"/>
                </a:cubicBezTo>
                <a:cubicBezTo>
                  <a:pt x="41968" y="45428"/>
                  <a:pt x="46261" y="46833"/>
                  <a:pt x="50302" y="48830"/>
                </a:cubicBezTo>
                <a:cubicBezTo>
                  <a:pt x="54085" y="50786"/>
                  <a:pt x="57700" y="53252"/>
                  <a:pt x="61908" y="54316"/>
                </a:cubicBezTo>
                <a:cubicBezTo>
                  <a:pt x="63109" y="54637"/>
                  <a:pt x="64323" y="54793"/>
                  <a:pt x="65531" y="54793"/>
                </a:cubicBezTo>
                <a:cubicBezTo>
                  <a:pt x="68000" y="54793"/>
                  <a:pt x="70439" y="54141"/>
                  <a:pt x="72667" y="52911"/>
                </a:cubicBezTo>
                <a:cubicBezTo>
                  <a:pt x="75769" y="51211"/>
                  <a:pt x="78405" y="48449"/>
                  <a:pt x="79725" y="45132"/>
                </a:cubicBezTo>
                <a:cubicBezTo>
                  <a:pt x="81126" y="41516"/>
                  <a:pt x="80660" y="37520"/>
                  <a:pt x="81256" y="33778"/>
                </a:cubicBezTo>
                <a:cubicBezTo>
                  <a:pt x="81552" y="31951"/>
                  <a:pt x="82106" y="30121"/>
                  <a:pt x="83252" y="28635"/>
                </a:cubicBezTo>
                <a:cubicBezTo>
                  <a:pt x="84402" y="27145"/>
                  <a:pt x="86018" y="26040"/>
                  <a:pt x="87719" y="25233"/>
                </a:cubicBezTo>
                <a:cubicBezTo>
                  <a:pt x="90974" y="23730"/>
                  <a:pt x="94533" y="23131"/>
                  <a:pt x="98087" y="23131"/>
                </a:cubicBezTo>
                <a:cubicBezTo>
                  <a:pt x="98755" y="23131"/>
                  <a:pt x="99424" y="23152"/>
                  <a:pt x="100090" y="23192"/>
                </a:cubicBezTo>
                <a:cubicBezTo>
                  <a:pt x="109189" y="23788"/>
                  <a:pt x="117737" y="27485"/>
                  <a:pt x="126581" y="29441"/>
                </a:cubicBezTo>
                <a:cubicBezTo>
                  <a:pt x="130670" y="30375"/>
                  <a:pt x="134962" y="30993"/>
                  <a:pt x="139230" y="30993"/>
                </a:cubicBezTo>
                <a:cubicBezTo>
                  <a:pt x="144103" y="30993"/>
                  <a:pt x="148943" y="30187"/>
                  <a:pt x="153408" y="28125"/>
                </a:cubicBezTo>
                <a:cubicBezTo>
                  <a:pt x="159531" y="25318"/>
                  <a:pt x="164803" y="20257"/>
                  <a:pt x="166844" y="13794"/>
                </a:cubicBezTo>
                <a:cubicBezTo>
                  <a:pt x="164593" y="12733"/>
                  <a:pt x="162977" y="10393"/>
                  <a:pt x="163018" y="7886"/>
                </a:cubicBezTo>
                <a:cubicBezTo>
                  <a:pt x="160977" y="7631"/>
                  <a:pt x="158936" y="7416"/>
                  <a:pt x="156895" y="7205"/>
                </a:cubicBezTo>
                <a:cubicBezTo>
                  <a:pt x="143277" y="5879"/>
                  <a:pt x="129576" y="5587"/>
                  <a:pt x="115902" y="5587"/>
                </a:cubicBezTo>
                <a:cubicBezTo>
                  <a:pt x="112458" y="5587"/>
                  <a:pt x="109015" y="5605"/>
                  <a:pt x="105576" y="5630"/>
                </a:cubicBezTo>
                <a:cubicBezTo>
                  <a:pt x="95487" y="5707"/>
                  <a:pt x="85399" y="5870"/>
                  <a:pt x="75310" y="5870"/>
                </a:cubicBezTo>
                <a:cubicBezTo>
                  <a:pt x="68264" y="5870"/>
                  <a:pt x="61217" y="5790"/>
                  <a:pt x="54170" y="5545"/>
                </a:cubicBezTo>
                <a:cubicBezTo>
                  <a:pt x="45581" y="5205"/>
                  <a:pt x="37036" y="4654"/>
                  <a:pt x="28532" y="3675"/>
                </a:cubicBezTo>
                <a:cubicBezTo>
                  <a:pt x="24406" y="3209"/>
                  <a:pt x="20284" y="2654"/>
                  <a:pt x="16158" y="1933"/>
                </a:cubicBezTo>
                <a:cubicBezTo>
                  <a:pt x="14117" y="1593"/>
                  <a:pt x="12035" y="1253"/>
                  <a:pt x="9994" y="828"/>
                </a:cubicBezTo>
                <a:cubicBezTo>
                  <a:pt x="8455" y="520"/>
                  <a:pt x="6776" y="0"/>
                  <a:pt x="5147" y="0"/>
                </a:cubicBezTo>
                <a:close/>
              </a:path>
            </a:pathLst>
          </a:custGeom>
          <a:solidFill>
            <a:srgbClr val="64A532">
              <a:alpha val="100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6" name="Google Shape;906;p31"/>
          <p:cNvSpPr/>
          <p:nvPr/>
        </p:nvSpPr>
        <p:spPr>
          <a:xfrm rot="10800000">
            <a:off x="7204431" y="-10527"/>
            <a:ext cx="1942444" cy="1028251"/>
          </a:xfrm>
          <a:custGeom>
            <a:avLst/>
            <a:gdLst/>
            <a:ahLst/>
            <a:cxnLst/>
            <a:rect l="l" t="t" r="r" b="b"/>
            <a:pathLst>
              <a:path w="44977" h="23809" extrusionOk="0">
                <a:moveTo>
                  <a:pt x="1" y="0"/>
                </a:moveTo>
                <a:lnTo>
                  <a:pt x="1" y="23809"/>
                </a:lnTo>
                <a:lnTo>
                  <a:pt x="44976" y="23809"/>
                </a:lnTo>
                <a:cubicBezTo>
                  <a:pt x="41589" y="17071"/>
                  <a:pt x="35270" y="11632"/>
                  <a:pt x="28241" y="9667"/>
                </a:cubicBezTo>
                <a:cubicBezTo>
                  <a:pt x="19705" y="7280"/>
                  <a:pt x="7070" y="6025"/>
                  <a:pt x="1" y="0"/>
                </a:cubicBezTo>
                <a:close/>
              </a:path>
            </a:pathLst>
          </a:custGeom>
          <a:solidFill>
            <a:srgbClr val="64A532">
              <a:alpha val="100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07" name="Google Shape;907;p31"/>
          <p:cNvGrpSpPr/>
          <p:nvPr/>
        </p:nvGrpSpPr>
        <p:grpSpPr>
          <a:xfrm>
            <a:off x="211358" y="3526556"/>
            <a:ext cx="1322522" cy="1400834"/>
            <a:chOff x="346725" y="843103"/>
            <a:chExt cx="3288219" cy="3482930"/>
          </a:xfrm>
        </p:grpSpPr>
        <p:sp>
          <p:nvSpPr>
            <p:cNvPr id="908" name="Google Shape;908;p31"/>
            <p:cNvSpPr/>
            <p:nvPr/>
          </p:nvSpPr>
          <p:spPr>
            <a:xfrm>
              <a:off x="350915" y="2685526"/>
              <a:ext cx="3281929" cy="1640506"/>
            </a:xfrm>
            <a:custGeom>
              <a:avLst/>
              <a:gdLst/>
              <a:ahLst/>
              <a:cxnLst/>
              <a:rect l="l" t="t" r="r" b="b"/>
              <a:pathLst>
                <a:path w="150392" h="75175" extrusionOk="0">
                  <a:moveTo>
                    <a:pt x="0" y="0"/>
                  </a:moveTo>
                  <a:cubicBezTo>
                    <a:pt x="0" y="41541"/>
                    <a:pt x="33680" y="75175"/>
                    <a:pt x="75221" y="75175"/>
                  </a:cubicBezTo>
                  <a:cubicBezTo>
                    <a:pt x="116758" y="75175"/>
                    <a:pt x="150392" y="41541"/>
                    <a:pt x="15039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9" name="Google Shape;909;p31"/>
            <p:cNvSpPr/>
            <p:nvPr/>
          </p:nvSpPr>
          <p:spPr>
            <a:xfrm>
              <a:off x="767051" y="2707524"/>
              <a:ext cx="2450754" cy="1225399"/>
            </a:xfrm>
            <a:custGeom>
              <a:avLst/>
              <a:gdLst/>
              <a:ahLst/>
              <a:cxnLst/>
              <a:rect l="l" t="t" r="r" b="b"/>
              <a:pathLst>
                <a:path w="112304" h="56153" extrusionOk="0">
                  <a:moveTo>
                    <a:pt x="0" y="1"/>
                  </a:moveTo>
                  <a:cubicBezTo>
                    <a:pt x="0" y="30997"/>
                    <a:pt x="25106" y="56152"/>
                    <a:pt x="56152" y="56152"/>
                  </a:cubicBezTo>
                  <a:cubicBezTo>
                    <a:pt x="87149" y="56152"/>
                    <a:pt x="112304" y="30997"/>
                    <a:pt x="112304"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0" name="Google Shape;910;p31"/>
            <p:cNvSpPr/>
            <p:nvPr/>
          </p:nvSpPr>
          <p:spPr>
            <a:xfrm>
              <a:off x="446018" y="2681337"/>
              <a:ext cx="1287135" cy="1461693"/>
            </a:xfrm>
            <a:custGeom>
              <a:avLst/>
              <a:gdLst/>
              <a:ahLst/>
              <a:cxnLst/>
              <a:rect l="l" t="t" r="r" b="b"/>
              <a:pathLst>
                <a:path w="58982" h="66981" extrusionOk="0">
                  <a:moveTo>
                    <a:pt x="0" y="1"/>
                  </a:moveTo>
                  <a:cubicBezTo>
                    <a:pt x="4266" y="1534"/>
                    <a:pt x="7620" y="4267"/>
                    <a:pt x="10637" y="7571"/>
                  </a:cubicBezTo>
                  <a:cubicBezTo>
                    <a:pt x="11421" y="8487"/>
                    <a:pt x="12284" y="8925"/>
                    <a:pt x="13408" y="8925"/>
                  </a:cubicBezTo>
                  <a:cubicBezTo>
                    <a:pt x="13520" y="8925"/>
                    <a:pt x="13635" y="8921"/>
                    <a:pt x="13753" y="8912"/>
                  </a:cubicBezTo>
                  <a:cubicBezTo>
                    <a:pt x="14122" y="8900"/>
                    <a:pt x="14506" y="8874"/>
                    <a:pt x="14882" y="8874"/>
                  </a:cubicBezTo>
                  <a:cubicBezTo>
                    <a:pt x="15919" y="8874"/>
                    <a:pt x="16902" y="9072"/>
                    <a:pt x="17394" y="10304"/>
                  </a:cubicBezTo>
                  <a:cubicBezTo>
                    <a:pt x="17969" y="11837"/>
                    <a:pt x="17536" y="13320"/>
                    <a:pt x="16578" y="14616"/>
                  </a:cubicBezTo>
                  <a:cubicBezTo>
                    <a:pt x="13178" y="19023"/>
                    <a:pt x="12936" y="23956"/>
                    <a:pt x="14086" y="29181"/>
                  </a:cubicBezTo>
                  <a:cubicBezTo>
                    <a:pt x="15094" y="33730"/>
                    <a:pt x="18303" y="36463"/>
                    <a:pt x="21944" y="38667"/>
                  </a:cubicBezTo>
                  <a:cubicBezTo>
                    <a:pt x="25347" y="40679"/>
                    <a:pt x="26352" y="43554"/>
                    <a:pt x="26018" y="47145"/>
                  </a:cubicBezTo>
                  <a:cubicBezTo>
                    <a:pt x="25635" y="51553"/>
                    <a:pt x="25968" y="55961"/>
                    <a:pt x="25777" y="60369"/>
                  </a:cubicBezTo>
                  <a:cubicBezTo>
                    <a:pt x="29084" y="62860"/>
                    <a:pt x="32580" y="65064"/>
                    <a:pt x="36317" y="66980"/>
                  </a:cubicBezTo>
                  <a:cubicBezTo>
                    <a:pt x="36413" y="66743"/>
                    <a:pt x="36605" y="66501"/>
                    <a:pt x="36846" y="66264"/>
                  </a:cubicBezTo>
                  <a:cubicBezTo>
                    <a:pt x="38893" y="64540"/>
                    <a:pt x="39043" y="60696"/>
                    <a:pt x="42735" y="60696"/>
                  </a:cubicBezTo>
                  <a:cubicBezTo>
                    <a:pt x="42845" y="60696"/>
                    <a:pt x="42958" y="60699"/>
                    <a:pt x="43075" y="60706"/>
                  </a:cubicBezTo>
                  <a:cubicBezTo>
                    <a:pt x="43216" y="60706"/>
                    <a:pt x="43504" y="59985"/>
                    <a:pt x="43649" y="59602"/>
                  </a:cubicBezTo>
                  <a:cubicBezTo>
                    <a:pt x="44366" y="57544"/>
                    <a:pt x="46045" y="55290"/>
                    <a:pt x="45612" y="53519"/>
                  </a:cubicBezTo>
                  <a:cubicBezTo>
                    <a:pt x="44462" y="48678"/>
                    <a:pt x="47770" y="48487"/>
                    <a:pt x="50690" y="47195"/>
                  </a:cubicBezTo>
                  <a:cubicBezTo>
                    <a:pt x="55098" y="45279"/>
                    <a:pt x="56011" y="43983"/>
                    <a:pt x="54861" y="40583"/>
                  </a:cubicBezTo>
                  <a:cubicBezTo>
                    <a:pt x="53565" y="36751"/>
                    <a:pt x="54332" y="33684"/>
                    <a:pt x="56490" y="30426"/>
                  </a:cubicBezTo>
                  <a:cubicBezTo>
                    <a:pt x="58981" y="26735"/>
                    <a:pt x="58260" y="24531"/>
                    <a:pt x="54477" y="22377"/>
                  </a:cubicBezTo>
                  <a:cubicBezTo>
                    <a:pt x="52944" y="21465"/>
                    <a:pt x="51361" y="20507"/>
                    <a:pt x="49732" y="19836"/>
                  </a:cubicBezTo>
                  <a:cubicBezTo>
                    <a:pt x="46283" y="18494"/>
                    <a:pt x="43120" y="16915"/>
                    <a:pt x="41541" y="13274"/>
                  </a:cubicBezTo>
                  <a:cubicBezTo>
                    <a:pt x="40922" y="11811"/>
                    <a:pt x="39975" y="10761"/>
                    <a:pt x="38283" y="10761"/>
                  </a:cubicBezTo>
                  <a:cubicBezTo>
                    <a:pt x="38144" y="10761"/>
                    <a:pt x="38000" y="10768"/>
                    <a:pt x="37850" y="10783"/>
                  </a:cubicBezTo>
                  <a:cubicBezTo>
                    <a:pt x="37799" y="10786"/>
                    <a:pt x="37750" y="10788"/>
                    <a:pt x="37702" y="10788"/>
                  </a:cubicBezTo>
                  <a:cubicBezTo>
                    <a:pt x="36487" y="10788"/>
                    <a:pt x="36216" y="9646"/>
                    <a:pt x="36079" y="8816"/>
                  </a:cubicBezTo>
                  <a:cubicBezTo>
                    <a:pt x="35553" y="6251"/>
                    <a:pt x="34214" y="5380"/>
                    <a:pt x="32496" y="5380"/>
                  </a:cubicBezTo>
                  <a:cubicBezTo>
                    <a:pt x="31711" y="5380"/>
                    <a:pt x="30848" y="5561"/>
                    <a:pt x="29947" y="5846"/>
                  </a:cubicBezTo>
                  <a:cubicBezTo>
                    <a:pt x="29385" y="6016"/>
                    <a:pt x="28865" y="6126"/>
                    <a:pt x="28396" y="6126"/>
                  </a:cubicBezTo>
                  <a:cubicBezTo>
                    <a:pt x="27546" y="6126"/>
                    <a:pt x="26864" y="5764"/>
                    <a:pt x="26401" y="4746"/>
                  </a:cubicBezTo>
                  <a:cubicBezTo>
                    <a:pt x="25594" y="2916"/>
                    <a:pt x="24679" y="2205"/>
                    <a:pt x="23683" y="2205"/>
                  </a:cubicBezTo>
                  <a:cubicBezTo>
                    <a:pt x="22669" y="2205"/>
                    <a:pt x="21570" y="2940"/>
                    <a:pt x="20411" y="3979"/>
                  </a:cubicBezTo>
                  <a:cubicBezTo>
                    <a:pt x="19740" y="4504"/>
                    <a:pt x="19023" y="4984"/>
                    <a:pt x="18257" y="5463"/>
                  </a:cubicBezTo>
                  <a:cubicBezTo>
                    <a:pt x="17326" y="6018"/>
                    <a:pt x="16542" y="6306"/>
                    <a:pt x="15858" y="6306"/>
                  </a:cubicBezTo>
                  <a:cubicBezTo>
                    <a:pt x="14711" y="6306"/>
                    <a:pt x="13844" y="5497"/>
                    <a:pt x="13032" y="3788"/>
                  </a:cubicBezTo>
                  <a:cubicBezTo>
                    <a:pt x="12699" y="3021"/>
                    <a:pt x="12457" y="2159"/>
                    <a:pt x="12316" y="1296"/>
                  </a:cubicBezTo>
                  <a:cubicBezTo>
                    <a:pt x="12220" y="721"/>
                    <a:pt x="12028" y="288"/>
                    <a:pt x="1169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1" name="Google Shape;911;p31"/>
            <p:cNvSpPr/>
            <p:nvPr/>
          </p:nvSpPr>
          <p:spPr>
            <a:xfrm>
              <a:off x="2040512" y="2681337"/>
              <a:ext cx="1442882" cy="1335821"/>
            </a:xfrm>
            <a:custGeom>
              <a:avLst/>
              <a:gdLst/>
              <a:ahLst/>
              <a:cxnLst/>
              <a:rect l="l" t="t" r="r" b="b"/>
              <a:pathLst>
                <a:path w="66119" h="61213" extrusionOk="0">
                  <a:moveTo>
                    <a:pt x="1" y="1"/>
                  </a:moveTo>
                  <a:cubicBezTo>
                    <a:pt x="718" y="2492"/>
                    <a:pt x="3355" y="5175"/>
                    <a:pt x="4742" y="7716"/>
                  </a:cubicBezTo>
                  <a:cubicBezTo>
                    <a:pt x="5367" y="8866"/>
                    <a:pt x="6275" y="9825"/>
                    <a:pt x="6996" y="10925"/>
                  </a:cubicBezTo>
                  <a:cubicBezTo>
                    <a:pt x="7918" y="12222"/>
                    <a:pt x="9169" y="12913"/>
                    <a:pt x="10478" y="12913"/>
                  </a:cubicBezTo>
                  <a:cubicBezTo>
                    <a:pt x="11345" y="12913"/>
                    <a:pt x="12238" y="12610"/>
                    <a:pt x="13079" y="11979"/>
                  </a:cubicBezTo>
                  <a:cubicBezTo>
                    <a:pt x="14107" y="11203"/>
                    <a:pt x="15259" y="11071"/>
                    <a:pt x="16436" y="11071"/>
                  </a:cubicBezTo>
                  <a:cubicBezTo>
                    <a:pt x="17046" y="11071"/>
                    <a:pt x="17663" y="11107"/>
                    <a:pt x="18273" y="11107"/>
                  </a:cubicBezTo>
                  <a:cubicBezTo>
                    <a:pt x="19392" y="11107"/>
                    <a:pt x="20485" y="10986"/>
                    <a:pt x="21465" y="10304"/>
                  </a:cubicBezTo>
                  <a:cubicBezTo>
                    <a:pt x="21482" y="10292"/>
                    <a:pt x="21504" y="10287"/>
                    <a:pt x="21530" y="10287"/>
                  </a:cubicBezTo>
                  <a:cubicBezTo>
                    <a:pt x="21718" y="10287"/>
                    <a:pt x="22109" y="10570"/>
                    <a:pt x="22278" y="10783"/>
                  </a:cubicBezTo>
                  <a:cubicBezTo>
                    <a:pt x="23957" y="12316"/>
                    <a:pt x="25919" y="13370"/>
                    <a:pt x="28027" y="14278"/>
                  </a:cubicBezTo>
                  <a:cubicBezTo>
                    <a:pt x="25440" y="17249"/>
                    <a:pt x="25011" y="17490"/>
                    <a:pt x="26973" y="20890"/>
                  </a:cubicBezTo>
                  <a:cubicBezTo>
                    <a:pt x="29131" y="24581"/>
                    <a:pt x="27502" y="29035"/>
                    <a:pt x="29993" y="32534"/>
                  </a:cubicBezTo>
                  <a:cubicBezTo>
                    <a:pt x="30281" y="32918"/>
                    <a:pt x="29848" y="33972"/>
                    <a:pt x="29610" y="34642"/>
                  </a:cubicBezTo>
                  <a:cubicBezTo>
                    <a:pt x="27406" y="40150"/>
                    <a:pt x="28077" y="45420"/>
                    <a:pt x="30856" y="50549"/>
                  </a:cubicBezTo>
                  <a:cubicBezTo>
                    <a:pt x="30998" y="50645"/>
                    <a:pt x="31189" y="50691"/>
                    <a:pt x="31381" y="50741"/>
                  </a:cubicBezTo>
                  <a:cubicBezTo>
                    <a:pt x="32435" y="53374"/>
                    <a:pt x="33106" y="56107"/>
                    <a:pt x="32772" y="58981"/>
                  </a:cubicBezTo>
                  <a:cubicBezTo>
                    <a:pt x="32650" y="60147"/>
                    <a:pt x="32968" y="61212"/>
                    <a:pt x="34011" y="61212"/>
                  </a:cubicBezTo>
                  <a:cubicBezTo>
                    <a:pt x="34210" y="61212"/>
                    <a:pt x="34435" y="61173"/>
                    <a:pt x="34689" y="61089"/>
                  </a:cubicBezTo>
                  <a:cubicBezTo>
                    <a:pt x="38330" y="59844"/>
                    <a:pt x="42642" y="60752"/>
                    <a:pt x="45612" y="57302"/>
                  </a:cubicBezTo>
                  <a:cubicBezTo>
                    <a:pt x="47050" y="55627"/>
                    <a:pt x="48533" y="54190"/>
                    <a:pt x="48150" y="51745"/>
                  </a:cubicBezTo>
                  <a:cubicBezTo>
                    <a:pt x="48008" y="50595"/>
                    <a:pt x="48629" y="49782"/>
                    <a:pt x="49491" y="48966"/>
                  </a:cubicBezTo>
                  <a:cubicBezTo>
                    <a:pt x="50308" y="48153"/>
                    <a:pt x="51216" y="47049"/>
                    <a:pt x="50691" y="45854"/>
                  </a:cubicBezTo>
                  <a:cubicBezTo>
                    <a:pt x="49395" y="42737"/>
                    <a:pt x="51216" y="41204"/>
                    <a:pt x="53516" y="40054"/>
                  </a:cubicBezTo>
                  <a:cubicBezTo>
                    <a:pt x="56057" y="38859"/>
                    <a:pt x="56632" y="37038"/>
                    <a:pt x="56440" y="34401"/>
                  </a:cubicBezTo>
                  <a:cubicBezTo>
                    <a:pt x="56153" y="31047"/>
                    <a:pt x="56390" y="27693"/>
                    <a:pt x="56249" y="24294"/>
                  </a:cubicBezTo>
                  <a:cubicBezTo>
                    <a:pt x="56103" y="20986"/>
                    <a:pt x="58836" y="19119"/>
                    <a:pt x="60223" y="16724"/>
                  </a:cubicBezTo>
                  <a:cubicBezTo>
                    <a:pt x="62285" y="13274"/>
                    <a:pt x="63435" y="9537"/>
                    <a:pt x="64823" y="5846"/>
                  </a:cubicBezTo>
                  <a:cubicBezTo>
                    <a:pt x="65064" y="5225"/>
                    <a:pt x="65685" y="4409"/>
                    <a:pt x="64919" y="3738"/>
                  </a:cubicBezTo>
                  <a:cubicBezTo>
                    <a:pt x="64768" y="3611"/>
                    <a:pt x="64620" y="3562"/>
                    <a:pt x="64475" y="3562"/>
                  </a:cubicBezTo>
                  <a:cubicBezTo>
                    <a:pt x="64019" y="3562"/>
                    <a:pt x="63583" y="4037"/>
                    <a:pt x="63148" y="4075"/>
                  </a:cubicBezTo>
                  <a:cubicBezTo>
                    <a:pt x="62155" y="4106"/>
                    <a:pt x="60864" y="5014"/>
                    <a:pt x="59930" y="5014"/>
                  </a:cubicBezTo>
                  <a:cubicBezTo>
                    <a:pt x="59465" y="5014"/>
                    <a:pt x="59089" y="4789"/>
                    <a:pt x="58882" y="4121"/>
                  </a:cubicBezTo>
                  <a:cubicBezTo>
                    <a:pt x="58403" y="2542"/>
                    <a:pt x="61136" y="2013"/>
                    <a:pt x="62669" y="1534"/>
                  </a:cubicBezTo>
                  <a:cubicBezTo>
                    <a:pt x="63914" y="1105"/>
                    <a:pt x="65064" y="626"/>
                    <a:pt x="66118" y="1"/>
                  </a:cubicBezTo>
                  <a:lnTo>
                    <a:pt x="57686" y="1"/>
                  </a:lnTo>
                  <a:cubicBezTo>
                    <a:pt x="57540" y="1009"/>
                    <a:pt x="57399" y="2063"/>
                    <a:pt x="57540" y="3067"/>
                  </a:cubicBezTo>
                  <a:cubicBezTo>
                    <a:pt x="56007" y="2971"/>
                    <a:pt x="56057" y="1584"/>
                    <a:pt x="55195" y="1247"/>
                  </a:cubicBezTo>
                  <a:cubicBezTo>
                    <a:pt x="55003" y="817"/>
                    <a:pt x="54761" y="434"/>
                    <a:pt x="5457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2" name="Google Shape;912;p31"/>
            <p:cNvSpPr/>
            <p:nvPr/>
          </p:nvSpPr>
          <p:spPr>
            <a:xfrm>
              <a:off x="771219" y="2729455"/>
              <a:ext cx="961936" cy="1070634"/>
            </a:xfrm>
            <a:custGeom>
              <a:avLst/>
              <a:gdLst/>
              <a:ahLst/>
              <a:cxnLst/>
              <a:rect l="l" t="t" r="r" b="b"/>
              <a:pathLst>
                <a:path w="44080" h="49061" extrusionOk="0">
                  <a:moveTo>
                    <a:pt x="8781" y="0"/>
                  </a:moveTo>
                  <a:cubicBezTo>
                    <a:pt x="7767" y="0"/>
                    <a:pt x="6668" y="735"/>
                    <a:pt x="5509" y="1774"/>
                  </a:cubicBezTo>
                  <a:cubicBezTo>
                    <a:pt x="4838" y="2299"/>
                    <a:pt x="4121" y="2779"/>
                    <a:pt x="3355" y="3258"/>
                  </a:cubicBezTo>
                  <a:cubicBezTo>
                    <a:pt x="2421" y="3805"/>
                    <a:pt x="1639" y="4093"/>
                    <a:pt x="951" y="4093"/>
                  </a:cubicBezTo>
                  <a:cubicBezTo>
                    <a:pt x="614" y="4093"/>
                    <a:pt x="300" y="4024"/>
                    <a:pt x="1" y="3882"/>
                  </a:cubicBezTo>
                  <a:lnTo>
                    <a:pt x="1" y="3882"/>
                  </a:lnTo>
                  <a:cubicBezTo>
                    <a:pt x="97" y="4841"/>
                    <a:pt x="192" y="5749"/>
                    <a:pt x="334" y="6661"/>
                  </a:cubicBezTo>
                  <a:cubicBezTo>
                    <a:pt x="1246" y="6707"/>
                    <a:pt x="2059" y="6995"/>
                    <a:pt x="2492" y="8099"/>
                  </a:cubicBezTo>
                  <a:cubicBezTo>
                    <a:pt x="3067" y="9632"/>
                    <a:pt x="2634" y="11115"/>
                    <a:pt x="1676" y="12411"/>
                  </a:cubicBezTo>
                  <a:cubicBezTo>
                    <a:pt x="1580" y="12506"/>
                    <a:pt x="1534" y="12552"/>
                    <a:pt x="1484" y="12648"/>
                  </a:cubicBezTo>
                  <a:cubicBezTo>
                    <a:pt x="5463" y="28555"/>
                    <a:pt x="16195" y="41778"/>
                    <a:pt x="30472" y="49061"/>
                  </a:cubicBezTo>
                  <a:cubicBezTo>
                    <a:pt x="30760" y="46378"/>
                    <a:pt x="33443" y="46044"/>
                    <a:pt x="35788" y="44990"/>
                  </a:cubicBezTo>
                  <a:cubicBezTo>
                    <a:pt x="40196" y="43074"/>
                    <a:pt x="41109" y="41778"/>
                    <a:pt x="39959" y="38378"/>
                  </a:cubicBezTo>
                  <a:cubicBezTo>
                    <a:pt x="38663" y="34546"/>
                    <a:pt x="39430" y="31479"/>
                    <a:pt x="41588" y="28221"/>
                  </a:cubicBezTo>
                  <a:cubicBezTo>
                    <a:pt x="44079" y="24530"/>
                    <a:pt x="43358" y="22326"/>
                    <a:pt x="39575" y="20172"/>
                  </a:cubicBezTo>
                  <a:cubicBezTo>
                    <a:pt x="38042" y="19260"/>
                    <a:pt x="36459" y="18302"/>
                    <a:pt x="34830" y="17631"/>
                  </a:cubicBezTo>
                  <a:cubicBezTo>
                    <a:pt x="31381" y="16289"/>
                    <a:pt x="28218" y="14710"/>
                    <a:pt x="26639" y="11069"/>
                  </a:cubicBezTo>
                  <a:cubicBezTo>
                    <a:pt x="26020" y="9606"/>
                    <a:pt x="25073" y="8556"/>
                    <a:pt x="23381" y="8556"/>
                  </a:cubicBezTo>
                  <a:cubicBezTo>
                    <a:pt x="23242" y="8556"/>
                    <a:pt x="23098" y="8563"/>
                    <a:pt x="22948" y="8578"/>
                  </a:cubicBezTo>
                  <a:cubicBezTo>
                    <a:pt x="22897" y="8581"/>
                    <a:pt x="22848" y="8583"/>
                    <a:pt x="22800" y="8583"/>
                  </a:cubicBezTo>
                  <a:cubicBezTo>
                    <a:pt x="21585" y="8583"/>
                    <a:pt x="21314" y="7441"/>
                    <a:pt x="21177" y="6611"/>
                  </a:cubicBezTo>
                  <a:cubicBezTo>
                    <a:pt x="20651" y="4046"/>
                    <a:pt x="19312" y="3175"/>
                    <a:pt x="17594" y="3175"/>
                  </a:cubicBezTo>
                  <a:cubicBezTo>
                    <a:pt x="16809" y="3175"/>
                    <a:pt x="15946" y="3356"/>
                    <a:pt x="15045" y="3641"/>
                  </a:cubicBezTo>
                  <a:cubicBezTo>
                    <a:pt x="14483" y="3811"/>
                    <a:pt x="13963" y="3921"/>
                    <a:pt x="13494" y="3921"/>
                  </a:cubicBezTo>
                  <a:cubicBezTo>
                    <a:pt x="12644" y="3921"/>
                    <a:pt x="11962" y="3559"/>
                    <a:pt x="11499" y="2541"/>
                  </a:cubicBezTo>
                  <a:cubicBezTo>
                    <a:pt x="10692" y="711"/>
                    <a:pt x="9777" y="0"/>
                    <a:pt x="878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3" name="Google Shape;913;p31"/>
            <p:cNvSpPr/>
            <p:nvPr/>
          </p:nvSpPr>
          <p:spPr>
            <a:xfrm>
              <a:off x="2050987" y="2707524"/>
              <a:ext cx="1166827" cy="1012106"/>
            </a:xfrm>
            <a:custGeom>
              <a:avLst/>
              <a:gdLst/>
              <a:ahLst/>
              <a:cxnLst/>
              <a:rect l="l" t="t" r="r" b="b"/>
              <a:pathLst>
                <a:path w="53469" h="46379" extrusionOk="0">
                  <a:moveTo>
                    <a:pt x="0" y="1"/>
                  </a:moveTo>
                  <a:cubicBezTo>
                    <a:pt x="1004" y="2155"/>
                    <a:pt x="3112" y="4408"/>
                    <a:pt x="4262" y="6516"/>
                  </a:cubicBezTo>
                  <a:cubicBezTo>
                    <a:pt x="4887" y="7666"/>
                    <a:pt x="5795" y="8625"/>
                    <a:pt x="6516" y="9725"/>
                  </a:cubicBezTo>
                  <a:cubicBezTo>
                    <a:pt x="7438" y="11022"/>
                    <a:pt x="8689" y="11713"/>
                    <a:pt x="9998" y="11713"/>
                  </a:cubicBezTo>
                  <a:cubicBezTo>
                    <a:pt x="10865" y="11713"/>
                    <a:pt x="11758" y="11410"/>
                    <a:pt x="12599" y="10779"/>
                  </a:cubicBezTo>
                  <a:cubicBezTo>
                    <a:pt x="13627" y="10003"/>
                    <a:pt x="14779" y="9871"/>
                    <a:pt x="15956" y="9871"/>
                  </a:cubicBezTo>
                  <a:cubicBezTo>
                    <a:pt x="16566" y="9871"/>
                    <a:pt x="17183" y="9907"/>
                    <a:pt x="17793" y="9907"/>
                  </a:cubicBezTo>
                  <a:cubicBezTo>
                    <a:pt x="18912" y="9907"/>
                    <a:pt x="20005" y="9786"/>
                    <a:pt x="20985" y="9104"/>
                  </a:cubicBezTo>
                  <a:cubicBezTo>
                    <a:pt x="21002" y="9092"/>
                    <a:pt x="21024" y="9087"/>
                    <a:pt x="21050" y="9087"/>
                  </a:cubicBezTo>
                  <a:cubicBezTo>
                    <a:pt x="21238" y="9087"/>
                    <a:pt x="21629" y="9370"/>
                    <a:pt x="21798" y="9583"/>
                  </a:cubicBezTo>
                  <a:cubicBezTo>
                    <a:pt x="23477" y="11116"/>
                    <a:pt x="25439" y="12170"/>
                    <a:pt x="27547" y="13078"/>
                  </a:cubicBezTo>
                  <a:cubicBezTo>
                    <a:pt x="24960" y="16049"/>
                    <a:pt x="24531" y="16290"/>
                    <a:pt x="26493" y="19690"/>
                  </a:cubicBezTo>
                  <a:cubicBezTo>
                    <a:pt x="28651" y="23381"/>
                    <a:pt x="27022" y="27835"/>
                    <a:pt x="29513" y="31334"/>
                  </a:cubicBezTo>
                  <a:cubicBezTo>
                    <a:pt x="29801" y="31718"/>
                    <a:pt x="29368" y="32772"/>
                    <a:pt x="29130" y="33442"/>
                  </a:cubicBezTo>
                  <a:cubicBezTo>
                    <a:pt x="27355" y="37896"/>
                    <a:pt x="27451" y="42162"/>
                    <a:pt x="28984" y="46378"/>
                  </a:cubicBezTo>
                  <a:cubicBezTo>
                    <a:pt x="43741" y="36221"/>
                    <a:pt x="53469" y="19261"/>
                    <a:pt x="5346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4" name="Google Shape;914;p31"/>
            <p:cNvSpPr/>
            <p:nvPr/>
          </p:nvSpPr>
          <p:spPr>
            <a:xfrm>
              <a:off x="346725" y="1030475"/>
              <a:ext cx="3286119" cy="1643605"/>
            </a:xfrm>
            <a:custGeom>
              <a:avLst/>
              <a:gdLst/>
              <a:ahLst/>
              <a:cxnLst/>
              <a:rect l="l" t="t" r="r" b="b"/>
              <a:pathLst>
                <a:path w="150584" h="75317" extrusionOk="0">
                  <a:moveTo>
                    <a:pt x="75267" y="0"/>
                  </a:moveTo>
                  <a:cubicBezTo>
                    <a:pt x="33730" y="0"/>
                    <a:pt x="1" y="33730"/>
                    <a:pt x="1" y="75316"/>
                  </a:cubicBezTo>
                  <a:lnTo>
                    <a:pt x="150584" y="75316"/>
                  </a:lnTo>
                  <a:cubicBezTo>
                    <a:pt x="150584" y="33730"/>
                    <a:pt x="116854" y="0"/>
                    <a:pt x="75267" y="0"/>
                  </a:cubicBezTo>
                  <a:close/>
                </a:path>
              </a:pathLst>
            </a:custGeom>
            <a:solidFill>
              <a:srgbClr val="09A5AF">
                <a:alpha val="250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15" name="Google Shape;915;p31"/>
            <p:cNvGrpSpPr/>
            <p:nvPr/>
          </p:nvGrpSpPr>
          <p:grpSpPr>
            <a:xfrm>
              <a:off x="437660" y="1598540"/>
              <a:ext cx="3112641" cy="1043096"/>
              <a:chOff x="437660" y="1598540"/>
              <a:chExt cx="3112641" cy="1043096"/>
            </a:xfrm>
          </p:grpSpPr>
          <p:sp>
            <p:nvSpPr>
              <p:cNvPr id="916" name="Google Shape;916;p31"/>
              <p:cNvSpPr/>
              <p:nvPr/>
            </p:nvSpPr>
            <p:spPr>
              <a:xfrm>
                <a:off x="437660" y="1598540"/>
                <a:ext cx="1689607" cy="1023257"/>
              </a:xfrm>
              <a:custGeom>
                <a:avLst/>
                <a:gdLst/>
                <a:ahLst/>
                <a:cxnLst/>
                <a:rect l="l" t="t" r="r" b="b"/>
                <a:pathLst>
                  <a:path w="77425" h="46890" extrusionOk="0">
                    <a:moveTo>
                      <a:pt x="27623" y="1"/>
                    </a:moveTo>
                    <a:cubicBezTo>
                      <a:pt x="11973" y="1"/>
                      <a:pt x="0" y="46890"/>
                      <a:pt x="0" y="46890"/>
                    </a:cubicBezTo>
                    <a:lnTo>
                      <a:pt x="77425" y="46890"/>
                    </a:lnTo>
                    <a:cubicBezTo>
                      <a:pt x="77425" y="46890"/>
                      <a:pt x="70575" y="21018"/>
                      <a:pt x="63435" y="20681"/>
                    </a:cubicBezTo>
                    <a:cubicBezTo>
                      <a:pt x="63366" y="20677"/>
                      <a:pt x="63298" y="20676"/>
                      <a:pt x="63230" y="20676"/>
                    </a:cubicBezTo>
                    <a:cubicBezTo>
                      <a:pt x="56150" y="20676"/>
                      <a:pt x="51073" y="37691"/>
                      <a:pt x="51073" y="37691"/>
                    </a:cubicBezTo>
                    <a:cubicBezTo>
                      <a:pt x="51073" y="37691"/>
                      <a:pt x="40679" y="2283"/>
                      <a:pt x="29034" y="129"/>
                    </a:cubicBezTo>
                    <a:cubicBezTo>
                      <a:pt x="28561" y="42"/>
                      <a:pt x="28090" y="1"/>
                      <a:pt x="2762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7" name="Google Shape;917;p31"/>
              <p:cNvSpPr/>
              <p:nvPr/>
            </p:nvSpPr>
            <p:spPr>
              <a:xfrm>
                <a:off x="936417" y="1598649"/>
                <a:ext cx="569807" cy="752680"/>
              </a:xfrm>
              <a:custGeom>
                <a:avLst/>
                <a:gdLst/>
                <a:ahLst/>
                <a:cxnLst/>
                <a:rect l="l" t="t" r="r" b="b"/>
                <a:pathLst>
                  <a:path w="26111" h="34491" extrusionOk="0">
                    <a:moveTo>
                      <a:pt x="4808" y="0"/>
                    </a:moveTo>
                    <a:cubicBezTo>
                      <a:pt x="3163" y="0"/>
                      <a:pt x="1537" y="526"/>
                      <a:pt x="1" y="1465"/>
                    </a:cubicBezTo>
                    <a:cubicBezTo>
                      <a:pt x="9104" y="6015"/>
                      <a:pt x="6996" y="30595"/>
                      <a:pt x="19357" y="34186"/>
                    </a:cubicBezTo>
                    <a:cubicBezTo>
                      <a:pt x="20097" y="34399"/>
                      <a:pt x="20763" y="34490"/>
                      <a:pt x="21361" y="34490"/>
                    </a:cubicBezTo>
                    <a:cubicBezTo>
                      <a:pt x="24950" y="34490"/>
                      <a:pt x="26110" y="31216"/>
                      <a:pt x="26110" y="31216"/>
                    </a:cubicBezTo>
                    <a:cubicBezTo>
                      <a:pt x="22469" y="20917"/>
                      <a:pt x="14662" y="1703"/>
                      <a:pt x="6179" y="124"/>
                    </a:cubicBezTo>
                    <a:cubicBezTo>
                      <a:pt x="5722" y="40"/>
                      <a:pt x="5264" y="0"/>
                      <a:pt x="4808" y="0"/>
                    </a:cubicBezTo>
                    <a:close/>
                  </a:path>
                </a:pathLst>
              </a:custGeom>
              <a:solidFill>
                <a:srgbClr val="FFFFFF">
                  <a:alpha val="80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8" name="Google Shape;918;p31"/>
              <p:cNvSpPr/>
              <p:nvPr/>
            </p:nvSpPr>
            <p:spPr>
              <a:xfrm>
                <a:off x="1741498" y="2049767"/>
                <a:ext cx="361773" cy="497138"/>
              </a:xfrm>
              <a:custGeom>
                <a:avLst/>
                <a:gdLst/>
                <a:ahLst/>
                <a:cxnLst/>
                <a:rect l="l" t="t" r="r" b="b"/>
                <a:pathLst>
                  <a:path w="16578" h="22781" extrusionOk="0">
                    <a:moveTo>
                      <a:pt x="3517" y="1"/>
                    </a:moveTo>
                    <a:cubicBezTo>
                      <a:pt x="2287" y="1"/>
                      <a:pt x="1100" y="477"/>
                      <a:pt x="0" y="1345"/>
                    </a:cubicBezTo>
                    <a:cubicBezTo>
                      <a:pt x="4983" y="4940"/>
                      <a:pt x="9008" y="20080"/>
                      <a:pt x="14182" y="22476"/>
                    </a:cubicBezTo>
                    <a:cubicBezTo>
                      <a:pt x="14623" y="22684"/>
                      <a:pt x="15043" y="22781"/>
                      <a:pt x="15435" y="22781"/>
                    </a:cubicBezTo>
                    <a:cubicBezTo>
                      <a:pt x="15849" y="22781"/>
                      <a:pt x="16233" y="22673"/>
                      <a:pt x="16578" y="22476"/>
                    </a:cubicBezTo>
                    <a:cubicBezTo>
                      <a:pt x="14374" y="15289"/>
                      <a:pt x="9149" y="245"/>
                      <a:pt x="3688" y="4"/>
                    </a:cubicBezTo>
                    <a:cubicBezTo>
                      <a:pt x="3631" y="2"/>
                      <a:pt x="3574" y="1"/>
                      <a:pt x="3517" y="1"/>
                    </a:cubicBezTo>
                    <a:close/>
                  </a:path>
                </a:pathLst>
              </a:custGeom>
              <a:solidFill>
                <a:srgbClr val="FFFFFF">
                  <a:alpha val="80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9" name="Google Shape;919;p31"/>
              <p:cNvSpPr/>
              <p:nvPr/>
            </p:nvSpPr>
            <p:spPr>
              <a:xfrm>
                <a:off x="1989251" y="1945891"/>
                <a:ext cx="1561051" cy="695745"/>
              </a:xfrm>
              <a:custGeom>
                <a:avLst/>
                <a:gdLst/>
                <a:ahLst/>
                <a:cxnLst/>
                <a:rect l="l" t="t" r="r" b="b"/>
                <a:pathLst>
                  <a:path w="71534" h="31882" extrusionOk="0">
                    <a:moveTo>
                      <a:pt x="52857" y="0"/>
                    </a:moveTo>
                    <a:cubicBezTo>
                      <a:pt x="52356" y="0"/>
                      <a:pt x="51842" y="23"/>
                      <a:pt x="51315" y="68"/>
                    </a:cubicBezTo>
                    <a:cubicBezTo>
                      <a:pt x="41066" y="1040"/>
                      <a:pt x="33753" y="11663"/>
                      <a:pt x="23888" y="11663"/>
                    </a:cubicBezTo>
                    <a:cubicBezTo>
                      <a:pt x="23516" y="11663"/>
                      <a:pt x="23140" y="11648"/>
                      <a:pt x="22760" y="11617"/>
                    </a:cubicBezTo>
                    <a:cubicBezTo>
                      <a:pt x="21737" y="11543"/>
                      <a:pt x="20533" y="11493"/>
                      <a:pt x="19236" y="11493"/>
                    </a:cubicBezTo>
                    <a:cubicBezTo>
                      <a:pt x="14577" y="11493"/>
                      <a:pt x="8723" y="12145"/>
                      <a:pt x="5800" y="14729"/>
                    </a:cubicBezTo>
                    <a:cubicBezTo>
                      <a:pt x="2108" y="17941"/>
                      <a:pt x="338" y="26086"/>
                      <a:pt x="0" y="31881"/>
                    </a:cubicBezTo>
                    <a:lnTo>
                      <a:pt x="71534" y="31881"/>
                    </a:lnTo>
                    <a:cubicBezTo>
                      <a:pt x="71534" y="22129"/>
                      <a:pt x="68653" y="0"/>
                      <a:pt x="5285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0" name="Google Shape;920;p31"/>
              <p:cNvSpPr/>
              <p:nvPr/>
            </p:nvSpPr>
            <p:spPr>
              <a:xfrm>
                <a:off x="2000795" y="1945564"/>
                <a:ext cx="1271401" cy="596780"/>
              </a:xfrm>
              <a:custGeom>
                <a:avLst/>
                <a:gdLst/>
                <a:ahLst/>
                <a:cxnLst/>
                <a:rect l="l" t="t" r="r" b="b"/>
                <a:pathLst>
                  <a:path w="58261" h="27347" extrusionOk="0">
                    <a:moveTo>
                      <a:pt x="52416" y="0"/>
                    </a:moveTo>
                    <a:cubicBezTo>
                      <a:pt x="51889" y="0"/>
                      <a:pt x="51346" y="27"/>
                      <a:pt x="50786" y="83"/>
                    </a:cubicBezTo>
                    <a:cubicBezTo>
                      <a:pt x="40537" y="1055"/>
                      <a:pt x="33224" y="11678"/>
                      <a:pt x="23359" y="11678"/>
                    </a:cubicBezTo>
                    <a:cubicBezTo>
                      <a:pt x="22987" y="11678"/>
                      <a:pt x="22611" y="11663"/>
                      <a:pt x="22231" y="11632"/>
                    </a:cubicBezTo>
                    <a:cubicBezTo>
                      <a:pt x="21208" y="11558"/>
                      <a:pt x="20004" y="11508"/>
                      <a:pt x="18707" y="11508"/>
                    </a:cubicBezTo>
                    <a:cubicBezTo>
                      <a:pt x="14048" y="11508"/>
                      <a:pt x="8194" y="12160"/>
                      <a:pt x="5271" y="14744"/>
                    </a:cubicBezTo>
                    <a:cubicBezTo>
                      <a:pt x="2492" y="17189"/>
                      <a:pt x="767" y="22410"/>
                      <a:pt x="0" y="27347"/>
                    </a:cubicBezTo>
                    <a:cubicBezTo>
                      <a:pt x="2204" y="24614"/>
                      <a:pt x="5366" y="22172"/>
                      <a:pt x="7954" y="20398"/>
                    </a:cubicBezTo>
                    <a:cubicBezTo>
                      <a:pt x="11353" y="18002"/>
                      <a:pt x="14995" y="16519"/>
                      <a:pt x="19019" y="15990"/>
                    </a:cubicBezTo>
                    <a:cubicBezTo>
                      <a:pt x="29080" y="14986"/>
                      <a:pt x="40246" y="13977"/>
                      <a:pt x="48820" y="8182"/>
                    </a:cubicBezTo>
                    <a:cubicBezTo>
                      <a:pt x="51169" y="6553"/>
                      <a:pt x="54761" y="3008"/>
                      <a:pt x="58260" y="1233"/>
                    </a:cubicBezTo>
                    <a:cubicBezTo>
                      <a:pt x="56522" y="461"/>
                      <a:pt x="54600" y="0"/>
                      <a:pt x="52416" y="0"/>
                    </a:cubicBezTo>
                    <a:close/>
                  </a:path>
                </a:pathLst>
              </a:custGeom>
              <a:solidFill>
                <a:srgbClr val="FFFFFF">
                  <a:alpha val="80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921" name="Google Shape;921;p31"/>
            <p:cNvGrpSpPr/>
            <p:nvPr/>
          </p:nvGrpSpPr>
          <p:grpSpPr>
            <a:xfrm>
              <a:off x="348825" y="2523515"/>
              <a:ext cx="3286119" cy="300038"/>
              <a:chOff x="329725" y="2523515"/>
              <a:chExt cx="3286119" cy="300038"/>
            </a:xfrm>
          </p:grpSpPr>
          <p:sp>
            <p:nvSpPr>
              <p:cNvPr id="922" name="Google Shape;922;p31"/>
              <p:cNvSpPr/>
              <p:nvPr/>
            </p:nvSpPr>
            <p:spPr>
              <a:xfrm>
                <a:off x="329725" y="2523515"/>
                <a:ext cx="3286119" cy="300038"/>
              </a:xfrm>
              <a:custGeom>
                <a:avLst/>
                <a:gdLst/>
                <a:ahLst/>
                <a:cxnLst/>
                <a:rect l="l" t="t" r="r" b="b"/>
                <a:pathLst>
                  <a:path w="150584" h="13749" extrusionOk="0">
                    <a:moveTo>
                      <a:pt x="75267" y="0"/>
                    </a:moveTo>
                    <a:cubicBezTo>
                      <a:pt x="33730" y="0"/>
                      <a:pt x="1" y="3066"/>
                      <a:pt x="1" y="6899"/>
                    </a:cubicBezTo>
                    <a:cubicBezTo>
                      <a:pt x="1" y="10682"/>
                      <a:pt x="33730" y="13749"/>
                      <a:pt x="75267" y="13749"/>
                    </a:cubicBezTo>
                    <a:cubicBezTo>
                      <a:pt x="116854" y="13749"/>
                      <a:pt x="150584" y="10682"/>
                      <a:pt x="150584" y="6899"/>
                    </a:cubicBezTo>
                    <a:cubicBezTo>
                      <a:pt x="150584" y="3066"/>
                      <a:pt x="116854" y="0"/>
                      <a:pt x="7526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3" name="Google Shape;923;p31"/>
              <p:cNvSpPr/>
              <p:nvPr/>
            </p:nvSpPr>
            <p:spPr>
              <a:xfrm>
                <a:off x="329725" y="2523515"/>
                <a:ext cx="3286119" cy="300038"/>
              </a:xfrm>
              <a:custGeom>
                <a:avLst/>
                <a:gdLst/>
                <a:ahLst/>
                <a:cxnLst/>
                <a:rect l="l" t="t" r="r" b="b"/>
                <a:pathLst>
                  <a:path w="150584" h="13749" extrusionOk="0">
                    <a:moveTo>
                      <a:pt x="75267" y="0"/>
                    </a:moveTo>
                    <a:cubicBezTo>
                      <a:pt x="33730" y="0"/>
                      <a:pt x="1" y="3066"/>
                      <a:pt x="1" y="6899"/>
                    </a:cubicBezTo>
                    <a:cubicBezTo>
                      <a:pt x="1" y="10682"/>
                      <a:pt x="33730" y="13749"/>
                      <a:pt x="75267" y="13749"/>
                    </a:cubicBezTo>
                    <a:cubicBezTo>
                      <a:pt x="116854" y="13749"/>
                      <a:pt x="150584" y="10682"/>
                      <a:pt x="150584" y="6899"/>
                    </a:cubicBezTo>
                    <a:cubicBezTo>
                      <a:pt x="150584" y="3066"/>
                      <a:pt x="116854" y="0"/>
                      <a:pt x="7526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924" name="Google Shape;924;p31"/>
            <p:cNvSpPr/>
            <p:nvPr/>
          </p:nvSpPr>
          <p:spPr>
            <a:xfrm>
              <a:off x="1827239" y="1469590"/>
              <a:ext cx="553069" cy="552066"/>
            </a:xfrm>
            <a:custGeom>
              <a:avLst/>
              <a:gdLst/>
              <a:ahLst/>
              <a:cxnLst/>
              <a:rect l="l" t="t" r="r" b="b"/>
              <a:pathLst>
                <a:path w="25344" h="25298" extrusionOk="0">
                  <a:moveTo>
                    <a:pt x="12649" y="1"/>
                  </a:moveTo>
                  <a:cubicBezTo>
                    <a:pt x="5700" y="1"/>
                    <a:pt x="0" y="5654"/>
                    <a:pt x="0" y="12649"/>
                  </a:cubicBezTo>
                  <a:cubicBezTo>
                    <a:pt x="0" y="19644"/>
                    <a:pt x="5700" y="25298"/>
                    <a:pt x="12649" y="25298"/>
                  </a:cubicBezTo>
                  <a:cubicBezTo>
                    <a:pt x="19644" y="25298"/>
                    <a:pt x="25343" y="19644"/>
                    <a:pt x="25343" y="12649"/>
                  </a:cubicBezTo>
                  <a:cubicBezTo>
                    <a:pt x="25343" y="5654"/>
                    <a:pt x="19644" y="1"/>
                    <a:pt x="12649"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5" name="Google Shape;925;p31"/>
            <p:cNvSpPr/>
            <p:nvPr/>
          </p:nvSpPr>
          <p:spPr>
            <a:xfrm>
              <a:off x="2375664" y="2679547"/>
              <a:ext cx="922633" cy="94906"/>
            </a:xfrm>
            <a:custGeom>
              <a:avLst/>
              <a:gdLst/>
              <a:ahLst/>
              <a:cxnLst/>
              <a:rect l="l" t="t" r="r" b="b"/>
              <a:pathLst>
                <a:path w="42279" h="4349" extrusionOk="0">
                  <a:moveTo>
                    <a:pt x="42087" y="0"/>
                  </a:moveTo>
                  <a:cubicBezTo>
                    <a:pt x="41991" y="0"/>
                    <a:pt x="41895" y="60"/>
                    <a:pt x="41895" y="179"/>
                  </a:cubicBezTo>
                  <a:cubicBezTo>
                    <a:pt x="41700" y="2415"/>
                    <a:pt x="39002" y="2693"/>
                    <a:pt x="36952" y="2693"/>
                  </a:cubicBezTo>
                  <a:cubicBezTo>
                    <a:pt x="36497" y="2693"/>
                    <a:pt x="36073" y="2679"/>
                    <a:pt x="35716" y="2670"/>
                  </a:cubicBezTo>
                  <a:cubicBezTo>
                    <a:pt x="33033" y="2528"/>
                    <a:pt x="30396" y="1999"/>
                    <a:pt x="27713" y="1712"/>
                  </a:cubicBezTo>
                  <a:cubicBezTo>
                    <a:pt x="27060" y="1643"/>
                    <a:pt x="26400" y="1612"/>
                    <a:pt x="25737" y="1612"/>
                  </a:cubicBezTo>
                  <a:cubicBezTo>
                    <a:pt x="22266" y="1612"/>
                    <a:pt x="18685" y="2452"/>
                    <a:pt x="15306" y="3053"/>
                  </a:cubicBezTo>
                  <a:cubicBezTo>
                    <a:pt x="12515" y="3564"/>
                    <a:pt x="9709" y="3954"/>
                    <a:pt x="6904" y="3954"/>
                  </a:cubicBezTo>
                  <a:cubicBezTo>
                    <a:pt x="4701" y="3954"/>
                    <a:pt x="2500" y="3713"/>
                    <a:pt x="308" y="3103"/>
                  </a:cubicBezTo>
                  <a:cubicBezTo>
                    <a:pt x="287" y="3093"/>
                    <a:pt x="266" y="3088"/>
                    <a:pt x="247" y="3088"/>
                  </a:cubicBezTo>
                  <a:cubicBezTo>
                    <a:pt x="90" y="3088"/>
                    <a:pt x="1" y="3396"/>
                    <a:pt x="212" y="3437"/>
                  </a:cubicBezTo>
                  <a:cubicBezTo>
                    <a:pt x="2461" y="4091"/>
                    <a:pt x="4719" y="4348"/>
                    <a:pt x="6983" y="4348"/>
                  </a:cubicBezTo>
                  <a:cubicBezTo>
                    <a:pt x="9688" y="4348"/>
                    <a:pt x="12401" y="3981"/>
                    <a:pt x="15114" y="3486"/>
                  </a:cubicBezTo>
                  <a:cubicBezTo>
                    <a:pt x="18591" y="2868"/>
                    <a:pt x="22222" y="2031"/>
                    <a:pt x="25808" y="2031"/>
                  </a:cubicBezTo>
                  <a:cubicBezTo>
                    <a:pt x="26670" y="2031"/>
                    <a:pt x="27530" y="2079"/>
                    <a:pt x="28384" y="2191"/>
                  </a:cubicBezTo>
                  <a:cubicBezTo>
                    <a:pt x="31131" y="2545"/>
                    <a:pt x="33879" y="3064"/>
                    <a:pt x="36627" y="3064"/>
                  </a:cubicBezTo>
                  <a:cubicBezTo>
                    <a:pt x="36850" y="3064"/>
                    <a:pt x="37072" y="3060"/>
                    <a:pt x="37295" y="3053"/>
                  </a:cubicBezTo>
                  <a:cubicBezTo>
                    <a:pt x="39262" y="3007"/>
                    <a:pt x="42087" y="2624"/>
                    <a:pt x="42278" y="179"/>
                  </a:cubicBezTo>
                  <a:cubicBezTo>
                    <a:pt x="42278" y="60"/>
                    <a:pt x="42182" y="0"/>
                    <a:pt x="42087" y="0"/>
                  </a:cubicBezTo>
                  <a:close/>
                </a:path>
              </a:pathLst>
            </a:custGeom>
            <a:solidFill>
              <a:srgbClr val="F4F7E6">
                <a:alpha val="500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6" name="Google Shape;926;p31"/>
            <p:cNvSpPr/>
            <p:nvPr/>
          </p:nvSpPr>
          <p:spPr>
            <a:xfrm>
              <a:off x="3107007" y="2662875"/>
              <a:ext cx="133925" cy="40830"/>
            </a:xfrm>
            <a:custGeom>
              <a:avLst/>
              <a:gdLst/>
              <a:ahLst/>
              <a:cxnLst/>
              <a:rect l="l" t="t" r="r" b="b"/>
              <a:pathLst>
                <a:path w="6137" h="1871" extrusionOk="0">
                  <a:moveTo>
                    <a:pt x="5858" y="1"/>
                  </a:moveTo>
                  <a:cubicBezTo>
                    <a:pt x="5800" y="1"/>
                    <a:pt x="5742" y="24"/>
                    <a:pt x="5699" y="80"/>
                  </a:cubicBezTo>
                  <a:cubicBezTo>
                    <a:pt x="4877" y="1265"/>
                    <a:pt x="3465" y="1500"/>
                    <a:pt x="2072" y="1500"/>
                  </a:cubicBezTo>
                  <a:cubicBezTo>
                    <a:pt x="1437" y="1500"/>
                    <a:pt x="807" y="1452"/>
                    <a:pt x="237" y="1422"/>
                  </a:cubicBezTo>
                  <a:cubicBezTo>
                    <a:pt x="224" y="1419"/>
                    <a:pt x="211" y="1418"/>
                    <a:pt x="199" y="1418"/>
                  </a:cubicBezTo>
                  <a:cubicBezTo>
                    <a:pt x="0" y="1418"/>
                    <a:pt x="13" y="1762"/>
                    <a:pt x="237" y="1805"/>
                  </a:cubicBezTo>
                  <a:cubicBezTo>
                    <a:pt x="801" y="1832"/>
                    <a:pt x="1400" y="1870"/>
                    <a:pt x="1998" y="1870"/>
                  </a:cubicBezTo>
                  <a:cubicBezTo>
                    <a:pt x="3534" y="1870"/>
                    <a:pt x="5071" y="1618"/>
                    <a:pt x="6036" y="272"/>
                  </a:cubicBezTo>
                  <a:cubicBezTo>
                    <a:pt x="6136" y="136"/>
                    <a:pt x="5999" y="1"/>
                    <a:pt x="5858" y="1"/>
                  </a:cubicBezTo>
                  <a:close/>
                </a:path>
              </a:pathLst>
            </a:custGeom>
            <a:solidFill>
              <a:srgbClr val="F4F7E6">
                <a:alpha val="500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7" name="Google Shape;927;p31"/>
            <p:cNvSpPr/>
            <p:nvPr/>
          </p:nvSpPr>
          <p:spPr>
            <a:xfrm>
              <a:off x="2099062" y="2555136"/>
              <a:ext cx="233304" cy="132135"/>
            </a:xfrm>
            <a:custGeom>
              <a:avLst/>
              <a:gdLst/>
              <a:ahLst/>
              <a:cxnLst/>
              <a:rect l="l" t="t" r="r" b="b"/>
              <a:pathLst>
                <a:path w="10691" h="6055" extrusionOk="0">
                  <a:moveTo>
                    <a:pt x="2607" y="0"/>
                  </a:moveTo>
                  <a:cubicBezTo>
                    <a:pt x="2571" y="0"/>
                    <a:pt x="2533" y="11"/>
                    <a:pt x="2492" y="34"/>
                  </a:cubicBezTo>
                  <a:cubicBezTo>
                    <a:pt x="1772" y="609"/>
                    <a:pt x="334" y="1522"/>
                    <a:pt x="480" y="2622"/>
                  </a:cubicBezTo>
                  <a:cubicBezTo>
                    <a:pt x="576" y="3484"/>
                    <a:pt x="1772" y="3772"/>
                    <a:pt x="2492" y="3963"/>
                  </a:cubicBezTo>
                  <a:cubicBezTo>
                    <a:pt x="3880" y="4300"/>
                    <a:pt x="5317" y="4442"/>
                    <a:pt x="6709" y="4684"/>
                  </a:cubicBezTo>
                  <a:cubicBezTo>
                    <a:pt x="7809" y="4875"/>
                    <a:pt x="9583" y="5017"/>
                    <a:pt x="10254" y="5975"/>
                  </a:cubicBezTo>
                  <a:cubicBezTo>
                    <a:pt x="10295" y="6032"/>
                    <a:pt x="10354" y="6055"/>
                    <a:pt x="10412" y="6055"/>
                  </a:cubicBezTo>
                  <a:cubicBezTo>
                    <a:pt x="10552" y="6055"/>
                    <a:pt x="10690" y="5919"/>
                    <a:pt x="10587" y="5784"/>
                  </a:cubicBezTo>
                  <a:cubicBezTo>
                    <a:pt x="10062" y="5067"/>
                    <a:pt x="9104" y="4826"/>
                    <a:pt x="8337" y="4634"/>
                  </a:cubicBezTo>
                  <a:cubicBezTo>
                    <a:pt x="6996" y="4300"/>
                    <a:pt x="5654" y="4155"/>
                    <a:pt x="4313" y="3917"/>
                  </a:cubicBezTo>
                  <a:cubicBezTo>
                    <a:pt x="3259" y="3772"/>
                    <a:pt x="2059" y="3630"/>
                    <a:pt x="1197" y="3055"/>
                  </a:cubicBezTo>
                  <a:cubicBezTo>
                    <a:pt x="1" y="2238"/>
                    <a:pt x="2155" y="801"/>
                    <a:pt x="2684" y="372"/>
                  </a:cubicBezTo>
                  <a:cubicBezTo>
                    <a:pt x="2881" y="251"/>
                    <a:pt x="2783" y="0"/>
                    <a:pt x="2607" y="0"/>
                  </a:cubicBezTo>
                  <a:close/>
                </a:path>
              </a:pathLst>
            </a:custGeom>
            <a:solidFill>
              <a:srgbClr val="F4F7E6">
                <a:alpha val="500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8" name="Google Shape;928;p31"/>
            <p:cNvSpPr/>
            <p:nvPr/>
          </p:nvSpPr>
          <p:spPr>
            <a:xfrm>
              <a:off x="2183014" y="2735631"/>
              <a:ext cx="106363" cy="47202"/>
            </a:xfrm>
            <a:custGeom>
              <a:avLst/>
              <a:gdLst/>
              <a:ahLst/>
              <a:cxnLst/>
              <a:rect l="l" t="t" r="r" b="b"/>
              <a:pathLst>
                <a:path w="4874" h="2163" extrusionOk="0">
                  <a:moveTo>
                    <a:pt x="281" y="0"/>
                  </a:moveTo>
                  <a:cubicBezTo>
                    <a:pt x="73" y="0"/>
                    <a:pt x="0" y="344"/>
                    <a:pt x="224" y="387"/>
                  </a:cubicBezTo>
                  <a:cubicBezTo>
                    <a:pt x="1853" y="675"/>
                    <a:pt x="2907" y="2112"/>
                    <a:pt x="4632" y="2162"/>
                  </a:cubicBezTo>
                  <a:cubicBezTo>
                    <a:pt x="4874" y="2162"/>
                    <a:pt x="4874" y="1779"/>
                    <a:pt x="4632" y="1779"/>
                  </a:cubicBezTo>
                  <a:cubicBezTo>
                    <a:pt x="2957" y="1729"/>
                    <a:pt x="1903" y="292"/>
                    <a:pt x="320" y="4"/>
                  </a:cubicBezTo>
                  <a:cubicBezTo>
                    <a:pt x="307" y="2"/>
                    <a:pt x="294" y="0"/>
                    <a:pt x="281" y="0"/>
                  </a:cubicBezTo>
                  <a:close/>
                </a:path>
              </a:pathLst>
            </a:custGeom>
            <a:solidFill>
              <a:srgbClr val="F4F7E6">
                <a:alpha val="500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9" name="Google Shape;929;p31"/>
            <p:cNvSpPr/>
            <p:nvPr/>
          </p:nvSpPr>
          <p:spPr>
            <a:xfrm>
              <a:off x="1978798" y="2584313"/>
              <a:ext cx="140122" cy="106494"/>
            </a:xfrm>
            <a:custGeom>
              <a:avLst/>
              <a:gdLst/>
              <a:ahLst/>
              <a:cxnLst/>
              <a:rect l="l" t="t" r="r" b="b"/>
              <a:pathLst>
                <a:path w="6421" h="4880" extrusionOk="0">
                  <a:moveTo>
                    <a:pt x="1890" y="1"/>
                  </a:moveTo>
                  <a:cubicBezTo>
                    <a:pt x="1851" y="1"/>
                    <a:pt x="1811" y="12"/>
                    <a:pt x="1775" y="39"/>
                  </a:cubicBezTo>
                  <a:cubicBezTo>
                    <a:pt x="671" y="951"/>
                    <a:pt x="0" y="2243"/>
                    <a:pt x="1342" y="3251"/>
                  </a:cubicBezTo>
                  <a:cubicBezTo>
                    <a:pt x="2683" y="4255"/>
                    <a:pt x="4504" y="4688"/>
                    <a:pt x="6183" y="4880"/>
                  </a:cubicBezTo>
                  <a:cubicBezTo>
                    <a:pt x="6420" y="4880"/>
                    <a:pt x="6420" y="4497"/>
                    <a:pt x="6183" y="4497"/>
                  </a:cubicBezTo>
                  <a:cubicBezTo>
                    <a:pt x="4887" y="4351"/>
                    <a:pt x="3546" y="4018"/>
                    <a:pt x="2396" y="3443"/>
                  </a:cubicBezTo>
                  <a:cubicBezTo>
                    <a:pt x="1821" y="3155"/>
                    <a:pt x="1200" y="2772"/>
                    <a:pt x="1008" y="2197"/>
                  </a:cubicBezTo>
                  <a:cubicBezTo>
                    <a:pt x="721" y="1430"/>
                    <a:pt x="1533" y="710"/>
                    <a:pt x="2062" y="326"/>
                  </a:cubicBezTo>
                  <a:cubicBezTo>
                    <a:pt x="2218" y="211"/>
                    <a:pt x="2058" y="1"/>
                    <a:pt x="1890" y="1"/>
                  </a:cubicBezTo>
                  <a:close/>
                </a:path>
              </a:pathLst>
            </a:custGeom>
            <a:solidFill>
              <a:srgbClr val="F4F7E6">
                <a:alpha val="500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0" name="Google Shape;930;p31"/>
            <p:cNvSpPr/>
            <p:nvPr/>
          </p:nvSpPr>
          <p:spPr>
            <a:xfrm>
              <a:off x="2089613" y="1985892"/>
              <a:ext cx="220669" cy="197123"/>
            </a:xfrm>
            <a:custGeom>
              <a:avLst/>
              <a:gdLst/>
              <a:ahLst/>
              <a:cxnLst/>
              <a:rect l="l" t="t" r="r" b="b"/>
              <a:pathLst>
                <a:path w="10112" h="9033" extrusionOk="0">
                  <a:moveTo>
                    <a:pt x="4352" y="1"/>
                  </a:moveTo>
                  <a:cubicBezTo>
                    <a:pt x="4209" y="1"/>
                    <a:pt x="4053" y="34"/>
                    <a:pt x="3884" y="106"/>
                  </a:cubicBezTo>
                  <a:cubicBezTo>
                    <a:pt x="2684" y="631"/>
                    <a:pt x="3021" y="2501"/>
                    <a:pt x="3163" y="3459"/>
                  </a:cubicBezTo>
                  <a:cubicBezTo>
                    <a:pt x="2935" y="2975"/>
                    <a:pt x="2476" y="2707"/>
                    <a:pt x="2024" y="2707"/>
                  </a:cubicBezTo>
                  <a:cubicBezTo>
                    <a:pt x="1626" y="2707"/>
                    <a:pt x="1233" y="2915"/>
                    <a:pt x="1009" y="3364"/>
                  </a:cubicBezTo>
                  <a:cubicBezTo>
                    <a:pt x="480" y="4322"/>
                    <a:pt x="1296" y="5230"/>
                    <a:pt x="1967" y="5855"/>
                  </a:cubicBezTo>
                  <a:cubicBezTo>
                    <a:pt x="767" y="5997"/>
                    <a:pt x="1" y="7147"/>
                    <a:pt x="913" y="8201"/>
                  </a:cubicBezTo>
                  <a:cubicBezTo>
                    <a:pt x="1489" y="8841"/>
                    <a:pt x="2577" y="9033"/>
                    <a:pt x="3608" y="9033"/>
                  </a:cubicBezTo>
                  <a:cubicBezTo>
                    <a:pt x="4121" y="9033"/>
                    <a:pt x="4619" y="8985"/>
                    <a:pt x="5033" y="8921"/>
                  </a:cubicBezTo>
                  <a:cubicBezTo>
                    <a:pt x="6375" y="8680"/>
                    <a:pt x="8433" y="8155"/>
                    <a:pt x="9250" y="7051"/>
                  </a:cubicBezTo>
                  <a:cubicBezTo>
                    <a:pt x="10112" y="5951"/>
                    <a:pt x="9729" y="4655"/>
                    <a:pt x="8337" y="4609"/>
                  </a:cubicBezTo>
                  <a:cubicBezTo>
                    <a:pt x="8816" y="3939"/>
                    <a:pt x="8816" y="2451"/>
                    <a:pt x="8004" y="2068"/>
                  </a:cubicBezTo>
                  <a:cubicBezTo>
                    <a:pt x="7856" y="1990"/>
                    <a:pt x="7707" y="1957"/>
                    <a:pt x="7559" y="1957"/>
                  </a:cubicBezTo>
                  <a:cubicBezTo>
                    <a:pt x="6890" y="1957"/>
                    <a:pt x="6247" y="2651"/>
                    <a:pt x="5896" y="3122"/>
                  </a:cubicBezTo>
                  <a:cubicBezTo>
                    <a:pt x="5851" y="2267"/>
                    <a:pt x="5541" y="1"/>
                    <a:pt x="435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1" name="Google Shape;931;p31"/>
            <p:cNvSpPr/>
            <p:nvPr/>
          </p:nvSpPr>
          <p:spPr>
            <a:xfrm>
              <a:off x="2155954" y="2066309"/>
              <a:ext cx="78452" cy="205481"/>
            </a:xfrm>
            <a:custGeom>
              <a:avLst/>
              <a:gdLst/>
              <a:ahLst/>
              <a:cxnLst/>
              <a:rect l="l" t="t" r="r" b="b"/>
              <a:pathLst>
                <a:path w="3595" h="9416" extrusionOk="0">
                  <a:moveTo>
                    <a:pt x="1704" y="1"/>
                  </a:moveTo>
                  <a:cubicBezTo>
                    <a:pt x="1584" y="1"/>
                    <a:pt x="1464" y="85"/>
                    <a:pt x="1464" y="254"/>
                  </a:cubicBezTo>
                  <a:lnTo>
                    <a:pt x="1464" y="1929"/>
                  </a:lnTo>
                  <a:cubicBezTo>
                    <a:pt x="1081" y="1691"/>
                    <a:pt x="748" y="1403"/>
                    <a:pt x="506" y="1020"/>
                  </a:cubicBezTo>
                  <a:cubicBezTo>
                    <a:pt x="490" y="969"/>
                    <a:pt x="450" y="948"/>
                    <a:pt x="409" y="948"/>
                  </a:cubicBezTo>
                  <a:cubicBezTo>
                    <a:pt x="332" y="948"/>
                    <a:pt x="252" y="1021"/>
                    <a:pt x="315" y="1116"/>
                  </a:cubicBezTo>
                  <a:cubicBezTo>
                    <a:pt x="556" y="1641"/>
                    <a:pt x="985" y="1978"/>
                    <a:pt x="1464" y="2216"/>
                  </a:cubicBezTo>
                  <a:lnTo>
                    <a:pt x="1464" y="4374"/>
                  </a:lnTo>
                  <a:cubicBezTo>
                    <a:pt x="1273" y="4324"/>
                    <a:pt x="1131" y="4228"/>
                    <a:pt x="985" y="4086"/>
                  </a:cubicBezTo>
                  <a:lnTo>
                    <a:pt x="1131" y="3512"/>
                  </a:lnTo>
                  <a:cubicBezTo>
                    <a:pt x="1158" y="3427"/>
                    <a:pt x="1089" y="3376"/>
                    <a:pt x="1016" y="3376"/>
                  </a:cubicBezTo>
                  <a:cubicBezTo>
                    <a:pt x="964" y="3376"/>
                    <a:pt x="910" y="3402"/>
                    <a:pt x="890" y="3462"/>
                  </a:cubicBezTo>
                  <a:cubicBezTo>
                    <a:pt x="890" y="3607"/>
                    <a:pt x="844" y="3749"/>
                    <a:pt x="794" y="3895"/>
                  </a:cubicBezTo>
                  <a:cubicBezTo>
                    <a:pt x="556" y="3653"/>
                    <a:pt x="364" y="3366"/>
                    <a:pt x="269" y="3078"/>
                  </a:cubicBezTo>
                  <a:cubicBezTo>
                    <a:pt x="248" y="3019"/>
                    <a:pt x="194" y="2993"/>
                    <a:pt x="142" y="2993"/>
                  </a:cubicBezTo>
                  <a:cubicBezTo>
                    <a:pt x="70" y="2993"/>
                    <a:pt x="0" y="3044"/>
                    <a:pt x="27" y="3128"/>
                  </a:cubicBezTo>
                  <a:cubicBezTo>
                    <a:pt x="269" y="3749"/>
                    <a:pt x="794" y="4420"/>
                    <a:pt x="1464" y="4661"/>
                  </a:cubicBezTo>
                  <a:lnTo>
                    <a:pt x="1464" y="4757"/>
                  </a:lnTo>
                  <a:cubicBezTo>
                    <a:pt x="1464" y="6241"/>
                    <a:pt x="1273" y="7678"/>
                    <a:pt x="1273" y="9165"/>
                  </a:cubicBezTo>
                  <a:cubicBezTo>
                    <a:pt x="1273" y="9332"/>
                    <a:pt x="1393" y="9415"/>
                    <a:pt x="1512" y="9415"/>
                  </a:cubicBezTo>
                  <a:cubicBezTo>
                    <a:pt x="1632" y="9415"/>
                    <a:pt x="1752" y="9332"/>
                    <a:pt x="1752" y="9165"/>
                  </a:cubicBezTo>
                  <a:cubicBezTo>
                    <a:pt x="1752" y="7774"/>
                    <a:pt x="1944" y="6386"/>
                    <a:pt x="1944" y="4995"/>
                  </a:cubicBezTo>
                  <a:cubicBezTo>
                    <a:pt x="2185" y="4803"/>
                    <a:pt x="2423" y="4566"/>
                    <a:pt x="2664" y="4374"/>
                  </a:cubicBezTo>
                  <a:cubicBezTo>
                    <a:pt x="2806" y="4420"/>
                    <a:pt x="2998" y="4420"/>
                    <a:pt x="3189" y="4470"/>
                  </a:cubicBezTo>
                  <a:cubicBezTo>
                    <a:pt x="3381" y="4470"/>
                    <a:pt x="3431" y="4228"/>
                    <a:pt x="3285" y="4228"/>
                  </a:cubicBezTo>
                  <a:cubicBezTo>
                    <a:pt x="3143" y="4182"/>
                    <a:pt x="2952" y="4182"/>
                    <a:pt x="2806" y="4132"/>
                  </a:cubicBezTo>
                  <a:cubicBezTo>
                    <a:pt x="3093" y="3799"/>
                    <a:pt x="3335" y="3462"/>
                    <a:pt x="3527" y="3078"/>
                  </a:cubicBezTo>
                  <a:cubicBezTo>
                    <a:pt x="3594" y="2978"/>
                    <a:pt x="3494" y="2876"/>
                    <a:pt x="3413" y="2876"/>
                  </a:cubicBezTo>
                  <a:cubicBezTo>
                    <a:pt x="3379" y="2876"/>
                    <a:pt x="3348" y="2894"/>
                    <a:pt x="3335" y="2937"/>
                  </a:cubicBezTo>
                  <a:cubicBezTo>
                    <a:pt x="3239" y="3128"/>
                    <a:pt x="3093" y="3320"/>
                    <a:pt x="2998" y="3512"/>
                  </a:cubicBezTo>
                  <a:cubicBezTo>
                    <a:pt x="2952" y="3320"/>
                    <a:pt x="2952" y="3128"/>
                    <a:pt x="2952" y="2937"/>
                  </a:cubicBezTo>
                  <a:cubicBezTo>
                    <a:pt x="2952" y="2864"/>
                    <a:pt x="2891" y="2827"/>
                    <a:pt x="2831" y="2827"/>
                  </a:cubicBezTo>
                  <a:cubicBezTo>
                    <a:pt x="2771" y="2827"/>
                    <a:pt x="2710" y="2864"/>
                    <a:pt x="2710" y="2937"/>
                  </a:cubicBezTo>
                  <a:cubicBezTo>
                    <a:pt x="2710" y="3224"/>
                    <a:pt x="2710" y="3512"/>
                    <a:pt x="2806" y="3799"/>
                  </a:cubicBezTo>
                  <a:cubicBezTo>
                    <a:pt x="2568" y="4086"/>
                    <a:pt x="2281" y="4420"/>
                    <a:pt x="1944" y="4661"/>
                  </a:cubicBezTo>
                  <a:cubicBezTo>
                    <a:pt x="1993" y="4037"/>
                    <a:pt x="1993" y="3366"/>
                    <a:pt x="1944" y="2745"/>
                  </a:cubicBezTo>
                  <a:cubicBezTo>
                    <a:pt x="2327" y="2553"/>
                    <a:pt x="2519" y="2170"/>
                    <a:pt x="2710" y="1787"/>
                  </a:cubicBezTo>
                  <a:cubicBezTo>
                    <a:pt x="2743" y="1692"/>
                    <a:pt x="2673" y="1619"/>
                    <a:pt x="2594" y="1619"/>
                  </a:cubicBezTo>
                  <a:cubicBezTo>
                    <a:pt x="2551" y="1619"/>
                    <a:pt x="2506" y="1640"/>
                    <a:pt x="2473" y="1691"/>
                  </a:cubicBezTo>
                  <a:cubicBezTo>
                    <a:pt x="2377" y="1978"/>
                    <a:pt x="2185" y="2216"/>
                    <a:pt x="1944" y="2458"/>
                  </a:cubicBezTo>
                  <a:lnTo>
                    <a:pt x="1944" y="254"/>
                  </a:lnTo>
                  <a:cubicBezTo>
                    <a:pt x="1944" y="85"/>
                    <a:pt x="1824" y="1"/>
                    <a:pt x="170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2" name="Google Shape;932;p31"/>
            <p:cNvSpPr/>
            <p:nvPr/>
          </p:nvSpPr>
          <p:spPr>
            <a:xfrm>
              <a:off x="2374006" y="1999641"/>
              <a:ext cx="554161" cy="641996"/>
            </a:xfrm>
            <a:custGeom>
              <a:avLst/>
              <a:gdLst/>
              <a:ahLst/>
              <a:cxnLst/>
              <a:rect l="l" t="t" r="r" b="b"/>
              <a:pathLst>
                <a:path w="25394" h="29419" extrusionOk="0">
                  <a:moveTo>
                    <a:pt x="25394" y="1"/>
                  </a:moveTo>
                  <a:cubicBezTo>
                    <a:pt x="25393" y="1"/>
                    <a:pt x="18448" y="4025"/>
                    <a:pt x="14999" y="6133"/>
                  </a:cubicBezTo>
                  <a:cubicBezTo>
                    <a:pt x="11166" y="8483"/>
                    <a:pt x="5750" y="8816"/>
                    <a:pt x="5750" y="8816"/>
                  </a:cubicBezTo>
                  <a:cubicBezTo>
                    <a:pt x="5750" y="8816"/>
                    <a:pt x="1" y="13512"/>
                    <a:pt x="1200" y="29418"/>
                  </a:cubicBezTo>
                  <a:lnTo>
                    <a:pt x="20028" y="29418"/>
                  </a:lnTo>
                  <a:cubicBezTo>
                    <a:pt x="18878" y="7955"/>
                    <a:pt x="25393" y="1"/>
                    <a:pt x="2539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3" name="Google Shape;933;p31"/>
            <p:cNvSpPr/>
            <p:nvPr/>
          </p:nvSpPr>
          <p:spPr>
            <a:xfrm>
              <a:off x="2290360" y="2536063"/>
              <a:ext cx="613801" cy="166222"/>
            </a:xfrm>
            <a:custGeom>
              <a:avLst/>
              <a:gdLst/>
              <a:ahLst/>
              <a:cxnLst/>
              <a:rect l="l" t="t" r="r" b="b"/>
              <a:pathLst>
                <a:path w="28127" h="7617" extrusionOk="0">
                  <a:moveTo>
                    <a:pt x="6421" y="0"/>
                  </a:moveTo>
                  <a:cubicBezTo>
                    <a:pt x="4746" y="0"/>
                    <a:pt x="3309" y="1054"/>
                    <a:pt x="2734" y="2587"/>
                  </a:cubicBezTo>
                  <a:cubicBezTo>
                    <a:pt x="2684" y="2587"/>
                    <a:pt x="2588" y="2537"/>
                    <a:pt x="2542" y="2537"/>
                  </a:cubicBezTo>
                  <a:cubicBezTo>
                    <a:pt x="1151" y="2537"/>
                    <a:pt x="1" y="3687"/>
                    <a:pt x="1" y="5079"/>
                  </a:cubicBezTo>
                  <a:cubicBezTo>
                    <a:pt x="1" y="6516"/>
                    <a:pt x="1151" y="7616"/>
                    <a:pt x="2542" y="7616"/>
                  </a:cubicBezTo>
                  <a:lnTo>
                    <a:pt x="24677" y="7616"/>
                  </a:lnTo>
                  <a:cubicBezTo>
                    <a:pt x="26593" y="7616"/>
                    <a:pt x="28127" y="6083"/>
                    <a:pt x="28127" y="4216"/>
                  </a:cubicBezTo>
                  <a:cubicBezTo>
                    <a:pt x="28127" y="2300"/>
                    <a:pt x="26593" y="767"/>
                    <a:pt x="24677" y="767"/>
                  </a:cubicBezTo>
                  <a:cubicBezTo>
                    <a:pt x="24052" y="767"/>
                    <a:pt x="23431" y="958"/>
                    <a:pt x="22902" y="1292"/>
                  </a:cubicBezTo>
                  <a:cubicBezTo>
                    <a:pt x="22423" y="575"/>
                    <a:pt x="21611" y="96"/>
                    <a:pt x="20652" y="96"/>
                  </a:cubicBezTo>
                  <a:cubicBezTo>
                    <a:pt x="19119" y="96"/>
                    <a:pt x="17920" y="1292"/>
                    <a:pt x="17920" y="2825"/>
                  </a:cubicBezTo>
                  <a:cubicBezTo>
                    <a:pt x="17920" y="3162"/>
                    <a:pt x="17969" y="3450"/>
                    <a:pt x="18065" y="3737"/>
                  </a:cubicBezTo>
                  <a:cubicBezTo>
                    <a:pt x="17778" y="3546"/>
                    <a:pt x="17490" y="3400"/>
                    <a:pt x="17107" y="3400"/>
                  </a:cubicBezTo>
                  <a:cubicBezTo>
                    <a:pt x="16866" y="3400"/>
                    <a:pt x="16578" y="3496"/>
                    <a:pt x="16386" y="3592"/>
                  </a:cubicBezTo>
                  <a:cubicBezTo>
                    <a:pt x="15957" y="2204"/>
                    <a:pt x="14662" y="1246"/>
                    <a:pt x="13128" y="1246"/>
                  </a:cubicBezTo>
                  <a:cubicBezTo>
                    <a:pt x="11883" y="1246"/>
                    <a:pt x="10783" y="1917"/>
                    <a:pt x="10208" y="2921"/>
                  </a:cubicBezTo>
                  <a:cubicBezTo>
                    <a:pt x="9775" y="1246"/>
                    <a:pt x="8241" y="0"/>
                    <a:pt x="6421"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4" name="Google Shape;934;p31"/>
            <p:cNvSpPr/>
            <p:nvPr/>
          </p:nvSpPr>
          <p:spPr>
            <a:xfrm>
              <a:off x="2499486" y="1999641"/>
              <a:ext cx="428681" cy="192409"/>
            </a:xfrm>
            <a:custGeom>
              <a:avLst/>
              <a:gdLst/>
              <a:ahLst/>
              <a:cxnLst/>
              <a:rect l="l" t="t" r="r" b="b"/>
              <a:pathLst>
                <a:path w="19644" h="8817" extrusionOk="0">
                  <a:moveTo>
                    <a:pt x="19644" y="1"/>
                  </a:moveTo>
                  <a:cubicBezTo>
                    <a:pt x="19644" y="1"/>
                    <a:pt x="19502" y="192"/>
                    <a:pt x="19260" y="576"/>
                  </a:cubicBezTo>
                  <a:lnTo>
                    <a:pt x="19260" y="576"/>
                  </a:lnTo>
                  <a:cubicBezTo>
                    <a:pt x="19502" y="192"/>
                    <a:pt x="19644" y="1"/>
                    <a:pt x="19644" y="1"/>
                  </a:cubicBezTo>
                  <a:close/>
                  <a:moveTo>
                    <a:pt x="19644" y="1"/>
                  </a:moveTo>
                  <a:cubicBezTo>
                    <a:pt x="19644" y="1"/>
                    <a:pt x="12698" y="4025"/>
                    <a:pt x="9249" y="6133"/>
                  </a:cubicBezTo>
                  <a:cubicBezTo>
                    <a:pt x="5416" y="8483"/>
                    <a:pt x="0" y="8816"/>
                    <a:pt x="0" y="8816"/>
                  </a:cubicBezTo>
                  <a:lnTo>
                    <a:pt x="0" y="8816"/>
                  </a:lnTo>
                  <a:lnTo>
                    <a:pt x="0" y="8816"/>
                  </a:lnTo>
                  <a:cubicBezTo>
                    <a:pt x="0" y="8816"/>
                    <a:pt x="5416" y="8483"/>
                    <a:pt x="9249" y="6133"/>
                  </a:cubicBezTo>
                  <a:cubicBezTo>
                    <a:pt x="12698" y="4025"/>
                    <a:pt x="19644" y="1"/>
                    <a:pt x="19644" y="1"/>
                  </a:cubicBezTo>
                  <a:close/>
                </a:path>
              </a:pathLst>
            </a:custGeom>
            <a:solidFill>
              <a:srgbClr val="ADE8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5" name="Google Shape;935;p31"/>
            <p:cNvSpPr/>
            <p:nvPr/>
          </p:nvSpPr>
          <p:spPr>
            <a:xfrm>
              <a:off x="2819406" y="2012189"/>
              <a:ext cx="100405" cy="322056"/>
            </a:xfrm>
            <a:custGeom>
              <a:avLst/>
              <a:gdLst/>
              <a:ahLst/>
              <a:cxnLst/>
              <a:rect l="l" t="t" r="r" b="b"/>
              <a:pathLst>
                <a:path w="4601" h="14758" extrusionOk="0">
                  <a:moveTo>
                    <a:pt x="863" y="9870"/>
                  </a:moveTo>
                  <a:lnTo>
                    <a:pt x="863" y="9870"/>
                  </a:lnTo>
                  <a:cubicBezTo>
                    <a:pt x="530" y="11308"/>
                    <a:pt x="242" y="12937"/>
                    <a:pt x="1" y="14757"/>
                  </a:cubicBezTo>
                  <a:lnTo>
                    <a:pt x="1" y="14757"/>
                  </a:lnTo>
                  <a:cubicBezTo>
                    <a:pt x="242" y="12937"/>
                    <a:pt x="530" y="11308"/>
                    <a:pt x="863" y="9870"/>
                  </a:cubicBezTo>
                  <a:close/>
                  <a:moveTo>
                    <a:pt x="4600" y="1"/>
                  </a:moveTo>
                  <a:lnTo>
                    <a:pt x="4600" y="1"/>
                  </a:lnTo>
                  <a:lnTo>
                    <a:pt x="4600" y="1"/>
                  </a:lnTo>
                  <a:lnTo>
                    <a:pt x="4600" y="1"/>
                  </a:lnTo>
                  <a:close/>
                </a:path>
              </a:pathLst>
            </a:custGeom>
            <a:solidFill>
              <a:srgbClr val="589B9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6" name="Google Shape;936;p31"/>
            <p:cNvSpPr/>
            <p:nvPr/>
          </p:nvSpPr>
          <p:spPr>
            <a:xfrm>
              <a:off x="2838239" y="2012189"/>
              <a:ext cx="81573" cy="215410"/>
            </a:xfrm>
            <a:custGeom>
              <a:avLst/>
              <a:gdLst/>
              <a:ahLst/>
              <a:cxnLst/>
              <a:rect l="l" t="t" r="r" b="b"/>
              <a:pathLst>
                <a:path w="3738" h="9871" extrusionOk="0">
                  <a:moveTo>
                    <a:pt x="3737" y="1"/>
                  </a:moveTo>
                  <a:lnTo>
                    <a:pt x="3737" y="1"/>
                  </a:lnTo>
                  <a:cubicBezTo>
                    <a:pt x="2925" y="1246"/>
                    <a:pt x="1246" y="4313"/>
                    <a:pt x="0" y="9870"/>
                  </a:cubicBezTo>
                  <a:lnTo>
                    <a:pt x="0" y="9870"/>
                  </a:lnTo>
                  <a:cubicBezTo>
                    <a:pt x="1246" y="4313"/>
                    <a:pt x="2925" y="1246"/>
                    <a:pt x="3737" y="1"/>
                  </a:cubicBezTo>
                  <a:close/>
                </a:path>
              </a:pathLst>
            </a:custGeom>
            <a:solidFill>
              <a:srgbClr val="5DA99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7" name="Google Shape;937;p31"/>
            <p:cNvSpPr/>
            <p:nvPr/>
          </p:nvSpPr>
          <p:spPr>
            <a:xfrm>
              <a:off x="2410646" y="1999641"/>
              <a:ext cx="517521" cy="534346"/>
            </a:xfrm>
            <a:custGeom>
              <a:avLst/>
              <a:gdLst/>
              <a:ahLst/>
              <a:cxnLst/>
              <a:rect l="l" t="t" r="r" b="b"/>
              <a:pathLst>
                <a:path w="23715" h="24486" extrusionOk="0">
                  <a:moveTo>
                    <a:pt x="23715" y="1"/>
                  </a:moveTo>
                  <a:lnTo>
                    <a:pt x="23715" y="1"/>
                  </a:lnTo>
                  <a:cubicBezTo>
                    <a:pt x="23714" y="1"/>
                    <a:pt x="16769" y="4025"/>
                    <a:pt x="13320" y="6133"/>
                  </a:cubicBezTo>
                  <a:cubicBezTo>
                    <a:pt x="9487" y="8483"/>
                    <a:pt x="4071" y="8816"/>
                    <a:pt x="4071" y="8816"/>
                  </a:cubicBezTo>
                  <a:cubicBezTo>
                    <a:pt x="4071" y="8816"/>
                    <a:pt x="2250" y="10350"/>
                    <a:pt x="863" y="14470"/>
                  </a:cubicBezTo>
                  <a:cubicBezTo>
                    <a:pt x="334" y="17203"/>
                    <a:pt x="0" y="19549"/>
                    <a:pt x="1055" y="19694"/>
                  </a:cubicBezTo>
                  <a:lnTo>
                    <a:pt x="1101" y="19694"/>
                  </a:lnTo>
                  <a:cubicBezTo>
                    <a:pt x="2396" y="19694"/>
                    <a:pt x="4217" y="15382"/>
                    <a:pt x="5462" y="14711"/>
                  </a:cubicBezTo>
                  <a:cubicBezTo>
                    <a:pt x="5846" y="14470"/>
                    <a:pt x="6133" y="14374"/>
                    <a:pt x="6421" y="14374"/>
                  </a:cubicBezTo>
                  <a:cubicBezTo>
                    <a:pt x="7570" y="14374"/>
                    <a:pt x="7137" y="16628"/>
                    <a:pt x="6946" y="18065"/>
                  </a:cubicBezTo>
                  <a:cubicBezTo>
                    <a:pt x="6612" y="19790"/>
                    <a:pt x="6037" y="22423"/>
                    <a:pt x="7425" y="23815"/>
                  </a:cubicBezTo>
                  <a:cubicBezTo>
                    <a:pt x="7904" y="24294"/>
                    <a:pt x="8383" y="24485"/>
                    <a:pt x="8862" y="24485"/>
                  </a:cubicBezTo>
                  <a:cubicBezTo>
                    <a:pt x="10108" y="24485"/>
                    <a:pt x="11212" y="23144"/>
                    <a:pt x="11787" y="21994"/>
                  </a:cubicBezTo>
                  <a:cubicBezTo>
                    <a:pt x="12457" y="21036"/>
                    <a:pt x="12887" y="10591"/>
                    <a:pt x="15332" y="10591"/>
                  </a:cubicBezTo>
                  <a:cubicBezTo>
                    <a:pt x="15524" y="10591"/>
                    <a:pt x="15761" y="10637"/>
                    <a:pt x="15953" y="10783"/>
                  </a:cubicBezTo>
                  <a:cubicBezTo>
                    <a:pt x="17344" y="11595"/>
                    <a:pt x="15620" y="14711"/>
                    <a:pt x="15953" y="15765"/>
                  </a:cubicBezTo>
                  <a:cubicBezTo>
                    <a:pt x="16194" y="16291"/>
                    <a:pt x="16578" y="16482"/>
                    <a:pt x="16911" y="16482"/>
                  </a:cubicBezTo>
                  <a:cubicBezTo>
                    <a:pt x="17536" y="16482"/>
                    <a:pt x="18207" y="15907"/>
                    <a:pt x="18732" y="15332"/>
                  </a:cubicBezTo>
                  <a:cubicBezTo>
                    <a:pt x="18973" y="13512"/>
                    <a:pt x="19261" y="11883"/>
                    <a:pt x="19594" y="10445"/>
                  </a:cubicBezTo>
                  <a:cubicBezTo>
                    <a:pt x="20840" y="4888"/>
                    <a:pt x="22519" y="1821"/>
                    <a:pt x="23331" y="576"/>
                  </a:cubicBezTo>
                  <a:cubicBezTo>
                    <a:pt x="23573" y="193"/>
                    <a:pt x="23715" y="1"/>
                    <a:pt x="23715" y="1"/>
                  </a:cubicBezTo>
                  <a:close/>
                </a:path>
              </a:pathLst>
            </a:custGeom>
            <a:solidFill>
              <a:srgbClr val="FFFFFF">
                <a:alpha val="150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8" name="Google Shape;938;p31"/>
            <p:cNvSpPr/>
            <p:nvPr/>
          </p:nvSpPr>
          <p:spPr>
            <a:xfrm>
              <a:off x="2239164" y="2096708"/>
              <a:ext cx="125501" cy="155900"/>
            </a:xfrm>
            <a:custGeom>
              <a:avLst/>
              <a:gdLst/>
              <a:ahLst/>
              <a:cxnLst/>
              <a:rect l="l" t="t" r="r" b="b"/>
              <a:pathLst>
                <a:path w="5751" h="7144" extrusionOk="0">
                  <a:moveTo>
                    <a:pt x="2664" y="1"/>
                  </a:moveTo>
                  <a:cubicBezTo>
                    <a:pt x="2566" y="1"/>
                    <a:pt x="2461" y="19"/>
                    <a:pt x="2347" y="56"/>
                  </a:cubicBezTo>
                  <a:cubicBezTo>
                    <a:pt x="1055" y="490"/>
                    <a:pt x="1101" y="3506"/>
                    <a:pt x="1534" y="4514"/>
                  </a:cubicBezTo>
                  <a:cubicBezTo>
                    <a:pt x="1359" y="4456"/>
                    <a:pt x="1190" y="4427"/>
                    <a:pt x="1033" y="4427"/>
                  </a:cubicBezTo>
                  <a:cubicBezTo>
                    <a:pt x="419" y="4427"/>
                    <a:pt x="0" y="4870"/>
                    <a:pt x="193" y="5710"/>
                  </a:cubicBezTo>
                  <a:cubicBezTo>
                    <a:pt x="317" y="6428"/>
                    <a:pt x="1631" y="7143"/>
                    <a:pt x="2564" y="7143"/>
                  </a:cubicBezTo>
                  <a:cubicBezTo>
                    <a:pt x="2692" y="7143"/>
                    <a:pt x="2812" y="7130"/>
                    <a:pt x="2922" y="7101"/>
                  </a:cubicBezTo>
                  <a:cubicBezTo>
                    <a:pt x="3738" y="6910"/>
                    <a:pt x="4742" y="6047"/>
                    <a:pt x="5175" y="5327"/>
                  </a:cubicBezTo>
                  <a:cubicBezTo>
                    <a:pt x="5463" y="4848"/>
                    <a:pt x="5750" y="4227"/>
                    <a:pt x="5367" y="3748"/>
                  </a:cubicBezTo>
                  <a:cubicBezTo>
                    <a:pt x="5198" y="3537"/>
                    <a:pt x="4983" y="3456"/>
                    <a:pt x="4758" y="3456"/>
                  </a:cubicBezTo>
                  <a:cubicBezTo>
                    <a:pt x="4472" y="3456"/>
                    <a:pt x="4170" y="3587"/>
                    <a:pt x="3930" y="3748"/>
                  </a:cubicBezTo>
                  <a:cubicBezTo>
                    <a:pt x="3884" y="2947"/>
                    <a:pt x="3923" y="1"/>
                    <a:pt x="266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9" name="Google Shape;939;p31"/>
            <p:cNvSpPr/>
            <p:nvPr/>
          </p:nvSpPr>
          <p:spPr>
            <a:xfrm>
              <a:off x="2280256" y="2153621"/>
              <a:ext cx="44256" cy="156576"/>
            </a:xfrm>
            <a:custGeom>
              <a:avLst/>
              <a:gdLst/>
              <a:ahLst/>
              <a:cxnLst/>
              <a:rect l="l" t="t" r="r" b="b"/>
              <a:pathLst>
                <a:path w="2028" h="7175" extrusionOk="0">
                  <a:moveTo>
                    <a:pt x="710" y="0"/>
                  </a:moveTo>
                  <a:cubicBezTo>
                    <a:pt x="631" y="0"/>
                    <a:pt x="560" y="61"/>
                    <a:pt x="560" y="181"/>
                  </a:cubicBezTo>
                  <a:cubicBezTo>
                    <a:pt x="560" y="515"/>
                    <a:pt x="609" y="852"/>
                    <a:pt x="609" y="1186"/>
                  </a:cubicBezTo>
                  <a:cubicBezTo>
                    <a:pt x="418" y="1044"/>
                    <a:pt x="272" y="852"/>
                    <a:pt x="130" y="660"/>
                  </a:cubicBezTo>
                  <a:cubicBezTo>
                    <a:pt x="115" y="631"/>
                    <a:pt x="95" y="619"/>
                    <a:pt x="76" y="619"/>
                  </a:cubicBezTo>
                  <a:cubicBezTo>
                    <a:pt x="35" y="619"/>
                    <a:pt x="0" y="675"/>
                    <a:pt x="34" y="706"/>
                  </a:cubicBezTo>
                  <a:cubicBezTo>
                    <a:pt x="130" y="994"/>
                    <a:pt x="322" y="1235"/>
                    <a:pt x="609" y="1377"/>
                  </a:cubicBezTo>
                  <a:cubicBezTo>
                    <a:pt x="705" y="3248"/>
                    <a:pt x="705" y="5164"/>
                    <a:pt x="705" y="7031"/>
                  </a:cubicBezTo>
                  <a:cubicBezTo>
                    <a:pt x="705" y="7126"/>
                    <a:pt x="789" y="7174"/>
                    <a:pt x="872" y="7174"/>
                  </a:cubicBezTo>
                  <a:cubicBezTo>
                    <a:pt x="955" y="7174"/>
                    <a:pt x="1039" y="7126"/>
                    <a:pt x="1039" y="7031"/>
                  </a:cubicBezTo>
                  <a:cubicBezTo>
                    <a:pt x="1039" y="5835"/>
                    <a:pt x="1039" y="4635"/>
                    <a:pt x="993" y="3439"/>
                  </a:cubicBezTo>
                  <a:cubicBezTo>
                    <a:pt x="1472" y="3152"/>
                    <a:pt x="1805" y="2623"/>
                    <a:pt x="1997" y="2098"/>
                  </a:cubicBezTo>
                  <a:cubicBezTo>
                    <a:pt x="2028" y="2038"/>
                    <a:pt x="1965" y="1996"/>
                    <a:pt x="1914" y="1996"/>
                  </a:cubicBezTo>
                  <a:cubicBezTo>
                    <a:pt x="1882" y="1996"/>
                    <a:pt x="1855" y="2012"/>
                    <a:pt x="1855" y="2048"/>
                  </a:cubicBezTo>
                  <a:cubicBezTo>
                    <a:pt x="1759" y="2240"/>
                    <a:pt x="1709" y="2431"/>
                    <a:pt x="1614" y="2577"/>
                  </a:cubicBezTo>
                  <a:cubicBezTo>
                    <a:pt x="1568" y="2527"/>
                    <a:pt x="1518" y="2431"/>
                    <a:pt x="1518" y="2335"/>
                  </a:cubicBezTo>
                  <a:cubicBezTo>
                    <a:pt x="1518" y="2287"/>
                    <a:pt x="1482" y="2264"/>
                    <a:pt x="1447" y="2264"/>
                  </a:cubicBezTo>
                  <a:cubicBezTo>
                    <a:pt x="1411" y="2264"/>
                    <a:pt x="1376" y="2287"/>
                    <a:pt x="1376" y="2335"/>
                  </a:cubicBezTo>
                  <a:cubicBezTo>
                    <a:pt x="1376" y="2481"/>
                    <a:pt x="1422" y="2623"/>
                    <a:pt x="1472" y="2719"/>
                  </a:cubicBezTo>
                  <a:cubicBezTo>
                    <a:pt x="1326" y="2960"/>
                    <a:pt x="1184" y="3152"/>
                    <a:pt x="993" y="3248"/>
                  </a:cubicBezTo>
                  <a:cubicBezTo>
                    <a:pt x="993" y="2240"/>
                    <a:pt x="943" y="1186"/>
                    <a:pt x="897" y="181"/>
                  </a:cubicBezTo>
                  <a:cubicBezTo>
                    <a:pt x="872" y="61"/>
                    <a:pt x="788" y="0"/>
                    <a:pt x="71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40" name="Google Shape;940;p31"/>
            <p:cNvGrpSpPr/>
            <p:nvPr/>
          </p:nvGrpSpPr>
          <p:grpSpPr>
            <a:xfrm>
              <a:off x="2324500" y="843103"/>
              <a:ext cx="1166805" cy="689539"/>
              <a:chOff x="2295625" y="648078"/>
              <a:chExt cx="1166805" cy="689539"/>
            </a:xfrm>
          </p:grpSpPr>
          <p:sp>
            <p:nvSpPr>
              <p:cNvPr id="941" name="Google Shape;941;p31"/>
              <p:cNvSpPr/>
              <p:nvPr/>
            </p:nvSpPr>
            <p:spPr>
              <a:xfrm>
                <a:off x="2295625" y="648078"/>
                <a:ext cx="1166805" cy="689446"/>
              </a:xfrm>
              <a:custGeom>
                <a:avLst/>
                <a:gdLst/>
                <a:ahLst/>
                <a:cxnLst/>
                <a:rect l="l" t="t" r="r" b="b"/>
                <a:pathLst>
                  <a:path w="145714" h="86100" extrusionOk="0">
                    <a:moveTo>
                      <a:pt x="72282" y="1"/>
                    </a:moveTo>
                    <a:cubicBezTo>
                      <a:pt x="60292" y="1"/>
                      <a:pt x="50002" y="7399"/>
                      <a:pt x="45750" y="17859"/>
                    </a:cubicBezTo>
                    <a:cubicBezTo>
                      <a:pt x="42563" y="16029"/>
                      <a:pt x="38907" y="15008"/>
                      <a:pt x="34995" y="15008"/>
                    </a:cubicBezTo>
                    <a:cubicBezTo>
                      <a:pt x="22920" y="15008"/>
                      <a:pt x="13140" y="24788"/>
                      <a:pt x="13140" y="36863"/>
                    </a:cubicBezTo>
                    <a:cubicBezTo>
                      <a:pt x="13140" y="37418"/>
                      <a:pt x="13181" y="37928"/>
                      <a:pt x="13225" y="38479"/>
                    </a:cubicBezTo>
                    <a:cubicBezTo>
                      <a:pt x="12630" y="38394"/>
                      <a:pt x="11991" y="38309"/>
                      <a:pt x="11354" y="38309"/>
                    </a:cubicBezTo>
                    <a:cubicBezTo>
                      <a:pt x="5062" y="38309"/>
                      <a:pt x="0" y="43411"/>
                      <a:pt x="0" y="49663"/>
                    </a:cubicBezTo>
                    <a:cubicBezTo>
                      <a:pt x="0" y="55912"/>
                      <a:pt x="5062" y="61014"/>
                      <a:pt x="11354" y="61014"/>
                    </a:cubicBezTo>
                    <a:cubicBezTo>
                      <a:pt x="12035" y="61014"/>
                      <a:pt x="12671" y="60929"/>
                      <a:pt x="13310" y="60844"/>
                    </a:cubicBezTo>
                    <a:cubicBezTo>
                      <a:pt x="14372" y="67987"/>
                      <a:pt x="20494" y="73474"/>
                      <a:pt x="27937" y="73474"/>
                    </a:cubicBezTo>
                    <a:cubicBezTo>
                      <a:pt x="30954" y="73474"/>
                      <a:pt x="33719" y="72579"/>
                      <a:pt x="36056" y="71048"/>
                    </a:cubicBezTo>
                    <a:cubicBezTo>
                      <a:pt x="40903" y="80021"/>
                      <a:pt x="50387" y="86100"/>
                      <a:pt x="61312" y="86100"/>
                    </a:cubicBezTo>
                    <a:cubicBezTo>
                      <a:pt x="71177" y="86100"/>
                      <a:pt x="79850" y="81127"/>
                      <a:pt x="85038" y="73559"/>
                    </a:cubicBezTo>
                    <a:cubicBezTo>
                      <a:pt x="86017" y="74280"/>
                      <a:pt x="87249" y="74705"/>
                      <a:pt x="88569" y="74705"/>
                    </a:cubicBezTo>
                    <a:cubicBezTo>
                      <a:pt x="90480" y="74705"/>
                      <a:pt x="92140" y="73814"/>
                      <a:pt x="93246" y="72453"/>
                    </a:cubicBezTo>
                    <a:cubicBezTo>
                      <a:pt x="96137" y="74195"/>
                      <a:pt x="99494" y="75215"/>
                      <a:pt x="103110" y="75215"/>
                    </a:cubicBezTo>
                    <a:cubicBezTo>
                      <a:pt x="112889" y="75215"/>
                      <a:pt x="120968" y="67861"/>
                      <a:pt x="122114" y="58337"/>
                    </a:cubicBezTo>
                    <a:cubicBezTo>
                      <a:pt x="124580" y="60163"/>
                      <a:pt x="127601" y="61269"/>
                      <a:pt x="130917" y="61269"/>
                    </a:cubicBezTo>
                    <a:cubicBezTo>
                      <a:pt x="139081" y="61269"/>
                      <a:pt x="145714" y="54636"/>
                      <a:pt x="145714" y="46472"/>
                    </a:cubicBezTo>
                    <a:cubicBezTo>
                      <a:pt x="145714" y="38309"/>
                      <a:pt x="139081" y="31720"/>
                      <a:pt x="130917" y="31720"/>
                    </a:cubicBezTo>
                    <a:cubicBezTo>
                      <a:pt x="130023" y="31720"/>
                      <a:pt x="129172" y="31805"/>
                      <a:pt x="128322" y="31931"/>
                    </a:cubicBezTo>
                    <a:cubicBezTo>
                      <a:pt x="127727" y="21896"/>
                      <a:pt x="119393" y="13903"/>
                      <a:pt x="109188" y="13903"/>
                    </a:cubicBezTo>
                    <a:cubicBezTo>
                      <a:pt x="105277" y="13903"/>
                      <a:pt x="101620" y="15093"/>
                      <a:pt x="98559" y="17134"/>
                    </a:cubicBezTo>
                    <a:cubicBezTo>
                      <a:pt x="94096" y="7059"/>
                      <a:pt x="84017" y="1"/>
                      <a:pt x="72282"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2" name="Google Shape;942;p31"/>
              <p:cNvSpPr/>
              <p:nvPr/>
            </p:nvSpPr>
            <p:spPr>
              <a:xfrm>
                <a:off x="2295625" y="979113"/>
                <a:ext cx="1166805" cy="358504"/>
              </a:xfrm>
              <a:custGeom>
                <a:avLst/>
                <a:gdLst/>
                <a:ahLst/>
                <a:cxnLst/>
                <a:rect l="l" t="t" r="r" b="b"/>
                <a:pathLst>
                  <a:path w="145714" h="44771" extrusionOk="0">
                    <a:moveTo>
                      <a:pt x="144734" y="0"/>
                    </a:moveTo>
                    <a:cubicBezTo>
                      <a:pt x="144734" y="7269"/>
                      <a:pt x="138186" y="13137"/>
                      <a:pt x="130152" y="13137"/>
                    </a:cubicBezTo>
                    <a:cubicBezTo>
                      <a:pt x="126876" y="13137"/>
                      <a:pt x="123900" y="12161"/>
                      <a:pt x="121478" y="10545"/>
                    </a:cubicBezTo>
                    <a:cubicBezTo>
                      <a:pt x="120328" y="18964"/>
                      <a:pt x="112379" y="25512"/>
                      <a:pt x="102685" y="25512"/>
                    </a:cubicBezTo>
                    <a:cubicBezTo>
                      <a:pt x="99154" y="25512"/>
                      <a:pt x="95838" y="24617"/>
                      <a:pt x="92990" y="23046"/>
                    </a:cubicBezTo>
                    <a:cubicBezTo>
                      <a:pt x="91885" y="24277"/>
                      <a:pt x="90225" y="25086"/>
                      <a:pt x="88354" y="25086"/>
                    </a:cubicBezTo>
                    <a:cubicBezTo>
                      <a:pt x="87038" y="25086"/>
                      <a:pt x="85847" y="24702"/>
                      <a:pt x="84868" y="24066"/>
                    </a:cubicBezTo>
                    <a:cubicBezTo>
                      <a:pt x="79765" y="30784"/>
                      <a:pt x="71221" y="35206"/>
                      <a:pt x="61482" y="35206"/>
                    </a:cubicBezTo>
                    <a:cubicBezTo>
                      <a:pt x="50683" y="35206"/>
                      <a:pt x="41328" y="29804"/>
                      <a:pt x="36566" y="21811"/>
                    </a:cubicBezTo>
                    <a:cubicBezTo>
                      <a:pt x="34230" y="23171"/>
                      <a:pt x="31508" y="23981"/>
                      <a:pt x="28532" y="23981"/>
                    </a:cubicBezTo>
                    <a:cubicBezTo>
                      <a:pt x="21219" y="23981"/>
                      <a:pt x="15137" y="19090"/>
                      <a:pt x="14116" y="12712"/>
                    </a:cubicBezTo>
                    <a:cubicBezTo>
                      <a:pt x="13480" y="12841"/>
                      <a:pt x="12841" y="12882"/>
                      <a:pt x="12161" y="12882"/>
                    </a:cubicBezTo>
                    <a:cubicBezTo>
                      <a:pt x="6293" y="12882"/>
                      <a:pt x="1531" y="8800"/>
                      <a:pt x="1065" y="3613"/>
                    </a:cubicBezTo>
                    <a:cubicBezTo>
                      <a:pt x="385" y="5058"/>
                      <a:pt x="0" y="6633"/>
                      <a:pt x="0" y="8334"/>
                    </a:cubicBezTo>
                    <a:cubicBezTo>
                      <a:pt x="0" y="14583"/>
                      <a:pt x="5062" y="19685"/>
                      <a:pt x="11354" y="19685"/>
                    </a:cubicBezTo>
                    <a:cubicBezTo>
                      <a:pt x="12035" y="19685"/>
                      <a:pt x="12671" y="19600"/>
                      <a:pt x="13310" y="19515"/>
                    </a:cubicBezTo>
                    <a:cubicBezTo>
                      <a:pt x="14372" y="26658"/>
                      <a:pt x="20494" y="32145"/>
                      <a:pt x="27937" y="32145"/>
                    </a:cubicBezTo>
                    <a:cubicBezTo>
                      <a:pt x="30954" y="32145"/>
                      <a:pt x="33719" y="31250"/>
                      <a:pt x="36056" y="29719"/>
                    </a:cubicBezTo>
                    <a:cubicBezTo>
                      <a:pt x="40903" y="38692"/>
                      <a:pt x="50387" y="44771"/>
                      <a:pt x="61312" y="44771"/>
                    </a:cubicBezTo>
                    <a:cubicBezTo>
                      <a:pt x="71177" y="44771"/>
                      <a:pt x="79850" y="39798"/>
                      <a:pt x="85038" y="32230"/>
                    </a:cubicBezTo>
                    <a:cubicBezTo>
                      <a:pt x="86017" y="32951"/>
                      <a:pt x="87249" y="33376"/>
                      <a:pt x="88569" y="33376"/>
                    </a:cubicBezTo>
                    <a:cubicBezTo>
                      <a:pt x="90480" y="33376"/>
                      <a:pt x="92140" y="32485"/>
                      <a:pt x="93246" y="31124"/>
                    </a:cubicBezTo>
                    <a:cubicBezTo>
                      <a:pt x="96137" y="32866"/>
                      <a:pt x="99494" y="33886"/>
                      <a:pt x="103110" y="33886"/>
                    </a:cubicBezTo>
                    <a:cubicBezTo>
                      <a:pt x="112889" y="33886"/>
                      <a:pt x="120968" y="26532"/>
                      <a:pt x="122114" y="17008"/>
                    </a:cubicBezTo>
                    <a:cubicBezTo>
                      <a:pt x="124580" y="18834"/>
                      <a:pt x="127601" y="19940"/>
                      <a:pt x="130917" y="19940"/>
                    </a:cubicBezTo>
                    <a:cubicBezTo>
                      <a:pt x="139081" y="19940"/>
                      <a:pt x="145714" y="13307"/>
                      <a:pt x="145714" y="5143"/>
                    </a:cubicBezTo>
                    <a:cubicBezTo>
                      <a:pt x="145714" y="3358"/>
                      <a:pt x="145329" y="1616"/>
                      <a:pt x="144734" y="0"/>
                    </a:cubicBezTo>
                    <a:close/>
                  </a:path>
                </a:pathLst>
              </a:custGeom>
              <a:solidFill>
                <a:srgbClr val="09A5AF">
                  <a:alpha val="400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943" name="Google Shape;943;p31"/>
            <p:cNvSpPr/>
            <p:nvPr/>
          </p:nvSpPr>
          <p:spPr>
            <a:xfrm>
              <a:off x="346725" y="2452417"/>
              <a:ext cx="1851639" cy="371135"/>
            </a:xfrm>
            <a:custGeom>
              <a:avLst/>
              <a:gdLst/>
              <a:ahLst/>
              <a:cxnLst/>
              <a:rect l="l" t="t" r="r" b="b"/>
              <a:pathLst>
                <a:path w="84850" h="17007" extrusionOk="0">
                  <a:moveTo>
                    <a:pt x="55578" y="0"/>
                  </a:moveTo>
                  <a:cubicBezTo>
                    <a:pt x="20074" y="0"/>
                    <a:pt x="1" y="6899"/>
                    <a:pt x="1" y="10157"/>
                  </a:cubicBezTo>
                  <a:cubicBezTo>
                    <a:pt x="1" y="13940"/>
                    <a:pt x="33730" y="17007"/>
                    <a:pt x="75267" y="17007"/>
                  </a:cubicBezTo>
                  <a:cubicBezTo>
                    <a:pt x="78288" y="17007"/>
                    <a:pt x="81208" y="17007"/>
                    <a:pt x="84083" y="16961"/>
                  </a:cubicBezTo>
                  <a:cubicBezTo>
                    <a:pt x="84229" y="16719"/>
                    <a:pt x="84850" y="11595"/>
                    <a:pt x="69759" y="8816"/>
                  </a:cubicBezTo>
                  <a:cubicBezTo>
                    <a:pt x="71293" y="8433"/>
                    <a:pt x="72634" y="7570"/>
                    <a:pt x="73447" y="6850"/>
                  </a:cubicBezTo>
                  <a:cubicBezTo>
                    <a:pt x="74742" y="5796"/>
                    <a:pt x="68993" y="0"/>
                    <a:pt x="5557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44" name="Google Shape;944;p31"/>
            <p:cNvGrpSpPr/>
            <p:nvPr/>
          </p:nvGrpSpPr>
          <p:grpSpPr>
            <a:xfrm>
              <a:off x="437464" y="2495648"/>
              <a:ext cx="1510717" cy="316734"/>
              <a:chOff x="437464" y="2495648"/>
              <a:chExt cx="1510717" cy="316734"/>
            </a:xfrm>
          </p:grpSpPr>
          <p:sp>
            <p:nvSpPr>
              <p:cNvPr id="945" name="Google Shape;945;p31"/>
              <p:cNvSpPr/>
              <p:nvPr/>
            </p:nvSpPr>
            <p:spPr>
              <a:xfrm>
                <a:off x="768819" y="2688560"/>
                <a:ext cx="13312" cy="11042"/>
              </a:xfrm>
              <a:custGeom>
                <a:avLst/>
                <a:gdLst/>
                <a:ahLst/>
                <a:cxnLst/>
                <a:rect l="l" t="t" r="r" b="b"/>
                <a:pathLst>
                  <a:path w="610" h="506" extrusionOk="0">
                    <a:moveTo>
                      <a:pt x="260" y="1"/>
                    </a:moveTo>
                    <a:cubicBezTo>
                      <a:pt x="131" y="1"/>
                      <a:pt x="0" y="94"/>
                      <a:pt x="61" y="245"/>
                    </a:cubicBezTo>
                    <a:cubicBezTo>
                      <a:pt x="111" y="341"/>
                      <a:pt x="157" y="436"/>
                      <a:pt x="253" y="486"/>
                    </a:cubicBezTo>
                    <a:cubicBezTo>
                      <a:pt x="279" y="499"/>
                      <a:pt x="305" y="505"/>
                      <a:pt x="331" y="505"/>
                    </a:cubicBezTo>
                    <a:cubicBezTo>
                      <a:pt x="490" y="505"/>
                      <a:pt x="609" y="274"/>
                      <a:pt x="444" y="149"/>
                    </a:cubicBezTo>
                    <a:lnTo>
                      <a:pt x="444" y="103"/>
                    </a:lnTo>
                    <a:cubicBezTo>
                      <a:pt x="409" y="32"/>
                      <a:pt x="335" y="1"/>
                      <a:pt x="26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6" name="Google Shape;946;p31"/>
              <p:cNvSpPr/>
              <p:nvPr/>
            </p:nvSpPr>
            <p:spPr>
              <a:xfrm>
                <a:off x="792125" y="2686836"/>
                <a:ext cx="9405" cy="12875"/>
              </a:xfrm>
              <a:custGeom>
                <a:avLst/>
                <a:gdLst/>
                <a:ahLst/>
                <a:cxnLst/>
                <a:rect l="l" t="t" r="r" b="b"/>
                <a:pathLst>
                  <a:path w="431" h="590" extrusionOk="0">
                    <a:moveTo>
                      <a:pt x="239" y="1"/>
                    </a:moveTo>
                    <a:cubicBezTo>
                      <a:pt x="143" y="1"/>
                      <a:pt x="47" y="61"/>
                      <a:pt x="47" y="182"/>
                    </a:cubicBezTo>
                    <a:cubicBezTo>
                      <a:pt x="47" y="278"/>
                      <a:pt x="47" y="324"/>
                      <a:pt x="1" y="374"/>
                    </a:cubicBezTo>
                    <a:cubicBezTo>
                      <a:pt x="1" y="517"/>
                      <a:pt x="97" y="589"/>
                      <a:pt x="193" y="589"/>
                    </a:cubicBezTo>
                    <a:cubicBezTo>
                      <a:pt x="288" y="589"/>
                      <a:pt x="384" y="517"/>
                      <a:pt x="384" y="374"/>
                    </a:cubicBezTo>
                    <a:cubicBezTo>
                      <a:pt x="430" y="324"/>
                      <a:pt x="430" y="278"/>
                      <a:pt x="430" y="182"/>
                    </a:cubicBezTo>
                    <a:cubicBezTo>
                      <a:pt x="430" y="61"/>
                      <a:pt x="334" y="1"/>
                      <a:pt x="23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7" name="Google Shape;947;p31"/>
              <p:cNvSpPr/>
              <p:nvPr/>
            </p:nvSpPr>
            <p:spPr>
              <a:xfrm>
                <a:off x="877867" y="2711190"/>
                <a:ext cx="8380" cy="11762"/>
              </a:xfrm>
              <a:custGeom>
                <a:avLst/>
                <a:gdLst/>
                <a:ahLst/>
                <a:cxnLst/>
                <a:rect l="l" t="t" r="r" b="b"/>
                <a:pathLst>
                  <a:path w="384" h="539" extrusionOk="0">
                    <a:moveTo>
                      <a:pt x="192" y="0"/>
                    </a:moveTo>
                    <a:cubicBezTo>
                      <a:pt x="96" y="0"/>
                      <a:pt x="1" y="72"/>
                      <a:pt x="1" y="216"/>
                    </a:cubicBezTo>
                    <a:lnTo>
                      <a:pt x="1" y="358"/>
                    </a:lnTo>
                    <a:cubicBezTo>
                      <a:pt x="1" y="478"/>
                      <a:pt x="96" y="539"/>
                      <a:pt x="192" y="539"/>
                    </a:cubicBezTo>
                    <a:cubicBezTo>
                      <a:pt x="288" y="539"/>
                      <a:pt x="384" y="478"/>
                      <a:pt x="384" y="358"/>
                    </a:cubicBezTo>
                    <a:lnTo>
                      <a:pt x="384" y="216"/>
                    </a:lnTo>
                    <a:cubicBezTo>
                      <a:pt x="384" y="72"/>
                      <a:pt x="288" y="0"/>
                      <a:pt x="19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8" name="Google Shape;948;p31"/>
              <p:cNvSpPr/>
              <p:nvPr/>
            </p:nvSpPr>
            <p:spPr>
              <a:xfrm>
                <a:off x="860496" y="2719112"/>
                <a:ext cx="9035" cy="11151"/>
              </a:xfrm>
              <a:custGeom>
                <a:avLst/>
                <a:gdLst/>
                <a:ahLst/>
                <a:cxnLst/>
                <a:rect l="l" t="t" r="r" b="b"/>
                <a:pathLst>
                  <a:path w="414" h="511" extrusionOk="0">
                    <a:moveTo>
                      <a:pt x="220" y="0"/>
                    </a:moveTo>
                    <a:cubicBezTo>
                      <a:pt x="108" y="0"/>
                      <a:pt x="0" y="92"/>
                      <a:pt x="30" y="236"/>
                    </a:cubicBezTo>
                    <a:lnTo>
                      <a:pt x="30" y="332"/>
                    </a:lnTo>
                    <a:cubicBezTo>
                      <a:pt x="30" y="451"/>
                      <a:pt x="126" y="510"/>
                      <a:pt x="222" y="510"/>
                    </a:cubicBezTo>
                    <a:cubicBezTo>
                      <a:pt x="318" y="510"/>
                      <a:pt x="413" y="451"/>
                      <a:pt x="413" y="332"/>
                    </a:cubicBezTo>
                    <a:lnTo>
                      <a:pt x="413" y="140"/>
                    </a:lnTo>
                    <a:cubicBezTo>
                      <a:pt x="375" y="43"/>
                      <a:pt x="296" y="0"/>
                      <a:pt x="22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9" name="Google Shape;949;p31"/>
              <p:cNvSpPr/>
              <p:nvPr/>
            </p:nvSpPr>
            <p:spPr>
              <a:xfrm>
                <a:off x="899384" y="2726706"/>
                <a:ext cx="13115" cy="11850"/>
              </a:xfrm>
              <a:custGeom>
                <a:avLst/>
                <a:gdLst/>
                <a:ahLst/>
                <a:cxnLst/>
                <a:rect l="l" t="t" r="r" b="b"/>
                <a:pathLst>
                  <a:path w="601" h="543" extrusionOk="0">
                    <a:moveTo>
                      <a:pt x="322" y="0"/>
                    </a:moveTo>
                    <a:cubicBezTo>
                      <a:pt x="264" y="0"/>
                      <a:pt x="206" y="24"/>
                      <a:pt x="165" y="80"/>
                    </a:cubicBezTo>
                    <a:cubicBezTo>
                      <a:pt x="115" y="126"/>
                      <a:pt x="69" y="176"/>
                      <a:pt x="69" y="271"/>
                    </a:cubicBezTo>
                    <a:cubicBezTo>
                      <a:pt x="1" y="407"/>
                      <a:pt x="148" y="542"/>
                      <a:pt x="274" y="542"/>
                    </a:cubicBezTo>
                    <a:cubicBezTo>
                      <a:pt x="326" y="542"/>
                      <a:pt x="374" y="519"/>
                      <a:pt x="402" y="463"/>
                    </a:cubicBezTo>
                    <a:cubicBezTo>
                      <a:pt x="402" y="367"/>
                      <a:pt x="452" y="317"/>
                      <a:pt x="498" y="271"/>
                    </a:cubicBezTo>
                    <a:cubicBezTo>
                      <a:pt x="601" y="136"/>
                      <a:pt x="463" y="0"/>
                      <a:pt x="32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0" name="Google Shape;950;p31"/>
              <p:cNvSpPr/>
              <p:nvPr/>
            </p:nvSpPr>
            <p:spPr>
              <a:xfrm>
                <a:off x="1094151" y="2733973"/>
                <a:ext cx="12853" cy="10824"/>
              </a:xfrm>
              <a:custGeom>
                <a:avLst/>
                <a:gdLst/>
                <a:ahLst/>
                <a:cxnLst/>
                <a:rect l="l" t="t" r="r" b="b"/>
                <a:pathLst>
                  <a:path w="589" h="496" extrusionOk="0">
                    <a:moveTo>
                      <a:pt x="279" y="1"/>
                    </a:moveTo>
                    <a:cubicBezTo>
                      <a:pt x="138" y="1"/>
                      <a:pt x="1" y="136"/>
                      <a:pt x="101" y="272"/>
                    </a:cubicBezTo>
                    <a:cubicBezTo>
                      <a:pt x="101" y="322"/>
                      <a:pt x="151" y="368"/>
                      <a:pt x="151" y="417"/>
                    </a:cubicBezTo>
                    <a:cubicBezTo>
                      <a:pt x="191" y="472"/>
                      <a:pt x="248" y="496"/>
                      <a:pt x="304" y="496"/>
                    </a:cubicBezTo>
                    <a:cubicBezTo>
                      <a:pt x="446" y="496"/>
                      <a:pt x="589" y="349"/>
                      <a:pt x="484" y="176"/>
                    </a:cubicBezTo>
                    <a:cubicBezTo>
                      <a:pt x="484" y="176"/>
                      <a:pt x="438" y="130"/>
                      <a:pt x="438" y="80"/>
                    </a:cubicBezTo>
                    <a:cubicBezTo>
                      <a:pt x="396" y="24"/>
                      <a:pt x="337" y="1"/>
                      <a:pt x="27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1" name="Google Shape;951;p31"/>
              <p:cNvSpPr/>
              <p:nvPr/>
            </p:nvSpPr>
            <p:spPr>
              <a:xfrm>
                <a:off x="1105804" y="2728670"/>
                <a:ext cx="8380" cy="9951"/>
              </a:xfrm>
              <a:custGeom>
                <a:avLst/>
                <a:gdLst/>
                <a:ahLst/>
                <a:cxnLst/>
                <a:rect l="l" t="t" r="r" b="b"/>
                <a:pathLst>
                  <a:path w="384" h="456" extrusionOk="0">
                    <a:moveTo>
                      <a:pt x="192" y="0"/>
                    </a:moveTo>
                    <a:cubicBezTo>
                      <a:pt x="96" y="0"/>
                      <a:pt x="0" y="61"/>
                      <a:pt x="0" y="181"/>
                    </a:cubicBezTo>
                    <a:lnTo>
                      <a:pt x="0" y="277"/>
                    </a:lnTo>
                    <a:cubicBezTo>
                      <a:pt x="0" y="396"/>
                      <a:pt x="96" y="455"/>
                      <a:pt x="192" y="455"/>
                    </a:cubicBezTo>
                    <a:cubicBezTo>
                      <a:pt x="288" y="455"/>
                      <a:pt x="384" y="396"/>
                      <a:pt x="384" y="277"/>
                    </a:cubicBezTo>
                    <a:lnTo>
                      <a:pt x="384" y="181"/>
                    </a:lnTo>
                    <a:cubicBezTo>
                      <a:pt x="384" y="61"/>
                      <a:pt x="288" y="0"/>
                      <a:pt x="19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2" name="Google Shape;952;p31"/>
              <p:cNvSpPr/>
              <p:nvPr/>
            </p:nvSpPr>
            <p:spPr>
              <a:xfrm>
                <a:off x="1113900" y="2736657"/>
                <a:ext cx="13072" cy="11086"/>
              </a:xfrm>
              <a:custGeom>
                <a:avLst/>
                <a:gdLst/>
                <a:ahLst/>
                <a:cxnLst/>
                <a:rect l="l" t="t" r="r" b="b"/>
                <a:pathLst>
                  <a:path w="599" h="508" extrusionOk="0">
                    <a:moveTo>
                      <a:pt x="339" y="1"/>
                    </a:moveTo>
                    <a:cubicBezTo>
                      <a:pt x="264" y="1"/>
                      <a:pt x="190" y="32"/>
                      <a:pt x="154" y="103"/>
                    </a:cubicBezTo>
                    <a:cubicBezTo>
                      <a:pt x="154" y="149"/>
                      <a:pt x="154" y="149"/>
                      <a:pt x="108" y="199"/>
                    </a:cubicBezTo>
                    <a:cubicBezTo>
                      <a:pt x="1" y="340"/>
                      <a:pt x="130" y="507"/>
                      <a:pt x="263" y="507"/>
                    </a:cubicBezTo>
                    <a:cubicBezTo>
                      <a:pt x="310" y="507"/>
                      <a:pt x="358" y="486"/>
                      <a:pt x="396" y="436"/>
                    </a:cubicBezTo>
                    <a:cubicBezTo>
                      <a:pt x="442" y="390"/>
                      <a:pt x="492" y="294"/>
                      <a:pt x="538" y="245"/>
                    </a:cubicBezTo>
                    <a:cubicBezTo>
                      <a:pt x="598" y="94"/>
                      <a:pt x="467" y="1"/>
                      <a:pt x="33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3" name="Google Shape;953;p31"/>
              <p:cNvSpPr/>
              <p:nvPr/>
            </p:nvSpPr>
            <p:spPr>
              <a:xfrm>
                <a:off x="1075143" y="2743335"/>
                <a:ext cx="14054" cy="9907"/>
              </a:xfrm>
              <a:custGeom>
                <a:avLst/>
                <a:gdLst/>
                <a:ahLst/>
                <a:cxnLst/>
                <a:rect l="l" t="t" r="r" b="b"/>
                <a:pathLst>
                  <a:path w="644" h="454" extrusionOk="0">
                    <a:moveTo>
                      <a:pt x="256" y="0"/>
                    </a:moveTo>
                    <a:cubicBezTo>
                      <a:pt x="106" y="0"/>
                      <a:pt x="0" y="251"/>
                      <a:pt x="160" y="372"/>
                    </a:cubicBezTo>
                    <a:cubicBezTo>
                      <a:pt x="206" y="372"/>
                      <a:pt x="255" y="372"/>
                      <a:pt x="255" y="418"/>
                    </a:cubicBezTo>
                    <a:cubicBezTo>
                      <a:pt x="296" y="443"/>
                      <a:pt x="336" y="454"/>
                      <a:pt x="372" y="454"/>
                    </a:cubicBezTo>
                    <a:cubicBezTo>
                      <a:pt x="546" y="454"/>
                      <a:pt x="644" y="202"/>
                      <a:pt x="447" y="84"/>
                    </a:cubicBezTo>
                    <a:cubicBezTo>
                      <a:pt x="447" y="84"/>
                      <a:pt x="397" y="34"/>
                      <a:pt x="351" y="34"/>
                    </a:cubicBezTo>
                    <a:cubicBezTo>
                      <a:pt x="319" y="10"/>
                      <a:pt x="286" y="0"/>
                      <a:pt x="25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4" name="Google Shape;954;p31"/>
              <p:cNvSpPr/>
              <p:nvPr/>
            </p:nvSpPr>
            <p:spPr>
              <a:xfrm>
                <a:off x="981000" y="2538856"/>
                <a:ext cx="13246" cy="12155"/>
              </a:xfrm>
              <a:custGeom>
                <a:avLst/>
                <a:gdLst/>
                <a:ahLst/>
                <a:cxnLst/>
                <a:rect l="l" t="t" r="r" b="b"/>
                <a:pathLst>
                  <a:path w="607" h="557" extrusionOk="0">
                    <a:moveTo>
                      <a:pt x="254" y="1"/>
                    </a:moveTo>
                    <a:cubicBezTo>
                      <a:pt x="133" y="1"/>
                      <a:pt x="1" y="141"/>
                      <a:pt x="66" y="301"/>
                    </a:cubicBezTo>
                    <a:cubicBezTo>
                      <a:pt x="112" y="351"/>
                      <a:pt x="162" y="447"/>
                      <a:pt x="208" y="493"/>
                    </a:cubicBezTo>
                    <a:cubicBezTo>
                      <a:pt x="241" y="538"/>
                      <a:pt x="283" y="556"/>
                      <a:pt x="325" y="556"/>
                    </a:cubicBezTo>
                    <a:cubicBezTo>
                      <a:pt x="463" y="556"/>
                      <a:pt x="607" y="353"/>
                      <a:pt x="495" y="206"/>
                    </a:cubicBezTo>
                    <a:cubicBezTo>
                      <a:pt x="449" y="206"/>
                      <a:pt x="399" y="160"/>
                      <a:pt x="399" y="110"/>
                    </a:cubicBezTo>
                    <a:cubicBezTo>
                      <a:pt x="368" y="33"/>
                      <a:pt x="312" y="1"/>
                      <a:pt x="25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5" name="Google Shape;955;p31"/>
              <p:cNvSpPr/>
              <p:nvPr/>
            </p:nvSpPr>
            <p:spPr>
              <a:xfrm>
                <a:off x="997738" y="2534688"/>
                <a:ext cx="13312" cy="13181"/>
              </a:xfrm>
              <a:custGeom>
                <a:avLst/>
                <a:gdLst/>
                <a:ahLst/>
                <a:cxnLst/>
                <a:rect l="l" t="t" r="r" b="b"/>
                <a:pathLst>
                  <a:path w="610" h="604" extrusionOk="0">
                    <a:moveTo>
                      <a:pt x="353" y="0"/>
                    </a:moveTo>
                    <a:cubicBezTo>
                      <a:pt x="294" y="0"/>
                      <a:pt x="238" y="32"/>
                      <a:pt x="207" y="109"/>
                    </a:cubicBezTo>
                    <a:cubicBezTo>
                      <a:pt x="161" y="205"/>
                      <a:pt x="111" y="255"/>
                      <a:pt x="65" y="301"/>
                    </a:cubicBezTo>
                    <a:cubicBezTo>
                      <a:pt x="1" y="464"/>
                      <a:pt x="110" y="604"/>
                      <a:pt x="232" y="604"/>
                    </a:cubicBezTo>
                    <a:cubicBezTo>
                      <a:pt x="291" y="604"/>
                      <a:pt x="353" y="571"/>
                      <a:pt x="399" y="492"/>
                    </a:cubicBezTo>
                    <a:cubicBezTo>
                      <a:pt x="449" y="446"/>
                      <a:pt x="495" y="397"/>
                      <a:pt x="544" y="301"/>
                    </a:cubicBezTo>
                    <a:cubicBezTo>
                      <a:pt x="609" y="140"/>
                      <a:pt x="476" y="0"/>
                      <a:pt x="35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6" name="Google Shape;956;p31"/>
              <p:cNvSpPr/>
              <p:nvPr/>
            </p:nvSpPr>
            <p:spPr>
              <a:xfrm>
                <a:off x="991628" y="2553259"/>
                <a:ext cx="9646" cy="10911"/>
              </a:xfrm>
              <a:custGeom>
                <a:avLst/>
                <a:gdLst/>
                <a:ahLst/>
                <a:cxnLst/>
                <a:rect l="l" t="t" r="r" b="b"/>
                <a:pathLst>
                  <a:path w="442" h="500" extrusionOk="0">
                    <a:moveTo>
                      <a:pt x="250" y="1"/>
                    </a:moveTo>
                    <a:cubicBezTo>
                      <a:pt x="154" y="1"/>
                      <a:pt x="58" y="73"/>
                      <a:pt x="58" y="216"/>
                    </a:cubicBezTo>
                    <a:lnTo>
                      <a:pt x="58" y="266"/>
                    </a:lnTo>
                    <a:cubicBezTo>
                      <a:pt x="1" y="408"/>
                      <a:pt x="114" y="499"/>
                      <a:pt x="225" y="499"/>
                    </a:cubicBezTo>
                    <a:cubicBezTo>
                      <a:pt x="300" y="499"/>
                      <a:pt x="373" y="458"/>
                      <a:pt x="391" y="362"/>
                    </a:cubicBezTo>
                    <a:cubicBezTo>
                      <a:pt x="441" y="312"/>
                      <a:pt x="441" y="266"/>
                      <a:pt x="441" y="216"/>
                    </a:cubicBezTo>
                    <a:cubicBezTo>
                      <a:pt x="441" y="73"/>
                      <a:pt x="345" y="1"/>
                      <a:pt x="25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7" name="Google Shape;957;p31"/>
              <p:cNvSpPr/>
              <p:nvPr/>
            </p:nvSpPr>
            <p:spPr>
              <a:xfrm>
                <a:off x="903814" y="2543461"/>
                <a:ext cx="11806" cy="11086"/>
              </a:xfrm>
              <a:custGeom>
                <a:avLst/>
                <a:gdLst/>
                <a:ahLst/>
                <a:cxnLst/>
                <a:rect l="l" t="t" r="r" b="b"/>
                <a:pathLst>
                  <a:path w="541" h="508" extrusionOk="0">
                    <a:moveTo>
                      <a:pt x="224" y="0"/>
                    </a:moveTo>
                    <a:cubicBezTo>
                      <a:pt x="113" y="0"/>
                      <a:pt x="0" y="92"/>
                      <a:pt x="57" y="236"/>
                    </a:cubicBezTo>
                    <a:cubicBezTo>
                      <a:pt x="57" y="282"/>
                      <a:pt x="103" y="332"/>
                      <a:pt x="103" y="428"/>
                    </a:cubicBezTo>
                    <a:cubicBezTo>
                      <a:pt x="146" y="484"/>
                      <a:pt x="205" y="507"/>
                      <a:pt x="263" y="507"/>
                    </a:cubicBezTo>
                    <a:cubicBezTo>
                      <a:pt x="404" y="507"/>
                      <a:pt x="541" y="372"/>
                      <a:pt x="441" y="236"/>
                    </a:cubicBezTo>
                    <a:cubicBezTo>
                      <a:pt x="441" y="186"/>
                      <a:pt x="441" y="140"/>
                      <a:pt x="391" y="140"/>
                    </a:cubicBezTo>
                    <a:cubicBezTo>
                      <a:pt x="372" y="43"/>
                      <a:pt x="298" y="0"/>
                      <a:pt x="22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8" name="Google Shape;958;p31"/>
              <p:cNvSpPr/>
              <p:nvPr/>
            </p:nvSpPr>
            <p:spPr>
              <a:xfrm>
                <a:off x="930001" y="2548960"/>
                <a:ext cx="12810" cy="8664"/>
              </a:xfrm>
              <a:custGeom>
                <a:avLst/>
                <a:gdLst/>
                <a:ahLst/>
                <a:cxnLst/>
                <a:rect l="l" t="t" r="r" b="b"/>
                <a:pathLst>
                  <a:path w="587" h="397" extrusionOk="0">
                    <a:moveTo>
                      <a:pt x="309" y="0"/>
                    </a:moveTo>
                    <a:cubicBezTo>
                      <a:pt x="250" y="0"/>
                      <a:pt x="192" y="24"/>
                      <a:pt x="149" y="80"/>
                    </a:cubicBezTo>
                    <a:lnTo>
                      <a:pt x="103" y="126"/>
                    </a:lnTo>
                    <a:cubicBezTo>
                      <a:pt x="0" y="261"/>
                      <a:pt x="139" y="397"/>
                      <a:pt x="279" y="397"/>
                    </a:cubicBezTo>
                    <a:cubicBezTo>
                      <a:pt x="337" y="397"/>
                      <a:pt x="395" y="374"/>
                      <a:pt x="437" y="317"/>
                    </a:cubicBezTo>
                    <a:lnTo>
                      <a:pt x="486" y="272"/>
                    </a:lnTo>
                    <a:cubicBezTo>
                      <a:pt x="587" y="136"/>
                      <a:pt x="449" y="0"/>
                      <a:pt x="30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9" name="Google Shape;959;p31"/>
              <p:cNvSpPr/>
              <p:nvPr/>
            </p:nvSpPr>
            <p:spPr>
              <a:xfrm>
                <a:off x="669657" y="2647250"/>
                <a:ext cx="12068" cy="10758"/>
              </a:xfrm>
              <a:custGeom>
                <a:avLst/>
                <a:gdLst/>
                <a:ahLst/>
                <a:cxnLst/>
                <a:rect l="l" t="t" r="r" b="b"/>
                <a:pathLst>
                  <a:path w="553" h="493" extrusionOk="0">
                    <a:moveTo>
                      <a:pt x="279" y="0"/>
                    </a:moveTo>
                    <a:cubicBezTo>
                      <a:pt x="138" y="0"/>
                      <a:pt x="1" y="136"/>
                      <a:pt x="101" y="271"/>
                    </a:cubicBezTo>
                    <a:cubicBezTo>
                      <a:pt x="101" y="317"/>
                      <a:pt x="151" y="367"/>
                      <a:pt x="151" y="413"/>
                    </a:cubicBezTo>
                    <a:cubicBezTo>
                      <a:pt x="179" y="469"/>
                      <a:pt x="228" y="492"/>
                      <a:pt x="280" y="492"/>
                    </a:cubicBezTo>
                    <a:cubicBezTo>
                      <a:pt x="405" y="492"/>
                      <a:pt x="552" y="357"/>
                      <a:pt x="485" y="221"/>
                    </a:cubicBezTo>
                    <a:cubicBezTo>
                      <a:pt x="439" y="175"/>
                      <a:pt x="439" y="125"/>
                      <a:pt x="439" y="79"/>
                    </a:cubicBezTo>
                    <a:cubicBezTo>
                      <a:pt x="396" y="23"/>
                      <a:pt x="337" y="0"/>
                      <a:pt x="27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0" name="Google Shape;960;p31"/>
              <p:cNvSpPr/>
              <p:nvPr/>
            </p:nvSpPr>
            <p:spPr>
              <a:xfrm>
                <a:off x="679630" y="2646988"/>
                <a:ext cx="9515" cy="11151"/>
              </a:xfrm>
              <a:custGeom>
                <a:avLst/>
                <a:gdLst/>
                <a:ahLst/>
                <a:cxnLst/>
                <a:rect l="l" t="t" r="r" b="b"/>
                <a:pathLst>
                  <a:path w="436" h="511" extrusionOk="0">
                    <a:moveTo>
                      <a:pt x="220" y="0"/>
                    </a:moveTo>
                    <a:cubicBezTo>
                      <a:pt x="108" y="0"/>
                      <a:pt x="0" y="91"/>
                      <a:pt x="28" y="233"/>
                    </a:cubicBezTo>
                    <a:lnTo>
                      <a:pt x="28" y="329"/>
                    </a:lnTo>
                    <a:cubicBezTo>
                      <a:pt x="52" y="450"/>
                      <a:pt x="161" y="510"/>
                      <a:pt x="257" y="510"/>
                    </a:cubicBezTo>
                    <a:cubicBezTo>
                      <a:pt x="352" y="510"/>
                      <a:pt x="436" y="450"/>
                      <a:pt x="411" y="329"/>
                    </a:cubicBezTo>
                    <a:lnTo>
                      <a:pt x="411" y="137"/>
                    </a:lnTo>
                    <a:cubicBezTo>
                      <a:pt x="372" y="42"/>
                      <a:pt x="295" y="0"/>
                      <a:pt x="22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1" name="Google Shape;961;p31"/>
              <p:cNvSpPr/>
              <p:nvPr/>
            </p:nvSpPr>
            <p:spPr>
              <a:xfrm>
                <a:off x="455315" y="2649323"/>
                <a:ext cx="15974" cy="12853"/>
              </a:xfrm>
              <a:custGeom>
                <a:avLst/>
                <a:gdLst/>
                <a:ahLst/>
                <a:cxnLst/>
                <a:rect l="l" t="t" r="r" b="b"/>
                <a:pathLst>
                  <a:path w="732" h="589" extrusionOk="0">
                    <a:moveTo>
                      <a:pt x="279" y="1"/>
                    </a:moveTo>
                    <a:cubicBezTo>
                      <a:pt x="139" y="1"/>
                      <a:pt x="0" y="136"/>
                      <a:pt x="103" y="272"/>
                    </a:cubicBezTo>
                    <a:cubicBezTo>
                      <a:pt x="149" y="368"/>
                      <a:pt x="245" y="414"/>
                      <a:pt x="295" y="510"/>
                    </a:cubicBezTo>
                    <a:cubicBezTo>
                      <a:pt x="337" y="566"/>
                      <a:pt x="395" y="589"/>
                      <a:pt x="453" y="589"/>
                    </a:cubicBezTo>
                    <a:cubicBezTo>
                      <a:pt x="593" y="589"/>
                      <a:pt x="731" y="453"/>
                      <a:pt x="628" y="318"/>
                    </a:cubicBezTo>
                    <a:cubicBezTo>
                      <a:pt x="582" y="222"/>
                      <a:pt x="487" y="126"/>
                      <a:pt x="437" y="80"/>
                    </a:cubicBezTo>
                    <a:cubicBezTo>
                      <a:pt x="395" y="24"/>
                      <a:pt x="337" y="1"/>
                      <a:pt x="27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2" name="Google Shape;962;p31"/>
              <p:cNvSpPr/>
              <p:nvPr/>
            </p:nvSpPr>
            <p:spPr>
              <a:xfrm>
                <a:off x="437464" y="2650196"/>
                <a:ext cx="20470" cy="14381"/>
              </a:xfrm>
              <a:custGeom>
                <a:avLst/>
                <a:gdLst/>
                <a:ahLst/>
                <a:cxnLst/>
                <a:rect l="l" t="t" r="r" b="b"/>
                <a:pathLst>
                  <a:path w="938" h="659" extrusionOk="0">
                    <a:moveTo>
                      <a:pt x="325" y="0"/>
                    </a:moveTo>
                    <a:cubicBezTo>
                      <a:pt x="158" y="0"/>
                      <a:pt x="0" y="210"/>
                      <a:pt x="155" y="328"/>
                    </a:cubicBezTo>
                    <a:cubicBezTo>
                      <a:pt x="297" y="424"/>
                      <a:pt x="442" y="519"/>
                      <a:pt x="538" y="615"/>
                    </a:cubicBezTo>
                    <a:cubicBezTo>
                      <a:pt x="579" y="645"/>
                      <a:pt x="621" y="658"/>
                      <a:pt x="662" y="658"/>
                    </a:cubicBezTo>
                    <a:cubicBezTo>
                      <a:pt x="813" y="658"/>
                      <a:pt x="937" y="479"/>
                      <a:pt x="826" y="328"/>
                    </a:cubicBezTo>
                    <a:cubicBezTo>
                      <a:pt x="680" y="232"/>
                      <a:pt x="584" y="136"/>
                      <a:pt x="442" y="40"/>
                    </a:cubicBezTo>
                    <a:cubicBezTo>
                      <a:pt x="405" y="12"/>
                      <a:pt x="365" y="0"/>
                      <a:pt x="32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3" name="Google Shape;963;p31"/>
              <p:cNvSpPr/>
              <p:nvPr/>
            </p:nvSpPr>
            <p:spPr>
              <a:xfrm>
                <a:off x="458566" y="2631625"/>
                <a:ext cx="9078" cy="14097"/>
              </a:xfrm>
              <a:custGeom>
                <a:avLst/>
                <a:gdLst/>
                <a:ahLst/>
                <a:cxnLst/>
                <a:rect l="l" t="t" r="r" b="b"/>
                <a:pathLst>
                  <a:path w="416" h="646" extrusionOk="0">
                    <a:moveTo>
                      <a:pt x="149" y="1"/>
                    </a:moveTo>
                    <a:cubicBezTo>
                      <a:pt x="80" y="1"/>
                      <a:pt x="18" y="37"/>
                      <a:pt x="0" y="125"/>
                    </a:cubicBezTo>
                    <a:lnTo>
                      <a:pt x="0" y="508"/>
                    </a:lnTo>
                    <a:cubicBezTo>
                      <a:pt x="20" y="604"/>
                      <a:pt x="95" y="645"/>
                      <a:pt x="173" y="645"/>
                    </a:cubicBezTo>
                    <a:cubicBezTo>
                      <a:pt x="289" y="645"/>
                      <a:pt x="413" y="554"/>
                      <a:pt x="384" y="412"/>
                    </a:cubicBezTo>
                    <a:cubicBezTo>
                      <a:pt x="338" y="362"/>
                      <a:pt x="338" y="316"/>
                      <a:pt x="384" y="267"/>
                    </a:cubicBezTo>
                    <a:cubicBezTo>
                      <a:pt x="415" y="115"/>
                      <a:pt x="271" y="1"/>
                      <a:pt x="14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4" name="Google Shape;964;p31"/>
              <p:cNvSpPr/>
              <p:nvPr/>
            </p:nvSpPr>
            <p:spPr>
              <a:xfrm>
                <a:off x="644037" y="2527072"/>
                <a:ext cx="17938" cy="14316"/>
              </a:xfrm>
              <a:custGeom>
                <a:avLst/>
                <a:gdLst/>
                <a:ahLst/>
                <a:cxnLst/>
                <a:rect l="l" t="t" r="r" b="b"/>
                <a:pathLst>
                  <a:path w="822" h="656" extrusionOk="0">
                    <a:moveTo>
                      <a:pt x="245" y="1"/>
                    </a:moveTo>
                    <a:cubicBezTo>
                      <a:pt x="125" y="1"/>
                      <a:pt x="0" y="115"/>
                      <a:pt x="30" y="266"/>
                    </a:cubicBezTo>
                    <a:cubicBezTo>
                      <a:pt x="79" y="412"/>
                      <a:pt x="125" y="508"/>
                      <a:pt x="271" y="604"/>
                    </a:cubicBezTo>
                    <a:cubicBezTo>
                      <a:pt x="307" y="640"/>
                      <a:pt x="343" y="655"/>
                      <a:pt x="377" y="655"/>
                    </a:cubicBezTo>
                    <a:cubicBezTo>
                      <a:pt x="432" y="655"/>
                      <a:pt x="480" y="614"/>
                      <a:pt x="509" y="554"/>
                    </a:cubicBezTo>
                    <a:cubicBezTo>
                      <a:pt x="534" y="567"/>
                      <a:pt x="564" y="574"/>
                      <a:pt x="593" y="574"/>
                    </a:cubicBezTo>
                    <a:cubicBezTo>
                      <a:pt x="672" y="574"/>
                      <a:pt x="750" y="528"/>
                      <a:pt x="750" y="458"/>
                    </a:cubicBezTo>
                    <a:cubicBezTo>
                      <a:pt x="796" y="362"/>
                      <a:pt x="796" y="266"/>
                      <a:pt x="796" y="220"/>
                    </a:cubicBezTo>
                    <a:cubicBezTo>
                      <a:pt x="821" y="77"/>
                      <a:pt x="738" y="5"/>
                      <a:pt x="642" y="5"/>
                    </a:cubicBezTo>
                    <a:cubicBezTo>
                      <a:pt x="546" y="5"/>
                      <a:pt x="438" y="77"/>
                      <a:pt x="413" y="220"/>
                    </a:cubicBezTo>
                    <a:lnTo>
                      <a:pt x="413" y="125"/>
                    </a:lnTo>
                    <a:cubicBezTo>
                      <a:pt x="378" y="37"/>
                      <a:pt x="312" y="1"/>
                      <a:pt x="24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5" name="Google Shape;965;p31"/>
              <p:cNvSpPr/>
              <p:nvPr/>
            </p:nvSpPr>
            <p:spPr>
              <a:xfrm>
                <a:off x="861914" y="2495648"/>
                <a:ext cx="11959" cy="12068"/>
              </a:xfrm>
              <a:custGeom>
                <a:avLst/>
                <a:gdLst/>
                <a:ahLst/>
                <a:cxnLst/>
                <a:rect l="l" t="t" r="r" b="b"/>
                <a:pathLst>
                  <a:path w="548" h="553" extrusionOk="0">
                    <a:moveTo>
                      <a:pt x="257" y="1"/>
                    </a:moveTo>
                    <a:cubicBezTo>
                      <a:pt x="129" y="1"/>
                      <a:pt x="1" y="103"/>
                      <a:pt x="61" y="223"/>
                    </a:cubicBezTo>
                    <a:cubicBezTo>
                      <a:pt x="61" y="319"/>
                      <a:pt x="107" y="365"/>
                      <a:pt x="107" y="415"/>
                    </a:cubicBezTo>
                    <a:cubicBezTo>
                      <a:pt x="146" y="511"/>
                      <a:pt x="231" y="552"/>
                      <a:pt x="313" y="552"/>
                    </a:cubicBezTo>
                    <a:cubicBezTo>
                      <a:pt x="434" y="552"/>
                      <a:pt x="547" y="461"/>
                      <a:pt x="490" y="319"/>
                    </a:cubicBezTo>
                    <a:cubicBezTo>
                      <a:pt x="490" y="269"/>
                      <a:pt x="444" y="223"/>
                      <a:pt x="444" y="127"/>
                    </a:cubicBezTo>
                    <a:cubicBezTo>
                      <a:pt x="408" y="37"/>
                      <a:pt x="333" y="1"/>
                      <a:pt x="25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6" name="Google Shape;966;p31"/>
              <p:cNvSpPr/>
              <p:nvPr/>
            </p:nvSpPr>
            <p:spPr>
              <a:xfrm>
                <a:off x="874091" y="2496411"/>
                <a:ext cx="10082" cy="13246"/>
              </a:xfrm>
              <a:custGeom>
                <a:avLst/>
                <a:gdLst/>
                <a:ahLst/>
                <a:cxnLst/>
                <a:rect l="l" t="t" r="r" b="b"/>
                <a:pathLst>
                  <a:path w="462" h="607" extrusionOk="0">
                    <a:moveTo>
                      <a:pt x="242" y="1"/>
                    </a:moveTo>
                    <a:cubicBezTo>
                      <a:pt x="126" y="1"/>
                      <a:pt x="1" y="92"/>
                      <a:pt x="28" y="234"/>
                    </a:cubicBezTo>
                    <a:lnTo>
                      <a:pt x="28" y="426"/>
                    </a:lnTo>
                    <a:cubicBezTo>
                      <a:pt x="53" y="547"/>
                      <a:pt x="161" y="607"/>
                      <a:pt x="263" y="607"/>
                    </a:cubicBezTo>
                    <a:cubicBezTo>
                      <a:pt x="365" y="607"/>
                      <a:pt x="461" y="547"/>
                      <a:pt x="461" y="426"/>
                    </a:cubicBezTo>
                    <a:cubicBezTo>
                      <a:pt x="461" y="330"/>
                      <a:pt x="411" y="234"/>
                      <a:pt x="411" y="138"/>
                    </a:cubicBezTo>
                    <a:cubicBezTo>
                      <a:pt x="393" y="43"/>
                      <a:pt x="319" y="1"/>
                      <a:pt x="24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7" name="Google Shape;967;p31"/>
              <p:cNvSpPr/>
              <p:nvPr/>
            </p:nvSpPr>
            <p:spPr>
              <a:xfrm>
                <a:off x="895216" y="2495648"/>
                <a:ext cx="11173" cy="12286"/>
              </a:xfrm>
              <a:custGeom>
                <a:avLst/>
                <a:gdLst/>
                <a:ahLst/>
                <a:cxnLst/>
                <a:rect l="l" t="t" r="r" b="b"/>
                <a:pathLst>
                  <a:path w="512" h="563" extrusionOk="0">
                    <a:moveTo>
                      <a:pt x="267" y="1"/>
                    </a:moveTo>
                    <a:cubicBezTo>
                      <a:pt x="198" y="1"/>
                      <a:pt x="133" y="37"/>
                      <a:pt x="114" y="127"/>
                    </a:cubicBezTo>
                    <a:cubicBezTo>
                      <a:pt x="68" y="173"/>
                      <a:pt x="68" y="223"/>
                      <a:pt x="68" y="269"/>
                    </a:cubicBezTo>
                    <a:cubicBezTo>
                      <a:pt x="1" y="403"/>
                      <a:pt x="144" y="562"/>
                      <a:pt x="269" y="562"/>
                    </a:cubicBezTo>
                    <a:cubicBezTo>
                      <a:pt x="323" y="562"/>
                      <a:pt x="373" y="533"/>
                      <a:pt x="402" y="461"/>
                    </a:cubicBezTo>
                    <a:cubicBezTo>
                      <a:pt x="402" y="365"/>
                      <a:pt x="451" y="319"/>
                      <a:pt x="451" y="223"/>
                    </a:cubicBezTo>
                    <a:cubicBezTo>
                      <a:pt x="511" y="103"/>
                      <a:pt x="383" y="1"/>
                      <a:pt x="26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8" name="Google Shape;968;p31"/>
              <p:cNvSpPr/>
              <p:nvPr/>
            </p:nvSpPr>
            <p:spPr>
              <a:xfrm>
                <a:off x="808667" y="2500579"/>
                <a:ext cx="16083" cy="13421"/>
              </a:xfrm>
              <a:custGeom>
                <a:avLst/>
                <a:gdLst/>
                <a:ahLst/>
                <a:cxnLst/>
                <a:rect l="l" t="t" r="r" b="b"/>
                <a:pathLst>
                  <a:path w="737" h="615" extrusionOk="0">
                    <a:moveTo>
                      <a:pt x="287" y="0"/>
                    </a:moveTo>
                    <a:cubicBezTo>
                      <a:pt x="147" y="0"/>
                      <a:pt x="0" y="180"/>
                      <a:pt x="151" y="331"/>
                    </a:cubicBezTo>
                    <a:lnTo>
                      <a:pt x="343" y="522"/>
                    </a:lnTo>
                    <a:cubicBezTo>
                      <a:pt x="383" y="588"/>
                      <a:pt x="433" y="614"/>
                      <a:pt x="482" y="614"/>
                    </a:cubicBezTo>
                    <a:cubicBezTo>
                      <a:pt x="613" y="614"/>
                      <a:pt x="736" y="424"/>
                      <a:pt x="630" y="285"/>
                    </a:cubicBezTo>
                    <a:lnTo>
                      <a:pt x="393" y="43"/>
                    </a:lnTo>
                    <a:cubicBezTo>
                      <a:pt x="362" y="13"/>
                      <a:pt x="325" y="0"/>
                      <a:pt x="28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9" name="Google Shape;969;p31"/>
              <p:cNvSpPr/>
              <p:nvPr/>
            </p:nvSpPr>
            <p:spPr>
              <a:xfrm>
                <a:off x="1223625" y="2711321"/>
                <a:ext cx="23983" cy="14250"/>
              </a:xfrm>
              <a:custGeom>
                <a:avLst/>
                <a:gdLst/>
                <a:ahLst/>
                <a:cxnLst/>
                <a:rect l="l" t="t" r="r" b="b"/>
                <a:pathLst>
                  <a:path w="1099" h="653" extrusionOk="0">
                    <a:moveTo>
                      <a:pt x="261" y="1"/>
                    </a:moveTo>
                    <a:cubicBezTo>
                      <a:pt x="115" y="1"/>
                      <a:pt x="0" y="205"/>
                      <a:pt x="109" y="352"/>
                    </a:cubicBezTo>
                    <a:cubicBezTo>
                      <a:pt x="205" y="497"/>
                      <a:pt x="351" y="593"/>
                      <a:pt x="492" y="639"/>
                    </a:cubicBezTo>
                    <a:cubicBezTo>
                      <a:pt x="511" y="648"/>
                      <a:pt x="529" y="653"/>
                      <a:pt x="546" y="653"/>
                    </a:cubicBezTo>
                    <a:cubicBezTo>
                      <a:pt x="623" y="653"/>
                      <a:pt x="694" y="575"/>
                      <a:pt x="734" y="497"/>
                    </a:cubicBezTo>
                    <a:cubicBezTo>
                      <a:pt x="752" y="570"/>
                      <a:pt x="812" y="602"/>
                      <a:pt x="876" y="602"/>
                    </a:cubicBezTo>
                    <a:cubicBezTo>
                      <a:pt x="981" y="602"/>
                      <a:pt x="1098" y="520"/>
                      <a:pt x="1067" y="401"/>
                    </a:cubicBezTo>
                    <a:lnTo>
                      <a:pt x="1067" y="256"/>
                    </a:lnTo>
                    <a:cubicBezTo>
                      <a:pt x="1097" y="114"/>
                      <a:pt x="973" y="23"/>
                      <a:pt x="857" y="23"/>
                    </a:cubicBezTo>
                    <a:cubicBezTo>
                      <a:pt x="778" y="23"/>
                      <a:pt x="704" y="64"/>
                      <a:pt x="684" y="160"/>
                    </a:cubicBezTo>
                    <a:lnTo>
                      <a:pt x="684" y="352"/>
                    </a:lnTo>
                    <a:cubicBezTo>
                      <a:pt x="684" y="306"/>
                      <a:pt x="638" y="306"/>
                      <a:pt x="588" y="256"/>
                    </a:cubicBezTo>
                    <a:cubicBezTo>
                      <a:pt x="492" y="210"/>
                      <a:pt x="446" y="160"/>
                      <a:pt x="397" y="64"/>
                    </a:cubicBezTo>
                    <a:cubicBezTo>
                      <a:pt x="352" y="20"/>
                      <a:pt x="305" y="1"/>
                      <a:pt x="26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0" name="Google Shape;970;p31"/>
              <p:cNvSpPr/>
              <p:nvPr/>
            </p:nvSpPr>
            <p:spPr>
              <a:xfrm>
                <a:off x="1597578" y="2794727"/>
                <a:ext cx="33279" cy="15472"/>
              </a:xfrm>
              <a:custGeom>
                <a:avLst/>
                <a:gdLst/>
                <a:ahLst/>
                <a:cxnLst/>
                <a:rect l="l" t="t" r="r" b="b"/>
                <a:pathLst>
                  <a:path w="1525" h="709" extrusionOk="0">
                    <a:moveTo>
                      <a:pt x="233" y="1"/>
                    </a:moveTo>
                    <a:cubicBezTo>
                      <a:pt x="125" y="1"/>
                      <a:pt x="0" y="115"/>
                      <a:pt x="30" y="267"/>
                    </a:cubicBezTo>
                    <a:cubicBezTo>
                      <a:pt x="79" y="458"/>
                      <a:pt x="175" y="604"/>
                      <a:pt x="367" y="700"/>
                    </a:cubicBezTo>
                    <a:cubicBezTo>
                      <a:pt x="385" y="706"/>
                      <a:pt x="405" y="709"/>
                      <a:pt x="424" y="709"/>
                    </a:cubicBezTo>
                    <a:cubicBezTo>
                      <a:pt x="555" y="709"/>
                      <a:pt x="694" y="585"/>
                      <a:pt x="654" y="458"/>
                    </a:cubicBezTo>
                    <a:lnTo>
                      <a:pt x="654" y="458"/>
                    </a:lnTo>
                    <a:cubicBezTo>
                      <a:pt x="700" y="508"/>
                      <a:pt x="750" y="604"/>
                      <a:pt x="846" y="604"/>
                    </a:cubicBezTo>
                    <a:cubicBezTo>
                      <a:pt x="892" y="650"/>
                      <a:pt x="988" y="650"/>
                      <a:pt x="1038" y="650"/>
                    </a:cubicBezTo>
                    <a:cubicBezTo>
                      <a:pt x="1073" y="668"/>
                      <a:pt x="1115" y="680"/>
                      <a:pt x="1158" y="680"/>
                    </a:cubicBezTo>
                    <a:cubicBezTo>
                      <a:pt x="1232" y="680"/>
                      <a:pt x="1311" y="646"/>
                      <a:pt x="1371" y="554"/>
                    </a:cubicBezTo>
                    <a:cubicBezTo>
                      <a:pt x="1371" y="458"/>
                      <a:pt x="1421" y="362"/>
                      <a:pt x="1467" y="267"/>
                    </a:cubicBezTo>
                    <a:cubicBezTo>
                      <a:pt x="1524" y="125"/>
                      <a:pt x="1411" y="33"/>
                      <a:pt x="1289" y="33"/>
                    </a:cubicBezTo>
                    <a:cubicBezTo>
                      <a:pt x="1208" y="33"/>
                      <a:pt x="1122" y="75"/>
                      <a:pt x="1084" y="171"/>
                    </a:cubicBezTo>
                    <a:cubicBezTo>
                      <a:pt x="1084" y="221"/>
                      <a:pt x="1084" y="267"/>
                      <a:pt x="1038" y="317"/>
                    </a:cubicBezTo>
                    <a:lnTo>
                      <a:pt x="892" y="171"/>
                    </a:lnTo>
                    <a:cubicBezTo>
                      <a:pt x="846" y="109"/>
                      <a:pt x="780" y="82"/>
                      <a:pt x="717" y="82"/>
                    </a:cubicBezTo>
                    <a:cubicBezTo>
                      <a:pt x="583" y="82"/>
                      <a:pt x="460" y="201"/>
                      <a:pt x="558" y="362"/>
                    </a:cubicBezTo>
                    <a:cubicBezTo>
                      <a:pt x="463" y="317"/>
                      <a:pt x="413" y="267"/>
                      <a:pt x="367" y="125"/>
                    </a:cubicBezTo>
                    <a:cubicBezTo>
                      <a:pt x="349" y="38"/>
                      <a:pt x="294" y="1"/>
                      <a:pt x="23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1" name="Google Shape;971;p31"/>
              <p:cNvSpPr/>
              <p:nvPr/>
            </p:nvSpPr>
            <p:spPr>
              <a:xfrm>
                <a:off x="1905015" y="2781830"/>
                <a:ext cx="15450" cy="15516"/>
              </a:xfrm>
              <a:custGeom>
                <a:avLst/>
                <a:gdLst/>
                <a:ahLst/>
                <a:cxnLst/>
                <a:rect l="l" t="t" r="r" b="b"/>
                <a:pathLst>
                  <a:path w="708" h="711" extrusionOk="0">
                    <a:moveTo>
                      <a:pt x="219" y="1"/>
                    </a:moveTo>
                    <a:cubicBezTo>
                      <a:pt x="107" y="1"/>
                      <a:pt x="0" y="93"/>
                      <a:pt x="27" y="237"/>
                    </a:cubicBezTo>
                    <a:cubicBezTo>
                      <a:pt x="77" y="428"/>
                      <a:pt x="123" y="570"/>
                      <a:pt x="269" y="666"/>
                    </a:cubicBezTo>
                    <a:cubicBezTo>
                      <a:pt x="310" y="697"/>
                      <a:pt x="355" y="711"/>
                      <a:pt x="399" y="711"/>
                    </a:cubicBezTo>
                    <a:cubicBezTo>
                      <a:pt x="562" y="711"/>
                      <a:pt x="707" y="529"/>
                      <a:pt x="556" y="379"/>
                    </a:cubicBezTo>
                    <a:cubicBezTo>
                      <a:pt x="461" y="333"/>
                      <a:pt x="411" y="237"/>
                      <a:pt x="411" y="141"/>
                    </a:cubicBezTo>
                    <a:cubicBezTo>
                      <a:pt x="372" y="43"/>
                      <a:pt x="294" y="1"/>
                      <a:pt x="21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2" name="Google Shape;972;p31"/>
              <p:cNvSpPr/>
              <p:nvPr/>
            </p:nvSpPr>
            <p:spPr>
              <a:xfrm>
                <a:off x="1929151" y="2798742"/>
                <a:ext cx="11348" cy="13639"/>
              </a:xfrm>
              <a:custGeom>
                <a:avLst/>
                <a:gdLst/>
                <a:ahLst/>
                <a:cxnLst/>
                <a:rect l="l" t="t" r="r" b="b"/>
                <a:pathLst>
                  <a:path w="520" h="625" extrusionOk="0">
                    <a:moveTo>
                      <a:pt x="198" y="0"/>
                    </a:moveTo>
                    <a:cubicBezTo>
                      <a:pt x="96" y="0"/>
                      <a:pt x="0" y="60"/>
                      <a:pt x="25" y="178"/>
                    </a:cubicBezTo>
                    <a:cubicBezTo>
                      <a:pt x="25" y="324"/>
                      <a:pt x="71" y="420"/>
                      <a:pt x="121" y="516"/>
                    </a:cubicBezTo>
                    <a:cubicBezTo>
                      <a:pt x="167" y="593"/>
                      <a:pt x="228" y="625"/>
                      <a:pt x="287" y="625"/>
                    </a:cubicBezTo>
                    <a:cubicBezTo>
                      <a:pt x="409" y="625"/>
                      <a:pt x="519" y="485"/>
                      <a:pt x="455" y="324"/>
                    </a:cubicBezTo>
                    <a:cubicBezTo>
                      <a:pt x="455" y="274"/>
                      <a:pt x="409" y="228"/>
                      <a:pt x="409" y="178"/>
                    </a:cubicBezTo>
                    <a:cubicBezTo>
                      <a:pt x="409" y="60"/>
                      <a:pt x="300" y="0"/>
                      <a:pt x="19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3" name="Google Shape;973;p31"/>
              <p:cNvSpPr/>
              <p:nvPr/>
            </p:nvSpPr>
            <p:spPr>
              <a:xfrm>
                <a:off x="1918152" y="2779102"/>
                <a:ext cx="9035" cy="11959"/>
              </a:xfrm>
              <a:custGeom>
                <a:avLst/>
                <a:gdLst/>
                <a:ahLst/>
                <a:cxnLst/>
                <a:rect l="l" t="t" r="r" b="b"/>
                <a:pathLst>
                  <a:path w="414" h="548" extrusionOk="0">
                    <a:moveTo>
                      <a:pt x="192" y="1"/>
                    </a:moveTo>
                    <a:cubicBezTo>
                      <a:pt x="96" y="1"/>
                      <a:pt x="0" y="72"/>
                      <a:pt x="0" y="216"/>
                    </a:cubicBezTo>
                    <a:lnTo>
                      <a:pt x="0" y="408"/>
                    </a:lnTo>
                    <a:cubicBezTo>
                      <a:pt x="39" y="505"/>
                      <a:pt x="117" y="548"/>
                      <a:pt x="194" y="548"/>
                    </a:cubicBezTo>
                    <a:cubicBezTo>
                      <a:pt x="306" y="548"/>
                      <a:pt x="413" y="456"/>
                      <a:pt x="384" y="312"/>
                    </a:cubicBezTo>
                    <a:lnTo>
                      <a:pt x="384" y="216"/>
                    </a:lnTo>
                    <a:cubicBezTo>
                      <a:pt x="384" y="72"/>
                      <a:pt x="288" y="1"/>
                      <a:pt x="19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4" name="Google Shape;974;p31"/>
              <p:cNvSpPr/>
              <p:nvPr/>
            </p:nvSpPr>
            <p:spPr>
              <a:xfrm>
                <a:off x="1839089" y="2648297"/>
                <a:ext cx="11806" cy="13377"/>
              </a:xfrm>
              <a:custGeom>
                <a:avLst/>
                <a:gdLst/>
                <a:ahLst/>
                <a:cxnLst/>
                <a:rect l="l" t="t" r="r" b="b"/>
                <a:pathLst>
                  <a:path w="541" h="613" extrusionOk="0">
                    <a:moveTo>
                      <a:pt x="260" y="1"/>
                    </a:moveTo>
                    <a:cubicBezTo>
                      <a:pt x="140" y="1"/>
                      <a:pt x="1" y="103"/>
                      <a:pt x="32" y="223"/>
                    </a:cubicBezTo>
                    <a:cubicBezTo>
                      <a:pt x="78" y="319"/>
                      <a:pt x="128" y="415"/>
                      <a:pt x="128" y="511"/>
                    </a:cubicBezTo>
                    <a:cubicBezTo>
                      <a:pt x="163" y="581"/>
                      <a:pt x="230" y="612"/>
                      <a:pt x="298" y="612"/>
                    </a:cubicBezTo>
                    <a:cubicBezTo>
                      <a:pt x="417" y="612"/>
                      <a:pt x="540" y="518"/>
                      <a:pt x="511" y="365"/>
                    </a:cubicBezTo>
                    <a:cubicBezTo>
                      <a:pt x="461" y="319"/>
                      <a:pt x="461" y="223"/>
                      <a:pt x="415" y="127"/>
                    </a:cubicBezTo>
                    <a:cubicBezTo>
                      <a:pt x="397" y="37"/>
                      <a:pt x="332" y="1"/>
                      <a:pt x="26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5" name="Google Shape;975;p31"/>
              <p:cNvSpPr/>
              <p:nvPr/>
            </p:nvSpPr>
            <p:spPr>
              <a:xfrm>
                <a:off x="1853317" y="2648188"/>
                <a:ext cx="9646" cy="12177"/>
              </a:xfrm>
              <a:custGeom>
                <a:avLst/>
                <a:gdLst/>
                <a:ahLst/>
                <a:cxnLst/>
                <a:rect l="l" t="t" r="r" b="b"/>
                <a:pathLst>
                  <a:path w="442" h="558" extrusionOk="0">
                    <a:moveTo>
                      <a:pt x="193" y="0"/>
                    </a:moveTo>
                    <a:cubicBezTo>
                      <a:pt x="97" y="0"/>
                      <a:pt x="1" y="59"/>
                      <a:pt x="1" y="178"/>
                    </a:cubicBezTo>
                    <a:lnTo>
                      <a:pt x="1" y="420"/>
                    </a:lnTo>
                    <a:cubicBezTo>
                      <a:pt x="40" y="516"/>
                      <a:pt x="125" y="557"/>
                      <a:pt x="207" y="557"/>
                    </a:cubicBezTo>
                    <a:cubicBezTo>
                      <a:pt x="328" y="557"/>
                      <a:pt x="441" y="466"/>
                      <a:pt x="384" y="324"/>
                    </a:cubicBezTo>
                    <a:lnTo>
                      <a:pt x="384" y="178"/>
                    </a:lnTo>
                    <a:cubicBezTo>
                      <a:pt x="384" y="59"/>
                      <a:pt x="288" y="0"/>
                      <a:pt x="19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6" name="Google Shape;976;p31"/>
              <p:cNvSpPr/>
              <p:nvPr/>
            </p:nvSpPr>
            <p:spPr>
              <a:xfrm>
                <a:off x="1921840" y="2588568"/>
                <a:ext cx="12068" cy="12613"/>
              </a:xfrm>
              <a:custGeom>
                <a:avLst/>
                <a:gdLst/>
                <a:ahLst/>
                <a:cxnLst/>
                <a:rect l="l" t="t" r="r" b="b"/>
                <a:pathLst>
                  <a:path w="553" h="578" extrusionOk="0">
                    <a:moveTo>
                      <a:pt x="180" y="0"/>
                    </a:moveTo>
                    <a:cubicBezTo>
                      <a:pt x="84" y="0"/>
                      <a:pt x="0" y="61"/>
                      <a:pt x="23" y="181"/>
                    </a:cubicBezTo>
                    <a:cubicBezTo>
                      <a:pt x="23" y="277"/>
                      <a:pt x="23" y="373"/>
                      <a:pt x="119" y="469"/>
                    </a:cubicBezTo>
                    <a:cubicBezTo>
                      <a:pt x="166" y="546"/>
                      <a:pt x="233" y="578"/>
                      <a:pt x="297" y="578"/>
                    </a:cubicBezTo>
                    <a:cubicBezTo>
                      <a:pt x="431" y="578"/>
                      <a:pt x="552" y="438"/>
                      <a:pt x="456" y="277"/>
                    </a:cubicBezTo>
                    <a:cubicBezTo>
                      <a:pt x="406" y="277"/>
                      <a:pt x="406" y="227"/>
                      <a:pt x="406" y="181"/>
                    </a:cubicBezTo>
                    <a:cubicBezTo>
                      <a:pt x="383" y="61"/>
                      <a:pt x="276" y="0"/>
                      <a:pt x="18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7" name="Google Shape;977;p31"/>
              <p:cNvSpPr/>
              <p:nvPr/>
            </p:nvSpPr>
            <p:spPr>
              <a:xfrm>
                <a:off x="1930700" y="2582153"/>
                <a:ext cx="17480" cy="17938"/>
              </a:xfrm>
              <a:custGeom>
                <a:avLst/>
                <a:gdLst/>
                <a:ahLst/>
                <a:cxnLst/>
                <a:rect l="l" t="t" r="r" b="b"/>
                <a:pathLst>
                  <a:path w="801" h="822" extrusionOk="0">
                    <a:moveTo>
                      <a:pt x="266" y="1"/>
                    </a:moveTo>
                    <a:cubicBezTo>
                      <a:pt x="190" y="1"/>
                      <a:pt x="116" y="42"/>
                      <a:pt x="96" y="138"/>
                    </a:cubicBezTo>
                    <a:cubicBezTo>
                      <a:pt x="50" y="234"/>
                      <a:pt x="50" y="330"/>
                      <a:pt x="0" y="425"/>
                    </a:cubicBezTo>
                    <a:cubicBezTo>
                      <a:pt x="0" y="566"/>
                      <a:pt x="103" y="655"/>
                      <a:pt x="215" y="655"/>
                    </a:cubicBezTo>
                    <a:cubicBezTo>
                      <a:pt x="256" y="655"/>
                      <a:pt x="299" y="643"/>
                      <a:pt x="338" y="617"/>
                    </a:cubicBezTo>
                    <a:cubicBezTo>
                      <a:pt x="338" y="720"/>
                      <a:pt x="434" y="821"/>
                      <a:pt x="524" y="821"/>
                    </a:cubicBezTo>
                    <a:cubicBezTo>
                      <a:pt x="561" y="821"/>
                      <a:pt x="597" y="804"/>
                      <a:pt x="625" y="763"/>
                    </a:cubicBezTo>
                    <a:cubicBezTo>
                      <a:pt x="721" y="667"/>
                      <a:pt x="767" y="571"/>
                      <a:pt x="767" y="475"/>
                    </a:cubicBezTo>
                    <a:cubicBezTo>
                      <a:pt x="800" y="347"/>
                      <a:pt x="703" y="262"/>
                      <a:pt x="593" y="262"/>
                    </a:cubicBezTo>
                    <a:cubicBezTo>
                      <a:pt x="538" y="262"/>
                      <a:pt x="480" y="283"/>
                      <a:pt x="433" y="330"/>
                    </a:cubicBezTo>
                    <a:lnTo>
                      <a:pt x="433" y="234"/>
                    </a:lnTo>
                    <a:cubicBezTo>
                      <a:pt x="491" y="92"/>
                      <a:pt x="377" y="1"/>
                      <a:pt x="26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8" name="Google Shape;978;p31"/>
              <p:cNvSpPr/>
              <p:nvPr/>
            </p:nvSpPr>
            <p:spPr>
              <a:xfrm>
                <a:off x="1903400" y="2593631"/>
                <a:ext cx="14948" cy="9253"/>
              </a:xfrm>
              <a:custGeom>
                <a:avLst/>
                <a:gdLst/>
                <a:ahLst/>
                <a:cxnLst/>
                <a:rect l="l" t="t" r="r" b="b"/>
                <a:pathLst>
                  <a:path w="685" h="424" extrusionOk="0">
                    <a:moveTo>
                      <a:pt x="308" y="1"/>
                    </a:moveTo>
                    <a:cubicBezTo>
                      <a:pt x="146" y="1"/>
                      <a:pt x="1" y="182"/>
                      <a:pt x="151" y="333"/>
                    </a:cubicBezTo>
                    <a:cubicBezTo>
                      <a:pt x="197" y="333"/>
                      <a:pt x="247" y="379"/>
                      <a:pt x="247" y="379"/>
                    </a:cubicBezTo>
                    <a:cubicBezTo>
                      <a:pt x="289" y="410"/>
                      <a:pt x="335" y="424"/>
                      <a:pt x="380" y="424"/>
                    </a:cubicBezTo>
                    <a:cubicBezTo>
                      <a:pt x="541" y="424"/>
                      <a:pt x="684" y="252"/>
                      <a:pt x="535" y="141"/>
                    </a:cubicBezTo>
                    <a:cubicBezTo>
                      <a:pt x="485" y="91"/>
                      <a:pt x="485" y="45"/>
                      <a:pt x="439" y="45"/>
                    </a:cubicBezTo>
                    <a:cubicBezTo>
                      <a:pt x="398" y="14"/>
                      <a:pt x="352" y="1"/>
                      <a:pt x="30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9" name="Google Shape;979;p31"/>
              <p:cNvSpPr/>
              <p:nvPr/>
            </p:nvSpPr>
            <p:spPr>
              <a:xfrm>
                <a:off x="1858533" y="2508523"/>
                <a:ext cx="15778" cy="14250"/>
              </a:xfrm>
              <a:custGeom>
                <a:avLst/>
                <a:gdLst/>
                <a:ahLst/>
                <a:cxnLst/>
                <a:rect l="l" t="t" r="r" b="b"/>
                <a:pathLst>
                  <a:path w="723" h="653" extrusionOk="0">
                    <a:moveTo>
                      <a:pt x="468" y="1"/>
                    </a:moveTo>
                    <a:cubicBezTo>
                      <a:pt x="404" y="1"/>
                      <a:pt x="337" y="34"/>
                      <a:pt x="291" y="112"/>
                    </a:cubicBezTo>
                    <a:cubicBezTo>
                      <a:pt x="241" y="158"/>
                      <a:pt x="145" y="254"/>
                      <a:pt x="99" y="350"/>
                    </a:cubicBezTo>
                    <a:cubicBezTo>
                      <a:pt x="1" y="513"/>
                      <a:pt x="122" y="653"/>
                      <a:pt x="255" y="653"/>
                    </a:cubicBezTo>
                    <a:cubicBezTo>
                      <a:pt x="320" y="653"/>
                      <a:pt x="386" y="620"/>
                      <a:pt x="433" y="542"/>
                    </a:cubicBezTo>
                    <a:cubicBezTo>
                      <a:pt x="482" y="446"/>
                      <a:pt x="528" y="350"/>
                      <a:pt x="624" y="304"/>
                    </a:cubicBezTo>
                    <a:cubicBezTo>
                      <a:pt x="723" y="141"/>
                      <a:pt x="601" y="1"/>
                      <a:pt x="46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0" name="Google Shape;980;p31"/>
              <p:cNvSpPr/>
              <p:nvPr/>
            </p:nvSpPr>
            <p:spPr>
              <a:xfrm>
                <a:off x="1850240" y="2500863"/>
                <a:ext cx="13726" cy="16214"/>
              </a:xfrm>
              <a:custGeom>
                <a:avLst/>
                <a:gdLst/>
                <a:ahLst/>
                <a:cxnLst/>
                <a:rect l="l" t="t" r="r" b="b"/>
                <a:pathLst>
                  <a:path w="629" h="743" extrusionOk="0">
                    <a:moveTo>
                      <a:pt x="350" y="1"/>
                    </a:moveTo>
                    <a:cubicBezTo>
                      <a:pt x="292" y="1"/>
                      <a:pt x="233" y="24"/>
                      <a:pt x="192" y="80"/>
                    </a:cubicBezTo>
                    <a:cubicBezTo>
                      <a:pt x="96" y="222"/>
                      <a:pt x="46" y="367"/>
                      <a:pt x="0" y="463"/>
                    </a:cubicBezTo>
                    <a:cubicBezTo>
                      <a:pt x="0" y="638"/>
                      <a:pt x="124" y="742"/>
                      <a:pt x="232" y="742"/>
                    </a:cubicBezTo>
                    <a:cubicBezTo>
                      <a:pt x="301" y="742"/>
                      <a:pt x="364" y="699"/>
                      <a:pt x="383" y="605"/>
                    </a:cubicBezTo>
                    <a:cubicBezTo>
                      <a:pt x="429" y="463"/>
                      <a:pt x="429" y="367"/>
                      <a:pt x="525" y="272"/>
                    </a:cubicBezTo>
                    <a:cubicBezTo>
                      <a:pt x="628" y="136"/>
                      <a:pt x="490" y="1"/>
                      <a:pt x="35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1" name="Google Shape;981;p31"/>
              <p:cNvSpPr/>
              <p:nvPr/>
            </p:nvSpPr>
            <p:spPr>
              <a:xfrm>
                <a:off x="1838522" y="2498506"/>
                <a:ext cx="11282" cy="14446"/>
              </a:xfrm>
              <a:custGeom>
                <a:avLst/>
                <a:gdLst/>
                <a:ahLst/>
                <a:cxnLst/>
                <a:rect l="l" t="t" r="r" b="b"/>
                <a:pathLst>
                  <a:path w="517" h="662" extrusionOk="0">
                    <a:moveTo>
                      <a:pt x="225" y="1"/>
                    </a:moveTo>
                    <a:cubicBezTo>
                      <a:pt x="114" y="1"/>
                      <a:pt x="1" y="92"/>
                      <a:pt x="58" y="234"/>
                    </a:cubicBezTo>
                    <a:cubicBezTo>
                      <a:pt x="58" y="330"/>
                      <a:pt x="104" y="426"/>
                      <a:pt x="104" y="521"/>
                    </a:cubicBezTo>
                    <a:cubicBezTo>
                      <a:pt x="124" y="619"/>
                      <a:pt x="199" y="662"/>
                      <a:pt x="277" y="662"/>
                    </a:cubicBezTo>
                    <a:cubicBezTo>
                      <a:pt x="393" y="662"/>
                      <a:pt x="517" y="569"/>
                      <a:pt x="487" y="426"/>
                    </a:cubicBezTo>
                    <a:cubicBezTo>
                      <a:pt x="487" y="330"/>
                      <a:pt x="441" y="234"/>
                      <a:pt x="391" y="138"/>
                    </a:cubicBezTo>
                    <a:cubicBezTo>
                      <a:pt x="373" y="42"/>
                      <a:pt x="300" y="1"/>
                      <a:pt x="22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2" name="Google Shape;982;p31"/>
              <p:cNvSpPr/>
              <p:nvPr/>
            </p:nvSpPr>
            <p:spPr>
              <a:xfrm>
                <a:off x="1868942" y="2521660"/>
                <a:ext cx="15974" cy="10518"/>
              </a:xfrm>
              <a:custGeom>
                <a:avLst/>
                <a:gdLst/>
                <a:ahLst/>
                <a:cxnLst/>
                <a:rect l="l" t="t" r="r" b="b"/>
                <a:pathLst>
                  <a:path w="732" h="482" extrusionOk="0">
                    <a:moveTo>
                      <a:pt x="455" y="1"/>
                    </a:moveTo>
                    <a:cubicBezTo>
                      <a:pt x="419" y="1"/>
                      <a:pt x="380" y="11"/>
                      <a:pt x="339" y="35"/>
                    </a:cubicBezTo>
                    <a:cubicBezTo>
                      <a:pt x="243" y="35"/>
                      <a:pt x="197" y="85"/>
                      <a:pt x="147" y="131"/>
                    </a:cubicBezTo>
                    <a:cubicBezTo>
                      <a:pt x="0" y="278"/>
                      <a:pt x="135" y="482"/>
                      <a:pt x="293" y="482"/>
                    </a:cubicBezTo>
                    <a:cubicBezTo>
                      <a:pt x="341" y="482"/>
                      <a:pt x="390" y="463"/>
                      <a:pt x="435" y="419"/>
                    </a:cubicBezTo>
                    <a:cubicBezTo>
                      <a:pt x="435" y="373"/>
                      <a:pt x="485" y="373"/>
                      <a:pt x="531" y="373"/>
                    </a:cubicBezTo>
                    <a:cubicBezTo>
                      <a:pt x="731" y="252"/>
                      <a:pt x="633" y="1"/>
                      <a:pt x="45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3" name="Google Shape;983;p31"/>
              <p:cNvSpPr/>
              <p:nvPr/>
            </p:nvSpPr>
            <p:spPr>
              <a:xfrm>
                <a:off x="1425091" y="2568535"/>
                <a:ext cx="12592" cy="15276"/>
              </a:xfrm>
              <a:custGeom>
                <a:avLst/>
                <a:gdLst/>
                <a:ahLst/>
                <a:cxnLst/>
                <a:rect l="l" t="t" r="r" b="b"/>
                <a:pathLst>
                  <a:path w="577" h="700" extrusionOk="0">
                    <a:moveTo>
                      <a:pt x="240" y="1"/>
                    </a:moveTo>
                    <a:cubicBezTo>
                      <a:pt x="124" y="1"/>
                      <a:pt x="0" y="93"/>
                      <a:pt x="30" y="237"/>
                    </a:cubicBezTo>
                    <a:cubicBezTo>
                      <a:pt x="76" y="379"/>
                      <a:pt x="126" y="475"/>
                      <a:pt x="172" y="620"/>
                    </a:cubicBezTo>
                    <a:cubicBezTo>
                      <a:pt x="200" y="676"/>
                      <a:pt x="249" y="700"/>
                      <a:pt x="301" y="700"/>
                    </a:cubicBezTo>
                    <a:cubicBezTo>
                      <a:pt x="428" y="700"/>
                      <a:pt x="577" y="564"/>
                      <a:pt x="509" y="429"/>
                    </a:cubicBezTo>
                    <a:cubicBezTo>
                      <a:pt x="459" y="333"/>
                      <a:pt x="413" y="237"/>
                      <a:pt x="413" y="141"/>
                    </a:cubicBezTo>
                    <a:cubicBezTo>
                      <a:pt x="393" y="43"/>
                      <a:pt x="319" y="1"/>
                      <a:pt x="24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4" name="Google Shape;984;p31"/>
              <p:cNvSpPr/>
              <p:nvPr/>
            </p:nvSpPr>
            <p:spPr>
              <a:xfrm>
                <a:off x="1437618" y="2569605"/>
                <a:ext cx="10715" cy="14381"/>
              </a:xfrm>
              <a:custGeom>
                <a:avLst/>
                <a:gdLst/>
                <a:ahLst/>
                <a:cxnLst/>
                <a:rect l="l" t="t" r="r" b="b"/>
                <a:pathLst>
                  <a:path w="491" h="659" extrusionOk="0">
                    <a:moveTo>
                      <a:pt x="280" y="1"/>
                    </a:moveTo>
                    <a:cubicBezTo>
                      <a:pt x="211" y="1"/>
                      <a:pt x="145" y="42"/>
                      <a:pt x="127" y="138"/>
                    </a:cubicBezTo>
                    <a:cubicBezTo>
                      <a:pt x="77" y="234"/>
                      <a:pt x="77" y="330"/>
                      <a:pt x="31" y="380"/>
                    </a:cubicBezTo>
                    <a:cubicBezTo>
                      <a:pt x="1" y="555"/>
                      <a:pt x="131" y="659"/>
                      <a:pt x="249" y="659"/>
                    </a:cubicBezTo>
                    <a:cubicBezTo>
                      <a:pt x="324" y="659"/>
                      <a:pt x="395" y="616"/>
                      <a:pt x="414" y="521"/>
                    </a:cubicBezTo>
                    <a:cubicBezTo>
                      <a:pt x="460" y="426"/>
                      <a:pt x="460" y="330"/>
                      <a:pt x="460" y="234"/>
                    </a:cubicBezTo>
                    <a:cubicBezTo>
                      <a:pt x="490" y="92"/>
                      <a:pt x="382" y="1"/>
                      <a:pt x="28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985" name="Google Shape;985;p31"/>
            <p:cNvGrpSpPr/>
            <p:nvPr/>
          </p:nvGrpSpPr>
          <p:grpSpPr>
            <a:xfrm>
              <a:off x="432466" y="1994949"/>
              <a:ext cx="1781038" cy="828605"/>
              <a:chOff x="432466" y="1994949"/>
              <a:chExt cx="1781038" cy="828605"/>
            </a:xfrm>
          </p:grpSpPr>
          <p:sp>
            <p:nvSpPr>
              <p:cNvPr id="986" name="Google Shape;986;p31"/>
              <p:cNvSpPr/>
              <p:nvPr/>
            </p:nvSpPr>
            <p:spPr>
              <a:xfrm>
                <a:off x="1237984" y="2160583"/>
                <a:ext cx="303791" cy="376285"/>
              </a:xfrm>
              <a:custGeom>
                <a:avLst/>
                <a:gdLst/>
                <a:ahLst/>
                <a:cxnLst/>
                <a:rect l="l" t="t" r="r" b="b"/>
                <a:pathLst>
                  <a:path w="13921" h="17243" extrusionOk="0">
                    <a:moveTo>
                      <a:pt x="6448" y="1"/>
                    </a:moveTo>
                    <a:cubicBezTo>
                      <a:pt x="6198" y="1"/>
                      <a:pt x="5928" y="48"/>
                      <a:pt x="5634" y="150"/>
                    </a:cubicBezTo>
                    <a:cubicBezTo>
                      <a:pt x="2567" y="1204"/>
                      <a:pt x="2613" y="8390"/>
                      <a:pt x="3717" y="10882"/>
                    </a:cubicBezTo>
                    <a:cubicBezTo>
                      <a:pt x="3291" y="10736"/>
                      <a:pt x="2880" y="10665"/>
                      <a:pt x="2500" y="10665"/>
                    </a:cubicBezTo>
                    <a:cubicBezTo>
                      <a:pt x="1005" y="10665"/>
                      <a:pt x="1" y="11769"/>
                      <a:pt x="459" y="13757"/>
                    </a:cubicBezTo>
                    <a:cubicBezTo>
                      <a:pt x="841" y="15461"/>
                      <a:pt x="4032" y="17242"/>
                      <a:pt x="6248" y="17242"/>
                    </a:cubicBezTo>
                    <a:cubicBezTo>
                      <a:pt x="6523" y="17242"/>
                      <a:pt x="6783" y="17215"/>
                      <a:pt x="7021" y="17156"/>
                    </a:cubicBezTo>
                    <a:cubicBezTo>
                      <a:pt x="9033" y="16677"/>
                      <a:pt x="11479" y="14569"/>
                      <a:pt x="12437" y="12894"/>
                    </a:cubicBezTo>
                    <a:cubicBezTo>
                      <a:pt x="13108" y="11694"/>
                      <a:pt x="13920" y="10115"/>
                      <a:pt x="12916" y="9011"/>
                    </a:cubicBezTo>
                    <a:cubicBezTo>
                      <a:pt x="12507" y="8495"/>
                      <a:pt x="11982" y="8298"/>
                      <a:pt x="11433" y="8298"/>
                    </a:cubicBezTo>
                    <a:cubicBezTo>
                      <a:pt x="10759" y="8298"/>
                      <a:pt x="10048" y="8596"/>
                      <a:pt x="9467" y="8965"/>
                    </a:cubicBezTo>
                    <a:cubicBezTo>
                      <a:pt x="9378" y="7060"/>
                      <a:pt x="9492" y="1"/>
                      <a:pt x="644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7" name="Google Shape;987;p31"/>
              <p:cNvSpPr/>
              <p:nvPr/>
            </p:nvSpPr>
            <p:spPr>
              <a:xfrm>
                <a:off x="1485803" y="2348563"/>
                <a:ext cx="351866" cy="313982"/>
              </a:xfrm>
              <a:custGeom>
                <a:avLst/>
                <a:gdLst/>
                <a:ahLst/>
                <a:cxnLst/>
                <a:rect l="l" t="t" r="r" b="b"/>
                <a:pathLst>
                  <a:path w="16124" h="14388" extrusionOk="0">
                    <a:moveTo>
                      <a:pt x="6837" y="1"/>
                    </a:moveTo>
                    <a:cubicBezTo>
                      <a:pt x="4352" y="1"/>
                      <a:pt x="4944" y="4137"/>
                      <a:pt x="5271" y="5622"/>
                    </a:cubicBezTo>
                    <a:cubicBezTo>
                      <a:pt x="4634" y="5119"/>
                      <a:pt x="3579" y="4478"/>
                      <a:pt x="2642" y="4478"/>
                    </a:cubicBezTo>
                    <a:cubicBezTo>
                      <a:pt x="2236" y="4478"/>
                      <a:pt x="1852" y="4598"/>
                      <a:pt x="1534" y="4901"/>
                    </a:cubicBezTo>
                    <a:cubicBezTo>
                      <a:pt x="480" y="5909"/>
                      <a:pt x="1100" y="8159"/>
                      <a:pt x="2154" y="9021"/>
                    </a:cubicBezTo>
                    <a:cubicBezTo>
                      <a:pt x="0" y="9692"/>
                      <a:pt x="0" y="11850"/>
                      <a:pt x="1771" y="13238"/>
                    </a:cubicBezTo>
                    <a:cubicBezTo>
                      <a:pt x="2956" y="14133"/>
                      <a:pt x="4886" y="14388"/>
                      <a:pt x="6680" y="14388"/>
                    </a:cubicBezTo>
                    <a:cubicBezTo>
                      <a:pt x="7573" y="14388"/>
                      <a:pt x="8433" y="14325"/>
                      <a:pt x="9150" y="14246"/>
                    </a:cubicBezTo>
                    <a:cubicBezTo>
                      <a:pt x="11162" y="14004"/>
                      <a:pt x="14278" y="13238"/>
                      <a:pt x="15236" y="11371"/>
                    </a:cubicBezTo>
                    <a:cubicBezTo>
                      <a:pt x="16124" y="9461"/>
                      <a:pt x="14748" y="8087"/>
                      <a:pt x="12981" y="8087"/>
                    </a:cubicBezTo>
                    <a:cubicBezTo>
                      <a:pt x="12841" y="8087"/>
                      <a:pt x="12698" y="8095"/>
                      <a:pt x="12553" y="8113"/>
                    </a:cubicBezTo>
                    <a:cubicBezTo>
                      <a:pt x="13366" y="6867"/>
                      <a:pt x="14228" y="5143"/>
                      <a:pt x="12982" y="3847"/>
                    </a:cubicBezTo>
                    <a:cubicBezTo>
                      <a:pt x="12586" y="3402"/>
                      <a:pt x="12099" y="3207"/>
                      <a:pt x="11619" y="3207"/>
                    </a:cubicBezTo>
                    <a:cubicBezTo>
                      <a:pt x="10705" y="3207"/>
                      <a:pt x="9817" y="3913"/>
                      <a:pt x="9629" y="4951"/>
                    </a:cubicBezTo>
                    <a:cubicBezTo>
                      <a:pt x="9487" y="3418"/>
                      <a:pt x="9199" y="302"/>
                      <a:pt x="7091" y="14"/>
                    </a:cubicBezTo>
                    <a:cubicBezTo>
                      <a:pt x="7003" y="5"/>
                      <a:pt x="6918" y="1"/>
                      <a:pt x="683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8" name="Google Shape;988;p31"/>
              <p:cNvSpPr/>
              <p:nvPr/>
            </p:nvSpPr>
            <p:spPr>
              <a:xfrm>
                <a:off x="1578222" y="2474851"/>
                <a:ext cx="127160" cy="332269"/>
              </a:xfrm>
              <a:custGeom>
                <a:avLst/>
                <a:gdLst/>
                <a:ahLst/>
                <a:cxnLst/>
                <a:rect l="l" t="t" r="r" b="b"/>
                <a:pathLst>
                  <a:path w="5827" h="15226" extrusionOk="0">
                    <a:moveTo>
                      <a:pt x="2760" y="0"/>
                    </a:moveTo>
                    <a:cubicBezTo>
                      <a:pt x="2569" y="0"/>
                      <a:pt x="2377" y="120"/>
                      <a:pt x="2377" y="360"/>
                    </a:cubicBezTo>
                    <a:lnTo>
                      <a:pt x="2377" y="3139"/>
                    </a:lnTo>
                    <a:cubicBezTo>
                      <a:pt x="1752" y="2755"/>
                      <a:pt x="1177" y="2326"/>
                      <a:pt x="844" y="1655"/>
                    </a:cubicBezTo>
                    <a:cubicBezTo>
                      <a:pt x="813" y="1577"/>
                      <a:pt x="756" y="1544"/>
                      <a:pt x="697" y="1544"/>
                    </a:cubicBezTo>
                    <a:cubicBezTo>
                      <a:pt x="574" y="1544"/>
                      <a:pt x="442" y="1684"/>
                      <a:pt x="507" y="1847"/>
                    </a:cubicBezTo>
                    <a:cubicBezTo>
                      <a:pt x="940" y="2613"/>
                      <a:pt x="1611" y="3188"/>
                      <a:pt x="2377" y="3572"/>
                    </a:cubicBezTo>
                    <a:lnTo>
                      <a:pt x="2377" y="7117"/>
                    </a:lnTo>
                    <a:cubicBezTo>
                      <a:pt x="2090" y="6971"/>
                      <a:pt x="1848" y="6830"/>
                      <a:pt x="1611" y="6588"/>
                    </a:cubicBezTo>
                    <a:lnTo>
                      <a:pt x="1898" y="5726"/>
                    </a:lnTo>
                    <a:cubicBezTo>
                      <a:pt x="1926" y="5551"/>
                      <a:pt x="1795" y="5447"/>
                      <a:pt x="1678" y="5447"/>
                    </a:cubicBezTo>
                    <a:cubicBezTo>
                      <a:pt x="1602" y="5447"/>
                      <a:pt x="1533" y="5490"/>
                      <a:pt x="1515" y="5584"/>
                    </a:cubicBezTo>
                    <a:cubicBezTo>
                      <a:pt x="1419" y="5822"/>
                      <a:pt x="1369" y="6063"/>
                      <a:pt x="1273" y="6301"/>
                    </a:cubicBezTo>
                    <a:cubicBezTo>
                      <a:pt x="890" y="5917"/>
                      <a:pt x="603" y="5438"/>
                      <a:pt x="411" y="4959"/>
                    </a:cubicBezTo>
                    <a:cubicBezTo>
                      <a:pt x="392" y="4863"/>
                      <a:pt x="319" y="4822"/>
                      <a:pt x="241" y="4822"/>
                    </a:cubicBezTo>
                    <a:cubicBezTo>
                      <a:pt x="126" y="4822"/>
                      <a:pt x="0" y="4913"/>
                      <a:pt x="28" y="5055"/>
                    </a:cubicBezTo>
                    <a:cubicBezTo>
                      <a:pt x="411" y="6063"/>
                      <a:pt x="1323" y="7163"/>
                      <a:pt x="2377" y="7546"/>
                    </a:cubicBezTo>
                    <a:lnTo>
                      <a:pt x="2377" y="7692"/>
                    </a:lnTo>
                    <a:cubicBezTo>
                      <a:pt x="2377" y="10088"/>
                      <a:pt x="2090" y="12433"/>
                      <a:pt x="2040" y="14829"/>
                    </a:cubicBezTo>
                    <a:cubicBezTo>
                      <a:pt x="2040" y="15093"/>
                      <a:pt x="2244" y="15226"/>
                      <a:pt x="2448" y="15226"/>
                    </a:cubicBezTo>
                    <a:cubicBezTo>
                      <a:pt x="2652" y="15226"/>
                      <a:pt x="2856" y="15093"/>
                      <a:pt x="2856" y="14829"/>
                    </a:cubicBezTo>
                    <a:cubicBezTo>
                      <a:pt x="2856" y="12579"/>
                      <a:pt x="3144" y="10325"/>
                      <a:pt x="3190" y="8075"/>
                    </a:cubicBezTo>
                    <a:cubicBezTo>
                      <a:pt x="3573" y="7738"/>
                      <a:pt x="3956" y="7405"/>
                      <a:pt x="4294" y="7021"/>
                    </a:cubicBezTo>
                    <a:cubicBezTo>
                      <a:pt x="4581" y="7117"/>
                      <a:pt x="4869" y="7163"/>
                      <a:pt x="5202" y="7213"/>
                    </a:cubicBezTo>
                    <a:cubicBezTo>
                      <a:pt x="5216" y="7216"/>
                      <a:pt x="5229" y="7217"/>
                      <a:pt x="5241" y="7217"/>
                    </a:cubicBezTo>
                    <a:cubicBezTo>
                      <a:pt x="5453" y="7217"/>
                      <a:pt x="5526" y="6873"/>
                      <a:pt x="5298" y="6830"/>
                    </a:cubicBezTo>
                    <a:lnTo>
                      <a:pt x="4581" y="6684"/>
                    </a:lnTo>
                    <a:cubicBezTo>
                      <a:pt x="5010" y="6159"/>
                      <a:pt x="5394" y="5584"/>
                      <a:pt x="5731" y="4959"/>
                    </a:cubicBezTo>
                    <a:cubicBezTo>
                      <a:pt x="5827" y="4798"/>
                      <a:pt x="5682" y="4659"/>
                      <a:pt x="5549" y="4659"/>
                    </a:cubicBezTo>
                    <a:cubicBezTo>
                      <a:pt x="5486" y="4659"/>
                      <a:pt x="5425" y="4691"/>
                      <a:pt x="5394" y="4768"/>
                    </a:cubicBezTo>
                    <a:cubicBezTo>
                      <a:pt x="5202" y="5055"/>
                      <a:pt x="5010" y="5392"/>
                      <a:pt x="4819" y="5680"/>
                    </a:cubicBezTo>
                    <a:cubicBezTo>
                      <a:pt x="4773" y="5392"/>
                      <a:pt x="4773" y="5055"/>
                      <a:pt x="4773" y="4768"/>
                    </a:cubicBezTo>
                    <a:cubicBezTo>
                      <a:pt x="4773" y="4624"/>
                      <a:pt x="4677" y="4552"/>
                      <a:pt x="4581" y="4552"/>
                    </a:cubicBezTo>
                    <a:cubicBezTo>
                      <a:pt x="4485" y="4552"/>
                      <a:pt x="4389" y="4624"/>
                      <a:pt x="4389" y="4768"/>
                    </a:cubicBezTo>
                    <a:cubicBezTo>
                      <a:pt x="4389" y="5201"/>
                      <a:pt x="4389" y="5680"/>
                      <a:pt x="4531" y="6109"/>
                    </a:cubicBezTo>
                    <a:cubicBezTo>
                      <a:pt x="4148" y="6638"/>
                      <a:pt x="3669" y="7117"/>
                      <a:pt x="3190" y="7546"/>
                    </a:cubicBezTo>
                    <a:lnTo>
                      <a:pt x="3190" y="4434"/>
                    </a:lnTo>
                    <a:cubicBezTo>
                      <a:pt x="3719" y="4097"/>
                      <a:pt x="4102" y="3476"/>
                      <a:pt x="4389" y="2901"/>
                    </a:cubicBezTo>
                    <a:cubicBezTo>
                      <a:pt x="4454" y="2738"/>
                      <a:pt x="4322" y="2598"/>
                      <a:pt x="4199" y="2598"/>
                    </a:cubicBezTo>
                    <a:cubicBezTo>
                      <a:pt x="4140" y="2598"/>
                      <a:pt x="4083" y="2631"/>
                      <a:pt x="4052" y="2709"/>
                    </a:cubicBezTo>
                    <a:cubicBezTo>
                      <a:pt x="3814" y="3139"/>
                      <a:pt x="3573" y="3618"/>
                      <a:pt x="3190" y="3955"/>
                    </a:cubicBezTo>
                    <a:cubicBezTo>
                      <a:pt x="3190" y="2755"/>
                      <a:pt x="3190" y="1559"/>
                      <a:pt x="3144" y="360"/>
                    </a:cubicBezTo>
                    <a:cubicBezTo>
                      <a:pt x="3144" y="120"/>
                      <a:pt x="2952" y="0"/>
                      <a:pt x="276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9" name="Google Shape;989;p31"/>
              <p:cNvSpPr/>
              <p:nvPr/>
            </p:nvSpPr>
            <p:spPr>
              <a:xfrm>
                <a:off x="1933282" y="2637778"/>
                <a:ext cx="280223" cy="185775"/>
              </a:xfrm>
              <a:custGeom>
                <a:avLst/>
                <a:gdLst/>
                <a:ahLst/>
                <a:cxnLst/>
                <a:rect l="l" t="t" r="r" b="b"/>
                <a:pathLst>
                  <a:path w="12841" h="8513" extrusionOk="0">
                    <a:moveTo>
                      <a:pt x="7553" y="0"/>
                    </a:moveTo>
                    <a:cubicBezTo>
                      <a:pt x="7465" y="0"/>
                      <a:pt x="7375" y="11"/>
                      <a:pt x="7283" y="34"/>
                    </a:cubicBezTo>
                    <a:cubicBezTo>
                      <a:pt x="5463" y="464"/>
                      <a:pt x="5463" y="3243"/>
                      <a:pt x="5367" y="4680"/>
                    </a:cubicBezTo>
                    <a:cubicBezTo>
                      <a:pt x="4387" y="4477"/>
                      <a:pt x="3551" y="3967"/>
                      <a:pt x="2623" y="3967"/>
                    </a:cubicBezTo>
                    <a:cubicBezTo>
                      <a:pt x="2233" y="3967"/>
                      <a:pt x="1828" y="4056"/>
                      <a:pt x="1388" y="4297"/>
                    </a:cubicBezTo>
                    <a:cubicBezTo>
                      <a:pt x="1" y="5063"/>
                      <a:pt x="671" y="7938"/>
                      <a:pt x="2013" y="8513"/>
                    </a:cubicBezTo>
                    <a:lnTo>
                      <a:pt x="11450" y="8513"/>
                    </a:lnTo>
                    <a:cubicBezTo>
                      <a:pt x="12362" y="6596"/>
                      <a:pt x="12841" y="5830"/>
                      <a:pt x="12841" y="3913"/>
                    </a:cubicBezTo>
                    <a:cubicBezTo>
                      <a:pt x="12841" y="2521"/>
                      <a:pt x="12218" y="1829"/>
                      <a:pt x="11442" y="1829"/>
                    </a:cubicBezTo>
                    <a:cubicBezTo>
                      <a:pt x="10857" y="1829"/>
                      <a:pt x="10186" y="2222"/>
                      <a:pt x="9629" y="3005"/>
                    </a:cubicBezTo>
                    <a:cubicBezTo>
                      <a:pt x="9540" y="2023"/>
                      <a:pt x="8745" y="0"/>
                      <a:pt x="755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0" name="Google Shape;990;p31"/>
              <p:cNvSpPr/>
              <p:nvPr/>
            </p:nvSpPr>
            <p:spPr>
              <a:xfrm>
                <a:off x="1984390" y="2681642"/>
                <a:ext cx="187608" cy="134601"/>
              </a:xfrm>
              <a:custGeom>
                <a:avLst/>
                <a:gdLst/>
                <a:ahLst/>
                <a:cxnLst/>
                <a:rect l="l" t="t" r="r" b="b"/>
                <a:pathLst>
                  <a:path w="8597" h="6168" extrusionOk="0">
                    <a:moveTo>
                      <a:pt x="5156" y="0"/>
                    </a:moveTo>
                    <a:cubicBezTo>
                      <a:pt x="5071" y="0"/>
                      <a:pt x="4987" y="60"/>
                      <a:pt x="4987" y="178"/>
                    </a:cubicBezTo>
                    <a:cubicBezTo>
                      <a:pt x="5083" y="1233"/>
                      <a:pt x="5133" y="2241"/>
                      <a:pt x="5083" y="3295"/>
                    </a:cubicBezTo>
                    <a:cubicBezTo>
                      <a:pt x="4750" y="3103"/>
                      <a:pt x="4462" y="2670"/>
                      <a:pt x="4366" y="2336"/>
                    </a:cubicBezTo>
                    <a:cubicBezTo>
                      <a:pt x="4330" y="2263"/>
                      <a:pt x="4265" y="2232"/>
                      <a:pt x="4202" y="2232"/>
                    </a:cubicBezTo>
                    <a:cubicBezTo>
                      <a:pt x="4099" y="2232"/>
                      <a:pt x="4001" y="2314"/>
                      <a:pt x="4029" y="2432"/>
                    </a:cubicBezTo>
                    <a:cubicBezTo>
                      <a:pt x="4175" y="2911"/>
                      <a:pt x="4558" y="3436"/>
                      <a:pt x="5037" y="3628"/>
                    </a:cubicBezTo>
                    <a:cubicBezTo>
                      <a:pt x="5037" y="4299"/>
                      <a:pt x="4941" y="4970"/>
                      <a:pt x="4796" y="5640"/>
                    </a:cubicBezTo>
                    <a:lnTo>
                      <a:pt x="3071" y="5211"/>
                    </a:lnTo>
                    <a:lnTo>
                      <a:pt x="3071" y="4157"/>
                    </a:lnTo>
                    <a:cubicBezTo>
                      <a:pt x="3048" y="4061"/>
                      <a:pt x="2964" y="4013"/>
                      <a:pt x="2887" y="4013"/>
                    </a:cubicBezTo>
                    <a:cubicBezTo>
                      <a:pt x="2809" y="4013"/>
                      <a:pt x="2737" y="4061"/>
                      <a:pt x="2737" y="4157"/>
                    </a:cubicBezTo>
                    <a:lnTo>
                      <a:pt x="2737" y="5161"/>
                    </a:lnTo>
                    <a:cubicBezTo>
                      <a:pt x="1971" y="4970"/>
                      <a:pt x="963" y="4732"/>
                      <a:pt x="388" y="4253"/>
                    </a:cubicBezTo>
                    <a:cubicBezTo>
                      <a:pt x="346" y="4221"/>
                      <a:pt x="302" y="4208"/>
                      <a:pt x="261" y="4208"/>
                    </a:cubicBezTo>
                    <a:cubicBezTo>
                      <a:pt x="113" y="4208"/>
                      <a:pt x="0" y="4380"/>
                      <a:pt x="150" y="4490"/>
                    </a:cubicBezTo>
                    <a:cubicBezTo>
                      <a:pt x="438" y="4732"/>
                      <a:pt x="821" y="4874"/>
                      <a:pt x="1154" y="5019"/>
                    </a:cubicBezTo>
                    <a:cubicBezTo>
                      <a:pt x="963" y="5115"/>
                      <a:pt x="725" y="5161"/>
                      <a:pt x="533" y="5211"/>
                    </a:cubicBezTo>
                    <a:cubicBezTo>
                      <a:pt x="365" y="5251"/>
                      <a:pt x="418" y="5516"/>
                      <a:pt x="563" y="5516"/>
                    </a:cubicBezTo>
                    <a:cubicBezTo>
                      <a:pt x="583" y="5516"/>
                      <a:pt x="606" y="5510"/>
                      <a:pt x="629" y="5499"/>
                    </a:cubicBezTo>
                    <a:cubicBezTo>
                      <a:pt x="963" y="5449"/>
                      <a:pt x="1300" y="5353"/>
                      <a:pt x="1538" y="5115"/>
                    </a:cubicBezTo>
                    <a:lnTo>
                      <a:pt x="1971" y="5257"/>
                    </a:lnTo>
                    <a:cubicBezTo>
                      <a:pt x="2833" y="5594"/>
                      <a:pt x="3791" y="5736"/>
                      <a:pt x="4700" y="5978"/>
                    </a:cubicBezTo>
                    <a:cubicBezTo>
                      <a:pt x="4669" y="6105"/>
                      <a:pt x="4786" y="6168"/>
                      <a:pt x="4881" y="6168"/>
                    </a:cubicBezTo>
                    <a:cubicBezTo>
                      <a:pt x="4929" y="6168"/>
                      <a:pt x="4972" y="6152"/>
                      <a:pt x="4987" y="6119"/>
                    </a:cubicBezTo>
                    <a:cubicBezTo>
                      <a:pt x="5899" y="5690"/>
                      <a:pt x="6616" y="5065"/>
                      <a:pt x="7241" y="4349"/>
                    </a:cubicBezTo>
                    <a:cubicBezTo>
                      <a:pt x="7241" y="4349"/>
                      <a:pt x="7287" y="4299"/>
                      <a:pt x="7287" y="4253"/>
                    </a:cubicBezTo>
                    <a:cubicBezTo>
                      <a:pt x="7816" y="3628"/>
                      <a:pt x="8199" y="2957"/>
                      <a:pt x="8533" y="2241"/>
                    </a:cubicBezTo>
                    <a:cubicBezTo>
                      <a:pt x="8597" y="2112"/>
                      <a:pt x="8489" y="2005"/>
                      <a:pt x="8383" y="2005"/>
                    </a:cubicBezTo>
                    <a:cubicBezTo>
                      <a:pt x="8330" y="2005"/>
                      <a:pt x="8277" y="2031"/>
                      <a:pt x="8245" y="2095"/>
                    </a:cubicBezTo>
                    <a:cubicBezTo>
                      <a:pt x="7958" y="2720"/>
                      <a:pt x="7624" y="3295"/>
                      <a:pt x="7191" y="3870"/>
                    </a:cubicBezTo>
                    <a:lnTo>
                      <a:pt x="7049" y="3295"/>
                    </a:lnTo>
                    <a:cubicBezTo>
                      <a:pt x="7049" y="3199"/>
                      <a:pt x="6965" y="3151"/>
                      <a:pt x="6881" y="3151"/>
                    </a:cubicBezTo>
                    <a:cubicBezTo>
                      <a:pt x="6796" y="3151"/>
                      <a:pt x="6712" y="3199"/>
                      <a:pt x="6712" y="3295"/>
                    </a:cubicBezTo>
                    <a:cubicBezTo>
                      <a:pt x="6762" y="3582"/>
                      <a:pt x="6858" y="3870"/>
                      <a:pt x="6953" y="4157"/>
                    </a:cubicBezTo>
                    <a:cubicBezTo>
                      <a:pt x="6425" y="4778"/>
                      <a:pt x="5850" y="5307"/>
                      <a:pt x="5133" y="5690"/>
                    </a:cubicBezTo>
                    <a:cubicBezTo>
                      <a:pt x="5516" y="3870"/>
                      <a:pt x="5420" y="1999"/>
                      <a:pt x="5324" y="178"/>
                    </a:cubicBezTo>
                    <a:cubicBezTo>
                      <a:pt x="5324" y="60"/>
                      <a:pt x="5240" y="0"/>
                      <a:pt x="515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1" name="Google Shape;991;p31"/>
              <p:cNvSpPr/>
              <p:nvPr/>
            </p:nvSpPr>
            <p:spPr>
              <a:xfrm>
                <a:off x="494202" y="2490017"/>
                <a:ext cx="178770" cy="166244"/>
              </a:xfrm>
              <a:custGeom>
                <a:avLst/>
                <a:gdLst/>
                <a:ahLst/>
                <a:cxnLst/>
                <a:rect l="l" t="t" r="r" b="b"/>
                <a:pathLst>
                  <a:path w="8192" h="7618" extrusionOk="0">
                    <a:moveTo>
                      <a:pt x="2487" y="1"/>
                    </a:moveTo>
                    <a:cubicBezTo>
                      <a:pt x="328" y="1"/>
                      <a:pt x="1" y="6051"/>
                      <a:pt x="571" y="7618"/>
                    </a:cubicBezTo>
                    <a:lnTo>
                      <a:pt x="6512" y="7618"/>
                    </a:lnTo>
                    <a:cubicBezTo>
                      <a:pt x="7279" y="6710"/>
                      <a:pt x="8191" y="4985"/>
                      <a:pt x="8141" y="3977"/>
                    </a:cubicBezTo>
                    <a:cubicBezTo>
                      <a:pt x="8084" y="3162"/>
                      <a:pt x="7680" y="2858"/>
                      <a:pt x="7175" y="2858"/>
                    </a:cubicBezTo>
                    <a:cubicBezTo>
                      <a:pt x="6434" y="2858"/>
                      <a:pt x="5474" y="3514"/>
                      <a:pt x="5075" y="4168"/>
                    </a:cubicBezTo>
                    <a:cubicBezTo>
                      <a:pt x="4741" y="2635"/>
                      <a:pt x="4741" y="48"/>
                      <a:pt x="2538" y="2"/>
                    </a:cubicBezTo>
                    <a:cubicBezTo>
                      <a:pt x="2520" y="1"/>
                      <a:pt x="2504" y="1"/>
                      <a:pt x="248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2" name="Google Shape;992;p31"/>
              <p:cNvSpPr/>
              <p:nvPr/>
            </p:nvSpPr>
            <p:spPr>
              <a:xfrm>
                <a:off x="604407" y="2580712"/>
                <a:ext cx="43143" cy="59510"/>
              </a:xfrm>
              <a:custGeom>
                <a:avLst/>
                <a:gdLst/>
                <a:ahLst/>
                <a:cxnLst/>
                <a:rect l="l" t="t" r="r" b="b"/>
                <a:pathLst>
                  <a:path w="1977" h="2727" extrusionOk="0">
                    <a:moveTo>
                      <a:pt x="1808" y="1"/>
                    </a:moveTo>
                    <a:cubicBezTo>
                      <a:pt x="1771" y="1"/>
                      <a:pt x="1733" y="18"/>
                      <a:pt x="1704" y="62"/>
                    </a:cubicBezTo>
                    <a:cubicBezTo>
                      <a:pt x="1462" y="445"/>
                      <a:pt x="1225" y="829"/>
                      <a:pt x="937" y="1212"/>
                    </a:cubicBezTo>
                    <a:cubicBezTo>
                      <a:pt x="887" y="1308"/>
                      <a:pt x="841" y="1354"/>
                      <a:pt x="792" y="1450"/>
                    </a:cubicBezTo>
                    <a:cubicBezTo>
                      <a:pt x="746" y="1308"/>
                      <a:pt x="746" y="1162"/>
                      <a:pt x="696" y="1020"/>
                    </a:cubicBezTo>
                    <a:cubicBezTo>
                      <a:pt x="696" y="948"/>
                      <a:pt x="636" y="911"/>
                      <a:pt x="583" y="911"/>
                    </a:cubicBezTo>
                    <a:cubicBezTo>
                      <a:pt x="529" y="911"/>
                      <a:pt x="481" y="948"/>
                      <a:pt x="504" y="1020"/>
                    </a:cubicBezTo>
                    <a:cubicBezTo>
                      <a:pt x="504" y="1258"/>
                      <a:pt x="554" y="1450"/>
                      <a:pt x="554" y="1691"/>
                    </a:cubicBezTo>
                    <a:cubicBezTo>
                      <a:pt x="554" y="1737"/>
                      <a:pt x="600" y="1737"/>
                      <a:pt x="600" y="1737"/>
                    </a:cubicBezTo>
                    <a:cubicBezTo>
                      <a:pt x="408" y="2025"/>
                      <a:pt x="266" y="2266"/>
                      <a:pt x="75" y="2504"/>
                    </a:cubicBezTo>
                    <a:cubicBezTo>
                      <a:pt x="1" y="2616"/>
                      <a:pt x="69" y="2727"/>
                      <a:pt x="148" y="2727"/>
                    </a:cubicBezTo>
                    <a:cubicBezTo>
                      <a:pt x="171" y="2727"/>
                      <a:pt x="195" y="2717"/>
                      <a:pt x="217" y="2695"/>
                    </a:cubicBezTo>
                    <a:cubicBezTo>
                      <a:pt x="266" y="2649"/>
                      <a:pt x="266" y="2600"/>
                      <a:pt x="312" y="2554"/>
                    </a:cubicBezTo>
                    <a:lnTo>
                      <a:pt x="362" y="2554"/>
                    </a:lnTo>
                    <a:cubicBezTo>
                      <a:pt x="650" y="2458"/>
                      <a:pt x="937" y="2408"/>
                      <a:pt x="1175" y="2312"/>
                    </a:cubicBezTo>
                    <a:cubicBezTo>
                      <a:pt x="1305" y="2271"/>
                      <a:pt x="1279" y="2113"/>
                      <a:pt x="1171" y="2113"/>
                    </a:cubicBezTo>
                    <a:cubicBezTo>
                      <a:pt x="1158" y="2113"/>
                      <a:pt x="1144" y="2116"/>
                      <a:pt x="1129" y="2120"/>
                    </a:cubicBezTo>
                    <a:cubicBezTo>
                      <a:pt x="937" y="2170"/>
                      <a:pt x="696" y="2216"/>
                      <a:pt x="504" y="2266"/>
                    </a:cubicBezTo>
                    <a:cubicBezTo>
                      <a:pt x="650" y="2074"/>
                      <a:pt x="792" y="1833"/>
                      <a:pt x="937" y="1595"/>
                    </a:cubicBezTo>
                    <a:cubicBezTo>
                      <a:pt x="1271" y="1116"/>
                      <a:pt x="1608" y="683"/>
                      <a:pt x="1941" y="158"/>
                    </a:cubicBezTo>
                    <a:cubicBezTo>
                      <a:pt x="1976" y="91"/>
                      <a:pt x="1894" y="1"/>
                      <a:pt x="180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3" name="Google Shape;993;p31"/>
              <p:cNvSpPr/>
              <p:nvPr/>
            </p:nvSpPr>
            <p:spPr>
              <a:xfrm>
                <a:off x="532370" y="2524279"/>
                <a:ext cx="44867" cy="120766"/>
              </a:xfrm>
              <a:custGeom>
                <a:avLst/>
                <a:gdLst/>
                <a:ahLst/>
                <a:cxnLst/>
                <a:rect l="l" t="t" r="r" b="b"/>
                <a:pathLst>
                  <a:path w="2056" h="5534" extrusionOk="0">
                    <a:moveTo>
                      <a:pt x="847" y="1"/>
                    </a:moveTo>
                    <a:cubicBezTo>
                      <a:pt x="788" y="1"/>
                      <a:pt x="716" y="36"/>
                      <a:pt x="693" y="107"/>
                    </a:cubicBezTo>
                    <a:cubicBezTo>
                      <a:pt x="643" y="636"/>
                      <a:pt x="597" y="1161"/>
                      <a:pt x="597" y="1690"/>
                    </a:cubicBezTo>
                    <a:cubicBezTo>
                      <a:pt x="451" y="1594"/>
                      <a:pt x="355" y="1498"/>
                      <a:pt x="260" y="1353"/>
                    </a:cubicBezTo>
                    <a:cubicBezTo>
                      <a:pt x="246" y="1325"/>
                      <a:pt x="216" y="1313"/>
                      <a:pt x="182" y="1313"/>
                    </a:cubicBezTo>
                    <a:cubicBezTo>
                      <a:pt x="101" y="1313"/>
                      <a:pt x="0" y="1381"/>
                      <a:pt x="68" y="1448"/>
                    </a:cubicBezTo>
                    <a:cubicBezTo>
                      <a:pt x="214" y="1690"/>
                      <a:pt x="405" y="1832"/>
                      <a:pt x="547" y="2073"/>
                    </a:cubicBezTo>
                    <a:cubicBezTo>
                      <a:pt x="501" y="3173"/>
                      <a:pt x="547" y="4323"/>
                      <a:pt x="597" y="5427"/>
                    </a:cubicBezTo>
                    <a:cubicBezTo>
                      <a:pt x="597" y="5498"/>
                      <a:pt x="656" y="5533"/>
                      <a:pt x="716" y="5533"/>
                    </a:cubicBezTo>
                    <a:cubicBezTo>
                      <a:pt x="775" y="5533"/>
                      <a:pt x="835" y="5498"/>
                      <a:pt x="835" y="5427"/>
                    </a:cubicBezTo>
                    <a:cubicBezTo>
                      <a:pt x="835" y="5235"/>
                      <a:pt x="789" y="5044"/>
                      <a:pt x="789" y="4852"/>
                    </a:cubicBezTo>
                    <a:cubicBezTo>
                      <a:pt x="1218" y="4469"/>
                      <a:pt x="1651" y="4086"/>
                      <a:pt x="1984" y="3606"/>
                    </a:cubicBezTo>
                    <a:cubicBezTo>
                      <a:pt x="2056" y="3535"/>
                      <a:pt x="1995" y="3410"/>
                      <a:pt x="1920" y="3410"/>
                    </a:cubicBezTo>
                    <a:cubicBezTo>
                      <a:pt x="1894" y="3410"/>
                      <a:pt x="1867" y="3425"/>
                      <a:pt x="1843" y="3461"/>
                    </a:cubicBezTo>
                    <a:cubicBezTo>
                      <a:pt x="1697" y="3606"/>
                      <a:pt x="1555" y="3798"/>
                      <a:pt x="1409" y="3940"/>
                    </a:cubicBezTo>
                    <a:cubicBezTo>
                      <a:pt x="1363" y="3798"/>
                      <a:pt x="1363" y="3702"/>
                      <a:pt x="1314" y="3557"/>
                    </a:cubicBezTo>
                    <a:cubicBezTo>
                      <a:pt x="1314" y="3497"/>
                      <a:pt x="1272" y="3471"/>
                      <a:pt x="1227" y="3471"/>
                    </a:cubicBezTo>
                    <a:cubicBezTo>
                      <a:pt x="1164" y="3471"/>
                      <a:pt x="1095" y="3522"/>
                      <a:pt x="1122" y="3606"/>
                    </a:cubicBezTo>
                    <a:cubicBezTo>
                      <a:pt x="1122" y="3798"/>
                      <a:pt x="1172" y="3990"/>
                      <a:pt x="1218" y="4132"/>
                    </a:cubicBezTo>
                    <a:lnTo>
                      <a:pt x="789" y="4565"/>
                    </a:lnTo>
                    <a:cubicBezTo>
                      <a:pt x="739" y="3077"/>
                      <a:pt x="739" y="1544"/>
                      <a:pt x="930" y="107"/>
                    </a:cubicBezTo>
                    <a:cubicBezTo>
                      <a:pt x="955" y="36"/>
                      <a:pt x="907" y="1"/>
                      <a:pt x="84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4" name="Google Shape;994;p31"/>
              <p:cNvSpPr/>
              <p:nvPr/>
            </p:nvSpPr>
            <p:spPr>
              <a:xfrm>
                <a:off x="1009610" y="2322834"/>
                <a:ext cx="215410" cy="170325"/>
              </a:xfrm>
              <a:custGeom>
                <a:avLst/>
                <a:gdLst/>
                <a:ahLst/>
                <a:cxnLst/>
                <a:rect l="l" t="t" r="r" b="b"/>
                <a:pathLst>
                  <a:path w="9871" h="7805" extrusionOk="0">
                    <a:moveTo>
                      <a:pt x="6349" y="1"/>
                    </a:moveTo>
                    <a:cubicBezTo>
                      <a:pt x="5597" y="1"/>
                      <a:pt x="4821" y="1480"/>
                      <a:pt x="4646" y="1960"/>
                    </a:cubicBezTo>
                    <a:cubicBezTo>
                      <a:pt x="4312" y="2822"/>
                      <a:pt x="4312" y="3734"/>
                      <a:pt x="4263" y="4643"/>
                    </a:cubicBezTo>
                    <a:cubicBezTo>
                      <a:pt x="3903" y="3889"/>
                      <a:pt x="2934" y="3133"/>
                      <a:pt x="2036" y="3133"/>
                    </a:cubicBezTo>
                    <a:cubicBezTo>
                      <a:pt x="1624" y="3133"/>
                      <a:pt x="1226" y="3292"/>
                      <a:pt x="909" y="3684"/>
                    </a:cubicBezTo>
                    <a:cubicBezTo>
                      <a:pt x="0" y="4788"/>
                      <a:pt x="1101" y="7613"/>
                      <a:pt x="2442" y="7805"/>
                    </a:cubicBezTo>
                    <a:lnTo>
                      <a:pt x="7521" y="7805"/>
                    </a:lnTo>
                    <a:cubicBezTo>
                      <a:pt x="8575" y="7663"/>
                      <a:pt x="9870" y="6080"/>
                      <a:pt x="9679" y="4980"/>
                    </a:cubicBezTo>
                    <a:cubicBezTo>
                      <a:pt x="9561" y="4280"/>
                      <a:pt x="8990" y="3954"/>
                      <a:pt x="8395" y="3954"/>
                    </a:cubicBezTo>
                    <a:cubicBezTo>
                      <a:pt x="7770" y="3954"/>
                      <a:pt x="7119" y="4315"/>
                      <a:pt x="6946" y="4980"/>
                    </a:cubicBezTo>
                    <a:cubicBezTo>
                      <a:pt x="7091" y="4164"/>
                      <a:pt x="7233" y="3447"/>
                      <a:pt x="7233" y="2584"/>
                    </a:cubicBezTo>
                    <a:cubicBezTo>
                      <a:pt x="7233" y="2056"/>
                      <a:pt x="7187" y="285"/>
                      <a:pt x="6562" y="43"/>
                    </a:cubicBezTo>
                    <a:cubicBezTo>
                      <a:pt x="6492" y="14"/>
                      <a:pt x="6420" y="1"/>
                      <a:pt x="634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5" name="Google Shape;995;p31"/>
              <p:cNvSpPr/>
              <p:nvPr/>
            </p:nvSpPr>
            <p:spPr>
              <a:xfrm>
                <a:off x="1050353" y="2387342"/>
                <a:ext cx="131262" cy="95626"/>
              </a:xfrm>
              <a:custGeom>
                <a:avLst/>
                <a:gdLst/>
                <a:ahLst/>
                <a:cxnLst/>
                <a:rect l="l" t="t" r="r" b="b"/>
                <a:pathLst>
                  <a:path w="6015" h="4382" extrusionOk="0">
                    <a:moveTo>
                      <a:pt x="3730" y="0"/>
                    </a:moveTo>
                    <a:cubicBezTo>
                      <a:pt x="3671" y="0"/>
                      <a:pt x="3614" y="31"/>
                      <a:pt x="3595" y="108"/>
                    </a:cubicBezTo>
                    <a:cubicBezTo>
                      <a:pt x="3258" y="1353"/>
                      <a:pt x="3212" y="2645"/>
                      <a:pt x="3020" y="3891"/>
                    </a:cubicBezTo>
                    <a:cubicBezTo>
                      <a:pt x="2541" y="3699"/>
                      <a:pt x="2158" y="3507"/>
                      <a:pt x="1775" y="3124"/>
                    </a:cubicBezTo>
                    <a:cubicBezTo>
                      <a:pt x="1871" y="2932"/>
                      <a:pt x="1871" y="2741"/>
                      <a:pt x="1917" y="2549"/>
                    </a:cubicBezTo>
                    <a:cubicBezTo>
                      <a:pt x="1946" y="2464"/>
                      <a:pt x="1872" y="2396"/>
                      <a:pt x="1797" y="2396"/>
                    </a:cubicBezTo>
                    <a:cubicBezTo>
                      <a:pt x="1747" y="2396"/>
                      <a:pt x="1697" y="2426"/>
                      <a:pt x="1679" y="2503"/>
                    </a:cubicBezTo>
                    <a:cubicBezTo>
                      <a:pt x="1629" y="2645"/>
                      <a:pt x="1629" y="2791"/>
                      <a:pt x="1583" y="2886"/>
                    </a:cubicBezTo>
                    <a:cubicBezTo>
                      <a:pt x="1296" y="2599"/>
                      <a:pt x="958" y="2216"/>
                      <a:pt x="817" y="1832"/>
                    </a:cubicBezTo>
                    <a:cubicBezTo>
                      <a:pt x="796" y="1771"/>
                      <a:pt x="742" y="1745"/>
                      <a:pt x="690" y="1745"/>
                    </a:cubicBezTo>
                    <a:cubicBezTo>
                      <a:pt x="617" y="1745"/>
                      <a:pt x="548" y="1796"/>
                      <a:pt x="575" y="1878"/>
                    </a:cubicBezTo>
                    <a:cubicBezTo>
                      <a:pt x="625" y="2070"/>
                      <a:pt x="721" y="2216"/>
                      <a:pt x="817" y="2357"/>
                    </a:cubicBezTo>
                    <a:cubicBezTo>
                      <a:pt x="696" y="2382"/>
                      <a:pt x="587" y="2395"/>
                      <a:pt x="480" y="2395"/>
                    </a:cubicBezTo>
                    <a:cubicBezTo>
                      <a:pt x="372" y="2395"/>
                      <a:pt x="265" y="2382"/>
                      <a:pt x="146" y="2357"/>
                    </a:cubicBezTo>
                    <a:cubicBezTo>
                      <a:pt x="0" y="2357"/>
                      <a:pt x="0" y="2599"/>
                      <a:pt x="146" y="2645"/>
                    </a:cubicBezTo>
                    <a:cubicBezTo>
                      <a:pt x="433" y="2645"/>
                      <a:pt x="721" y="2645"/>
                      <a:pt x="958" y="2599"/>
                    </a:cubicBezTo>
                    <a:cubicBezTo>
                      <a:pt x="1150" y="2837"/>
                      <a:pt x="1342" y="3028"/>
                      <a:pt x="1533" y="3220"/>
                    </a:cubicBezTo>
                    <a:cubicBezTo>
                      <a:pt x="1966" y="3699"/>
                      <a:pt x="2396" y="3940"/>
                      <a:pt x="2971" y="4178"/>
                    </a:cubicBezTo>
                    <a:lnTo>
                      <a:pt x="2971" y="4228"/>
                    </a:lnTo>
                    <a:cubicBezTo>
                      <a:pt x="2943" y="4313"/>
                      <a:pt x="3035" y="4381"/>
                      <a:pt x="3114" y="4381"/>
                    </a:cubicBezTo>
                    <a:cubicBezTo>
                      <a:pt x="3166" y="4381"/>
                      <a:pt x="3212" y="4351"/>
                      <a:pt x="3212" y="4274"/>
                    </a:cubicBezTo>
                    <a:lnTo>
                      <a:pt x="3212" y="4228"/>
                    </a:lnTo>
                    <a:cubicBezTo>
                      <a:pt x="4216" y="4082"/>
                      <a:pt x="5079" y="3557"/>
                      <a:pt x="5895" y="2982"/>
                    </a:cubicBezTo>
                    <a:cubicBezTo>
                      <a:pt x="6014" y="2902"/>
                      <a:pt x="5933" y="2719"/>
                      <a:pt x="5818" y="2719"/>
                    </a:cubicBezTo>
                    <a:cubicBezTo>
                      <a:pt x="5796" y="2719"/>
                      <a:pt x="5773" y="2725"/>
                      <a:pt x="5749" y="2741"/>
                    </a:cubicBezTo>
                    <a:cubicBezTo>
                      <a:pt x="4983" y="3270"/>
                      <a:pt x="4216" y="3795"/>
                      <a:pt x="3258" y="3940"/>
                    </a:cubicBezTo>
                    <a:cubicBezTo>
                      <a:pt x="3354" y="3412"/>
                      <a:pt x="3404" y="2886"/>
                      <a:pt x="3500" y="2357"/>
                    </a:cubicBezTo>
                    <a:cubicBezTo>
                      <a:pt x="3737" y="2262"/>
                      <a:pt x="3979" y="2120"/>
                      <a:pt x="4216" y="1974"/>
                    </a:cubicBezTo>
                    <a:cubicBezTo>
                      <a:pt x="4338" y="1894"/>
                      <a:pt x="4256" y="1714"/>
                      <a:pt x="4143" y="1714"/>
                    </a:cubicBezTo>
                    <a:cubicBezTo>
                      <a:pt x="4121" y="1714"/>
                      <a:pt x="4098" y="1721"/>
                      <a:pt x="4074" y="1737"/>
                    </a:cubicBezTo>
                    <a:cubicBezTo>
                      <a:pt x="3929" y="1832"/>
                      <a:pt x="3737" y="1974"/>
                      <a:pt x="3500" y="2070"/>
                    </a:cubicBezTo>
                    <a:cubicBezTo>
                      <a:pt x="3595" y="1449"/>
                      <a:pt x="3691" y="778"/>
                      <a:pt x="3883" y="154"/>
                    </a:cubicBezTo>
                    <a:cubicBezTo>
                      <a:pt x="3910" y="69"/>
                      <a:pt x="3818" y="0"/>
                      <a:pt x="373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96" name="Google Shape;996;p31"/>
              <p:cNvGrpSpPr/>
              <p:nvPr/>
            </p:nvGrpSpPr>
            <p:grpSpPr>
              <a:xfrm>
                <a:off x="432466" y="1994949"/>
                <a:ext cx="467329" cy="606470"/>
                <a:chOff x="432466" y="1994949"/>
                <a:chExt cx="467329" cy="606470"/>
              </a:xfrm>
            </p:grpSpPr>
            <p:sp>
              <p:nvSpPr>
                <p:cNvPr id="997" name="Google Shape;997;p31"/>
                <p:cNvSpPr/>
                <p:nvPr/>
              </p:nvSpPr>
              <p:spPr>
                <a:xfrm>
                  <a:off x="432466" y="1994949"/>
                  <a:ext cx="467329" cy="417574"/>
                </a:xfrm>
                <a:custGeom>
                  <a:avLst/>
                  <a:gdLst/>
                  <a:ahLst/>
                  <a:cxnLst/>
                  <a:rect l="l" t="t" r="r" b="b"/>
                  <a:pathLst>
                    <a:path w="21415" h="19135" extrusionOk="0">
                      <a:moveTo>
                        <a:pt x="9240" y="1"/>
                      </a:moveTo>
                      <a:cubicBezTo>
                        <a:pt x="8935" y="1"/>
                        <a:pt x="8603" y="68"/>
                        <a:pt x="8241" y="216"/>
                      </a:cubicBezTo>
                      <a:cubicBezTo>
                        <a:pt x="5654" y="1320"/>
                        <a:pt x="6371" y="5344"/>
                        <a:pt x="6754" y="7356"/>
                      </a:cubicBezTo>
                      <a:cubicBezTo>
                        <a:pt x="6243" y="6308"/>
                        <a:pt x="5242" y="5737"/>
                        <a:pt x="4267" y="5737"/>
                      </a:cubicBezTo>
                      <a:cubicBezTo>
                        <a:pt x="3412" y="5737"/>
                        <a:pt x="2577" y="6175"/>
                        <a:pt x="2109" y="7115"/>
                      </a:cubicBezTo>
                      <a:cubicBezTo>
                        <a:pt x="1005" y="9223"/>
                        <a:pt x="2730" y="11044"/>
                        <a:pt x="4167" y="12385"/>
                      </a:cubicBezTo>
                      <a:cubicBezTo>
                        <a:pt x="1629" y="12769"/>
                        <a:pt x="0" y="15164"/>
                        <a:pt x="1917" y="17418"/>
                      </a:cubicBezTo>
                      <a:cubicBezTo>
                        <a:pt x="3149" y="18746"/>
                        <a:pt x="5427" y="19134"/>
                        <a:pt x="7591" y="19134"/>
                      </a:cubicBezTo>
                      <a:cubicBezTo>
                        <a:pt x="8704" y="19134"/>
                        <a:pt x="9788" y="19031"/>
                        <a:pt x="10683" y="18901"/>
                      </a:cubicBezTo>
                      <a:cubicBezTo>
                        <a:pt x="13511" y="18472"/>
                        <a:pt x="17919" y="17368"/>
                        <a:pt x="19594" y="15022"/>
                      </a:cubicBezTo>
                      <a:cubicBezTo>
                        <a:pt x="21415" y="12627"/>
                        <a:pt x="20602" y="9894"/>
                        <a:pt x="17678" y="9848"/>
                      </a:cubicBezTo>
                      <a:cubicBezTo>
                        <a:pt x="18686" y="8361"/>
                        <a:pt x="18686" y="5248"/>
                        <a:pt x="16961" y="4386"/>
                      </a:cubicBezTo>
                      <a:cubicBezTo>
                        <a:pt x="16656" y="4220"/>
                        <a:pt x="16345" y="4148"/>
                        <a:pt x="16034" y="4148"/>
                      </a:cubicBezTo>
                      <a:cubicBezTo>
                        <a:pt x="14636" y="4148"/>
                        <a:pt x="13250" y="5617"/>
                        <a:pt x="12503" y="6636"/>
                      </a:cubicBezTo>
                      <a:cubicBezTo>
                        <a:pt x="12418" y="4752"/>
                        <a:pt x="11797" y="1"/>
                        <a:pt x="924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98" name="Google Shape;998;p31"/>
                <p:cNvGrpSpPr/>
                <p:nvPr/>
              </p:nvGrpSpPr>
              <p:grpSpPr>
                <a:xfrm>
                  <a:off x="572328" y="2165405"/>
                  <a:ext cx="167226" cy="436014"/>
                  <a:chOff x="572328" y="2165405"/>
                  <a:chExt cx="167226" cy="436014"/>
                </a:xfrm>
              </p:grpSpPr>
              <p:sp>
                <p:nvSpPr>
                  <p:cNvPr id="999" name="Google Shape;999;p31"/>
                  <p:cNvSpPr/>
                  <p:nvPr/>
                </p:nvSpPr>
                <p:spPr>
                  <a:xfrm>
                    <a:off x="572328" y="2165405"/>
                    <a:ext cx="167226" cy="436014"/>
                  </a:xfrm>
                  <a:custGeom>
                    <a:avLst/>
                    <a:gdLst/>
                    <a:ahLst/>
                    <a:cxnLst/>
                    <a:rect l="l" t="t" r="r" b="b"/>
                    <a:pathLst>
                      <a:path w="7663" h="19980" extrusionOk="0">
                        <a:moveTo>
                          <a:pt x="3651" y="1"/>
                        </a:moveTo>
                        <a:cubicBezTo>
                          <a:pt x="3387" y="1"/>
                          <a:pt x="3124" y="168"/>
                          <a:pt x="3124" y="504"/>
                        </a:cubicBezTo>
                        <a:lnTo>
                          <a:pt x="3124" y="4095"/>
                        </a:lnTo>
                        <a:cubicBezTo>
                          <a:pt x="2311" y="3666"/>
                          <a:pt x="1591" y="3041"/>
                          <a:pt x="1161" y="2133"/>
                        </a:cubicBezTo>
                        <a:cubicBezTo>
                          <a:pt x="1119" y="2048"/>
                          <a:pt x="1048" y="2014"/>
                          <a:pt x="972" y="2014"/>
                        </a:cubicBezTo>
                        <a:cubicBezTo>
                          <a:pt x="789" y="2014"/>
                          <a:pt x="579" y="2217"/>
                          <a:pt x="682" y="2420"/>
                        </a:cubicBezTo>
                        <a:cubicBezTo>
                          <a:pt x="1207" y="3474"/>
                          <a:pt x="2120" y="4191"/>
                          <a:pt x="3124" y="4720"/>
                        </a:cubicBezTo>
                        <a:cubicBezTo>
                          <a:pt x="3174" y="6253"/>
                          <a:pt x="3174" y="7786"/>
                          <a:pt x="3174" y="9319"/>
                        </a:cubicBezTo>
                        <a:cubicBezTo>
                          <a:pt x="2790" y="9174"/>
                          <a:pt x="2453" y="8936"/>
                          <a:pt x="2120" y="8695"/>
                        </a:cubicBezTo>
                        <a:cubicBezTo>
                          <a:pt x="2262" y="8311"/>
                          <a:pt x="2357" y="7928"/>
                          <a:pt x="2453" y="7499"/>
                        </a:cubicBezTo>
                        <a:cubicBezTo>
                          <a:pt x="2513" y="7321"/>
                          <a:pt x="2351" y="7197"/>
                          <a:pt x="2197" y="7197"/>
                        </a:cubicBezTo>
                        <a:cubicBezTo>
                          <a:pt x="2102" y="7197"/>
                          <a:pt x="2011" y="7244"/>
                          <a:pt x="1974" y="7353"/>
                        </a:cubicBezTo>
                        <a:cubicBezTo>
                          <a:pt x="1878" y="7690"/>
                          <a:pt x="1782" y="7978"/>
                          <a:pt x="1687" y="8311"/>
                        </a:cubicBezTo>
                        <a:cubicBezTo>
                          <a:pt x="1207" y="7786"/>
                          <a:pt x="778" y="7161"/>
                          <a:pt x="587" y="6540"/>
                        </a:cubicBezTo>
                        <a:cubicBezTo>
                          <a:pt x="548" y="6424"/>
                          <a:pt x="437" y="6370"/>
                          <a:pt x="326" y="6370"/>
                        </a:cubicBezTo>
                        <a:cubicBezTo>
                          <a:pt x="164" y="6370"/>
                          <a:pt x="1" y="6484"/>
                          <a:pt x="58" y="6682"/>
                        </a:cubicBezTo>
                        <a:cubicBezTo>
                          <a:pt x="537" y="7978"/>
                          <a:pt x="1736" y="9415"/>
                          <a:pt x="3174" y="9894"/>
                        </a:cubicBezTo>
                        <a:lnTo>
                          <a:pt x="3174" y="10132"/>
                        </a:lnTo>
                        <a:cubicBezTo>
                          <a:pt x="3124" y="13248"/>
                          <a:pt x="2741" y="16360"/>
                          <a:pt x="2695" y="19476"/>
                        </a:cubicBezTo>
                        <a:cubicBezTo>
                          <a:pt x="2695" y="19812"/>
                          <a:pt x="2958" y="19980"/>
                          <a:pt x="3222" y="19980"/>
                        </a:cubicBezTo>
                        <a:cubicBezTo>
                          <a:pt x="3485" y="19980"/>
                          <a:pt x="3749" y="19812"/>
                          <a:pt x="3749" y="19476"/>
                        </a:cubicBezTo>
                        <a:cubicBezTo>
                          <a:pt x="3795" y="16506"/>
                          <a:pt x="4132" y="13536"/>
                          <a:pt x="4178" y="10611"/>
                        </a:cubicBezTo>
                        <a:cubicBezTo>
                          <a:pt x="4707" y="10182"/>
                          <a:pt x="5186" y="9749"/>
                          <a:pt x="5615" y="9270"/>
                        </a:cubicBezTo>
                        <a:cubicBezTo>
                          <a:pt x="6048" y="9365"/>
                          <a:pt x="6432" y="9415"/>
                          <a:pt x="6815" y="9461"/>
                        </a:cubicBezTo>
                        <a:cubicBezTo>
                          <a:pt x="6831" y="9464"/>
                          <a:pt x="6847" y="9465"/>
                          <a:pt x="6863" y="9465"/>
                        </a:cubicBezTo>
                        <a:cubicBezTo>
                          <a:pt x="7162" y="9465"/>
                          <a:pt x="7277" y="9029"/>
                          <a:pt x="6957" y="8982"/>
                        </a:cubicBezTo>
                        <a:cubicBezTo>
                          <a:pt x="6669" y="8936"/>
                          <a:pt x="6336" y="8886"/>
                          <a:pt x="6048" y="8790"/>
                        </a:cubicBezTo>
                        <a:cubicBezTo>
                          <a:pt x="6623" y="8074"/>
                          <a:pt x="7102" y="7353"/>
                          <a:pt x="7532" y="6491"/>
                        </a:cubicBezTo>
                        <a:cubicBezTo>
                          <a:pt x="7662" y="6295"/>
                          <a:pt x="7482" y="6123"/>
                          <a:pt x="7309" y="6123"/>
                        </a:cubicBezTo>
                        <a:cubicBezTo>
                          <a:pt x="7228" y="6123"/>
                          <a:pt x="7148" y="6161"/>
                          <a:pt x="7102" y="6253"/>
                        </a:cubicBezTo>
                        <a:cubicBezTo>
                          <a:pt x="6861" y="6682"/>
                          <a:pt x="6623" y="7066"/>
                          <a:pt x="6336" y="7499"/>
                        </a:cubicBezTo>
                        <a:cubicBezTo>
                          <a:pt x="6286" y="7066"/>
                          <a:pt x="6286" y="6682"/>
                          <a:pt x="6286" y="6253"/>
                        </a:cubicBezTo>
                        <a:cubicBezTo>
                          <a:pt x="6286" y="6084"/>
                          <a:pt x="6155" y="6000"/>
                          <a:pt x="6023" y="6000"/>
                        </a:cubicBezTo>
                        <a:cubicBezTo>
                          <a:pt x="5892" y="6000"/>
                          <a:pt x="5761" y="6084"/>
                          <a:pt x="5761" y="6253"/>
                        </a:cubicBezTo>
                        <a:cubicBezTo>
                          <a:pt x="5761" y="6874"/>
                          <a:pt x="5761" y="7449"/>
                          <a:pt x="5953" y="8024"/>
                        </a:cubicBezTo>
                        <a:lnTo>
                          <a:pt x="5953" y="8074"/>
                        </a:lnTo>
                        <a:cubicBezTo>
                          <a:pt x="5424" y="8744"/>
                          <a:pt x="4849" y="9365"/>
                          <a:pt x="4178" y="9894"/>
                        </a:cubicBezTo>
                        <a:cubicBezTo>
                          <a:pt x="4228" y="8553"/>
                          <a:pt x="4228" y="7211"/>
                          <a:pt x="4228" y="5820"/>
                        </a:cubicBezTo>
                        <a:cubicBezTo>
                          <a:pt x="4945" y="5391"/>
                          <a:pt x="5424" y="4624"/>
                          <a:pt x="5761" y="3857"/>
                        </a:cubicBezTo>
                        <a:cubicBezTo>
                          <a:pt x="5858" y="3626"/>
                          <a:pt x="5687" y="3441"/>
                          <a:pt x="5522" y="3441"/>
                        </a:cubicBezTo>
                        <a:cubicBezTo>
                          <a:pt x="5447" y="3441"/>
                          <a:pt x="5373" y="3480"/>
                          <a:pt x="5328" y="3570"/>
                        </a:cubicBezTo>
                        <a:cubicBezTo>
                          <a:pt x="5040" y="4145"/>
                          <a:pt x="4707" y="4766"/>
                          <a:pt x="4178" y="5199"/>
                        </a:cubicBezTo>
                        <a:lnTo>
                          <a:pt x="4178" y="504"/>
                        </a:lnTo>
                        <a:cubicBezTo>
                          <a:pt x="4178" y="168"/>
                          <a:pt x="3914" y="1"/>
                          <a:pt x="365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0" name="Google Shape;1000;p31"/>
                  <p:cNvSpPr/>
                  <p:nvPr/>
                </p:nvSpPr>
                <p:spPr>
                  <a:xfrm>
                    <a:off x="572328" y="2165405"/>
                    <a:ext cx="167226" cy="436014"/>
                  </a:xfrm>
                  <a:custGeom>
                    <a:avLst/>
                    <a:gdLst/>
                    <a:ahLst/>
                    <a:cxnLst/>
                    <a:rect l="l" t="t" r="r" b="b"/>
                    <a:pathLst>
                      <a:path w="7663" h="19980" extrusionOk="0">
                        <a:moveTo>
                          <a:pt x="3651" y="1"/>
                        </a:moveTo>
                        <a:cubicBezTo>
                          <a:pt x="3387" y="1"/>
                          <a:pt x="3124" y="168"/>
                          <a:pt x="3124" y="504"/>
                        </a:cubicBezTo>
                        <a:lnTo>
                          <a:pt x="3124" y="4095"/>
                        </a:lnTo>
                        <a:cubicBezTo>
                          <a:pt x="2311" y="3666"/>
                          <a:pt x="1591" y="3041"/>
                          <a:pt x="1161" y="2133"/>
                        </a:cubicBezTo>
                        <a:cubicBezTo>
                          <a:pt x="1119" y="2048"/>
                          <a:pt x="1048" y="2014"/>
                          <a:pt x="972" y="2014"/>
                        </a:cubicBezTo>
                        <a:cubicBezTo>
                          <a:pt x="789" y="2014"/>
                          <a:pt x="579" y="2217"/>
                          <a:pt x="682" y="2420"/>
                        </a:cubicBezTo>
                        <a:cubicBezTo>
                          <a:pt x="1207" y="3474"/>
                          <a:pt x="2120" y="4191"/>
                          <a:pt x="3124" y="4720"/>
                        </a:cubicBezTo>
                        <a:cubicBezTo>
                          <a:pt x="3174" y="6253"/>
                          <a:pt x="3174" y="7786"/>
                          <a:pt x="3174" y="9319"/>
                        </a:cubicBezTo>
                        <a:cubicBezTo>
                          <a:pt x="2790" y="9174"/>
                          <a:pt x="2453" y="8936"/>
                          <a:pt x="2120" y="8695"/>
                        </a:cubicBezTo>
                        <a:cubicBezTo>
                          <a:pt x="2262" y="8311"/>
                          <a:pt x="2357" y="7928"/>
                          <a:pt x="2453" y="7499"/>
                        </a:cubicBezTo>
                        <a:cubicBezTo>
                          <a:pt x="2513" y="7321"/>
                          <a:pt x="2351" y="7197"/>
                          <a:pt x="2197" y="7197"/>
                        </a:cubicBezTo>
                        <a:cubicBezTo>
                          <a:pt x="2102" y="7197"/>
                          <a:pt x="2011" y="7244"/>
                          <a:pt x="1974" y="7353"/>
                        </a:cubicBezTo>
                        <a:cubicBezTo>
                          <a:pt x="1878" y="7690"/>
                          <a:pt x="1782" y="7978"/>
                          <a:pt x="1687" y="8311"/>
                        </a:cubicBezTo>
                        <a:cubicBezTo>
                          <a:pt x="1207" y="7786"/>
                          <a:pt x="778" y="7161"/>
                          <a:pt x="587" y="6540"/>
                        </a:cubicBezTo>
                        <a:cubicBezTo>
                          <a:pt x="548" y="6424"/>
                          <a:pt x="437" y="6370"/>
                          <a:pt x="326" y="6370"/>
                        </a:cubicBezTo>
                        <a:cubicBezTo>
                          <a:pt x="164" y="6370"/>
                          <a:pt x="1" y="6484"/>
                          <a:pt x="58" y="6682"/>
                        </a:cubicBezTo>
                        <a:cubicBezTo>
                          <a:pt x="537" y="7978"/>
                          <a:pt x="1736" y="9415"/>
                          <a:pt x="3174" y="9894"/>
                        </a:cubicBezTo>
                        <a:lnTo>
                          <a:pt x="3174" y="10132"/>
                        </a:lnTo>
                        <a:cubicBezTo>
                          <a:pt x="3124" y="13248"/>
                          <a:pt x="2741" y="16360"/>
                          <a:pt x="2695" y="19476"/>
                        </a:cubicBezTo>
                        <a:cubicBezTo>
                          <a:pt x="2695" y="19812"/>
                          <a:pt x="2958" y="19980"/>
                          <a:pt x="3222" y="19980"/>
                        </a:cubicBezTo>
                        <a:cubicBezTo>
                          <a:pt x="3485" y="19980"/>
                          <a:pt x="3749" y="19812"/>
                          <a:pt x="3749" y="19476"/>
                        </a:cubicBezTo>
                        <a:cubicBezTo>
                          <a:pt x="3795" y="16506"/>
                          <a:pt x="4132" y="13536"/>
                          <a:pt x="4178" y="10611"/>
                        </a:cubicBezTo>
                        <a:cubicBezTo>
                          <a:pt x="4707" y="10182"/>
                          <a:pt x="5186" y="9749"/>
                          <a:pt x="5615" y="9270"/>
                        </a:cubicBezTo>
                        <a:cubicBezTo>
                          <a:pt x="6048" y="9365"/>
                          <a:pt x="6432" y="9415"/>
                          <a:pt x="6815" y="9461"/>
                        </a:cubicBezTo>
                        <a:cubicBezTo>
                          <a:pt x="6831" y="9464"/>
                          <a:pt x="6847" y="9465"/>
                          <a:pt x="6863" y="9465"/>
                        </a:cubicBezTo>
                        <a:cubicBezTo>
                          <a:pt x="7162" y="9465"/>
                          <a:pt x="7277" y="9029"/>
                          <a:pt x="6957" y="8982"/>
                        </a:cubicBezTo>
                        <a:cubicBezTo>
                          <a:pt x="6669" y="8936"/>
                          <a:pt x="6336" y="8886"/>
                          <a:pt x="6048" y="8790"/>
                        </a:cubicBezTo>
                        <a:cubicBezTo>
                          <a:pt x="6623" y="8074"/>
                          <a:pt x="7102" y="7353"/>
                          <a:pt x="7532" y="6491"/>
                        </a:cubicBezTo>
                        <a:cubicBezTo>
                          <a:pt x="7662" y="6295"/>
                          <a:pt x="7482" y="6123"/>
                          <a:pt x="7309" y="6123"/>
                        </a:cubicBezTo>
                        <a:cubicBezTo>
                          <a:pt x="7228" y="6123"/>
                          <a:pt x="7148" y="6161"/>
                          <a:pt x="7102" y="6253"/>
                        </a:cubicBezTo>
                        <a:cubicBezTo>
                          <a:pt x="6861" y="6682"/>
                          <a:pt x="6623" y="7066"/>
                          <a:pt x="6336" y="7499"/>
                        </a:cubicBezTo>
                        <a:cubicBezTo>
                          <a:pt x="6286" y="7066"/>
                          <a:pt x="6286" y="6682"/>
                          <a:pt x="6286" y="6253"/>
                        </a:cubicBezTo>
                        <a:cubicBezTo>
                          <a:pt x="6286" y="6084"/>
                          <a:pt x="6155" y="6000"/>
                          <a:pt x="6023" y="6000"/>
                        </a:cubicBezTo>
                        <a:cubicBezTo>
                          <a:pt x="5892" y="6000"/>
                          <a:pt x="5761" y="6084"/>
                          <a:pt x="5761" y="6253"/>
                        </a:cubicBezTo>
                        <a:cubicBezTo>
                          <a:pt x="5761" y="6874"/>
                          <a:pt x="5761" y="7449"/>
                          <a:pt x="5953" y="8024"/>
                        </a:cubicBezTo>
                        <a:lnTo>
                          <a:pt x="5953" y="8074"/>
                        </a:lnTo>
                        <a:cubicBezTo>
                          <a:pt x="5424" y="8744"/>
                          <a:pt x="4849" y="9365"/>
                          <a:pt x="4178" y="9894"/>
                        </a:cubicBezTo>
                        <a:cubicBezTo>
                          <a:pt x="4228" y="8553"/>
                          <a:pt x="4228" y="7211"/>
                          <a:pt x="4228" y="5820"/>
                        </a:cubicBezTo>
                        <a:cubicBezTo>
                          <a:pt x="4945" y="5391"/>
                          <a:pt x="5424" y="4624"/>
                          <a:pt x="5761" y="3857"/>
                        </a:cubicBezTo>
                        <a:cubicBezTo>
                          <a:pt x="5858" y="3626"/>
                          <a:pt x="5687" y="3441"/>
                          <a:pt x="5522" y="3441"/>
                        </a:cubicBezTo>
                        <a:cubicBezTo>
                          <a:pt x="5447" y="3441"/>
                          <a:pt x="5373" y="3480"/>
                          <a:pt x="5328" y="3570"/>
                        </a:cubicBezTo>
                        <a:cubicBezTo>
                          <a:pt x="5040" y="4145"/>
                          <a:pt x="4707" y="4766"/>
                          <a:pt x="4178" y="5199"/>
                        </a:cubicBezTo>
                        <a:lnTo>
                          <a:pt x="4178" y="504"/>
                        </a:lnTo>
                        <a:cubicBezTo>
                          <a:pt x="4178" y="168"/>
                          <a:pt x="3914" y="1"/>
                          <a:pt x="3651" y="1"/>
                        </a:cubicBezTo>
                        <a:close/>
                      </a:path>
                    </a:pathLst>
                  </a:custGeom>
                  <a:solidFill>
                    <a:srgbClr val="F4F7E6">
                      <a:alpha val="200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1001" name="Google Shape;1001;p31"/>
              <p:cNvSpPr/>
              <p:nvPr/>
            </p:nvSpPr>
            <p:spPr>
              <a:xfrm>
                <a:off x="755507" y="2134330"/>
                <a:ext cx="254145" cy="320660"/>
              </a:xfrm>
              <a:custGeom>
                <a:avLst/>
                <a:gdLst/>
                <a:ahLst/>
                <a:cxnLst/>
                <a:rect l="l" t="t" r="r" b="b"/>
                <a:pathLst>
                  <a:path w="11646" h="14694" extrusionOk="0">
                    <a:moveTo>
                      <a:pt x="7394" y="1"/>
                    </a:moveTo>
                    <a:cubicBezTo>
                      <a:pt x="5030" y="1"/>
                      <a:pt x="4231" y="5659"/>
                      <a:pt x="3929" y="7244"/>
                    </a:cubicBezTo>
                    <a:cubicBezTo>
                      <a:pt x="3407" y="6784"/>
                      <a:pt x="2725" y="6382"/>
                      <a:pt x="2050" y="6382"/>
                    </a:cubicBezTo>
                    <a:cubicBezTo>
                      <a:pt x="1675" y="6382"/>
                      <a:pt x="1301" y="6506"/>
                      <a:pt x="958" y="6815"/>
                    </a:cubicBezTo>
                    <a:cubicBezTo>
                      <a:pt x="0" y="7627"/>
                      <a:pt x="479" y="9065"/>
                      <a:pt x="863" y="10168"/>
                    </a:cubicBezTo>
                    <a:cubicBezTo>
                      <a:pt x="1437" y="11702"/>
                      <a:pt x="3258" y="13810"/>
                      <a:pt x="4887" y="14480"/>
                    </a:cubicBezTo>
                    <a:cubicBezTo>
                      <a:pt x="5249" y="14627"/>
                      <a:pt x="5689" y="14693"/>
                      <a:pt x="6164" y="14693"/>
                    </a:cubicBezTo>
                    <a:cubicBezTo>
                      <a:pt x="8021" y="14693"/>
                      <a:pt x="10430" y="13678"/>
                      <a:pt x="10924" y="12418"/>
                    </a:cubicBezTo>
                    <a:cubicBezTo>
                      <a:pt x="11645" y="10640"/>
                      <a:pt x="10682" y="9535"/>
                      <a:pt x="9157" y="9535"/>
                    </a:cubicBezTo>
                    <a:cubicBezTo>
                      <a:pt x="8956" y="9535"/>
                      <a:pt x="8746" y="9554"/>
                      <a:pt x="8528" y="9593"/>
                    </a:cubicBezTo>
                    <a:cubicBezTo>
                      <a:pt x="9774" y="7627"/>
                      <a:pt x="10732" y="1495"/>
                      <a:pt x="8291" y="249"/>
                    </a:cubicBezTo>
                    <a:cubicBezTo>
                      <a:pt x="7969" y="78"/>
                      <a:pt x="7671" y="1"/>
                      <a:pt x="739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2" name="Google Shape;1002;p31"/>
              <p:cNvSpPr/>
              <p:nvPr/>
            </p:nvSpPr>
            <p:spPr>
              <a:xfrm>
                <a:off x="828526" y="2238555"/>
                <a:ext cx="107236" cy="369106"/>
              </a:xfrm>
              <a:custGeom>
                <a:avLst/>
                <a:gdLst/>
                <a:ahLst/>
                <a:cxnLst/>
                <a:rect l="l" t="t" r="r" b="b"/>
                <a:pathLst>
                  <a:path w="4914" h="16914" extrusionOk="0">
                    <a:moveTo>
                      <a:pt x="3220" y="0"/>
                    </a:moveTo>
                    <a:cubicBezTo>
                      <a:pt x="3028" y="0"/>
                      <a:pt x="2837" y="120"/>
                      <a:pt x="2837" y="360"/>
                    </a:cubicBezTo>
                    <a:cubicBezTo>
                      <a:pt x="2595" y="2805"/>
                      <a:pt x="2453" y="5201"/>
                      <a:pt x="2308" y="7642"/>
                    </a:cubicBezTo>
                    <a:cubicBezTo>
                      <a:pt x="1878" y="7309"/>
                      <a:pt x="1495" y="6876"/>
                      <a:pt x="1208" y="6397"/>
                    </a:cubicBezTo>
                    <a:cubicBezTo>
                      <a:pt x="1349" y="6109"/>
                      <a:pt x="1495" y="5776"/>
                      <a:pt x="1495" y="5438"/>
                    </a:cubicBezTo>
                    <a:cubicBezTo>
                      <a:pt x="1495" y="5320"/>
                      <a:pt x="1399" y="5260"/>
                      <a:pt x="1303" y="5260"/>
                    </a:cubicBezTo>
                    <a:cubicBezTo>
                      <a:pt x="1208" y="5260"/>
                      <a:pt x="1112" y="5320"/>
                      <a:pt x="1112" y="5438"/>
                    </a:cubicBezTo>
                    <a:cubicBezTo>
                      <a:pt x="1112" y="5630"/>
                      <a:pt x="1062" y="5822"/>
                      <a:pt x="966" y="6013"/>
                    </a:cubicBezTo>
                    <a:cubicBezTo>
                      <a:pt x="729" y="5584"/>
                      <a:pt x="537" y="5151"/>
                      <a:pt x="441" y="4768"/>
                    </a:cubicBezTo>
                    <a:cubicBezTo>
                      <a:pt x="402" y="4672"/>
                      <a:pt x="317" y="4630"/>
                      <a:pt x="235" y="4630"/>
                    </a:cubicBezTo>
                    <a:cubicBezTo>
                      <a:pt x="114" y="4630"/>
                      <a:pt x="1" y="4722"/>
                      <a:pt x="58" y="4863"/>
                    </a:cubicBezTo>
                    <a:cubicBezTo>
                      <a:pt x="391" y="6013"/>
                      <a:pt x="1254" y="7405"/>
                      <a:pt x="2308" y="8075"/>
                    </a:cubicBezTo>
                    <a:cubicBezTo>
                      <a:pt x="2116" y="10900"/>
                      <a:pt x="2020" y="13729"/>
                      <a:pt x="1924" y="16554"/>
                    </a:cubicBezTo>
                    <a:cubicBezTo>
                      <a:pt x="1924" y="16793"/>
                      <a:pt x="2116" y="16913"/>
                      <a:pt x="2308" y="16913"/>
                    </a:cubicBezTo>
                    <a:cubicBezTo>
                      <a:pt x="2499" y="16913"/>
                      <a:pt x="2691" y="16793"/>
                      <a:pt x="2691" y="16554"/>
                    </a:cubicBezTo>
                    <a:cubicBezTo>
                      <a:pt x="2837" y="12100"/>
                      <a:pt x="3074" y="7692"/>
                      <a:pt x="3362" y="3234"/>
                    </a:cubicBezTo>
                    <a:cubicBezTo>
                      <a:pt x="4032" y="2947"/>
                      <a:pt x="4466" y="2372"/>
                      <a:pt x="4849" y="1751"/>
                    </a:cubicBezTo>
                    <a:cubicBezTo>
                      <a:pt x="4913" y="1588"/>
                      <a:pt x="4781" y="1448"/>
                      <a:pt x="4659" y="1448"/>
                    </a:cubicBezTo>
                    <a:cubicBezTo>
                      <a:pt x="4600" y="1448"/>
                      <a:pt x="4543" y="1481"/>
                      <a:pt x="4512" y="1560"/>
                    </a:cubicBezTo>
                    <a:cubicBezTo>
                      <a:pt x="4224" y="1989"/>
                      <a:pt x="3891" y="2518"/>
                      <a:pt x="3412" y="2805"/>
                    </a:cubicBezTo>
                    <a:cubicBezTo>
                      <a:pt x="3458" y="1989"/>
                      <a:pt x="3507" y="1176"/>
                      <a:pt x="3603" y="360"/>
                    </a:cubicBezTo>
                    <a:cubicBezTo>
                      <a:pt x="3603" y="120"/>
                      <a:pt x="3412" y="0"/>
                      <a:pt x="322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003" name="Google Shape;1003;p31"/>
              <p:cNvGrpSpPr/>
              <p:nvPr/>
            </p:nvGrpSpPr>
            <p:grpSpPr>
              <a:xfrm>
                <a:off x="1336491" y="2298196"/>
                <a:ext cx="106603" cy="377464"/>
                <a:chOff x="1336491" y="2298196"/>
                <a:chExt cx="106603" cy="377464"/>
              </a:xfrm>
            </p:grpSpPr>
            <p:sp>
              <p:nvSpPr>
                <p:cNvPr id="1004" name="Google Shape;1004;p31"/>
                <p:cNvSpPr/>
                <p:nvPr/>
              </p:nvSpPr>
              <p:spPr>
                <a:xfrm>
                  <a:off x="1336491" y="2298196"/>
                  <a:ext cx="106603" cy="377464"/>
                </a:xfrm>
                <a:custGeom>
                  <a:avLst/>
                  <a:gdLst/>
                  <a:ahLst/>
                  <a:cxnLst/>
                  <a:rect l="l" t="t" r="r" b="b"/>
                  <a:pathLst>
                    <a:path w="4885" h="17297" extrusionOk="0">
                      <a:moveTo>
                        <a:pt x="1747" y="0"/>
                      </a:moveTo>
                      <a:cubicBezTo>
                        <a:pt x="1549" y="0"/>
                        <a:pt x="1357" y="120"/>
                        <a:pt x="1357" y="360"/>
                      </a:cubicBezTo>
                      <a:cubicBezTo>
                        <a:pt x="1407" y="1222"/>
                        <a:pt x="1453" y="2035"/>
                        <a:pt x="1503" y="2851"/>
                      </a:cubicBezTo>
                      <a:cubicBezTo>
                        <a:pt x="1024" y="2514"/>
                        <a:pt x="687" y="2035"/>
                        <a:pt x="399" y="1556"/>
                      </a:cubicBezTo>
                      <a:cubicBezTo>
                        <a:pt x="368" y="1479"/>
                        <a:pt x="312" y="1447"/>
                        <a:pt x="254" y="1447"/>
                      </a:cubicBezTo>
                      <a:cubicBezTo>
                        <a:pt x="132" y="1447"/>
                        <a:pt x="1" y="1586"/>
                        <a:pt x="66" y="1747"/>
                      </a:cubicBezTo>
                      <a:cubicBezTo>
                        <a:pt x="399" y="2372"/>
                        <a:pt x="878" y="2993"/>
                        <a:pt x="1503" y="3280"/>
                      </a:cubicBezTo>
                      <a:cubicBezTo>
                        <a:pt x="1695" y="7834"/>
                        <a:pt x="1790" y="12383"/>
                        <a:pt x="1790" y="16937"/>
                      </a:cubicBezTo>
                      <a:cubicBezTo>
                        <a:pt x="1790" y="17176"/>
                        <a:pt x="1982" y="17296"/>
                        <a:pt x="2174" y="17296"/>
                      </a:cubicBezTo>
                      <a:cubicBezTo>
                        <a:pt x="2365" y="17296"/>
                        <a:pt x="2557" y="17176"/>
                        <a:pt x="2557" y="16937"/>
                      </a:cubicBezTo>
                      <a:cubicBezTo>
                        <a:pt x="2557" y="14062"/>
                        <a:pt x="2507" y="11188"/>
                        <a:pt x="2461" y="8313"/>
                      </a:cubicBezTo>
                      <a:cubicBezTo>
                        <a:pt x="3561" y="7592"/>
                        <a:pt x="4424" y="6251"/>
                        <a:pt x="4857" y="5055"/>
                      </a:cubicBezTo>
                      <a:cubicBezTo>
                        <a:pt x="4884" y="4911"/>
                        <a:pt x="4759" y="4819"/>
                        <a:pt x="4644" y="4819"/>
                      </a:cubicBezTo>
                      <a:cubicBezTo>
                        <a:pt x="4566" y="4819"/>
                        <a:pt x="4492" y="4861"/>
                        <a:pt x="4473" y="4959"/>
                      </a:cubicBezTo>
                      <a:cubicBezTo>
                        <a:pt x="4328" y="5388"/>
                        <a:pt x="4136" y="5772"/>
                        <a:pt x="3898" y="6205"/>
                      </a:cubicBezTo>
                      <a:cubicBezTo>
                        <a:pt x="3803" y="6013"/>
                        <a:pt x="3753" y="5822"/>
                        <a:pt x="3753" y="5630"/>
                      </a:cubicBezTo>
                      <a:cubicBezTo>
                        <a:pt x="3753" y="5486"/>
                        <a:pt x="3657" y="5414"/>
                        <a:pt x="3555" y="5414"/>
                      </a:cubicBezTo>
                      <a:cubicBezTo>
                        <a:pt x="3454" y="5414"/>
                        <a:pt x="3347" y="5486"/>
                        <a:pt x="3324" y="5630"/>
                      </a:cubicBezTo>
                      <a:cubicBezTo>
                        <a:pt x="3324" y="5963"/>
                        <a:pt x="3465" y="6301"/>
                        <a:pt x="3611" y="6588"/>
                      </a:cubicBezTo>
                      <a:cubicBezTo>
                        <a:pt x="3274" y="7067"/>
                        <a:pt x="2890" y="7497"/>
                        <a:pt x="2461" y="7834"/>
                      </a:cubicBezTo>
                      <a:lnTo>
                        <a:pt x="2174" y="360"/>
                      </a:lnTo>
                      <a:cubicBezTo>
                        <a:pt x="2149" y="120"/>
                        <a:pt x="1945" y="0"/>
                        <a:pt x="174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5" name="Google Shape;1005;p31"/>
                <p:cNvSpPr/>
                <p:nvPr/>
              </p:nvSpPr>
              <p:spPr>
                <a:xfrm>
                  <a:off x="1336491" y="2298196"/>
                  <a:ext cx="106603" cy="377464"/>
                </a:xfrm>
                <a:custGeom>
                  <a:avLst/>
                  <a:gdLst/>
                  <a:ahLst/>
                  <a:cxnLst/>
                  <a:rect l="l" t="t" r="r" b="b"/>
                  <a:pathLst>
                    <a:path w="4885" h="17297" extrusionOk="0">
                      <a:moveTo>
                        <a:pt x="1747" y="0"/>
                      </a:moveTo>
                      <a:cubicBezTo>
                        <a:pt x="1549" y="0"/>
                        <a:pt x="1357" y="120"/>
                        <a:pt x="1357" y="360"/>
                      </a:cubicBezTo>
                      <a:cubicBezTo>
                        <a:pt x="1407" y="1222"/>
                        <a:pt x="1453" y="2035"/>
                        <a:pt x="1503" y="2851"/>
                      </a:cubicBezTo>
                      <a:cubicBezTo>
                        <a:pt x="1024" y="2514"/>
                        <a:pt x="687" y="2035"/>
                        <a:pt x="399" y="1556"/>
                      </a:cubicBezTo>
                      <a:cubicBezTo>
                        <a:pt x="368" y="1479"/>
                        <a:pt x="312" y="1447"/>
                        <a:pt x="254" y="1447"/>
                      </a:cubicBezTo>
                      <a:cubicBezTo>
                        <a:pt x="132" y="1447"/>
                        <a:pt x="1" y="1586"/>
                        <a:pt x="66" y="1747"/>
                      </a:cubicBezTo>
                      <a:cubicBezTo>
                        <a:pt x="399" y="2372"/>
                        <a:pt x="878" y="2993"/>
                        <a:pt x="1503" y="3280"/>
                      </a:cubicBezTo>
                      <a:cubicBezTo>
                        <a:pt x="1695" y="7834"/>
                        <a:pt x="1790" y="12383"/>
                        <a:pt x="1790" y="16937"/>
                      </a:cubicBezTo>
                      <a:cubicBezTo>
                        <a:pt x="1790" y="17176"/>
                        <a:pt x="1982" y="17296"/>
                        <a:pt x="2174" y="17296"/>
                      </a:cubicBezTo>
                      <a:cubicBezTo>
                        <a:pt x="2365" y="17296"/>
                        <a:pt x="2557" y="17176"/>
                        <a:pt x="2557" y="16937"/>
                      </a:cubicBezTo>
                      <a:cubicBezTo>
                        <a:pt x="2557" y="14062"/>
                        <a:pt x="2507" y="11188"/>
                        <a:pt x="2461" y="8313"/>
                      </a:cubicBezTo>
                      <a:cubicBezTo>
                        <a:pt x="3561" y="7592"/>
                        <a:pt x="4424" y="6251"/>
                        <a:pt x="4857" y="5055"/>
                      </a:cubicBezTo>
                      <a:cubicBezTo>
                        <a:pt x="4884" y="4911"/>
                        <a:pt x="4759" y="4819"/>
                        <a:pt x="4644" y="4819"/>
                      </a:cubicBezTo>
                      <a:cubicBezTo>
                        <a:pt x="4566" y="4819"/>
                        <a:pt x="4492" y="4861"/>
                        <a:pt x="4473" y="4959"/>
                      </a:cubicBezTo>
                      <a:cubicBezTo>
                        <a:pt x="4328" y="5388"/>
                        <a:pt x="4136" y="5772"/>
                        <a:pt x="3898" y="6205"/>
                      </a:cubicBezTo>
                      <a:cubicBezTo>
                        <a:pt x="3803" y="6013"/>
                        <a:pt x="3753" y="5822"/>
                        <a:pt x="3753" y="5630"/>
                      </a:cubicBezTo>
                      <a:cubicBezTo>
                        <a:pt x="3753" y="5486"/>
                        <a:pt x="3657" y="5414"/>
                        <a:pt x="3555" y="5414"/>
                      </a:cubicBezTo>
                      <a:cubicBezTo>
                        <a:pt x="3454" y="5414"/>
                        <a:pt x="3347" y="5486"/>
                        <a:pt x="3324" y="5630"/>
                      </a:cubicBezTo>
                      <a:cubicBezTo>
                        <a:pt x="3324" y="5963"/>
                        <a:pt x="3465" y="6301"/>
                        <a:pt x="3611" y="6588"/>
                      </a:cubicBezTo>
                      <a:cubicBezTo>
                        <a:pt x="3274" y="7067"/>
                        <a:pt x="2890" y="7497"/>
                        <a:pt x="2461" y="7834"/>
                      </a:cubicBezTo>
                      <a:lnTo>
                        <a:pt x="2174" y="360"/>
                      </a:lnTo>
                      <a:cubicBezTo>
                        <a:pt x="2149" y="120"/>
                        <a:pt x="1945" y="0"/>
                        <a:pt x="1747" y="0"/>
                      </a:cubicBezTo>
                      <a:close/>
                    </a:path>
                  </a:pathLst>
                </a:custGeom>
                <a:solidFill>
                  <a:srgbClr val="F4F7E6">
                    <a:alpha val="200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06" name="Google Shape;1006;p31"/>
              <p:cNvGrpSpPr/>
              <p:nvPr/>
            </p:nvGrpSpPr>
            <p:grpSpPr>
              <a:xfrm>
                <a:off x="1210356" y="2567968"/>
                <a:ext cx="230031" cy="153128"/>
                <a:chOff x="1210356" y="2567968"/>
                <a:chExt cx="230031" cy="153128"/>
              </a:xfrm>
            </p:grpSpPr>
            <p:sp>
              <p:nvSpPr>
                <p:cNvPr id="1007" name="Google Shape;1007;p31"/>
                <p:cNvSpPr/>
                <p:nvPr/>
              </p:nvSpPr>
              <p:spPr>
                <a:xfrm>
                  <a:off x="1210356" y="2567968"/>
                  <a:ext cx="230031" cy="153128"/>
                </a:xfrm>
                <a:custGeom>
                  <a:avLst/>
                  <a:gdLst/>
                  <a:ahLst/>
                  <a:cxnLst/>
                  <a:rect l="l" t="t" r="r" b="b"/>
                  <a:pathLst>
                    <a:path w="10541" h="7017" extrusionOk="0">
                      <a:moveTo>
                        <a:pt x="4355" y="0"/>
                      </a:moveTo>
                      <a:cubicBezTo>
                        <a:pt x="3365" y="0"/>
                        <a:pt x="2724" y="1656"/>
                        <a:pt x="2634" y="2467"/>
                      </a:cubicBezTo>
                      <a:cubicBezTo>
                        <a:pt x="2183" y="1830"/>
                        <a:pt x="1635" y="1511"/>
                        <a:pt x="1157" y="1511"/>
                      </a:cubicBezTo>
                      <a:cubicBezTo>
                        <a:pt x="517" y="1511"/>
                        <a:pt x="0" y="2082"/>
                        <a:pt x="0" y="3233"/>
                      </a:cubicBezTo>
                      <a:cubicBezTo>
                        <a:pt x="0" y="4813"/>
                        <a:pt x="430" y="5437"/>
                        <a:pt x="1150" y="7016"/>
                      </a:cubicBezTo>
                      <a:lnTo>
                        <a:pt x="8862" y="7016"/>
                      </a:lnTo>
                      <a:cubicBezTo>
                        <a:pt x="9966" y="6537"/>
                        <a:pt x="10541" y="4192"/>
                        <a:pt x="9391" y="3567"/>
                      </a:cubicBezTo>
                      <a:cubicBezTo>
                        <a:pt x="9028" y="3364"/>
                        <a:pt x="8691" y="3288"/>
                        <a:pt x="8367" y="3288"/>
                      </a:cubicBezTo>
                      <a:cubicBezTo>
                        <a:pt x="7619" y="3288"/>
                        <a:pt x="6935" y="3689"/>
                        <a:pt x="6133" y="3854"/>
                      </a:cubicBezTo>
                      <a:cubicBezTo>
                        <a:pt x="6083" y="2658"/>
                        <a:pt x="6083" y="405"/>
                        <a:pt x="4550" y="21"/>
                      </a:cubicBezTo>
                      <a:cubicBezTo>
                        <a:pt x="4484" y="7"/>
                        <a:pt x="4419" y="0"/>
                        <a:pt x="435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8" name="Google Shape;1008;p31"/>
                <p:cNvSpPr/>
                <p:nvPr/>
              </p:nvSpPr>
              <p:spPr>
                <a:xfrm>
                  <a:off x="1244422" y="2604761"/>
                  <a:ext cx="153543" cy="110138"/>
                </a:xfrm>
                <a:custGeom>
                  <a:avLst/>
                  <a:gdLst/>
                  <a:ahLst/>
                  <a:cxnLst/>
                  <a:rect l="l" t="t" r="r" b="b"/>
                  <a:pathLst>
                    <a:path w="7036" h="5047" extrusionOk="0">
                      <a:moveTo>
                        <a:pt x="2822" y="1"/>
                      </a:moveTo>
                      <a:cubicBezTo>
                        <a:pt x="2762" y="1"/>
                        <a:pt x="2702" y="37"/>
                        <a:pt x="2702" y="110"/>
                      </a:cubicBezTo>
                      <a:cubicBezTo>
                        <a:pt x="2606" y="1643"/>
                        <a:pt x="2560" y="3127"/>
                        <a:pt x="2847" y="4660"/>
                      </a:cubicBezTo>
                      <a:cubicBezTo>
                        <a:pt x="2272" y="4326"/>
                        <a:pt x="1793" y="3893"/>
                        <a:pt x="1360" y="3414"/>
                      </a:cubicBezTo>
                      <a:cubicBezTo>
                        <a:pt x="1456" y="3176"/>
                        <a:pt x="1506" y="2935"/>
                        <a:pt x="1552" y="2697"/>
                      </a:cubicBezTo>
                      <a:cubicBezTo>
                        <a:pt x="1552" y="2601"/>
                        <a:pt x="1480" y="2554"/>
                        <a:pt x="1408" y="2554"/>
                      </a:cubicBezTo>
                      <a:cubicBezTo>
                        <a:pt x="1336" y="2554"/>
                        <a:pt x="1264" y="2601"/>
                        <a:pt x="1264" y="2697"/>
                      </a:cubicBezTo>
                      <a:cubicBezTo>
                        <a:pt x="1264" y="2839"/>
                        <a:pt x="1218" y="2985"/>
                        <a:pt x="1168" y="3127"/>
                      </a:cubicBezTo>
                      <a:cubicBezTo>
                        <a:pt x="835" y="2697"/>
                        <a:pt x="548" y="2218"/>
                        <a:pt x="306" y="1689"/>
                      </a:cubicBezTo>
                      <a:cubicBezTo>
                        <a:pt x="278" y="1648"/>
                        <a:pt x="238" y="1631"/>
                        <a:pt x="198" y="1631"/>
                      </a:cubicBezTo>
                      <a:cubicBezTo>
                        <a:pt x="100" y="1631"/>
                        <a:pt x="1" y="1732"/>
                        <a:pt x="68" y="1835"/>
                      </a:cubicBezTo>
                      <a:cubicBezTo>
                        <a:pt x="356" y="2410"/>
                        <a:pt x="643" y="2985"/>
                        <a:pt x="1073" y="3464"/>
                      </a:cubicBezTo>
                      <a:cubicBezTo>
                        <a:pt x="1073" y="3510"/>
                        <a:pt x="1122" y="3560"/>
                        <a:pt x="1122" y="3560"/>
                      </a:cubicBezTo>
                      <a:cubicBezTo>
                        <a:pt x="1648" y="4135"/>
                        <a:pt x="2222" y="4660"/>
                        <a:pt x="2943" y="4997"/>
                      </a:cubicBezTo>
                      <a:cubicBezTo>
                        <a:pt x="2977" y="5031"/>
                        <a:pt x="3022" y="5046"/>
                        <a:pt x="3065" y="5046"/>
                      </a:cubicBezTo>
                      <a:cubicBezTo>
                        <a:pt x="3144" y="5046"/>
                        <a:pt x="3213" y="4993"/>
                        <a:pt x="3181" y="4901"/>
                      </a:cubicBezTo>
                      <a:lnTo>
                        <a:pt x="3181" y="4851"/>
                      </a:lnTo>
                      <a:cubicBezTo>
                        <a:pt x="3947" y="4660"/>
                        <a:pt x="4714" y="4564"/>
                        <a:pt x="5434" y="4326"/>
                      </a:cubicBezTo>
                      <a:cubicBezTo>
                        <a:pt x="5530" y="4276"/>
                        <a:pt x="5672" y="4230"/>
                        <a:pt x="5768" y="4181"/>
                      </a:cubicBezTo>
                      <a:cubicBezTo>
                        <a:pt x="5960" y="4372"/>
                        <a:pt x="6297" y="4468"/>
                        <a:pt x="6534" y="4518"/>
                      </a:cubicBezTo>
                      <a:cubicBezTo>
                        <a:pt x="6549" y="4521"/>
                        <a:pt x="6562" y="4523"/>
                        <a:pt x="6575" y="4523"/>
                      </a:cubicBezTo>
                      <a:cubicBezTo>
                        <a:pt x="6732" y="4523"/>
                        <a:pt x="6765" y="4276"/>
                        <a:pt x="6630" y="4276"/>
                      </a:cubicBezTo>
                      <a:cubicBezTo>
                        <a:pt x="6439" y="4230"/>
                        <a:pt x="6247" y="4181"/>
                        <a:pt x="6105" y="4085"/>
                      </a:cubicBezTo>
                      <a:cubicBezTo>
                        <a:pt x="6393" y="3989"/>
                        <a:pt x="6680" y="3847"/>
                        <a:pt x="6918" y="3655"/>
                      </a:cubicBezTo>
                      <a:cubicBezTo>
                        <a:pt x="7036" y="3578"/>
                        <a:pt x="6933" y="3438"/>
                        <a:pt x="6812" y="3438"/>
                      </a:cubicBezTo>
                      <a:cubicBezTo>
                        <a:pt x="6783" y="3438"/>
                        <a:pt x="6754" y="3446"/>
                        <a:pt x="6726" y="3464"/>
                      </a:cubicBezTo>
                      <a:cubicBezTo>
                        <a:pt x="6247" y="3893"/>
                        <a:pt x="5434" y="4039"/>
                        <a:pt x="4810" y="4230"/>
                      </a:cubicBezTo>
                      <a:lnTo>
                        <a:pt x="4810" y="3414"/>
                      </a:lnTo>
                      <a:cubicBezTo>
                        <a:pt x="4810" y="3318"/>
                        <a:pt x="4750" y="3270"/>
                        <a:pt x="4691" y="3270"/>
                      </a:cubicBezTo>
                      <a:cubicBezTo>
                        <a:pt x="4631" y="3270"/>
                        <a:pt x="4572" y="3318"/>
                        <a:pt x="4572" y="3414"/>
                      </a:cubicBezTo>
                      <a:cubicBezTo>
                        <a:pt x="4522" y="3701"/>
                        <a:pt x="4522" y="3989"/>
                        <a:pt x="4522" y="4276"/>
                      </a:cubicBezTo>
                      <a:cubicBezTo>
                        <a:pt x="4043" y="4372"/>
                        <a:pt x="3614" y="4518"/>
                        <a:pt x="3135" y="4614"/>
                      </a:cubicBezTo>
                      <a:cubicBezTo>
                        <a:pt x="3039" y="4085"/>
                        <a:pt x="2943" y="3510"/>
                        <a:pt x="2893" y="2985"/>
                      </a:cubicBezTo>
                      <a:cubicBezTo>
                        <a:pt x="3326" y="2793"/>
                        <a:pt x="3614" y="2360"/>
                        <a:pt x="3756" y="1977"/>
                      </a:cubicBezTo>
                      <a:cubicBezTo>
                        <a:pt x="3786" y="1892"/>
                        <a:pt x="3694" y="1823"/>
                        <a:pt x="3606" y="1823"/>
                      </a:cubicBezTo>
                      <a:cubicBezTo>
                        <a:pt x="3546" y="1823"/>
                        <a:pt x="3488" y="1854"/>
                        <a:pt x="3468" y="1931"/>
                      </a:cubicBezTo>
                      <a:cubicBezTo>
                        <a:pt x="3422" y="2168"/>
                        <a:pt x="3181" y="2506"/>
                        <a:pt x="2893" y="2697"/>
                      </a:cubicBezTo>
                      <a:cubicBezTo>
                        <a:pt x="2847" y="1835"/>
                        <a:pt x="2893" y="972"/>
                        <a:pt x="2943" y="110"/>
                      </a:cubicBezTo>
                      <a:cubicBezTo>
                        <a:pt x="2943" y="37"/>
                        <a:pt x="2883" y="1"/>
                        <a:pt x="2822" y="1"/>
                      </a:cubicBezTo>
                      <a:close/>
                    </a:path>
                  </a:pathLst>
                </a:custGeom>
                <a:solidFill>
                  <a:srgbClr val="F4F7E6">
                    <a:alpha val="200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1009" name="Google Shape;1009;p31"/>
            <p:cNvGrpSpPr/>
            <p:nvPr/>
          </p:nvGrpSpPr>
          <p:grpSpPr>
            <a:xfrm rot="294510">
              <a:off x="1076461" y="1524949"/>
              <a:ext cx="586370" cy="346523"/>
              <a:chOff x="2295625" y="648078"/>
              <a:chExt cx="1166805" cy="689539"/>
            </a:xfrm>
          </p:grpSpPr>
          <p:sp>
            <p:nvSpPr>
              <p:cNvPr id="1010" name="Google Shape;1010;p31"/>
              <p:cNvSpPr/>
              <p:nvPr/>
            </p:nvSpPr>
            <p:spPr>
              <a:xfrm>
                <a:off x="2295625" y="648078"/>
                <a:ext cx="1166805" cy="689446"/>
              </a:xfrm>
              <a:custGeom>
                <a:avLst/>
                <a:gdLst/>
                <a:ahLst/>
                <a:cxnLst/>
                <a:rect l="l" t="t" r="r" b="b"/>
                <a:pathLst>
                  <a:path w="145714" h="86100" extrusionOk="0">
                    <a:moveTo>
                      <a:pt x="72282" y="1"/>
                    </a:moveTo>
                    <a:cubicBezTo>
                      <a:pt x="60292" y="1"/>
                      <a:pt x="50002" y="7399"/>
                      <a:pt x="45750" y="17859"/>
                    </a:cubicBezTo>
                    <a:cubicBezTo>
                      <a:pt x="42563" y="16029"/>
                      <a:pt x="38907" y="15008"/>
                      <a:pt x="34995" y="15008"/>
                    </a:cubicBezTo>
                    <a:cubicBezTo>
                      <a:pt x="22920" y="15008"/>
                      <a:pt x="13140" y="24788"/>
                      <a:pt x="13140" y="36863"/>
                    </a:cubicBezTo>
                    <a:cubicBezTo>
                      <a:pt x="13140" y="37418"/>
                      <a:pt x="13181" y="37928"/>
                      <a:pt x="13225" y="38479"/>
                    </a:cubicBezTo>
                    <a:cubicBezTo>
                      <a:pt x="12630" y="38394"/>
                      <a:pt x="11991" y="38309"/>
                      <a:pt x="11354" y="38309"/>
                    </a:cubicBezTo>
                    <a:cubicBezTo>
                      <a:pt x="5062" y="38309"/>
                      <a:pt x="0" y="43411"/>
                      <a:pt x="0" y="49663"/>
                    </a:cubicBezTo>
                    <a:cubicBezTo>
                      <a:pt x="0" y="55912"/>
                      <a:pt x="5062" y="61014"/>
                      <a:pt x="11354" y="61014"/>
                    </a:cubicBezTo>
                    <a:cubicBezTo>
                      <a:pt x="12035" y="61014"/>
                      <a:pt x="12671" y="60929"/>
                      <a:pt x="13310" y="60844"/>
                    </a:cubicBezTo>
                    <a:cubicBezTo>
                      <a:pt x="14372" y="67987"/>
                      <a:pt x="20494" y="73474"/>
                      <a:pt x="27937" y="73474"/>
                    </a:cubicBezTo>
                    <a:cubicBezTo>
                      <a:pt x="30954" y="73474"/>
                      <a:pt x="33719" y="72579"/>
                      <a:pt x="36056" y="71048"/>
                    </a:cubicBezTo>
                    <a:cubicBezTo>
                      <a:pt x="40903" y="80021"/>
                      <a:pt x="50387" y="86100"/>
                      <a:pt x="61312" y="86100"/>
                    </a:cubicBezTo>
                    <a:cubicBezTo>
                      <a:pt x="71177" y="86100"/>
                      <a:pt x="79850" y="81127"/>
                      <a:pt x="85038" y="73559"/>
                    </a:cubicBezTo>
                    <a:cubicBezTo>
                      <a:pt x="86017" y="74280"/>
                      <a:pt x="87249" y="74705"/>
                      <a:pt x="88569" y="74705"/>
                    </a:cubicBezTo>
                    <a:cubicBezTo>
                      <a:pt x="90480" y="74705"/>
                      <a:pt x="92140" y="73814"/>
                      <a:pt x="93246" y="72453"/>
                    </a:cubicBezTo>
                    <a:cubicBezTo>
                      <a:pt x="96137" y="74195"/>
                      <a:pt x="99494" y="75215"/>
                      <a:pt x="103110" y="75215"/>
                    </a:cubicBezTo>
                    <a:cubicBezTo>
                      <a:pt x="112889" y="75215"/>
                      <a:pt x="120968" y="67861"/>
                      <a:pt x="122114" y="58337"/>
                    </a:cubicBezTo>
                    <a:cubicBezTo>
                      <a:pt x="124580" y="60163"/>
                      <a:pt x="127601" y="61269"/>
                      <a:pt x="130917" y="61269"/>
                    </a:cubicBezTo>
                    <a:cubicBezTo>
                      <a:pt x="139081" y="61269"/>
                      <a:pt x="145714" y="54636"/>
                      <a:pt x="145714" y="46472"/>
                    </a:cubicBezTo>
                    <a:cubicBezTo>
                      <a:pt x="145714" y="38309"/>
                      <a:pt x="139081" y="31720"/>
                      <a:pt x="130917" y="31720"/>
                    </a:cubicBezTo>
                    <a:cubicBezTo>
                      <a:pt x="130023" y="31720"/>
                      <a:pt x="129172" y="31805"/>
                      <a:pt x="128322" y="31931"/>
                    </a:cubicBezTo>
                    <a:cubicBezTo>
                      <a:pt x="127727" y="21896"/>
                      <a:pt x="119393" y="13903"/>
                      <a:pt x="109188" y="13903"/>
                    </a:cubicBezTo>
                    <a:cubicBezTo>
                      <a:pt x="105277" y="13903"/>
                      <a:pt x="101620" y="15093"/>
                      <a:pt x="98559" y="17134"/>
                    </a:cubicBezTo>
                    <a:cubicBezTo>
                      <a:pt x="94096" y="7059"/>
                      <a:pt x="84017" y="1"/>
                      <a:pt x="72282"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1" name="Google Shape;1011;p31"/>
              <p:cNvSpPr/>
              <p:nvPr/>
            </p:nvSpPr>
            <p:spPr>
              <a:xfrm>
                <a:off x="2295625" y="979113"/>
                <a:ext cx="1166805" cy="358504"/>
              </a:xfrm>
              <a:custGeom>
                <a:avLst/>
                <a:gdLst/>
                <a:ahLst/>
                <a:cxnLst/>
                <a:rect l="l" t="t" r="r" b="b"/>
                <a:pathLst>
                  <a:path w="145714" h="44771" extrusionOk="0">
                    <a:moveTo>
                      <a:pt x="144734" y="0"/>
                    </a:moveTo>
                    <a:cubicBezTo>
                      <a:pt x="144734" y="7269"/>
                      <a:pt x="138186" y="13137"/>
                      <a:pt x="130152" y="13137"/>
                    </a:cubicBezTo>
                    <a:cubicBezTo>
                      <a:pt x="126876" y="13137"/>
                      <a:pt x="123900" y="12161"/>
                      <a:pt x="121478" y="10545"/>
                    </a:cubicBezTo>
                    <a:cubicBezTo>
                      <a:pt x="120328" y="18964"/>
                      <a:pt x="112379" y="25512"/>
                      <a:pt x="102685" y="25512"/>
                    </a:cubicBezTo>
                    <a:cubicBezTo>
                      <a:pt x="99154" y="25512"/>
                      <a:pt x="95838" y="24617"/>
                      <a:pt x="92990" y="23046"/>
                    </a:cubicBezTo>
                    <a:cubicBezTo>
                      <a:pt x="91885" y="24277"/>
                      <a:pt x="90225" y="25086"/>
                      <a:pt x="88354" y="25086"/>
                    </a:cubicBezTo>
                    <a:cubicBezTo>
                      <a:pt x="87038" y="25086"/>
                      <a:pt x="85847" y="24702"/>
                      <a:pt x="84868" y="24066"/>
                    </a:cubicBezTo>
                    <a:cubicBezTo>
                      <a:pt x="79765" y="30784"/>
                      <a:pt x="71221" y="35206"/>
                      <a:pt x="61482" y="35206"/>
                    </a:cubicBezTo>
                    <a:cubicBezTo>
                      <a:pt x="50683" y="35206"/>
                      <a:pt x="41328" y="29804"/>
                      <a:pt x="36566" y="21811"/>
                    </a:cubicBezTo>
                    <a:cubicBezTo>
                      <a:pt x="34230" y="23171"/>
                      <a:pt x="31508" y="23981"/>
                      <a:pt x="28532" y="23981"/>
                    </a:cubicBezTo>
                    <a:cubicBezTo>
                      <a:pt x="21219" y="23981"/>
                      <a:pt x="15137" y="19090"/>
                      <a:pt x="14116" y="12712"/>
                    </a:cubicBezTo>
                    <a:cubicBezTo>
                      <a:pt x="13480" y="12841"/>
                      <a:pt x="12841" y="12882"/>
                      <a:pt x="12161" y="12882"/>
                    </a:cubicBezTo>
                    <a:cubicBezTo>
                      <a:pt x="6293" y="12882"/>
                      <a:pt x="1531" y="8800"/>
                      <a:pt x="1065" y="3613"/>
                    </a:cubicBezTo>
                    <a:cubicBezTo>
                      <a:pt x="385" y="5058"/>
                      <a:pt x="0" y="6633"/>
                      <a:pt x="0" y="8334"/>
                    </a:cubicBezTo>
                    <a:cubicBezTo>
                      <a:pt x="0" y="14583"/>
                      <a:pt x="5062" y="19685"/>
                      <a:pt x="11354" y="19685"/>
                    </a:cubicBezTo>
                    <a:cubicBezTo>
                      <a:pt x="12035" y="19685"/>
                      <a:pt x="12671" y="19600"/>
                      <a:pt x="13310" y="19515"/>
                    </a:cubicBezTo>
                    <a:cubicBezTo>
                      <a:pt x="14372" y="26658"/>
                      <a:pt x="20494" y="32145"/>
                      <a:pt x="27937" y="32145"/>
                    </a:cubicBezTo>
                    <a:cubicBezTo>
                      <a:pt x="30954" y="32145"/>
                      <a:pt x="33719" y="31250"/>
                      <a:pt x="36056" y="29719"/>
                    </a:cubicBezTo>
                    <a:cubicBezTo>
                      <a:pt x="40903" y="38692"/>
                      <a:pt x="50387" y="44771"/>
                      <a:pt x="61312" y="44771"/>
                    </a:cubicBezTo>
                    <a:cubicBezTo>
                      <a:pt x="71177" y="44771"/>
                      <a:pt x="79850" y="39798"/>
                      <a:pt x="85038" y="32230"/>
                    </a:cubicBezTo>
                    <a:cubicBezTo>
                      <a:pt x="86017" y="32951"/>
                      <a:pt x="87249" y="33376"/>
                      <a:pt x="88569" y="33376"/>
                    </a:cubicBezTo>
                    <a:cubicBezTo>
                      <a:pt x="90480" y="33376"/>
                      <a:pt x="92140" y="32485"/>
                      <a:pt x="93246" y="31124"/>
                    </a:cubicBezTo>
                    <a:cubicBezTo>
                      <a:pt x="96137" y="32866"/>
                      <a:pt x="99494" y="33886"/>
                      <a:pt x="103110" y="33886"/>
                    </a:cubicBezTo>
                    <a:cubicBezTo>
                      <a:pt x="112889" y="33886"/>
                      <a:pt x="120968" y="26532"/>
                      <a:pt x="122114" y="17008"/>
                    </a:cubicBezTo>
                    <a:cubicBezTo>
                      <a:pt x="124580" y="18834"/>
                      <a:pt x="127601" y="19940"/>
                      <a:pt x="130917" y="19940"/>
                    </a:cubicBezTo>
                    <a:cubicBezTo>
                      <a:pt x="139081" y="19940"/>
                      <a:pt x="145714" y="13307"/>
                      <a:pt x="145714" y="5143"/>
                    </a:cubicBezTo>
                    <a:cubicBezTo>
                      <a:pt x="145714" y="3358"/>
                      <a:pt x="145329" y="1616"/>
                      <a:pt x="144734" y="0"/>
                    </a:cubicBezTo>
                    <a:close/>
                  </a:path>
                </a:pathLst>
              </a:custGeom>
              <a:solidFill>
                <a:srgbClr val="09A5AF">
                  <a:alpha val="400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1012" name="Google Shape;1012;p31"/>
          <p:cNvGrpSpPr/>
          <p:nvPr/>
        </p:nvGrpSpPr>
        <p:grpSpPr>
          <a:xfrm>
            <a:off x="8310087" y="4188683"/>
            <a:ext cx="747752" cy="1293645"/>
            <a:chOff x="8101582" y="3656874"/>
            <a:chExt cx="1076987" cy="1863237"/>
          </a:xfrm>
        </p:grpSpPr>
        <p:sp>
          <p:nvSpPr>
            <p:cNvPr id="1013" name="Google Shape;1013;p31"/>
            <p:cNvSpPr/>
            <p:nvPr/>
          </p:nvSpPr>
          <p:spPr>
            <a:xfrm rot="-712129" flipH="1">
              <a:off x="8503835" y="4666938"/>
              <a:ext cx="249273" cy="836481"/>
            </a:xfrm>
            <a:custGeom>
              <a:avLst/>
              <a:gdLst/>
              <a:ahLst/>
              <a:cxnLst/>
              <a:rect l="l" t="t" r="r" b="b"/>
              <a:pathLst>
                <a:path w="12185" h="40889" extrusionOk="0">
                  <a:moveTo>
                    <a:pt x="11060" y="0"/>
                  </a:moveTo>
                  <a:cubicBezTo>
                    <a:pt x="10810" y="0"/>
                    <a:pt x="10559" y="117"/>
                    <a:pt x="10396" y="399"/>
                  </a:cubicBezTo>
                  <a:cubicBezTo>
                    <a:pt x="3451" y="12327"/>
                    <a:pt x="1" y="26317"/>
                    <a:pt x="1676" y="40115"/>
                  </a:cubicBezTo>
                  <a:cubicBezTo>
                    <a:pt x="1750" y="40625"/>
                    <a:pt x="2214" y="40889"/>
                    <a:pt x="2637" y="40889"/>
                  </a:cubicBezTo>
                  <a:cubicBezTo>
                    <a:pt x="3051" y="40889"/>
                    <a:pt x="3425" y="40636"/>
                    <a:pt x="3355" y="40115"/>
                  </a:cubicBezTo>
                  <a:cubicBezTo>
                    <a:pt x="1726" y="26558"/>
                    <a:pt x="5030" y="12952"/>
                    <a:pt x="11787" y="1211"/>
                  </a:cubicBezTo>
                  <a:cubicBezTo>
                    <a:pt x="12184" y="584"/>
                    <a:pt x="11621" y="0"/>
                    <a:pt x="1106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4" name="Google Shape;1014;p31"/>
            <p:cNvSpPr/>
            <p:nvPr/>
          </p:nvSpPr>
          <p:spPr>
            <a:xfrm rot="-712129" flipH="1">
              <a:off x="8199177" y="4402143"/>
              <a:ext cx="336155" cy="256044"/>
            </a:xfrm>
            <a:custGeom>
              <a:avLst/>
              <a:gdLst/>
              <a:ahLst/>
              <a:cxnLst/>
              <a:rect l="l" t="t" r="r" b="b"/>
              <a:pathLst>
                <a:path w="16432" h="12516" extrusionOk="0">
                  <a:moveTo>
                    <a:pt x="4241" y="0"/>
                  </a:moveTo>
                  <a:cubicBezTo>
                    <a:pt x="1860" y="0"/>
                    <a:pt x="436" y="1883"/>
                    <a:pt x="0" y="3841"/>
                  </a:cubicBezTo>
                  <a:lnTo>
                    <a:pt x="5125" y="12515"/>
                  </a:lnTo>
                  <a:lnTo>
                    <a:pt x="14132" y="10311"/>
                  </a:lnTo>
                  <a:cubicBezTo>
                    <a:pt x="15378" y="8299"/>
                    <a:pt x="16432" y="3841"/>
                    <a:pt x="13990" y="2308"/>
                  </a:cubicBezTo>
                  <a:cubicBezTo>
                    <a:pt x="13408" y="1968"/>
                    <a:pt x="12861" y="1822"/>
                    <a:pt x="12347" y="1822"/>
                  </a:cubicBezTo>
                  <a:cubicBezTo>
                    <a:pt x="10106" y="1822"/>
                    <a:pt x="8480" y="4592"/>
                    <a:pt x="7233" y="6191"/>
                  </a:cubicBezTo>
                  <a:cubicBezTo>
                    <a:pt x="7378" y="4179"/>
                    <a:pt x="7424" y="442"/>
                    <a:pt x="4983" y="58"/>
                  </a:cubicBezTo>
                  <a:cubicBezTo>
                    <a:pt x="4726" y="19"/>
                    <a:pt x="4479" y="0"/>
                    <a:pt x="424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5" name="Google Shape;1015;p31"/>
            <p:cNvSpPr/>
            <p:nvPr/>
          </p:nvSpPr>
          <p:spPr>
            <a:xfrm rot="-712129" flipH="1">
              <a:off x="8135821" y="4409943"/>
              <a:ext cx="491017" cy="383985"/>
            </a:xfrm>
            <a:custGeom>
              <a:avLst/>
              <a:gdLst/>
              <a:ahLst/>
              <a:cxnLst/>
              <a:rect l="l" t="t" r="r" b="b"/>
              <a:pathLst>
                <a:path w="24002" h="18770" extrusionOk="0">
                  <a:moveTo>
                    <a:pt x="4302" y="1"/>
                  </a:moveTo>
                  <a:cubicBezTo>
                    <a:pt x="3688" y="1"/>
                    <a:pt x="3030" y="240"/>
                    <a:pt x="2346" y="806"/>
                  </a:cubicBezTo>
                  <a:cubicBezTo>
                    <a:pt x="862" y="2006"/>
                    <a:pt x="767" y="4497"/>
                    <a:pt x="525" y="6222"/>
                  </a:cubicBezTo>
                  <a:cubicBezTo>
                    <a:pt x="0" y="10772"/>
                    <a:pt x="2825" y="16713"/>
                    <a:pt x="6803" y="18200"/>
                  </a:cubicBezTo>
                  <a:cubicBezTo>
                    <a:pt x="7886" y="18594"/>
                    <a:pt x="8973" y="18770"/>
                    <a:pt x="10043" y="18770"/>
                  </a:cubicBezTo>
                  <a:cubicBezTo>
                    <a:pt x="16646" y="18770"/>
                    <a:pt x="22639" y="12074"/>
                    <a:pt x="23381" y="8568"/>
                  </a:cubicBezTo>
                  <a:cubicBezTo>
                    <a:pt x="24002" y="6030"/>
                    <a:pt x="22710" y="3106"/>
                    <a:pt x="19835" y="2868"/>
                  </a:cubicBezTo>
                  <a:cubicBezTo>
                    <a:pt x="19703" y="2857"/>
                    <a:pt x="19572" y="2852"/>
                    <a:pt x="19445" y="2852"/>
                  </a:cubicBezTo>
                  <a:cubicBezTo>
                    <a:pt x="16803" y="2852"/>
                    <a:pt x="15180" y="5169"/>
                    <a:pt x="14036" y="7180"/>
                  </a:cubicBezTo>
                  <a:cubicBezTo>
                    <a:pt x="14757" y="5310"/>
                    <a:pt x="15186" y="2148"/>
                    <a:pt x="13365" y="664"/>
                  </a:cubicBezTo>
                  <a:cubicBezTo>
                    <a:pt x="12833" y="222"/>
                    <a:pt x="12353" y="34"/>
                    <a:pt x="11920" y="34"/>
                  </a:cubicBezTo>
                  <a:cubicBezTo>
                    <a:pt x="10053" y="34"/>
                    <a:pt x="9045" y="3508"/>
                    <a:pt x="8383" y="5022"/>
                  </a:cubicBezTo>
                  <a:cubicBezTo>
                    <a:pt x="8049" y="2902"/>
                    <a:pt x="6441" y="1"/>
                    <a:pt x="430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6" name="Google Shape;1016;p31"/>
            <p:cNvSpPr/>
            <p:nvPr/>
          </p:nvSpPr>
          <p:spPr>
            <a:xfrm rot="-712129" flipH="1">
              <a:off x="8238823" y="4517998"/>
              <a:ext cx="337014" cy="172721"/>
            </a:xfrm>
            <a:custGeom>
              <a:avLst/>
              <a:gdLst/>
              <a:ahLst/>
              <a:cxnLst/>
              <a:rect l="l" t="t" r="r" b="b"/>
              <a:pathLst>
                <a:path w="16474" h="8443" extrusionOk="0">
                  <a:moveTo>
                    <a:pt x="2588" y="0"/>
                  </a:moveTo>
                  <a:cubicBezTo>
                    <a:pt x="1247" y="0"/>
                    <a:pt x="486" y="1476"/>
                    <a:pt x="88" y="2789"/>
                  </a:cubicBezTo>
                  <a:cubicBezTo>
                    <a:pt x="0" y="3087"/>
                    <a:pt x="243" y="3310"/>
                    <a:pt x="486" y="3310"/>
                  </a:cubicBezTo>
                  <a:cubicBezTo>
                    <a:pt x="634" y="3310"/>
                    <a:pt x="782" y="3227"/>
                    <a:pt x="855" y="3027"/>
                  </a:cubicBezTo>
                  <a:cubicBezTo>
                    <a:pt x="1149" y="1996"/>
                    <a:pt x="1700" y="795"/>
                    <a:pt x="2634" y="795"/>
                  </a:cubicBezTo>
                  <a:cubicBezTo>
                    <a:pt x="2916" y="795"/>
                    <a:pt x="3233" y="905"/>
                    <a:pt x="3588" y="1160"/>
                  </a:cubicBezTo>
                  <a:cubicBezTo>
                    <a:pt x="4400" y="1735"/>
                    <a:pt x="4975" y="2931"/>
                    <a:pt x="5025" y="3889"/>
                  </a:cubicBezTo>
                  <a:cubicBezTo>
                    <a:pt x="5025" y="4152"/>
                    <a:pt x="5236" y="4325"/>
                    <a:pt x="5445" y="4325"/>
                  </a:cubicBezTo>
                  <a:cubicBezTo>
                    <a:pt x="5581" y="4325"/>
                    <a:pt x="5716" y="4252"/>
                    <a:pt x="5792" y="4081"/>
                  </a:cubicBezTo>
                  <a:cubicBezTo>
                    <a:pt x="6324" y="2922"/>
                    <a:pt x="7074" y="2427"/>
                    <a:pt x="7786" y="2427"/>
                  </a:cubicBezTo>
                  <a:cubicBezTo>
                    <a:pt x="8869" y="2427"/>
                    <a:pt x="9862" y="3574"/>
                    <a:pt x="9862" y="5281"/>
                  </a:cubicBezTo>
                  <a:cubicBezTo>
                    <a:pt x="9862" y="5526"/>
                    <a:pt x="10039" y="5693"/>
                    <a:pt x="10242" y="5693"/>
                  </a:cubicBezTo>
                  <a:cubicBezTo>
                    <a:pt x="10357" y="5693"/>
                    <a:pt x="10479" y="5640"/>
                    <a:pt x="10583" y="5518"/>
                  </a:cubicBezTo>
                  <a:cubicBezTo>
                    <a:pt x="11395" y="4610"/>
                    <a:pt x="12258" y="3460"/>
                    <a:pt x="13503" y="3077"/>
                  </a:cubicBezTo>
                  <a:cubicBezTo>
                    <a:pt x="13695" y="3021"/>
                    <a:pt x="13861" y="2995"/>
                    <a:pt x="14003" y="2995"/>
                  </a:cubicBezTo>
                  <a:cubicBezTo>
                    <a:pt x="15326" y="2995"/>
                    <a:pt x="14684" y="5186"/>
                    <a:pt x="14511" y="5664"/>
                  </a:cubicBezTo>
                  <a:cubicBezTo>
                    <a:pt x="14224" y="6430"/>
                    <a:pt x="13745" y="7147"/>
                    <a:pt x="13216" y="7722"/>
                  </a:cubicBezTo>
                  <a:cubicBezTo>
                    <a:pt x="12949" y="7992"/>
                    <a:pt x="13202" y="8442"/>
                    <a:pt x="13484" y="8442"/>
                  </a:cubicBezTo>
                  <a:cubicBezTo>
                    <a:pt x="13555" y="8442"/>
                    <a:pt x="13628" y="8414"/>
                    <a:pt x="13695" y="8347"/>
                  </a:cubicBezTo>
                  <a:cubicBezTo>
                    <a:pt x="14895" y="7101"/>
                    <a:pt x="16474" y="4418"/>
                    <a:pt x="15086" y="2835"/>
                  </a:cubicBezTo>
                  <a:cubicBezTo>
                    <a:pt x="14702" y="2399"/>
                    <a:pt x="14274" y="2222"/>
                    <a:pt x="13830" y="2222"/>
                  </a:cubicBezTo>
                  <a:cubicBezTo>
                    <a:pt x="12669" y="2222"/>
                    <a:pt x="11401" y="3434"/>
                    <a:pt x="10533" y="4368"/>
                  </a:cubicBezTo>
                  <a:cubicBezTo>
                    <a:pt x="10232" y="2686"/>
                    <a:pt x="9048" y="1644"/>
                    <a:pt x="7792" y="1644"/>
                  </a:cubicBezTo>
                  <a:cubicBezTo>
                    <a:pt x="7045" y="1644"/>
                    <a:pt x="6272" y="2013"/>
                    <a:pt x="5646" y="2835"/>
                  </a:cubicBezTo>
                  <a:cubicBezTo>
                    <a:pt x="5312" y="1735"/>
                    <a:pt x="4546" y="631"/>
                    <a:pt x="3492" y="202"/>
                  </a:cubicBezTo>
                  <a:cubicBezTo>
                    <a:pt x="3165" y="63"/>
                    <a:pt x="2864" y="0"/>
                    <a:pt x="258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017" name="Google Shape;1017;p31"/>
            <p:cNvGrpSpPr/>
            <p:nvPr/>
          </p:nvGrpSpPr>
          <p:grpSpPr>
            <a:xfrm>
              <a:off x="8301040" y="3656874"/>
              <a:ext cx="877529" cy="1592307"/>
              <a:chOff x="8301040" y="3656874"/>
              <a:chExt cx="877529" cy="1592307"/>
            </a:xfrm>
          </p:grpSpPr>
          <p:sp>
            <p:nvSpPr>
              <p:cNvPr id="1018" name="Google Shape;1018;p31"/>
              <p:cNvSpPr/>
              <p:nvPr/>
            </p:nvSpPr>
            <p:spPr>
              <a:xfrm rot="-712105" flipH="1">
                <a:off x="8406842" y="4113842"/>
                <a:ext cx="571106" cy="1088244"/>
              </a:xfrm>
              <a:custGeom>
                <a:avLst/>
                <a:gdLst/>
                <a:ahLst/>
                <a:cxnLst/>
                <a:rect l="l" t="t" r="r" b="b"/>
                <a:pathLst>
                  <a:path w="24106" h="45934" extrusionOk="0">
                    <a:moveTo>
                      <a:pt x="795" y="1"/>
                    </a:moveTo>
                    <a:cubicBezTo>
                      <a:pt x="386" y="1"/>
                      <a:pt x="0" y="264"/>
                      <a:pt x="25" y="809"/>
                    </a:cubicBezTo>
                    <a:cubicBezTo>
                      <a:pt x="1079" y="17915"/>
                      <a:pt x="11715" y="32959"/>
                      <a:pt x="22398" y="45653"/>
                    </a:cubicBezTo>
                    <a:cubicBezTo>
                      <a:pt x="22572" y="45851"/>
                      <a:pt x="22771" y="45933"/>
                      <a:pt x="22964" y="45933"/>
                    </a:cubicBezTo>
                    <a:cubicBezTo>
                      <a:pt x="23568" y="45933"/>
                      <a:pt x="24106" y="45122"/>
                      <a:pt x="23597" y="44503"/>
                    </a:cubicBezTo>
                    <a:cubicBezTo>
                      <a:pt x="13199" y="32142"/>
                      <a:pt x="2708" y="17436"/>
                      <a:pt x="1700" y="809"/>
                    </a:cubicBezTo>
                    <a:cubicBezTo>
                      <a:pt x="1652" y="276"/>
                      <a:pt x="1212" y="1"/>
                      <a:pt x="79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9" name="Google Shape;1019;p31"/>
              <p:cNvSpPr/>
              <p:nvPr/>
            </p:nvSpPr>
            <p:spPr>
              <a:xfrm rot="-712105" flipH="1">
                <a:off x="8600176" y="3711626"/>
                <a:ext cx="437060" cy="340209"/>
              </a:xfrm>
              <a:custGeom>
                <a:avLst/>
                <a:gdLst/>
                <a:ahLst/>
                <a:cxnLst/>
                <a:rect l="l" t="t" r="r" b="b"/>
                <a:pathLst>
                  <a:path w="18448" h="14360" extrusionOk="0">
                    <a:moveTo>
                      <a:pt x="13789" y="0"/>
                    </a:moveTo>
                    <a:cubicBezTo>
                      <a:pt x="10479" y="0"/>
                      <a:pt x="9761" y="4305"/>
                      <a:pt x="8961" y="6840"/>
                    </a:cubicBezTo>
                    <a:cubicBezTo>
                      <a:pt x="8331" y="4768"/>
                      <a:pt x="7064" y="1089"/>
                      <a:pt x="4649" y="1089"/>
                    </a:cubicBezTo>
                    <a:cubicBezTo>
                      <a:pt x="4494" y="1089"/>
                      <a:pt x="4335" y="1105"/>
                      <a:pt x="4170" y="1136"/>
                    </a:cubicBezTo>
                    <a:cubicBezTo>
                      <a:pt x="1008" y="1807"/>
                      <a:pt x="0" y="4636"/>
                      <a:pt x="337" y="7173"/>
                    </a:cubicBezTo>
                    <a:lnTo>
                      <a:pt x="9153" y="14360"/>
                    </a:lnTo>
                    <a:lnTo>
                      <a:pt x="17919" y="8469"/>
                    </a:lnTo>
                    <a:cubicBezTo>
                      <a:pt x="18448" y="5831"/>
                      <a:pt x="17777" y="707"/>
                      <a:pt x="14615" y="82"/>
                    </a:cubicBezTo>
                    <a:cubicBezTo>
                      <a:pt x="14323" y="27"/>
                      <a:pt x="14048" y="0"/>
                      <a:pt x="1378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0" name="Google Shape;1020;p31"/>
              <p:cNvSpPr/>
              <p:nvPr/>
            </p:nvSpPr>
            <p:spPr>
              <a:xfrm rot="-712105" flipH="1">
                <a:off x="8489327" y="3717608"/>
                <a:ext cx="643650" cy="510267"/>
              </a:xfrm>
              <a:custGeom>
                <a:avLst/>
                <a:gdLst/>
                <a:ahLst/>
                <a:cxnLst/>
                <a:rect l="l" t="t" r="r" b="b"/>
                <a:pathLst>
                  <a:path w="27168" h="21538" extrusionOk="0">
                    <a:moveTo>
                      <a:pt x="21727" y="1"/>
                    </a:moveTo>
                    <a:cubicBezTo>
                      <a:pt x="21334" y="1"/>
                      <a:pt x="20926" y="54"/>
                      <a:pt x="20506" y="169"/>
                    </a:cubicBezTo>
                    <a:cubicBezTo>
                      <a:pt x="17344" y="1031"/>
                      <a:pt x="16482" y="4339"/>
                      <a:pt x="16052" y="7022"/>
                    </a:cubicBezTo>
                    <a:cubicBezTo>
                      <a:pt x="16052" y="4768"/>
                      <a:pt x="15286" y="1273"/>
                      <a:pt x="12794" y="410"/>
                    </a:cubicBezTo>
                    <a:cubicBezTo>
                      <a:pt x="12361" y="252"/>
                      <a:pt x="11981" y="179"/>
                      <a:pt x="11647" y="179"/>
                    </a:cubicBezTo>
                    <a:cubicBezTo>
                      <a:pt x="8953" y="179"/>
                      <a:pt x="9279" y="4880"/>
                      <a:pt x="9153" y="6926"/>
                    </a:cubicBezTo>
                    <a:cubicBezTo>
                      <a:pt x="8130" y="5103"/>
                      <a:pt x="5912" y="3045"/>
                      <a:pt x="3867" y="3045"/>
                    </a:cubicBezTo>
                    <a:cubicBezTo>
                      <a:pt x="2847" y="3045"/>
                      <a:pt x="1869" y="3557"/>
                      <a:pt x="1104" y="4864"/>
                    </a:cubicBezTo>
                    <a:cubicBezTo>
                      <a:pt x="0" y="6735"/>
                      <a:pt x="862" y="9368"/>
                      <a:pt x="1296" y="11284"/>
                    </a:cubicBezTo>
                    <a:cubicBezTo>
                      <a:pt x="2491" y="16317"/>
                      <a:pt x="7858" y="21537"/>
                      <a:pt x="12649" y="21537"/>
                    </a:cubicBezTo>
                    <a:cubicBezTo>
                      <a:pt x="22039" y="21537"/>
                      <a:pt x="27168" y="9559"/>
                      <a:pt x="26497" y="4864"/>
                    </a:cubicBezTo>
                    <a:cubicBezTo>
                      <a:pt x="26204" y="2288"/>
                      <a:pt x="24292" y="1"/>
                      <a:pt x="2172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1" name="Google Shape;1021;p31"/>
              <p:cNvSpPr/>
              <p:nvPr/>
            </p:nvSpPr>
            <p:spPr>
              <a:xfrm rot="-712105" flipH="1">
                <a:off x="8598245" y="3873635"/>
                <a:ext cx="430142" cy="163637"/>
              </a:xfrm>
              <a:custGeom>
                <a:avLst/>
                <a:gdLst/>
                <a:ahLst/>
                <a:cxnLst/>
                <a:rect l="l" t="t" r="r" b="b"/>
                <a:pathLst>
                  <a:path w="18156" h="6907" extrusionOk="0">
                    <a:moveTo>
                      <a:pt x="15087" y="0"/>
                    </a:moveTo>
                    <a:cubicBezTo>
                      <a:pt x="13522" y="0"/>
                      <a:pt x="12474" y="2140"/>
                      <a:pt x="11831" y="3706"/>
                    </a:cubicBezTo>
                    <a:cubicBezTo>
                      <a:pt x="11037" y="2399"/>
                      <a:pt x="9857" y="1728"/>
                      <a:pt x="8744" y="1728"/>
                    </a:cubicBezTo>
                    <a:cubicBezTo>
                      <a:pt x="7573" y="1728"/>
                      <a:pt x="6477" y="2470"/>
                      <a:pt x="5986" y="3993"/>
                    </a:cubicBezTo>
                    <a:cubicBezTo>
                      <a:pt x="5219" y="2939"/>
                      <a:pt x="3974" y="2077"/>
                      <a:pt x="2682" y="1981"/>
                    </a:cubicBezTo>
                    <a:cubicBezTo>
                      <a:pt x="2636" y="1979"/>
                      <a:pt x="2590" y="1978"/>
                      <a:pt x="2545" y="1978"/>
                    </a:cubicBezTo>
                    <a:cubicBezTo>
                      <a:pt x="319" y="1978"/>
                      <a:pt x="1" y="4272"/>
                      <a:pt x="95" y="6101"/>
                    </a:cubicBezTo>
                    <a:cubicBezTo>
                      <a:pt x="118" y="6389"/>
                      <a:pt x="345" y="6533"/>
                      <a:pt x="566" y="6533"/>
                    </a:cubicBezTo>
                    <a:cubicBezTo>
                      <a:pt x="788" y="6533"/>
                      <a:pt x="1003" y="6389"/>
                      <a:pt x="1003" y="6101"/>
                    </a:cubicBezTo>
                    <a:cubicBezTo>
                      <a:pt x="918" y="4695"/>
                      <a:pt x="1061" y="2905"/>
                      <a:pt x="2583" y="2905"/>
                    </a:cubicBezTo>
                    <a:cubicBezTo>
                      <a:pt x="2770" y="2905"/>
                      <a:pt x="2977" y="2931"/>
                      <a:pt x="3207" y="2989"/>
                    </a:cubicBezTo>
                    <a:cubicBezTo>
                      <a:pt x="4311" y="3323"/>
                      <a:pt x="5365" y="4331"/>
                      <a:pt x="5794" y="5335"/>
                    </a:cubicBezTo>
                    <a:cubicBezTo>
                      <a:pt x="5884" y="5558"/>
                      <a:pt x="6066" y="5667"/>
                      <a:pt x="6241" y="5667"/>
                    </a:cubicBezTo>
                    <a:cubicBezTo>
                      <a:pt x="6442" y="5667"/>
                      <a:pt x="6632" y="5522"/>
                      <a:pt x="6657" y="5239"/>
                    </a:cubicBezTo>
                    <a:cubicBezTo>
                      <a:pt x="6778" y="3419"/>
                      <a:pt x="7711" y="2593"/>
                      <a:pt x="8747" y="2593"/>
                    </a:cubicBezTo>
                    <a:cubicBezTo>
                      <a:pt x="9783" y="2593"/>
                      <a:pt x="10921" y="3420"/>
                      <a:pt x="11448" y="4906"/>
                    </a:cubicBezTo>
                    <a:cubicBezTo>
                      <a:pt x="11521" y="5120"/>
                      <a:pt x="11701" y="5228"/>
                      <a:pt x="11881" y="5228"/>
                    </a:cubicBezTo>
                    <a:cubicBezTo>
                      <a:pt x="12060" y="5228"/>
                      <a:pt x="12239" y="5120"/>
                      <a:pt x="12310" y="4906"/>
                    </a:cubicBezTo>
                    <a:cubicBezTo>
                      <a:pt x="12839" y="3610"/>
                      <a:pt x="13318" y="2031"/>
                      <a:pt x="14514" y="1169"/>
                    </a:cubicBezTo>
                    <a:cubicBezTo>
                      <a:pt x="14841" y="919"/>
                      <a:pt x="15115" y="815"/>
                      <a:pt x="15345" y="815"/>
                    </a:cubicBezTo>
                    <a:cubicBezTo>
                      <a:pt x="16397" y="815"/>
                      <a:pt x="16527" y="3005"/>
                      <a:pt x="16527" y="3514"/>
                    </a:cubicBezTo>
                    <a:cubicBezTo>
                      <a:pt x="16527" y="4427"/>
                      <a:pt x="16335" y="5385"/>
                      <a:pt x="15952" y="6197"/>
                    </a:cubicBezTo>
                    <a:cubicBezTo>
                      <a:pt x="15819" y="6564"/>
                      <a:pt x="16146" y="6906"/>
                      <a:pt x="16423" y="6906"/>
                    </a:cubicBezTo>
                    <a:cubicBezTo>
                      <a:pt x="16546" y="6906"/>
                      <a:pt x="16659" y="6839"/>
                      <a:pt x="16718" y="6676"/>
                    </a:cubicBezTo>
                    <a:cubicBezTo>
                      <a:pt x="17535" y="4856"/>
                      <a:pt x="18156" y="1406"/>
                      <a:pt x="16047" y="256"/>
                    </a:cubicBezTo>
                    <a:cubicBezTo>
                      <a:pt x="15708" y="79"/>
                      <a:pt x="15388" y="0"/>
                      <a:pt x="1508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Background 1">
  <p:cSld name="CUSTOM_9_1">
    <p:spTree>
      <p:nvGrpSpPr>
        <p:cNvPr id="1" name="Shape 1022"/>
        <p:cNvGrpSpPr/>
        <p:nvPr/>
      </p:nvGrpSpPr>
      <p:grpSpPr>
        <a:xfrm>
          <a:off x="0" y="0"/>
          <a:ext cx="0" cy="0"/>
          <a:chOff x="0" y="0"/>
          <a:chExt cx="0" cy="0"/>
        </a:xfrm>
      </p:grpSpPr>
      <p:sp>
        <p:nvSpPr>
          <p:cNvPr id="1023" name="Google Shape;1023;p32"/>
          <p:cNvSpPr/>
          <p:nvPr/>
        </p:nvSpPr>
        <p:spPr>
          <a:xfrm>
            <a:off x="5129121" y="2202050"/>
            <a:ext cx="4014800" cy="2941429"/>
          </a:xfrm>
          <a:custGeom>
            <a:avLst/>
            <a:gdLst/>
            <a:ahLst/>
            <a:cxnLst/>
            <a:rect l="l" t="t" r="r" b="b"/>
            <a:pathLst>
              <a:path w="175204" h="159882" extrusionOk="0">
                <a:moveTo>
                  <a:pt x="175203" y="0"/>
                </a:moveTo>
                <a:cubicBezTo>
                  <a:pt x="173022" y="14524"/>
                  <a:pt x="146846" y="45412"/>
                  <a:pt x="135840" y="55228"/>
                </a:cubicBezTo>
                <a:cubicBezTo>
                  <a:pt x="120023" y="69407"/>
                  <a:pt x="101235" y="77982"/>
                  <a:pt x="81405" y="84577"/>
                </a:cubicBezTo>
                <a:cubicBezTo>
                  <a:pt x="59294" y="91863"/>
                  <a:pt x="39166" y="98459"/>
                  <a:pt x="22357" y="114966"/>
                </a:cubicBezTo>
                <a:cubicBezTo>
                  <a:pt x="14080" y="123195"/>
                  <a:pt x="6493" y="131774"/>
                  <a:pt x="2876" y="142681"/>
                </a:cubicBezTo>
                <a:cubicBezTo>
                  <a:pt x="893" y="148380"/>
                  <a:pt x="544" y="154131"/>
                  <a:pt x="1" y="159882"/>
                </a:cubicBezTo>
                <a:lnTo>
                  <a:pt x="92161" y="159882"/>
                </a:lnTo>
                <a:cubicBezTo>
                  <a:pt x="91566" y="157304"/>
                  <a:pt x="91419" y="154627"/>
                  <a:pt x="91665" y="151902"/>
                </a:cubicBezTo>
                <a:cubicBezTo>
                  <a:pt x="92954" y="137723"/>
                  <a:pt x="100541" y="127808"/>
                  <a:pt x="110457" y="118587"/>
                </a:cubicBezTo>
                <a:cubicBezTo>
                  <a:pt x="122652" y="107033"/>
                  <a:pt x="138168" y="99450"/>
                  <a:pt x="150066" y="87552"/>
                </a:cubicBezTo>
                <a:cubicBezTo>
                  <a:pt x="152049" y="85569"/>
                  <a:pt x="173764" y="66532"/>
                  <a:pt x="175203" y="64549"/>
                </a:cubicBezTo>
                <a:lnTo>
                  <a:pt x="175203" y="0"/>
                </a:lnTo>
                <a:close/>
              </a:path>
            </a:pathLst>
          </a:custGeom>
          <a:solidFill>
            <a:srgbClr val="64A532">
              <a:alpha val="100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024" name="Google Shape;1024;p32"/>
          <p:cNvGrpSpPr/>
          <p:nvPr/>
        </p:nvGrpSpPr>
        <p:grpSpPr>
          <a:xfrm>
            <a:off x="7465411" y="3494364"/>
            <a:ext cx="1678473" cy="2061325"/>
            <a:chOff x="5750770" y="1829044"/>
            <a:chExt cx="3309946" cy="4064929"/>
          </a:xfrm>
        </p:grpSpPr>
        <p:sp>
          <p:nvSpPr>
            <p:cNvPr id="1025" name="Google Shape;1025;p32"/>
            <p:cNvSpPr/>
            <p:nvPr/>
          </p:nvSpPr>
          <p:spPr>
            <a:xfrm flipH="1">
              <a:off x="5750770" y="1829044"/>
              <a:ext cx="2537749" cy="2537717"/>
            </a:xfrm>
            <a:custGeom>
              <a:avLst/>
              <a:gdLst/>
              <a:ahLst/>
              <a:cxnLst/>
              <a:rect l="l" t="t" r="r" b="b"/>
              <a:pathLst>
                <a:path w="79747" h="79746" extrusionOk="0">
                  <a:moveTo>
                    <a:pt x="39876" y="0"/>
                  </a:moveTo>
                  <a:cubicBezTo>
                    <a:pt x="17868" y="0"/>
                    <a:pt x="1" y="17867"/>
                    <a:pt x="1" y="39875"/>
                  </a:cubicBezTo>
                  <a:cubicBezTo>
                    <a:pt x="1" y="61882"/>
                    <a:pt x="17868" y="79746"/>
                    <a:pt x="39876" y="79746"/>
                  </a:cubicBezTo>
                  <a:cubicBezTo>
                    <a:pt x="61883" y="79746"/>
                    <a:pt x="79747" y="61882"/>
                    <a:pt x="79747" y="39875"/>
                  </a:cubicBezTo>
                  <a:cubicBezTo>
                    <a:pt x="79747" y="17867"/>
                    <a:pt x="61883" y="0"/>
                    <a:pt x="3987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6" name="Google Shape;1026;p32"/>
            <p:cNvSpPr/>
            <p:nvPr/>
          </p:nvSpPr>
          <p:spPr>
            <a:xfrm flipH="1">
              <a:off x="6010350" y="1863635"/>
              <a:ext cx="1832085" cy="1832085"/>
            </a:xfrm>
            <a:custGeom>
              <a:avLst/>
              <a:gdLst/>
              <a:ahLst/>
              <a:cxnLst/>
              <a:rect l="l" t="t" r="r" b="b"/>
              <a:pathLst>
                <a:path w="57572" h="57572" extrusionOk="0">
                  <a:moveTo>
                    <a:pt x="28786" y="1"/>
                  </a:moveTo>
                  <a:cubicBezTo>
                    <a:pt x="12887" y="1"/>
                    <a:pt x="1" y="12887"/>
                    <a:pt x="1" y="28786"/>
                  </a:cubicBezTo>
                  <a:cubicBezTo>
                    <a:pt x="1" y="44685"/>
                    <a:pt x="12887" y="57572"/>
                    <a:pt x="28786" y="57572"/>
                  </a:cubicBezTo>
                  <a:cubicBezTo>
                    <a:pt x="44685" y="57572"/>
                    <a:pt x="57572" y="44685"/>
                    <a:pt x="57572" y="28786"/>
                  </a:cubicBezTo>
                  <a:cubicBezTo>
                    <a:pt x="57572" y="12887"/>
                    <a:pt x="44685" y="1"/>
                    <a:pt x="28786"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7" name="Google Shape;1027;p32"/>
            <p:cNvSpPr/>
            <p:nvPr/>
          </p:nvSpPr>
          <p:spPr>
            <a:xfrm flipH="1">
              <a:off x="6425773" y="1863635"/>
              <a:ext cx="339578" cy="276792"/>
            </a:xfrm>
            <a:custGeom>
              <a:avLst/>
              <a:gdLst/>
              <a:ahLst/>
              <a:cxnLst/>
              <a:rect l="l" t="t" r="r" b="b"/>
              <a:pathLst>
                <a:path w="10671" h="8698" extrusionOk="0">
                  <a:moveTo>
                    <a:pt x="1255" y="1"/>
                  </a:moveTo>
                  <a:cubicBezTo>
                    <a:pt x="1383" y="463"/>
                    <a:pt x="1255" y="881"/>
                    <a:pt x="921" y="1216"/>
                  </a:cubicBezTo>
                  <a:cubicBezTo>
                    <a:pt x="837" y="1300"/>
                    <a:pt x="753" y="1340"/>
                    <a:pt x="797" y="1467"/>
                  </a:cubicBezTo>
                  <a:cubicBezTo>
                    <a:pt x="837" y="1551"/>
                    <a:pt x="964" y="1551"/>
                    <a:pt x="1048" y="1551"/>
                  </a:cubicBezTo>
                  <a:cubicBezTo>
                    <a:pt x="1080" y="1546"/>
                    <a:pt x="1110" y="1544"/>
                    <a:pt x="1141" y="1544"/>
                  </a:cubicBezTo>
                  <a:cubicBezTo>
                    <a:pt x="1386" y="1544"/>
                    <a:pt x="1582" y="1693"/>
                    <a:pt x="1841" y="1842"/>
                  </a:cubicBezTo>
                  <a:cubicBezTo>
                    <a:pt x="1506" y="1885"/>
                    <a:pt x="1215" y="1969"/>
                    <a:pt x="921" y="2009"/>
                  </a:cubicBezTo>
                  <a:cubicBezTo>
                    <a:pt x="629" y="2053"/>
                    <a:pt x="713" y="2304"/>
                    <a:pt x="713" y="2471"/>
                  </a:cubicBezTo>
                  <a:cubicBezTo>
                    <a:pt x="713" y="2606"/>
                    <a:pt x="761" y="2644"/>
                    <a:pt x="825" y="2644"/>
                  </a:cubicBezTo>
                  <a:cubicBezTo>
                    <a:pt x="880" y="2644"/>
                    <a:pt x="947" y="2615"/>
                    <a:pt x="1004" y="2595"/>
                  </a:cubicBezTo>
                  <a:cubicBezTo>
                    <a:pt x="1172" y="2555"/>
                    <a:pt x="1339" y="2511"/>
                    <a:pt x="1466" y="2471"/>
                  </a:cubicBezTo>
                  <a:cubicBezTo>
                    <a:pt x="1550" y="2471"/>
                    <a:pt x="1634" y="2471"/>
                    <a:pt x="1634" y="2511"/>
                  </a:cubicBezTo>
                  <a:cubicBezTo>
                    <a:pt x="1674" y="2555"/>
                    <a:pt x="1634" y="2638"/>
                    <a:pt x="1634" y="2722"/>
                  </a:cubicBezTo>
                  <a:cubicBezTo>
                    <a:pt x="1550" y="2846"/>
                    <a:pt x="1423" y="2846"/>
                    <a:pt x="1299" y="2846"/>
                  </a:cubicBezTo>
                  <a:cubicBezTo>
                    <a:pt x="1004" y="2890"/>
                    <a:pt x="797" y="3057"/>
                    <a:pt x="586" y="3264"/>
                  </a:cubicBezTo>
                  <a:cubicBezTo>
                    <a:pt x="211" y="3683"/>
                    <a:pt x="168" y="4101"/>
                    <a:pt x="127" y="4563"/>
                  </a:cubicBezTo>
                  <a:cubicBezTo>
                    <a:pt x="0" y="5735"/>
                    <a:pt x="168" y="6863"/>
                    <a:pt x="629" y="7950"/>
                  </a:cubicBezTo>
                  <a:cubicBezTo>
                    <a:pt x="664" y="8022"/>
                    <a:pt x="701" y="8127"/>
                    <a:pt x="790" y="8127"/>
                  </a:cubicBezTo>
                  <a:cubicBezTo>
                    <a:pt x="804" y="8127"/>
                    <a:pt x="820" y="8124"/>
                    <a:pt x="837" y="8118"/>
                  </a:cubicBezTo>
                  <a:cubicBezTo>
                    <a:pt x="1299" y="8118"/>
                    <a:pt x="1634" y="8369"/>
                    <a:pt x="1968" y="8580"/>
                  </a:cubicBezTo>
                  <a:cubicBezTo>
                    <a:pt x="2102" y="8660"/>
                    <a:pt x="2275" y="8698"/>
                    <a:pt x="2456" y="8698"/>
                  </a:cubicBezTo>
                  <a:cubicBezTo>
                    <a:pt x="2840" y="8698"/>
                    <a:pt x="3260" y="8529"/>
                    <a:pt x="3431" y="8245"/>
                  </a:cubicBezTo>
                  <a:cubicBezTo>
                    <a:pt x="3933" y="7532"/>
                    <a:pt x="4519" y="6863"/>
                    <a:pt x="5148" y="6277"/>
                  </a:cubicBezTo>
                  <a:cubicBezTo>
                    <a:pt x="5272" y="6153"/>
                    <a:pt x="5399" y="6069"/>
                    <a:pt x="5483" y="5902"/>
                  </a:cubicBezTo>
                  <a:cubicBezTo>
                    <a:pt x="5607" y="5484"/>
                    <a:pt x="5985" y="5316"/>
                    <a:pt x="6360" y="5233"/>
                  </a:cubicBezTo>
                  <a:cubicBezTo>
                    <a:pt x="6862" y="5065"/>
                    <a:pt x="7407" y="4981"/>
                    <a:pt x="7950" y="4898"/>
                  </a:cubicBezTo>
                  <a:cubicBezTo>
                    <a:pt x="8495" y="4771"/>
                    <a:pt x="8997" y="4603"/>
                    <a:pt x="9456" y="4269"/>
                  </a:cubicBezTo>
                  <a:cubicBezTo>
                    <a:pt x="9791" y="4018"/>
                    <a:pt x="10125" y="3726"/>
                    <a:pt x="10587" y="3599"/>
                  </a:cubicBezTo>
                  <a:cubicBezTo>
                    <a:pt x="10627" y="3599"/>
                    <a:pt x="10627" y="3559"/>
                    <a:pt x="10671" y="3559"/>
                  </a:cubicBezTo>
                  <a:cubicBezTo>
                    <a:pt x="7742" y="2009"/>
                    <a:pt x="4562" y="798"/>
                    <a:pt x="125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8" name="Google Shape;1028;p32"/>
            <p:cNvSpPr/>
            <p:nvPr/>
          </p:nvSpPr>
          <p:spPr>
            <a:xfrm flipH="1">
              <a:off x="5750790" y="2348287"/>
              <a:ext cx="624421" cy="1175746"/>
            </a:xfrm>
            <a:custGeom>
              <a:avLst/>
              <a:gdLst/>
              <a:ahLst/>
              <a:cxnLst/>
              <a:rect l="l" t="t" r="r" b="b"/>
              <a:pathLst>
                <a:path w="19622" h="36947" extrusionOk="0">
                  <a:moveTo>
                    <a:pt x="11883" y="0"/>
                  </a:moveTo>
                  <a:cubicBezTo>
                    <a:pt x="11756" y="84"/>
                    <a:pt x="11589" y="168"/>
                    <a:pt x="11421" y="252"/>
                  </a:cubicBezTo>
                  <a:cubicBezTo>
                    <a:pt x="11293" y="315"/>
                    <a:pt x="11178" y="343"/>
                    <a:pt x="11070" y="343"/>
                  </a:cubicBezTo>
                  <a:cubicBezTo>
                    <a:pt x="10895" y="343"/>
                    <a:pt x="10740" y="271"/>
                    <a:pt x="10585" y="168"/>
                  </a:cubicBezTo>
                  <a:cubicBezTo>
                    <a:pt x="10517" y="100"/>
                    <a:pt x="10477" y="32"/>
                    <a:pt x="10397" y="32"/>
                  </a:cubicBezTo>
                  <a:cubicBezTo>
                    <a:pt x="10378" y="32"/>
                    <a:pt x="10358" y="36"/>
                    <a:pt x="10334" y="44"/>
                  </a:cubicBezTo>
                  <a:cubicBezTo>
                    <a:pt x="10377" y="211"/>
                    <a:pt x="10417" y="335"/>
                    <a:pt x="10461" y="503"/>
                  </a:cubicBezTo>
                  <a:cubicBezTo>
                    <a:pt x="10491" y="660"/>
                    <a:pt x="10498" y="815"/>
                    <a:pt x="10362" y="815"/>
                  </a:cubicBezTo>
                  <a:cubicBezTo>
                    <a:pt x="10315" y="815"/>
                    <a:pt x="10252" y="796"/>
                    <a:pt x="10166" y="754"/>
                  </a:cubicBezTo>
                  <a:cubicBezTo>
                    <a:pt x="9990" y="678"/>
                    <a:pt x="9797" y="664"/>
                    <a:pt x="9598" y="664"/>
                  </a:cubicBezTo>
                  <a:cubicBezTo>
                    <a:pt x="9469" y="664"/>
                    <a:pt x="9337" y="670"/>
                    <a:pt x="9206" y="670"/>
                  </a:cubicBezTo>
                  <a:cubicBezTo>
                    <a:pt x="8995" y="670"/>
                    <a:pt x="8827" y="797"/>
                    <a:pt x="8787" y="1048"/>
                  </a:cubicBezTo>
                  <a:cubicBezTo>
                    <a:pt x="8744" y="1256"/>
                    <a:pt x="8911" y="1299"/>
                    <a:pt x="9122" y="1383"/>
                  </a:cubicBezTo>
                  <a:cubicBezTo>
                    <a:pt x="9457" y="1550"/>
                    <a:pt x="9915" y="1674"/>
                    <a:pt x="10126" y="2009"/>
                  </a:cubicBezTo>
                  <a:cubicBezTo>
                    <a:pt x="10501" y="2595"/>
                    <a:pt x="10752" y="3264"/>
                    <a:pt x="10417" y="3977"/>
                  </a:cubicBezTo>
                  <a:cubicBezTo>
                    <a:pt x="10293" y="4268"/>
                    <a:pt x="10126" y="4395"/>
                    <a:pt x="9831" y="4395"/>
                  </a:cubicBezTo>
                  <a:cubicBezTo>
                    <a:pt x="9692" y="4403"/>
                    <a:pt x="9551" y="4406"/>
                    <a:pt x="9409" y="4406"/>
                  </a:cubicBezTo>
                  <a:cubicBezTo>
                    <a:pt x="8786" y="4406"/>
                    <a:pt x="8145" y="4344"/>
                    <a:pt x="7532" y="4312"/>
                  </a:cubicBezTo>
                  <a:cubicBezTo>
                    <a:pt x="7276" y="4285"/>
                    <a:pt x="7051" y="4180"/>
                    <a:pt x="6819" y="4180"/>
                  </a:cubicBezTo>
                  <a:cubicBezTo>
                    <a:pt x="6672" y="4180"/>
                    <a:pt x="6522" y="4222"/>
                    <a:pt x="6360" y="4352"/>
                  </a:cubicBezTo>
                  <a:cubicBezTo>
                    <a:pt x="6150" y="4519"/>
                    <a:pt x="6026" y="4603"/>
                    <a:pt x="6066" y="4814"/>
                  </a:cubicBezTo>
                  <a:cubicBezTo>
                    <a:pt x="6277" y="5523"/>
                    <a:pt x="6193" y="6193"/>
                    <a:pt x="5858" y="6862"/>
                  </a:cubicBezTo>
                  <a:cubicBezTo>
                    <a:pt x="5691" y="7157"/>
                    <a:pt x="5607" y="7491"/>
                    <a:pt x="5858" y="7826"/>
                  </a:cubicBezTo>
                  <a:cubicBezTo>
                    <a:pt x="5982" y="7993"/>
                    <a:pt x="6026" y="8201"/>
                    <a:pt x="5942" y="8412"/>
                  </a:cubicBezTo>
                  <a:cubicBezTo>
                    <a:pt x="5834" y="8658"/>
                    <a:pt x="5909" y="8756"/>
                    <a:pt x="6086" y="8756"/>
                  </a:cubicBezTo>
                  <a:cubicBezTo>
                    <a:pt x="6119" y="8756"/>
                    <a:pt x="6154" y="8753"/>
                    <a:pt x="6193" y="8747"/>
                  </a:cubicBezTo>
                  <a:cubicBezTo>
                    <a:pt x="6317" y="8747"/>
                    <a:pt x="6444" y="8703"/>
                    <a:pt x="6568" y="8663"/>
                  </a:cubicBezTo>
                  <a:cubicBezTo>
                    <a:pt x="6663" y="8622"/>
                    <a:pt x="6754" y="8598"/>
                    <a:pt x="6837" y="8598"/>
                  </a:cubicBezTo>
                  <a:cubicBezTo>
                    <a:pt x="7012" y="8598"/>
                    <a:pt x="7154" y="8700"/>
                    <a:pt x="7237" y="8954"/>
                  </a:cubicBezTo>
                  <a:cubicBezTo>
                    <a:pt x="7321" y="9121"/>
                    <a:pt x="7405" y="9289"/>
                    <a:pt x="7572" y="9416"/>
                  </a:cubicBezTo>
                  <a:cubicBezTo>
                    <a:pt x="7616" y="9456"/>
                    <a:pt x="7656" y="9540"/>
                    <a:pt x="7616" y="9624"/>
                  </a:cubicBezTo>
                  <a:cubicBezTo>
                    <a:pt x="7321" y="10169"/>
                    <a:pt x="7154" y="10755"/>
                    <a:pt x="6528" y="11090"/>
                  </a:cubicBezTo>
                  <a:cubicBezTo>
                    <a:pt x="6360" y="11173"/>
                    <a:pt x="6150" y="11297"/>
                    <a:pt x="5982" y="11424"/>
                  </a:cubicBezTo>
                  <a:cubicBezTo>
                    <a:pt x="5356" y="11926"/>
                    <a:pt x="5022" y="12552"/>
                    <a:pt x="5145" y="13389"/>
                  </a:cubicBezTo>
                  <a:cubicBezTo>
                    <a:pt x="5189" y="13516"/>
                    <a:pt x="5189" y="13600"/>
                    <a:pt x="5105" y="13684"/>
                  </a:cubicBezTo>
                  <a:cubicBezTo>
                    <a:pt x="4560" y="14226"/>
                    <a:pt x="4101" y="14855"/>
                    <a:pt x="3304" y="15022"/>
                  </a:cubicBezTo>
                  <a:cubicBezTo>
                    <a:pt x="3181" y="15063"/>
                    <a:pt x="3097" y="15146"/>
                    <a:pt x="3053" y="15274"/>
                  </a:cubicBezTo>
                  <a:cubicBezTo>
                    <a:pt x="2886" y="15608"/>
                    <a:pt x="2595" y="15899"/>
                    <a:pt x="2344" y="16150"/>
                  </a:cubicBezTo>
                  <a:cubicBezTo>
                    <a:pt x="2093" y="16402"/>
                    <a:pt x="1882" y="16653"/>
                    <a:pt x="1925" y="17031"/>
                  </a:cubicBezTo>
                  <a:cubicBezTo>
                    <a:pt x="1966" y="17198"/>
                    <a:pt x="1842" y="17238"/>
                    <a:pt x="1758" y="17365"/>
                  </a:cubicBezTo>
                  <a:cubicBezTo>
                    <a:pt x="1547" y="17617"/>
                    <a:pt x="1172" y="17700"/>
                    <a:pt x="1129" y="18119"/>
                  </a:cubicBezTo>
                  <a:cubicBezTo>
                    <a:pt x="1089" y="18577"/>
                    <a:pt x="878" y="18955"/>
                    <a:pt x="587" y="19290"/>
                  </a:cubicBezTo>
                  <a:cubicBezTo>
                    <a:pt x="419" y="19498"/>
                    <a:pt x="419" y="19749"/>
                    <a:pt x="587" y="20000"/>
                  </a:cubicBezTo>
                  <a:cubicBezTo>
                    <a:pt x="670" y="20127"/>
                    <a:pt x="754" y="20334"/>
                    <a:pt x="838" y="20502"/>
                  </a:cubicBezTo>
                  <a:cubicBezTo>
                    <a:pt x="921" y="20585"/>
                    <a:pt x="961" y="20669"/>
                    <a:pt x="878" y="20713"/>
                  </a:cubicBezTo>
                  <a:cubicBezTo>
                    <a:pt x="670" y="20880"/>
                    <a:pt x="754" y="21047"/>
                    <a:pt x="838" y="21215"/>
                  </a:cubicBezTo>
                  <a:cubicBezTo>
                    <a:pt x="921" y="21339"/>
                    <a:pt x="921" y="21506"/>
                    <a:pt x="961" y="21633"/>
                  </a:cubicBezTo>
                  <a:cubicBezTo>
                    <a:pt x="1045" y="22259"/>
                    <a:pt x="710" y="22805"/>
                    <a:pt x="587" y="23390"/>
                  </a:cubicBezTo>
                  <a:cubicBezTo>
                    <a:pt x="543" y="23641"/>
                    <a:pt x="503" y="23892"/>
                    <a:pt x="208" y="24016"/>
                  </a:cubicBezTo>
                  <a:cubicBezTo>
                    <a:pt x="85" y="24100"/>
                    <a:pt x="1" y="24267"/>
                    <a:pt x="168" y="24394"/>
                  </a:cubicBezTo>
                  <a:cubicBezTo>
                    <a:pt x="587" y="24686"/>
                    <a:pt x="543" y="25020"/>
                    <a:pt x="419" y="25399"/>
                  </a:cubicBezTo>
                  <a:cubicBezTo>
                    <a:pt x="336" y="25690"/>
                    <a:pt x="670" y="26359"/>
                    <a:pt x="961" y="26486"/>
                  </a:cubicBezTo>
                  <a:cubicBezTo>
                    <a:pt x="1798" y="26861"/>
                    <a:pt x="2260" y="27574"/>
                    <a:pt x="2551" y="28411"/>
                  </a:cubicBezTo>
                  <a:cubicBezTo>
                    <a:pt x="2719" y="28786"/>
                    <a:pt x="2802" y="29121"/>
                    <a:pt x="3137" y="29415"/>
                  </a:cubicBezTo>
                  <a:cubicBezTo>
                    <a:pt x="3934" y="30085"/>
                    <a:pt x="4811" y="30587"/>
                    <a:pt x="5607" y="31213"/>
                  </a:cubicBezTo>
                  <a:cubicBezTo>
                    <a:pt x="5740" y="31324"/>
                    <a:pt x="5861" y="31377"/>
                    <a:pt x="5988" y="31377"/>
                  </a:cubicBezTo>
                  <a:cubicBezTo>
                    <a:pt x="6102" y="31377"/>
                    <a:pt x="6222" y="31335"/>
                    <a:pt x="6360" y="31256"/>
                  </a:cubicBezTo>
                  <a:cubicBezTo>
                    <a:pt x="6877" y="30969"/>
                    <a:pt x="7413" y="30858"/>
                    <a:pt x="7969" y="30858"/>
                  </a:cubicBezTo>
                  <a:cubicBezTo>
                    <a:pt x="8223" y="30858"/>
                    <a:pt x="8481" y="30882"/>
                    <a:pt x="8744" y="30921"/>
                  </a:cubicBezTo>
                  <a:cubicBezTo>
                    <a:pt x="8988" y="30976"/>
                    <a:pt x="9232" y="31082"/>
                    <a:pt x="9487" y="31082"/>
                  </a:cubicBezTo>
                  <a:cubicBezTo>
                    <a:pt x="9625" y="31082"/>
                    <a:pt x="9768" y="31050"/>
                    <a:pt x="9915" y="30962"/>
                  </a:cubicBezTo>
                  <a:cubicBezTo>
                    <a:pt x="10082" y="30838"/>
                    <a:pt x="10293" y="30754"/>
                    <a:pt x="10461" y="30670"/>
                  </a:cubicBezTo>
                  <a:cubicBezTo>
                    <a:pt x="11087" y="30356"/>
                    <a:pt x="11683" y="30044"/>
                    <a:pt x="12347" y="30044"/>
                  </a:cubicBezTo>
                  <a:cubicBezTo>
                    <a:pt x="12482" y="30044"/>
                    <a:pt x="12619" y="30056"/>
                    <a:pt x="12760" y="30085"/>
                  </a:cubicBezTo>
                  <a:lnTo>
                    <a:pt x="12844" y="30085"/>
                  </a:lnTo>
                  <a:cubicBezTo>
                    <a:pt x="13306" y="30125"/>
                    <a:pt x="13681" y="30252"/>
                    <a:pt x="13848" y="30711"/>
                  </a:cubicBezTo>
                  <a:cubicBezTo>
                    <a:pt x="13975" y="30921"/>
                    <a:pt x="14059" y="31129"/>
                    <a:pt x="14183" y="31380"/>
                  </a:cubicBezTo>
                  <a:cubicBezTo>
                    <a:pt x="14246" y="31476"/>
                    <a:pt x="14286" y="31522"/>
                    <a:pt x="14373" y="31522"/>
                  </a:cubicBezTo>
                  <a:cubicBezTo>
                    <a:pt x="14402" y="31522"/>
                    <a:pt x="14436" y="31517"/>
                    <a:pt x="14477" y="31507"/>
                  </a:cubicBezTo>
                  <a:cubicBezTo>
                    <a:pt x="14707" y="31485"/>
                    <a:pt x="14926" y="31475"/>
                    <a:pt x="15145" y="31475"/>
                  </a:cubicBezTo>
                  <a:cubicBezTo>
                    <a:pt x="15365" y="31475"/>
                    <a:pt x="15585" y="31485"/>
                    <a:pt x="15816" y="31507"/>
                  </a:cubicBezTo>
                  <a:cubicBezTo>
                    <a:pt x="16107" y="31507"/>
                    <a:pt x="16693" y="32009"/>
                    <a:pt x="16653" y="32217"/>
                  </a:cubicBezTo>
                  <a:cubicBezTo>
                    <a:pt x="16526" y="32886"/>
                    <a:pt x="16653" y="33639"/>
                    <a:pt x="16275" y="34269"/>
                  </a:cubicBezTo>
                  <a:cubicBezTo>
                    <a:pt x="15940" y="34811"/>
                    <a:pt x="16107" y="35229"/>
                    <a:pt x="16442" y="35731"/>
                  </a:cubicBezTo>
                  <a:cubicBezTo>
                    <a:pt x="16737" y="36150"/>
                    <a:pt x="17028" y="36528"/>
                    <a:pt x="17279" y="36946"/>
                  </a:cubicBezTo>
                  <a:cubicBezTo>
                    <a:pt x="18785" y="32762"/>
                    <a:pt x="19622" y="28244"/>
                    <a:pt x="19622" y="23558"/>
                  </a:cubicBezTo>
                  <a:cubicBezTo>
                    <a:pt x="19622" y="19374"/>
                    <a:pt x="18952" y="15314"/>
                    <a:pt x="17781" y="11548"/>
                  </a:cubicBezTo>
                  <a:cubicBezTo>
                    <a:pt x="17697" y="11508"/>
                    <a:pt x="17614" y="11424"/>
                    <a:pt x="17530" y="11381"/>
                  </a:cubicBezTo>
                  <a:cubicBezTo>
                    <a:pt x="17406" y="11213"/>
                    <a:pt x="17239" y="11046"/>
                    <a:pt x="17028" y="11006"/>
                  </a:cubicBezTo>
                  <a:cubicBezTo>
                    <a:pt x="16820" y="10922"/>
                    <a:pt x="16820" y="10795"/>
                    <a:pt x="16944" y="10628"/>
                  </a:cubicBezTo>
                  <a:cubicBezTo>
                    <a:pt x="17071" y="10420"/>
                    <a:pt x="17195" y="10209"/>
                    <a:pt x="17239" y="9958"/>
                  </a:cubicBezTo>
                  <a:cubicBezTo>
                    <a:pt x="17071" y="9540"/>
                    <a:pt x="16944" y="9165"/>
                    <a:pt x="16777" y="8787"/>
                  </a:cubicBezTo>
                  <a:cubicBezTo>
                    <a:pt x="16681" y="8626"/>
                    <a:pt x="16509" y="8564"/>
                    <a:pt x="16262" y="8564"/>
                  </a:cubicBezTo>
                  <a:cubicBezTo>
                    <a:pt x="16189" y="8564"/>
                    <a:pt x="16110" y="8569"/>
                    <a:pt x="16024" y="8579"/>
                  </a:cubicBezTo>
                  <a:cubicBezTo>
                    <a:pt x="15649" y="8663"/>
                    <a:pt x="15230" y="8663"/>
                    <a:pt x="14852" y="8663"/>
                  </a:cubicBezTo>
                  <a:cubicBezTo>
                    <a:pt x="14685" y="8663"/>
                    <a:pt x="14517" y="8663"/>
                    <a:pt x="14394" y="8747"/>
                  </a:cubicBezTo>
                  <a:cubicBezTo>
                    <a:pt x="14039" y="9000"/>
                    <a:pt x="13654" y="9038"/>
                    <a:pt x="13266" y="9038"/>
                  </a:cubicBezTo>
                  <a:cubicBezTo>
                    <a:pt x="13095" y="9038"/>
                    <a:pt x="12923" y="9031"/>
                    <a:pt x="12753" y="9031"/>
                  </a:cubicBezTo>
                  <a:cubicBezTo>
                    <a:pt x="12671" y="9031"/>
                    <a:pt x="12590" y="9033"/>
                    <a:pt x="12509" y="9038"/>
                  </a:cubicBezTo>
                  <a:cubicBezTo>
                    <a:pt x="11840" y="9121"/>
                    <a:pt x="11130" y="9081"/>
                    <a:pt x="10628" y="9583"/>
                  </a:cubicBezTo>
                  <a:cubicBezTo>
                    <a:pt x="10278" y="9931"/>
                    <a:pt x="9930" y="10159"/>
                    <a:pt x="9491" y="10159"/>
                  </a:cubicBezTo>
                  <a:cubicBezTo>
                    <a:pt x="9350" y="10159"/>
                    <a:pt x="9200" y="10136"/>
                    <a:pt x="9038" y="10085"/>
                  </a:cubicBezTo>
                  <a:cubicBezTo>
                    <a:pt x="8992" y="10067"/>
                    <a:pt x="8942" y="10061"/>
                    <a:pt x="8890" y="10061"/>
                  </a:cubicBezTo>
                  <a:cubicBezTo>
                    <a:pt x="8774" y="10061"/>
                    <a:pt x="8645" y="10092"/>
                    <a:pt x="8517" y="10092"/>
                  </a:cubicBezTo>
                  <a:cubicBezTo>
                    <a:pt x="8438" y="10092"/>
                    <a:pt x="8360" y="10080"/>
                    <a:pt x="8285" y="10042"/>
                  </a:cubicBezTo>
                  <a:cubicBezTo>
                    <a:pt x="7950" y="9875"/>
                    <a:pt x="7907" y="9583"/>
                    <a:pt x="8201" y="9332"/>
                  </a:cubicBezTo>
                  <a:cubicBezTo>
                    <a:pt x="8536" y="9038"/>
                    <a:pt x="8954" y="8998"/>
                    <a:pt x="9329" y="8914"/>
                  </a:cubicBezTo>
                  <a:cubicBezTo>
                    <a:pt x="9915" y="8747"/>
                    <a:pt x="10377" y="8496"/>
                    <a:pt x="10795" y="7993"/>
                  </a:cubicBezTo>
                  <a:cubicBezTo>
                    <a:pt x="11170" y="7532"/>
                    <a:pt x="11130" y="6906"/>
                    <a:pt x="11465" y="6444"/>
                  </a:cubicBezTo>
                  <a:cubicBezTo>
                    <a:pt x="11800" y="6069"/>
                    <a:pt x="12174" y="5858"/>
                    <a:pt x="12593" y="5650"/>
                  </a:cubicBezTo>
                  <a:cubicBezTo>
                    <a:pt x="12928" y="5483"/>
                    <a:pt x="13138" y="5232"/>
                    <a:pt x="13011" y="4854"/>
                  </a:cubicBezTo>
                  <a:cubicBezTo>
                    <a:pt x="12928" y="4646"/>
                    <a:pt x="13055" y="4603"/>
                    <a:pt x="13179" y="4519"/>
                  </a:cubicBezTo>
                  <a:cubicBezTo>
                    <a:pt x="13373" y="4447"/>
                    <a:pt x="13568" y="4402"/>
                    <a:pt x="13762" y="4402"/>
                  </a:cubicBezTo>
                  <a:cubicBezTo>
                    <a:pt x="13902" y="4402"/>
                    <a:pt x="14042" y="4426"/>
                    <a:pt x="14183" y="4479"/>
                  </a:cubicBezTo>
                  <a:cubicBezTo>
                    <a:pt x="14337" y="4540"/>
                    <a:pt x="14490" y="4578"/>
                    <a:pt x="14644" y="4578"/>
                  </a:cubicBezTo>
                  <a:cubicBezTo>
                    <a:pt x="14700" y="4578"/>
                    <a:pt x="14756" y="4573"/>
                    <a:pt x="14812" y="4563"/>
                  </a:cubicBezTo>
                  <a:cubicBezTo>
                    <a:pt x="13932" y="2973"/>
                    <a:pt x="12971" y="1423"/>
                    <a:pt x="1188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9" name="Google Shape;1029;p32"/>
            <p:cNvSpPr/>
            <p:nvPr/>
          </p:nvSpPr>
          <p:spPr>
            <a:xfrm flipH="1">
              <a:off x="6701404" y="1870350"/>
              <a:ext cx="1520543" cy="2485783"/>
            </a:xfrm>
            <a:custGeom>
              <a:avLst/>
              <a:gdLst/>
              <a:ahLst/>
              <a:cxnLst/>
              <a:rect l="l" t="t" r="r" b="b"/>
              <a:pathLst>
                <a:path w="47782" h="78114" extrusionOk="0">
                  <a:moveTo>
                    <a:pt x="30376" y="4938"/>
                  </a:moveTo>
                  <a:cubicBezTo>
                    <a:pt x="30336" y="4978"/>
                    <a:pt x="30293" y="4978"/>
                    <a:pt x="30252" y="4978"/>
                  </a:cubicBezTo>
                  <a:cubicBezTo>
                    <a:pt x="30293" y="4978"/>
                    <a:pt x="30293" y="4938"/>
                    <a:pt x="30336" y="4938"/>
                  </a:cubicBezTo>
                  <a:close/>
                  <a:moveTo>
                    <a:pt x="31006" y="1"/>
                  </a:moveTo>
                  <a:cubicBezTo>
                    <a:pt x="30838" y="1"/>
                    <a:pt x="30671" y="84"/>
                    <a:pt x="30544" y="252"/>
                  </a:cubicBezTo>
                  <a:cubicBezTo>
                    <a:pt x="30042" y="961"/>
                    <a:pt x="29288" y="1380"/>
                    <a:pt x="28579" y="1798"/>
                  </a:cubicBezTo>
                  <a:cubicBezTo>
                    <a:pt x="28328" y="1966"/>
                    <a:pt x="28117" y="2093"/>
                    <a:pt x="28117" y="2427"/>
                  </a:cubicBezTo>
                  <a:cubicBezTo>
                    <a:pt x="28089" y="2605"/>
                    <a:pt x="28017" y="2657"/>
                    <a:pt x="27904" y="2657"/>
                  </a:cubicBezTo>
                  <a:cubicBezTo>
                    <a:pt x="27857" y="2657"/>
                    <a:pt x="27803" y="2648"/>
                    <a:pt x="27742" y="2635"/>
                  </a:cubicBezTo>
                  <a:cubicBezTo>
                    <a:pt x="27573" y="2574"/>
                    <a:pt x="27409" y="2546"/>
                    <a:pt x="27248" y="2546"/>
                  </a:cubicBezTo>
                  <a:cubicBezTo>
                    <a:pt x="26968" y="2546"/>
                    <a:pt x="26694" y="2629"/>
                    <a:pt x="26403" y="2762"/>
                  </a:cubicBezTo>
                  <a:cubicBezTo>
                    <a:pt x="26192" y="2886"/>
                    <a:pt x="26025" y="2970"/>
                    <a:pt x="26068" y="3264"/>
                  </a:cubicBezTo>
                  <a:cubicBezTo>
                    <a:pt x="26068" y="3388"/>
                    <a:pt x="26025" y="3515"/>
                    <a:pt x="25858" y="3515"/>
                  </a:cubicBezTo>
                  <a:cubicBezTo>
                    <a:pt x="25354" y="3515"/>
                    <a:pt x="24850" y="3607"/>
                    <a:pt x="24320" y="3607"/>
                  </a:cubicBezTo>
                  <a:cubicBezTo>
                    <a:pt x="24234" y="3607"/>
                    <a:pt x="24148" y="3605"/>
                    <a:pt x="24060" y="3599"/>
                  </a:cubicBezTo>
                  <a:cubicBezTo>
                    <a:pt x="23682" y="3555"/>
                    <a:pt x="23347" y="3515"/>
                    <a:pt x="23096" y="3137"/>
                  </a:cubicBezTo>
                  <a:cubicBezTo>
                    <a:pt x="23024" y="3065"/>
                    <a:pt x="22951" y="2962"/>
                    <a:pt x="22853" y="2962"/>
                  </a:cubicBezTo>
                  <a:cubicBezTo>
                    <a:pt x="22837" y="2962"/>
                    <a:pt x="22822" y="2964"/>
                    <a:pt x="22805" y="2970"/>
                  </a:cubicBezTo>
                  <a:cubicBezTo>
                    <a:pt x="22343" y="3137"/>
                    <a:pt x="21717" y="3013"/>
                    <a:pt x="21466" y="3599"/>
                  </a:cubicBezTo>
                  <a:cubicBezTo>
                    <a:pt x="21424" y="3661"/>
                    <a:pt x="21372" y="3671"/>
                    <a:pt x="21319" y="3671"/>
                  </a:cubicBezTo>
                  <a:cubicBezTo>
                    <a:pt x="21294" y="3671"/>
                    <a:pt x="21268" y="3669"/>
                    <a:pt x="21244" y="3669"/>
                  </a:cubicBezTo>
                  <a:cubicBezTo>
                    <a:pt x="21218" y="3669"/>
                    <a:pt x="21193" y="3671"/>
                    <a:pt x="21172" y="3683"/>
                  </a:cubicBezTo>
                  <a:cubicBezTo>
                    <a:pt x="21130" y="3687"/>
                    <a:pt x="21089" y="3689"/>
                    <a:pt x="21048" y="3689"/>
                  </a:cubicBezTo>
                  <a:cubicBezTo>
                    <a:pt x="20790" y="3689"/>
                    <a:pt x="20532" y="3615"/>
                    <a:pt x="20275" y="3615"/>
                  </a:cubicBezTo>
                  <a:cubicBezTo>
                    <a:pt x="20198" y="3615"/>
                    <a:pt x="20120" y="3622"/>
                    <a:pt x="20044" y="3639"/>
                  </a:cubicBezTo>
                  <a:cubicBezTo>
                    <a:pt x="19791" y="3681"/>
                    <a:pt x="19548" y="3713"/>
                    <a:pt x="19306" y="3713"/>
                  </a:cubicBezTo>
                  <a:cubicBezTo>
                    <a:pt x="19066" y="3713"/>
                    <a:pt x="18827" y="3682"/>
                    <a:pt x="18578" y="3599"/>
                  </a:cubicBezTo>
                  <a:cubicBezTo>
                    <a:pt x="9918" y="8369"/>
                    <a:pt x="3224" y="16275"/>
                    <a:pt x="1" y="25814"/>
                  </a:cubicBezTo>
                  <a:cubicBezTo>
                    <a:pt x="44" y="25814"/>
                    <a:pt x="128" y="25858"/>
                    <a:pt x="212" y="25898"/>
                  </a:cubicBezTo>
                  <a:cubicBezTo>
                    <a:pt x="546" y="26025"/>
                    <a:pt x="797" y="26360"/>
                    <a:pt x="838" y="26734"/>
                  </a:cubicBezTo>
                  <a:cubicBezTo>
                    <a:pt x="881" y="27069"/>
                    <a:pt x="921" y="27447"/>
                    <a:pt x="921" y="27822"/>
                  </a:cubicBezTo>
                  <a:cubicBezTo>
                    <a:pt x="965" y="28368"/>
                    <a:pt x="965" y="28954"/>
                    <a:pt x="1300" y="29412"/>
                  </a:cubicBezTo>
                  <a:cubicBezTo>
                    <a:pt x="1467" y="29663"/>
                    <a:pt x="1423" y="29831"/>
                    <a:pt x="1172" y="29958"/>
                  </a:cubicBezTo>
                  <a:cubicBezTo>
                    <a:pt x="1089" y="29998"/>
                    <a:pt x="965" y="30082"/>
                    <a:pt x="1049" y="30165"/>
                  </a:cubicBezTo>
                  <a:cubicBezTo>
                    <a:pt x="1216" y="30460"/>
                    <a:pt x="1340" y="30795"/>
                    <a:pt x="1634" y="30962"/>
                  </a:cubicBezTo>
                  <a:cubicBezTo>
                    <a:pt x="2136" y="31213"/>
                    <a:pt x="2260" y="31464"/>
                    <a:pt x="2136" y="31966"/>
                  </a:cubicBezTo>
                  <a:cubicBezTo>
                    <a:pt x="2093" y="32133"/>
                    <a:pt x="2053" y="32257"/>
                    <a:pt x="2220" y="32341"/>
                  </a:cubicBezTo>
                  <a:cubicBezTo>
                    <a:pt x="2679" y="32676"/>
                    <a:pt x="2930" y="33138"/>
                    <a:pt x="3140" y="33640"/>
                  </a:cubicBezTo>
                  <a:cubicBezTo>
                    <a:pt x="3599" y="33305"/>
                    <a:pt x="3599" y="33305"/>
                    <a:pt x="3348" y="32803"/>
                  </a:cubicBezTo>
                  <a:cubicBezTo>
                    <a:pt x="3181" y="32468"/>
                    <a:pt x="2930" y="32133"/>
                    <a:pt x="2889" y="31715"/>
                  </a:cubicBezTo>
                  <a:cubicBezTo>
                    <a:pt x="2762" y="31086"/>
                    <a:pt x="2471" y="30460"/>
                    <a:pt x="2260" y="29831"/>
                  </a:cubicBezTo>
                  <a:cubicBezTo>
                    <a:pt x="2053" y="29245"/>
                    <a:pt x="1591" y="28659"/>
                    <a:pt x="1842" y="27950"/>
                  </a:cubicBezTo>
                  <a:cubicBezTo>
                    <a:pt x="1880" y="27838"/>
                    <a:pt x="1851" y="27600"/>
                    <a:pt x="2013" y="27600"/>
                  </a:cubicBezTo>
                  <a:cubicBezTo>
                    <a:pt x="2036" y="27600"/>
                    <a:pt x="2062" y="27605"/>
                    <a:pt x="2093" y="27615"/>
                  </a:cubicBezTo>
                  <a:cubicBezTo>
                    <a:pt x="2344" y="27698"/>
                    <a:pt x="2679" y="27571"/>
                    <a:pt x="2722" y="27990"/>
                  </a:cubicBezTo>
                  <a:cubicBezTo>
                    <a:pt x="2762" y="28826"/>
                    <a:pt x="2889" y="29623"/>
                    <a:pt x="3515" y="30293"/>
                  </a:cubicBezTo>
                  <a:cubicBezTo>
                    <a:pt x="3599" y="30376"/>
                    <a:pt x="3643" y="30500"/>
                    <a:pt x="3726" y="30584"/>
                  </a:cubicBezTo>
                  <a:cubicBezTo>
                    <a:pt x="3894" y="30795"/>
                    <a:pt x="4017" y="31046"/>
                    <a:pt x="3894" y="31337"/>
                  </a:cubicBezTo>
                  <a:cubicBezTo>
                    <a:pt x="3810" y="31548"/>
                    <a:pt x="3894" y="31715"/>
                    <a:pt x="4017" y="31882"/>
                  </a:cubicBezTo>
                  <a:cubicBezTo>
                    <a:pt x="4479" y="32384"/>
                    <a:pt x="4898" y="32927"/>
                    <a:pt x="5316" y="33429"/>
                  </a:cubicBezTo>
                  <a:cubicBezTo>
                    <a:pt x="5818" y="34015"/>
                    <a:pt x="5858" y="34476"/>
                    <a:pt x="5483" y="35146"/>
                  </a:cubicBezTo>
                  <a:cubicBezTo>
                    <a:pt x="5356" y="35397"/>
                    <a:pt x="5483" y="35855"/>
                    <a:pt x="5735" y="36023"/>
                  </a:cubicBezTo>
                  <a:cubicBezTo>
                    <a:pt x="6320" y="36401"/>
                    <a:pt x="6863" y="36776"/>
                    <a:pt x="7448" y="37154"/>
                  </a:cubicBezTo>
                  <a:cubicBezTo>
                    <a:pt x="8118" y="37573"/>
                    <a:pt x="8787" y="37907"/>
                    <a:pt x="9457" y="38242"/>
                  </a:cubicBezTo>
                  <a:cubicBezTo>
                    <a:pt x="9772" y="38425"/>
                    <a:pt x="10106" y="38544"/>
                    <a:pt x="10444" y="38544"/>
                  </a:cubicBezTo>
                  <a:cubicBezTo>
                    <a:pt x="10644" y="38544"/>
                    <a:pt x="10845" y="38502"/>
                    <a:pt x="11046" y="38409"/>
                  </a:cubicBezTo>
                  <a:cubicBezTo>
                    <a:pt x="11194" y="38336"/>
                    <a:pt x="11326" y="38305"/>
                    <a:pt x="11449" y="38305"/>
                  </a:cubicBezTo>
                  <a:cubicBezTo>
                    <a:pt x="11745" y="38305"/>
                    <a:pt x="11981" y="38483"/>
                    <a:pt x="12218" y="38660"/>
                  </a:cubicBezTo>
                  <a:cubicBezTo>
                    <a:pt x="12385" y="38828"/>
                    <a:pt x="12553" y="38995"/>
                    <a:pt x="12680" y="39203"/>
                  </a:cubicBezTo>
                  <a:cubicBezTo>
                    <a:pt x="12847" y="39413"/>
                    <a:pt x="13015" y="39665"/>
                    <a:pt x="13222" y="39705"/>
                  </a:cubicBezTo>
                  <a:cubicBezTo>
                    <a:pt x="13975" y="39916"/>
                    <a:pt x="14688" y="40250"/>
                    <a:pt x="15441" y="40374"/>
                  </a:cubicBezTo>
                  <a:cubicBezTo>
                    <a:pt x="15649" y="40374"/>
                    <a:pt x="15732" y="40418"/>
                    <a:pt x="15776" y="40625"/>
                  </a:cubicBezTo>
                  <a:cubicBezTo>
                    <a:pt x="15816" y="40960"/>
                    <a:pt x="15984" y="41211"/>
                    <a:pt x="16194" y="41422"/>
                  </a:cubicBezTo>
                  <a:cubicBezTo>
                    <a:pt x="16402" y="41589"/>
                    <a:pt x="16445" y="41797"/>
                    <a:pt x="16445" y="42048"/>
                  </a:cubicBezTo>
                  <a:cubicBezTo>
                    <a:pt x="16445" y="42175"/>
                    <a:pt x="16402" y="42342"/>
                    <a:pt x="16569" y="42466"/>
                  </a:cubicBezTo>
                  <a:cubicBezTo>
                    <a:pt x="17115" y="42717"/>
                    <a:pt x="17450" y="43263"/>
                    <a:pt x="17868" y="43638"/>
                  </a:cubicBezTo>
                  <a:cubicBezTo>
                    <a:pt x="17943" y="43713"/>
                    <a:pt x="18018" y="43855"/>
                    <a:pt x="18122" y="43855"/>
                  </a:cubicBezTo>
                  <a:cubicBezTo>
                    <a:pt x="18134" y="43855"/>
                    <a:pt x="18146" y="43853"/>
                    <a:pt x="18159" y="43848"/>
                  </a:cubicBezTo>
                  <a:cubicBezTo>
                    <a:pt x="18254" y="43814"/>
                    <a:pt x="18342" y="43799"/>
                    <a:pt x="18424" y="43799"/>
                  </a:cubicBezTo>
                  <a:cubicBezTo>
                    <a:pt x="18741" y="43799"/>
                    <a:pt x="18973" y="44024"/>
                    <a:pt x="19207" y="44223"/>
                  </a:cubicBezTo>
                  <a:cubicBezTo>
                    <a:pt x="19299" y="44318"/>
                    <a:pt x="19394" y="44436"/>
                    <a:pt x="19541" y="44436"/>
                  </a:cubicBezTo>
                  <a:cubicBezTo>
                    <a:pt x="19590" y="44436"/>
                    <a:pt x="19646" y="44423"/>
                    <a:pt x="19709" y="44391"/>
                  </a:cubicBezTo>
                  <a:cubicBezTo>
                    <a:pt x="19960" y="44267"/>
                    <a:pt x="19876" y="44100"/>
                    <a:pt x="19876" y="43889"/>
                  </a:cubicBezTo>
                  <a:cubicBezTo>
                    <a:pt x="19833" y="43638"/>
                    <a:pt x="20084" y="43346"/>
                    <a:pt x="20335" y="43303"/>
                  </a:cubicBezTo>
                  <a:cubicBezTo>
                    <a:pt x="20670" y="43303"/>
                    <a:pt x="20921" y="43514"/>
                    <a:pt x="20921" y="43805"/>
                  </a:cubicBezTo>
                  <a:cubicBezTo>
                    <a:pt x="20964" y="43932"/>
                    <a:pt x="20964" y="44100"/>
                    <a:pt x="21088" y="44183"/>
                  </a:cubicBezTo>
                  <a:cubicBezTo>
                    <a:pt x="21423" y="44602"/>
                    <a:pt x="21423" y="45060"/>
                    <a:pt x="21423" y="45522"/>
                  </a:cubicBezTo>
                  <a:cubicBezTo>
                    <a:pt x="21382" y="45857"/>
                    <a:pt x="21382" y="46148"/>
                    <a:pt x="21423" y="46483"/>
                  </a:cubicBezTo>
                  <a:cubicBezTo>
                    <a:pt x="21423" y="47028"/>
                    <a:pt x="21172" y="47447"/>
                    <a:pt x="20713" y="47738"/>
                  </a:cubicBezTo>
                  <a:cubicBezTo>
                    <a:pt x="20546" y="47865"/>
                    <a:pt x="20462" y="47989"/>
                    <a:pt x="20462" y="48200"/>
                  </a:cubicBezTo>
                  <a:cubicBezTo>
                    <a:pt x="20462" y="48451"/>
                    <a:pt x="20378" y="48658"/>
                    <a:pt x="20044" y="48702"/>
                  </a:cubicBezTo>
                  <a:cubicBezTo>
                    <a:pt x="19876" y="48742"/>
                    <a:pt x="19793" y="48869"/>
                    <a:pt x="19749" y="49037"/>
                  </a:cubicBezTo>
                  <a:cubicBezTo>
                    <a:pt x="19665" y="49455"/>
                    <a:pt x="19498" y="49790"/>
                    <a:pt x="19291" y="50165"/>
                  </a:cubicBezTo>
                  <a:cubicBezTo>
                    <a:pt x="19163" y="50543"/>
                    <a:pt x="19207" y="50877"/>
                    <a:pt x="19498" y="51129"/>
                  </a:cubicBezTo>
                  <a:cubicBezTo>
                    <a:pt x="19793" y="51380"/>
                    <a:pt x="19749" y="51547"/>
                    <a:pt x="19498" y="51838"/>
                  </a:cubicBezTo>
                  <a:cubicBezTo>
                    <a:pt x="19291" y="52005"/>
                    <a:pt x="18956" y="52257"/>
                    <a:pt x="19080" y="52551"/>
                  </a:cubicBezTo>
                  <a:cubicBezTo>
                    <a:pt x="19247" y="53137"/>
                    <a:pt x="19247" y="53806"/>
                    <a:pt x="19916" y="54181"/>
                  </a:cubicBezTo>
                  <a:cubicBezTo>
                    <a:pt x="19960" y="54225"/>
                    <a:pt x="20044" y="54308"/>
                    <a:pt x="20084" y="54392"/>
                  </a:cubicBezTo>
                  <a:cubicBezTo>
                    <a:pt x="20921" y="56233"/>
                    <a:pt x="22219" y="57863"/>
                    <a:pt x="22972" y="59747"/>
                  </a:cubicBezTo>
                  <a:cubicBezTo>
                    <a:pt x="23056" y="59915"/>
                    <a:pt x="23180" y="60039"/>
                    <a:pt x="23307" y="60122"/>
                  </a:cubicBezTo>
                  <a:cubicBezTo>
                    <a:pt x="24268" y="60792"/>
                    <a:pt x="25188" y="61461"/>
                    <a:pt x="26109" y="62131"/>
                  </a:cubicBezTo>
                  <a:cubicBezTo>
                    <a:pt x="26236" y="62214"/>
                    <a:pt x="26360" y="62298"/>
                    <a:pt x="26360" y="62425"/>
                  </a:cubicBezTo>
                  <a:cubicBezTo>
                    <a:pt x="26487" y="63429"/>
                    <a:pt x="26862" y="64390"/>
                    <a:pt x="26822" y="65438"/>
                  </a:cubicBezTo>
                  <a:cubicBezTo>
                    <a:pt x="26822" y="66944"/>
                    <a:pt x="26945" y="68450"/>
                    <a:pt x="26905" y="69956"/>
                  </a:cubicBezTo>
                  <a:cubicBezTo>
                    <a:pt x="26905" y="70080"/>
                    <a:pt x="26945" y="70164"/>
                    <a:pt x="26945" y="70247"/>
                  </a:cubicBezTo>
                  <a:cubicBezTo>
                    <a:pt x="27240" y="71084"/>
                    <a:pt x="27448" y="71921"/>
                    <a:pt x="27324" y="72841"/>
                  </a:cubicBezTo>
                  <a:cubicBezTo>
                    <a:pt x="27196" y="73595"/>
                    <a:pt x="27280" y="74348"/>
                    <a:pt x="27113" y="75101"/>
                  </a:cubicBezTo>
                  <a:cubicBezTo>
                    <a:pt x="27073" y="75352"/>
                    <a:pt x="27073" y="75563"/>
                    <a:pt x="27240" y="75770"/>
                  </a:cubicBezTo>
                  <a:cubicBezTo>
                    <a:pt x="27491" y="76189"/>
                    <a:pt x="27615" y="76651"/>
                    <a:pt x="27658" y="77153"/>
                  </a:cubicBezTo>
                  <a:cubicBezTo>
                    <a:pt x="29332" y="77571"/>
                    <a:pt x="31006" y="77906"/>
                    <a:pt x="32763" y="78113"/>
                  </a:cubicBezTo>
                  <a:cubicBezTo>
                    <a:pt x="32763" y="78073"/>
                    <a:pt x="32719" y="78030"/>
                    <a:pt x="32719" y="77989"/>
                  </a:cubicBezTo>
                  <a:cubicBezTo>
                    <a:pt x="32719" y="77858"/>
                    <a:pt x="32719" y="77752"/>
                    <a:pt x="32840" y="77752"/>
                  </a:cubicBezTo>
                  <a:cubicBezTo>
                    <a:pt x="32873" y="77752"/>
                    <a:pt x="32916" y="77760"/>
                    <a:pt x="32970" y="77779"/>
                  </a:cubicBezTo>
                  <a:cubicBezTo>
                    <a:pt x="33144" y="77822"/>
                    <a:pt x="33295" y="77844"/>
                    <a:pt x="33426" y="77844"/>
                  </a:cubicBezTo>
                  <a:cubicBezTo>
                    <a:pt x="33928" y="77844"/>
                    <a:pt x="34125" y="77522"/>
                    <a:pt x="34058" y="76858"/>
                  </a:cubicBezTo>
                  <a:cubicBezTo>
                    <a:pt x="34023" y="76563"/>
                    <a:pt x="34149" y="76301"/>
                    <a:pt x="34351" y="76301"/>
                  </a:cubicBezTo>
                  <a:cubicBezTo>
                    <a:pt x="34378" y="76301"/>
                    <a:pt x="34407" y="76306"/>
                    <a:pt x="34436" y="76316"/>
                  </a:cubicBezTo>
                  <a:cubicBezTo>
                    <a:pt x="34535" y="76348"/>
                    <a:pt x="34630" y="76361"/>
                    <a:pt x="34723" y="76361"/>
                  </a:cubicBezTo>
                  <a:cubicBezTo>
                    <a:pt x="34987" y="76361"/>
                    <a:pt x="35234" y="76262"/>
                    <a:pt x="35481" y="76232"/>
                  </a:cubicBezTo>
                  <a:cubicBezTo>
                    <a:pt x="36066" y="76189"/>
                    <a:pt x="36317" y="75770"/>
                    <a:pt x="36485" y="75268"/>
                  </a:cubicBezTo>
                  <a:cubicBezTo>
                    <a:pt x="36652" y="74810"/>
                    <a:pt x="36528" y="74348"/>
                    <a:pt x="36110" y="74097"/>
                  </a:cubicBezTo>
                  <a:cubicBezTo>
                    <a:pt x="35983" y="74013"/>
                    <a:pt x="35943" y="73929"/>
                    <a:pt x="35899" y="73805"/>
                  </a:cubicBezTo>
                  <a:cubicBezTo>
                    <a:pt x="35815" y="73511"/>
                    <a:pt x="35732" y="73220"/>
                    <a:pt x="35397" y="73052"/>
                  </a:cubicBezTo>
                  <a:cubicBezTo>
                    <a:pt x="35475" y="73008"/>
                    <a:pt x="35542" y="72990"/>
                    <a:pt x="35599" y="72990"/>
                  </a:cubicBezTo>
                  <a:cubicBezTo>
                    <a:pt x="35758" y="72990"/>
                    <a:pt x="35849" y="73126"/>
                    <a:pt x="35943" y="73220"/>
                  </a:cubicBezTo>
                  <a:cubicBezTo>
                    <a:pt x="36268" y="73448"/>
                    <a:pt x="36612" y="73561"/>
                    <a:pt x="36936" y="73561"/>
                  </a:cubicBezTo>
                  <a:cubicBezTo>
                    <a:pt x="37445" y="73561"/>
                    <a:pt x="37903" y="73280"/>
                    <a:pt x="38158" y="72718"/>
                  </a:cubicBezTo>
                  <a:cubicBezTo>
                    <a:pt x="38409" y="72172"/>
                    <a:pt x="38660" y="71546"/>
                    <a:pt x="38788" y="70917"/>
                  </a:cubicBezTo>
                  <a:cubicBezTo>
                    <a:pt x="38822" y="70699"/>
                    <a:pt x="38890" y="70482"/>
                    <a:pt x="39125" y="70482"/>
                  </a:cubicBezTo>
                  <a:cubicBezTo>
                    <a:pt x="39161" y="70482"/>
                    <a:pt x="39201" y="70487"/>
                    <a:pt x="39246" y="70498"/>
                  </a:cubicBezTo>
                  <a:cubicBezTo>
                    <a:pt x="39330" y="70498"/>
                    <a:pt x="39414" y="70458"/>
                    <a:pt x="39457" y="70375"/>
                  </a:cubicBezTo>
                  <a:cubicBezTo>
                    <a:pt x="39876" y="69662"/>
                    <a:pt x="40294" y="68952"/>
                    <a:pt x="40127" y="68032"/>
                  </a:cubicBezTo>
                  <a:cubicBezTo>
                    <a:pt x="40043" y="67613"/>
                    <a:pt x="39916" y="67151"/>
                    <a:pt x="40378" y="66817"/>
                  </a:cubicBezTo>
                  <a:cubicBezTo>
                    <a:pt x="41255" y="66274"/>
                    <a:pt x="42051" y="65605"/>
                    <a:pt x="43095" y="65354"/>
                  </a:cubicBezTo>
                  <a:cubicBezTo>
                    <a:pt x="43932" y="65143"/>
                    <a:pt x="44394" y="64474"/>
                    <a:pt x="44602" y="63680"/>
                  </a:cubicBezTo>
                  <a:cubicBezTo>
                    <a:pt x="44980" y="62214"/>
                    <a:pt x="45271" y="60708"/>
                    <a:pt x="45147" y="59162"/>
                  </a:cubicBezTo>
                  <a:cubicBezTo>
                    <a:pt x="45147" y="58911"/>
                    <a:pt x="45231" y="58700"/>
                    <a:pt x="45355" y="58492"/>
                  </a:cubicBezTo>
                  <a:cubicBezTo>
                    <a:pt x="45900" y="57655"/>
                    <a:pt x="46570" y="56902"/>
                    <a:pt x="46905" y="55938"/>
                  </a:cubicBezTo>
                  <a:cubicBezTo>
                    <a:pt x="46988" y="55731"/>
                    <a:pt x="47028" y="55520"/>
                    <a:pt x="47196" y="55353"/>
                  </a:cubicBezTo>
                  <a:cubicBezTo>
                    <a:pt x="47781" y="54643"/>
                    <a:pt x="47279" y="53974"/>
                    <a:pt x="47072" y="53304"/>
                  </a:cubicBezTo>
                  <a:cubicBezTo>
                    <a:pt x="47028" y="53177"/>
                    <a:pt x="46905" y="53177"/>
                    <a:pt x="46777" y="53177"/>
                  </a:cubicBezTo>
                  <a:cubicBezTo>
                    <a:pt x="46486" y="53137"/>
                    <a:pt x="46235" y="53010"/>
                    <a:pt x="46024" y="52759"/>
                  </a:cubicBezTo>
                  <a:cubicBezTo>
                    <a:pt x="45522" y="52257"/>
                    <a:pt x="44980" y="51838"/>
                    <a:pt x="44394" y="51420"/>
                  </a:cubicBezTo>
                  <a:cubicBezTo>
                    <a:pt x="44284" y="51347"/>
                    <a:pt x="44206" y="51245"/>
                    <a:pt x="44079" y="51245"/>
                  </a:cubicBezTo>
                  <a:cubicBezTo>
                    <a:pt x="44059" y="51245"/>
                    <a:pt x="44038" y="51247"/>
                    <a:pt x="44016" y="51252"/>
                  </a:cubicBezTo>
                  <a:cubicBezTo>
                    <a:pt x="43725" y="51361"/>
                    <a:pt x="43442" y="51407"/>
                    <a:pt x="43164" y="51407"/>
                  </a:cubicBezTo>
                  <a:cubicBezTo>
                    <a:pt x="42802" y="51407"/>
                    <a:pt x="42447" y="51330"/>
                    <a:pt x="42091" y="51212"/>
                  </a:cubicBezTo>
                  <a:cubicBezTo>
                    <a:pt x="41989" y="51194"/>
                    <a:pt x="41893" y="51177"/>
                    <a:pt x="41802" y="51177"/>
                  </a:cubicBezTo>
                  <a:cubicBezTo>
                    <a:pt x="41670" y="51177"/>
                    <a:pt x="41547" y="51213"/>
                    <a:pt x="41422" y="51336"/>
                  </a:cubicBezTo>
                  <a:cubicBezTo>
                    <a:pt x="41422" y="50583"/>
                    <a:pt x="41422" y="50583"/>
                    <a:pt x="40796" y="50332"/>
                  </a:cubicBezTo>
                  <a:cubicBezTo>
                    <a:pt x="40629" y="50248"/>
                    <a:pt x="40418" y="50208"/>
                    <a:pt x="40294" y="50124"/>
                  </a:cubicBezTo>
                  <a:cubicBezTo>
                    <a:pt x="40074" y="49992"/>
                    <a:pt x="39854" y="49872"/>
                    <a:pt x="39634" y="49872"/>
                  </a:cubicBezTo>
                  <a:cubicBezTo>
                    <a:pt x="39436" y="49872"/>
                    <a:pt x="39237" y="49970"/>
                    <a:pt x="39039" y="50248"/>
                  </a:cubicBezTo>
                  <a:cubicBezTo>
                    <a:pt x="39163" y="49662"/>
                    <a:pt x="38828" y="49495"/>
                    <a:pt x="38493" y="49328"/>
                  </a:cubicBezTo>
                  <a:cubicBezTo>
                    <a:pt x="38242" y="49204"/>
                    <a:pt x="38075" y="49037"/>
                    <a:pt x="38158" y="48742"/>
                  </a:cubicBezTo>
                  <a:cubicBezTo>
                    <a:pt x="38242" y="48491"/>
                    <a:pt x="38158" y="48200"/>
                    <a:pt x="37907" y="48116"/>
                  </a:cubicBezTo>
                  <a:cubicBezTo>
                    <a:pt x="37700" y="47989"/>
                    <a:pt x="37656" y="47865"/>
                    <a:pt x="37616" y="47654"/>
                  </a:cubicBezTo>
                  <a:cubicBezTo>
                    <a:pt x="37489" y="47196"/>
                    <a:pt x="37616" y="46650"/>
                    <a:pt x="37071" y="46315"/>
                  </a:cubicBezTo>
                  <a:cubicBezTo>
                    <a:pt x="36903" y="46191"/>
                    <a:pt x="36736" y="46024"/>
                    <a:pt x="36569" y="45857"/>
                  </a:cubicBezTo>
                  <a:cubicBezTo>
                    <a:pt x="36306" y="45631"/>
                    <a:pt x="36041" y="45473"/>
                    <a:pt x="35686" y="45473"/>
                  </a:cubicBezTo>
                  <a:cubicBezTo>
                    <a:pt x="35647" y="45473"/>
                    <a:pt x="35606" y="45475"/>
                    <a:pt x="35564" y="45479"/>
                  </a:cubicBezTo>
                  <a:cubicBezTo>
                    <a:pt x="35463" y="45489"/>
                    <a:pt x="35363" y="45494"/>
                    <a:pt x="35265" y="45494"/>
                  </a:cubicBezTo>
                  <a:cubicBezTo>
                    <a:pt x="34600" y="45494"/>
                    <a:pt x="34021" y="45252"/>
                    <a:pt x="33472" y="44853"/>
                  </a:cubicBezTo>
                  <a:cubicBezTo>
                    <a:pt x="33265" y="44725"/>
                    <a:pt x="32970" y="44685"/>
                    <a:pt x="32930" y="44391"/>
                  </a:cubicBezTo>
                  <a:cubicBezTo>
                    <a:pt x="32803" y="43972"/>
                    <a:pt x="32512" y="43765"/>
                    <a:pt x="32134" y="43597"/>
                  </a:cubicBezTo>
                  <a:cubicBezTo>
                    <a:pt x="31926" y="43514"/>
                    <a:pt x="31591" y="43387"/>
                    <a:pt x="31508" y="43136"/>
                  </a:cubicBezTo>
                  <a:cubicBezTo>
                    <a:pt x="31424" y="42801"/>
                    <a:pt x="31173" y="42677"/>
                    <a:pt x="30878" y="42510"/>
                  </a:cubicBezTo>
                  <a:cubicBezTo>
                    <a:pt x="30755" y="42466"/>
                    <a:pt x="30587" y="42466"/>
                    <a:pt x="30544" y="42259"/>
                  </a:cubicBezTo>
                  <a:cubicBezTo>
                    <a:pt x="30460" y="42048"/>
                    <a:pt x="30795" y="42091"/>
                    <a:pt x="30795" y="41924"/>
                  </a:cubicBezTo>
                  <a:cubicBezTo>
                    <a:pt x="30752" y="41920"/>
                    <a:pt x="30709" y="41918"/>
                    <a:pt x="30667" y="41918"/>
                  </a:cubicBezTo>
                  <a:cubicBezTo>
                    <a:pt x="30258" y="41918"/>
                    <a:pt x="29879" y="42091"/>
                    <a:pt x="29499" y="42091"/>
                  </a:cubicBezTo>
                  <a:cubicBezTo>
                    <a:pt x="29456" y="42091"/>
                    <a:pt x="29372" y="42175"/>
                    <a:pt x="29372" y="42215"/>
                  </a:cubicBezTo>
                  <a:cubicBezTo>
                    <a:pt x="29327" y="42328"/>
                    <a:pt x="29271" y="42368"/>
                    <a:pt x="29209" y="42368"/>
                  </a:cubicBezTo>
                  <a:cubicBezTo>
                    <a:pt x="29155" y="42368"/>
                    <a:pt x="29097" y="42338"/>
                    <a:pt x="29037" y="42299"/>
                  </a:cubicBezTo>
                  <a:cubicBezTo>
                    <a:pt x="28725" y="42090"/>
                    <a:pt x="28382" y="41997"/>
                    <a:pt x="28010" y="41997"/>
                  </a:cubicBezTo>
                  <a:cubicBezTo>
                    <a:pt x="27935" y="41997"/>
                    <a:pt x="27859" y="42000"/>
                    <a:pt x="27782" y="42008"/>
                  </a:cubicBezTo>
                  <a:cubicBezTo>
                    <a:pt x="27448" y="42008"/>
                    <a:pt x="27196" y="41880"/>
                    <a:pt x="26862" y="41797"/>
                  </a:cubicBezTo>
                  <a:cubicBezTo>
                    <a:pt x="26487" y="41673"/>
                    <a:pt x="26320" y="41338"/>
                    <a:pt x="26068" y="41003"/>
                  </a:cubicBezTo>
                  <a:cubicBezTo>
                    <a:pt x="25941" y="41378"/>
                    <a:pt x="25690" y="41629"/>
                    <a:pt x="25439" y="41797"/>
                  </a:cubicBezTo>
                  <a:cubicBezTo>
                    <a:pt x="25188" y="42008"/>
                    <a:pt x="25105" y="42259"/>
                    <a:pt x="25105" y="42550"/>
                  </a:cubicBezTo>
                  <a:cubicBezTo>
                    <a:pt x="25148" y="42633"/>
                    <a:pt x="25188" y="42801"/>
                    <a:pt x="25064" y="42801"/>
                  </a:cubicBezTo>
                  <a:cubicBezTo>
                    <a:pt x="25047" y="42807"/>
                    <a:pt x="25031" y="42810"/>
                    <a:pt x="25016" y="42810"/>
                  </a:cubicBezTo>
                  <a:cubicBezTo>
                    <a:pt x="24925" y="42810"/>
                    <a:pt x="24885" y="42705"/>
                    <a:pt x="24813" y="42633"/>
                  </a:cubicBezTo>
                  <a:cubicBezTo>
                    <a:pt x="24686" y="42510"/>
                    <a:pt x="24770" y="42426"/>
                    <a:pt x="24853" y="42342"/>
                  </a:cubicBezTo>
                  <a:cubicBezTo>
                    <a:pt x="24981" y="42175"/>
                    <a:pt x="25064" y="42008"/>
                    <a:pt x="25064" y="41757"/>
                  </a:cubicBezTo>
                  <a:cubicBezTo>
                    <a:pt x="25021" y="41546"/>
                    <a:pt x="25064" y="41338"/>
                    <a:pt x="25272" y="41211"/>
                  </a:cubicBezTo>
                  <a:cubicBezTo>
                    <a:pt x="25399" y="41171"/>
                    <a:pt x="25356" y="41044"/>
                    <a:pt x="25315" y="40960"/>
                  </a:cubicBezTo>
                  <a:cubicBezTo>
                    <a:pt x="25262" y="40881"/>
                    <a:pt x="25209" y="40852"/>
                    <a:pt x="25155" y="40852"/>
                  </a:cubicBezTo>
                  <a:cubicBezTo>
                    <a:pt x="25125" y="40852"/>
                    <a:pt x="25095" y="40862"/>
                    <a:pt x="25064" y="40876"/>
                  </a:cubicBezTo>
                  <a:cubicBezTo>
                    <a:pt x="24937" y="40920"/>
                    <a:pt x="24813" y="40920"/>
                    <a:pt x="24730" y="41044"/>
                  </a:cubicBezTo>
                  <a:cubicBezTo>
                    <a:pt x="24395" y="41422"/>
                    <a:pt x="23893" y="41629"/>
                    <a:pt x="23391" y="41713"/>
                  </a:cubicBezTo>
                  <a:cubicBezTo>
                    <a:pt x="22929" y="41797"/>
                    <a:pt x="22638" y="42175"/>
                    <a:pt x="22638" y="42466"/>
                  </a:cubicBezTo>
                  <a:cubicBezTo>
                    <a:pt x="22554" y="42928"/>
                    <a:pt x="22259" y="43179"/>
                    <a:pt x="22008" y="43470"/>
                  </a:cubicBezTo>
                  <a:cubicBezTo>
                    <a:pt x="21920" y="43559"/>
                    <a:pt x="21855" y="43613"/>
                    <a:pt x="21776" y="43613"/>
                  </a:cubicBezTo>
                  <a:cubicBezTo>
                    <a:pt x="21706" y="43613"/>
                    <a:pt x="21625" y="43570"/>
                    <a:pt x="21506" y="43470"/>
                  </a:cubicBezTo>
                  <a:cubicBezTo>
                    <a:pt x="21255" y="43263"/>
                    <a:pt x="21048" y="42884"/>
                    <a:pt x="20670" y="42884"/>
                  </a:cubicBezTo>
                  <a:cubicBezTo>
                    <a:pt x="20251" y="42884"/>
                    <a:pt x="19749" y="42884"/>
                    <a:pt x="19374" y="43136"/>
                  </a:cubicBezTo>
                  <a:cubicBezTo>
                    <a:pt x="19282" y="43206"/>
                    <a:pt x="19202" y="43237"/>
                    <a:pt x="19120" y="43237"/>
                  </a:cubicBezTo>
                  <a:cubicBezTo>
                    <a:pt x="19054" y="43237"/>
                    <a:pt x="18987" y="43217"/>
                    <a:pt x="18912" y="43179"/>
                  </a:cubicBezTo>
                  <a:cubicBezTo>
                    <a:pt x="18159" y="42717"/>
                    <a:pt x="17617" y="41924"/>
                    <a:pt x="17908" y="40920"/>
                  </a:cubicBezTo>
                  <a:cubicBezTo>
                    <a:pt x="18035" y="40418"/>
                    <a:pt x="18159" y="39872"/>
                    <a:pt x="18286" y="39330"/>
                  </a:cubicBezTo>
                  <a:cubicBezTo>
                    <a:pt x="18286" y="39203"/>
                    <a:pt x="18370" y="39035"/>
                    <a:pt x="18243" y="38952"/>
                  </a:cubicBezTo>
                  <a:cubicBezTo>
                    <a:pt x="17952" y="38744"/>
                    <a:pt x="17701" y="38409"/>
                    <a:pt x="17239" y="38409"/>
                  </a:cubicBezTo>
                  <a:cubicBezTo>
                    <a:pt x="16798" y="38438"/>
                    <a:pt x="16355" y="38468"/>
                    <a:pt x="15913" y="38468"/>
                  </a:cubicBezTo>
                  <a:cubicBezTo>
                    <a:pt x="15728" y="38468"/>
                    <a:pt x="15542" y="38462"/>
                    <a:pt x="15358" y="38450"/>
                  </a:cubicBezTo>
                  <a:cubicBezTo>
                    <a:pt x="15274" y="38409"/>
                    <a:pt x="15063" y="38450"/>
                    <a:pt x="15190" y="38242"/>
                  </a:cubicBezTo>
                  <a:cubicBezTo>
                    <a:pt x="15481" y="37740"/>
                    <a:pt x="15565" y="37154"/>
                    <a:pt x="15860" y="36652"/>
                  </a:cubicBezTo>
                  <a:cubicBezTo>
                    <a:pt x="16151" y="36023"/>
                    <a:pt x="16278" y="35313"/>
                    <a:pt x="16653" y="34600"/>
                  </a:cubicBezTo>
                  <a:cubicBezTo>
                    <a:pt x="16459" y="34600"/>
                    <a:pt x="16263" y="34620"/>
                    <a:pt x="16080" y="34620"/>
                  </a:cubicBezTo>
                  <a:cubicBezTo>
                    <a:pt x="15988" y="34620"/>
                    <a:pt x="15900" y="34615"/>
                    <a:pt x="15816" y="34600"/>
                  </a:cubicBezTo>
                  <a:cubicBezTo>
                    <a:pt x="15710" y="34589"/>
                    <a:pt x="15610" y="34583"/>
                    <a:pt x="15516" y="34583"/>
                  </a:cubicBezTo>
                  <a:cubicBezTo>
                    <a:pt x="14913" y="34583"/>
                    <a:pt x="14571" y="34829"/>
                    <a:pt x="14353" y="35481"/>
                  </a:cubicBezTo>
                  <a:cubicBezTo>
                    <a:pt x="14310" y="35604"/>
                    <a:pt x="14270" y="35772"/>
                    <a:pt x="14226" y="35899"/>
                  </a:cubicBezTo>
                  <a:cubicBezTo>
                    <a:pt x="14186" y="36107"/>
                    <a:pt x="14059" y="36190"/>
                    <a:pt x="13851" y="36234"/>
                  </a:cubicBezTo>
                  <a:cubicBezTo>
                    <a:pt x="13306" y="36401"/>
                    <a:pt x="12720" y="36568"/>
                    <a:pt x="12134" y="36736"/>
                  </a:cubicBezTo>
                  <a:cubicBezTo>
                    <a:pt x="12093" y="36746"/>
                    <a:pt x="12054" y="36751"/>
                    <a:pt x="12017" y="36751"/>
                  </a:cubicBezTo>
                  <a:cubicBezTo>
                    <a:pt x="11905" y="36751"/>
                    <a:pt x="11812" y="36704"/>
                    <a:pt x="11716" y="36609"/>
                  </a:cubicBezTo>
                  <a:cubicBezTo>
                    <a:pt x="11381" y="36401"/>
                    <a:pt x="11174" y="36107"/>
                    <a:pt x="10963" y="35815"/>
                  </a:cubicBezTo>
                  <a:cubicBezTo>
                    <a:pt x="10461" y="35062"/>
                    <a:pt x="10253" y="34266"/>
                    <a:pt x="10588" y="33345"/>
                  </a:cubicBezTo>
                  <a:cubicBezTo>
                    <a:pt x="10839" y="32636"/>
                    <a:pt x="11174" y="31882"/>
                    <a:pt x="11214" y="31086"/>
                  </a:cubicBezTo>
                  <a:cubicBezTo>
                    <a:pt x="11214" y="30627"/>
                    <a:pt x="11425" y="30460"/>
                    <a:pt x="11759" y="30249"/>
                  </a:cubicBezTo>
                  <a:cubicBezTo>
                    <a:pt x="12385" y="29874"/>
                    <a:pt x="12971" y="29496"/>
                    <a:pt x="13557" y="29077"/>
                  </a:cubicBezTo>
                  <a:cubicBezTo>
                    <a:pt x="13791" y="28883"/>
                    <a:pt x="14024" y="28815"/>
                    <a:pt x="14258" y="28815"/>
                  </a:cubicBezTo>
                  <a:cubicBezTo>
                    <a:pt x="14526" y="28815"/>
                    <a:pt x="14795" y="28904"/>
                    <a:pt x="15063" y="28994"/>
                  </a:cubicBezTo>
                  <a:cubicBezTo>
                    <a:pt x="15331" y="29101"/>
                    <a:pt x="15507" y="29162"/>
                    <a:pt x="15653" y="29162"/>
                  </a:cubicBezTo>
                  <a:cubicBezTo>
                    <a:pt x="15851" y="29162"/>
                    <a:pt x="15994" y="29050"/>
                    <a:pt x="16235" y="28786"/>
                  </a:cubicBezTo>
                  <a:cubicBezTo>
                    <a:pt x="16446" y="28575"/>
                    <a:pt x="16629" y="28482"/>
                    <a:pt x="16855" y="28482"/>
                  </a:cubicBezTo>
                  <a:cubicBezTo>
                    <a:pt x="16898" y="28482"/>
                    <a:pt x="16942" y="28485"/>
                    <a:pt x="16988" y="28492"/>
                  </a:cubicBezTo>
                  <a:cubicBezTo>
                    <a:pt x="17134" y="28524"/>
                    <a:pt x="17273" y="28538"/>
                    <a:pt x="17411" y="28538"/>
                  </a:cubicBezTo>
                  <a:cubicBezTo>
                    <a:pt x="17630" y="28538"/>
                    <a:pt x="17845" y="28503"/>
                    <a:pt x="18075" y="28452"/>
                  </a:cubicBezTo>
                  <a:cubicBezTo>
                    <a:pt x="18122" y="28428"/>
                    <a:pt x="18163" y="28418"/>
                    <a:pt x="18198" y="28418"/>
                  </a:cubicBezTo>
                  <a:cubicBezTo>
                    <a:pt x="18290" y="28418"/>
                    <a:pt x="18350" y="28486"/>
                    <a:pt x="18410" y="28575"/>
                  </a:cubicBezTo>
                  <a:cubicBezTo>
                    <a:pt x="18554" y="28792"/>
                    <a:pt x="18712" y="28885"/>
                    <a:pt x="18884" y="28885"/>
                  </a:cubicBezTo>
                  <a:cubicBezTo>
                    <a:pt x="19012" y="28885"/>
                    <a:pt x="19147" y="28833"/>
                    <a:pt x="19291" y="28743"/>
                  </a:cubicBezTo>
                  <a:cubicBezTo>
                    <a:pt x="19336" y="28697"/>
                    <a:pt x="19394" y="28664"/>
                    <a:pt x="19458" y="28664"/>
                  </a:cubicBezTo>
                  <a:cubicBezTo>
                    <a:pt x="19511" y="28664"/>
                    <a:pt x="19568" y="28687"/>
                    <a:pt x="19625" y="28743"/>
                  </a:cubicBezTo>
                  <a:cubicBezTo>
                    <a:pt x="20044" y="29205"/>
                    <a:pt x="20251" y="29412"/>
                    <a:pt x="20000" y="30082"/>
                  </a:cubicBezTo>
                  <a:cubicBezTo>
                    <a:pt x="19960" y="30165"/>
                    <a:pt x="19916" y="30209"/>
                    <a:pt x="19960" y="30293"/>
                  </a:cubicBezTo>
                  <a:cubicBezTo>
                    <a:pt x="20044" y="30835"/>
                    <a:pt x="20211" y="31421"/>
                    <a:pt x="20629" y="31839"/>
                  </a:cubicBezTo>
                  <a:cubicBezTo>
                    <a:pt x="20705" y="31890"/>
                    <a:pt x="20796" y="31971"/>
                    <a:pt x="20885" y="31971"/>
                  </a:cubicBezTo>
                  <a:cubicBezTo>
                    <a:pt x="20942" y="31971"/>
                    <a:pt x="20998" y="31937"/>
                    <a:pt x="21048" y="31839"/>
                  </a:cubicBezTo>
                  <a:cubicBezTo>
                    <a:pt x="21339" y="31253"/>
                    <a:pt x="21506" y="30627"/>
                    <a:pt x="21382" y="29998"/>
                  </a:cubicBezTo>
                  <a:cubicBezTo>
                    <a:pt x="21299" y="29663"/>
                    <a:pt x="21215" y="29329"/>
                    <a:pt x="21172" y="28994"/>
                  </a:cubicBezTo>
                  <a:cubicBezTo>
                    <a:pt x="21172" y="28703"/>
                    <a:pt x="21088" y="28408"/>
                    <a:pt x="21255" y="28157"/>
                  </a:cubicBezTo>
                  <a:cubicBezTo>
                    <a:pt x="21925" y="27196"/>
                    <a:pt x="22805" y="26443"/>
                    <a:pt x="23809" y="25858"/>
                  </a:cubicBezTo>
                  <a:cubicBezTo>
                    <a:pt x="24311" y="25563"/>
                    <a:pt x="24770" y="25312"/>
                    <a:pt x="25148" y="24894"/>
                  </a:cubicBezTo>
                  <a:cubicBezTo>
                    <a:pt x="25523" y="24519"/>
                    <a:pt x="25774" y="24140"/>
                    <a:pt x="25690" y="23638"/>
                  </a:cubicBezTo>
                  <a:cubicBezTo>
                    <a:pt x="25650" y="23515"/>
                    <a:pt x="25607" y="23347"/>
                    <a:pt x="25774" y="23347"/>
                  </a:cubicBezTo>
                  <a:cubicBezTo>
                    <a:pt x="26152" y="23263"/>
                    <a:pt x="26192" y="22929"/>
                    <a:pt x="26320" y="22634"/>
                  </a:cubicBezTo>
                  <a:cubicBezTo>
                    <a:pt x="26356" y="22523"/>
                    <a:pt x="26394" y="22377"/>
                    <a:pt x="26552" y="22377"/>
                  </a:cubicBezTo>
                  <a:cubicBezTo>
                    <a:pt x="26570" y="22377"/>
                    <a:pt x="26589" y="22379"/>
                    <a:pt x="26611" y="22383"/>
                  </a:cubicBezTo>
                  <a:cubicBezTo>
                    <a:pt x="26905" y="22383"/>
                    <a:pt x="27073" y="22176"/>
                    <a:pt x="27240" y="21965"/>
                  </a:cubicBezTo>
                  <a:cubicBezTo>
                    <a:pt x="27491" y="21630"/>
                    <a:pt x="27699" y="21379"/>
                    <a:pt x="28117" y="21212"/>
                  </a:cubicBezTo>
                  <a:cubicBezTo>
                    <a:pt x="28619" y="21044"/>
                    <a:pt x="29121" y="20920"/>
                    <a:pt x="29667" y="20793"/>
                  </a:cubicBezTo>
                  <a:cubicBezTo>
                    <a:pt x="30042" y="20753"/>
                    <a:pt x="30085" y="20626"/>
                    <a:pt x="29918" y="20291"/>
                  </a:cubicBezTo>
                  <a:cubicBezTo>
                    <a:pt x="29918" y="20251"/>
                    <a:pt x="29874" y="20167"/>
                    <a:pt x="29918" y="20124"/>
                  </a:cubicBezTo>
                  <a:cubicBezTo>
                    <a:pt x="30169" y="19749"/>
                    <a:pt x="30336" y="19287"/>
                    <a:pt x="30795" y="19120"/>
                  </a:cubicBezTo>
                  <a:cubicBezTo>
                    <a:pt x="31340" y="18912"/>
                    <a:pt x="31883" y="18661"/>
                    <a:pt x="32468" y="18494"/>
                  </a:cubicBezTo>
                  <a:cubicBezTo>
                    <a:pt x="32763" y="18367"/>
                    <a:pt x="33054" y="18243"/>
                    <a:pt x="33389" y="18243"/>
                  </a:cubicBezTo>
                  <a:cubicBezTo>
                    <a:pt x="33265" y="18410"/>
                    <a:pt x="33098" y="18494"/>
                    <a:pt x="32970" y="18577"/>
                  </a:cubicBezTo>
                  <a:cubicBezTo>
                    <a:pt x="32846" y="18618"/>
                    <a:pt x="32719" y="18701"/>
                    <a:pt x="32803" y="18869"/>
                  </a:cubicBezTo>
                  <a:cubicBezTo>
                    <a:pt x="32874" y="19010"/>
                    <a:pt x="32944" y="19182"/>
                    <a:pt x="33115" y="19182"/>
                  </a:cubicBezTo>
                  <a:cubicBezTo>
                    <a:pt x="33147" y="19182"/>
                    <a:pt x="33182" y="19176"/>
                    <a:pt x="33221" y="19163"/>
                  </a:cubicBezTo>
                  <a:cubicBezTo>
                    <a:pt x="33389" y="19120"/>
                    <a:pt x="33600" y="19080"/>
                    <a:pt x="33807" y="18952"/>
                  </a:cubicBezTo>
                  <a:cubicBezTo>
                    <a:pt x="34269" y="18661"/>
                    <a:pt x="34811" y="18534"/>
                    <a:pt x="35357" y="18410"/>
                  </a:cubicBezTo>
                  <a:cubicBezTo>
                    <a:pt x="35481" y="18367"/>
                    <a:pt x="35692" y="18367"/>
                    <a:pt x="35732" y="18199"/>
                  </a:cubicBezTo>
                  <a:cubicBezTo>
                    <a:pt x="35899" y="17948"/>
                    <a:pt x="36110" y="17865"/>
                    <a:pt x="36401" y="17824"/>
                  </a:cubicBezTo>
                  <a:cubicBezTo>
                    <a:pt x="36528" y="17781"/>
                    <a:pt x="36736" y="17741"/>
                    <a:pt x="36652" y="17614"/>
                  </a:cubicBezTo>
                  <a:cubicBezTo>
                    <a:pt x="36612" y="17406"/>
                    <a:pt x="36736" y="17155"/>
                    <a:pt x="36528" y="17028"/>
                  </a:cubicBezTo>
                  <a:cubicBezTo>
                    <a:pt x="36506" y="17023"/>
                    <a:pt x="36485" y="17020"/>
                    <a:pt x="36465" y="17020"/>
                  </a:cubicBezTo>
                  <a:cubicBezTo>
                    <a:pt x="36328" y="17020"/>
                    <a:pt x="36218" y="17128"/>
                    <a:pt x="36110" y="17239"/>
                  </a:cubicBezTo>
                  <a:cubicBezTo>
                    <a:pt x="36066" y="17322"/>
                    <a:pt x="35983" y="17362"/>
                    <a:pt x="35943" y="17446"/>
                  </a:cubicBezTo>
                  <a:cubicBezTo>
                    <a:pt x="35692" y="17741"/>
                    <a:pt x="35397" y="17781"/>
                    <a:pt x="35062" y="17824"/>
                  </a:cubicBezTo>
                  <a:cubicBezTo>
                    <a:pt x="35035" y="17827"/>
                    <a:pt x="35008" y="17828"/>
                    <a:pt x="34982" y="17828"/>
                  </a:cubicBezTo>
                  <a:cubicBezTo>
                    <a:pt x="34542" y="17828"/>
                    <a:pt x="34384" y="17511"/>
                    <a:pt x="34226" y="17195"/>
                  </a:cubicBezTo>
                  <a:cubicBezTo>
                    <a:pt x="34018" y="16904"/>
                    <a:pt x="34353" y="16820"/>
                    <a:pt x="34436" y="16609"/>
                  </a:cubicBezTo>
                  <a:cubicBezTo>
                    <a:pt x="34520" y="16486"/>
                    <a:pt x="34644" y="16358"/>
                    <a:pt x="34687" y="16191"/>
                  </a:cubicBezTo>
                  <a:cubicBezTo>
                    <a:pt x="34771" y="16024"/>
                    <a:pt x="34979" y="15816"/>
                    <a:pt x="34855" y="15689"/>
                  </a:cubicBezTo>
                  <a:cubicBezTo>
                    <a:pt x="34756" y="15529"/>
                    <a:pt x="34560" y="15466"/>
                    <a:pt x="34360" y="15466"/>
                  </a:cubicBezTo>
                  <a:cubicBezTo>
                    <a:pt x="34301" y="15466"/>
                    <a:pt x="34242" y="15471"/>
                    <a:pt x="34185" y="15481"/>
                  </a:cubicBezTo>
                  <a:cubicBezTo>
                    <a:pt x="34058" y="15481"/>
                    <a:pt x="33934" y="15522"/>
                    <a:pt x="33807" y="15565"/>
                  </a:cubicBezTo>
                  <a:cubicBezTo>
                    <a:pt x="33305" y="15689"/>
                    <a:pt x="32846" y="15983"/>
                    <a:pt x="32344" y="16151"/>
                  </a:cubicBezTo>
                  <a:lnTo>
                    <a:pt x="32261" y="16234"/>
                  </a:lnTo>
                  <a:lnTo>
                    <a:pt x="32261" y="16191"/>
                  </a:lnTo>
                  <a:cubicBezTo>
                    <a:pt x="32261" y="16191"/>
                    <a:pt x="32301" y="16151"/>
                    <a:pt x="32344" y="16151"/>
                  </a:cubicBezTo>
                  <a:cubicBezTo>
                    <a:pt x="32344" y="16024"/>
                    <a:pt x="32428" y="15983"/>
                    <a:pt x="32512" y="15900"/>
                  </a:cubicBezTo>
                  <a:cubicBezTo>
                    <a:pt x="32970" y="15438"/>
                    <a:pt x="33767" y="15481"/>
                    <a:pt x="34185" y="14896"/>
                  </a:cubicBezTo>
                  <a:cubicBezTo>
                    <a:pt x="34206" y="14853"/>
                    <a:pt x="34259" y="14842"/>
                    <a:pt x="34324" y="14842"/>
                  </a:cubicBezTo>
                  <a:cubicBezTo>
                    <a:pt x="34386" y="14842"/>
                    <a:pt x="34458" y="14852"/>
                    <a:pt x="34520" y="14852"/>
                  </a:cubicBezTo>
                  <a:cubicBezTo>
                    <a:pt x="34993" y="14852"/>
                    <a:pt x="35486" y="14834"/>
                    <a:pt x="35984" y="14834"/>
                  </a:cubicBezTo>
                  <a:cubicBezTo>
                    <a:pt x="36234" y="14834"/>
                    <a:pt x="36485" y="14839"/>
                    <a:pt x="36736" y="14852"/>
                  </a:cubicBezTo>
                  <a:cubicBezTo>
                    <a:pt x="36794" y="14855"/>
                    <a:pt x="36851" y="14856"/>
                    <a:pt x="36908" y="14856"/>
                  </a:cubicBezTo>
                  <a:cubicBezTo>
                    <a:pt x="37720" y="14856"/>
                    <a:pt x="38456" y="14571"/>
                    <a:pt x="39122" y="14143"/>
                  </a:cubicBezTo>
                  <a:cubicBezTo>
                    <a:pt x="39251" y="14078"/>
                    <a:pt x="39354" y="13988"/>
                    <a:pt x="39471" y="13988"/>
                  </a:cubicBezTo>
                  <a:cubicBezTo>
                    <a:pt x="39506" y="13988"/>
                    <a:pt x="39542" y="13996"/>
                    <a:pt x="39581" y="14015"/>
                  </a:cubicBezTo>
                  <a:cubicBezTo>
                    <a:pt x="39541" y="14183"/>
                    <a:pt x="39414" y="14226"/>
                    <a:pt x="39330" y="14350"/>
                  </a:cubicBezTo>
                  <a:cubicBezTo>
                    <a:pt x="38704" y="14936"/>
                    <a:pt x="38075" y="15565"/>
                    <a:pt x="37573" y="16234"/>
                  </a:cubicBezTo>
                  <a:cubicBezTo>
                    <a:pt x="37533" y="16318"/>
                    <a:pt x="37405" y="16358"/>
                    <a:pt x="37449" y="16442"/>
                  </a:cubicBezTo>
                  <a:cubicBezTo>
                    <a:pt x="37473" y="16518"/>
                    <a:pt x="37527" y="16533"/>
                    <a:pt x="37593" y="16533"/>
                  </a:cubicBezTo>
                  <a:cubicBezTo>
                    <a:pt x="37639" y="16533"/>
                    <a:pt x="37690" y="16526"/>
                    <a:pt x="37740" y="16526"/>
                  </a:cubicBezTo>
                  <a:cubicBezTo>
                    <a:pt x="37957" y="16551"/>
                    <a:pt x="38187" y="16575"/>
                    <a:pt x="38407" y="16575"/>
                  </a:cubicBezTo>
                  <a:cubicBezTo>
                    <a:pt x="38571" y="16575"/>
                    <a:pt x="38729" y="16561"/>
                    <a:pt x="38871" y="16526"/>
                  </a:cubicBezTo>
                  <a:cubicBezTo>
                    <a:pt x="38910" y="16514"/>
                    <a:pt x="38947" y="16509"/>
                    <a:pt x="38984" y="16509"/>
                  </a:cubicBezTo>
                  <a:cubicBezTo>
                    <a:pt x="39245" y="16509"/>
                    <a:pt x="39444" y="16774"/>
                    <a:pt x="39667" y="16774"/>
                  </a:cubicBezTo>
                  <a:cubicBezTo>
                    <a:pt x="39746" y="16774"/>
                    <a:pt x="39827" y="16741"/>
                    <a:pt x="39916" y="16653"/>
                  </a:cubicBezTo>
                  <a:cubicBezTo>
                    <a:pt x="39916" y="16653"/>
                    <a:pt x="39999" y="16737"/>
                    <a:pt x="39999" y="16777"/>
                  </a:cubicBezTo>
                  <a:cubicBezTo>
                    <a:pt x="40052" y="17018"/>
                    <a:pt x="40125" y="17096"/>
                    <a:pt x="40210" y="17096"/>
                  </a:cubicBezTo>
                  <a:cubicBezTo>
                    <a:pt x="40333" y="17096"/>
                    <a:pt x="40481" y="16935"/>
                    <a:pt x="40629" y="16860"/>
                  </a:cubicBezTo>
                  <a:cubicBezTo>
                    <a:pt x="40963" y="16693"/>
                    <a:pt x="41004" y="16486"/>
                    <a:pt x="40836" y="16151"/>
                  </a:cubicBezTo>
                  <a:cubicBezTo>
                    <a:pt x="40752" y="16024"/>
                    <a:pt x="40752" y="15856"/>
                    <a:pt x="40836" y="15689"/>
                  </a:cubicBezTo>
                  <a:cubicBezTo>
                    <a:pt x="40943" y="15407"/>
                    <a:pt x="40870" y="15303"/>
                    <a:pt x="40671" y="15303"/>
                  </a:cubicBezTo>
                  <a:cubicBezTo>
                    <a:pt x="40633" y="15303"/>
                    <a:pt x="40591" y="15307"/>
                    <a:pt x="40545" y="15314"/>
                  </a:cubicBezTo>
                  <a:cubicBezTo>
                    <a:pt x="40479" y="15314"/>
                    <a:pt x="40394" y="15320"/>
                    <a:pt x="40314" y="15320"/>
                  </a:cubicBezTo>
                  <a:cubicBezTo>
                    <a:pt x="40191" y="15320"/>
                    <a:pt x="40083" y="15305"/>
                    <a:pt x="40083" y="15230"/>
                  </a:cubicBezTo>
                  <a:cubicBezTo>
                    <a:pt x="40083" y="14936"/>
                    <a:pt x="39457" y="14645"/>
                    <a:pt x="40043" y="14310"/>
                  </a:cubicBezTo>
                  <a:cubicBezTo>
                    <a:pt x="40083" y="14310"/>
                    <a:pt x="40083" y="14226"/>
                    <a:pt x="40083" y="14226"/>
                  </a:cubicBezTo>
                  <a:cubicBezTo>
                    <a:pt x="39832" y="13891"/>
                    <a:pt x="40127" y="13724"/>
                    <a:pt x="40294" y="13513"/>
                  </a:cubicBezTo>
                  <a:cubicBezTo>
                    <a:pt x="40461" y="13306"/>
                    <a:pt x="40501" y="13095"/>
                    <a:pt x="40418" y="12844"/>
                  </a:cubicBezTo>
                  <a:cubicBezTo>
                    <a:pt x="40250" y="12258"/>
                    <a:pt x="40127" y="11716"/>
                    <a:pt x="39457" y="11505"/>
                  </a:cubicBezTo>
                  <a:cubicBezTo>
                    <a:pt x="39163" y="11381"/>
                    <a:pt x="38955" y="11046"/>
                    <a:pt x="38744" y="10795"/>
                  </a:cubicBezTo>
                  <a:cubicBezTo>
                    <a:pt x="38660" y="10628"/>
                    <a:pt x="38871" y="10417"/>
                    <a:pt x="38912" y="10210"/>
                  </a:cubicBezTo>
                  <a:cubicBezTo>
                    <a:pt x="38955" y="10126"/>
                    <a:pt x="38955" y="10042"/>
                    <a:pt x="38912" y="9999"/>
                  </a:cubicBezTo>
                  <a:cubicBezTo>
                    <a:pt x="38744" y="9497"/>
                    <a:pt x="38788" y="8954"/>
                    <a:pt x="38660" y="8452"/>
                  </a:cubicBezTo>
                  <a:cubicBezTo>
                    <a:pt x="38613" y="8217"/>
                    <a:pt x="38580" y="8114"/>
                    <a:pt x="38507" y="8114"/>
                  </a:cubicBezTo>
                  <a:cubicBezTo>
                    <a:pt x="38451" y="8114"/>
                    <a:pt x="38371" y="8175"/>
                    <a:pt x="38242" y="8285"/>
                  </a:cubicBezTo>
                  <a:cubicBezTo>
                    <a:pt x="37740" y="8744"/>
                    <a:pt x="37198" y="9078"/>
                    <a:pt x="36612" y="9329"/>
                  </a:cubicBezTo>
                  <a:cubicBezTo>
                    <a:pt x="36525" y="9364"/>
                    <a:pt x="36452" y="9384"/>
                    <a:pt x="36386" y="9384"/>
                  </a:cubicBezTo>
                  <a:cubicBezTo>
                    <a:pt x="36291" y="9384"/>
                    <a:pt x="36208" y="9344"/>
                    <a:pt x="36110" y="9246"/>
                  </a:cubicBezTo>
                  <a:cubicBezTo>
                    <a:pt x="35732" y="8911"/>
                    <a:pt x="35692" y="8493"/>
                    <a:pt x="36110" y="8118"/>
                  </a:cubicBezTo>
                  <a:cubicBezTo>
                    <a:pt x="36317" y="7907"/>
                    <a:pt x="36317" y="7823"/>
                    <a:pt x="36026" y="7739"/>
                  </a:cubicBezTo>
                  <a:cubicBezTo>
                    <a:pt x="35775" y="7699"/>
                    <a:pt x="35564" y="7572"/>
                    <a:pt x="35397" y="7321"/>
                  </a:cubicBezTo>
                  <a:cubicBezTo>
                    <a:pt x="35241" y="7102"/>
                    <a:pt x="35035" y="6786"/>
                    <a:pt x="34712" y="6786"/>
                  </a:cubicBezTo>
                  <a:cubicBezTo>
                    <a:pt x="34606" y="6786"/>
                    <a:pt x="34487" y="6820"/>
                    <a:pt x="34353" y="6903"/>
                  </a:cubicBezTo>
                  <a:cubicBezTo>
                    <a:pt x="34317" y="6938"/>
                    <a:pt x="34266" y="6951"/>
                    <a:pt x="34210" y="6951"/>
                  </a:cubicBezTo>
                  <a:cubicBezTo>
                    <a:pt x="34134" y="6951"/>
                    <a:pt x="34047" y="6928"/>
                    <a:pt x="33974" y="6903"/>
                  </a:cubicBezTo>
                  <a:cubicBezTo>
                    <a:pt x="33640" y="6862"/>
                    <a:pt x="33265" y="6862"/>
                    <a:pt x="32930" y="6819"/>
                  </a:cubicBezTo>
                  <a:cubicBezTo>
                    <a:pt x="32880" y="6819"/>
                    <a:pt x="32837" y="6813"/>
                    <a:pt x="32800" y="6813"/>
                  </a:cubicBezTo>
                  <a:cubicBezTo>
                    <a:pt x="32744" y="6813"/>
                    <a:pt x="32703" y="6828"/>
                    <a:pt x="32679" y="6903"/>
                  </a:cubicBezTo>
                  <a:cubicBezTo>
                    <a:pt x="32468" y="7321"/>
                    <a:pt x="32134" y="7656"/>
                    <a:pt x="32050" y="8118"/>
                  </a:cubicBezTo>
                  <a:cubicBezTo>
                    <a:pt x="32010" y="8369"/>
                    <a:pt x="31883" y="8536"/>
                    <a:pt x="31715" y="8660"/>
                  </a:cubicBezTo>
                  <a:cubicBezTo>
                    <a:pt x="31464" y="8827"/>
                    <a:pt x="31340" y="9038"/>
                    <a:pt x="31129" y="9205"/>
                  </a:cubicBezTo>
                  <a:cubicBezTo>
                    <a:pt x="30962" y="9329"/>
                    <a:pt x="31006" y="9413"/>
                    <a:pt x="31129" y="9540"/>
                  </a:cubicBezTo>
                  <a:cubicBezTo>
                    <a:pt x="31213" y="9664"/>
                    <a:pt x="31464" y="9748"/>
                    <a:pt x="31380" y="9915"/>
                  </a:cubicBezTo>
                  <a:cubicBezTo>
                    <a:pt x="31297" y="10210"/>
                    <a:pt x="31213" y="10584"/>
                    <a:pt x="31046" y="10712"/>
                  </a:cubicBezTo>
                  <a:cubicBezTo>
                    <a:pt x="30544" y="11087"/>
                    <a:pt x="30042" y="11505"/>
                    <a:pt x="29456" y="11589"/>
                  </a:cubicBezTo>
                  <a:cubicBezTo>
                    <a:pt x="28914" y="11716"/>
                    <a:pt x="28746" y="11967"/>
                    <a:pt x="28663" y="12425"/>
                  </a:cubicBezTo>
                  <a:cubicBezTo>
                    <a:pt x="28663" y="12553"/>
                    <a:pt x="28579" y="12720"/>
                    <a:pt x="28535" y="12887"/>
                  </a:cubicBezTo>
                  <a:cubicBezTo>
                    <a:pt x="28535" y="13513"/>
                    <a:pt x="28077" y="13764"/>
                    <a:pt x="27575" y="14015"/>
                  </a:cubicBezTo>
                  <a:cubicBezTo>
                    <a:pt x="27528" y="14031"/>
                    <a:pt x="27481" y="14042"/>
                    <a:pt x="27441" y="14042"/>
                  </a:cubicBezTo>
                  <a:cubicBezTo>
                    <a:pt x="27373" y="14042"/>
                    <a:pt x="27324" y="14012"/>
                    <a:pt x="27324" y="13932"/>
                  </a:cubicBezTo>
                  <a:cubicBezTo>
                    <a:pt x="27280" y="13640"/>
                    <a:pt x="27073" y="13430"/>
                    <a:pt x="27029" y="13138"/>
                  </a:cubicBezTo>
                  <a:lnTo>
                    <a:pt x="27156" y="13138"/>
                  </a:lnTo>
                  <a:cubicBezTo>
                    <a:pt x="27324" y="13138"/>
                    <a:pt x="27491" y="13138"/>
                    <a:pt x="27531" y="12927"/>
                  </a:cubicBezTo>
                  <a:cubicBezTo>
                    <a:pt x="27531" y="12720"/>
                    <a:pt x="27407" y="12804"/>
                    <a:pt x="27280" y="12760"/>
                  </a:cubicBezTo>
                  <a:cubicBezTo>
                    <a:pt x="27156" y="12760"/>
                    <a:pt x="27196" y="12676"/>
                    <a:pt x="27196" y="12593"/>
                  </a:cubicBezTo>
                  <a:cubicBezTo>
                    <a:pt x="27280" y="12342"/>
                    <a:pt x="27364" y="12091"/>
                    <a:pt x="27531" y="11840"/>
                  </a:cubicBezTo>
                  <a:cubicBezTo>
                    <a:pt x="27673" y="11664"/>
                    <a:pt x="27726" y="11486"/>
                    <a:pt x="27510" y="11486"/>
                  </a:cubicBezTo>
                  <a:cubicBezTo>
                    <a:pt x="27470" y="11486"/>
                    <a:pt x="27422" y="11492"/>
                    <a:pt x="27364" y="11505"/>
                  </a:cubicBezTo>
                  <a:cubicBezTo>
                    <a:pt x="27262" y="11533"/>
                    <a:pt x="27166" y="11546"/>
                    <a:pt x="27074" y="11546"/>
                  </a:cubicBezTo>
                  <a:cubicBezTo>
                    <a:pt x="26483" y="11546"/>
                    <a:pt x="26062" y="11035"/>
                    <a:pt x="25483" y="10963"/>
                  </a:cubicBezTo>
                  <a:cubicBezTo>
                    <a:pt x="25439" y="10963"/>
                    <a:pt x="25399" y="10919"/>
                    <a:pt x="25356" y="10836"/>
                  </a:cubicBezTo>
                  <a:cubicBezTo>
                    <a:pt x="25064" y="10417"/>
                    <a:pt x="24646" y="10210"/>
                    <a:pt x="24144" y="10166"/>
                  </a:cubicBezTo>
                  <a:cubicBezTo>
                    <a:pt x="23642" y="10166"/>
                    <a:pt x="23642" y="10166"/>
                    <a:pt x="23642" y="9664"/>
                  </a:cubicBezTo>
                  <a:cubicBezTo>
                    <a:pt x="23642" y="9580"/>
                    <a:pt x="23642" y="9497"/>
                    <a:pt x="23682" y="9413"/>
                  </a:cubicBezTo>
                  <a:cubicBezTo>
                    <a:pt x="23766" y="9205"/>
                    <a:pt x="23725" y="9078"/>
                    <a:pt x="23474" y="9078"/>
                  </a:cubicBezTo>
                  <a:cubicBezTo>
                    <a:pt x="23391" y="9078"/>
                    <a:pt x="23307" y="9078"/>
                    <a:pt x="23264" y="9038"/>
                  </a:cubicBezTo>
                  <a:cubicBezTo>
                    <a:pt x="23180" y="8911"/>
                    <a:pt x="23307" y="8871"/>
                    <a:pt x="23391" y="8787"/>
                  </a:cubicBezTo>
                  <a:cubicBezTo>
                    <a:pt x="23809" y="8369"/>
                    <a:pt x="24228" y="7907"/>
                    <a:pt x="24853" y="7656"/>
                  </a:cubicBezTo>
                  <a:cubicBezTo>
                    <a:pt x="26109" y="7197"/>
                    <a:pt x="27156" y="6277"/>
                    <a:pt x="28412" y="5898"/>
                  </a:cubicBezTo>
                  <a:cubicBezTo>
                    <a:pt x="29081" y="5691"/>
                    <a:pt x="29667" y="5313"/>
                    <a:pt x="30252" y="4978"/>
                  </a:cubicBezTo>
                  <a:lnTo>
                    <a:pt x="30252" y="4978"/>
                  </a:lnTo>
                  <a:cubicBezTo>
                    <a:pt x="30042" y="5440"/>
                    <a:pt x="29623" y="5731"/>
                    <a:pt x="29205" y="5942"/>
                  </a:cubicBezTo>
                  <a:cubicBezTo>
                    <a:pt x="29288" y="6150"/>
                    <a:pt x="29707" y="5982"/>
                    <a:pt x="29583" y="6360"/>
                  </a:cubicBezTo>
                  <a:lnTo>
                    <a:pt x="29791" y="6360"/>
                  </a:lnTo>
                  <a:cubicBezTo>
                    <a:pt x="30001" y="6360"/>
                    <a:pt x="30169" y="6317"/>
                    <a:pt x="30336" y="6150"/>
                  </a:cubicBezTo>
                  <a:cubicBezTo>
                    <a:pt x="30593" y="5935"/>
                    <a:pt x="30719" y="5831"/>
                    <a:pt x="30848" y="5831"/>
                  </a:cubicBezTo>
                  <a:cubicBezTo>
                    <a:pt x="30970" y="5831"/>
                    <a:pt x="31096" y="5925"/>
                    <a:pt x="31340" y="6109"/>
                  </a:cubicBezTo>
                  <a:cubicBezTo>
                    <a:pt x="31444" y="6193"/>
                    <a:pt x="31611" y="6235"/>
                    <a:pt x="31758" y="6235"/>
                  </a:cubicBezTo>
                  <a:cubicBezTo>
                    <a:pt x="31904" y="6235"/>
                    <a:pt x="32030" y="6193"/>
                    <a:pt x="32050" y="6109"/>
                  </a:cubicBezTo>
                  <a:cubicBezTo>
                    <a:pt x="32177" y="5858"/>
                    <a:pt x="32093" y="5691"/>
                    <a:pt x="31842" y="5524"/>
                  </a:cubicBezTo>
                  <a:cubicBezTo>
                    <a:pt x="31548" y="5273"/>
                    <a:pt x="31173" y="5062"/>
                    <a:pt x="30922" y="4770"/>
                  </a:cubicBezTo>
                  <a:cubicBezTo>
                    <a:pt x="30878" y="4687"/>
                    <a:pt x="30795" y="4643"/>
                    <a:pt x="30838" y="4560"/>
                  </a:cubicBezTo>
                  <a:cubicBezTo>
                    <a:pt x="30858" y="4519"/>
                    <a:pt x="30888" y="4508"/>
                    <a:pt x="30924" y="4508"/>
                  </a:cubicBezTo>
                  <a:cubicBezTo>
                    <a:pt x="30960" y="4508"/>
                    <a:pt x="31003" y="4519"/>
                    <a:pt x="31046" y="4519"/>
                  </a:cubicBezTo>
                  <a:cubicBezTo>
                    <a:pt x="31173" y="4519"/>
                    <a:pt x="31213" y="4603"/>
                    <a:pt x="31297" y="4687"/>
                  </a:cubicBezTo>
                  <a:cubicBezTo>
                    <a:pt x="31354" y="4724"/>
                    <a:pt x="31419" y="4745"/>
                    <a:pt x="31481" y="4745"/>
                  </a:cubicBezTo>
                  <a:cubicBezTo>
                    <a:pt x="31557" y="4745"/>
                    <a:pt x="31629" y="4714"/>
                    <a:pt x="31675" y="4643"/>
                  </a:cubicBezTo>
                  <a:cubicBezTo>
                    <a:pt x="31883" y="4436"/>
                    <a:pt x="32177" y="4392"/>
                    <a:pt x="32468" y="4352"/>
                  </a:cubicBezTo>
                  <a:cubicBezTo>
                    <a:pt x="32846" y="4309"/>
                    <a:pt x="33221" y="4058"/>
                    <a:pt x="33389" y="3766"/>
                  </a:cubicBezTo>
                  <a:cubicBezTo>
                    <a:pt x="33516" y="3472"/>
                    <a:pt x="33640" y="3264"/>
                    <a:pt x="33851" y="3053"/>
                  </a:cubicBezTo>
                  <a:cubicBezTo>
                    <a:pt x="33934" y="2970"/>
                    <a:pt x="34018" y="2886"/>
                    <a:pt x="33934" y="2762"/>
                  </a:cubicBezTo>
                  <a:cubicBezTo>
                    <a:pt x="33730" y="2455"/>
                    <a:pt x="33913" y="2426"/>
                    <a:pt x="34100" y="2426"/>
                  </a:cubicBezTo>
                  <a:cubicBezTo>
                    <a:pt x="34143" y="2426"/>
                    <a:pt x="34187" y="2427"/>
                    <a:pt x="34226" y="2427"/>
                  </a:cubicBezTo>
                  <a:cubicBezTo>
                    <a:pt x="34315" y="2420"/>
                    <a:pt x="34406" y="2418"/>
                    <a:pt x="34497" y="2418"/>
                  </a:cubicBezTo>
                  <a:cubicBezTo>
                    <a:pt x="34723" y="2418"/>
                    <a:pt x="34953" y="2433"/>
                    <a:pt x="35181" y="2433"/>
                  </a:cubicBezTo>
                  <a:cubicBezTo>
                    <a:pt x="35424" y="2433"/>
                    <a:pt x="35666" y="2416"/>
                    <a:pt x="35899" y="2344"/>
                  </a:cubicBezTo>
                  <a:cubicBezTo>
                    <a:pt x="35923" y="2336"/>
                    <a:pt x="35947" y="2332"/>
                    <a:pt x="35971" y="2332"/>
                  </a:cubicBezTo>
                  <a:cubicBezTo>
                    <a:pt x="36072" y="2332"/>
                    <a:pt x="36166" y="2400"/>
                    <a:pt x="36234" y="2468"/>
                  </a:cubicBezTo>
                  <a:cubicBezTo>
                    <a:pt x="36361" y="2595"/>
                    <a:pt x="36485" y="2719"/>
                    <a:pt x="36612" y="2802"/>
                  </a:cubicBezTo>
                  <a:cubicBezTo>
                    <a:pt x="36863" y="2930"/>
                    <a:pt x="36820" y="3053"/>
                    <a:pt x="36612" y="3137"/>
                  </a:cubicBezTo>
                  <a:cubicBezTo>
                    <a:pt x="36485" y="3221"/>
                    <a:pt x="36317" y="3264"/>
                    <a:pt x="36194" y="3264"/>
                  </a:cubicBezTo>
                  <a:cubicBezTo>
                    <a:pt x="35983" y="3264"/>
                    <a:pt x="35815" y="3304"/>
                    <a:pt x="35648" y="3348"/>
                  </a:cubicBezTo>
                  <a:cubicBezTo>
                    <a:pt x="35441" y="3432"/>
                    <a:pt x="35357" y="3599"/>
                    <a:pt x="35357" y="3766"/>
                  </a:cubicBezTo>
                  <a:cubicBezTo>
                    <a:pt x="35325" y="3916"/>
                    <a:pt x="35447" y="3937"/>
                    <a:pt x="35549" y="3937"/>
                  </a:cubicBezTo>
                  <a:cubicBezTo>
                    <a:pt x="35588" y="3937"/>
                    <a:pt x="35625" y="3934"/>
                    <a:pt x="35648" y="3934"/>
                  </a:cubicBezTo>
                  <a:cubicBezTo>
                    <a:pt x="35735" y="3963"/>
                    <a:pt x="35823" y="3982"/>
                    <a:pt x="35905" y="3982"/>
                  </a:cubicBezTo>
                  <a:cubicBezTo>
                    <a:pt x="36059" y="3982"/>
                    <a:pt x="36194" y="3915"/>
                    <a:pt x="36277" y="3723"/>
                  </a:cubicBezTo>
                  <a:cubicBezTo>
                    <a:pt x="36361" y="3639"/>
                    <a:pt x="36445" y="3555"/>
                    <a:pt x="36569" y="3472"/>
                  </a:cubicBezTo>
                  <a:cubicBezTo>
                    <a:pt x="36674" y="3368"/>
                    <a:pt x="36779" y="3337"/>
                    <a:pt x="36888" y="3337"/>
                  </a:cubicBezTo>
                  <a:cubicBezTo>
                    <a:pt x="36998" y="3337"/>
                    <a:pt x="37112" y="3368"/>
                    <a:pt x="37238" y="3388"/>
                  </a:cubicBezTo>
                  <a:cubicBezTo>
                    <a:pt x="37365" y="3388"/>
                    <a:pt x="37365" y="3599"/>
                    <a:pt x="37365" y="3723"/>
                  </a:cubicBezTo>
                  <a:cubicBezTo>
                    <a:pt x="37405" y="3974"/>
                    <a:pt x="37198" y="4017"/>
                    <a:pt x="37030" y="4101"/>
                  </a:cubicBezTo>
                  <a:cubicBezTo>
                    <a:pt x="36779" y="4268"/>
                    <a:pt x="36485" y="4392"/>
                    <a:pt x="36194" y="4519"/>
                  </a:cubicBezTo>
                  <a:cubicBezTo>
                    <a:pt x="36066" y="4560"/>
                    <a:pt x="35983" y="4643"/>
                    <a:pt x="35983" y="4770"/>
                  </a:cubicBezTo>
                  <a:cubicBezTo>
                    <a:pt x="36026" y="5062"/>
                    <a:pt x="35859" y="5062"/>
                    <a:pt x="35648" y="5105"/>
                  </a:cubicBezTo>
                  <a:cubicBezTo>
                    <a:pt x="35544" y="5125"/>
                    <a:pt x="35440" y="5135"/>
                    <a:pt x="35340" y="5135"/>
                  </a:cubicBezTo>
                  <a:cubicBezTo>
                    <a:pt x="35241" y="5135"/>
                    <a:pt x="35146" y="5125"/>
                    <a:pt x="35062" y="5105"/>
                  </a:cubicBezTo>
                  <a:cubicBezTo>
                    <a:pt x="34882" y="5072"/>
                    <a:pt x="34708" y="5046"/>
                    <a:pt x="34543" y="5046"/>
                  </a:cubicBezTo>
                  <a:cubicBezTo>
                    <a:pt x="34288" y="5046"/>
                    <a:pt x="34054" y="5109"/>
                    <a:pt x="33851" y="5313"/>
                  </a:cubicBezTo>
                  <a:cubicBezTo>
                    <a:pt x="33723" y="5440"/>
                    <a:pt x="33683" y="5524"/>
                    <a:pt x="33807" y="5647"/>
                  </a:cubicBezTo>
                  <a:cubicBezTo>
                    <a:pt x="33936" y="5794"/>
                    <a:pt x="34056" y="5844"/>
                    <a:pt x="34172" y="5844"/>
                  </a:cubicBezTo>
                  <a:cubicBezTo>
                    <a:pt x="34321" y="5844"/>
                    <a:pt x="34462" y="5761"/>
                    <a:pt x="34604" y="5691"/>
                  </a:cubicBezTo>
                  <a:cubicBezTo>
                    <a:pt x="34904" y="5507"/>
                    <a:pt x="35111" y="5416"/>
                    <a:pt x="35278" y="5416"/>
                  </a:cubicBezTo>
                  <a:cubicBezTo>
                    <a:pt x="35530" y="5416"/>
                    <a:pt x="35691" y="5623"/>
                    <a:pt x="35943" y="6026"/>
                  </a:cubicBezTo>
                  <a:cubicBezTo>
                    <a:pt x="36234" y="6568"/>
                    <a:pt x="36652" y="6779"/>
                    <a:pt x="37154" y="6946"/>
                  </a:cubicBezTo>
                  <a:lnTo>
                    <a:pt x="38035" y="7197"/>
                  </a:lnTo>
                  <a:cubicBezTo>
                    <a:pt x="38092" y="7225"/>
                    <a:pt x="38188" y="7292"/>
                    <a:pt x="38270" y="7292"/>
                  </a:cubicBezTo>
                  <a:cubicBezTo>
                    <a:pt x="38308" y="7292"/>
                    <a:pt x="38343" y="7278"/>
                    <a:pt x="38369" y="7237"/>
                  </a:cubicBezTo>
                  <a:cubicBezTo>
                    <a:pt x="38453" y="7070"/>
                    <a:pt x="38369" y="6903"/>
                    <a:pt x="38286" y="6779"/>
                  </a:cubicBezTo>
                  <a:cubicBezTo>
                    <a:pt x="38158" y="6568"/>
                    <a:pt x="37907" y="6444"/>
                    <a:pt x="37824" y="6193"/>
                  </a:cubicBezTo>
                  <a:cubicBezTo>
                    <a:pt x="37872" y="6174"/>
                    <a:pt x="37917" y="6166"/>
                    <a:pt x="37961" y="6166"/>
                  </a:cubicBezTo>
                  <a:cubicBezTo>
                    <a:pt x="38108" y="6166"/>
                    <a:pt x="38230" y="6262"/>
                    <a:pt x="38326" y="6360"/>
                  </a:cubicBezTo>
                  <a:cubicBezTo>
                    <a:pt x="38493" y="6528"/>
                    <a:pt x="38704" y="6611"/>
                    <a:pt x="38871" y="6735"/>
                  </a:cubicBezTo>
                  <a:cubicBezTo>
                    <a:pt x="38958" y="6788"/>
                    <a:pt x="39030" y="6819"/>
                    <a:pt x="39091" y="6819"/>
                  </a:cubicBezTo>
                  <a:cubicBezTo>
                    <a:pt x="39177" y="6819"/>
                    <a:pt x="39241" y="6758"/>
                    <a:pt x="39290" y="6611"/>
                  </a:cubicBezTo>
                  <a:cubicBezTo>
                    <a:pt x="39290" y="6444"/>
                    <a:pt x="39414" y="6277"/>
                    <a:pt x="39581" y="6193"/>
                  </a:cubicBezTo>
                  <a:cubicBezTo>
                    <a:pt x="39916" y="6026"/>
                    <a:pt x="39792" y="5815"/>
                    <a:pt x="39624" y="5607"/>
                  </a:cubicBezTo>
                  <a:cubicBezTo>
                    <a:pt x="39497" y="5480"/>
                    <a:pt x="39330" y="5313"/>
                    <a:pt x="39246" y="5145"/>
                  </a:cubicBezTo>
                  <a:cubicBezTo>
                    <a:pt x="39122" y="4938"/>
                    <a:pt x="39122" y="4727"/>
                    <a:pt x="39330" y="4519"/>
                  </a:cubicBezTo>
                  <a:cubicBezTo>
                    <a:pt x="39416" y="4470"/>
                    <a:pt x="39484" y="4450"/>
                    <a:pt x="39541" y="4450"/>
                  </a:cubicBezTo>
                  <a:cubicBezTo>
                    <a:pt x="39677" y="4450"/>
                    <a:pt x="39744" y="4568"/>
                    <a:pt x="39832" y="4687"/>
                  </a:cubicBezTo>
                  <a:cubicBezTo>
                    <a:pt x="39959" y="4811"/>
                    <a:pt x="40083" y="4978"/>
                    <a:pt x="40210" y="5145"/>
                  </a:cubicBezTo>
                  <a:cubicBezTo>
                    <a:pt x="40309" y="5246"/>
                    <a:pt x="40429" y="5299"/>
                    <a:pt x="40544" y="5299"/>
                  </a:cubicBezTo>
                  <a:cubicBezTo>
                    <a:pt x="40670" y="5299"/>
                    <a:pt x="40792" y="5236"/>
                    <a:pt x="40880" y="5105"/>
                  </a:cubicBezTo>
                  <a:cubicBezTo>
                    <a:pt x="40920" y="5022"/>
                    <a:pt x="41004" y="4894"/>
                    <a:pt x="41087" y="4894"/>
                  </a:cubicBezTo>
                  <a:cubicBezTo>
                    <a:pt x="41156" y="4923"/>
                    <a:pt x="41217" y="4935"/>
                    <a:pt x="41273" y="4935"/>
                  </a:cubicBezTo>
                  <a:cubicBezTo>
                    <a:pt x="41629" y="4935"/>
                    <a:pt x="41773" y="4436"/>
                    <a:pt x="42135" y="4436"/>
                  </a:cubicBezTo>
                  <a:cubicBezTo>
                    <a:pt x="42259" y="4392"/>
                    <a:pt x="42135" y="4268"/>
                    <a:pt x="42091" y="4225"/>
                  </a:cubicBezTo>
                  <a:cubicBezTo>
                    <a:pt x="41688" y="3931"/>
                    <a:pt x="41412" y="3442"/>
                    <a:pt x="40896" y="3442"/>
                  </a:cubicBezTo>
                  <a:cubicBezTo>
                    <a:pt x="40825" y="3442"/>
                    <a:pt x="40750" y="3452"/>
                    <a:pt x="40669" y="3472"/>
                  </a:cubicBezTo>
                  <a:cubicBezTo>
                    <a:pt x="40501" y="3472"/>
                    <a:pt x="40378" y="3304"/>
                    <a:pt x="40294" y="3181"/>
                  </a:cubicBezTo>
                  <a:cubicBezTo>
                    <a:pt x="40210" y="3053"/>
                    <a:pt x="40334" y="2970"/>
                    <a:pt x="40418" y="2930"/>
                  </a:cubicBezTo>
                  <a:cubicBezTo>
                    <a:pt x="40669" y="2802"/>
                    <a:pt x="40752" y="2551"/>
                    <a:pt x="40712" y="2300"/>
                  </a:cubicBezTo>
                  <a:cubicBezTo>
                    <a:pt x="40669" y="2049"/>
                    <a:pt x="40461" y="1882"/>
                    <a:pt x="40167" y="1842"/>
                  </a:cubicBezTo>
                  <a:cubicBezTo>
                    <a:pt x="39713" y="1842"/>
                    <a:pt x="39464" y="1363"/>
                    <a:pt x="39019" y="1363"/>
                  </a:cubicBezTo>
                  <a:cubicBezTo>
                    <a:pt x="38972" y="1363"/>
                    <a:pt x="38923" y="1368"/>
                    <a:pt x="38871" y="1380"/>
                  </a:cubicBezTo>
                  <a:cubicBezTo>
                    <a:pt x="38828" y="1380"/>
                    <a:pt x="38744" y="1256"/>
                    <a:pt x="38704" y="1212"/>
                  </a:cubicBezTo>
                  <a:cubicBezTo>
                    <a:pt x="38537" y="1005"/>
                    <a:pt x="38369" y="794"/>
                    <a:pt x="38242" y="627"/>
                  </a:cubicBezTo>
                  <a:cubicBezTo>
                    <a:pt x="38118" y="459"/>
                    <a:pt x="37991" y="336"/>
                    <a:pt x="37784" y="336"/>
                  </a:cubicBezTo>
                  <a:cubicBezTo>
                    <a:pt x="37570" y="336"/>
                    <a:pt x="37346" y="324"/>
                    <a:pt x="37121" y="324"/>
                  </a:cubicBezTo>
                  <a:cubicBezTo>
                    <a:pt x="36905" y="324"/>
                    <a:pt x="36690" y="335"/>
                    <a:pt x="36485" y="376"/>
                  </a:cubicBezTo>
                  <a:cubicBezTo>
                    <a:pt x="36422" y="376"/>
                    <a:pt x="36369" y="387"/>
                    <a:pt x="36321" y="387"/>
                  </a:cubicBezTo>
                  <a:cubicBezTo>
                    <a:pt x="36276" y="387"/>
                    <a:pt x="36235" y="377"/>
                    <a:pt x="36194" y="336"/>
                  </a:cubicBezTo>
                  <a:cubicBezTo>
                    <a:pt x="36104" y="223"/>
                    <a:pt x="36002" y="183"/>
                    <a:pt x="35888" y="183"/>
                  </a:cubicBezTo>
                  <a:cubicBezTo>
                    <a:pt x="35789" y="183"/>
                    <a:pt x="35681" y="213"/>
                    <a:pt x="35564" y="252"/>
                  </a:cubicBezTo>
                  <a:cubicBezTo>
                    <a:pt x="34979" y="376"/>
                    <a:pt x="34393" y="543"/>
                    <a:pt x="33934" y="1005"/>
                  </a:cubicBezTo>
                  <a:cubicBezTo>
                    <a:pt x="33851" y="754"/>
                    <a:pt x="33934" y="627"/>
                    <a:pt x="34142" y="503"/>
                  </a:cubicBezTo>
                  <a:cubicBezTo>
                    <a:pt x="34226" y="419"/>
                    <a:pt x="34436" y="419"/>
                    <a:pt x="34393" y="252"/>
                  </a:cubicBezTo>
                  <a:cubicBezTo>
                    <a:pt x="34351" y="168"/>
                    <a:pt x="34288" y="147"/>
                    <a:pt x="34215" y="147"/>
                  </a:cubicBezTo>
                  <a:cubicBezTo>
                    <a:pt x="34142" y="147"/>
                    <a:pt x="34058" y="168"/>
                    <a:pt x="33974" y="168"/>
                  </a:cubicBezTo>
                  <a:cubicBezTo>
                    <a:pt x="33891" y="168"/>
                    <a:pt x="33807" y="208"/>
                    <a:pt x="33723" y="252"/>
                  </a:cubicBezTo>
                  <a:cubicBezTo>
                    <a:pt x="33014" y="419"/>
                    <a:pt x="32428" y="794"/>
                    <a:pt x="31842" y="1296"/>
                  </a:cubicBezTo>
                  <a:cubicBezTo>
                    <a:pt x="31591" y="1507"/>
                    <a:pt x="31631" y="1715"/>
                    <a:pt x="31675" y="1966"/>
                  </a:cubicBezTo>
                  <a:cubicBezTo>
                    <a:pt x="31675" y="2156"/>
                    <a:pt x="31819" y="2179"/>
                    <a:pt x="31979" y="2179"/>
                  </a:cubicBezTo>
                  <a:cubicBezTo>
                    <a:pt x="32030" y="2179"/>
                    <a:pt x="32083" y="2176"/>
                    <a:pt x="32134" y="2176"/>
                  </a:cubicBezTo>
                  <a:cubicBezTo>
                    <a:pt x="32261" y="2217"/>
                    <a:pt x="32385" y="2260"/>
                    <a:pt x="32512" y="2260"/>
                  </a:cubicBezTo>
                  <a:cubicBezTo>
                    <a:pt x="32719" y="2260"/>
                    <a:pt x="32803" y="2344"/>
                    <a:pt x="32636" y="2551"/>
                  </a:cubicBezTo>
                  <a:cubicBezTo>
                    <a:pt x="32177" y="3221"/>
                    <a:pt x="31464" y="3555"/>
                    <a:pt x="30755" y="3934"/>
                  </a:cubicBezTo>
                  <a:cubicBezTo>
                    <a:pt x="30721" y="3944"/>
                    <a:pt x="30693" y="3949"/>
                    <a:pt x="30670" y="3949"/>
                  </a:cubicBezTo>
                  <a:cubicBezTo>
                    <a:pt x="30606" y="3949"/>
                    <a:pt x="30576" y="3911"/>
                    <a:pt x="30544" y="3850"/>
                  </a:cubicBezTo>
                  <a:cubicBezTo>
                    <a:pt x="30503" y="3723"/>
                    <a:pt x="30460" y="3639"/>
                    <a:pt x="30544" y="3555"/>
                  </a:cubicBezTo>
                  <a:cubicBezTo>
                    <a:pt x="30627" y="3472"/>
                    <a:pt x="30755" y="3432"/>
                    <a:pt x="30838" y="3348"/>
                  </a:cubicBezTo>
                  <a:cubicBezTo>
                    <a:pt x="31006" y="3221"/>
                    <a:pt x="30962" y="3053"/>
                    <a:pt x="30922" y="2886"/>
                  </a:cubicBezTo>
                  <a:cubicBezTo>
                    <a:pt x="30884" y="2779"/>
                    <a:pt x="30849" y="2670"/>
                    <a:pt x="30733" y="2670"/>
                  </a:cubicBezTo>
                  <a:cubicBezTo>
                    <a:pt x="30714" y="2670"/>
                    <a:pt x="30694" y="2673"/>
                    <a:pt x="30671" y="2679"/>
                  </a:cubicBezTo>
                  <a:cubicBezTo>
                    <a:pt x="30630" y="2682"/>
                    <a:pt x="30593" y="2684"/>
                    <a:pt x="30559" y="2684"/>
                  </a:cubicBezTo>
                  <a:cubicBezTo>
                    <a:pt x="30238" y="2684"/>
                    <a:pt x="30177" y="2515"/>
                    <a:pt x="30252" y="2176"/>
                  </a:cubicBezTo>
                  <a:cubicBezTo>
                    <a:pt x="30293" y="2009"/>
                    <a:pt x="30209" y="1882"/>
                    <a:pt x="30209" y="1758"/>
                  </a:cubicBezTo>
                  <a:cubicBezTo>
                    <a:pt x="30085" y="1172"/>
                    <a:pt x="30252" y="921"/>
                    <a:pt x="30838" y="878"/>
                  </a:cubicBezTo>
                  <a:cubicBezTo>
                    <a:pt x="31591" y="838"/>
                    <a:pt x="32177" y="459"/>
                    <a:pt x="3280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0" name="Google Shape;1030;p32"/>
            <p:cNvSpPr/>
            <p:nvPr/>
          </p:nvSpPr>
          <p:spPr>
            <a:xfrm flipH="1">
              <a:off x="7450957" y="2937189"/>
              <a:ext cx="195804" cy="71855"/>
            </a:xfrm>
            <a:custGeom>
              <a:avLst/>
              <a:gdLst/>
              <a:ahLst/>
              <a:cxnLst/>
              <a:rect l="l" t="t" r="r" b="b"/>
              <a:pathLst>
                <a:path w="6153" h="2258" extrusionOk="0">
                  <a:moveTo>
                    <a:pt x="1291" y="0"/>
                  </a:moveTo>
                  <a:cubicBezTo>
                    <a:pt x="887" y="0"/>
                    <a:pt x="500" y="86"/>
                    <a:pt x="211" y="490"/>
                  </a:cubicBezTo>
                  <a:cubicBezTo>
                    <a:pt x="44" y="700"/>
                    <a:pt x="0" y="908"/>
                    <a:pt x="128" y="1035"/>
                  </a:cubicBezTo>
                  <a:cubicBezTo>
                    <a:pt x="176" y="1107"/>
                    <a:pt x="220" y="1134"/>
                    <a:pt x="261" y="1134"/>
                  </a:cubicBezTo>
                  <a:cubicBezTo>
                    <a:pt x="363" y="1134"/>
                    <a:pt x="443" y="968"/>
                    <a:pt x="503" y="908"/>
                  </a:cubicBezTo>
                  <a:cubicBezTo>
                    <a:pt x="630" y="824"/>
                    <a:pt x="754" y="700"/>
                    <a:pt x="797" y="573"/>
                  </a:cubicBezTo>
                  <a:cubicBezTo>
                    <a:pt x="929" y="375"/>
                    <a:pt x="1114" y="256"/>
                    <a:pt x="1288" y="256"/>
                  </a:cubicBezTo>
                  <a:cubicBezTo>
                    <a:pt x="1334" y="256"/>
                    <a:pt x="1379" y="264"/>
                    <a:pt x="1423" y="282"/>
                  </a:cubicBezTo>
                  <a:cubicBezTo>
                    <a:pt x="1925" y="573"/>
                    <a:pt x="2471" y="657"/>
                    <a:pt x="2973" y="868"/>
                  </a:cubicBezTo>
                  <a:cubicBezTo>
                    <a:pt x="3348" y="992"/>
                    <a:pt x="3559" y="1202"/>
                    <a:pt x="3559" y="1621"/>
                  </a:cubicBezTo>
                  <a:cubicBezTo>
                    <a:pt x="3559" y="1745"/>
                    <a:pt x="3642" y="1872"/>
                    <a:pt x="3642" y="1956"/>
                  </a:cubicBezTo>
                  <a:cubicBezTo>
                    <a:pt x="3642" y="2165"/>
                    <a:pt x="3728" y="2258"/>
                    <a:pt x="3879" y="2258"/>
                  </a:cubicBezTo>
                  <a:cubicBezTo>
                    <a:pt x="3909" y="2258"/>
                    <a:pt x="3942" y="2254"/>
                    <a:pt x="3977" y="2247"/>
                  </a:cubicBezTo>
                  <a:cubicBezTo>
                    <a:pt x="4479" y="2247"/>
                    <a:pt x="4981" y="2247"/>
                    <a:pt x="5483" y="2163"/>
                  </a:cubicBezTo>
                  <a:cubicBezTo>
                    <a:pt x="5734" y="2123"/>
                    <a:pt x="6025" y="2039"/>
                    <a:pt x="6153" y="1788"/>
                  </a:cubicBezTo>
                  <a:cubicBezTo>
                    <a:pt x="6069" y="1661"/>
                    <a:pt x="5985" y="1661"/>
                    <a:pt x="5902" y="1621"/>
                  </a:cubicBezTo>
                  <a:cubicBezTo>
                    <a:pt x="5356" y="1537"/>
                    <a:pt x="4981" y="1243"/>
                    <a:pt x="4687" y="868"/>
                  </a:cubicBezTo>
                  <a:cubicBezTo>
                    <a:pt x="4519" y="657"/>
                    <a:pt x="4312" y="533"/>
                    <a:pt x="4061" y="449"/>
                  </a:cubicBezTo>
                  <a:cubicBezTo>
                    <a:pt x="3348" y="198"/>
                    <a:pt x="2638" y="71"/>
                    <a:pt x="1841" y="31"/>
                  </a:cubicBezTo>
                  <a:cubicBezTo>
                    <a:pt x="1659" y="17"/>
                    <a:pt x="1474" y="0"/>
                    <a:pt x="1291" y="0"/>
                  </a:cubicBezTo>
                  <a:close/>
                </a:path>
              </a:pathLst>
            </a:custGeom>
            <a:solidFill>
              <a:srgbClr val="93C64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1" name="Google Shape;1031;p32"/>
            <p:cNvSpPr/>
            <p:nvPr/>
          </p:nvSpPr>
          <p:spPr>
            <a:xfrm flipH="1">
              <a:off x="7344449" y="3002425"/>
              <a:ext cx="121244" cy="54957"/>
            </a:xfrm>
            <a:custGeom>
              <a:avLst/>
              <a:gdLst/>
              <a:ahLst/>
              <a:cxnLst/>
              <a:rect l="l" t="t" r="r" b="b"/>
              <a:pathLst>
                <a:path w="3810" h="1727" extrusionOk="0">
                  <a:moveTo>
                    <a:pt x="1250" y="1"/>
                  </a:moveTo>
                  <a:cubicBezTo>
                    <a:pt x="1172" y="1"/>
                    <a:pt x="1146" y="50"/>
                    <a:pt x="1172" y="240"/>
                  </a:cubicBezTo>
                  <a:cubicBezTo>
                    <a:pt x="1216" y="950"/>
                    <a:pt x="1172" y="950"/>
                    <a:pt x="463" y="993"/>
                  </a:cubicBezTo>
                  <a:lnTo>
                    <a:pt x="295" y="993"/>
                  </a:lnTo>
                  <a:cubicBezTo>
                    <a:pt x="128" y="1077"/>
                    <a:pt x="1" y="1161"/>
                    <a:pt x="1" y="1285"/>
                  </a:cubicBezTo>
                  <a:cubicBezTo>
                    <a:pt x="1" y="1434"/>
                    <a:pt x="85" y="1456"/>
                    <a:pt x="179" y="1456"/>
                  </a:cubicBezTo>
                  <a:cubicBezTo>
                    <a:pt x="217" y="1456"/>
                    <a:pt x="258" y="1452"/>
                    <a:pt x="295" y="1452"/>
                  </a:cubicBezTo>
                  <a:cubicBezTo>
                    <a:pt x="463" y="1495"/>
                    <a:pt x="630" y="1495"/>
                    <a:pt x="797" y="1495"/>
                  </a:cubicBezTo>
                  <a:cubicBezTo>
                    <a:pt x="911" y="1472"/>
                    <a:pt x="1050" y="1399"/>
                    <a:pt x="1180" y="1399"/>
                  </a:cubicBezTo>
                  <a:cubicBezTo>
                    <a:pt x="1289" y="1399"/>
                    <a:pt x="1391" y="1449"/>
                    <a:pt x="1467" y="1619"/>
                  </a:cubicBezTo>
                  <a:cubicBezTo>
                    <a:pt x="1484" y="1693"/>
                    <a:pt x="1559" y="1727"/>
                    <a:pt x="1645" y="1727"/>
                  </a:cubicBezTo>
                  <a:cubicBezTo>
                    <a:pt x="1753" y="1727"/>
                    <a:pt x="1878" y="1673"/>
                    <a:pt x="1925" y="1579"/>
                  </a:cubicBezTo>
                  <a:cubicBezTo>
                    <a:pt x="2220" y="1117"/>
                    <a:pt x="2722" y="1201"/>
                    <a:pt x="3097" y="1161"/>
                  </a:cubicBezTo>
                  <a:lnTo>
                    <a:pt x="3642" y="1161"/>
                  </a:lnTo>
                  <a:cubicBezTo>
                    <a:pt x="3766" y="1161"/>
                    <a:pt x="3810" y="1117"/>
                    <a:pt x="3810" y="950"/>
                  </a:cubicBezTo>
                  <a:cubicBezTo>
                    <a:pt x="3733" y="644"/>
                    <a:pt x="3026" y="57"/>
                    <a:pt x="2650" y="57"/>
                  </a:cubicBezTo>
                  <a:cubicBezTo>
                    <a:pt x="2615" y="57"/>
                    <a:pt x="2583" y="62"/>
                    <a:pt x="2555" y="73"/>
                  </a:cubicBezTo>
                  <a:cubicBezTo>
                    <a:pt x="2388" y="140"/>
                    <a:pt x="2234" y="167"/>
                    <a:pt x="2085" y="167"/>
                  </a:cubicBezTo>
                  <a:cubicBezTo>
                    <a:pt x="1862" y="167"/>
                    <a:pt x="1650" y="106"/>
                    <a:pt x="1423" y="29"/>
                  </a:cubicBezTo>
                  <a:cubicBezTo>
                    <a:pt x="1350" y="15"/>
                    <a:pt x="1292" y="1"/>
                    <a:pt x="1250" y="1"/>
                  </a:cubicBezTo>
                  <a:close/>
                </a:path>
              </a:pathLst>
            </a:custGeom>
            <a:solidFill>
              <a:srgbClr val="93C64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2" name="Google Shape;1032;p32"/>
            <p:cNvSpPr/>
            <p:nvPr/>
          </p:nvSpPr>
          <p:spPr>
            <a:xfrm flipH="1">
              <a:off x="6456449" y="1886324"/>
              <a:ext cx="308901" cy="254103"/>
            </a:xfrm>
            <a:custGeom>
              <a:avLst/>
              <a:gdLst/>
              <a:ahLst/>
              <a:cxnLst/>
              <a:rect l="l" t="t" r="r" b="b"/>
              <a:pathLst>
                <a:path w="9707" h="7985" extrusionOk="0">
                  <a:moveTo>
                    <a:pt x="1255" y="1"/>
                  </a:moveTo>
                  <a:cubicBezTo>
                    <a:pt x="1172" y="168"/>
                    <a:pt x="1048" y="336"/>
                    <a:pt x="921" y="503"/>
                  </a:cubicBezTo>
                  <a:cubicBezTo>
                    <a:pt x="837" y="587"/>
                    <a:pt x="753" y="627"/>
                    <a:pt x="797" y="754"/>
                  </a:cubicBezTo>
                  <a:cubicBezTo>
                    <a:pt x="837" y="838"/>
                    <a:pt x="964" y="838"/>
                    <a:pt x="1048" y="838"/>
                  </a:cubicBezTo>
                  <a:cubicBezTo>
                    <a:pt x="1080" y="833"/>
                    <a:pt x="1110" y="831"/>
                    <a:pt x="1141" y="831"/>
                  </a:cubicBezTo>
                  <a:cubicBezTo>
                    <a:pt x="1386" y="831"/>
                    <a:pt x="1582" y="980"/>
                    <a:pt x="1841" y="1129"/>
                  </a:cubicBezTo>
                  <a:cubicBezTo>
                    <a:pt x="1506" y="1172"/>
                    <a:pt x="1215" y="1256"/>
                    <a:pt x="921" y="1296"/>
                  </a:cubicBezTo>
                  <a:cubicBezTo>
                    <a:pt x="629" y="1340"/>
                    <a:pt x="713" y="1591"/>
                    <a:pt x="713" y="1758"/>
                  </a:cubicBezTo>
                  <a:cubicBezTo>
                    <a:pt x="713" y="1893"/>
                    <a:pt x="761" y="1931"/>
                    <a:pt x="825" y="1931"/>
                  </a:cubicBezTo>
                  <a:cubicBezTo>
                    <a:pt x="880" y="1931"/>
                    <a:pt x="947" y="1902"/>
                    <a:pt x="1004" y="1882"/>
                  </a:cubicBezTo>
                  <a:cubicBezTo>
                    <a:pt x="1172" y="1842"/>
                    <a:pt x="1339" y="1798"/>
                    <a:pt x="1466" y="1758"/>
                  </a:cubicBezTo>
                  <a:cubicBezTo>
                    <a:pt x="1550" y="1758"/>
                    <a:pt x="1634" y="1758"/>
                    <a:pt x="1634" y="1798"/>
                  </a:cubicBezTo>
                  <a:cubicBezTo>
                    <a:pt x="1674" y="1842"/>
                    <a:pt x="1634" y="1925"/>
                    <a:pt x="1634" y="2009"/>
                  </a:cubicBezTo>
                  <a:cubicBezTo>
                    <a:pt x="1550" y="2133"/>
                    <a:pt x="1423" y="2133"/>
                    <a:pt x="1299" y="2133"/>
                  </a:cubicBezTo>
                  <a:cubicBezTo>
                    <a:pt x="1004" y="2177"/>
                    <a:pt x="797" y="2344"/>
                    <a:pt x="586" y="2551"/>
                  </a:cubicBezTo>
                  <a:cubicBezTo>
                    <a:pt x="211" y="2970"/>
                    <a:pt x="168" y="3388"/>
                    <a:pt x="127" y="3850"/>
                  </a:cubicBezTo>
                  <a:cubicBezTo>
                    <a:pt x="0" y="5022"/>
                    <a:pt x="168" y="6150"/>
                    <a:pt x="629" y="7237"/>
                  </a:cubicBezTo>
                  <a:cubicBezTo>
                    <a:pt x="664" y="7309"/>
                    <a:pt x="701" y="7414"/>
                    <a:pt x="790" y="7414"/>
                  </a:cubicBezTo>
                  <a:cubicBezTo>
                    <a:pt x="804" y="7414"/>
                    <a:pt x="820" y="7411"/>
                    <a:pt x="837" y="7405"/>
                  </a:cubicBezTo>
                  <a:cubicBezTo>
                    <a:pt x="1299" y="7405"/>
                    <a:pt x="1634" y="7656"/>
                    <a:pt x="1968" y="7867"/>
                  </a:cubicBezTo>
                  <a:cubicBezTo>
                    <a:pt x="2102" y="7947"/>
                    <a:pt x="2275" y="7985"/>
                    <a:pt x="2456" y="7985"/>
                  </a:cubicBezTo>
                  <a:cubicBezTo>
                    <a:pt x="2840" y="7985"/>
                    <a:pt x="3260" y="7816"/>
                    <a:pt x="3431" y="7532"/>
                  </a:cubicBezTo>
                  <a:cubicBezTo>
                    <a:pt x="3933" y="6819"/>
                    <a:pt x="4519" y="6150"/>
                    <a:pt x="5148" y="5564"/>
                  </a:cubicBezTo>
                  <a:cubicBezTo>
                    <a:pt x="5272" y="5440"/>
                    <a:pt x="5399" y="5356"/>
                    <a:pt x="5483" y="5189"/>
                  </a:cubicBezTo>
                  <a:cubicBezTo>
                    <a:pt x="5607" y="4771"/>
                    <a:pt x="5985" y="4603"/>
                    <a:pt x="6360" y="4520"/>
                  </a:cubicBezTo>
                  <a:cubicBezTo>
                    <a:pt x="6862" y="4352"/>
                    <a:pt x="7407" y="4268"/>
                    <a:pt x="7950" y="4185"/>
                  </a:cubicBezTo>
                  <a:cubicBezTo>
                    <a:pt x="8495" y="4058"/>
                    <a:pt x="8997" y="3890"/>
                    <a:pt x="9456" y="3556"/>
                  </a:cubicBezTo>
                  <a:cubicBezTo>
                    <a:pt x="9540" y="3472"/>
                    <a:pt x="9623" y="3432"/>
                    <a:pt x="9707" y="3348"/>
                  </a:cubicBezTo>
                  <a:cubicBezTo>
                    <a:pt x="7113" y="1798"/>
                    <a:pt x="4268" y="670"/>
                    <a:pt x="125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3" name="Google Shape;1033;p32"/>
            <p:cNvSpPr/>
            <p:nvPr/>
          </p:nvSpPr>
          <p:spPr>
            <a:xfrm flipH="1">
              <a:off x="6010366" y="2481304"/>
              <a:ext cx="364845" cy="856312"/>
            </a:xfrm>
            <a:custGeom>
              <a:avLst/>
              <a:gdLst/>
              <a:ahLst/>
              <a:cxnLst/>
              <a:rect l="l" t="t" r="r" b="b"/>
              <a:pathLst>
                <a:path w="11465" h="26909" extrusionOk="0">
                  <a:moveTo>
                    <a:pt x="6819" y="0"/>
                  </a:moveTo>
                  <a:cubicBezTo>
                    <a:pt x="6672" y="0"/>
                    <a:pt x="6522" y="42"/>
                    <a:pt x="6360" y="172"/>
                  </a:cubicBezTo>
                  <a:cubicBezTo>
                    <a:pt x="6150" y="339"/>
                    <a:pt x="6026" y="423"/>
                    <a:pt x="6066" y="634"/>
                  </a:cubicBezTo>
                  <a:cubicBezTo>
                    <a:pt x="6277" y="1343"/>
                    <a:pt x="6193" y="2013"/>
                    <a:pt x="5858" y="2682"/>
                  </a:cubicBezTo>
                  <a:cubicBezTo>
                    <a:pt x="5691" y="2977"/>
                    <a:pt x="5607" y="3311"/>
                    <a:pt x="5858" y="3646"/>
                  </a:cubicBezTo>
                  <a:cubicBezTo>
                    <a:pt x="5982" y="3813"/>
                    <a:pt x="6026" y="4021"/>
                    <a:pt x="5942" y="4232"/>
                  </a:cubicBezTo>
                  <a:cubicBezTo>
                    <a:pt x="5834" y="4478"/>
                    <a:pt x="5909" y="4576"/>
                    <a:pt x="6086" y="4576"/>
                  </a:cubicBezTo>
                  <a:cubicBezTo>
                    <a:pt x="6119" y="4576"/>
                    <a:pt x="6154" y="4573"/>
                    <a:pt x="6193" y="4567"/>
                  </a:cubicBezTo>
                  <a:cubicBezTo>
                    <a:pt x="6317" y="4567"/>
                    <a:pt x="6444" y="4523"/>
                    <a:pt x="6568" y="4483"/>
                  </a:cubicBezTo>
                  <a:cubicBezTo>
                    <a:pt x="6663" y="4442"/>
                    <a:pt x="6754" y="4418"/>
                    <a:pt x="6837" y="4418"/>
                  </a:cubicBezTo>
                  <a:cubicBezTo>
                    <a:pt x="7012" y="4418"/>
                    <a:pt x="7154" y="4520"/>
                    <a:pt x="7237" y="4774"/>
                  </a:cubicBezTo>
                  <a:cubicBezTo>
                    <a:pt x="7321" y="4941"/>
                    <a:pt x="7405" y="5109"/>
                    <a:pt x="7572" y="5236"/>
                  </a:cubicBezTo>
                  <a:cubicBezTo>
                    <a:pt x="7616" y="5276"/>
                    <a:pt x="7656" y="5360"/>
                    <a:pt x="7616" y="5444"/>
                  </a:cubicBezTo>
                  <a:cubicBezTo>
                    <a:pt x="7321" y="5989"/>
                    <a:pt x="7154" y="6575"/>
                    <a:pt x="6528" y="6910"/>
                  </a:cubicBezTo>
                  <a:cubicBezTo>
                    <a:pt x="6360" y="6993"/>
                    <a:pt x="6150" y="7117"/>
                    <a:pt x="5982" y="7244"/>
                  </a:cubicBezTo>
                  <a:cubicBezTo>
                    <a:pt x="5356" y="7746"/>
                    <a:pt x="5022" y="8372"/>
                    <a:pt x="5145" y="9209"/>
                  </a:cubicBezTo>
                  <a:cubicBezTo>
                    <a:pt x="5189" y="9336"/>
                    <a:pt x="5189" y="9420"/>
                    <a:pt x="5105" y="9504"/>
                  </a:cubicBezTo>
                  <a:cubicBezTo>
                    <a:pt x="4560" y="10046"/>
                    <a:pt x="4101" y="10675"/>
                    <a:pt x="3304" y="10842"/>
                  </a:cubicBezTo>
                  <a:cubicBezTo>
                    <a:pt x="3181" y="10883"/>
                    <a:pt x="3097" y="10966"/>
                    <a:pt x="3053" y="11094"/>
                  </a:cubicBezTo>
                  <a:cubicBezTo>
                    <a:pt x="2886" y="11428"/>
                    <a:pt x="2595" y="11719"/>
                    <a:pt x="2344" y="11970"/>
                  </a:cubicBezTo>
                  <a:cubicBezTo>
                    <a:pt x="2093" y="12222"/>
                    <a:pt x="1882" y="12473"/>
                    <a:pt x="1925" y="12851"/>
                  </a:cubicBezTo>
                  <a:cubicBezTo>
                    <a:pt x="1966" y="13018"/>
                    <a:pt x="1842" y="13058"/>
                    <a:pt x="1758" y="13185"/>
                  </a:cubicBezTo>
                  <a:cubicBezTo>
                    <a:pt x="1547" y="13437"/>
                    <a:pt x="1172" y="13520"/>
                    <a:pt x="1129" y="13939"/>
                  </a:cubicBezTo>
                  <a:cubicBezTo>
                    <a:pt x="1089" y="14397"/>
                    <a:pt x="878" y="14775"/>
                    <a:pt x="587" y="15110"/>
                  </a:cubicBezTo>
                  <a:cubicBezTo>
                    <a:pt x="419" y="15318"/>
                    <a:pt x="419" y="15569"/>
                    <a:pt x="587" y="15820"/>
                  </a:cubicBezTo>
                  <a:cubicBezTo>
                    <a:pt x="670" y="15947"/>
                    <a:pt x="754" y="16154"/>
                    <a:pt x="838" y="16322"/>
                  </a:cubicBezTo>
                  <a:cubicBezTo>
                    <a:pt x="921" y="16405"/>
                    <a:pt x="961" y="16489"/>
                    <a:pt x="878" y="16533"/>
                  </a:cubicBezTo>
                  <a:cubicBezTo>
                    <a:pt x="670" y="16700"/>
                    <a:pt x="754" y="16867"/>
                    <a:pt x="838" y="17035"/>
                  </a:cubicBezTo>
                  <a:cubicBezTo>
                    <a:pt x="921" y="17159"/>
                    <a:pt x="921" y="17326"/>
                    <a:pt x="961" y="17453"/>
                  </a:cubicBezTo>
                  <a:cubicBezTo>
                    <a:pt x="1045" y="18079"/>
                    <a:pt x="710" y="18625"/>
                    <a:pt x="587" y="19210"/>
                  </a:cubicBezTo>
                  <a:cubicBezTo>
                    <a:pt x="543" y="19461"/>
                    <a:pt x="503" y="19712"/>
                    <a:pt x="208" y="19836"/>
                  </a:cubicBezTo>
                  <a:cubicBezTo>
                    <a:pt x="85" y="19920"/>
                    <a:pt x="1" y="20087"/>
                    <a:pt x="168" y="20214"/>
                  </a:cubicBezTo>
                  <a:cubicBezTo>
                    <a:pt x="587" y="20506"/>
                    <a:pt x="543" y="20840"/>
                    <a:pt x="419" y="21219"/>
                  </a:cubicBezTo>
                  <a:cubicBezTo>
                    <a:pt x="336" y="21510"/>
                    <a:pt x="670" y="22179"/>
                    <a:pt x="961" y="22306"/>
                  </a:cubicBezTo>
                  <a:cubicBezTo>
                    <a:pt x="1798" y="22681"/>
                    <a:pt x="2260" y="23394"/>
                    <a:pt x="2551" y="24231"/>
                  </a:cubicBezTo>
                  <a:cubicBezTo>
                    <a:pt x="2719" y="24606"/>
                    <a:pt x="2802" y="24941"/>
                    <a:pt x="3137" y="25235"/>
                  </a:cubicBezTo>
                  <a:cubicBezTo>
                    <a:pt x="3890" y="25861"/>
                    <a:pt x="4727" y="26323"/>
                    <a:pt x="5480" y="26909"/>
                  </a:cubicBezTo>
                  <a:cubicBezTo>
                    <a:pt x="9206" y="22055"/>
                    <a:pt x="11465" y="15987"/>
                    <a:pt x="11465" y="9376"/>
                  </a:cubicBezTo>
                  <a:cubicBezTo>
                    <a:pt x="11465" y="7914"/>
                    <a:pt x="11338" y="6491"/>
                    <a:pt x="11130" y="5109"/>
                  </a:cubicBezTo>
                  <a:cubicBezTo>
                    <a:pt x="10963" y="5152"/>
                    <a:pt x="10795" y="5276"/>
                    <a:pt x="10628" y="5403"/>
                  </a:cubicBezTo>
                  <a:cubicBezTo>
                    <a:pt x="10278" y="5751"/>
                    <a:pt x="9930" y="5979"/>
                    <a:pt x="9491" y="5979"/>
                  </a:cubicBezTo>
                  <a:cubicBezTo>
                    <a:pt x="9350" y="5979"/>
                    <a:pt x="9200" y="5956"/>
                    <a:pt x="9038" y="5905"/>
                  </a:cubicBezTo>
                  <a:cubicBezTo>
                    <a:pt x="8992" y="5887"/>
                    <a:pt x="8942" y="5881"/>
                    <a:pt x="8890" y="5881"/>
                  </a:cubicBezTo>
                  <a:cubicBezTo>
                    <a:pt x="8774" y="5881"/>
                    <a:pt x="8645" y="5912"/>
                    <a:pt x="8517" y="5912"/>
                  </a:cubicBezTo>
                  <a:cubicBezTo>
                    <a:pt x="8438" y="5912"/>
                    <a:pt x="8360" y="5900"/>
                    <a:pt x="8285" y="5862"/>
                  </a:cubicBezTo>
                  <a:cubicBezTo>
                    <a:pt x="7950" y="5695"/>
                    <a:pt x="7907" y="5403"/>
                    <a:pt x="8201" y="5152"/>
                  </a:cubicBezTo>
                  <a:cubicBezTo>
                    <a:pt x="8536" y="4858"/>
                    <a:pt x="8954" y="4818"/>
                    <a:pt x="9329" y="4734"/>
                  </a:cubicBezTo>
                  <a:cubicBezTo>
                    <a:pt x="9915" y="4567"/>
                    <a:pt x="10377" y="4316"/>
                    <a:pt x="10795" y="3813"/>
                  </a:cubicBezTo>
                  <a:cubicBezTo>
                    <a:pt x="10795" y="3770"/>
                    <a:pt x="10836" y="3730"/>
                    <a:pt x="10879" y="3646"/>
                  </a:cubicBezTo>
                  <a:cubicBezTo>
                    <a:pt x="10628" y="2475"/>
                    <a:pt x="10334" y="1343"/>
                    <a:pt x="9959" y="215"/>
                  </a:cubicBezTo>
                  <a:lnTo>
                    <a:pt x="9831" y="215"/>
                  </a:lnTo>
                  <a:cubicBezTo>
                    <a:pt x="9692" y="223"/>
                    <a:pt x="9551" y="226"/>
                    <a:pt x="9409" y="226"/>
                  </a:cubicBezTo>
                  <a:cubicBezTo>
                    <a:pt x="8786" y="226"/>
                    <a:pt x="8145" y="164"/>
                    <a:pt x="7532" y="132"/>
                  </a:cubicBezTo>
                  <a:cubicBezTo>
                    <a:pt x="7276" y="105"/>
                    <a:pt x="7051" y="0"/>
                    <a:pt x="681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4" name="Google Shape;1034;p32"/>
            <p:cNvSpPr/>
            <p:nvPr/>
          </p:nvSpPr>
          <p:spPr>
            <a:xfrm flipH="1">
              <a:off x="6701408" y="2970857"/>
              <a:ext cx="1106405" cy="724853"/>
            </a:xfrm>
            <a:custGeom>
              <a:avLst/>
              <a:gdLst/>
              <a:ahLst/>
              <a:cxnLst/>
              <a:rect l="l" t="t" r="r" b="b"/>
              <a:pathLst>
                <a:path w="34768" h="22778" extrusionOk="0">
                  <a:moveTo>
                    <a:pt x="2502" y="0"/>
                  </a:moveTo>
                  <a:cubicBezTo>
                    <a:pt x="1899" y="0"/>
                    <a:pt x="1557" y="246"/>
                    <a:pt x="1339" y="898"/>
                  </a:cubicBezTo>
                  <a:cubicBezTo>
                    <a:pt x="1296" y="1021"/>
                    <a:pt x="1256" y="1189"/>
                    <a:pt x="1212" y="1316"/>
                  </a:cubicBezTo>
                  <a:cubicBezTo>
                    <a:pt x="1172" y="1524"/>
                    <a:pt x="1045" y="1607"/>
                    <a:pt x="837" y="1651"/>
                  </a:cubicBezTo>
                  <a:cubicBezTo>
                    <a:pt x="586" y="1734"/>
                    <a:pt x="292" y="1818"/>
                    <a:pt x="1" y="1902"/>
                  </a:cubicBezTo>
                  <a:cubicBezTo>
                    <a:pt x="375" y="3113"/>
                    <a:pt x="794" y="4328"/>
                    <a:pt x="1296" y="5456"/>
                  </a:cubicBezTo>
                  <a:cubicBezTo>
                    <a:pt x="1674" y="5584"/>
                    <a:pt x="2049" y="5707"/>
                    <a:pt x="2427" y="5791"/>
                  </a:cubicBezTo>
                  <a:cubicBezTo>
                    <a:pt x="2635" y="5791"/>
                    <a:pt x="2718" y="5835"/>
                    <a:pt x="2762" y="6042"/>
                  </a:cubicBezTo>
                  <a:cubicBezTo>
                    <a:pt x="2802" y="6377"/>
                    <a:pt x="2970" y="6628"/>
                    <a:pt x="3180" y="6839"/>
                  </a:cubicBezTo>
                  <a:cubicBezTo>
                    <a:pt x="3388" y="7006"/>
                    <a:pt x="3431" y="7214"/>
                    <a:pt x="3431" y="7465"/>
                  </a:cubicBezTo>
                  <a:cubicBezTo>
                    <a:pt x="3431" y="7592"/>
                    <a:pt x="3388" y="7759"/>
                    <a:pt x="3555" y="7883"/>
                  </a:cubicBezTo>
                  <a:cubicBezTo>
                    <a:pt x="4101" y="8134"/>
                    <a:pt x="4436" y="8680"/>
                    <a:pt x="4854" y="9055"/>
                  </a:cubicBezTo>
                  <a:cubicBezTo>
                    <a:pt x="4929" y="9130"/>
                    <a:pt x="5004" y="9272"/>
                    <a:pt x="5108" y="9272"/>
                  </a:cubicBezTo>
                  <a:cubicBezTo>
                    <a:pt x="5120" y="9272"/>
                    <a:pt x="5132" y="9270"/>
                    <a:pt x="5145" y="9265"/>
                  </a:cubicBezTo>
                  <a:cubicBezTo>
                    <a:pt x="5240" y="9231"/>
                    <a:pt x="5328" y="9216"/>
                    <a:pt x="5410" y="9216"/>
                  </a:cubicBezTo>
                  <a:cubicBezTo>
                    <a:pt x="5727" y="9216"/>
                    <a:pt x="5959" y="9441"/>
                    <a:pt x="6193" y="9640"/>
                  </a:cubicBezTo>
                  <a:cubicBezTo>
                    <a:pt x="6285" y="9735"/>
                    <a:pt x="6380" y="9853"/>
                    <a:pt x="6527" y="9853"/>
                  </a:cubicBezTo>
                  <a:cubicBezTo>
                    <a:pt x="6576" y="9853"/>
                    <a:pt x="6632" y="9840"/>
                    <a:pt x="6695" y="9808"/>
                  </a:cubicBezTo>
                  <a:cubicBezTo>
                    <a:pt x="6946" y="9684"/>
                    <a:pt x="6862" y="9517"/>
                    <a:pt x="6862" y="9306"/>
                  </a:cubicBezTo>
                  <a:cubicBezTo>
                    <a:pt x="6819" y="9055"/>
                    <a:pt x="7070" y="8763"/>
                    <a:pt x="7321" y="8720"/>
                  </a:cubicBezTo>
                  <a:cubicBezTo>
                    <a:pt x="7656" y="8720"/>
                    <a:pt x="7907" y="8931"/>
                    <a:pt x="7907" y="9222"/>
                  </a:cubicBezTo>
                  <a:cubicBezTo>
                    <a:pt x="7950" y="9349"/>
                    <a:pt x="7950" y="9517"/>
                    <a:pt x="8074" y="9600"/>
                  </a:cubicBezTo>
                  <a:cubicBezTo>
                    <a:pt x="8409" y="10019"/>
                    <a:pt x="8409" y="10477"/>
                    <a:pt x="8409" y="10939"/>
                  </a:cubicBezTo>
                  <a:cubicBezTo>
                    <a:pt x="8368" y="11274"/>
                    <a:pt x="8368" y="11565"/>
                    <a:pt x="8409" y="11900"/>
                  </a:cubicBezTo>
                  <a:cubicBezTo>
                    <a:pt x="8409" y="12445"/>
                    <a:pt x="8158" y="12864"/>
                    <a:pt x="7699" y="13155"/>
                  </a:cubicBezTo>
                  <a:cubicBezTo>
                    <a:pt x="7532" y="13282"/>
                    <a:pt x="7448" y="13406"/>
                    <a:pt x="7448" y="13617"/>
                  </a:cubicBezTo>
                  <a:cubicBezTo>
                    <a:pt x="7448" y="13824"/>
                    <a:pt x="7364" y="14035"/>
                    <a:pt x="7113" y="14119"/>
                  </a:cubicBezTo>
                  <a:cubicBezTo>
                    <a:pt x="12342" y="19431"/>
                    <a:pt x="19622" y="22778"/>
                    <a:pt x="27698" y="22778"/>
                  </a:cubicBezTo>
                  <a:cubicBezTo>
                    <a:pt x="29707" y="22778"/>
                    <a:pt x="31631" y="22570"/>
                    <a:pt x="33512" y="22192"/>
                  </a:cubicBezTo>
                  <a:cubicBezTo>
                    <a:pt x="33680" y="21901"/>
                    <a:pt x="33807" y="21650"/>
                    <a:pt x="33891" y="21355"/>
                  </a:cubicBezTo>
                  <a:cubicBezTo>
                    <a:pt x="33974" y="21148"/>
                    <a:pt x="34014" y="20937"/>
                    <a:pt x="34182" y="20770"/>
                  </a:cubicBezTo>
                  <a:cubicBezTo>
                    <a:pt x="34767" y="20060"/>
                    <a:pt x="34265" y="19391"/>
                    <a:pt x="34058" y="18721"/>
                  </a:cubicBezTo>
                  <a:cubicBezTo>
                    <a:pt x="34014" y="18594"/>
                    <a:pt x="33891" y="18594"/>
                    <a:pt x="33763" y="18594"/>
                  </a:cubicBezTo>
                  <a:cubicBezTo>
                    <a:pt x="33472" y="18554"/>
                    <a:pt x="33221" y="18427"/>
                    <a:pt x="33010" y="18176"/>
                  </a:cubicBezTo>
                  <a:cubicBezTo>
                    <a:pt x="32508" y="17674"/>
                    <a:pt x="31966" y="17255"/>
                    <a:pt x="31380" y="16837"/>
                  </a:cubicBezTo>
                  <a:cubicBezTo>
                    <a:pt x="31270" y="16764"/>
                    <a:pt x="31192" y="16662"/>
                    <a:pt x="31065" y="16662"/>
                  </a:cubicBezTo>
                  <a:cubicBezTo>
                    <a:pt x="31045" y="16662"/>
                    <a:pt x="31024" y="16664"/>
                    <a:pt x="31002" y="16669"/>
                  </a:cubicBezTo>
                  <a:cubicBezTo>
                    <a:pt x="30711" y="16778"/>
                    <a:pt x="30428" y="16824"/>
                    <a:pt x="30150" y="16824"/>
                  </a:cubicBezTo>
                  <a:cubicBezTo>
                    <a:pt x="29788" y="16824"/>
                    <a:pt x="29433" y="16747"/>
                    <a:pt x="29077" y="16629"/>
                  </a:cubicBezTo>
                  <a:cubicBezTo>
                    <a:pt x="28975" y="16611"/>
                    <a:pt x="28879" y="16594"/>
                    <a:pt x="28788" y="16594"/>
                  </a:cubicBezTo>
                  <a:cubicBezTo>
                    <a:pt x="28656" y="16594"/>
                    <a:pt x="28533" y="16630"/>
                    <a:pt x="28408" y="16753"/>
                  </a:cubicBezTo>
                  <a:cubicBezTo>
                    <a:pt x="28408" y="16000"/>
                    <a:pt x="28408" y="16000"/>
                    <a:pt x="27782" y="15749"/>
                  </a:cubicBezTo>
                  <a:cubicBezTo>
                    <a:pt x="27615" y="15665"/>
                    <a:pt x="27404" y="15625"/>
                    <a:pt x="27280" y="15541"/>
                  </a:cubicBezTo>
                  <a:cubicBezTo>
                    <a:pt x="27060" y="15409"/>
                    <a:pt x="26840" y="15289"/>
                    <a:pt x="26620" y="15289"/>
                  </a:cubicBezTo>
                  <a:cubicBezTo>
                    <a:pt x="26422" y="15289"/>
                    <a:pt x="26223" y="15387"/>
                    <a:pt x="26025" y="15665"/>
                  </a:cubicBezTo>
                  <a:cubicBezTo>
                    <a:pt x="26149" y="15079"/>
                    <a:pt x="25814" y="14912"/>
                    <a:pt x="25479" y="14745"/>
                  </a:cubicBezTo>
                  <a:cubicBezTo>
                    <a:pt x="25228" y="14621"/>
                    <a:pt x="25061" y="14454"/>
                    <a:pt x="25144" y="14159"/>
                  </a:cubicBezTo>
                  <a:cubicBezTo>
                    <a:pt x="25228" y="13908"/>
                    <a:pt x="25144" y="13617"/>
                    <a:pt x="24893" y="13533"/>
                  </a:cubicBezTo>
                  <a:cubicBezTo>
                    <a:pt x="24686" y="13406"/>
                    <a:pt x="24642" y="13282"/>
                    <a:pt x="24602" y="13071"/>
                  </a:cubicBezTo>
                  <a:cubicBezTo>
                    <a:pt x="24475" y="12613"/>
                    <a:pt x="24602" y="12067"/>
                    <a:pt x="24057" y="11732"/>
                  </a:cubicBezTo>
                  <a:cubicBezTo>
                    <a:pt x="23889" y="11608"/>
                    <a:pt x="23722" y="11441"/>
                    <a:pt x="23555" y="11274"/>
                  </a:cubicBezTo>
                  <a:cubicBezTo>
                    <a:pt x="23292" y="11048"/>
                    <a:pt x="23027" y="10890"/>
                    <a:pt x="22672" y="10890"/>
                  </a:cubicBezTo>
                  <a:cubicBezTo>
                    <a:pt x="22633" y="10890"/>
                    <a:pt x="22592" y="10892"/>
                    <a:pt x="22550" y="10896"/>
                  </a:cubicBezTo>
                  <a:cubicBezTo>
                    <a:pt x="22449" y="10906"/>
                    <a:pt x="22349" y="10911"/>
                    <a:pt x="22251" y="10911"/>
                  </a:cubicBezTo>
                  <a:cubicBezTo>
                    <a:pt x="21586" y="10911"/>
                    <a:pt x="21007" y="10669"/>
                    <a:pt x="20458" y="10270"/>
                  </a:cubicBezTo>
                  <a:cubicBezTo>
                    <a:pt x="20251" y="10142"/>
                    <a:pt x="19956" y="10102"/>
                    <a:pt x="19916" y="9808"/>
                  </a:cubicBezTo>
                  <a:cubicBezTo>
                    <a:pt x="19789" y="9389"/>
                    <a:pt x="19498" y="9182"/>
                    <a:pt x="19120" y="9014"/>
                  </a:cubicBezTo>
                  <a:cubicBezTo>
                    <a:pt x="18912" y="8931"/>
                    <a:pt x="18577" y="8804"/>
                    <a:pt x="18494" y="8553"/>
                  </a:cubicBezTo>
                  <a:cubicBezTo>
                    <a:pt x="18410" y="8218"/>
                    <a:pt x="18159" y="8094"/>
                    <a:pt x="17864" y="7927"/>
                  </a:cubicBezTo>
                  <a:cubicBezTo>
                    <a:pt x="17741" y="7883"/>
                    <a:pt x="17573" y="7883"/>
                    <a:pt x="17530" y="7676"/>
                  </a:cubicBezTo>
                  <a:cubicBezTo>
                    <a:pt x="17446" y="7465"/>
                    <a:pt x="17781" y="7508"/>
                    <a:pt x="17781" y="7341"/>
                  </a:cubicBezTo>
                  <a:cubicBezTo>
                    <a:pt x="17738" y="7337"/>
                    <a:pt x="17695" y="7335"/>
                    <a:pt x="17653" y="7335"/>
                  </a:cubicBezTo>
                  <a:cubicBezTo>
                    <a:pt x="17244" y="7335"/>
                    <a:pt x="16865" y="7508"/>
                    <a:pt x="16485" y="7508"/>
                  </a:cubicBezTo>
                  <a:cubicBezTo>
                    <a:pt x="16442" y="7508"/>
                    <a:pt x="16358" y="7592"/>
                    <a:pt x="16358" y="7632"/>
                  </a:cubicBezTo>
                  <a:cubicBezTo>
                    <a:pt x="16313" y="7745"/>
                    <a:pt x="16257" y="7785"/>
                    <a:pt x="16195" y="7785"/>
                  </a:cubicBezTo>
                  <a:cubicBezTo>
                    <a:pt x="16141" y="7785"/>
                    <a:pt x="16083" y="7755"/>
                    <a:pt x="16023" y="7716"/>
                  </a:cubicBezTo>
                  <a:cubicBezTo>
                    <a:pt x="15711" y="7507"/>
                    <a:pt x="15368" y="7414"/>
                    <a:pt x="14996" y="7414"/>
                  </a:cubicBezTo>
                  <a:cubicBezTo>
                    <a:pt x="14921" y="7414"/>
                    <a:pt x="14845" y="7417"/>
                    <a:pt x="14768" y="7425"/>
                  </a:cubicBezTo>
                  <a:cubicBezTo>
                    <a:pt x="14434" y="7425"/>
                    <a:pt x="14182" y="7297"/>
                    <a:pt x="13848" y="7214"/>
                  </a:cubicBezTo>
                  <a:cubicBezTo>
                    <a:pt x="13473" y="7090"/>
                    <a:pt x="13306" y="6755"/>
                    <a:pt x="13054" y="6420"/>
                  </a:cubicBezTo>
                  <a:cubicBezTo>
                    <a:pt x="12927" y="6795"/>
                    <a:pt x="12676" y="7046"/>
                    <a:pt x="12425" y="7214"/>
                  </a:cubicBezTo>
                  <a:cubicBezTo>
                    <a:pt x="12174" y="7425"/>
                    <a:pt x="12091" y="7676"/>
                    <a:pt x="12091" y="7967"/>
                  </a:cubicBezTo>
                  <a:cubicBezTo>
                    <a:pt x="12134" y="8050"/>
                    <a:pt x="12174" y="8218"/>
                    <a:pt x="12050" y="8218"/>
                  </a:cubicBezTo>
                  <a:cubicBezTo>
                    <a:pt x="12033" y="8224"/>
                    <a:pt x="12017" y="8227"/>
                    <a:pt x="12002" y="8227"/>
                  </a:cubicBezTo>
                  <a:cubicBezTo>
                    <a:pt x="11911" y="8227"/>
                    <a:pt x="11871" y="8122"/>
                    <a:pt x="11799" y="8050"/>
                  </a:cubicBezTo>
                  <a:cubicBezTo>
                    <a:pt x="11672" y="7927"/>
                    <a:pt x="11756" y="7843"/>
                    <a:pt x="11839" y="7759"/>
                  </a:cubicBezTo>
                  <a:cubicBezTo>
                    <a:pt x="11967" y="7592"/>
                    <a:pt x="12050" y="7425"/>
                    <a:pt x="12050" y="7174"/>
                  </a:cubicBezTo>
                  <a:cubicBezTo>
                    <a:pt x="12007" y="6963"/>
                    <a:pt x="12050" y="6755"/>
                    <a:pt x="12258" y="6628"/>
                  </a:cubicBezTo>
                  <a:cubicBezTo>
                    <a:pt x="12385" y="6588"/>
                    <a:pt x="12342" y="6461"/>
                    <a:pt x="12301" y="6377"/>
                  </a:cubicBezTo>
                  <a:cubicBezTo>
                    <a:pt x="12248" y="6298"/>
                    <a:pt x="12195" y="6269"/>
                    <a:pt x="12141" y="6269"/>
                  </a:cubicBezTo>
                  <a:cubicBezTo>
                    <a:pt x="12111" y="6269"/>
                    <a:pt x="12081" y="6279"/>
                    <a:pt x="12050" y="6293"/>
                  </a:cubicBezTo>
                  <a:cubicBezTo>
                    <a:pt x="11923" y="6337"/>
                    <a:pt x="11799" y="6337"/>
                    <a:pt x="11716" y="6461"/>
                  </a:cubicBezTo>
                  <a:cubicBezTo>
                    <a:pt x="11381" y="6839"/>
                    <a:pt x="10879" y="7046"/>
                    <a:pt x="10377" y="7130"/>
                  </a:cubicBezTo>
                  <a:cubicBezTo>
                    <a:pt x="9915" y="7214"/>
                    <a:pt x="9624" y="7592"/>
                    <a:pt x="9624" y="7883"/>
                  </a:cubicBezTo>
                  <a:cubicBezTo>
                    <a:pt x="9540" y="8345"/>
                    <a:pt x="9245" y="8596"/>
                    <a:pt x="8994" y="8887"/>
                  </a:cubicBezTo>
                  <a:cubicBezTo>
                    <a:pt x="8906" y="8976"/>
                    <a:pt x="8841" y="9030"/>
                    <a:pt x="8762" y="9030"/>
                  </a:cubicBezTo>
                  <a:cubicBezTo>
                    <a:pt x="8692" y="9030"/>
                    <a:pt x="8611" y="8987"/>
                    <a:pt x="8492" y="8887"/>
                  </a:cubicBezTo>
                  <a:cubicBezTo>
                    <a:pt x="8241" y="8680"/>
                    <a:pt x="8034" y="8301"/>
                    <a:pt x="7656" y="8301"/>
                  </a:cubicBezTo>
                  <a:cubicBezTo>
                    <a:pt x="7237" y="8301"/>
                    <a:pt x="6735" y="8301"/>
                    <a:pt x="6360" y="8553"/>
                  </a:cubicBezTo>
                  <a:cubicBezTo>
                    <a:pt x="6268" y="8623"/>
                    <a:pt x="6188" y="8654"/>
                    <a:pt x="6106" y="8654"/>
                  </a:cubicBezTo>
                  <a:cubicBezTo>
                    <a:pt x="6040" y="8654"/>
                    <a:pt x="5973" y="8634"/>
                    <a:pt x="5898" y="8596"/>
                  </a:cubicBezTo>
                  <a:cubicBezTo>
                    <a:pt x="5145" y="8134"/>
                    <a:pt x="4603" y="7341"/>
                    <a:pt x="4894" y="6337"/>
                  </a:cubicBezTo>
                  <a:cubicBezTo>
                    <a:pt x="5021" y="5835"/>
                    <a:pt x="5145" y="5289"/>
                    <a:pt x="5272" y="4747"/>
                  </a:cubicBezTo>
                  <a:cubicBezTo>
                    <a:pt x="5272" y="4620"/>
                    <a:pt x="5356" y="4452"/>
                    <a:pt x="5229" y="4369"/>
                  </a:cubicBezTo>
                  <a:cubicBezTo>
                    <a:pt x="4938" y="4161"/>
                    <a:pt x="4687" y="3826"/>
                    <a:pt x="4225" y="3826"/>
                  </a:cubicBezTo>
                  <a:cubicBezTo>
                    <a:pt x="3784" y="3855"/>
                    <a:pt x="3341" y="3885"/>
                    <a:pt x="2899" y="3885"/>
                  </a:cubicBezTo>
                  <a:cubicBezTo>
                    <a:pt x="2714" y="3885"/>
                    <a:pt x="2528" y="3879"/>
                    <a:pt x="2344" y="3867"/>
                  </a:cubicBezTo>
                  <a:cubicBezTo>
                    <a:pt x="2260" y="3826"/>
                    <a:pt x="2049" y="3867"/>
                    <a:pt x="2176" y="3659"/>
                  </a:cubicBezTo>
                  <a:cubicBezTo>
                    <a:pt x="2467" y="3157"/>
                    <a:pt x="2551" y="2571"/>
                    <a:pt x="2846" y="2069"/>
                  </a:cubicBezTo>
                  <a:cubicBezTo>
                    <a:pt x="3137" y="1440"/>
                    <a:pt x="3264" y="730"/>
                    <a:pt x="3639" y="17"/>
                  </a:cubicBezTo>
                  <a:cubicBezTo>
                    <a:pt x="3445" y="17"/>
                    <a:pt x="3249" y="37"/>
                    <a:pt x="3066" y="37"/>
                  </a:cubicBezTo>
                  <a:cubicBezTo>
                    <a:pt x="2974" y="37"/>
                    <a:pt x="2886" y="32"/>
                    <a:pt x="2802" y="17"/>
                  </a:cubicBezTo>
                  <a:cubicBezTo>
                    <a:pt x="2696" y="6"/>
                    <a:pt x="2596" y="0"/>
                    <a:pt x="250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5" name="Google Shape;1035;p32"/>
            <p:cNvSpPr/>
            <p:nvPr/>
          </p:nvSpPr>
          <p:spPr>
            <a:xfrm flipH="1">
              <a:off x="6877163" y="1876969"/>
              <a:ext cx="965272" cy="1010810"/>
            </a:xfrm>
            <a:custGeom>
              <a:avLst/>
              <a:gdLst/>
              <a:ahLst/>
              <a:cxnLst/>
              <a:rect l="l" t="t" r="r" b="b"/>
              <a:pathLst>
                <a:path w="30333" h="31764" extrusionOk="0">
                  <a:moveTo>
                    <a:pt x="18450" y="4730"/>
                  </a:moveTo>
                  <a:cubicBezTo>
                    <a:pt x="18410" y="4770"/>
                    <a:pt x="18367" y="4770"/>
                    <a:pt x="18326" y="4770"/>
                  </a:cubicBezTo>
                  <a:cubicBezTo>
                    <a:pt x="18367" y="4770"/>
                    <a:pt x="18367" y="4730"/>
                    <a:pt x="18410" y="4730"/>
                  </a:cubicBezTo>
                  <a:close/>
                  <a:moveTo>
                    <a:pt x="24017" y="0"/>
                  </a:moveTo>
                  <a:cubicBezTo>
                    <a:pt x="23849" y="0"/>
                    <a:pt x="23638" y="44"/>
                    <a:pt x="23431" y="84"/>
                  </a:cubicBezTo>
                  <a:cubicBezTo>
                    <a:pt x="22929" y="211"/>
                    <a:pt x="22427" y="419"/>
                    <a:pt x="22008" y="797"/>
                  </a:cubicBezTo>
                  <a:cubicBezTo>
                    <a:pt x="21925" y="586"/>
                    <a:pt x="22008" y="462"/>
                    <a:pt x="22092" y="379"/>
                  </a:cubicBezTo>
                  <a:lnTo>
                    <a:pt x="22092" y="379"/>
                  </a:lnTo>
                  <a:cubicBezTo>
                    <a:pt x="21423" y="546"/>
                    <a:pt x="20793" y="713"/>
                    <a:pt x="20124" y="921"/>
                  </a:cubicBezTo>
                  <a:cubicBezTo>
                    <a:pt x="20084" y="964"/>
                    <a:pt x="20000" y="1004"/>
                    <a:pt x="19916" y="1088"/>
                  </a:cubicBezTo>
                  <a:cubicBezTo>
                    <a:pt x="19665" y="1299"/>
                    <a:pt x="19705" y="1507"/>
                    <a:pt x="19749" y="1758"/>
                  </a:cubicBezTo>
                  <a:cubicBezTo>
                    <a:pt x="19749" y="1948"/>
                    <a:pt x="19893" y="1971"/>
                    <a:pt x="20053" y="1971"/>
                  </a:cubicBezTo>
                  <a:cubicBezTo>
                    <a:pt x="20104" y="1971"/>
                    <a:pt x="20157" y="1968"/>
                    <a:pt x="20208" y="1968"/>
                  </a:cubicBezTo>
                  <a:cubicBezTo>
                    <a:pt x="20335" y="2009"/>
                    <a:pt x="20459" y="2052"/>
                    <a:pt x="20586" y="2052"/>
                  </a:cubicBezTo>
                  <a:cubicBezTo>
                    <a:pt x="20793" y="2052"/>
                    <a:pt x="20877" y="2136"/>
                    <a:pt x="20710" y="2343"/>
                  </a:cubicBezTo>
                  <a:cubicBezTo>
                    <a:pt x="20251" y="3013"/>
                    <a:pt x="19538" y="3347"/>
                    <a:pt x="18829" y="3726"/>
                  </a:cubicBezTo>
                  <a:cubicBezTo>
                    <a:pt x="18795" y="3736"/>
                    <a:pt x="18767" y="3741"/>
                    <a:pt x="18744" y="3741"/>
                  </a:cubicBezTo>
                  <a:cubicBezTo>
                    <a:pt x="18680" y="3741"/>
                    <a:pt x="18650" y="3703"/>
                    <a:pt x="18618" y="3642"/>
                  </a:cubicBezTo>
                  <a:cubicBezTo>
                    <a:pt x="18577" y="3515"/>
                    <a:pt x="18534" y="3431"/>
                    <a:pt x="18618" y="3347"/>
                  </a:cubicBezTo>
                  <a:cubicBezTo>
                    <a:pt x="18701" y="3264"/>
                    <a:pt x="18829" y="3224"/>
                    <a:pt x="18912" y="3140"/>
                  </a:cubicBezTo>
                  <a:cubicBezTo>
                    <a:pt x="19080" y="3013"/>
                    <a:pt x="19036" y="2845"/>
                    <a:pt x="18996" y="2678"/>
                  </a:cubicBezTo>
                  <a:cubicBezTo>
                    <a:pt x="18958" y="2571"/>
                    <a:pt x="18923" y="2462"/>
                    <a:pt x="18807" y="2462"/>
                  </a:cubicBezTo>
                  <a:cubicBezTo>
                    <a:pt x="18788" y="2462"/>
                    <a:pt x="18768" y="2465"/>
                    <a:pt x="18745" y="2471"/>
                  </a:cubicBezTo>
                  <a:cubicBezTo>
                    <a:pt x="18704" y="2474"/>
                    <a:pt x="18667" y="2476"/>
                    <a:pt x="18633" y="2476"/>
                  </a:cubicBezTo>
                  <a:cubicBezTo>
                    <a:pt x="18312" y="2476"/>
                    <a:pt x="18251" y="2307"/>
                    <a:pt x="18326" y="1968"/>
                  </a:cubicBezTo>
                  <a:cubicBezTo>
                    <a:pt x="18326" y="1841"/>
                    <a:pt x="18326" y="1717"/>
                    <a:pt x="18283" y="1550"/>
                  </a:cubicBezTo>
                  <a:cubicBezTo>
                    <a:pt x="7572" y="5774"/>
                    <a:pt x="1" y="16194"/>
                    <a:pt x="1" y="28367"/>
                  </a:cubicBezTo>
                  <a:cubicBezTo>
                    <a:pt x="1" y="28869"/>
                    <a:pt x="1" y="29415"/>
                    <a:pt x="41" y="29917"/>
                  </a:cubicBezTo>
                  <a:cubicBezTo>
                    <a:pt x="587" y="29582"/>
                    <a:pt x="1129" y="29248"/>
                    <a:pt x="1631" y="28869"/>
                  </a:cubicBezTo>
                  <a:cubicBezTo>
                    <a:pt x="1865" y="28675"/>
                    <a:pt x="2098" y="28607"/>
                    <a:pt x="2332" y="28607"/>
                  </a:cubicBezTo>
                  <a:cubicBezTo>
                    <a:pt x="2600" y="28607"/>
                    <a:pt x="2869" y="28696"/>
                    <a:pt x="3137" y="28786"/>
                  </a:cubicBezTo>
                  <a:cubicBezTo>
                    <a:pt x="3405" y="28893"/>
                    <a:pt x="3581" y="28954"/>
                    <a:pt x="3727" y="28954"/>
                  </a:cubicBezTo>
                  <a:cubicBezTo>
                    <a:pt x="3925" y="28954"/>
                    <a:pt x="4068" y="28842"/>
                    <a:pt x="4309" y="28578"/>
                  </a:cubicBezTo>
                  <a:cubicBezTo>
                    <a:pt x="4520" y="28367"/>
                    <a:pt x="4703" y="28274"/>
                    <a:pt x="4929" y="28274"/>
                  </a:cubicBezTo>
                  <a:cubicBezTo>
                    <a:pt x="4972" y="28274"/>
                    <a:pt x="5016" y="28277"/>
                    <a:pt x="5062" y="28284"/>
                  </a:cubicBezTo>
                  <a:cubicBezTo>
                    <a:pt x="5208" y="28316"/>
                    <a:pt x="5347" y="28330"/>
                    <a:pt x="5485" y="28330"/>
                  </a:cubicBezTo>
                  <a:cubicBezTo>
                    <a:pt x="5704" y="28330"/>
                    <a:pt x="5919" y="28295"/>
                    <a:pt x="6149" y="28244"/>
                  </a:cubicBezTo>
                  <a:cubicBezTo>
                    <a:pt x="6196" y="28220"/>
                    <a:pt x="6237" y="28210"/>
                    <a:pt x="6272" y="28210"/>
                  </a:cubicBezTo>
                  <a:cubicBezTo>
                    <a:pt x="6364" y="28210"/>
                    <a:pt x="6424" y="28278"/>
                    <a:pt x="6484" y="28367"/>
                  </a:cubicBezTo>
                  <a:cubicBezTo>
                    <a:pt x="6628" y="28584"/>
                    <a:pt x="6786" y="28677"/>
                    <a:pt x="6958" y="28677"/>
                  </a:cubicBezTo>
                  <a:cubicBezTo>
                    <a:pt x="7086" y="28677"/>
                    <a:pt x="7221" y="28625"/>
                    <a:pt x="7365" y="28535"/>
                  </a:cubicBezTo>
                  <a:cubicBezTo>
                    <a:pt x="7410" y="28489"/>
                    <a:pt x="7468" y="28456"/>
                    <a:pt x="7532" y="28456"/>
                  </a:cubicBezTo>
                  <a:cubicBezTo>
                    <a:pt x="7585" y="28456"/>
                    <a:pt x="7642" y="28479"/>
                    <a:pt x="7699" y="28535"/>
                  </a:cubicBezTo>
                  <a:cubicBezTo>
                    <a:pt x="8118" y="28997"/>
                    <a:pt x="8325" y="29204"/>
                    <a:pt x="8074" y="29874"/>
                  </a:cubicBezTo>
                  <a:cubicBezTo>
                    <a:pt x="8034" y="29957"/>
                    <a:pt x="7990" y="30001"/>
                    <a:pt x="8034" y="30085"/>
                  </a:cubicBezTo>
                  <a:cubicBezTo>
                    <a:pt x="8118" y="30627"/>
                    <a:pt x="8285" y="31213"/>
                    <a:pt x="8703" y="31631"/>
                  </a:cubicBezTo>
                  <a:cubicBezTo>
                    <a:pt x="8779" y="31682"/>
                    <a:pt x="8870" y="31763"/>
                    <a:pt x="8959" y="31763"/>
                  </a:cubicBezTo>
                  <a:cubicBezTo>
                    <a:pt x="9016" y="31763"/>
                    <a:pt x="9072" y="31729"/>
                    <a:pt x="9122" y="31631"/>
                  </a:cubicBezTo>
                  <a:cubicBezTo>
                    <a:pt x="9413" y="31045"/>
                    <a:pt x="9580" y="30419"/>
                    <a:pt x="9456" y="29790"/>
                  </a:cubicBezTo>
                  <a:cubicBezTo>
                    <a:pt x="9373" y="29455"/>
                    <a:pt x="9289" y="29121"/>
                    <a:pt x="9246" y="28786"/>
                  </a:cubicBezTo>
                  <a:cubicBezTo>
                    <a:pt x="9246" y="28495"/>
                    <a:pt x="9162" y="28200"/>
                    <a:pt x="9329" y="27949"/>
                  </a:cubicBezTo>
                  <a:cubicBezTo>
                    <a:pt x="9999" y="26988"/>
                    <a:pt x="10879" y="26235"/>
                    <a:pt x="11883" y="25650"/>
                  </a:cubicBezTo>
                  <a:cubicBezTo>
                    <a:pt x="12385" y="25355"/>
                    <a:pt x="12844" y="25104"/>
                    <a:pt x="13222" y="24686"/>
                  </a:cubicBezTo>
                  <a:cubicBezTo>
                    <a:pt x="13597" y="24311"/>
                    <a:pt x="13848" y="23932"/>
                    <a:pt x="13764" y="23430"/>
                  </a:cubicBezTo>
                  <a:cubicBezTo>
                    <a:pt x="13724" y="23307"/>
                    <a:pt x="13681" y="23139"/>
                    <a:pt x="13848" y="23139"/>
                  </a:cubicBezTo>
                  <a:cubicBezTo>
                    <a:pt x="14226" y="23055"/>
                    <a:pt x="14266" y="22721"/>
                    <a:pt x="14394" y="22426"/>
                  </a:cubicBezTo>
                  <a:cubicBezTo>
                    <a:pt x="14430" y="22315"/>
                    <a:pt x="14468" y="22169"/>
                    <a:pt x="14626" y="22169"/>
                  </a:cubicBezTo>
                  <a:cubicBezTo>
                    <a:pt x="14644" y="22169"/>
                    <a:pt x="14663" y="22171"/>
                    <a:pt x="14685" y="22175"/>
                  </a:cubicBezTo>
                  <a:cubicBezTo>
                    <a:pt x="14979" y="22175"/>
                    <a:pt x="15147" y="21968"/>
                    <a:pt x="15314" y="21757"/>
                  </a:cubicBezTo>
                  <a:cubicBezTo>
                    <a:pt x="15565" y="21422"/>
                    <a:pt x="15773" y="21171"/>
                    <a:pt x="16191" y="21004"/>
                  </a:cubicBezTo>
                  <a:cubicBezTo>
                    <a:pt x="16693" y="20836"/>
                    <a:pt x="17195" y="20712"/>
                    <a:pt x="17741" y="20585"/>
                  </a:cubicBezTo>
                  <a:cubicBezTo>
                    <a:pt x="18116" y="20545"/>
                    <a:pt x="18159" y="20418"/>
                    <a:pt x="17992" y="20083"/>
                  </a:cubicBezTo>
                  <a:cubicBezTo>
                    <a:pt x="17992" y="20043"/>
                    <a:pt x="17948" y="19959"/>
                    <a:pt x="17992" y="19916"/>
                  </a:cubicBezTo>
                  <a:cubicBezTo>
                    <a:pt x="18243" y="19541"/>
                    <a:pt x="18410" y="19079"/>
                    <a:pt x="18869" y="18912"/>
                  </a:cubicBezTo>
                  <a:cubicBezTo>
                    <a:pt x="19414" y="18704"/>
                    <a:pt x="19957" y="18453"/>
                    <a:pt x="20542" y="18286"/>
                  </a:cubicBezTo>
                  <a:cubicBezTo>
                    <a:pt x="20837" y="18159"/>
                    <a:pt x="21128" y="18035"/>
                    <a:pt x="21463" y="18035"/>
                  </a:cubicBezTo>
                  <a:cubicBezTo>
                    <a:pt x="21339" y="18202"/>
                    <a:pt x="21172" y="18286"/>
                    <a:pt x="21044" y="18369"/>
                  </a:cubicBezTo>
                  <a:cubicBezTo>
                    <a:pt x="20920" y="18410"/>
                    <a:pt x="20793" y="18493"/>
                    <a:pt x="20877" y="18661"/>
                  </a:cubicBezTo>
                  <a:cubicBezTo>
                    <a:pt x="20948" y="18802"/>
                    <a:pt x="21018" y="18974"/>
                    <a:pt x="21189" y="18974"/>
                  </a:cubicBezTo>
                  <a:cubicBezTo>
                    <a:pt x="21221" y="18974"/>
                    <a:pt x="21256" y="18968"/>
                    <a:pt x="21295" y="18955"/>
                  </a:cubicBezTo>
                  <a:cubicBezTo>
                    <a:pt x="21463" y="18912"/>
                    <a:pt x="21674" y="18872"/>
                    <a:pt x="21881" y="18744"/>
                  </a:cubicBezTo>
                  <a:cubicBezTo>
                    <a:pt x="22343" y="18453"/>
                    <a:pt x="22885" y="18326"/>
                    <a:pt x="23431" y="18202"/>
                  </a:cubicBezTo>
                  <a:cubicBezTo>
                    <a:pt x="23555" y="18159"/>
                    <a:pt x="23766" y="18159"/>
                    <a:pt x="23806" y="17991"/>
                  </a:cubicBezTo>
                  <a:cubicBezTo>
                    <a:pt x="23973" y="17740"/>
                    <a:pt x="24184" y="17657"/>
                    <a:pt x="24475" y="17616"/>
                  </a:cubicBezTo>
                  <a:cubicBezTo>
                    <a:pt x="24602" y="17573"/>
                    <a:pt x="24810" y="17533"/>
                    <a:pt x="24726" y="17406"/>
                  </a:cubicBezTo>
                  <a:cubicBezTo>
                    <a:pt x="24686" y="17198"/>
                    <a:pt x="24810" y="16947"/>
                    <a:pt x="24602" y="16820"/>
                  </a:cubicBezTo>
                  <a:cubicBezTo>
                    <a:pt x="24580" y="16815"/>
                    <a:pt x="24559" y="16812"/>
                    <a:pt x="24539" y="16812"/>
                  </a:cubicBezTo>
                  <a:cubicBezTo>
                    <a:pt x="24402" y="16812"/>
                    <a:pt x="24292" y="16920"/>
                    <a:pt x="24184" y="17031"/>
                  </a:cubicBezTo>
                  <a:cubicBezTo>
                    <a:pt x="24140" y="17114"/>
                    <a:pt x="24057" y="17154"/>
                    <a:pt x="24017" y="17238"/>
                  </a:cubicBezTo>
                  <a:cubicBezTo>
                    <a:pt x="23766" y="17533"/>
                    <a:pt x="23471" y="17573"/>
                    <a:pt x="23136" y="17616"/>
                  </a:cubicBezTo>
                  <a:cubicBezTo>
                    <a:pt x="23109" y="17619"/>
                    <a:pt x="23082" y="17620"/>
                    <a:pt x="23056" y="17620"/>
                  </a:cubicBezTo>
                  <a:cubicBezTo>
                    <a:pt x="22616" y="17620"/>
                    <a:pt x="22458" y="17303"/>
                    <a:pt x="22300" y="16987"/>
                  </a:cubicBezTo>
                  <a:cubicBezTo>
                    <a:pt x="22092" y="16696"/>
                    <a:pt x="22427" y="16612"/>
                    <a:pt x="22510" y="16401"/>
                  </a:cubicBezTo>
                  <a:cubicBezTo>
                    <a:pt x="22594" y="16278"/>
                    <a:pt x="22718" y="16150"/>
                    <a:pt x="22761" y="15983"/>
                  </a:cubicBezTo>
                  <a:cubicBezTo>
                    <a:pt x="22845" y="15816"/>
                    <a:pt x="23053" y="15608"/>
                    <a:pt x="22929" y="15481"/>
                  </a:cubicBezTo>
                  <a:cubicBezTo>
                    <a:pt x="22830" y="15321"/>
                    <a:pt x="22634" y="15258"/>
                    <a:pt x="22434" y="15258"/>
                  </a:cubicBezTo>
                  <a:cubicBezTo>
                    <a:pt x="22375" y="15258"/>
                    <a:pt x="22316" y="15263"/>
                    <a:pt x="22259" y="15273"/>
                  </a:cubicBezTo>
                  <a:cubicBezTo>
                    <a:pt x="22132" y="15273"/>
                    <a:pt x="22008" y="15314"/>
                    <a:pt x="21881" y="15357"/>
                  </a:cubicBezTo>
                  <a:cubicBezTo>
                    <a:pt x="21379" y="15481"/>
                    <a:pt x="20920" y="15775"/>
                    <a:pt x="20418" y="15943"/>
                  </a:cubicBezTo>
                  <a:lnTo>
                    <a:pt x="20335" y="16026"/>
                  </a:lnTo>
                  <a:lnTo>
                    <a:pt x="20335" y="15983"/>
                  </a:lnTo>
                  <a:cubicBezTo>
                    <a:pt x="20335" y="15983"/>
                    <a:pt x="20375" y="15943"/>
                    <a:pt x="20418" y="15943"/>
                  </a:cubicBezTo>
                  <a:cubicBezTo>
                    <a:pt x="20418" y="15816"/>
                    <a:pt x="20502" y="15775"/>
                    <a:pt x="20586" y="15692"/>
                  </a:cubicBezTo>
                  <a:cubicBezTo>
                    <a:pt x="21044" y="15230"/>
                    <a:pt x="21841" y="15273"/>
                    <a:pt x="22259" y="14688"/>
                  </a:cubicBezTo>
                  <a:cubicBezTo>
                    <a:pt x="22280" y="14645"/>
                    <a:pt x="22333" y="14634"/>
                    <a:pt x="22398" y="14634"/>
                  </a:cubicBezTo>
                  <a:cubicBezTo>
                    <a:pt x="22460" y="14634"/>
                    <a:pt x="22532" y="14644"/>
                    <a:pt x="22594" y="14644"/>
                  </a:cubicBezTo>
                  <a:cubicBezTo>
                    <a:pt x="23067" y="14644"/>
                    <a:pt x="23560" y="14626"/>
                    <a:pt x="24058" y="14626"/>
                  </a:cubicBezTo>
                  <a:cubicBezTo>
                    <a:pt x="24308" y="14626"/>
                    <a:pt x="24559" y="14631"/>
                    <a:pt x="24810" y="14644"/>
                  </a:cubicBezTo>
                  <a:cubicBezTo>
                    <a:pt x="24868" y="14647"/>
                    <a:pt x="24925" y="14648"/>
                    <a:pt x="24982" y="14648"/>
                  </a:cubicBezTo>
                  <a:cubicBezTo>
                    <a:pt x="25794" y="14648"/>
                    <a:pt x="26530" y="14363"/>
                    <a:pt x="27196" y="13935"/>
                  </a:cubicBezTo>
                  <a:cubicBezTo>
                    <a:pt x="27325" y="13870"/>
                    <a:pt x="27428" y="13780"/>
                    <a:pt x="27545" y="13780"/>
                  </a:cubicBezTo>
                  <a:cubicBezTo>
                    <a:pt x="27580" y="13780"/>
                    <a:pt x="27616" y="13788"/>
                    <a:pt x="27655" y="13807"/>
                  </a:cubicBezTo>
                  <a:cubicBezTo>
                    <a:pt x="27615" y="13975"/>
                    <a:pt x="27488" y="14018"/>
                    <a:pt x="27404" y="14142"/>
                  </a:cubicBezTo>
                  <a:cubicBezTo>
                    <a:pt x="26778" y="14728"/>
                    <a:pt x="26149" y="15357"/>
                    <a:pt x="25647" y="16026"/>
                  </a:cubicBezTo>
                  <a:cubicBezTo>
                    <a:pt x="25607" y="16110"/>
                    <a:pt x="25479" y="16150"/>
                    <a:pt x="25523" y="16234"/>
                  </a:cubicBezTo>
                  <a:cubicBezTo>
                    <a:pt x="25547" y="16310"/>
                    <a:pt x="25601" y="16325"/>
                    <a:pt x="25667" y="16325"/>
                  </a:cubicBezTo>
                  <a:cubicBezTo>
                    <a:pt x="25713" y="16325"/>
                    <a:pt x="25764" y="16318"/>
                    <a:pt x="25814" y="16318"/>
                  </a:cubicBezTo>
                  <a:cubicBezTo>
                    <a:pt x="26031" y="16343"/>
                    <a:pt x="26261" y="16367"/>
                    <a:pt x="26481" y="16367"/>
                  </a:cubicBezTo>
                  <a:cubicBezTo>
                    <a:pt x="26645" y="16367"/>
                    <a:pt x="26803" y="16353"/>
                    <a:pt x="26945" y="16318"/>
                  </a:cubicBezTo>
                  <a:cubicBezTo>
                    <a:pt x="26984" y="16306"/>
                    <a:pt x="27021" y="16301"/>
                    <a:pt x="27058" y="16301"/>
                  </a:cubicBezTo>
                  <a:cubicBezTo>
                    <a:pt x="27319" y="16301"/>
                    <a:pt x="27518" y="16566"/>
                    <a:pt x="27741" y="16566"/>
                  </a:cubicBezTo>
                  <a:cubicBezTo>
                    <a:pt x="27820" y="16566"/>
                    <a:pt x="27901" y="16533"/>
                    <a:pt x="27990" y="16445"/>
                  </a:cubicBezTo>
                  <a:cubicBezTo>
                    <a:pt x="27990" y="16445"/>
                    <a:pt x="28073" y="16529"/>
                    <a:pt x="28073" y="16569"/>
                  </a:cubicBezTo>
                  <a:cubicBezTo>
                    <a:pt x="28126" y="16810"/>
                    <a:pt x="28199" y="16888"/>
                    <a:pt x="28284" y="16888"/>
                  </a:cubicBezTo>
                  <a:cubicBezTo>
                    <a:pt x="28407" y="16888"/>
                    <a:pt x="28555" y="16727"/>
                    <a:pt x="28703" y="16652"/>
                  </a:cubicBezTo>
                  <a:cubicBezTo>
                    <a:pt x="29037" y="16485"/>
                    <a:pt x="29078" y="16278"/>
                    <a:pt x="28910" y="15943"/>
                  </a:cubicBezTo>
                  <a:cubicBezTo>
                    <a:pt x="28826" y="15816"/>
                    <a:pt x="28826" y="15648"/>
                    <a:pt x="28910" y="15481"/>
                  </a:cubicBezTo>
                  <a:cubicBezTo>
                    <a:pt x="29017" y="15199"/>
                    <a:pt x="28944" y="15095"/>
                    <a:pt x="28745" y="15095"/>
                  </a:cubicBezTo>
                  <a:cubicBezTo>
                    <a:pt x="28707" y="15095"/>
                    <a:pt x="28665" y="15099"/>
                    <a:pt x="28619" y="15106"/>
                  </a:cubicBezTo>
                  <a:cubicBezTo>
                    <a:pt x="28553" y="15106"/>
                    <a:pt x="28468" y="15112"/>
                    <a:pt x="28388" y="15112"/>
                  </a:cubicBezTo>
                  <a:cubicBezTo>
                    <a:pt x="28265" y="15112"/>
                    <a:pt x="28157" y="15097"/>
                    <a:pt x="28157" y="15022"/>
                  </a:cubicBezTo>
                  <a:cubicBezTo>
                    <a:pt x="28157" y="14728"/>
                    <a:pt x="27531" y="14437"/>
                    <a:pt x="28117" y="14102"/>
                  </a:cubicBezTo>
                  <a:cubicBezTo>
                    <a:pt x="28157" y="14102"/>
                    <a:pt x="28157" y="14018"/>
                    <a:pt x="28157" y="14018"/>
                  </a:cubicBezTo>
                  <a:cubicBezTo>
                    <a:pt x="27906" y="13683"/>
                    <a:pt x="28201" y="13516"/>
                    <a:pt x="28368" y="13305"/>
                  </a:cubicBezTo>
                  <a:cubicBezTo>
                    <a:pt x="28535" y="13098"/>
                    <a:pt x="28575" y="12887"/>
                    <a:pt x="28492" y="12636"/>
                  </a:cubicBezTo>
                  <a:cubicBezTo>
                    <a:pt x="28324" y="12050"/>
                    <a:pt x="28201" y="11508"/>
                    <a:pt x="27531" y="11297"/>
                  </a:cubicBezTo>
                  <a:cubicBezTo>
                    <a:pt x="27237" y="11173"/>
                    <a:pt x="27029" y="10838"/>
                    <a:pt x="26818" y="10587"/>
                  </a:cubicBezTo>
                  <a:cubicBezTo>
                    <a:pt x="26734" y="10420"/>
                    <a:pt x="26945" y="10209"/>
                    <a:pt x="26986" y="10002"/>
                  </a:cubicBezTo>
                  <a:cubicBezTo>
                    <a:pt x="27029" y="9918"/>
                    <a:pt x="27029" y="9834"/>
                    <a:pt x="26986" y="9791"/>
                  </a:cubicBezTo>
                  <a:cubicBezTo>
                    <a:pt x="26818" y="9289"/>
                    <a:pt x="26862" y="8746"/>
                    <a:pt x="26734" y="8244"/>
                  </a:cubicBezTo>
                  <a:cubicBezTo>
                    <a:pt x="26687" y="8009"/>
                    <a:pt x="26654" y="7906"/>
                    <a:pt x="26581" y="7906"/>
                  </a:cubicBezTo>
                  <a:cubicBezTo>
                    <a:pt x="26525" y="7906"/>
                    <a:pt x="26445" y="7967"/>
                    <a:pt x="26316" y="8077"/>
                  </a:cubicBezTo>
                  <a:cubicBezTo>
                    <a:pt x="25814" y="8536"/>
                    <a:pt x="25272" y="8870"/>
                    <a:pt x="24686" y="9121"/>
                  </a:cubicBezTo>
                  <a:cubicBezTo>
                    <a:pt x="24599" y="9156"/>
                    <a:pt x="24526" y="9176"/>
                    <a:pt x="24460" y="9176"/>
                  </a:cubicBezTo>
                  <a:cubicBezTo>
                    <a:pt x="24365" y="9176"/>
                    <a:pt x="24282" y="9136"/>
                    <a:pt x="24184" y="9038"/>
                  </a:cubicBezTo>
                  <a:cubicBezTo>
                    <a:pt x="23806" y="8703"/>
                    <a:pt x="23766" y="8285"/>
                    <a:pt x="24184" y="7910"/>
                  </a:cubicBezTo>
                  <a:cubicBezTo>
                    <a:pt x="24391" y="7699"/>
                    <a:pt x="24391" y="7615"/>
                    <a:pt x="24100" y="7531"/>
                  </a:cubicBezTo>
                  <a:cubicBezTo>
                    <a:pt x="23849" y="7491"/>
                    <a:pt x="23638" y="7364"/>
                    <a:pt x="23471" y="7113"/>
                  </a:cubicBezTo>
                  <a:cubicBezTo>
                    <a:pt x="23315" y="6894"/>
                    <a:pt x="23109" y="6578"/>
                    <a:pt x="22786" y="6578"/>
                  </a:cubicBezTo>
                  <a:cubicBezTo>
                    <a:pt x="22680" y="6578"/>
                    <a:pt x="22561" y="6612"/>
                    <a:pt x="22427" y="6695"/>
                  </a:cubicBezTo>
                  <a:cubicBezTo>
                    <a:pt x="22391" y="6730"/>
                    <a:pt x="22340" y="6743"/>
                    <a:pt x="22284" y="6743"/>
                  </a:cubicBezTo>
                  <a:cubicBezTo>
                    <a:pt x="22208" y="6743"/>
                    <a:pt x="22121" y="6720"/>
                    <a:pt x="22048" y="6695"/>
                  </a:cubicBezTo>
                  <a:cubicBezTo>
                    <a:pt x="21714" y="6654"/>
                    <a:pt x="21339" y="6654"/>
                    <a:pt x="21004" y="6611"/>
                  </a:cubicBezTo>
                  <a:cubicBezTo>
                    <a:pt x="20954" y="6611"/>
                    <a:pt x="20911" y="6605"/>
                    <a:pt x="20874" y="6605"/>
                  </a:cubicBezTo>
                  <a:cubicBezTo>
                    <a:pt x="20818" y="6605"/>
                    <a:pt x="20777" y="6620"/>
                    <a:pt x="20753" y="6695"/>
                  </a:cubicBezTo>
                  <a:cubicBezTo>
                    <a:pt x="20542" y="7113"/>
                    <a:pt x="20208" y="7448"/>
                    <a:pt x="20124" y="7910"/>
                  </a:cubicBezTo>
                  <a:cubicBezTo>
                    <a:pt x="20084" y="8161"/>
                    <a:pt x="19957" y="8328"/>
                    <a:pt x="19789" y="8452"/>
                  </a:cubicBezTo>
                  <a:cubicBezTo>
                    <a:pt x="19538" y="8619"/>
                    <a:pt x="19414" y="8830"/>
                    <a:pt x="19203" y="8997"/>
                  </a:cubicBezTo>
                  <a:cubicBezTo>
                    <a:pt x="19036" y="9121"/>
                    <a:pt x="19080" y="9205"/>
                    <a:pt x="19203" y="9332"/>
                  </a:cubicBezTo>
                  <a:cubicBezTo>
                    <a:pt x="19287" y="9456"/>
                    <a:pt x="19538" y="9540"/>
                    <a:pt x="19454" y="9707"/>
                  </a:cubicBezTo>
                  <a:cubicBezTo>
                    <a:pt x="19371" y="10002"/>
                    <a:pt x="19287" y="10376"/>
                    <a:pt x="19120" y="10504"/>
                  </a:cubicBezTo>
                  <a:cubicBezTo>
                    <a:pt x="18618" y="10879"/>
                    <a:pt x="18116" y="11297"/>
                    <a:pt x="17530" y="11381"/>
                  </a:cubicBezTo>
                  <a:cubicBezTo>
                    <a:pt x="16988" y="11508"/>
                    <a:pt x="16820" y="11759"/>
                    <a:pt x="16737" y="12217"/>
                  </a:cubicBezTo>
                  <a:cubicBezTo>
                    <a:pt x="16737" y="12345"/>
                    <a:pt x="16653" y="12512"/>
                    <a:pt x="16609" y="12679"/>
                  </a:cubicBezTo>
                  <a:cubicBezTo>
                    <a:pt x="16609" y="13305"/>
                    <a:pt x="16151" y="13556"/>
                    <a:pt x="15649" y="13807"/>
                  </a:cubicBezTo>
                  <a:cubicBezTo>
                    <a:pt x="15602" y="13823"/>
                    <a:pt x="15555" y="13834"/>
                    <a:pt x="15515" y="13834"/>
                  </a:cubicBezTo>
                  <a:cubicBezTo>
                    <a:pt x="15447" y="13834"/>
                    <a:pt x="15398" y="13804"/>
                    <a:pt x="15398" y="13724"/>
                  </a:cubicBezTo>
                  <a:cubicBezTo>
                    <a:pt x="15354" y="13432"/>
                    <a:pt x="15147" y="13222"/>
                    <a:pt x="15103" y="12930"/>
                  </a:cubicBezTo>
                  <a:lnTo>
                    <a:pt x="15230" y="12930"/>
                  </a:lnTo>
                  <a:cubicBezTo>
                    <a:pt x="15398" y="12930"/>
                    <a:pt x="15565" y="12930"/>
                    <a:pt x="15605" y="12719"/>
                  </a:cubicBezTo>
                  <a:cubicBezTo>
                    <a:pt x="15605" y="12512"/>
                    <a:pt x="15481" y="12596"/>
                    <a:pt x="15354" y="12552"/>
                  </a:cubicBezTo>
                  <a:cubicBezTo>
                    <a:pt x="15230" y="12552"/>
                    <a:pt x="15270" y="12468"/>
                    <a:pt x="15270" y="12385"/>
                  </a:cubicBezTo>
                  <a:cubicBezTo>
                    <a:pt x="15354" y="12134"/>
                    <a:pt x="15438" y="11883"/>
                    <a:pt x="15605" y="11632"/>
                  </a:cubicBezTo>
                  <a:cubicBezTo>
                    <a:pt x="15747" y="11456"/>
                    <a:pt x="15800" y="11278"/>
                    <a:pt x="15584" y="11278"/>
                  </a:cubicBezTo>
                  <a:cubicBezTo>
                    <a:pt x="15544" y="11278"/>
                    <a:pt x="15496" y="11284"/>
                    <a:pt x="15438" y="11297"/>
                  </a:cubicBezTo>
                  <a:cubicBezTo>
                    <a:pt x="15336" y="11325"/>
                    <a:pt x="15240" y="11338"/>
                    <a:pt x="15148" y="11338"/>
                  </a:cubicBezTo>
                  <a:cubicBezTo>
                    <a:pt x="14557" y="11338"/>
                    <a:pt x="14136" y="10827"/>
                    <a:pt x="13557" y="10755"/>
                  </a:cubicBezTo>
                  <a:cubicBezTo>
                    <a:pt x="13513" y="10755"/>
                    <a:pt x="13473" y="10711"/>
                    <a:pt x="13430" y="10628"/>
                  </a:cubicBezTo>
                  <a:cubicBezTo>
                    <a:pt x="13138" y="10209"/>
                    <a:pt x="12720" y="10002"/>
                    <a:pt x="12218" y="9958"/>
                  </a:cubicBezTo>
                  <a:cubicBezTo>
                    <a:pt x="11716" y="9958"/>
                    <a:pt x="11716" y="9958"/>
                    <a:pt x="11716" y="9456"/>
                  </a:cubicBezTo>
                  <a:cubicBezTo>
                    <a:pt x="11716" y="9372"/>
                    <a:pt x="11716" y="9289"/>
                    <a:pt x="11756" y="9205"/>
                  </a:cubicBezTo>
                  <a:cubicBezTo>
                    <a:pt x="11840" y="8997"/>
                    <a:pt x="11799" y="8870"/>
                    <a:pt x="11548" y="8870"/>
                  </a:cubicBezTo>
                  <a:cubicBezTo>
                    <a:pt x="11465" y="8870"/>
                    <a:pt x="11381" y="8870"/>
                    <a:pt x="11338" y="8830"/>
                  </a:cubicBezTo>
                  <a:cubicBezTo>
                    <a:pt x="11254" y="8703"/>
                    <a:pt x="11381" y="8663"/>
                    <a:pt x="11465" y="8579"/>
                  </a:cubicBezTo>
                  <a:cubicBezTo>
                    <a:pt x="11883" y="8161"/>
                    <a:pt x="12302" y="7699"/>
                    <a:pt x="12927" y="7448"/>
                  </a:cubicBezTo>
                  <a:cubicBezTo>
                    <a:pt x="14183" y="6989"/>
                    <a:pt x="15230" y="6069"/>
                    <a:pt x="16486" y="5690"/>
                  </a:cubicBezTo>
                  <a:cubicBezTo>
                    <a:pt x="17155" y="5483"/>
                    <a:pt x="17741" y="5105"/>
                    <a:pt x="18326" y="4770"/>
                  </a:cubicBezTo>
                  <a:lnTo>
                    <a:pt x="18326" y="4770"/>
                  </a:lnTo>
                  <a:cubicBezTo>
                    <a:pt x="18116" y="5232"/>
                    <a:pt x="17697" y="5523"/>
                    <a:pt x="17279" y="5734"/>
                  </a:cubicBezTo>
                  <a:cubicBezTo>
                    <a:pt x="17362" y="5942"/>
                    <a:pt x="17781" y="5774"/>
                    <a:pt x="17657" y="6152"/>
                  </a:cubicBezTo>
                  <a:lnTo>
                    <a:pt x="17865" y="6152"/>
                  </a:lnTo>
                  <a:cubicBezTo>
                    <a:pt x="18075" y="6152"/>
                    <a:pt x="18243" y="6109"/>
                    <a:pt x="18410" y="5942"/>
                  </a:cubicBezTo>
                  <a:cubicBezTo>
                    <a:pt x="18667" y="5727"/>
                    <a:pt x="18793" y="5623"/>
                    <a:pt x="18922" y="5623"/>
                  </a:cubicBezTo>
                  <a:cubicBezTo>
                    <a:pt x="19044" y="5623"/>
                    <a:pt x="19170" y="5717"/>
                    <a:pt x="19414" y="5901"/>
                  </a:cubicBezTo>
                  <a:cubicBezTo>
                    <a:pt x="19518" y="5985"/>
                    <a:pt x="19685" y="6027"/>
                    <a:pt x="19832" y="6027"/>
                  </a:cubicBezTo>
                  <a:cubicBezTo>
                    <a:pt x="19978" y="6027"/>
                    <a:pt x="20104" y="5985"/>
                    <a:pt x="20124" y="5901"/>
                  </a:cubicBezTo>
                  <a:cubicBezTo>
                    <a:pt x="20251" y="5650"/>
                    <a:pt x="20167" y="5483"/>
                    <a:pt x="19916" y="5316"/>
                  </a:cubicBezTo>
                  <a:cubicBezTo>
                    <a:pt x="19622" y="5065"/>
                    <a:pt x="19247" y="4854"/>
                    <a:pt x="18996" y="4562"/>
                  </a:cubicBezTo>
                  <a:cubicBezTo>
                    <a:pt x="18952" y="4479"/>
                    <a:pt x="18869" y="4435"/>
                    <a:pt x="18912" y="4352"/>
                  </a:cubicBezTo>
                  <a:cubicBezTo>
                    <a:pt x="18932" y="4311"/>
                    <a:pt x="18962" y="4300"/>
                    <a:pt x="18998" y="4300"/>
                  </a:cubicBezTo>
                  <a:cubicBezTo>
                    <a:pt x="19034" y="4300"/>
                    <a:pt x="19077" y="4311"/>
                    <a:pt x="19120" y="4311"/>
                  </a:cubicBezTo>
                  <a:cubicBezTo>
                    <a:pt x="19247" y="4311"/>
                    <a:pt x="19287" y="4395"/>
                    <a:pt x="19371" y="4479"/>
                  </a:cubicBezTo>
                  <a:cubicBezTo>
                    <a:pt x="19428" y="4516"/>
                    <a:pt x="19493" y="4537"/>
                    <a:pt x="19555" y="4537"/>
                  </a:cubicBezTo>
                  <a:cubicBezTo>
                    <a:pt x="19631" y="4537"/>
                    <a:pt x="19703" y="4506"/>
                    <a:pt x="19749" y="4435"/>
                  </a:cubicBezTo>
                  <a:cubicBezTo>
                    <a:pt x="19957" y="4228"/>
                    <a:pt x="20251" y="4184"/>
                    <a:pt x="20542" y="4144"/>
                  </a:cubicBezTo>
                  <a:cubicBezTo>
                    <a:pt x="20920" y="4101"/>
                    <a:pt x="21295" y="3850"/>
                    <a:pt x="21463" y="3558"/>
                  </a:cubicBezTo>
                  <a:cubicBezTo>
                    <a:pt x="21590" y="3264"/>
                    <a:pt x="21714" y="3056"/>
                    <a:pt x="21925" y="2845"/>
                  </a:cubicBezTo>
                  <a:cubicBezTo>
                    <a:pt x="22008" y="2762"/>
                    <a:pt x="22092" y="2678"/>
                    <a:pt x="22008" y="2554"/>
                  </a:cubicBezTo>
                  <a:cubicBezTo>
                    <a:pt x="21804" y="2247"/>
                    <a:pt x="21987" y="2218"/>
                    <a:pt x="22174" y="2218"/>
                  </a:cubicBezTo>
                  <a:cubicBezTo>
                    <a:pt x="22217" y="2218"/>
                    <a:pt x="22261" y="2219"/>
                    <a:pt x="22300" y="2219"/>
                  </a:cubicBezTo>
                  <a:cubicBezTo>
                    <a:pt x="22389" y="2212"/>
                    <a:pt x="22480" y="2210"/>
                    <a:pt x="22571" y="2210"/>
                  </a:cubicBezTo>
                  <a:cubicBezTo>
                    <a:pt x="22797" y="2210"/>
                    <a:pt x="23027" y="2225"/>
                    <a:pt x="23255" y="2225"/>
                  </a:cubicBezTo>
                  <a:cubicBezTo>
                    <a:pt x="23498" y="2225"/>
                    <a:pt x="23740" y="2208"/>
                    <a:pt x="23973" y="2136"/>
                  </a:cubicBezTo>
                  <a:cubicBezTo>
                    <a:pt x="23997" y="2128"/>
                    <a:pt x="24021" y="2124"/>
                    <a:pt x="24045" y="2124"/>
                  </a:cubicBezTo>
                  <a:cubicBezTo>
                    <a:pt x="24146" y="2124"/>
                    <a:pt x="24240" y="2192"/>
                    <a:pt x="24308" y="2260"/>
                  </a:cubicBezTo>
                  <a:cubicBezTo>
                    <a:pt x="24435" y="2387"/>
                    <a:pt x="24559" y="2511"/>
                    <a:pt x="24686" y="2594"/>
                  </a:cubicBezTo>
                  <a:cubicBezTo>
                    <a:pt x="24937" y="2722"/>
                    <a:pt x="24894" y="2845"/>
                    <a:pt x="24686" y="2929"/>
                  </a:cubicBezTo>
                  <a:cubicBezTo>
                    <a:pt x="24559" y="3013"/>
                    <a:pt x="24391" y="3056"/>
                    <a:pt x="24268" y="3056"/>
                  </a:cubicBezTo>
                  <a:cubicBezTo>
                    <a:pt x="24057" y="3056"/>
                    <a:pt x="23889" y="3096"/>
                    <a:pt x="23722" y="3140"/>
                  </a:cubicBezTo>
                  <a:cubicBezTo>
                    <a:pt x="23515" y="3224"/>
                    <a:pt x="23431" y="3391"/>
                    <a:pt x="23431" y="3558"/>
                  </a:cubicBezTo>
                  <a:cubicBezTo>
                    <a:pt x="23399" y="3708"/>
                    <a:pt x="23521" y="3729"/>
                    <a:pt x="23623" y="3729"/>
                  </a:cubicBezTo>
                  <a:cubicBezTo>
                    <a:pt x="23662" y="3729"/>
                    <a:pt x="23699" y="3726"/>
                    <a:pt x="23722" y="3726"/>
                  </a:cubicBezTo>
                  <a:cubicBezTo>
                    <a:pt x="23809" y="3755"/>
                    <a:pt x="23897" y="3774"/>
                    <a:pt x="23979" y="3774"/>
                  </a:cubicBezTo>
                  <a:cubicBezTo>
                    <a:pt x="24133" y="3774"/>
                    <a:pt x="24268" y="3707"/>
                    <a:pt x="24351" y="3515"/>
                  </a:cubicBezTo>
                  <a:cubicBezTo>
                    <a:pt x="24435" y="3431"/>
                    <a:pt x="24519" y="3347"/>
                    <a:pt x="24643" y="3264"/>
                  </a:cubicBezTo>
                  <a:cubicBezTo>
                    <a:pt x="24748" y="3160"/>
                    <a:pt x="24853" y="3129"/>
                    <a:pt x="24962" y="3129"/>
                  </a:cubicBezTo>
                  <a:cubicBezTo>
                    <a:pt x="25072" y="3129"/>
                    <a:pt x="25186" y="3160"/>
                    <a:pt x="25312" y="3180"/>
                  </a:cubicBezTo>
                  <a:cubicBezTo>
                    <a:pt x="25439" y="3180"/>
                    <a:pt x="25439" y="3391"/>
                    <a:pt x="25439" y="3515"/>
                  </a:cubicBezTo>
                  <a:cubicBezTo>
                    <a:pt x="25479" y="3766"/>
                    <a:pt x="25272" y="3809"/>
                    <a:pt x="25104" y="3893"/>
                  </a:cubicBezTo>
                  <a:cubicBezTo>
                    <a:pt x="24853" y="4060"/>
                    <a:pt x="24559" y="4184"/>
                    <a:pt x="24268" y="4311"/>
                  </a:cubicBezTo>
                  <a:cubicBezTo>
                    <a:pt x="24140" y="4352"/>
                    <a:pt x="24057" y="4435"/>
                    <a:pt x="24057" y="4562"/>
                  </a:cubicBezTo>
                  <a:cubicBezTo>
                    <a:pt x="24100" y="4854"/>
                    <a:pt x="23933" y="4854"/>
                    <a:pt x="23722" y="4897"/>
                  </a:cubicBezTo>
                  <a:cubicBezTo>
                    <a:pt x="23618" y="4917"/>
                    <a:pt x="23514" y="4927"/>
                    <a:pt x="23414" y="4927"/>
                  </a:cubicBezTo>
                  <a:cubicBezTo>
                    <a:pt x="23315" y="4927"/>
                    <a:pt x="23220" y="4917"/>
                    <a:pt x="23136" y="4897"/>
                  </a:cubicBezTo>
                  <a:cubicBezTo>
                    <a:pt x="22956" y="4864"/>
                    <a:pt x="22782" y="4838"/>
                    <a:pt x="22617" y="4838"/>
                  </a:cubicBezTo>
                  <a:cubicBezTo>
                    <a:pt x="22362" y="4838"/>
                    <a:pt x="22128" y="4901"/>
                    <a:pt x="21925" y="5105"/>
                  </a:cubicBezTo>
                  <a:cubicBezTo>
                    <a:pt x="21797" y="5232"/>
                    <a:pt x="21757" y="5316"/>
                    <a:pt x="21881" y="5439"/>
                  </a:cubicBezTo>
                  <a:cubicBezTo>
                    <a:pt x="22010" y="5586"/>
                    <a:pt x="22130" y="5636"/>
                    <a:pt x="22246" y="5636"/>
                  </a:cubicBezTo>
                  <a:cubicBezTo>
                    <a:pt x="22395" y="5636"/>
                    <a:pt x="22536" y="5553"/>
                    <a:pt x="22678" y="5483"/>
                  </a:cubicBezTo>
                  <a:cubicBezTo>
                    <a:pt x="22978" y="5299"/>
                    <a:pt x="23185" y="5208"/>
                    <a:pt x="23352" y="5208"/>
                  </a:cubicBezTo>
                  <a:cubicBezTo>
                    <a:pt x="23604" y="5208"/>
                    <a:pt x="23765" y="5415"/>
                    <a:pt x="24017" y="5818"/>
                  </a:cubicBezTo>
                  <a:cubicBezTo>
                    <a:pt x="24308" y="6360"/>
                    <a:pt x="24726" y="6571"/>
                    <a:pt x="25228" y="6738"/>
                  </a:cubicBezTo>
                  <a:lnTo>
                    <a:pt x="26109" y="6989"/>
                  </a:lnTo>
                  <a:cubicBezTo>
                    <a:pt x="26166" y="7017"/>
                    <a:pt x="26262" y="7084"/>
                    <a:pt x="26344" y="7084"/>
                  </a:cubicBezTo>
                  <a:cubicBezTo>
                    <a:pt x="26382" y="7084"/>
                    <a:pt x="26417" y="7070"/>
                    <a:pt x="26443" y="7029"/>
                  </a:cubicBezTo>
                  <a:cubicBezTo>
                    <a:pt x="26527" y="6862"/>
                    <a:pt x="26443" y="6695"/>
                    <a:pt x="26360" y="6571"/>
                  </a:cubicBezTo>
                  <a:cubicBezTo>
                    <a:pt x="26232" y="6360"/>
                    <a:pt x="25981" y="6236"/>
                    <a:pt x="25898" y="5985"/>
                  </a:cubicBezTo>
                  <a:cubicBezTo>
                    <a:pt x="25946" y="5966"/>
                    <a:pt x="25991" y="5958"/>
                    <a:pt x="26035" y="5958"/>
                  </a:cubicBezTo>
                  <a:cubicBezTo>
                    <a:pt x="26182" y="5958"/>
                    <a:pt x="26304" y="6054"/>
                    <a:pt x="26400" y="6152"/>
                  </a:cubicBezTo>
                  <a:cubicBezTo>
                    <a:pt x="26567" y="6320"/>
                    <a:pt x="26778" y="6403"/>
                    <a:pt x="26945" y="6527"/>
                  </a:cubicBezTo>
                  <a:cubicBezTo>
                    <a:pt x="27032" y="6580"/>
                    <a:pt x="27104" y="6611"/>
                    <a:pt x="27165" y="6611"/>
                  </a:cubicBezTo>
                  <a:cubicBezTo>
                    <a:pt x="27251" y="6611"/>
                    <a:pt x="27315" y="6550"/>
                    <a:pt x="27364" y="6403"/>
                  </a:cubicBezTo>
                  <a:cubicBezTo>
                    <a:pt x="27364" y="6236"/>
                    <a:pt x="27488" y="6069"/>
                    <a:pt x="27655" y="5985"/>
                  </a:cubicBezTo>
                  <a:cubicBezTo>
                    <a:pt x="27990" y="5818"/>
                    <a:pt x="27866" y="5607"/>
                    <a:pt x="27698" y="5399"/>
                  </a:cubicBezTo>
                  <a:cubicBezTo>
                    <a:pt x="27571" y="5272"/>
                    <a:pt x="27404" y="5105"/>
                    <a:pt x="27320" y="4937"/>
                  </a:cubicBezTo>
                  <a:cubicBezTo>
                    <a:pt x="27196" y="4730"/>
                    <a:pt x="27196" y="4519"/>
                    <a:pt x="27404" y="4311"/>
                  </a:cubicBezTo>
                  <a:cubicBezTo>
                    <a:pt x="27490" y="4262"/>
                    <a:pt x="27558" y="4242"/>
                    <a:pt x="27615" y="4242"/>
                  </a:cubicBezTo>
                  <a:cubicBezTo>
                    <a:pt x="27751" y="4242"/>
                    <a:pt x="27818" y="4360"/>
                    <a:pt x="27906" y="4479"/>
                  </a:cubicBezTo>
                  <a:cubicBezTo>
                    <a:pt x="28033" y="4603"/>
                    <a:pt x="28157" y="4770"/>
                    <a:pt x="28284" y="4937"/>
                  </a:cubicBezTo>
                  <a:cubicBezTo>
                    <a:pt x="28383" y="5038"/>
                    <a:pt x="28503" y="5091"/>
                    <a:pt x="28618" y="5091"/>
                  </a:cubicBezTo>
                  <a:cubicBezTo>
                    <a:pt x="28744" y="5091"/>
                    <a:pt x="28866" y="5028"/>
                    <a:pt x="28954" y="4897"/>
                  </a:cubicBezTo>
                  <a:cubicBezTo>
                    <a:pt x="28994" y="4814"/>
                    <a:pt x="29078" y="4686"/>
                    <a:pt x="29161" y="4686"/>
                  </a:cubicBezTo>
                  <a:cubicBezTo>
                    <a:pt x="29230" y="4715"/>
                    <a:pt x="29291" y="4727"/>
                    <a:pt x="29347" y="4727"/>
                  </a:cubicBezTo>
                  <a:cubicBezTo>
                    <a:pt x="29703" y="4727"/>
                    <a:pt x="29847" y="4228"/>
                    <a:pt x="30209" y="4228"/>
                  </a:cubicBezTo>
                  <a:cubicBezTo>
                    <a:pt x="30333" y="4184"/>
                    <a:pt x="30209" y="4060"/>
                    <a:pt x="30165" y="4017"/>
                  </a:cubicBezTo>
                  <a:cubicBezTo>
                    <a:pt x="29762" y="3723"/>
                    <a:pt x="29486" y="3234"/>
                    <a:pt x="28970" y="3234"/>
                  </a:cubicBezTo>
                  <a:cubicBezTo>
                    <a:pt x="28899" y="3234"/>
                    <a:pt x="28824" y="3244"/>
                    <a:pt x="28743" y="3264"/>
                  </a:cubicBezTo>
                  <a:cubicBezTo>
                    <a:pt x="28575" y="3264"/>
                    <a:pt x="28452" y="3096"/>
                    <a:pt x="28368" y="2973"/>
                  </a:cubicBezTo>
                  <a:cubicBezTo>
                    <a:pt x="28284" y="2845"/>
                    <a:pt x="28408" y="2762"/>
                    <a:pt x="28492" y="2722"/>
                  </a:cubicBezTo>
                  <a:cubicBezTo>
                    <a:pt x="28743" y="2594"/>
                    <a:pt x="28826" y="2343"/>
                    <a:pt x="28786" y="2092"/>
                  </a:cubicBezTo>
                  <a:cubicBezTo>
                    <a:pt x="28743" y="1841"/>
                    <a:pt x="28535" y="1674"/>
                    <a:pt x="28241" y="1634"/>
                  </a:cubicBezTo>
                  <a:cubicBezTo>
                    <a:pt x="27787" y="1634"/>
                    <a:pt x="27538" y="1155"/>
                    <a:pt x="27093" y="1155"/>
                  </a:cubicBezTo>
                  <a:cubicBezTo>
                    <a:pt x="27046" y="1155"/>
                    <a:pt x="26997" y="1160"/>
                    <a:pt x="26945" y="1172"/>
                  </a:cubicBezTo>
                  <a:cubicBezTo>
                    <a:pt x="26902" y="1172"/>
                    <a:pt x="26818" y="1048"/>
                    <a:pt x="26778" y="1004"/>
                  </a:cubicBezTo>
                  <a:cubicBezTo>
                    <a:pt x="26611" y="797"/>
                    <a:pt x="26443" y="586"/>
                    <a:pt x="26316" y="419"/>
                  </a:cubicBezTo>
                  <a:cubicBezTo>
                    <a:pt x="26192" y="251"/>
                    <a:pt x="26065" y="128"/>
                    <a:pt x="25858" y="128"/>
                  </a:cubicBezTo>
                  <a:cubicBezTo>
                    <a:pt x="25644" y="128"/>
                    <a:pt x="25420" y="116"/>
                    <a:pt x="25195" y="116"/>
                  </a:cubicBezTo>
                  <a:cubicBezTo>
                    <a:pt x="24979" y="116"/>
                    <a:pt x="24764" y="127"/>
                    <a:pt x="24559" y="168"/>
                  </a:cubicBezTo>
                  <a:cubicBezTo>
                    <a:pt x="24496" y="168"/>
                    <a:pt x="24443" y="179"/>
                    <a:pt x="24395" y="179"/>
                  </a:cubicBezTo>
                  <a:cubicBezTo>
                    <a:pt x="24350" y="179"/>
                    <a:pt x="24309" y="169"/>
                    <a:pt x="24268" y="128"/>
                  </a:cubicBezTo>
                  <a:cubicBezTo>
                    <a:pt x="24184" y="44"/>
                    <a:pt x="24100" y="0"/>
                    <a:pt x="2401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6" name="Google Shape;1036;p32"/>
            <p:cNvSpPr/>
            <p:nvPr/>
          </p:nvSpPr>
          <p:spPr>
            <a:xfrm flipH="1">
              <a:off x="7450957" y="2937189"/>
              <a:ext cx="195804" cy="71855"/>
            </a:xfrm>
            <a:custGeom>
              <a:avLst/>
              <a:gdLst/>
              <a:ahLst/>
              <a:cxnLst/>
              <a:rect l="l" t="t" r="r" b="b"/>
              <a:pathLst>
                <a:path w="6153" h="2258" extrusionOk="0">
                  <a:moveTo>
                    <a:pt x="1291" y="0"/>
                  </a:moveTo>
                  <a:cubicBezTo>
                    <a:pt x="887" y="0"/>
                    <a:pt x="500" y="86"/>
                    <a:pt x="211" y="490"/>
                  </a:cubicBezTo>
                  <a:cubicBezTo>
                    <a:pt x="44" y="700"/>
                    <a:pt x="0" y="908"/>
                    <a:pt x="128" y="1035"/>
                  </a:cubicBezTo>
                  <a:cubicBezTo>
                    <a:pt x="176" y="1107"/>
                    <a:pt x="220" y="1134"/>
                    <a:pt x="261" y="1134"/>
                  </a:cubicBezTo>
                  <a:cubicBezTo>
                    <a:pt x="363" y="1134"/>
                    <a:pt x="443" y="968"/>
                    <a:pt x="503" y="908"/>
                  </a:cubicBezTo>
                  <a:cubicBezTo>
                    <a:pt x="630" y="824"/>
                    <a:pt x="754" y="700"/>
                    <a:pt x="797" y="573"/>
                  </a:cubicBezTo>
                  <a:cubicBezTo>
                    <a:pt x="929" y="375"/>
                    <a:pt x="1114" y="256"/>
                    <a:pt x="1288" y="256"/>
                  </a:cubicBezTo>
                  <a:cubicBezTo>
                    <a:pt x="1334" y="256"/>
                    <a:pt x="1379" y="264"/>
                    <a:pt x="1423" y="282"/>
                  </a:cubicBezTo>
                  <a:cubicBezTo>
                    <a:pt x="1925" y="573"/>
                    <a:pt x="2471" y="657"/>
                    <a:pt x="2973" y="868"/>
                  </a:cubicBezTo>
                  <a:cubicBezTo>
                    <a:pt x="3348" y="992"/>
                    <a:pt x="3559" y="1202"/>
                    <a:pt x="3559" y="1621"/>
                  </a:cubicBezTo>
                  <a:cubicBezTo>
                    <a:pt x="3559" y="1745"/>
                    <a:pt x="3642" y="1872"/>
                    <a:pt x="3642" y="1956"/>
                  </a:cubicBezTo>
                  <a:cubicBezTo>
                    <a:pt x="3642" y="2165"/>
                    <a:pt x="3728" y="2258"/>
                    <a:pt x="3879" y="2258"/>
                  </a:cubicBezTo>
                  <a:cubicBezTo>
                    <a:pt x="3909" y="2258"/>
                    <a:pt x="3942" y="2254"/>
                    <a:pt x="3977" y="2247"/>
                  </a:cubicBezTo>
                  <a:cubicBezTo>
                    <a:pt x="4479" y="2247"/>
                    <a:pt x="4981" y="2247"/>
                    <a:pt x="5483" y="2163"/>
                  </a:cubicBezTo>
                  <a:cubicBezTo>
                    <a:pt x="5734" y="2123"/>
                    <a:pt x="6025" y="2039"/>
                    <a:pt x="6153" y="1788"/>
                  </a:cubicBezTo>
                  <a:cubicBezTo>
                    <a:pt x="6069" y="1661"/>
                    <a:pt x="5985" y="1661"/>
                    <a:pt x="5902" y="1621"/>
                  </a:cubicBezTo>
                  <a:cubicBezTo>
                    <a:pt x="5356" y="1537"/>
                    <a:pt x="4981" y="1243"/>
                    <a:pt x="4687" y="868"/>
                  </a:cubicBezTo>
                  <a:cubicBezTo>
                    <a:pt x="4519" y="657"/>
                    <a:pt x="4312" y="533"/>
                    <a:pt x="4061" y="449"/>
                  </a:cubicBezTo>
                  <a:cubicBezTo>
                    <a:pt x="3348" y="198"/>
                    <a:pt x="2638" y="71"/>
                    <a:pt x="1841" y="31"/>
                  </a:cubicBezTo>
                  <a:cubicBezTo>
                    <a:pt x="1659" y="17"/>
                    <a:pt x="1474" y="0"/>
                    <a:pt x="129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7" name="Google Shape;1037;p32"/>
            <p:cNvSpPr/>
            <p:nvPr/>
          </p:nvSpPr>
          <p:spPr>
            <a:xfrm flipH="1">
              <a:off x="7344449" y="3002425"/>
              <a:ext cx="121244" cy="54957"/>
            </a:xfrm>
            <a:custGeom>
              <a:avLst/>
              <a:gdLst/>
              <a:ahLst/>
              <a:cxnLst/>
              <a:rect l="l" t="t" r="r" b="b"/>
              <a:pathLst>
                <a:path w="3810" h="1727" extrusionOk="0">
                  <a:moveTo>
                    <a:pt x="1250" y="1"/>
                  </a:moveTo>
                  <a:cubicBezTo>
                    <a:pt x="1172" y="1"/>
                    <a:pt x="1146" y="50"/>
                    <a:pt x="1172" y="240"/>
                  </a:cubicBezTo>
                  <a:cubicBezTo>
                    <a:pt x="1216" y="950"/>
                    <a:pt x="1172" y="950"/>
                    <a:pt x="463" y="993"/>
                  </a:cubicBezTo>
                  <a:lnTo>
                    <a:pt x="295" y="993"/>
                  </a:lnTo>
                  <a:cubicBezTo>
                    <a:pt x="128" y="1077"/>
                    <a:pt x="1" y="1161"/>
                    <a:pt x="1" y="1285"/>
                  </a:cubicBezTo>
                  <a:cubicBezTo>
                    <a:pt x="1" y="1434"/>
                    <a:pt x="85" y="1456"/>
                    <a:pt x="179" y="1456"/>
                  </a:cubicBezTo>
                  <a:cubicBezTo>
                    <a:pt x="217" y="1456"/>
                    <a:pt x="258" y="1452"/>
                    <a:pt x="295" y="1452"/>
                  </a:cubicBezTo>
                  <a:cubicBezTo>
                    <a:pt x="463" y="1495"/>
                    <a:pt x="630" y="1495"/>
                    <a:pt x="797" y="1495"/>
                  </a:cubicBezTo>
                  <a:cubicBezTo>
                    <a:pt x="911" y="1472"/>
                    <a:pt x="1050" y="1399"/>
                    <a:pt x="1180" y="1399"/>
                  </a:cubicBezTo>
                  <a:cubicBezTo>
                    <a:pt x="1289" y="1399"/>
                    <a:pt x="1391" y="1449"/>
                    <a:pt x="1467" y="1619"/>
                  </a:cubicBezTo>
                  <a:cubicBezTo>
                    <a:pt x="1484" y="1693"/>
                    <a:pt x="1559" y="1727"/>
                    <a:pt x="1645" y="1727"/>
                  </a:cubicBezTo>
                  <a:cubicBezTo>
                    <a:pt x="1753" y="1727"/>
                    <a:pt x="1878" y="1673"/>
                    <a:pt x="1925" y="1579"/>
                  </a:cubicBezTo>
                  <a:cubicBezTo>
                    <a:pt x="2220" y="1117"/>
                    <a:pt x="2722" y="1201"/>
                    <a:pt x="3097" y="1161"/>
                  </a:cubicBezTo>
                  <a:lnTo>
                    <a:pt x="3642" y="1161"/>
                  </a:lnTo>
                  <a:cubicBezTo>
                    <a:pt x="3766" y="1161"/>
                    <a:pt x="3810" y="1117"/>
                    <a:pt x="3810" y="950"/>
                  </a:cubicBezTo>
                  <a:cubicBezTo>
                    <a:pt x="3733" y="644"/>
                    <a:pt x="3026" y="57"/>
                    <a:pt x="2650" y="57"/>
                  </a:cubicBezTo>
                  <a:cubicBezTo>
                    <a:pt x="2615" y="57"/>
                    <a:pt x="2583" y="62"/>
                    <a:pt x="2555" y="73"/>
                  </a:cubicBezTo>
                  <a:cubicBezTo>
                    <a:pt x="2388" y="140"/>
                    <a:pt x="2234" y="167"/>
                    <a:pt x="2085" y="167"/>
                  </a:cubicBezTo>
                  <a:cubicBezTo>
                    <a:pt x="1862" y="167"/>
                    <a:pt x="1650" y="106"/>
                    <a:pt x="1423" y="29"/>
                  </a:cubicBezTo>
                  <a:cubicBezTo>
                    <a:pt x="1350" y="15"/>
                    <a:pt x="1292" y="1"/>
                    <a:pt x="125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8" name="Google Shape;1038;p32"/>
            <p:cNvSpPr/>
            <p:nvPr/>
          </p:nvSpPr>
          <p:spPr>
            <a:xfrm flipH="1">
              <a:off x="7461094" y="2762422"/>
              <a:ext cx="1599622" cy="2413864"/>
            </a:xfrm>
            <a:custGeom>
              <a:avLst/>
              <a:gdLst/>
              <a:ahLst/>
              <a:cxnLst/>
              <a:rect l="l" t="t" r="r" b="b"/>
              <a:pathLst>
                <a:path w="50267" h="75854" extrusionOk="0">
                  <a:moveTo>
                    <a:pt x="20876" y="0"/>
                  </a:moveTo>
                  <a:cubicBezTo>
                    <a:pt x="20335" y="0"/>
                    <a:pt x="20545" y="9456"/>
                    <a:pt x="20545" y="9456"/>
                  </a:cubicBezTo>
                  <a:cubicBezTo>
                    <a:pt x="20545" y="9456"/>
                    <a:pt x="17322" y="15648"/>
                    <a:pt x="17449" y="16943"/>
                  </a:cubicBezTo>
                  <a:cubicBezTo>
                    <a:pt x="17616" y="18282"/>
                    <a:pt x="19832" y="26985"/>
                    <a:pt x="19832" y="26985"/>
                  </a:cubicBezTo>
                  <a:cubicBezTo>
                    <a:pt x="20545" y="29288"/>
                    <a:pt x="23765" y="39329"/>
                    <a:pt x="23139" y="41629"/>
                  </a:cubicBezTo>
                  <a:cubicBezTo>
                    <a:pt x="21884" y="46482"/>
                    <a:pt x="0" y="75853"/>
                    <a:pt x="0" y="75853"/>
                  </a:cubicBezTo>
                  <a:lnTo>
                    <a:pt x="22135" y="75853"/>
                  </a:lnTo>
                  <a:cubicBezTo>
                    <a:pt x="22135" y="75853"/>
                    <a:pt x="33431" y="50877"/>
                    <a:pt x="33974" y="50291"/>
                  </a:cubicBezTo>
                  <a:cubicBezTo>
                    <a:pt x="34938" y="49203"/>
                    <a:pt x="38325" y="47864"/>
                    <a:pt x="40752" y="43262"/>
                  </a:cubicBezTo>
                  <a:cubicBezTo>
                    <a:pt x="43178" y="38660"/>
                    <a:pt x="49916" y="21127"/>
                    <a:pt x="50124" y="20334"/>
                  </a:cubicBezTo>
                  <a:cubicBezTo>
                    <a:pt x="50267" y="19857"/>
                    <a:pt x="49175" y="18973"/>
                    <a:pt x="47744" y="18973"/>
                  </a:cubicBezTo>
                  <a:cubicBezTo>
                    <a:pt x="46664" y="18973"/>
                    <a:pt x="45390" y="19478"/>
                    <a:pt x="44310" y="21044"/>
                  </a:cubicBezTo>
                  <a:cubicBezTo>
                    <a:pt x="41839" y="24525"/>
                    <a:pt x="39487" y="32199"/>
                    <a:pt x="35774" y="32199"/>
                  </a:cubicBezTo>
                  <a:cubicBezTo>
                    <a:pt x="35650" y="32199"/>
                    <a:pt x="35524" y="32191"/>
                    <a:pt x="35396" y="32173"/>
                  </a:cubicBezTo>
                  <a:cubicBezTo>
                    <a:pt x="31463" y="31631"/>
                    <a:pt x="29917" y="23805"/>
                    <a:pt x="29164" y="21924"/>
                  </a:cubicBezTo>
                  <a:cubicBezTo>
                    <a:pt x="28411" y="20040"/>
                    <a:pt x="25857" y="16692"/>
                    <a:pt x="25857" y="16692"/>
                  </a:cubicBezTo>
                  <a:cubicBezTo>
                    <a:pt x="25857" y="16692"/>
                    <a:pt x="25817" y="459"/>
                    <a:pt x="20880" y="0"/>
                  </a:cubicBezTo>
                  <a:cubicBezTo>
                    <a:pt x="20878" y="0"/>
                    <a:pt x="20877" y="0"/>
                    <a:pt x="20876" y="0"/>
                  </a:cubicBezTo>
                  <a:close/>
                </a:path>
              </a:pathLst>
            </a:custGeom>
            <a:solidFill>
              <a:srgbClr val="9965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9" name="Google Shape;1039;p32"/>
            <p:cNvSpPr/>
            <p:nvPr/>
          </p:nvSpPr>
          <p:spPr>
            <a:xfrm flipH="1">
              <a:off x="8372305" y="3063301"/>
              <a:ext cx="73319" cy="438037"/>
            </a:xfrm>
            <a:custGeom>
              <a:avLst/>
              <a:gdLst/>
              <a:ahLst/>
              <a:cxnLst/>
              <a:rect l="l" t="t" r="r" b="b"/>
              <a:pathLst>
                <a:path w="2304" h="13765" extrusionOk="0">
                  <a:moveTo>
                    <a:pt x="1216" y="1"/>
                  </a:moveTo>
                  <a:cubicBezTo>
                    <a:pt x="1216" y="1"/>
                    <a:pt x="630" y="1089"/>
                    <a:pt x="1" y="2428"/>
                  </a:cubicBezTo>
                  <a:cubicBezTo>
                    <a:pt x="252" y="3974"/>
                    <a:pt x="546" y="6026"/>
                    <a:pt x="754" y="7070"/>
                  </a:cubicBezTo>
                  <a:cubicBezTo>
                    <a:pt x="1089" y="8871"/>
                    <a:pt x="2304" y="13764"/>
                    <a:pt x="2304" y="13764"/>
                  </a:cubicBezTo>
                  <a:cubicBezTo>
                    <a:pt x="2304" y="13764"/>
                    <a:pt x="1172" y="7616"/>
                    <a:pt x="1216" y="1"/>
                  </a:cubicBezTo>
                  <a:close/>
                </a:path>
              </a:pathLst>
            </a:custGeom>
            <a:solidFill>
              <a:srgbClr val="6F48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0" name="Google Shape;1040;p32"/>
            <p:cNvSpPr/>
            <p:nvPr/>
          </p:nvSpPr>
          <p:spPr>
            <a:xfrm flipH="1">
              <a:off x="8048830" y="2763695"/>
              <a:ext cx="338210" cy="921389"/>
            </a:xfrm>
            <a:custGeom>
              <a:avLst/>
              <a:gdLst/>
              <a:ahLst/>
              <a:cxnLst/>
              <a:rect l="l" t="t" r="r" b="b"/>
              <a:pathLst>
                <a:path w="10628" h="28954" extrusionOk="0">
                  <a:moveTo>
                    <a:pt x="1" y="0"/>
                  </a:moveTo>
                  <a:lnTo>
                    <a:pt x="1" y="0"/>
                  </a:lnTo>
                  <a:cubicBezTo>
                    <a:pt x="881" y="964"/>
                    <a:pt x="1802" y="2511"/>
                    <a:pt x="2220" y="4854"/>
                  </a:cubicBezTo>
                  <a:cubicBezTo>
                    <a:pt x="3097" y="10085"/>
                    <a:pt x="3264" y="17573"/>
                    <a:pt x="3934" y="18704"/>
                  </a:cubicBezTo>
                  <a:cubicBezTo>
                    <a:pt x="4447" y="19529"/>
                    <a:pt x="7252" y="22356"/>
                    <a:pt x="10091" y="27876"/>
                  </a:cubicBezTo>
                  <a:lnTo>
                    <a:pt x="10091" y="27876"/>
                  </a:lnTo>
                  <a:cubicBezTo>
                    <a:pt x="9009" y="25501"/>
                    <a:pt x="8391" y="22861"/>
                    <a:pt x="7994" y="21884"/>
                  </a:cubicBezTo>
                  <a:cubicBezTo>
                    <a:pt x="7241" y="20000"/>
                    <a:pt x="4687" y="16652"/>
                    <a:pt x="4687" y="16652"/>
                  </a:cubicBezTo>
                  <a:cubicBezTo>
                    <a:pt x="4687" y="16652"/>
                    <a:pt x="4647" y="1088"/>
                    <a:pt x="1" y="0"/>
                  </a:cubicBezTo>
                  <a:close/>
                  <a:moveTo>
                    <a:pt x="10091" y="27876"/>
                  </a:moveTo>
                  <a:lnTo>
                    <a:pt x="10091" y="27876"/>
                  </a:lnTo>
                  <a:cubicBezTo>
                    <a:pt x="10258" y="28244"/>
                    <a:pt x="10437" y="28605"/>
                    <a:pt x="10628" y="28953"/>
                  </a:cubicBezTo>
                  <a:cubicBezTo>
                    <a:pt x="10449" y="28583"/>
                    <a:pt x="10270" y="28224"/>
                    <a:pt x="10091" y="27876"/>
                  </a:cubicBezTo>
                  <a:close/>
                </a:path>
              </a:pathLst>
            </a:custGeom>
            <a:solidFill>
              <a:srgbClr val="6F48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1" name="Google Shape;1041;p32"/>
            <p:cNvSpPr/>
            <p:nvPr/>
          </p:nvSpPr>
          <p:spPr>
            <a:xfrm flipH="1">
              <a:off x="7762490" y="4135041"/>
              <a:ext cx="739046" cy="1041232"/>
            </a:xfrm>
            <a:custGeom>
              <a:avLst/>
              <a:gdLst/>
              <a:ahLst/>
              <a:cxnLst/>
              <a:rect l="l" t="t" r="r" b="b"/>
              <a:pathLst>
                <a:path w="23224" h="32720" extrusionOk="0">
                  <a:moveTo>
                    <a:pt x="23223" y="1"/>
                  </a:moveTo>
                  <a:cubicBezTo>
                    <a:pt x="19625" y="3264"/>
                    <a:pt x="15063" y="6822"/>
                    <a:pt x="13891" y="7532"/>
                  </a:cubicBezTo>
                  <a:cubicBezTo>
                    <a:pt x="12429" y="8412"/>
                    <a:pt x="3475" y="25901"/>
                    <a:pt x="1" y="32719"/>
                  </a:cubicBezTo>
                  <a:lnTo>
                    <a:pt x="4563" y="32719"/>
                  </a:lnTo>
                  <a:cubicBezTo>
                    <a:pt x="4563" y="32719"/>
                    <a:pt x="15859" y="7743"/>
                    <a:pt x="16402" y="7157"/>
                  </a:cubicBezTo>
                  <a:cubicBezTo>
                    <a:pt x="17366" y="6069"/>
                    <a:pt x="20753" y="4730"/>
                    <a:pt x="23180" y="128"/>
                  </a:cubicBezTo>
                  <a:cubicBezTo>
                    <a:pt x="23180" y="85"/>
                    <a:pt x="23223" y="44"/>
                    <a:pt x="23223" y="1"/>
                  </a:cubicBezTo>
                  <a:close/>
                </a:path>
              </a:pathLst>
            </a:custGeom>
            <a:solidFill>
              <a:srgbClr val="6F48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2" name="Google Shape;1042;p32"/>
            <p:cNvSpPr/>
            <p:nvPr/>
          </p:nvSpPr>
          <p:spPr>
            <a:xfrm flipH="1">
              <a:off x="8358399" y="2779256"/>
              <a:ext cx="61863" cy="139478"/>
            </a:xfrm>
            <a:custGeom>
              <a:avLst/>
              <a:gdLst/>
              <a:ahLst/>
              <a:cxnLst/>
              <a:rect l="l" t="t" r="r" b="b"/>
              <a:pathLst>
                <a:path w="1944" h="4383" extrusionOk="0">
                  <a:moveTo>
                    <a:pt x="593" y="1"/>
                  </a:moveTo>
                  <a:cubicBezTo>
                    <a:pt x="521" y="1"/>
                    <a:pt x="449" y="31"/>
                    <a:pt x="375" y="97"/>
                  </a:cubicBezTo>
                  <a:cubicBezTo>
                    <a:pt x="0" y="392"/>
                    <a:pt x="41" y="4281"/>
                    <a:pt x="375" y="4365"/>
                  </a:cubicBezTo>
                  <a:cubicBezTo>
                    <a:pt x="437" y="4377"/>
                    <a:pt x="505" y="4383"/>
                    <a:pt x="578" y="4383"/>
                  </a:cubicBezTo>
                  <a:cubicBezTo>
                    <a:pt x="1002" y="4383"/>
                    <a:pt x="1571" y="4180"/>
                    <a:pt x="1714" y="3822"/>
                  </a:cubicBezTo>
                  <a:cubicBezTo>
                    <a:pt x="1943" y="3288"/>
                    <a:pt x="1336" y="1"/>
                    <a:pt x="593" y="1"/>
                  </a:cubicBezTo>
                  <a:close/>
                </a:path>
              </a:pathLst>
            </a:custGeom>
            <a:solidFill>
              <a:srgbClr val="B67E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3" name="Google Shape;1043;p32"/>
            <p:cNvSpPr/>
            <p:nvPr/>
          </p:nvSpPr>
          <p:spPr>
            <a:xfrm flipH="1">
              <a:off x="7458945" y="3404562"/>
              <a:ext cx="123917" cy="122994"/>
            </a:xfrm>
            <a:custGeom>
              <a:avLst/>
              <a:gdLst/>
              <a:ahLst/>
              <a:cxnLst/>
              <a:rect l="l" t="t" r="r" b="b"/>
              <a:pathLst>
                <a:path w="3894" h="3865" extrusionOk="0">
                  <a:moveTo>
                    <a:pt x="2142" y="0"/>
                  </a:moveTo>
                  <a:cubicBezTo>
                    <a:pt x="1874" y="0"/>
                    <a:pt x="1629" y="47"/>
                    <a:pt x="1467" y="155"/>
                  </a:cubicBezTo>
                  <a:cubicBezTo>
                    <a:pt x="921" y="530"/>
                    <a:pt x="1" y="2120"/>
                    <a:pt x="1" y="2749"/>
                  </a:cubicBezTo>
                  <a:cubicBezTo>
                    <a:pt x="1" y="3305"/>
                    <a:pt x="1423" y="3864"/>
                    <a:pt x="2092" y="3864"/>
                  </a:cubicBezTo>
                  <a:cubicBezTo>
                    <a:pt x="2176" y="3864"/>
                    <a:pt x="2248" y="3856"/>
                    <a:pt x="2304" y="3837"/>
                  </a:cubicBezTo>
                  <a:cubicBezTo>
                    <a:pt x="2846" y="3626"/>
                    <a:pt x="3894" y="865"/>
                    <a:pt x="3599" y="490"/>
                  </a:cubicBezTo>
                  <a:cubicBezTo>
                    <a:pt x="3372" y="207"/>
                    <a:pt x="2705" y="0"/>
                    <a:pt x="2142" y="0"/>
                  </a:cubicBezTo>
                  <a:close/>
                </a:path>
              </a:pathLst>
            </a:custGeom>
            <a:solidFill>
              <a:srgbClr val="B67E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4" name="Google Shape;1044;p32"/>
            <p:cNvSpPr/>
            <p:nvPr/>
          </p:nvSpPr>
          <p:spPr>
            <a:xfrm flipH="1">
              <a:off x="5750785" y="3390624"/>
              <a:ext cx="1099786" cy="2503349"/>
            </a:xfrm>
            <a:custGeom>
              <a:avLst/>
              <a:gdLst/>
              <a:ahLst/>
              <a:cxnLst/>
              <a:rect l="l" t="t" r="r" b="b"/>
              <a:pathLst>
                <a:path w="34560" h="78666" extrusionOk="0">
                  <a:moveTo>
                    <a:pt x="33564" y="1"/>
                  </a:moveTo>
                  <a:cubicBezTo>
                    <a:pt x="28902" y="1"/>
                    <a:pt x="24311" y="14524"/>
                    <a:pt x="24311" y="14524"/>
                  </a:cubicBezTo>
                  <a:cubicBezTo>
                    <a:pt x="24311" y="14524"/>
                    <a:pt x="20880" y="16951"/>
                    <a:pt x="19625" y="18500"/>
                  </a:cubicBezTo>
                  <a:cubicBezTo>
                    <a:pt x="18382" y="20022"/>
                    <a:pt x="14841" y="26489"/>
                    <a:pt x="11090" y="26489"/>
                  </a:cubicBezTo>
                  <a:cubicBezTo>
                    <a:pt x="10923" y="26489"/>
                    <a:pt x="10755" y="26477"/>
                    <a:pt x="10588" y="26450"/>
                  </a:cubicBezTo>
                  <a:cubicBezTo>
                    <a:pt x="6695" y="25821"/>
                    <a:pt x="6738" y="17369"/>
                    <a:pt x="5399" y="13145"/>
                  </a:cubicBezTo>
                  <a:cubicBezTo>
                    <a:pt x="4650" y="10730"/>
                    <a:pt x="2994" y="10029"/>
                    <a:pt x="1721" y="10029"/>
                  </a:cubicBezTo>
                  <a:cubicBezTo>
                    <a:pt x="789" y="10029"/>
                    <a:pt x="61" y="10405"/>
                    <a:pt x="44" y="10758"/>
                  </a:cubicBezTo>
                  <a:cubicBezTo>
                    <a:pt x="0" y="11595"/>
                    <a:pt x="1256" y="30339"/>
                    <a:pt x="2220" y="35444"/>
                  </a:cubicBezTo>
                  <a:cubicBezTo>
                    <a:pt x="3140" y="40592"/>
                    <a:pt x="5985" y="42851"/>
                    <a:pt x="6571" y="44146"/>
                  </a:cubicBezTo>
                  <a:cubicBezTo>
                    <a:pt x="6906" y="44899"/>
                    <a:pt x="10253" y="72055"/>
                    <a:pt x="10253" y="72055"/>
                  </a:cubicBezTo>
                  <a:lnTo>
                    <a:pt x="31380" y="78665"/>
                  </a:lnTo>
                  <a:cubicBezTo>
                    <a:pt x="31380" y="78665"/>
                    <a:pt x="19247" y="44146"/>
                    <a:pt x="19457" y="39126"/>
                  </a:cubicBezTo>
                  <a:cubicBezTo>
                    <a:pt x="19581" y="36742"/>
                    <a:pt x="25650" y="28080"/>
                    <a:pt x="27029" y="26115"/>
                  </a:cubicBezTo>
                  <a:cubicBezTo>
                    <a:pt x="27029" y="26115"/>
                    <a:pt x="31715" y="18457"/>
                    <a:pt x="32260" y="17245"/>
                  </a:cubicBezTo>
                  <a:cubicBezTo>
                    <a:pt x="32762" y="16030"/>
                    <a:pt x="31547" y="9169"/>
                    <a:pt x="31547" y="9169"/>
                  </a:cubicBezTo>
                  <a:cubicBezTo>
                    <a:pt x="31547" y="9169"/>
                    <a:pt x="34560" y="175"/>
                    <a:pt x="34018" y="48"/>
                  </a:cubicBezTo>
                  <a:cubicBezTo>
                    <a:pt x="33866" y="16"/>
                    <a:pt x="33715" y="1"/>
                    <a:pt x="33564" y="1"/>
                  </a:cubicBezTo>
                  <a:close/>
                </a:path>
              </a:pathLst>
            </a:custGeom>
            <a:solidFill>
              <a:srgbClr val="9965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5" name="Google Shape;1045;p32"/>
            <p:cNvSpPr/>
            <p:nvPr/>
          </p:nvSpPr>
          <p:spPr>
            <a:xfrm flipH="1">
              <a:off x="5833341" y="3682370"/>
              <a:ext cx="177060" cy="408824"/>
            </a:xfrm>
            <a:custGeom>
              <a:avLst/>
              <a:gdLst/>
              <a:ahLst/>
              <a:cxnLst/>
              <a:rect l="l" t="t" r="r" b="b"/>
              <a:pathLst>
                <a:path w="5564" h="12847" extrusionOk="0">
                  <a:moveTo>
                    <a:pt x="5145" y="1"/>
                  </a:moveTo>
                  <a:cubicBezTo>
                    <a:pt x="2930" y="7324"/>
                    <a:pt x="1" y="12847"/>
                    <a:pt x="1" y="12847"/>
                  </a:cubicBezTo>
                  <a:cubicBezTo>
                    <a:pt x="1" y="12847"/>
                    <a:pt x="2635" y="8496"/>
                    <a:pt x="3472" y="6862"/>
                  </a:cubicBezTo>
                  <a:cubicBezTo>
                    <a:pt x="3974" y="5942"/>
                    <a:pt x="4894" y="4061"/>
                    <a:pt x="5564" y="2678"/>
                  </a:cubicBezTo>
                  <a:cubicBezTo>
                    <a:pt x="5356" y="1172"/>
                    <a:pt x="5145" y="1"/>
                    <a:pt x="5145" y="1"/>
                  </a:cubicBezTo>
                  <a:close/>
                </a:path>
              </a:pathLst>
            </a:custGeom>
            <a:solidFill>
              <a:srgbClr val="6F48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6" name="Google Shape;1046;p32"/>
            <p:cNvSpPr/>
            <p:nvPr/>
          </p:nvSpPr>
          <p:spPr>
            <a:xfrm flipH="1">
              <a:off x="5777393" y="3390656"/>
              <a:ext cx="596545" cy="779047"/>
            </a:xfrm>
            <a:custGeom>
              <a:avLst/>
              <a:gdLst/>
              <a:ahLst/>
              <a:cxnLst/>
              <a:rect l="l" t="t" r="r" b="b"/>
              <a:pathLst>
                <a:path w="18746" h="24481" extrusionOk="0">
                  <a:moveTo>
                    <a:pt x="18587" y="1"/>
                  </a:moveTo>
                  <a:cubicBezTo>
                    <a:pt x="13915" y="1"/>
                    <a:pt x="9333" y="14523"/>
                    <a:pt x="9333" y="14523"/>
                  </a:cubicBezTo>
                  <a:cubicBezTo>
                    <a:pt x="9333" y="14523"/>
                    <a:pt x="5902" y="16950"/>
                    <a:pt x="4647" y="18499"/>
                  </a:cubicBezTo>
                  <a:cubicBezTo>
                    <a:pt x="3963" y="19324"/>
                    <a:pt x="2604" y="21629"/>
                    <a:pt x="883" y="23561"/>
                  </a:cubicBezTo>
                  <a:lnTo>
                    <a:pt x="883" y="23561"/>
                  </a:lnTo>
                  <a:cubicBezTo>
                    <a:pt x="5213" y="19167"/>
                    <a:pt x="8711" y="17323"/>
                    <a:pt x="9417" y="16658"/>
                  </a:cubicBezTo>
                  <a:cubicBezTo>
                    <a:pt x="10421" y="15778"/>
                    <a:pt x="12804" y="8665"/>
                    <a:pt x="15190" y="3979"/>
                  </a:cubicBezTo>
                  <a:cubicBezTo>
                    <a:pt x="16278" y="1847"/>
                    <a:pt x="17617" y="676"/>
                    <a:pt x="18745" y="6"/>
                  </a:cubicBezTo>
                  <a:cubicBezTo>
                    <a:pt x="18692" y="3"/>
                    <a:pt x="18640" y="1"/>
                    <a:pt x="18587" y="1"/>
                  </a:cubicBezTo>
                  <a:close/>
                  <a:moveTo>
                    <a:pt x="883" y="23561"/>
                  </a:moveTo>
                  <a:lnTo>
                    <a:pt x="883" y="23561"/>
                  </a:lnTo>
                  <a:cubicBezTo>
                    <a:pt x="593" y="23856"/>
                    <a:pt x="298" y="24162"/>
                    <a:pt x="1" y="24481"/>
                  </a:cubicBezTo>
                  <a:cubicBezTo>
                    <a:pt x="304" y="24190"/>
                    <a:pt x="599" y="23881"/>
                    <a:pt x="883" y="23561"/>
                  </a:cubicBezTo>
                  <a:close/>
                </a:path>
              </a:pathLst>
            </a:custGeom>
            <a:solidFill>
              <a:srgbClr val="6F48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7" name="Google Shape;1047;p32"/>
            <p:cNvSpPr/>
            <p:nvPr/>
          </p:nvSpPr>
          <p:spPr>
            <a:xfrm flipH="1">
              <a:off x="6384530" y="4514553"/>
              <a:ext cx="396795" cy="1212915"/>
            </a:xfrm>
            <a:custGeom>
              <a:avLst/>
              <a:gdLst/>
              <a:ahLst/>
              <a:cxnLst/>
              <a:rect l="l" t="t" r="r" b="b"/>
              <a:pathLst>
                <a:path w="12469" h="38115" extrusionOk="0">
                  <a:moveTo>
                    <a:pt x="0" y="1"/>
                  </a:moveTo>
                  <a:cubicBezTo>
                    <a:pt x="0" y="41"/>
                    <a:pt x="0" y="84"/>
                    <a:pt x="44" y="125"/>
                  </a:cubicBezTo>
                  <a:cubicBezTo>
                    <a:pt x="964" y="5273"/>
                    <a:pt x="3809" y="7532"/>
                    <a:pt x="4395" y="8827"/>
                  </a:cubicBezTo>
                  <a:cubicBezTo>
                    <a:pt x="4730" y="9580"/>
                    <a:pt x="8077" y="36736"/>
                    <a:pt x="8077" y="36736"/>
                  </a:cubicBezTo>
                  <a:lnTo>
                    <a:pt x="12468" y="38115"/>
                  </a:lnTo>
                  <a:cubicBezTo>
                    <a:pt x="11129" y="30584"/>
                    <a:pt x="7826" y="11214"/>
                    <a:pt x="6694" y="9959"/>
                  </a:cubicBezTo>
                  <a:cubicBezTo>
                    <a:pt x="5774" y="8911"/>
                    <a:pt x="2470" y="4185"/>
                    <a:pt x="0" y="1"/>
                  </a:cubicBezTo>
                  <a:close/>
                </a:path>
              </a:pathLst>
            </a:custGeom>
            <a:solidFill>
              <a:srgbClr val="6F48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8" name="Google Shape;1048;p32"/>
            <p:cNvSpPr/>
            <p:nvPr/>
          </p:nvSpPr>
          <p:spPr>
            <a:xfrm flipH="1">
              <a:off x="5753500" y="3409463"/>
              <a:ext cx="86303" cy="134482"/>
            </a:xfrm>
            <a:custGeom>
              <a:avLst/>
              <a:gdLst/>
              <a:ahLst/>
              <a:cxnLst/>
              <a:rect l="l" t="t" r="r" b="b"/>
              <a:pathLst>
                <a:path w="2712" h="4226" extrusionOk="0">
                  <a:moveTo>
                    <a:pt x="2200" y="1"/>
                  </a:moveTo>
                  <a:cubicBezTo>
                    <a:pt x="1451" y="1"/>
                    <a:pt x="0" y="2754"/>
                    <a:pt x="35" y="3305"/>
                  </a:cubicBezTo>
                  <a:cubicBezTo>
                    <a:pt x="79" y="3767"/>
                    <a:pt x="748" y="4185"/>
                    <a:pt x="1167" y="4225"/>
                  </a:cubicBezTo>
                  <a:cubicBezTo>
                    <a:pt x="1169" y="4225"/>
                    <a:pt x="1171" y="4226"/>
                    <a:pt x="1173" y="4226"/>
                  </a:cubicBezTo>
                  <a:cubicBezTo>
                    <a:pt x="1516" y="4226"/>
                    <a:pt x="2712" y="584"/>
                    <a:pt x="2462" y="168"/>
                  </a:cubicBezTo>
                  <a:cubicBezTo>
                    <a:pt x="2392" y="52"/>
                    <a:pt x="2302" y="1"/>
                    <a:pt x="2200" y="1"/>
                  </a:cubicBezTo>
                  <a:close/>
                </a:path>
              </a:pathLst>
            </a:custGeom>
            <a:solidFill>
              <a:srgbClr val="B67E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9" name="Google Shape;1049;p32"/>
            <p:cNvSpPr/>
            <p:nvPr/>
          </p:nvSpPr>
          <p:spPr>
            <a:xfrm flipH="1">
              <a:off x="6754689" y="3738696"/>
              <a:ext cx="107815" cy="124490"/>
            </a:xfrm>
            <a:custGeom>
              <a:avLst/>
              <a:gdLst/>
              <a:ahLst/>
              <a:cxnLst/>
              <a:rect l="l" t="t" r="r" b="b"/>
              <a:pathLst>
                <a:path w="3388" h="3912" extrusionOk="0">
                  <a:moveTo>
                    <a:pt x="1132" y="0"/>
                  </a:moveTo>
                  <a:cubicBezTo>
                    <a:pt x="834" y="0"/>
                    <a:pt x="568" y="51"/>
                    <a:pt x="419" y="155"/>
                  </a:cubicBezTo>
                  <a:cubicBezTo>
                    <a:pt x="1" y="450"/>
                    <a:pt x="208" y="3378"/>
                    <a:pt x="627" y="3713"/>
                  </a:cubicBezTo>
                  <a:cubicBezTo>
                    <a:pt x="808" y="3844"/>
                    <a:pt x="1207" y="3911"/>
                    <a:pt x="1638" y="3911"/>
                  </a:cubicBezTo>
                  <a:cubicBezTo>
                    <a:pt x="2307" y="3911"/>
                    <a:pt x="3052" y="3750"/>
                    <a:pt x="3180" y="3419"/>
                  </a:cubicBezTo>
                  <a:cubicBezTo>
                    <a:pt x="3388" y="2833"/>
                    <a:pt x="2970" y="992"/>
                    <a:pt x="2551" y="490"/>
                  </a:cubicBezTo>
                  <a:cubicBezTo>
                    <a:pt x="2310" y="167"/>
                    <a:pt x="1669" y="0"/>
                    <a:pt x="1132" y="0"/>
                  </a:cubicBezTo>
                  <a:close/>
                </a:path>
              </a:pathLst>
            </a:custGeom>
            <a:solidFill>
              <a:srgbClr val="B67E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50" name="Google Shape;1050;p32"/>
          <p:cNvGrpSpPr/>
          <p:nvPr/>
        </p:nvGrpSpPr>
        <p:grpSpPr>
          <a:xfrm>
            <a:off x="151885" y="143997"/>
            <a:ext cx="1265844" cy="912642"/>
            <a:chOff x="151885" y="143997"/>
            <a:chExt cx="1265844" cy="912642"/>
          </a:xfrm>
        </p:grpSpPr>
        <p:grpSp>
          <p:nvGrpSpPr>
            <p:cNvPr id="1051" name="Google Shape;1051;p32"/>
            <p:cNvGrpSpPr/>
            <p:nvPr/>
          </p:nvGrpSpPr>
          <p:grpSpPr>
            <a:xfrm rot="231453">
              <a:off x="170677" y="177047"/>
              <a:ext cx="1002456" cy="592415"/>
              <a:chOff x="2295625" y="648078"/>
              <a:chExt cx="1166805" cy="689539"/>
            </a:xfrm>
          </p:grpSpPr>
          <p:sp>
            <p:nvSpPr>
              <p:cNvPr id="1052" name="Google Shape;1052;p32"/>
              <p:cNvSpPr/>
              <p:nvPr/>
            </p:nvSpPr>
            <p:spPr>
              <a:xfrm>
                <a:off x="2295625" y="648078"/>
                <a:ext cx="1166805" cy="689446"/>
              </a:xfrm>
              <a:custGeom>
                <a:avLst/>
                <a:gdLst/>
                <a:ahLst/>
                <a:cxnLst/>
                <a:rect l="l" t="t" r="r" b="b"/>
                <a:pathLst>
                  <a:path w="145714" h="86100" extrusionOk="0">
                    <a:moveTo>
                      <a:pt x="72282" y="1"/>
                    </a:moveTo>
                    <a:cubicBezTo>
                      <a:pt x="60292" y="1"/>
                      <a:pt x="50002" y="7399"/>
                      <a:pt x="45750" y="17859"/>
                    </a:cubicBezTo>
                    <a:cubicBezTo>
                      <a:pt x="42563" y="16029"/>
                      <a:pt x="38907" y="15008"/>
                      <a:pt x="34995" y="15008"/>
                    </a:cubicBezTo>
                    <a:cubicBezTo>
                      <a:pt x="22920" y="15008"/>
                      <a:pt x="13140" y="24788"/>
                      <a:pt x="13140" y="36863"/>
                    </a:cubicBezTo>
                    <a:cubicBezTo>
                      <a:pt x="13140" y="37418"/>
                      <a:pt x="13181" y="37928"/>
                      <a:pt x="13225" y="38479"/>
                    </a:cubicBezTo>
                    <a:cubicBezTo>
                      <a:pt x="12630" y="38394"/>
                      <a:pt x="11991" y="38309"/>
                      <a:pt x="11354" y="38309"/>
                    </a:cubicBezTo>
                    <a:cubicBezTo>
                      <a:pt x="5062" y="38309"/>
                      <a:pt x="0" y="43411"/>
                      <a:pt x="0" y="49663"/>
                    </a:cubicBezTo>
                    <a:cubicBezTo>
                      <a:pt x="0" y="55912"/>
                      <a:pt x="5062" y="61014"/>
                      <a:pt x="11354" y="61014"/>
                    </a:cubicBezTo>
                    <a:cubicBezTo>
                      <a:pt x="12035" y="61014"/>
                      <a:pt x="12671" y="60929"/>
                      <a:pt x="13310" y="60844"/>
                    </a:cubicBezTo>
                    <a:cubicBezTo>
                      <a:pt x="14372" y="67987"/>
                      <a:pt x="20494" y="73474"/>
                      <a:pt x="27937" y="73474"/>
                    </a:cubicBezTo>
                    <a:cubicBezTo>
                      <a:pt x="30954" y="73474"/>
                      <a:pt x="33719" y="72579"/>
                      <a:pt x="36056" y="71048"/>
                    </a:cubicBezTo>
                    <a:cubicBezTo>
                      <a:pt x="40903" y="80021"/>
                      <a:pt x="50387" y="86100"/>
                      <a:pt x="61312" y="86100"/>
                    </a:cubicBezTo>
                    <a:cubicBezTo>
                      <a:pt x="71177" y="86100"/>
                      <a:pt x="79850" y="81127"/>
                      <a:pt x="85038" y="73559"/>
                    </a:cubicBezTo>
                    <a:cubicBezTo>
                      <a:pt x="86017" y="74280"/>
                      <a:pt x="87249" y="74705"/>
                      <a:pt x="88569" y="74705"/>
                    </a:cubicBezTo>
                    <a:cubicBezTo>
                      <a:pt x="90480" y="74705"/>
                      <a:pt x="92140" y="73814"/>
                      <a:pt x="93246" y="72453"/>
                    </a:cubicBezTo>
                    <a:cubicBezTo>
                      <a:pt x="96137" y="74195"/>
                      <a:pt x="99494" y="75215"/>
                      <a:pt x="103110" y="75215"/>
                    </a:cubicBezTo>
                    <a:cubicBezTo>
                      <a:pt x="112889" y="75215"/>
                      <a:pt x="120968" y="67861"/>
                      <a:pt x="122114" y="58337"/>
                    </a:cubicBezTo>
                    <a:cubicBezTo>
                      <a:pt x="124580" y="60163"/>
                      <a:pt x="127601" y="61269"/>
                      <a:pt x="130917" y="61269"/>
                    </a:cubicBezTo>
                    <a:cubicBezTo>
                      <a:pt x="139081" y="61269"/>
                      <a:pt x="145714" y="54636"/>
                      <a:pt x="145714" y="46472"/>
                    </a:cubicBezTo>
                    <a:cubicBezTo>
                      <a:pt x="145714" y="38309"/>
                      <a:pt x="139081" y="31720"/>
                      <a:pt x="130917" y="31720"/>
                    </a:cubicBezTo>
                    <a:cubicBezTo>
                      <a:pt x="130023" y="31720"/>
                      <a:pt x="129172" y="31805"/>
                      <a:pt x="128322" y="31931"/>
                    </a:cubicBezTo>
                    <a:cubicBezTo>
                      <a:pt x="127727" y="21896"/>
                      <a:pt x="119393" y="13903"/>
                      <a:pt x="109188" y="13903"/>
                    </a:cubicBezTo>
                    <a:cubicBezTo>
                      <a:pt x="105277" y="13903"/>
                      <a:pt x="101620" y="15093"/>
                      <a:pt x="98559" y="17134"/>
                    </a:cubicBezTo>
                    <a:cubicBezTo>
                      <a:pt x="94096" y="7059"/>
                      <a:pt x="84017" y="1"/>
                      <a:pt x="72282"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3" name="Google Shape;1053;p32"/>
              <p:cNvSpPr/>
              <p:nvPr/>
            </p:nvSpPr>
            <p:spPr>
              <a:xfrm>
                <a:off x="2295625" y="979113"/>
                <a:ext cx="1166805" cy="358504"/>
              </a:xfrm>
              <a:custGeom>
                <a:avLst/>
                <a:gdLst/>
                <a:ahLst/>
                <a:cxnLst/>
                <a:rect l="l" t="t" r="r" b="b"/>
                <a:pathLst>
                  <a:path w="145714" h="44771" extrusionOk="0">
                    <a:moveTo>
                      <a:pt x="144734" y="0"/>
                    </a:moveTo>
                    <a:cubicBezTo>
                      <a:pt x="144734" y="7269"/>
                      <a:pt x="138186" y="13137"/>
                      <a:pt x="130152" y="13137"/>
                    </a:cubicBezTo>
                    <a:cubicBezTo>
                      <a:pt x="126876" y="13137"/>
                      <a:pt x="123900" y="12161"/>
                      <a:pt x="121478" y="10545"/>
                    </a:cubicBezTo>
                    <a:cubicBezTo>
                      <a:pt x="120328" y="18964"/>
                      <a:pt x="112379" y="25512"/>
                      <a:pt x="102685" y="25512"/>
                    </a:cubicBezTo>
                    <a:cubicBezTo>
                      <a:pt x="99154" y="25512"/>
                      <a:pt x="95838" y="24617"/>
                      <a:pt x="92990" y="23046"/>
                    </a:cubicBezTo>
                    <a:cubicBezTo>
                      <a:pt x="91885" y="24277"/>
                      <a:pt x="90225" y="25086"/>
                      <a:pt x="88354" y="25086"/>
                    </a:cubicBezTo>
                    <a:cubicBezTo>
                      <a:pt x="87038" y="25086"/>
                      <a:pt x="85847" y="24702"/>
                      <a:pt x="84868" y="24066"/>
                    </a:cubicBezTo>
                    <a:cubicBezTo>
                      <a:pt x="79765" y="30784"/>
                      <a:pt x="71221" y="35206"/>
                      <a:pt x="61482" y="35206"/>
                    </a:cubicBezTo>
                    <a:cubicBezTo>
                      <a:pt x="50683" y="35206"/>
                      <a:pt x="41328" y="29804"/>
                      <a:pt x="36566" y="21811"/>
                    </a:cubicBezTo>
                    <a:cubicBezTo>
                      <a:pt x="34230" y="23171"/>
                      <a:pt x="31508" y="23981"/>
                      <a:pt x="28532" y="23981"/>
                    </a:cubicBezTo>
                    <a:cubicBezTo>
                      <a:pt x="21219" y="23981"/>
                      <a:pt x="15137" y="19090"/>
                      <a:pt x="14116" y="12712"/>
                    </a:cubicBezTo>
                    <a:cubicBezTo>
                      <a:pt x="13480" y="12841"/>
                      <a:pt x="12841" y="12882"/>
                      <a:pt x="12161" y="12882"/>
                    </a:cubicBezTo>
                    <a:cubicBezTo>
                      <a:pt x="6293" y="12882"/>
                      <a:pt x="1531" y="8800"/>
                      <a:pt x="1065" y="3613"/>
                    </a:cubicBezTo>
                    <a:cubicBezTo>
                      <a:pt x="385" y="5058"/>
                      <a:pt x="0" y="6633"/>
                      <a:pt x="0" y="8334"/>
                    </a:cubicBezTo>
                    <a:cubicBezTo>
                      <a:pt x="0" y="14583"/>
                      <a:pt x="5062" y="19685"/>
                      <a:pt x="11354" y="19685"/>
                    </a:cubicBezTo>
                    <a:cubicBezTo>
                      <a:pt x="12035" y="19685"/>
                      <a:pt x="12671" y="19600"/>
                      <a:pt x="13310" y="19515"/>
                    </a:cubicBezTo>
                    <a:cubicBezTo>
                      <a:pt x="14372" y="26658"/>
                      <a:pt x="20494" y="32145"/>
                      <a:pt x="27937" y="32145"/>
                    </a:cubicBezTo>
                    <a:cubicBezTo>
                      <a:pt x="30954" y="32145"/>
                      <a:pt x="33719" y="31250"/>
                      <a:pt x="36056" y="29719"/>
                    </a:cubicBezTo>
                    <a:cubicBezTo>
                      <a:pt x="40903" y="38692"/>
                      <a:pt x="50387" y="44771"/>
                      <a:pt x="61312" y="44771"/>
                    </a:cubicBezTo>
                    <a:cubicBezTo>
                      <a:pt x="71177" y="44771"/>
                      <a:pt x="79850" y="39798"/>
                      <a:pt x="85038" y="32230"/>
                    </a:cubicBezTo>
                    <a:cubicBezTo>
                      <a:pt x="86017" y="32951"/>
                      <a:pt x="87249" y="33376"/>
                      <a:pt x="88569" y="33376"/>
                    </a:cubicBezTo>
                    <a:cubicBezTo>
                      <a:pt x="90480" y="33376"/>
                      <a:pt x="92140" y="32485"/>
                      <a:pt x="93246" y="31124"/>
                    </a:cubicBezTo>
                    <a:cubicBezTo>
                      <a:pt x="96137" y="32866"/>
                      <a:pt x="99494" y="33886"/>
                      <a:pt x="103110" y="33886"/>
                    </a:cubicBezTo>
                    <a:cubicBezTo>
                      <a:pt x="112889" y="33886"/>
                      <a:pt x="120968" y="26532"/>
                      <a:pt x="122114" y="17008"/>
                    </a:cubicBezTo>
                    <a:cubicBezTo>
                      <a:pt x="124580" y="18834"/>
                      <a:pt x="127601" y="19940"/>
                      <a:pt x="130917" y="19940"/>
                    </a:cubicBezTo>
                    <a:cubicBezTo>
                      <a:pt x="139081" y="19940"/>
                      <a:pt x="145714" y="13307"/>
                      <a:pt x="145714" y="5143"/>
                    </a:cubicBezTo>
                    <a:cubicBezTo>
                      <a:pt x="145714" y="3358"/>
                      <a:pt x="145329" y="1616"/>
                      <a:pt x="144734" y="0"/>
                    </a:cubicBezTo>
                    <a:close/>
                  </a:path>
                </a:pathLst>
              </a:custGeom>
              <a:solidFill>
                <a:srgbClr val="09A5AF">
                  <a:alpha val="400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54" name="Google Shape;1054;p32"/>
            <p:cNvGrpSpPr/>
            <p:nvPr/>
          </p:nvGrpSpPr>
          <p:grpSpPr>
            <a:xfrm>
              <a:off x="764149" y="405323"/>
              <a:ext cx="653580" cy="651317"/>
              <a:chOff x="8491434" y="142375"/>
              <a:chExt cx="574677" cy="572687"/>
            </a:xfrm>
          </p:grpSpPr>
          <p:sp>
            <p:nvSpPr>
              <p:cNvPr id="1055" name="Google Shape;1055;p32"/>
              <p:cNvSpPr/>
              <p:nvPr/>
            </p:nvSpPr>
            <p:spPr>
              <a:xfrm>
                <a:off x="8853061" y="183402"/>
                <a:ext cx="93851" cy="119280"/>
              </a:xfrm>
              <a:custGeom>
                <a:avLst/>
                <a:gdLst/>
                <a:ahLst/>
                <a:cxnLst/>
                <a:rect l="l" t="t" r="r" b="b"/>
                <a:pathLst>
                  <a:path w="10548" h="13406" extrusionOk="0">
                    <a:moveTo>
                      <a:pt x="8017" y="0"/>
                    </a:moveTo>
                    <a:cubicBezTo>
                      <a:pt x="7544" y="0"/>
                      <a:pt x="7081" y="250"/>
                      <a:pt x="6789" y="689"/>
                    </a:cubicBezTo>
                    <a:lnTo>
                      <a:pt x="409" y="10871"/>
                    </a:lnTo>
                    <a:cubicBezTo>
                      <a:pt x="0" y="11551"/>
                      <a:pt x="181" y="12410"/>
                      <a:pt x="862" y="12819"/>
                    </a:cubicBezTo>
                    <a:cubicBezTo>
                      <a:pt x="1043" y="12953"/>
                      <a:pt x="1224" y="13043"/>
                      <a:pt x="1358" y="13181"/>
                    </a:cubicBezTo>
                    <a:cubicBezTo>
                      <a:pt x="1630" y="13315"/>
                      <a:pt x="1901" y="13405"/>
                      <a:pt x="2173" y="13405"/>
                    </a:cubicBezTo>
                    <a:cubicBezTo>
                      <a:pt x="2625" y="13405"/>
                      <a:pt x="3078" y="13181"/>
                      <a:pt x="3349" y="12772"/>
                    </a:cubicBezTo>
                    <a:lnTo>
                      <a:pt x="10095" y="2814"/>
                    </a:lnTo>
                    <a:cubicBezTo>
                      <a:pt x="10548" y="2137"/>
                      <a:pt x="10367" y="1275"/>
                      <a:pt x="9686" y="823"/>
                    </a:cubicBezTo>
                    <a:cubicBezTo>
                      <a:pt x="9414" y="598"/>
                      <a:pt x="9099" y="417"/>
                      <a:pt x="8781" y="236"/>
                    </a:cubicBezTo>
                    <a:cubicBezTo>
                      <a:pt x="8541" y="76"/>
                      <a:pt x="8277" y="0"/>
                      <a:pt x="801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6" name="Google Shape;1056;p32"/>
              <p:cNvSpPr/>
              <p:nvPr/>
            </p:nvSpPr>
            <p:spPr>
              <a:xfrm>
                <a:off x="8886498" y="224999"/>
                <a:ext cx="109929" cy="104261"/>
              </a:xfrm>
              <a:custGeom>
                <a:avLst/>
                <a:gdLst/>
                <a:ahLst/>
                <a:cxnLst/>
                <a:rect l="l" t="t" r="r" b="b"/>
                <a:pathLst>
                  <a:path w="12355" h="11718" extrusionOk="0">
                    <a:moveTo>
                      <a:pt x="10031" y="1"/>
                    </a:moveTo>
                    <a:cubicBezTo>
                      <a:pt x="9671" y="1"/>
                      <a:pt x="9319" y="136"/>
                      <a:pt x="9053" y="402"/>
                    </a:cubicBezTo>
                    <a:lnTo>
                      <a:pt x="406" y="8777"/>
                    </a:lnTo>
                    <a:cubicBezTo>
                      <a:pt x="135" y="9049"/>
                      <a:pt x="1" y="9411"/>
                      <a:pt x="1" y="9817"/>
                    </a:cubicBezTo>
                    <a:cubicBezTo>
                      <a:pt x="1" y="10179"/>
                      <a:pt x="135" y="10541"/>
                      <a:pt x="406" y="10812"/>
                    </a:cubicBezTo>
                    <a:cubicBezTo>
                      <a:pt x="544" y="10950"/>
                      <a:pt x="678" y="11084"/>
                      <a:pt x="815" y="11265"/>
                    </a:cubicBezTo>
                    <a:cubicBezTo>
                      <a:pt x="1087" y="11537"/>
                      <a:pt x="1449" y="11718"/>
                      <a:pt x="1854" y="11718"/>
                    </a:cubicBezTo>
                    <a:cubicBezTo>
                      <a:pt x="2173" y="11718"/>
                      <a:pt x="2535" y="11584"/>
                      <a:pt x="2807" y="11356"/>
                    </a:cubicBezTo>
                    <a:lnTo>
                      <a:pt x="11721" y="3256"/>
                    </a:lnTo>
                    <a:cubicBezTo>
                      <a:pt x="12312" y="2756"/>
                      <a:pt x="12355" y="1851"/>
                      <a:pt x="11859" y="1264"/>
                    </a:cubicBezTo>
                    <a:cubicBezTo>
                      <a:pt x="11587" y="993"/>
                      <a:pt x="11316" y="721"/>
                      <a:pt x="11088" y="449"/>
                    </a:cubicBezTo>
                    <a:cubicBezTo>
                      <a:pt x="10788" y="148"/>
                      <a:pt x="10406" y="1"/>
                      <a:pt x="10031"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7" name="Google Shape;1057;p32"/>
              <p:cNvSpPr/>
              <p:nvPr/>
            </p:nvSpPr>
            <p:spPr>
              <a:xfrm>
                <a:off x="8817623" y="155170"/>
                <a:ext cx="70077" cy="128987"/>
              </a:xfrm>
              <a:custGeom>
                <a:avLst/>
                <a:gdLst/>
                <a:ahLst/>
                <a:cxnLst/>
                <a:rect l="l" t="t" r="r" b="b"/>
                <a:pathLst>
                  <a:path w="7876" h="14497" extrusionOk="0">
                    <a:moveTo>
                      <a:pt x="5228" y="1"/>
                    </a:moveTo>
                    <a:cubicBezTo>
                      <a:pt x="5012" y="1"/>
                      <a:pt x="4785" y="44"/>
                      <a:pt x="4573" y="151"/>
                    </a:cubicBezTo>
                    <a:cubicBezTo>
                      <a:pt x="4255" y="332"/>
                      <a:pt x="3983" y="647"/>
                      <a:pt x="3893" y="965"/>
                    </a:cubicBezTo>
                    <a:lnTo>
                      <a:pt x="138" y="12414"/>
                    </a:lnTo>
                    <a:cubicBezTo>
                      <a:pt x="0" y="12776"/>
                      <a:pt x="47" y="13186"/>
                      <a:pt x="228" y="13501"/>
                    </a:cubicBezTo>
                    <a:cubicBezTo>
                      <a:pt x="409" y="13863"/>
                      <a:pt x="681" y="14091"/>
                      <a:pt x="1043" y="14225"/>
                    </a:cubicBezTo>
                    <a:cubicBezTo>
                      <a:pt x="1268" y="14272"/>
                      <a:pt x="1449" y="14362"/>
                      <a:pt x="1630" y="14406"/>
                    </a:cubicBezTo>
                    <a:cubicBezTo>
                      <a:pt x="1767" y="14496"/>
                      <a:pt x="1948" y="14496"/>
                      <a:pt x="2129" y="14496"/>
                    </a:cubicBezTo>
                    <a:cubicBezTo>
                      <a:pt x="2672" y="14496"/>
                      <a:pt x="3259" y="14134"/>
                      <a:pt x="3440" y="13591"/>
                    </a:cubicBezTo>
                    <a:lnTo>
                      <a:pt x="7604" y="2276"/>
                    </a:lnTo>
                    <a:cubicBezTo>
                      <a:pt x="7876" y="1552"/>
                      <a:pt x="7470" y="694"/>
                      <a:pt x="6746" y="422"/>
                    </a:cubicBezTo>
                    <a:cubicBezTo>
                      <a:pt x="6384" y="332"/>
                      <a:pt x="6022" y="194"/>
                      <a:pt x="5660" y="60"/>
                    </a:cubicBezTo>
                    <a:cubicBezTo>
                      <a:pt x="5528" y="23"/>
                      <a:pt x="5381" y="1"/>
                      <a:pt x="522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8" name="Google Shape;1058;p32"/>
              <p:cNvSpPr/>
              <p:nvPr/>
            </p:nvSpPr>
            <p:spPr>
              <a:xfrm>
                <a:off x="8933209" y="404580"/>
                <a:ext cx="132902" cy="35448"/>
              </a:xfrm>
              <a:custGeom>
                <a:avLst/>
                <a:gdLst/>
                <a:ahLst/>
                <a:cxnLst/>
                <a:rect l="l" t="t" r="r" b="b"/>
                <a:pathLst>
                  <a:path w="14937" h="3984" extrusionOk="0">
                    <a:moveTo>
                      <a:pt x="13398" y="0"/>
                    </a:moveTo>
                    <a:lnTo>
                      <a:pt x="1402" y="453"/>
                    </a:lnTo>
                    <a:cubicBezTo>
                      <a:pt x="997" y="496"/>
                      <a:pt x="635" y="634"/>
                      <a:pt x="406" y="905"/>
                    </a:cubicBezTo>
                    <a:cubicBezTo>
                      <a:pt x="135" y="1220"/>
                      <a:pt x="1" y="1582"/>
                      <a:pt x="1" y="1945"/>
                    </a:cubicBezTo>
                    <a:cubicBezTo>
                      <a:pt x="44" y="2173"/>
                      <a:pt x="44" y="2354"/>
                      <a:pt x="44" y="2578"/>
                    </a:cubicBezTo>
                    <a:cubicBezTo>
                      <a:pt x="44" y="2940"/>
                      <a:pt x="182" y="3302"/>
                      <a:pt x="453" y="3574"/>
                    </a:cubicBezTo>
                    <a:cubicBezTo>
                      <a:pt x="725" y="3846"/>
                      <a:pt x="1087" y="3983"/>
                      <a:pt x="1449" y="3983"/>
                    </a:cubicBezTo>
                    <a:lnTo>
                      <a:pt x="1493" y="3983"/>
                    </a:lnTo>
                    <a:lnTo>
                      <a:pt x="13532" y="3893"/>
                    </a:lnTo>
                    <a:cubicBezTo>
                      <a:pt x="13894" y="3893"/>
                      <a:pt x="14256" y="3755"/>
                      <a:pt x="14528" y="3483"/>
                    </a:cubicBezTo>
                    <a:cubicBezTo>
                      <a:pt x="14799" y="3212"/>
                      <a:pt x="14937" y="2850"/>
                      <a:pt x="14937" y="2444"/>
                    </a:cubicBezTo>
                    <a:cubicBezTo>
                      <a:pt x="14937" y="2082"/>
                      <a:pt x="14890" y="1720"/>
                      <a:pt x="14890" y="1401"/>
                    </a:cubicBezTo>
                    <a:cubicBezTo>
                      <a:pt x="14890" y="996"/>
                      <a:pt x="14709" y="634"/>
                      <a:pt x="14437" y="406"/>
                    </a:cubicBezTo>
                    <a:cubicBezTo>
                      <a:pt x="14166" y="134"/>
                      <a:pt x="13804" y="0"/>
                      <a:pt x="13398"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9" name="Google Shape;1059;p32"/>
              <p:cNvSpPr/>
              <p:nvPr/>
            </p:nvSpPr>
            <p:spPr>
              <a:xfrm>
                <a:off x="8910245" y="277922"/>
                <a:ext cx="124841" cy="84357"/>
              </a:xfrm>
              <a:custGeom>
                <a:avLst/>
                <a:gdLst/>
                <a:ahLst/>
                <a:cxnLst/>
                <a:rect l="l" t="t" r="r" b="b"/>
                <a:pathLst>
                  <a:path w="14031" h="9481" extrusionOk="0">
                    <a:moveTo>
                      <a:pt x="11906" y="1"/>
                    </a:moveTo>
                    <a:cubicBezTo>
                      <a:pt x="11660" y="1"/>
                      <a:pt x="11410" y="66"/>
                      <a:pt x="11181" y="204"/>
                    </a:cubicBezTo>
                    <a:lnTo>
                      <a:pt x="771" y="6269"/>
                    </a:lnTo>
                    <a:cubicBezTo>
                      <a:pt x="453" y="6450"/>
                      <a:pt x="228" y="6765"/>
                      <a:pt x="91" y="7127"/>
                    </a:cubicBezTo>
                    <a:cubicBezTo>
                      <a:pt x="0" y="7489"/>
                      <a:pt x="47" y="7899"/>
                      <a:pt x="272" y="8214"/>
                    </a:cubicBezTo>
                    <a:cubicBezTo>
                      <a:pt x="362" y="8395"/>
                      <a:pt x="453" y="8576"/>
                      <a:pt x="543" y="8713"/>
                    </a:cubicBezTo>
                    <a:cubicBezTo>
                      <a:pt x="815" y="9209"/>
                      <a:pt x="1315" y="9481"/>
                      <a:pt x="1811" y="9481"/>
                    </a:cubicBezTo>
                    <a:cubicBezTo>
                      <a:pt x="2039" y="9481"/>
                      <a:pt x="2263" y="9438"/>
                      <a:pt x="2491" y="9300"/>
                    </a:cubicBezTo>
                    <a:lnTo>
                      <a:pt x="13082" y="3597"/>
                    </a:lnTo>
                    <a:cubicBezTo>
                      <a:pt x="13759" y="3235"/>
                      <a:pt x="14031" y="2377"/>
                      <a:pt x="13669" y="1696"/>
                    </a:cubicBezTo>
                    <a:cubicBezTo>
                      <a:pt x="13488" y="1334"/>
                      <a:pt x="13307" y="1019"/>
                      <a:pt x="13126" y="700"/>
                    </a:cubicBezTo>
                    <a:cubicBezTo>
                      <a:pt x="12857" y="252"/>
                      <a:pt x="12389" y="1"/>
                      <a:pt x="11906"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0" name="Google Shape;1060;p32"/>
              <p:cNvSpPr/>
              <p:nvPr/>
            </p:nvSpPr>
            <p:spPr>
              <a:xfrm>
                <a:off x="8926349" y="338933"/>
                <a:ext cx="132519" cy="61206"/>
              </a:xfrm>
              <a:custGeom>
                <a:avLst/>
                <a:gdLst/>
                <a:ahLst/>
                <a:cxnLst/>
                <a:rect l="l" t="t" r="r" b="b"/>
                <a:pathLst>
                  <a:path w="14894" h="6879" extrusionOk="0">
                    <a:moveTo>
                      <a:pt x="13005" y="0"/>
                    </a:moveTo>
                    <a:cubicBezTo>
                      <a:pt x="12879" y="0"/>
                      <a:pt x="12752" y="15"/>
                      <a:pt x="12630" y="46"/>
                    </a:cubicBezTo>
                    <a:lnTo>
                      <a:pt x="1087" y="3439"/>
                    </a:lnTo>
                    <a:cubicBezTo>
                      <a:pt x="725" y="3529"/>
                      <a:pt x="410" y="3801"/>
                      <a:pt x="229" y="4119"/>
                    </a:cubicBezTo>
                    <a:cubicBezTo>
                      <a:pt x="48" y="4481"/>
                      <a:pt x="1" y="4844"/>
                      <a:pt x="91" y="5206"/>
                    </a:cubicBezTo>
                    <a:cubicBezTo>
                      <a:pt x="182" y="5430"/>
                      <a:pt x="229" y="5611"/>
                      <a:pt x="272" y="5792"/>
                    </a:cubicBezTo>
                    <a:cubicBezTo>
                      <a:pt x="453" y="6426"/>
                      <a:pt x="996" y="6878"/>
                      <a:pt x="1630" y="6878"/>
                    </a:cubicBezTo>
                    <a:cubicBezTo>
                      <a:pt x="1768" y="6878"/>
                      <a:pt x="1902" y="6835"/>
                      <a:pt x="1992" y="6835"/>
                    </a:cubicBezTo>
                    <a:lnTo>
                      <a:pt x="13669" y="3848"/>
                    </a:lnTo>
                    <a:cubicBezTo>
                      <a:pt x="14441" y="3620"/>
                      <a:pt x="14893" y="2852"/>
                      <a:pt x="14712" y="2081"/>
                    </a:cubicBezTo>
                    <a:cubicBezTo>
                      <a:pt x="14622" y="1719"/>
                      <a:pt x="14484" y="1357"/>
                      <a:pt x="14393" y="1042"/>
                    </a:cubicBezTo>
                    <a:cubicBezTo>
                      <a:pt x="14303" y="680"/>
                      <a:pt x="14031" y="361"/>
                      <a:pt x="13716" y="180"/>
                    </a:cubicBezTo>
                    <a:cubicBezTo>
                      <a:pt x="13505" y="60"/>
                      <a:pt x="13255" y="0"/>
                      <a:pt x="13005"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1" name="Google Shape;1061;p32"/>
              <p:cNvSpPr/>
              <p:nvPr/>
            </p:nvSpPr>
            <p:spPr>
              <a:xfrm>
                <a:off x="8516401" y="292381"/>
                <a:ext cx="126069" cy="78761"/>
              </a:xfrm>
              <a:custGeom>
                <a:avLst/>
                <a:gdLst/>
                <a:ahLst/>
                <a:cxnLst/>
                <a:rect l="l" t="t" r="r" b="b"/>
                <a:pathLst>
                  <a:path w="14169" h="8852" extrusionOk="0">
                    <a:moveTo>
                      <a:pt x="1936" y="1"/>
                    </a:moveTo>
                    <a:cubicBezTo>
                      <a:pt x="1428" y="1"/>
                      <a:pt x="934" y="277"/>
                      <a:pt x="681" y="752"/>
                    </a:cubicBezTo>
                    <a:cubicBezTo>
                      <a:pt x="500" y="1114"/>
                      <a:pt x="362" y="1429"/>
                      <a:pt x="181" y="1791"/>
                    </a:cubicBezTo>
                    <a:cubicBezTo>
                      <a:pt x="47" y="2110"/>
                      <a:pt x="0" y="2515"/>
                      <a:pt x="138" y="2877"/>
                    </a:cubicBezTo>
                    <a:cubicBezTo>
                      <a:pt x="272" y="3239"/>
                      <a:pt x="543" y="3511"/>
                      <a:pt x="906" y="3692"/>
                    </a:cubicBezTo>
                    <a:lnTo>
                      <a:pt x="11815" y="8718"/>
                    </a:lnTo>
                    <a:cubicBezTo>
                      <a:pt x="11996" y="8808"/>
                      <a:pt x="12221" y="8852"/>
                      <a:pt x="12402" y="8852"/>
                    </a:cubicBezTo>
                    <a:cubicBezTo>
                      <a:pt x="12945" y="8852"/>
                      <a:pt x="13445" y="8537"/>
                      <a:pt x="13716" y="8037"/>
                    </a:cubicBezTo>
                    <a:cubicBezTo>
                      <a:pt x="13807" y="7856"/>
                      <a:pt x="13897" y="7675"/>
                      <a:pt x="13941" y="7494"/>
                    </a:cubicBezTo>
                    <a:cubicBezTo>
                      <a:pt x="14122" y="7179"/>
                      <a:pt x="14169" y="6770"/>
                      <a:pt x="14031" y="6408"/>
                    </a:cubicBezTo>
                    <a:cubicBezTo>
                      <a:pt x="13941" y="6046"/>
                      <a:pt x="13669" y="5774"/>
                      <a:pt x="13354" y="5593"/>
                    </a:cubicBezTo>
                    <a:lnTo>
                      <a:pt x="2582" y="162"/>
                    </a:lnTo>
                    <a:cubicBezTo>
                      <a:pt x="2376" y="52"/>
                      <a:pt x="2155" y="1"/>
                      <a:pt x="1936"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2" name="Google Shape;1062;p32"/>
              <p:cNvSpPr/>
              <p:nvPr/>
            </p:nvSpPr>
            <p:spPr>
              <a:xfrm>
                <a:off x="8927577" y="449478"/>
                <a:ext cx="134094" cy="55787"/>
              </a:xfrm>
              <a:custGeom>
                <a:avLst/>
                <a:gdLst/>
                <a:ahLst/>
                <a:cxnLst/>
                <a:rect l="l" t="t" r="r" b="b"/>
                <a:pathLst>
                  <a:path w="15071" h="6270" extrusionOk="0">
                    <a:moveTo>
                      <a:pt x="1736" y="1"/>
                    </a:moveTo>
                    <a:cubicBezTo>
                      <a:pt x="1066" y="1"/>
                      <a:pt x="476" y="471"/>
                      <a:pt x="315" y="1153"/>
                    </a:cubicBezTo>
                    <a:lnTo>
                      <a:pt x="181" y="1696"/>
                    </a:lnTo>
                    <a:cubicBezTo>
                      <a:pt x="0" y="2467"/>
                      <a:pt x="496" y="3235"/>
                      <a:pt x="1268" y="3416"/>
                    </a:cubicBezTo>
                    <a:lnTo>
                      <a:pt x="12945" y="6222"/>
                    </a:lnTo>
                    <a:cubicBezTo>
                      <a:pt x="13079" y="6269"/>
                      <a:pt x="13169" y="6269"/>
                      <a:pt x="13307" y="6269"/>
                    </a:cubicBezTo>
                    <a:cubicBezTo>
                      <a:pt x="13940" y="6269"/>
                      <a:pt x="14527" y="5817"/>
                      <a:pt x="14665" y="5183"/>
                    </a:cubicBezTo>
                    <a:cubicBezTo>
                      <a:pt x="14755" y="4821"/>
                      <a:pt x="14846" y="4412"/>
                      <a:pt x="14936" y="4050"/>
                    </a:cubicBezTo>
                    <a:cubicBezTo>
                      <a:pt x="15070" y="3282"/>
                      <a:pt x="14574" y="2558"/>
                      <a:pt x="13803" y="2377"/>
                    </a:cubicBezTo>
                    <a:lnTo>
                      <a:pt x="1992" y="23"/>
                    </a:lnTo>
                    <a:cubicBezTo>
                      <a:pt x="1906" y="8"/>
                      <a:pt x="1820" y="1"/>
                      <a:pt x="1736"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3" name="Google Shape;1063;p32"/>
              <p:cNvSpPr/>
              <p:nvPr/>
            </p:nvSpPr>
            <p:spPr>
              <a:xfrm>
                <a:off x="8496266" y="354709"/>
                <a:ext cx="133320" cy="55093"/>
              </a:xfrm>
              <a:custGeom>
                <a:avLst/>
                <a:gdLst/>
                <a:ahLst/>
                <a:cxnLst/>
                <a:rect l="l" t="t" r="r" b="b"/>
                <a:pathLst>
                  <a:path w="14984" h="6192" extrusionOk="0">
                    <a:moveTo>
                      <a:pt x="1694" y="1"/>
                    </a:moveTo>
                    <a:cubicBezTo>
                      <a:pt x="1419" y="1"/>
                      <a:pt x="1139" y="85"/>
                      <a:pt x="905" y="217"/>
                    </a:cubicBezTo>
                    <a:cubicBezTo>
                      <a:pt x="590" y="445"/>
                      <a:pt x="362" y="760"/>
                      <a:pt x="272" y="1123"/>
                    </a:cubicBezTo>
                    <a:cubicBezTo>
                      <a:pt x="228" y="1485"/>
                      <a:pt x="138" y="1847"/>
                      <a:pt x="47" y="2209"/>
                    </a:cubicBezTo>
                    <a:cubicBezTo>
                      <a:pt x="0" y="2571"/>
                      <a:pt x="47" y="2933"/>
                      <a:pt x="272" y="3252"/>
                    </a:cubicBezTo>
                    <a:cubicBezTo>
                      <a:pt x="500" y="3567"/>
                      <a:pt x="815" y="3795"/>
                      <a:pt x="1177" y="3885"/>
                    </a:cubicBezTo>
                    <a:lnTo>
                      <a:pt x="12992" y="6148"/>
                    </a:lnTo>
                    <a:cubicBezTo>
                      <a:pt x="13082" y="6192"/>
                      <a:pt x="13173" y="6192"/>
                      <a:pt x="13263" y="6192"/>
                    </a:cubicBezTo>
                    <a:cubicBezTo>
                      <a:pt x="13578" y="6192"/>
                      <a:pt x="13850" y="6101"/>
                      <a:pt x="14078" y="5920"/>
                    </a:cubicBezTo>
                    <a:cubicBezTo>
                      <a:pt x="14393" y="5739"/>
                      <a:pt x="14621" y="5377"/>
                      <a:pt x="14665" y="5015"/>
                    </a:cubicBezTo>
                    <a:cubicBezTo>
                      <a:pt x="14712" y="4834"/>
                      <a:pt x="14755" y="4609"/>
                      <a:pt x="14802" y="4428"/>
                    </a:cubicBezTo>
                    <a:cubicBezTo>
                      <a:pt x="14983" y="3657"/>
                      <a:pt x="14484" y="2890"/>
                      <a:pt x="13716" y="2708"/>
                    </a:cubicBezTo>
                    <a:lnTo>
                      <a:pt x="1992" y="36"/>
                    </a:lnTo>
                    <a:cubicBezTo>
                      <a:pt x="1895" y="12"/>
                      <a:pt x="1795" y="1"/>
                      <a:pt x="1694"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4" name="Google Shape;1064;p32"/>
              <p:cNvSpPr/>
              <p:nvPr/>
            </p:nvSpPr>
            <p:spPr>
              <a:xfrm>
                <a:off x="8551839" y="237215"/>
                <a:ext cx="113185" cy="99714"/>
              </a:xfrm>
              <a:custGeom>
                <a:avLst/>
                <a:gdLst/>
                <a:ahLst/>
                <a:cxnLst/>
                <a:rect l="l" t="t" r="r" b="b"/>
                <a:pathLst>
                  <a:path w="12721" h="11207" extrusionOk="0">
                    <a:moveTo>
                      <a:pt x="2094" y="1"/>
                    </a:moveTo>
                    <a:cubicBezTo>
                      <a:pt x="1700" y="1"/>
                      <a:pt x="1312" y="160"/>
                      <a:pt x="1043" y="478"/>
                    </a:cubicBezTo>
                    <a:cubicBezTo>
                      <a:pt x="815" y="749"/>
                      <a:pt x="543" y="1068"/>
                      <a:pt x="319" y="1340"/>
                    </a:cubicBezTo>
                    <a:cubicBezTo>
                      <a:pt x="91" y="1655"/>
                      <a:pt x="0" y="2017"/>
                      <a:pt x="0" y="2379"/>
                    </a:cubicBezTo>
                    <a:cubicBezTo>
                      <a:pt x="47" y="2788"/>
                      <a:pt x="272" y="3103"/>
                      <a:pt x="543" y="3331"/>
                    </a:cubicBezTo>
                    <a:lnTo>
                      <a:pt x="9914" y="10888"/>
                    </a:lnTo>
                    <a:cubicBezTo>
                      <a:pt x="10186" y="11116"/>
                      <a:pt x="10501" y="11206"/>
                      <a:pt x="10819" y="11206"/>
                    </a:cubicBezTo>
                    <a:lnTo>
                      <a:pt x="10953" y="11206"/>
                    </a:lnTo>
                    <a:cubicBezTo>
                      <a:pt x="11362" y="11159"/>
                      <a:pt x="11677" y="10978"/>
                      <a:pt x="11949" y="10663"/>
                    </a:cubicBezTo>
                    <a:cubicBezTo>
                      <a:pt x="12040" y="10526"/>
                      <a:pt x="12177" y="10345"/>
                      <a:pt x="12311" y="10211"/>
                    </a:cubicBezTo>
                    <a:cubicBezTo>
                      <a:pt x="12583" y="9892"/>
                      <a:pt x="12720" y="9530"/>
                      <a:pt x="12673" y="9168"/>
                    </a:cubicBezTo>
                    <a:cubicBezTo>
                      <a:pt x="12630" y="8806"/>
                      <a:pt x="12449" y="8444"/>
                      <a:pt x="12177" y="8172"/>
                    </a:cubicBezTo>
                    <a:lnTo>
                      <a:pt x="3035" y="344"/>
                    </a:lnTo>
                    <a:cubicBezTo>
                      <a:pt x="2764" y="115"/>
                      <a:pt x="2427" y="1"/>
                      <a:pt x="2094"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5" name="Google Shape;1065;p32"/>
              <p:cNvSpPr/>
              <p:nvPr/>
            </p:nvSpPr>
            <p:spPr>
              <a:xfrm>
                <a:off x="8656152" y="160829"/>
                <a:ext cx="74107" cy="127350"/>
              </a:xfrm>
              <a:custGeom>
                <a:avLst/>
                <a:gdLst/>
                <a:ahLst/>
                <a:cxnLst/>
                <a:rect l="l" t="t" r="r" b="b"/>
                <a:pathLst>
                  <a:path w="8329" h="14313" extrusionOk="0">
                    <a:moveTo>
                      <a:pt x="2472" y="1"/>
                    </a:moveTo>
                    <a:cubicBezTo>
                      <a:pt x="2285" y="1"/>
                      <a:pt x="2104" y="34"/>
                      <a:pt x="1945" y="101"/>
                    </a:cubicBezTo>
                    <a:cubicBezTo>
                      <a:pt x="1583" y="239"/>
                      <a:pt x="1221" y="373"/>
                      <a:pt x="906" y="510"/>
                    </a:cubicBezTo>
                    <a:cubicBezTo>
                      <a:pt x="544" y="691"/>
                      <a:pt x="272" y="963"/>
                      <a:pt x="135" y="1325"/>
                    </a:cubicBezTo>
                    <a:cubicBezTo>
                      <a:pt x="1" y="1640"/>
                      <a:pt x="1" y="2049"/>
                      <a:pt x="182" y="2411"/>
                    </a:cubicBezTo>
                    <a:lnTo>
                      <a:pt x="4979" y="13455"/>
                    </a:lnTo>
                    <a:cubicBezTo>
                      <a:pt x="5113" y="13770"/>
                      <a:pt x="5385" y="14041"/>
                      <a:pt x="5747" y="14179"/>
                    </a:cubicBezTo>
                    <a:cubicBezTo>
                      <a:pt x="5928" y="14270"/>
                      <a:pt x="6109" y="14313"/>
                      <a:pt x="6290" y="14313"/>
                    </a:cubicBezTo>
                    <a:cubicBezTo>
                      <a:pt x="6471" y="14313"/>
                      <a:pt x="6652" y="14270"/>
                      <a:pt x="6833" y="14179"/>
                    </a:cubicBezTo>
                    <a:cubicBezTo>
                      <a:pt x="7014" y="14088"/>
                      <a:pt x="7195" y="13998"/>
                      <a:pt x="7423" y="13951"/>
                    </a:cubicBezTo>
                    <a:cubicBezTo>
                      <a:pt x="7738" y="13817"/>
                      <a:pt x="8057" y="13545"/>
                      <a:pt x="8191" y="13183"/>
                    </a:cubicBezTo>
                    <a:cubicBezTo>
                      <a:pt x="8329" y="12821"/>
                      <a:pt x="8329" y="12459"/>
                      <a:pt x="8191" y="12097"/>
                    </a:cubicBezTo>
                    <a:lnTo>
                      <a:pt x="3802" y="916"/>
                    </a:lnTo>
                    <a:cubicBezTo>
                      <a:pt x="3665" y="554"/>
                      <a:pt x="3350" y="239"/>
                      <a:pt x="3031" y="101"/>
                    </a:cubicBezTo>
                    <a:cubicBezTo>
                      <a:pt x="2850" y="34"/>
                      <a:pt x="2658" y="1"/>
                      <a:pt x="247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6" name="Google Shape;1066;p32"/>
              <p:cNvSpPr/>
              <p:nvPr/>
            </p:nvSpPr>
            <p:spPr>
              <a:xfrm>
                <a:off x="8719360" y="143914"/>
                <a:ext cx="50751" cy="132608"/>
              </a:xfrm>
              <a:custGeom>
                <a:avLst/>
                <a:gdLst/>
                <a:ahLst/>
                <a:cxnLst/>
                <a:rect l="l" t="t" r="r" b="b"/>
                <a:pathLst>
                  <a:path w="5704" h="14904" extrusionOk="0">
                    <a:moveTo>
                      <a:pt x="2569" y="1"/>
                    </a:moveTo>
                    <a:cubicBezTo>
                      <a:pt x="2513" y="1"/>
                      <a:pt x="2457" y="4"/>
                      <a:pt x="2401" y="11"/>
                    </a:cubicBezTo>
                    <a:cubicBezTo>
                      <a:pt x="2039" y="58"/>
                      <a:pt x="1630" y="148"/>
                      <a:pt x="1268" y="192"/>
                    </a:cubicBezTo>
                    <a:cubicBezTo>
                      <a:pt x="500" y="329"/>
                      <a:pt x="1" y="1053"/>
                      <a:pt x="91" y="1821"/>
                    </a:cubicBezTo>
                    <a:lnTo>
                      <a:pt x="2130" y="13726"/>
                    </a:lnTo>
                    <a:cubicBezTo>
                      <a:pt x="2220" y="14404"/>
                      <a:pt x="2854" y="14903"/>
                      <a:pt x="3531" y="14903"/>
                    </a:cubicBezTo>
                    <a:cubicBezTo>
                      <a:pt x="3622" y="14903"/>
                      <a:pt x="3669" y="14903"/>
                      <a:pt x="3759" y="14856"/>
                    </a:cubicBezTo>
                    <a:cubicBezTo>
                      <a:pt x="3984" y="14856"/>
                      <a:pt x="4165" y="14813"/>
                      <a:pt x="4346" y="14813"/>
                    </a:cubicBezTo>
                    <a:cubicBezTo>
                      <a:pt x="5117" y="14675"/>
                      <a:pt x="5703" y="13951"/>
                      <a:pt x="5570" y="13183"/>
                    </a:cubicBezTo>
                    <a:lnTo>
                      <a:pt x="3984" y="1234"/>
                    </a:lnTo>
                    <a:cubicBezTo>
                      <a:pt x="3900" y="520"/>
                      <a:pt x="3271" y="1"/>
                      <a:pt x="256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7" name="Google Shape;1067;p32"/>
              <p:cNvSpPr/>
              <p:nvPr/>
            </p:nvSpPr>
            <p:spPr>
              <a:xfrm>
                <a:off x="8598969" y="192442"/>
                <a:ext cx="95853" cy="116299"/>
              </a:xfrm>
              <a:custGeom>
                <a:avLst/>
                <a:gdLst/>
                <a:ahLst/>
                <a:cxnLst/>
                <a:rect l="l" t="t" r="r" b="b"/>
                <a:pathLst>
                  <a:path w="10773" h="13071" extrusionOk="0">
                    <a:moveTo>
                      <a:pt x="2255" y="0"/>
                    </a:moveTo>
                    <a:cubicBezTo>
                      <a:pt x="1989" y="0"/>
                      <a:pt x="1729" y="93"/>
                      <a:pt x="1492" y="259"/>
                    </a:cubicBezTo>
                    <a:cubicBezTo>
                      <a:pt x="1177" y="488"/>
                      <a:pt x="906" y="712"/>
                      <a:pt x="587" y="940"/>
                    </a:cubicBezTo>
                    <a:cubicBezTo>
                      <a:pt x="316" y="1165"/>
                      <a:pt x="91" y="1483"/>
                      <a:pt x="44" y="1889"/>
                    </a:cubicBezTo>
                    <a:cubicBezTo>
                      <a:pt x="1" y="2251"/>
                      <a:pt x="91" y="2613"/>
                      <a:pt x="316" y="2932"/>
                    </a:cubicBezTo>
                    <a:lnTo>
                      <a:pt x="7648" y="12480"/>
                    </a:lnTo>
                    <a:cubicBezTo>
                      <a:pt x="7876" y="12799"/>
                      <a:pt x="8238" y="12980"/>
                      <a:pt x="8600" y="13023"/>
                    </a:cubicBezTo>
                    <a:cubicBezTo>
                      <a:pt x="8644" y="13023"/>
                      <a:pt x="8734" y="13070"/>
                      <a:pt x="8781" y="13070"/>
                    </a:cubicBezTo>
                    <a:cubicBezTo>
                      <a:pt x="9096" y="13070"/>
                      <a:pt x="9415" y="12933"/>
                      <a:pt x="9639" y="12751"/>
                    </a:cubicBezTo>
                    <a:cubicBezTo>
                      <a:pt x="9820" y="12617"/>
                      <a:pt x="9958" y="12527"/>
                      <a:pt x="10139" y="12389"/>
                    </a:cubicBezTo>
                    <a:cubicBezTo>
                      <a:pt x="10454" y="12165"/>
                      <a:pt x="10682" y="11846"/>
                      <a:pt x="10725" y="11484"/>
                    </a:cubicBezTo>
                    <a:cubicBezTo>
                      <a:pt x="10773" y="11079"/>
                      <a:pt x="10682" y="10717"/>
                      <a:pt x="10454" y="10398"/>
                    </a:cubicBezTo>
                    <a:lnTo>
                      <a:pt x="3484" y="622"/>
                    </a:lnTo>
                    <a:cubicBezTo>
                      <a:pt x="3259" y="307"/>
                      <a:pt x="2941" y="78"/>
                      <a:pt x="2535" y="35"/>
                    </a:cubicBezTo>
                    <a:cubicBezTo>
                      <a:pt x="2441" y="12"/>
                      <a:pt x="2348" y="0"/>
                      <a:pt x="2255"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8" name="Google Shape;1068;p32"/>
              <p:cNvSpPr/>
              <p:nvPr/>
            </p:nvSpPr>
            <p:spPr>
              <a:xfrm>
                <a:off x="8778154" y="142375"/>
                <a:ext cx="43500" cy="132920"/>
              </a:xfrm>
              <a:custGeom>
                <a:avLst/>
                <a:gdLst/>
                <a:ahLst/>
                <a:cxnLst/>
                <a:rect l="l" t="t" r="r" b="b"/>
                <a:pathLst>
                  <a:path w="4889" h="14939" extrusionOk="0">
                    <a:moveTo>
                      <a:pt x="2365" y="0"/>
                    </a:moveTo>
                    <a:cubicBezTo>
                      <a:pt x="1630" y="0"/>
                      <a:pt x="995" y="573"/>
                      <a:pt x="953" y="1317"/>
                    </a:cubicBezTo>
                    <a:lnTo>
                      <a:pt x="48" y="13309"/>
                    </a:lnTo>
                    <a:cubicBezTo>
                      <a:pt x="1" y="14124"/>
                      <a:pt x="591" y="14805"/>
                      <a:pt x="1359" y="14848"/>
                    </a:cubicBezTo>
                    <a:cubicBezTo>
                      <a:pt x="1587" y="14848"/>
                      <a:pt x="1768" y="14895"/>
                      <a:pt x="1949" y="14895"/>
                    </a:cubicBezTo>
                    <a:cubicBezTo>
                      <a:pt x="2039" y="14895"/>
                      <a:pt x="2083" y="14939"/>
                      <a:pt x="2130" y="14939"/>
                    </a:cubicBezTo>
                    <a:cubicBezTo>
                      <a:pt x="2445" y="14939"/>
                      <a:pt x="2763" y="14805"/>
                      <a:pt x="3035" y="14624"/>
                    </a:cubicBezTo>
                    <a:cubicBezTo>
                      <a:pt x="3307" y="14352"/>
                      <a:pt x="3488" y="14033"/>
                      <a:pt x="3531" y="13628"/>
                    </a:cubicBezTo>
                    <a:lnTo>
                      <a:pt x="4845" y="1679"/>
                    </a:lnTo>
                    <a:cubicBezTo>
                      <a:pt x="4889" y="1317"/>
                      <a:pt x="4755" y="908"/>
                      <a:pt x="4527" y="636"/>
                    </a:cubicBezTo>
                    <a:cubicBezTo>
                      <a:pt x="4302" y="321"/>
                      <a:pt x="3940" y="140"/>
                      <a:pt x="3578" y="93"/>
                    </a:cubicBezTo>
                    <a:cubicBezTo>
                      <a:pt x="3216" y="50"/>
                      <a:pt x="2807" y="50"/>
                      <a:pt x="2445" y="3"/>
                    </a:cubicBezTo>
                    <a:cubicBezTo>
                      <a:pt x="2418" y="1"/>
                      <a:pt x="2391" y="0"/>
                      <a:pt x="2365"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9" name="Google Shape;1069;p32"/>
              <p:cNvSpPr/>
              <p:nvPr/>
            </p:nvSpPr>
            <p:spPr>
              <a:xfrm>
                <a:off x="8669036" y="572844"/>
                <a:ext cx="69667" cy="128943"/>
              </a:xfrm>
              <a:custGeom>
                <a:avLst/>
                <a:gdLst/>
                <a:ahLst/>
                <a:cxnLst/>
                <a:rect l="l" t="t" r="r" b="b"/>
                <a:pathLst>
                  <a:path w="7830" h="14492" extrusionOk="0">
                    <a:moveTo>
                      <a:pt x="5725" y="0"/>
                    </a:moveTo>
                    <a:cubicBezTo>
                      <a:pt x="5524" y="0"/>
                      <a:pt x="5329" y="45"/>
                      <a:pt x="5161" y="142"/>
                    </a:cubicBezTo>
                    <a:cubicBezTo>
                      <a:pt x="4799" y="280"/>
                      <a:pt x="4527" y="595"/>
                      <a:pt x="4389" y="913"/>
                    </a:cubicBezTo>
                    <a:lnTo>
                      <a:pt x="135" y="12181"/>
                    </a:lnTo>
                    <a:cubicBezTo>
                      <a:pt x="1" y="12544"/>
                      <a:pt x="44" y="12953"/>
                      <a:pt x="182" y="13315"/>
                    </a:cubicBezTo>
                    <a:cubicBezTo>
                      <a:pt x="363" y="13630"/>
                      <a:pt x="635" y="13901"/>
                      <a:pt x="997" y="14039"/>
                    </a:cubicBezTo>
                    <a:cubicBezTo>
                      <a:pt x="1359" y="14173"/>
                      <a:pt x="1674" y="14311"/>
                      <a:pt x="2036" y="14401"/>
                    </a:cubicBezTo>
                    <a:cubicBezTo>
                      <a:pt x="2173" y="14445"/>
                      <a:pt x="2354" y="14492"/>
                      <a:pt x="2488" y="14492"/>
                    </a:cubicBezTo>
                    <a:cubicBezTo>
                      <a:pt x="2717" y="14492"/>
                      <a:pt x="2941" y="14445"/>
                      <a:pt x="3122" y="14354"/>
                    </a:cubicBezTo>
                    <a:cubicBezTo>
                      <a:pt x="3484" y="14173"/>
                      <a:pt x="3712" y="13858"/>
                      <a:pt x="3846" y="13539"/>
                    </a:cubicBezTo>
                    <a:lnTo>
                      <a:pt x="7695" y="2090"/>
                    </a:lnTo>
                    <a:cubicBezTo>
                      <a:pt x="7829" y="1728"/>
                      <a:pt x="7786" y="1366"/>
                      <a:pt x="7605" y="1004"/>
                    </a:cubicBezTo>
                    <a:cubicBezTo>
                      <a:pt x="7467" y="685"/>
                      <a:pt x="7152" y="414"/>
                      <a:pt x="6790" y="280"/>
                    </a:cubicBezTo>
                    <a:cubicBezTo>
                      <a:pt x="6609" y="233"/>
                      <a:pt x="6428" y="189"/>
                      <a:pt x="6247" y="99"/>
                    </a:cubicBezTo>
                    <a:cubicBezTo>
                      <a:pt x="6078" y="35"/>
                      <a:pt x="5899" y="0"/>
                      <a:pt x="5725"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0" name="Google Shape;1070;p32"/>
              <p:cNvSpPr/>
              <p:nvPr/>
            </p:nvSpPr>
            <p:spPr>
              <a:xfrm>
                <a:off x="8521232" y="494162"/>
                <a:ext cx="126878" cy="83592"/>
              </a:xfrm>
              <a:custGeom>
                <a:avLst/>
                <a:gdLst/>
                <a:ahLst/>
                <a:cxnLst/>
                <a:rect l="l" t="t" r="r" b="b"/>
                <a:pathLst>
                  <a:path w="14260" h="9395" extrusionOk="0">
                    <a:moveTo>
                      <a:pt x="12280" y="0"/>
                    </a:moveTo>
                    <a:cubicBezTo>
                      <a:pt x="12060" y="0"/>
                      <a:pt x="11839" y="52"/>
                      <a:pt x="11634" y="161"/>
                    </a:cubicBezTo>
                    <a:lnTo>
                      <a:pt x="996" y="5773"/>
                    </a:lnTo>
                    <a:cubicBezTo>
                      <a:pt x="272" y="6136"/>
                      <a:pt x="0" y="6994"/>
                      <a:pt x="410" y="7718"/>
                    </a:cubicBezTo>
                    <a:cubicBezTo>
                      <a:pt x="544" y="8036"/>
                      <a:pt x="725" y="8351"/>
                      <a:pt x="906" y="8670"/>
                    </a:cubicBezTo>
                    <a:cubicBezTo>
                      <a:pt x="1177" y="9123"/>
                      <a:pt x="1677" y="9394"/>
                      <a:pt x="2173" y="9394"/>
                    </a:cubicBezTo>
                    <a:cubicBezTo>
                      <a:pt x="2401" y="9394"/>
                      <a:pt x="2626" y="9347"/>
                      <a:pt x="2854" y="9213"/>
                    </a:cubicBezTo>
                    <a:lnTo>
                      <a:pt x="13307" y="3239"/>
                    </a:lnTo>
                    <a:cubicBezTo>
                      <a:pt x="13988" y="2877"/>
                      <a:pt x="14259" y="1972"/>
                      <a:pt x="13850" y="1291"/>
                    </a:cubicBezTo>
                    <a:cubicBezTo>
                      <a:pt x="13760" y="1110"/>
                      <a:pt x="13669" y="929"/>
                      <a:pt x="13535" y="748"/>
                    </a:cubicBezTo>
                    <a:cubicBezTo>
                      <a:pt x="13282" y="275"/>
                      <a:pt x="12786" y="0"/>
                      <a:pt x="12280"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1" name="Google Shape;1071;p32"/>
              <p:cNvSpPr/>
              <p:nvPr/>
            </p:nvSpPr>
            <p:spPr>
              <a:xfrm>
                <a:off x="8609023" y="554239"/>
                <a:ext cx="94661" cy="118942"/>
              </a:xfrm>
              <a:custGeom>
                <a:avLst/>
                <a:gdLst/>
                <a:ahLst/>
                <a:cxnLst/>
                <a:rect l="l" t="t" r="r" b="b"/>
                <a:pathLst>
                  <a:path w="10639" h="13368" extrusionOk="0">
                    <a:moveTo>
                      <a:pt x="8440" y="1"/>
                    </a:moveTo>
                    <a:cubicBezTo>
                      <a:pt x="8359" y="1"/>
                      <a:pt x="8276" y="6"/>
                      <a:pt x="8194" y="17"/>
                    </a:cubicBezTo>
                    <a:cubicBezTo>
                      <a:pt x="7785" y="108"/>
                      <a:pt x="7470" y="289"/>
                      <a:pt x="7242" y="604"/>
                    </a:cubicBezTo>
                    <a:lnTo>
                      <a:pt x="453" y="10518"/>
                    </a:lnTo>
                    <a:cubicBezTo>
                      <a:pt x="0" y="11195"/>
                      <a:pt x="181" y="12057"/>
                      <a:pt x="815" y="12509"/>
                    </a:cubicBezTo>
                    <a:cubicBezTo>
                      <a:pt x="1134" y="12734"/>
                      <a:pt x="1405" y="12915"/>
                      <a:pt x="1720" y="13143"/>
                    </a:cubicBezTo>
                    <a:cubicBezTo>
                      <a:pt x="1992" y="13277"/>
                      <a:pt x="2220" y="13367"/>
                      <a:pt x="2491" y="13367"/>
                    </a:cubicBezTo>
                    <a:cubicBezTo>
                      <a:pt x="2987" y="13367"/>
                      <a:pt x="3440" y="13143"/>
                      <a:pt x="3712" y="12690"/>
                    </a:cubicBezTo>
                    <a:lnTo>
                      <a:pt x="10186" y="2552"/>
                    </a:lnTo>
                    <a:cubicBezTo>
                      <a:pt x="10638" y="1871"/>
                      <a:pt x="10410" y="1013"/>
                      <a:pt x="9777" y="604"/>
                    </a:cubicBezTo>
                    <a:cubicBezTo>
                      <a:pt x="9595" y="470"/>
                      <a:pt x="9414" y="379"/>
                      <a:pt x="9233" y="242"/>
                    </a:cubicBezTo>
                    <a:cubicBezTo>
                      <a:pt x="8990" y="68"/>
                      <a:pt x="8718" y="1"/>
                      <a:pt x="8440"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2" name="Google Shape;1072;p32"/>
              <p:cNvSpPr/>
              <p:nvPr/>
            </p:nvSpPr>
            <p:spPr>
              <a:xfrm>
                <a:off x="8560692" y="527368"/>
                <a:ext cx="109546" cy="103540"/>
              </a:xfrm>
              <a:custGeom>
                <a:avLst/>
                <a:gdLst/>
                <a:ahLst/>
                <a:cxnLst/>
                <a:rect l="l" t="t" r="r" b="b"/>
                <a:pathLst>
                  <a:path w="12312" h="11637" extrusionOk="0">
                    <a:moveTo>
                      <a:pt x="10447" y="0"/>
                    </a:moveTo>
                    <a:cubicBezTo>
                      <a:pt x="10113" y="0"/>
                      <a:pt x="9776" y="116"/>
                      <a:pt x="9506" y="365"/>
                    </a:cubicBezTo>
                    <a:lnTo>
                      <a:pt x="501" y="8378"/>
                    </a:lnTo>
                    <a:cubicBezTo>
                      <a:pt x="229" y="8602"/>
                      <a:pt x="48" y="8965"/>
                      <a:pt x="48" y="9374"/>
                    </a:cubicBezTo>
                    <a:cubicBezTo>
                      <a:pt x="1" y="9736"/>
                      <a:pt x="139" y="10098"/>
                      <a:pt x="410" y="10369"/>
                    </a:cubicBezTo>
                    <a:cubicBezTo>
                      <a:pt x="635" y="10641"/>
                      <a:pt x="906" y="10956"/>
                      <a:pt x="1178" y="11228"/>
                    </a:cubicBezTo>
                    <a:cubicBezTo>
                      <a:pt x="1406" y="11499"/>
                      <a:pt x="1768" y="11637"/>
                      <a:pt x="2173" y="11637"/>
                    </a:cubicBezTo>
                    <a:cubicBezTo>
                      <a:pt x="2536" y="11637"/>
                      <a:pt x="2898" y="11499"/>
                      <a:pt x="3169" y="11275"/>
                    </a:cubicBezTo>
                    <a:lnTo>
                      <a:pt x="11859" y="2947"/>
                    </a:lnTo>
                    <a:cubicBezTo>
                      <a:pt x="12178" y="2675"/>
                      <a:pt x="12312" y="2313"/>
                      <a:pt x="12312" y="1951"/>
                    </a:cubicBezTo>
                    <a:cubicBezTo>
                      <a:pt x="12312" y="1542"/>
                      <a:pt x="12178" y="1180"/>
                      <a:pt x="11906" y="908"/>
                    </a:cubicBezTo>
                    <a:cubicBezTo>
                      <a:pt x="11769" y="774"/>
                      <a:pt x="11635" y="637"/>
                      <a:pt x="11497" y="455"/>
                    </a:cubicBezTo>
                    <a:cubicBezTo>
                      <a:pt x="11229" y="161"/>
                      <a:pt x="10840" y="0"/>
                      <a:pt x="1044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3" name="Google Shape;1073;p32"/>
              <p:cNvSpPr/>
              <p:nvPr/>
            </p:nvSpPr>
            <p:spPr>
              <a:xfrm>
                <a:off x="8491434" y="416236"/>
                <a:ext cx="132902" cy="34647"/>
              </a:xfrm>
              <a:custGeom>
                <a:avLst/>
                <a:gdLst/>
                <a:ahLst/>
                <a:cxnLst/>
                <a:rect l="l" t="t" r="r" b="b"/>
                <a:pathLst>
                  <a:path w="14937" h="3894" extrusionOk="0">
                    <a:moveTo>
                      <a:pt x="1448" y="1"/>
                    </a:moveTo>
                    <a:cubicBezTo>
                      <a:pt x="681" y="1"/>
                      <a:pt x="0" y="635"/>
                      <a:pt x="0" y="1406"/>
                    </a:cubicBezTo>
                    <a:cubicBezTo>
                      <a:pt x="0" y="1768"/>
                      <a:pt x="47" y="2173"/>
                      <a:pt x="47" y="2536"/>
                    </a:cubicBezTo>
                    <a:cubicBezTo>
                      <a:pt x="47" y="3307"/>
                      <a:pt x="681" y="3893"/>
                      <a:pt x="1448" y="3893"/>
                    </a:cubicBezTo>
                    <a:lnTo>
                      <a:pt x="1496" y="3893"/>
                    </a:lnTo>
                    <a:lnTo>
                      <a:pt x="13535" y="3488"/>
                    </a:lnTo>
                    <a:cubicBezTo>
                      <a:pt x="14350" y="3488"/>
                      <a:pt x="14936" y="2807"/>
                      <a:pt x="14936" y="2039"/>
                    </a:cubicBezTo>
                    <a:cubicBezTo>
                      <a:pt x="14936" y="1811"/>
                      <a:pt x="14893" y="1630"/>
                      <a:pt x="14893" y="1406"/>
                    </a:cubicBezTo>
                    <a:cubicBezTo>
                      <a:pt x="14893" y="635"/>
                      <a:pt x="14259" y="1"/>
                      <a:pt x="1348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4" name="Google Shape;1074;p32"/>
              <p:cNvSpPr/>
              <p:nvPr/>
            </p:nvSpPr>
            <p:spPr>
              <a:xfrm>
                <a:off x="8499095" y="456196"/>
                <a:ext cx="132902" cy="60343"/>
              </a:xfrm>
              <a:custGeom>
                <a:avLst/>
                <a:gdLst/>
                <a:ahLst/>
                <a:cxnLst/>
                <a:rect l="l" t="t" r="r" b="b"/>
                <a:pathLst>
                  <a:path w="14937" h="6782" extrusionOk="0">
                    <a:moveTo>
                      <a:pt x="13127" y="0"/>
                    </a:moveTo>
                    <a:cubicBezTo>
                      <a:pt x="13024" y="0"/>
                      <a:pt x="12917" y="12"/>
                      <a:pt x="12808" y="36"/>
                    </a:cubicBezTo>
                    <a:lnTo>
                      <a:pt x="1131" y="2933"/>
                    </a:lnTo>
                    <a:cubicBezTo>
                      <a:pt x="769" y="3023"/>
                      <a:pt x="454" y="3251"/>
                      <a:pt x="272" y="3613"/>
                    </a:cubicBezTo>
                    <a:cubicBezTo>
                      <a:pt x="44" y="3928"/>
                      <a:pt x="1" y="4290"/>
                      <a:pt x="91" y="4653"/>
                    </a:cubicBezTo>
                    <a:lnTo>
                      <a:pt x="363" y="5739"/>
                    </a:lnTo>
                    <a:cubicBezTo>
                      <a:pt x="497" y="6101"/>
                      <a:pt x="725" y="6420"/>
                      <a:pt x="1040" y="6601"/>
                    </a:cubicBezTo>
                    <a:cubicBezTo>
                      <a:pt x="1268" y="6735"/>
                      <a:pt x="1493" y="6782"/>
                      <a:pt x="1764" y="6782"/>
                    </a:cubicBezTo>
                    <a:cubicBezTo>
                      <a:pt x="1902" y="6782"/>
                      <a:pt x="2036" y="6782"/>
                      <a:pt x="2126" y="6735"/>
                    </a:cubicBezTo>
                    <a:lnTo>
                      <a:pt x="13713" y="3432"/>
                    </a:lnTo>
                    <a:cubicBezTo>
                      <a:pt x="14484" y="3251"/>
                      <a:pt x="14937" y="2437"/>
                      <a:pt x="14709" y="1665"/>
                    </a:cubicBezTo>
                    <a:lnTo>
                      <a:pt x="14575" y="1122"/>
                    </a:lnTo>
                    <a:cubicBezTo>
                      <a:pt x="14484" y="717"/>
                      <a:pt x="14213" y="398"/>
                      <a:pt x="13894" y="217"/>
                    </a:cubicBezTo>
                    <a:cubicBezTo>
                      <a:pt x="13664" y="84"/>
                      <a:pt x="13408" y="0"/>
                      <a:pt x="1312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5" name="Google Shape;1075;p32"/>
              <p:cNvSpPr/>
              <p:nvPr/>
            </p:nvSpPr>
            <p:spPr>
              <a:xfrm>
                <a:off x="8786206" y="581581"/>
                <a:ext cx="49951" cy="132288"/>
              </a:xfrm>
              <a:custGeom>
                <a:avLst/>
                <a:gdLst/>
                <a:ahLst/>
                <a:cxnLst/>
                <a:rect l="l" t="t" r="r" b="b"/>
                <a:pathLst>
                  <a:path w="5614" h="14868" extrusionOk="0">
                    <a:moveTo>
                      <a:pt x="2188" y="1"/>
                    </a:moveTo>
                    <a:cubicBezTo>
                      <a:pt x="2109" y="1"/>
                      <a:pt x="2029" y="7"/>
                      <a:pt x="1949" y="22"/>
                    </a:cubicBezTo>
                    <a:cubicBezTo>
                      <a:pt x="1768" y="22"/>
                      <a:pt x="1540" y="65"/>
                      <a:pt x="1359" y="65"/>
                    </a:cubicBezTo>
                    <a:cubicBezTo>
                      <a:pt x="591" y="203"/>
                      <a:pt x="1" y="880"/>
                      <a:pt x="91" y="1695"/>
                    </a:cubicBezTo>
                    <a:lnTo>
                      <a:pt x="1587" y="13644"/>
                    </a:lnTo>
                    <a:cubicBezTo>
                      <a:pt x="1630" y="14006"/>
                      <a:pt x="1858" y="14324"/>
                      <a:pt x="2130" y="14596"/>
                    </a:cubicBezTo>
                    <a:cubicBezTo>
                      <a:pt x="2402" y="14777"/>
                      <a:pt x="2717" y="14867"/>
                      <a:pt x="3035" y="14867"/>
                    </a:cubicBezTo>
                    <a:lnTo>
                      <a:pt x="3216" y="14867"/>
                    </a:lnTo>
                    <a:cubicBezTo>
                      <a:pt x="3578" y="14820"/>
                      <a:pt x="3940" y="14777"/>
                      <a:pt x="4302" y="14686"/>
                    </a:cubicBezTo>
                    <a:cubicBezTo>
                      <a:pt x="5070" y="14596"/>
                      <a:pt x="5613" y="13825"/>
                      <a:pt x="5479" y="13057"/>
                    </a:cubicBezTo>
                    <a:lnTo>
                      <a:pt x="3578" y="1199"/>
                    </a:lnTo>
                    <a:cubicBezTo>
                      <a:pt x="3455" y="508"/>
                      <a:pt x="2862" y="1"/>
                      <a:pt x="218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6" name="Google Shape;1076;p32"/>
              <p:cNvSpPr/>
              <p:nvPr/>
            </p:nvSpPr>
            <p:spPr>
              <a:xfrm>
                <a:off x="8890911" y="521727"/>
                <a:ext cx="113577" cy="100711"/>
              </a:xfrm>
              <a:custGeom>
                <a:avLst/>
                <a:gdLst/>
                <a:ahLst/>
                <a:cxnLst/>
                <a:rect l="l" t="t" r="r" b="b"/>
                <a:pathLst>
                  <a:path w="12765" h="11319" extrusionOk="0">
                    <a:moveTo>
                      <a:pt x="2000" y="1"/>
                    </a:moveTo>
                    <a:cubicBezTo>
                      <a:pt x="1591" y="1"/>
                      <a:pt x="1190" y="186"/>
                      <a:pt x="906" y="546"/>
                    </a:cubicBezTo>
                    <a:cubicBezTo>
                      <a:pt x="772" y="684"/>
                      <a:pt x="634" y="865"/>
                      <a:pt x="500" y="999"/>
                    </a:cubicBezTo>
                    <a:cubicBezTo>
                      <a:pt x="1" y="1589"/>
                      <a:pt x="48" y="2494"/>
                      <a:pt x="634" y="2990"/>
                    </a:cubicBezTo>
                    <a:lnTo>
                      <a:pt x="9686" y="10956"/>
                    </a:lnTo>
                    <a:cubicBezTo>
                      <a:pt x="9958" y="11184"/>
                      <a:pt x="10277" y="11318"/>
                      <a:pt x="10639" y="11318"/>
                    </a:cubicBezTo>
                    <a:lnTo>
                      <a:pt x="10729" y="11318"/>
                    </a:lnTo>
                    <a:cubicBezTo>
                      <a:pt x="11091" y="11275"/>
                      <a:pt x="11453" y="11094"/>
                      <a:pt x="11678" y="10822"/>
                    </a:cubicBezTo>
                    <a:cubicBezTo>
                      <a:pt x="11949" y="10551"/>
                      <a:pt x="12178" y="10232"/>
                      <a:pt x="12402" y="9961"/>
                    </a:cubicBezTo>
                    <a:cubicBezTo>
                      <a:pt x="12674" y="9646"/>
                      <a:pt x="12764" y="9283"/>
                      <a:pt x="12721" y="8921"/>
                    </a:cubicBezTo>
                    <a:cubicBezTo>
                      <a:pt x="12674" y="8559"/>
                      <a:pt x="12493" y="8197"/>
                      <a:pt x="12221" y="7969"/>
                    </a:cubicBezTo>
                    <a:lnTo>
                      <a:pt x="2897" y="322"/>
                    </a:lnTo>
                    <a:cubicBezTo>
                      <a:pt x="2624" y="107"/>
                      <a:pt x="2310" y="1"/>
                      <a:pt x="2000"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7" name="Google Shape;1077;p32"/>
              <p:cNvSpPr/>
              <p:nvPr/>
            </p:nvSpPr>
            <p:spPr>
              <a:xfrm>
                <a:off x="8861532" y="549843"/>
                <a:ext cx="95435" cy="116504"/>
              </a:xfrm>
              <a:custGeom>
                <a:avLst/>
                <a:gdLst/>
                <a:ahLst/>
                <a:cxnLst/>
                <a:rect l="l" t="t" r="r" b="b"/>
                <a:pathLst>
                  <a:path w="10726" h="13094" extrusionOk="0">
                    <a:moveTo>
                      <a:pt x="2037" y="1"/>
                    </a:moveTo>
                    <a:cubicBezTo>
                      <a:pt x="1725" y="1"/>
                      <a:pt x="1397" y="95"/>
                      <a:pt x="1130" y="283"/>
                    </a:cubicBezTo>
                    <a:cubicBezTo>
                      <a:pt x="996" y="421"/>
                      <a:pt x="815" y="555"/>
                      <a:pt x="678" y="645"/>
                    </a:cubicBezTo>
                    <a:cubicBezTo>
                      <a:pt x="363" y="873"/>
                      <a:pt x="134" y="1188"/>
                      <a:pt x="91" y="1597"/>
                    </a:cubicBezTo>
                    <a:cubicBezTo>
                      <a:pt x="0" y="1959"/>
                      <a:pt x="91" y="2322"/>
                      <a:pt x="315" y="2637"/>
                    </a:cubicBezTo>
                    <a:lnTo>
                      <a:pt x="7195" y="12503"/>
                    </a:lnTo>
                    <a:cubicBezTo>
                      <a:pt x="7423" y="12822"/>
                      <a:pt x="7785" y="13047"/>
                      <a:pt x="8147" y="13094"/>
                    </a:cubicBezTo>
                    <a:lnTo>
                      <a:pt x="8372" y="13094"/>
                    </a:lnTo>
                    <a:cubicBezTo>
                      <a:pt x="8691" y="13094"/>
                      <a:pt x="8962" y="13047"/>
                      <a:pt x="9187" y="12866"/>
                    </a:cubicBezTo>
                    <a:cubicBezTo>
                      <a:pt x="9505" y="12641"/>
                      <a:pt x="9820" y="12413"/>
                      <a:pt x="10092" y="12188"/>
                    </a:cubicBezTo>
                    <a:cubicBezTo>
                      <a:pt x="10410" y="11960"/>
                      <a:pt x="10591" y="11645"/>
                      <a:pt x="10682" y="11283"/>
                    </a:cubicBezTo>
                    <a:cubicBezTo>
                      <a:pt x="10725" y="10874"/>
                      <a:pt x="10635" y="10512"/>
                      <a:pt x="10410" y="10197"/>
                    </a:cubicBezTo>
                    <a:lnTo>
                      <a:pt x="3169" y="602"/>
                    </a:lnTo>
                    <a:cubicBezTo>
                      <a:pt x="2941" y="283"/>
                      <a:pt x="2579" y="102"/>
                      <a:pt x="2216" y="11"/>
                    </a:cubicBezTo>
                    <a:cubicBezTo>
                      <a:pt x="2158" y="4"/>
                      <a:pt x="2098" y="1"/>
                      <a:pt x="2037"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8" name="Google Shape;1078;p32"/>
              <p:cNvSpPr/>
              <p:nvPr/>
            </p:nvSpPr>
            <p:spPr>
              <a:xfrm>
                <a:off x="8826093" y="570264"/>
                <a:ext cx="74490" cy="127492"/>
              </a:xfrm>
              <a:custGeom>
                <a:avLst/>
                <a:gdLst/>
                <a:ahLst/>
                <a:cxnLst/>
                <a:rect l="l" t="t" r="r" b="b"/>
                <a:pathLst>
                  <a:path w="8372" h="14329" extrusionOk="0">
                    <a:moveTo>
                      <a:pt x="2046" y="1"/>
                    </a:moveTo>
                    <a:cubicBezTo>
                      <a:pt x="1861" y="1"/>
                      <a:pt x="1672" y="38"/>
                      <a:pt x="1492" y="117"/>
                    </a:cubicBezTo>
                    <a:cubicBezTo>
                      <a:pt x="1311" y="208"/>
                      <a:pt x="1130" y="251"/>
                      <a:pt x="949" y="342"/>
                    </a:cubicBezTo>
                    <a:cubicBezTo>
                      <a:pt x="587" y="479"/>
                      <a:pt x="316" y="751"/>
                      <a:pt x="135" y="1066"/>
                    </a:cubicBezTo>
                    <a:cubicBezTo>
                      <a:pt x="1" y="1428"/>
                      <a:pt x="1" y="1837"/>
                      <a:pt x="135" y="2199"/>
                    </a:cubicBezTo>
                    <a:lnTo>
                      <a:pt x="4436" y="13424"/>
                    </a:lnTo>
                    <a:cubicBezTo>
                      <a:pt x="4570" y="13786"/>
                      <a:pt x="4842" y="14057"/>
                      <a:pt x="5204" y="14191"/>
                    </a:cubicBezTo>
                    <a:cubicBezTo>
                      <a:pt x="5385" y="14282"/>
                      <a:pt x="5566" y="14329"/>
                      <a:pt x="5794" y="14329"/>
                    </a:cubicBezTo>
                    <a:cubicBezTo>
                      <a:pt x="5928" y="14329"/>
                      <a:pt x="6109" y="14282"/>
                      <a:pt x="6290" y="14238"/>
                    </a:cubicBezTo>
                    <a:cubicBezTo>
                      <a:pt x="6652" y="14101"/>
                      <a:pt x="6971" y="13967"/>
                      <a:pt x="7333" y="13829"/>
                    </a:cubicBezTo>
                    <a:cubicBezTo>
                      <a:pt x="8057" y="13514"/>
                      <a:pt x="8372" y="12653"/>
                      <a:pt x="8100" y="11928"/>
                    </a:cubicBezTo>
                    <a:lnTo>
                      <a:pt x="3350" y="885"/>
                    </a:lnTo>
                    <a:cubicBezTo>
                      <a:pt x="3146" y="341"/>
                      <a:pt x="2608" y="1"/>
                      <a:pt x="2046"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9" name="Google Shape;1079;p32"/>
              <p:cNvSpPr/>
              <p:nvPr/>
            </p:nvSpPr>
            <p:spPr>
              <a:xfrm>
                <a:off x="8733471" y="582471"/>
                <a:ext cx="44310" cy="132591"/>
              </a:xfrm>
              <a:custGeom>
                <a:avLst/>
                <a:gdLst/>
                <a:ahLst/>
                <a:cxnLst/>
                <a:rect l="l" t="t" r="r" b="b"/>
                <a:pathLst>
                  <a:path w="4980" h="14902" extrusionOk="0">
                    <a:moveTo>
                      <a:pt x="2872" y="0"/>
                    </a:moveTo>
                    <a:cubicBezTo>
                      <a:pt x="2547" y="0"/>
                      <a:pt x="2253" y="95"/>
                      <a:pt x="1992" y="284"/>
                    </a:cubicBezTo>
                    <a:cubicBezTo>
                      <a:pt x="1720" y="556"/>
                      <a:pt x="1539" y="871"/>
                      <a:pt x="1492" y="1233"/>
                    </a:cubicBezTo>
                    <a:lnTo>
                      <a:pt x="91" y="13229"/>
                    </a:lnTo>
                    <a:cubicBezTo>
                      <a:pt x="1" y="13996"/>
                      <a:pt x="544" y="14720"/>
                      <a:pt x="1311" y="14811"/>
                    </a:cubicBezTo>
                    <a:cubicBezTo>
                      <a:pt x="1720" y="14858"/>
                      <a:pt x="2083" y="14858"/>
                      <a:pt x="2445" y="14901"/>
                    </a:cubicBezTo>
                    <a:lnTo>
                      <a:pt x="2579" y="14901"/>
                    </a:lnTo>
                    <a:cubicBezTo>
                      <a:pt x="2897" y="14901"/>
                      <a:pt x="3212" y="14811"/>
                      <a:pt x="3484" y="14586"/>
                    </a:cubicBezTo>
                    <a:cubicBezTo>
                      <a:pt x="3755" y="14315"/>
                      <a:pt x="3936" y="13996"/>
                      <a:pt x="3984" y="13591"/>
                    </a:cubicBezTo>
                    <a:lnTo>
                      <a:pt x="4979" y="1595"/>
                    </a:lnTo>
                    <a:cubicBezTo>
                      <a:pt x="4979" y="1233"/>
                      <a:pt x="4889" y="871"/>
                      <a:pt x="4617" y="556"/>
                    </a:cubicBezTo>
                    <a:cubicBezTo>
                      <a:pt x="4389" y="284"/>
                      <a:pt x="4027" y="103"/>
                      <a:pt x="3665" y="56"/>
                    </a:cubicBezTo>
                    <a:cubicBezTo>
                      <a:pt x="3484" y="56"/>
                      <a:pt x="3259" y="12"/>
                      <a:pt x="3078" y="12"/>
                    </a:cubicBezTo>
                    <a:cubicBezTo>
                      <a:pt x="3008" y="4"/>
                      <a:pt x="2940" y="0"/>
                      <a:pt x="2872"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0" name="Google Shape;1080;p32"/>
              <p:cNvSpPr/>
              <p:nvPr/>
            </p:nvSpPr>
            <p:spPr>
              <a:xfrm>
                <a:off x="8914685" y="487604"/>
                <a:ext cx="125241" cy="79677"/>
              </a:xfrm>
              <a:custGeom>
                <a:avLst/>
                <a:gdLst/>
                <a:ahLst/>
                <a:cxnLst/>
                <a:rect l="l" t="t" r="r" b="b"/>
                <a:pathLst>
                  <a:path w="14076" h="8955" extrusionOk="0">
                    <a:moveTo>
                      <a:pt x="1723" y="1"/>
                    </a:moveTo>
                    <a:cubicBezTo>
                      <a:pt x="1572" y="1"/>
                      <a:pt x="1420" y="26"/>
                      <a:pt x="1268" y="83"/>
                    </a:cubicBezTo>
                    <a:cubicBezTo>
                      <a:pt x="906" y="217"/>
                      <a:pt x="635" y="489"/>
                      <a:pt x="453" y="851"/>
                    </a:cubicBezTo>
                    <a:cubicBezTo>
                      <a:pt x="363" y="1032"/>
                      <a:pt x="272" y="1170"/>
                      <a:pt x="182" y="1351"/>
                    </a:cubicBezTo>
                    <a:cubicBezTo>
                      <a:pt x="1" y="1713"/>
                      <a:pt x="1" y="2075"/>
                      <a:pt x="91" y="2437"/>
                    </a:cubicBezTo>
                    <a:cubicBezTo>
                      <a:pt x="225" y="2799"/>
                      <a:pt x="453" y="3114"/>
                      <a:pt x="816" y="3295"/>
                    </a:cubicBezTo>
                    <a:lnTo>
                      <a:pt x="11497" y="8817"/>
                    </a:lnTo>
                    <a:cubicBezTo>
                      <a:pt x="11722" y="8907"/>
                      <a:pt x="11950" y="8954"/>
                      <a:pt x="12131" y="8954"/>
                    </a:cubicBezTo>
                    <a:cubicBezTo>
                      <a:pt x="12674" y="8954"/>
                      <a:pt x="13170" y="8683"/>
                      <a:pt x="13398" y="8183"/>
                    </a:cubicBezTo>
                    <a:cubicBezTo>
                      <a:pt x="13579" y="7868"/>
                      <a:pt x="13760" y="7550"/>
                      <a:pt x="13894" y="7188"/>
                    </a:cubicBezTo>
                    <a:cubicBezTo>
                      <a:pt x="14075" y="6873"/>
                      <a:pt x="14075" y="6463"/>
                      <a:pt x="13985" y="6101"/>
                    </a:cubicBezTo>
                    <a:cubicBezTo>
                      <a:pt x="13851" y="5739"/>
                      <a:pt x="13579" y="5468"/>
                      <a:pt x="13217" y="5287"/>
                    </a:cubicBezTo>
                    <a:lnTo>
                      <a:pt x="2354" y="127"/>
                    </a:lnTo>
                    <a:cubicBezTo>
                      <a:pt x="2144" y="49"/>
                      <a:pt x="1934" y="1"/>
                      <a:pt x="172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1" name="Google Shape;1081;p32"/>
              <p:cNvSpPr/>
              <p:nvPr/>
            </p:nvSpPr>
            <p:spPr>
              <a:xfrm>
                <a:off x="8606220" y="256381"/>
                <a:ext cx="345107" cy="345107"/>
              </a:xfrm>
              <a:custGeom>
                <a:avLst/>
                <a:gdLst/>
                <a:ahLst/>
                <a:cxnLst/>
                <a:rect l="l" t="t" r="r" b="b"/>
                <a:pathLst>
                  <a:path w="38787" h="38787" extrusionOk="0">
                    <a:moveTo>
                      <a:pt x="19415" y="0"/>
                    </a:moveTo>
                    <a:cubicBezTo>
                      <a:pt x="8690" y="0"/>
                      <a:pt x="0" y="8690"/>
                      <a:pt x="0" y="19372"/>
                    </a:cubicBezTo>
                    <a:cubicBezTo>
                      <a:pt x="0" y="30097"/>
                      <a:pt x="8690" y="38787"/>
                      <a:pt x="19415" y="38787"/>
                    </a:cubicBezTo>
                    <a:cubicBezTo>
                      <a:pt x="30097" y="38787"/>
                      <a:pt x="38787" y="30097"/>
                      <a:pt x="38787" y="19372"/>
                    </a:cubicBezTo>
                    <a:cubicBezTo>
                      <a:pt x="38787" y="8690"/>
                      <a:pt x="30097" y="0"/>
                      <a:pt x="19415"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dk2"/>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713225" y="445025"/>
            <a:ext cx="7717500" cy="572700"/>
          </a:xfrm>
          <a:prstGeom prst="rect">
            <a:avLst/>
          </a:prstGeom>
          <a:noFill/>
          <a:ln>
            <a:noFill/>
          </a:ln>
        </p:spPr>
        <p:txBody>
          <a:bodyPr spcFirstLastPara="1" wrap="square" lIns="91425" tIns="91425" rIns="91425" bIns="91425" anchor="t" anchorCtr="0">
            <a:noAutofit/>
          </a:bodyPr>
          <a:lstStyle>
            <a:lvl1pPr lvl="0" algn="ctr" rtl="0">
              <a:spcBef>
                <a:spcPts val="0"/>
              </a:spcBef>
              <a:spcAft>
                <a:spcPts val="0"/>
              </a:spcAft>
              <a:buClr>
                <a:schemeClr val="dk1"/>
              </a:buClr>
              <a:buSzPts val="3200"/>
              <a:buFont typeface="Lexend Deca SemiBold"/>
              <a:buNone/>
              <a:defRPr sz="3200">
                <a:solidFill>
                  <a:schemeClr val="dk1"/>
                </a:solidFill>
                <a:latin typeface="Lexend Deca SemiBold"/>
                <a:ea typeface="Lexend Deca SemiBold"/>
                <a:cs typeface="Lexend Deca SemiBold"/>
                <a:sym typeface="Lexend Deca SemiBold"/>
              </a:defRPr>
            </a:lvl1pPr>
            <a:lvl2pPr lvl="1" algn="ctr" rtl="0">
              <a:spcBef>
                <a:spcPts val="0"/>
              </a:spcBef>
              <a:spcAft>
                <a:spcPts val="0"/>
              </a:spcAft>
              <a:buClr>
                <a:schemeClr val="dk1"/>
              </a:buClr>
              <a:buSzPts val="3200"/>
              <a:buFont typeface="Lexend Deca SemiBold"/>
              <a:buNone/>
              <a:defRPr sz="3200">
                <a:solidFill>
                  <a:schemeClr val="dk1"/>
                </a:solidFill>
                <a:latin typeface="Lexend Deca SemiBold"/>
                <a:ea typeface="Lexend Deca SemiBold"/>
                <a:cs typeface="Lexend Deca SemiBold"/>
                <a:sym typeface="Lexend Deca SemiBold"/>
              </a:defRPr>
            </a:lvl2pPr>
            <a:lvl3pPr lvl="2" algn="ctr" rtl="0">
              <a:spcBef>
                <a:spcPts val="0"/>
              </a:spcBef>
              <a:spcAft>
                <a:spcPts val="0"/>
              </a:spcAft>
              <a:buClr>
                <a:schemeClr val="dk1"/>
              </a:buClr>
              <a:buSzPts val="3200"/>
              <a:buFont typeface="Lexend Deca SemiBold"/>
              <a:buNone/>
              <a:defRPr sz="3200">
                <a:solidFill>
                  <a:schemeClr val="dk1"/>
                </a:solidFill>
                <a:latin typeface="Lexend Deca SemiBold"/>
                <a:ea typeface="Lexend Deca SemiBold"/>
                <a:cs typeface="Lexend Deca SemiBold"/>
                <a:sym typeface="Lexend Deca SemiBold"/>
              </a:defRPr>
            </a:lvl3pPr>
            <a:lvl4pPr lvl="3" algn="ctr" rtl="0">
              <a:spcBef>
                <a:spcPts val="0"/>
              </a:spcBef>
              <a:spcAft>
                <a:spcPts val="0"/>
              </a:spcAft>
              <a:buClr>
                <a:schemeClr val="dk1"/>
              </a:buClr>
              <a:buSzPts val="3200"/>
              <a:buFont typeface="Lexend Deca SemiBold"/>
              <a:buNone/>
              <a:defRPr sz="3200">
                <a:solidFill>
                  <a:schemeClr val="dk1"/>
                </a:solidFill>
                <a:latin typeface="Lexend Deca SemiBold"/>
                <a:ea typeface="Lexend Deca SemiBold"/>
                <a:cs typeface="Lexend Deca SemiBold"/>
                <a:sym typeface="Lexend Deca SemiBold"/>
              </a:defRPr>
            </a:lvl4pPr>
            <a:lvl5pPr lvl="4" algn="ctr" rtl="0">
              <a:spcBef>
                <a:spcPts val="0"/>
              </a:spcBef>
              <a:spcAft>
                <a:spcPts val="0"/>
              </a:spcAft>
              <a:buClr>
                <a:schemeClr val="dk1"/>
              </a:buClr>
              <a:buSzPts val="3200"/>
              <a:buFont typeface="Lexend Deca SemiBold"/>
              <a:buNone/>
              <a:defRPr sz="3200">
                <a:solidFill>
                  <a:schemeClr val="dk1"/>
                </a:solidFill>
                <a:latin typeface="Lexend Deca SemiBold"/>
                <a:ea typeface="Lexend Deca SemiBold"/>
                <a:cs typeface="Lexend Deca SemiBold"/>
                <a:sym typeface="Lexend Deca SemiBold"/>
              </a:defRPr>
            </a:lvl5pPr>
            <a:lvl6pPr lvl="5" algn="ctr" rtl="0">
              <a:spcBef>
                <a:spcPts val="0"/>
              </a:spcBef>
              <a:spcAft>
                <a:spcPts val="0"/>
              </a:spcAft>
              <a:buClr>
                <a:schemeClr val="dk1"/>
              </a:buClr>
              <a:buSzPts val="3200"/>
              <a:buFont typeface="Lexend Deca SemiBold"/>
              <a:buNone/>
              <a:defRPr sz="3200">
                <a:solidFill>
                  <a:schemeClr val="dk1"/>
                </a:solidFill>
                <a:latin typeface="Lexend Deca SemiBold"/>
                <a:ea typeface="Lexend Deca SemiBold"/>
                <a:cs typeface="Lexend Deca SemiBold"/>
                <a:sym typeface="Lexend Deca SemiBold"/>
              </a:defRPr>
            </a:lvl6pPr>
            <a:lvl7pPr lvl="6" algn="ctr" rtl="0">
              <a:spcBef>
                <a:spcPts val="0"/>
              </a:spcBef>
              <a:spcAft>
                <a:spcPts val="0"/>
              </a:spcAft>
              <a:buClr>
                <a:schemeClr val="dk1"/>
              </a:buClr>
              <a:buSzPts val="3200"/>
              <a:buFont typeface="Lexend Deca SemiBold"/>
              <a:buNone/>
              <a:defRPr sz="3200">
                <a:solidFill>
                  <a:schemeClr val="dk1"/>
                </a:solidFill>
                <a:latin typeface="Lexend Deca SemiBold"/>
                <a:ea typeface="Lexend Deca SemiBold"/>
                <a:cs typeface="Lexend Deca SemiBold"/>
                <a:sym typeface="Lexend Deca SemiBold"/>
              </a:defRPr>
            </a:lvl7pPr>
            <a:lvl8pPr lvl="7" algn="ctr" rtl="0">
              <a:spcBef>
                <a:spcPts val="0"/>
              </a:spcBef>
              <a:spcAft>
                <a:spcPts val="0"/>
              </a:spcAft>
              <a:buClr>
                <a:schemeClr val="dk1"/>
              </a:buClr>
              <a:buSzPts val="3200"/>
              <a:buFont typeface="Lexend Deca SemiBold"/>
              <a:buNone/>
              <a:defRPr sz="3200">
                <a:solidFill>
                  <a:schemeClr val="dk1"/>
                </a:solidFill>
                <a:latin typeface="Lexend Deca SemiBold"/>
                <a:ea typeface="Lexend Deca SemiBold"/>
                <a:cs typeface="Lexend Deca SemiBold"/>
                <a:sym typeface="Lexend Deca SemiBold"/>
              </a:defRPr>
            </a:lvl8pPr>
            <a:lvl9pPr lvl="8" algn="ctr" rtl="0">
              <a:spcBef>
                <a:spcPts val="0"/>
              </a:spcBef>
              <a:spcAft>
                <a:spcPts val="0"/>
              </a:spcAft>
              <a:buClr>
                <a:schemeClr val="dk1"/>
              </a:buClr>
              <a:buSzPts val="3200"/>
              <a:buFont typeface="Lexend Deca SemiBold"/>
              <a:buNone/>
              <a:defRPr sz="3200">
                <a:solidFill>
                  <a:schemeClr val="dk1"/>
                </a:solidFill>
                <a:latin typeface="Lexend Deca SemiBold"/>
                <a:ea typeface="Lexend Deca SemiBold"/>
                <a:cs typeface="Lexend Deca SemiBold"/>
                <a:sym typeface="Lexend Deca SemiBold"/>
              </a:defRPr>
            </a:lvl9pPr>
          </a:lstStyle>
          <a:p>
            <a:endParaRPr/>
          </a:p>
        </p:txBody>
      </p:sp>
      <p:sp>
        <p:nvSpPr>
          <p:cNvPr id="7" name="Google Shape;7;p1"/>
          <p:cNvSpPr txBox="1">
            <a:spLocks noGrp="1"/>
          </p:cNvSpPr>
          <p:nvPr>
            <p:ph type="body" idx="1"/>
          </p:nvPr>
        </p:nvSpPr>
        <p:spPr>
          <a:xfrm>
            <a:off x="713225" y="1152475"/>
            <a:ext cx="7717500" cy="3416400"/>
          </a:xfrm>
          <a:prstGeom prst="rect">
            <a:avLst/>
          </a:prstGeom>
          <a:noFill/>
          <a:ln>
            <a:noFill/>
          </a:ln>
        </p:spPr>
        <p:txBody>
          <a:bodyPr spcFirstLastPara="1" wrap="square" lIns="91425" tIns="91425" rIns="91425" bIns="91425" anchor="t" anchorCtr="0">
            <a:noAutofit/>
          </a:bodyPr>
          <a:lstStyle>
            <a:lvl1pPr marL="457200" lvl="0" indent="-317500">
              <a:lnSpc>
                <a:spcPct val="100000"/>
              </a:lnSpc>
              <a:spcBef>
                <a:spcPts val="0"/>
              </a:spcBef>
              <a:spcAft>
                <a:spcPts val="0"/>
              </a:spcAft>
              <a:buClr>
                <a:schemeClr val="dk1"/>
              </a:buClr>
              <a:buSzPts val="1400"/>
              <a:buFont typeface="Schibsted Grotesk"/>
              <a:buChar char="●"/>
              <a:defRPr>
                <a:solidFill>
                  <a:schemeClr val="dk1"/>
                </a:solidFill>
                <a:latin typeface="Schibsted Grotesk"/>
                <a:ea typeface="Schibsted Grotesk"/>
                <a:cs typeface="Schibsted Grotesk"/>
                <a:sym typeface="Schibsted Grotesk"/>
              </a:defRPr>
            </a:lvl1pPr>
            <a:lvl2pPr marL="914400" lvl="1" indent="-317500">
              <a:lnSpc>
                <a:spcPct val="100000"/>
              </a:lnSpc>
              <a:spcBef>
                <a:spcPts val="1600"/>
              </a:spcBef>
              <a:spcAft>
                <a:spcPts val="0"/>
              </a:spcAft>
              <a:buClr>
                <a:schemeClr val="dk1"/>
              </a:buClr>
              <a:buSzPts val="1400"/>
              <a:buFont typeface="Schibsted Grotesk"/>
              <a:buChar char="○"/>
              <a:defRPr>
                <a:solidFill>
                  <a:schemeClr val="dk1"/>
                </a:solidFill>
                <a:latin typeface="Schibsted Grotesk"/>
                <a:ea typeface="Schibsted Grotesk"/>
                <a:cs typeface="Schibsted Grotesk"/>
                <a:sym typeface="Schibsted Grotesk"/>
              </a:defRPr>
            </a:lvl2pPr>
            <a:lvl3pPr marL="1371600" lvl="2" indent="-317500">
              <a:lnSpc>
                <a:spcPct val="100000"/>
              </a:lnSpc>
              <a:spcBef>
                <a:spcPts val="1600"/>
              </a:spcBef>
              <a:spcAft>
                <a:spcPts val="0"/>
              </a:spcAft>
              <a:buClr>
                <a:schemeClr val="dk1"/>
              </a:buClr>
              <a:buSzPts val="1400"/>
              <a:buFont typeface="Schibsted Grotesk"/>
              <a:buChar char="■"/>
              <a:defRPr>
                <a:solidFill>
                  <a:schemeClr val="dk1"/>
                </a:solidFill>
                <a:latin typeface="Schibsted Grotesk"/>
                <a:ea typeface="Schibsted Grotesk"/>
                <a:cs typeface="Schibsted Grotesk"/>
                <a:sym typeface="Schibsted Grotesk"/>
              </a:defRPr>
            </a:lvl3pPr>
            <a:lvl4pPr marL="1828800" lvl="3" indent="-317500">
              <a:lnSpc>
                <a:spcPct val="100000"/>
              </a:lnSpc>
              <a:spcBef>
                <a:spcPts val="1600"/>
              </a:spcBef>
              <a:spcAft>
                <a:spcPts val="0"/>
              </a:spcAft>
              <a:buClr>
                <a:schemeClr val="dk1"/>
              </a:buClr>
              <a:buSzPts val="1400"/>
              <a:buFont typeface="Schibsted Grotesk"/>
              <a:buChar char="●"/>
              <a:defRPr>
                <a:solidFill>
                  <a:schemeClr val="dk1"/>
                </a:solidFill>
                <a:latin typeface="Schibsted Grotesk"/>
                <a:ea typeface="Schibsted Grotesk"/>
                <a:cs typeface="Schibsted Grotesk"/>
                <a:sym typeface="Schibsted Grotesk"/>
              </a:defRPr>
            </a:lvl4pPr>
            <a:lvl5pPr marL="2286000" lvl="4" indent="-317500">
              <a:lnSpc>
                <a:spcPct val="100000"/>
              </a:lnSpc>
              <a:spcBef>
                <a:spcPts val="1600"/>
              </a:spcBef>
              <a:spcAft>
                <a:spcPts val="0"/>
              </a:spcAft>
              <a:buClr>
                <a:schemeClr val="dk1"/>
              </a:buClr>
              <a:buSzPts val="1400"/>
              <a:buFont typeface="Schibsted Grotesk"/>
              <a:buChar char="○"/>
              <a:defRPr>
                <a:solidFill>
                  <a:schemeClr val="dk1"/>
                </a:solidFill>
                <a:latin typeface="Schibsted Grotesk"/>
                <a:ea typeface="Schibsted Grotesk"/>
                <a:cs typeface="Schibsted Grotesk"/>
                <a:sym typeface="Schibsted Grotesk"/>
              </a:defRPr>
            </a:lvl5pPr>
            <a:lvl6pPr marL="2743200" lvl="5" indent="-317500">
              <a:lnSpc>
                <a:spcPct val="100000"/>
              </a:lnSpc>
              <a:spcBef>
                <a:spcPts val="1600"/>
              </a:spcBef>
              <a:spcAft>
                <a:spcPts val="0"/>
              </a:spcAft>
              <a:buClr>
                <a:schemeClr val="dk1"/>
              </a:buClr>
              <a:buSzPts val="1400"/>
              <a:buFont typeface="Schibsted Grotesk"/>
              <a:buChar char="■"/>
              <a:defRPr>
                <a:solidFill>
                  <a:schemeClr val="dk1"/>
                </a:solidFill>
                <a:latin typeface="Schibsted Grotesk"/>
                <a:ea typeface="Schibsted Grotesk"/>
                <a:cs typeface="Schibsted Grotesk"/>
                <a:sym typeface="Schibsted Grotesk"/>
              </a:defRPr>
            </a:lvl6pPr>
            <a:lvl7pPr marL="3200400" lvl="6" indent="-317500">
              <a:lnSpc>
                <a:spcPct val="100000"/>
              </a:lnSpc>
              <a:spcBef>
                <a:spcPts val="1600"/>
              </a:spcBef>
              <a:spcAft>
                <a:spcPts val="0"/>
              </a:spcAft>
              <a:buClr>
                <a:schemeClr val="dk1"/>
              </a:buClr>
              <a:buSzPts val="1400"/>
              <a:buFont typeface="Schibsted Grotesk"/>
              <a:buChar char="●"/>
              <a:defRPr>
                <a:solidFill>
                  <a:schemeClr val="dk1"/>
                </a:solidFill>
                <a:latin typeface="Schibsted Grotesk"/>
                <a:ea typeface="Schibsted Grotesk"/>
                <a:cs typeface="Schibsted Grotesk"/>
                <a:sym typeface="Schibsted Grotesk"/>
              </a:defRPr>
            </a:lvl7pPr>
            <a:lvl8pPr marL="3657600" lvl="7" indent="-317500">
              <a:lnSpc>
                <a:spcPct val="100000"/>
              </a:lnSpc>
              <a:spcBef>
                <a:spcPts val="1600"/>
              </a:spcBef>
              <a:spcAft>
                <a:spcPts val="0"/>
              </a:spcAft>
              <a:buClr>
                <a:schemeClr val="dk1"/>
              </a:buClr>
              <a:buSzPts val="1400"/>
              <a:buFont typeface="Schibsted Grotesk"/>
              <a:buChar char="○"/>
              <a:defRPr>
                <a:solidFill>
                  <a:schemeClr val="dk1"/>
                </a:solidFill>
                <a:latin typeface="Schibsted Grotesk"/>
                <a:ea typeface="Schibsted Grotesk"/>
                <a:cs typeface="Schibsted Grotesk"/>
                <a:sym typeface="Schibsted Grotesk"/>
              </a:defRPr>
            </a:lvl8pPr>
            <a:lvl9pPr marL="4114800" lvl="8" indent="-317500">
              <a:lnSpc>
                <a:spcPct val="100000"/>
              </a:lnSpc>
              <a:spcBef>
                <a:spcPts val="1600"/>
              </a:spcBef>
              <a:spcAft>
                <a:spcPts val="1600"/>
              </a:spcAft>
              <a:buClr>
                <a:schemeClr val="dk1"/>
              </a:buClr>
              <a:buSzPts val="1400"/>
              <a:buFont typeface="Schibsted Grotesk"/>
              <a:buChar char="■"/>
              <a:defRPr>
                <a:solidFill>
                  <a:schemeClr val="dk1"/>
                </a:solidFill>
                <a:latin typeface="Schibsted Grotesk"/>
                <a:ea typeface="Schibsted Grotesk"/>
                <a:cs typeface="Schibsted Grotesk"/>
                <a:sym typeface="Schibsted Grotesk"/>
              </a:defRPr>
            </a:lvl9pPr>
          </a:lstStyle>
          <a:p>
            <a:endParaRPr/>
          </a:p>
        </p:txBody>
      </p:sp>
    </p:spTree>
  </p:cSld>
  <p:clrMap bg1="lt1" tx1="dk1" bg2="dk2" tx2="lt2" accent1="accent1" accent2="accent2" accent3="accent3" accent4="accent4" accent5="accent5" accent6="accent6" hlink="hlink" folHlink="folHlink"/>
  <p:sldLayoutIdLst>
    <p:sldLayoutId id="2147483648" r:id="rId1"/>
    <p:sldLayoutId id="2147483654" r:id="rId2"/>
    <p:sldLayoutId id="2147483658" r:id="rId3"/>
    <p:sldLayoutId id="2147483664" r:id="rId4"/>
    <p:sldLayoutId id="2147483677" r:id="rId5"/>
    <p:sldLayoutId id="2147483678" r:id="rId6"/>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chart" Target="../charts/chart1.xml"/></Relationships>
</file>

<file path=ppt/slides/_rels/slide1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image" Target="../media/image10.jpeg"/><Relationship Id="rId5" Type="http://schemas.openxmlformats.org/officeDocument/2006/relationships/image" Target="../media/image9.jpeg"/><Relationship Id="rId4" Type="http://schemas.openxmlformats.org/officeDocument/2006/relationships/image" Target="../media/image8.jpeg"/></Relationships>
</file>

<file path=ppt/slides/_rels/slide1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18.xml"/><Relationship Id="rId1" Type="http://schemas.openxmlformats.org/officeDocument/2006/relationships/slideLayout" Target="../slideLayouts/slideLayout4.xml"/><Relationship Id="rId4" Type="http://schemas.openxmlformats.org/officeDocument/2006/relationships/image" Target="../media/image1.png"/></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image" Target="../media/image3.jpeg"/><Relationship Id="rId4" Type="http://schemas.openxmlformats.org/officeDocument/2006/relationships/image" Target="../media/image2.jpeg"/></Relationships>
</file>

<file path=ppt/slides/_rels/slide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7.jpe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6.jpeg"/><Relationship Id="rId5" Type="http://schemas.openxmlformats.org/officeDocument/2006/relationships/image" Target="../media/image5.emf"/><Relationship Id="rId4" Type="http://schemas.openxmlformats.org/officeDocument/2006/relationships/image" Target="../media/image4.emf"/></Relationships>
</file>

<file path=ppt/slides/_rels/slide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091"/>
        <p:cNvGrpSpPr/>
        <p:nvPr/>
      </p:nvGrpSpPr>
      <p:grpSpPr>
        <a:xfrm>
          <a:off x="0" y="0"/>
          <a:ext cx="0" cy="0"/>
          <a:chOff x="0" y="0"/>
          <a:chExt cx="0" cy="0"/>
        </a:xfrm>
      </p:grpSpPr>
      <p:grpSp>
        <p:nvGrpSpPr>
          <p:cNvPr id="1092" name="Google Shape;1092;p36"/>
          <p:cNvGrpSpPr/>
          <p:nvPr/>
        </p:nvGrpSpPr>
        <p:grpSpPr>
          <a:xfrm>
            <a:off x="6082747" y="2446132"/>
            <a:ext cx="2926080" cy="2686547"/>
            <a:chOff x="5415875" y="1424018"/>
            <a:chExt cx="3328541" cy="3719715"/>
          </a:xfrm>
        </p:grpSpPr>
        <p:sp>
          <p:nvSpPr>
            <p:cNvPr id="1093" name="Google Shape;1093;p36"/>
            <p:cNvSpPr/>
            <p:nvPr/>
          </p:nvSpPr>
          <p:spPr>
            <a:xfrm>
              <a:off x="6555025" y="1424018"/>
              <a:ext cx="731233" cy="719411"/>
            </a:xfrm>
            <a:custGeom>
              <a:avLst/>
              <a:gdLst/>
              <a:ahLst/>
              <a:cxnLst/>
              <a:rect l="l" t="t" r="r" b="b"/>
              <a:pathLst>
                <a:path w="26782" h="26349" extrusionOk="0">
                  <a:moveTo>
                    <a:pt x="19840" y="0"/>
                  </a:moveTo>
                  <a:cubicBezTo>
                    <a:pt x="19338" y="0"/>
                    <a:pt x="18769" y="736"/>
                    <a:pt x="18543" y="1038"/>
                  </a:cubicBezTo>
                  <a:cubicBezTo>
                    <a:pt x="16842" y="3155"/>
                    <a:pt x="16334" y="5868"/>
                    <a:pt x="15646" y="8445"/>
                  </a:cubicBezTo>
                  <a:cubicBezTo>
                    <a:pt x="15042" y="7160"/>
                    <a:pt x="13563" y="3598"/>
                    <a:pt x="12584" y="3598"/>
                  </a:cubicBezTo>
                  <a:cubicBezTo>
                    <a:pt x="12442" y="3598"/>
                    <a:pt x="12310" y="3674"/>
                    <a:pt x="12193" y="3843"/>
                  </a:cubicBezTo>
                  <a:cubicBezTo>
                    <a:pt x="11596" y="4719"/>
                    <a:pt x="13989" y="9321"/>
                    <a:pt x="14449" y="9965"/>
                  </a:cubicBezTo>
                  <a:cubicBezTo>
                    <a:pt x="13658" y="9174"/>
                    <a:pt x="10108" y="6917"/>
                    <a:pt x="8633" y="6917"/>
                  </a:cubicBezTo>
                  <a:cubicBezTo>
                    <a:pt x="8393" y="6917"/>
                    <a:pt x="8208" y="6977"/>
                    <a:pt x="8099" y="7112"/>
                  </a:cubicBezTo>
                  <a:cubicBezTo>
                    <a:pt x="6995" y="8493"/>
                    <a:pt x="11780" y="12494"/>
                    <a:pt x="12517" y="13554"/>
                  </a:cubicBezTo>
                  <a:cubicBezTo>
                    <a:pt x="10873" y="12860"/>
                    <a:pt x="7207" y="11126"/>
                    <a:pt x="5368" y="11126"/>
                  </a:cubicBezTo>
                  <a:cubicBezTo>
                    <a:pt x="4888" y="11126"/>
                    <a:pt x="4532" y="11244"/>
                    <a:pt x="4370" y="11530"/>
                  </a:cubicBezTo>
                  <a:cubicBezTo>
                    <a:pt x="3774" y="12542"/>
                    <a:pt x="9156" y="15715"/>
                    <a:pt x="9940" y="16591"/>
                  </a:cubicBezTo>
                  <a:cubicBezTo>
                    <a:pt x="9504" y="16529"/>
                    <a:pt x="5908" y="15329"/>
                    <a:pt x="3856" y="15329"/>
                  </a:cubicBezTo>
                  <a:cubicBezTo>
                    <a:pt x="2875" y="15329"/>
                    <a:pt x="2247" y="15604"/>
                    <a:pt x="2485" y="16407"/>
                  </a:cubicBezTo>
                  <a:cubicBezTo>
                    <a:pt x="2669" y="17004"/>
                    <a:pt x="7131" y="19396"/>
                    <a:pt x="9708" y="21377"/>
                  </a:cubicBezTo>
                  <a:cubicBezTo>
                    <a:pt x="7224" y="20331"/>
                    <a:pt x="4542" y="19202"/>
                    <a:pt x="2919" y="19202"/>
                  </a:cubicBezTo>
                  <a:cubicBezTo>
                    <a:pt x="2469" y="19202"/>
                    <a:pt x="2101" y="19289"/>
                    <a:pt x="1841" y="19489"/>
                  </a:cubicBezTo>
                  <a:cubicBezTo>
                    <a:pt x="0" y="20869"/>
                    <a:pt x="3173" y="22113"/>
                    <a:pt x="4142" y="22573"/>
                  </a:cubicBezTo>
                  <a:cubicBezTo>
                    <a:pt x="5907" y="23480"/>
                    <a:pt x="13608" y="26349"/>
                    <a:pt x="14459" y="26349"/>
                  </a:cubicBezTo>
                  <a:cubicBezTo>
                    <a:pt x="14472" y="26349"/>
                    <a:pt x="14483" y="26348"/>
                    <a:pt x="14493" y="26347"/>
                  </a:cubicBezTo>
                  <a:cubicBezTo>
                    <a:pt x="17670" y="25102"/>
                    <a:pt x="22868" y="23630"/>
                    <a:pt x="24665" y="22297"/>
                  </a:cubicBezTo>
                  <a:cubicBezTo>
                    <a:pt x="25721" y="21421"/>
                    <a:pt x="26781" y="20273"/>
                    <a:pt x="24849" y="19628"/>
                  </a:cubicBezTo>
                  <a:cubicBezTo>
                    <a:pt x="24498" y="19521"/>
                    <a:pt x="23996" y="19477"/>
                    <a:pt x="23407" y="19477"/>
                  </a:cubicBezTo>
                  <a:cubicBezTo>
                    <a:pt x="21215" y="19477"/>
                    <a:pt x="17814" y="20080"/>
                    <a:pt x="16474" y="20225"/>
                  </a:cubicBezTo>
                  <a:cubicBezTo>
                    <a:pt x="17806" y="19765"/>
                    <a:pt x="25033" y="17512"/>
                    <a:pt x="25813" y="16315"/>
                  </a:cubicBezTo>
                  <a:cubicBezTo>
                    <a:pt x="26397" y="15467"/>
                    <a:pt x="24045" y="15183"/>
                    <a:pt x="21623" y="15183"/>
                  </a:cubicBezTo>
                  <a:cubicBezTo>
                    <a:pt x="19842" y="15183"/>
                    <a:pt x="18023" y="15336"/>
                    <a:pt x="17302" y="15531"/>
                  </a:cubicBezTo>
                  <a:cubicBezTo>
                    <a:pt x="18591" y="14979"/>
                    <a:pt x="20015" y="14703"/>
                    <a:pt x="21352" y="14199"/>
                  </a:cubicBezTo>
                  <a:cubicBezTo>
                    <a:pt x="22132" y="13923"/>
                    <a:pt x="25261" y="13046"/>
                    <a:pt x="25537" y="12082"/>
                  </a:cubicBezTo>
                  <a:cubicBezTo>
                    <a:pt x="25776" y="11321"/>
                    <a:pt x="25076" y="11057"/>
                    <a:pt x="23992" y="11057"/>
                  </a:cubicBezTo>
                  <a:cubicBezTo>
                    <a:pt x="21732" y="11057"/>
                    <a:pt x="17800" y="12201"/>
                    <a:pt x="17210" y="12358"/>
                  </a:cubicBezTo>
                  <a:cubicBezTo>
                    <a:pt x="18407" y="11898"/>
                    <a:pt x="24985" y="9733"/>
                    <a:pt x="24757" y="8353"/>
                  </a:cubicBezTo>
                  <a:cubicBezTo>
                    <a:pt x="24680" y="7758"/>
                    <a:pt x="24182" y="7537"/>
                    <a:pt x="23447" y="7537"/>
                  </a:cubicBezTo>
                  <a:cubicBezTo>
                    <a:pt x="21968" y="7537"/>
                    <a:pt x="19528" y="8429"/>
                    <a:pt x="17622" y="8953"/>
                  </a:cubicBezTo>
                  <a:cubicBezTo>
                    <a:pt x="18359" y="6928"/>
                    <a:pt x="19235" y="4996"/>
                    <a:pt x="19923" y="2879"/>
                  </a:cubicBezTo>
                  <a:cubicBezTo>
                    <a:pt x="20107" y="2327"/>
                    <a:pt x="20707" y="578"/>
                    <a:pt x="20155" y="118"/>
                  </a:cubicBezTo>
                  <a:cubicBezTo>
                    <a:pt x="20056" y="35"/>
                    <a:pt x="19950" y="0"/>
                    <a:pt x="1984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4" name="Google Shape;1094;p36"/>
            <p:cNvSpPr/>
            <p:nvPr/>
          </p:nvSpPr>
          <p:spPr>
            <a:xfrm>
              <a:off x="6739867" y="1555701"/>
              <a:ext cx="396114" cy="574950"/>
            </a:xfrm>
            <a:custGeom>
              <a:avLst/>
              <a:gdLst/>
              <a:ahLst/>
              <a:cxnLst/>
              <a:rect l="l" t="t" r="r" b="b"/>
              <a:pathLst>
                <a:path w="14508" h="21058" extrusionOk="0">
                  <a:moveTo>
                    <a:pt x="10757" y="1"/>
                  </a:moveTo>
                  <a:cubicBezTo>
                    <a:pt x="10629" y="1"/>
                    <a:pt x="10496" y="66"/>
                    <a:pt x="10440" y="217"/>
                  </a:cubicBezTo>
                  <a:cubicBezTo>
                    <a:pt x="9748" y="2702"/>
                    <a:pt x="8920" y="5234"/>
                    <a:pt x="8276" y="7811"/>
                  </a:cubicBezTo>
                  <a:cubicBezTo>
                    <a:pt x="6895" y="7119"/>
                    <a:pt x="5654" y="5878"/>
                    <a:pt x="4502" y="4910"/>
                  </a:cubicBezTo>
                  <a:cubicBezTo>
                    <a:pt x="4442" y="4850"/>
                    <a:pt x="4374" y="4825"/>
                    <a:pt x="4306" y="4825"/>
                  </a:cubicBezTo>
                  <a:cubicBezTo>
                    <a:pt x="4063" y="4825"/>
                    <a:pt x="3836" y="5154"/>
                    <a:pt x="4090" y="5370"/>
                  </a:cubicBezTo>
                  <a:cubicBezTo>
                    <a:pt x="5286" y="6431"/>
                    <a:pt x="6619" y="7719"/>
                    <a:pt x="8091" y="8407"/>
                  </a:cubicBezTo>
                  <a:cubicBezTo>
                    <a:pt x="7815" y="9560"/>
                    <a:pt x="7587" y="10664"/>
                    <a:pt x="7355" y="11813"/>
                  </a:cubicBezTo>
                  <a:cubicBezTo>
                    <a:pt x="6527" y="11536"/>
                    <a:pt x="5747" y="11076"/>
                    <a:pt x="4962" y="10616"/>
                  </a:cubicBezTo>
                  <a:cubicBezTo>
                    <a:pt x="3906" y="10064"/>
                    <a:pt x="2894" y="9468"/>
                    <a:pt x="1973" y="8731"/>
                  </a:cubicBezTo>
                  <a:cubicBezTo>
                    <a:pt x="1913" y="8671"/>
                    <a:pt x="1843" y="8646"/>
                    <a:pt x="1775" y="8646"/>
                  </a:cubicBezTo>
                  <a:cubicBezTo>
                    <a:pt x="1533" y="8646"/>
                    <a:pt x="1307" y="8965"/>
                    <a:pt x="1557" y="9144"/>
                  </a:cubicBezTo>
                  <a:cubicBezTo>
                    <a:pt x="2478" y="9880"/>
                    <a:pt x="3490" y="10480"/>
                    <a:pt x="4458" y="11076"/>
                  </a:cubicBezTo>
                  <a:cubicBezTo>
                    <a:pt x="5378" y="11584"/>
                    <a:pt x="6299" y="12089"/>
                    <a:pt x="7263" y="12457"/>
                  </a:cubicBezTo>
                  <a:cubicBezTo>
                    <a:pt x="7127" y="13241"/>
                    <a:pt x="7035" y="14021"/>
                    <a:pt x="6943" y="14805"/>
                  </a:cubicBezTo>
                  <a:cubicBezTo>
                    <a:pt x="6023" y="14666"/>
                    <a:pt x="5054" y="14297"/>
                    <a:pt x="4134" y="13977"/>
                  </a:cubicBezTo>
                  <a:cubicBezTo>
                    <a:pt x="2938" y="13561"/>
                    <a:pt x="1741" y="13193"/>
                    <a:pt x="593" y="12641"/>
                  </a:cubicBezTo>
                  <a:cubicBezTo>
                    <a:pt x="541" y="12615"/>
                    <a:pt x="491" y="12604"/>
                    <a:pt x="445" y="12604"/>
                  </a:cubicBezTo>
                  <a:cubicBezTo>
                    <a:pt x="160" y="12604"/>
                    <a:pt x="0" y="13029"/>
                    <a:pt x="317" y="13149"/>
                  </a:cubicBezTo>
                  <a:cubicBezTo>
                    <a:pt x="1373" y="13701"/>
                    <a:pt x="2525" y="14069"/>
                    <a:pt x="3630" y="14437"/>
                  </a:cubicBezTo>
                  <a:cubicBezTo>
                    <a:pt x="4686" y="14805"/>
                    <a:pt x="5791" y="15266"/>
                    <a:pt x="6895" y="15450"/>
                  </a:cubicBezTo>
                  <a:cubicBezTo>
                    <a:pt x="6851" y="16738"/>
                    <a:pt x="6851" y="18071"/>
                    <a:pt x="6987" y="19451"/>
                  </a:cubicBezTo>
                  <a:cubicBezTo>
                    <a:pt x="6023" y="19267"/>
                    <a:pt x="5102" y="18947"/>
                    <a:pt x="4182" y="18671"/>
                  </a:cubicBezTo>
                  <a:cubicBezTo>
                    <a:pt x="4144" y="18656"/>
                    <a:pt x="4108" y="18650"/>
                    <a:pt x="4076" y="18650"/>
                  </a:cubicBezTo>
                  <a:cubicBezTo>
                    <a:pt x="3790" y="18650"/>
                    <a:pt x="3712" y="19145"/>
                    <a:pt x="4042" y="19267"/>
                  </a:cubicBezTo>
                  <a:cubicBezTo>
                    <a:pt x="5010" y="19591"/>
                    <a:pt x="6023" y="19911"/>
                    <a:pt x="7035" y="20051"/>
                  </a:cubicBezTo>
                  <a:cubicBezTo>
                    <a:pt x="7079" y="20279"/>
                    <a:pt x="7127" y="20555"/>
                    <a:pt x="7127" y="20787"/>
                  </a:cubicBezTo>
                  <a:cubicBezTo>
                    <a:pt x="7172" y="20966"/>
                    <a:pt x="7335" y="21058"/>
                    <a:pt x="7486" y="21058"/>
                  </a:cubicBezTo>
                  <a:cubicBezTo>
                    <a:pt x="7647" y="21058"/>
                    <a:pt x="7794" y="20954"/>
                    <a:pt x="7771" y="20740"/>
                  </a:cubicBezTo>
                  <a:cubicBezTo>
                    <a:pt x="7631" y="20095"/>
                    <a:pt x="7587" y="19407"/>
                    <a:pt x="7539" y="18763"/>
                  </a:cubicBezTo>
                  <a:cubicBezTo>
                    <a:pt x="9704" y="18347"/>
                    <a:pt x="11913" y="17750"/>
                    <a:pt x="13937" y="17014"/>
                  </a:cubicBezTo>
                  <a:cubicBezTo>
                    <a:pt x="14268" y="16888"/>
                    <a:pt x="14189" y="16394"/>
                    <a:pt x="13870" y="16394"/>
                  </a:cubicBezTo>
                  <a:cubicBezTo>
                    <a:pt x="13834" y="16394"/>
                    <a:pt x="13795" y="16400"/>
                    <a:pt x="13753" y="16414"/>
                  </a:cubicBezTo>
                  <a:cubicBezTo>
                    <a:pt x="11773" y="17150"/>
                    <a:pt x="9612" y="17750"/>
                    <a:pt x="7495" y="18163"/>
                  </a:cubicBezTo>
                  <a:cubicBezTo>
                    <a:pt x="7447" y="16690"/>
                    <a:pt x="7495" y="15266"/>
                    <a:pt x="7679" y="13837"/>
                  </a:cubicBezTo>
                  <a:cubicBezTo>
                    <a:pt x="9888" y="13517"/>
                    <a:pt x="12005" y="13057"/>
                    <a:pt x="14166" y="12505"/>
                  </a:cubicBezTo>
                  <a:cubicBezTo>
                    <a:pt x="14508" y="12419"/>
                    <a:pt x="14373" y="11895"/>
                    <a:pt x="14057" y="11895"/>
                  </a:cubicBezTo>
                  <a:cubicBezTo>
                    <a:pt x="14033" y="11895"/>
                    <a:pt x="14008" y="11898"/>
                    <a:pt x="13981" y="11905"/>
                  </a:cubicBezTo>
                  <a:cubicBezTo>
                    <a:pt x="11913" y="12457"/>
                    <a:pt x="9840" y="12917"/>
                    <a:pt x="7771" y="13193"/>
                  </a:cubicBezTo>
                  <a:cubicBezTo>
                    <a:pt x="7907" y="12044"/>
                    <a:pt x="8139" y="10940"/>
                    <a:pt x="8415" y="9788"/>
                  </a:cubicBezTo>
                  <a:cubicBezTo>
                    <a:pt x="9796" y="9376"/>
                    <a:pt x="11221" y="9144"/>
                    <a:pt x="12601" y="8776"/>
                  </a:cubicBezTo>
                  <a:cubicBezTo>
                    <a:pt x="12932" y="8693"/>
                    <a:pt x="12817" y="8203"/>
                    <a:pt x="12523" y="8203"/>
                  </a:cubicBezTo>
                  <a:cubicBezTo>
                    <a:pt x="12490" y="8203"/>
                    <a:pt x="12454" y="8210"/>
                    <a:pt x="12417" y="8223"/>
                  </a:cubicBezTo>
                  <a:cubicBezTo>
                    <a:pt x="11129" y="8547"/>
                    <a:pt x="9840" y="8776"/>
                    <a:pt x="8552" y="9100"/>
                  </a:cubicBezTo>
                  <a:cubicBezTo>
                    <a:pt x="8784" y="8179"/>
                    <a:pt x="9012" y="7303"/>
                    <a:pt x="9288" y="6383"/>
                  </a:cubicBezTo>
                  <a:cubicBezTo>
                    <a:pt x="10760" y="6015"/>
                    <a:pt x="12141" y="5510"/>
                    <a:pt x="13521" y="4818"/>
                  </a:cubicBezTo>
                  <a:cubicBezTo>
                    <a:pt x="13834" y="4662"/>
                    <a:pt x="13615" y="4274"/>
                    <a:pt x="13346" y="4274"/>
                  </a:cubicBezTo>
                  <a:cubicBezTo>
                    <a:pt x="13298" y="4274"/>
                    <a:pt x="13249" y="4286"/>
                    <a:pt x="13201" y="4314"/>
                  </a:cubicBezTo>
                  <a:cubicBezTo>
                    <a:pt x="12005" y="4866"/>
                    <a:pt x="10760" y="5326"/>
                    <a:pt x="9472" y="5694"/>
                  </a:cubicBezTo>
                  <a:cubicBezTo>
                    <a:pt x="9980" y="3898"/>
                    <a:pt x="10532" y="2105"/>
                    <a:pt x="11036" y="357"/>
                  </a:cubicBezTo>
                  <a:cubicBezTo>
                    <a:pt x="11119" y="139"/>
                    <a:pt x="10943" y="1"/>
                    <a:pt x="10757" y="1"/>
                  </a:cubicBezTo>
                  <a:close/>
                </a:path>
              </a:pathLst>
            </a:custGeom>
            <a:solidFill>
              <a:srgbClr val="F4F7E6">
                <a:alpha val="300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095" name="Google Shape;1095;p36"/>
            <p:cNvGrpSpPr/>
            <p:nvPr/>
          </p:nvGrpSpPr>
          <p:grpSpPr>
            <a:xfrm>
              <a:off x="7791285" y="1835504"/>
              <a:ext cx="561571" cy="569844"/>
              <a:chOff x="7791285" y="1835504"/>
              <a:chExt cx="561571" cy="569844"/>
            </a:xfrm>
          </p:grpSpPr>
          <p:sp>
            <p:nvSpPr>
              <p:cNvPr id="1096" name="Google Shape;1096;p36"/>
              <p:cNvSpPr/>
              <p:nvPr/>
            </p:nvSpPr>
            <p:spPr>
              <a:xfrm>
                <a:off x="8190812" y="1835504"/>
                <a:ext cx="159532" cy="209879"/>
              </a:xfrm>
              <a:custGeom>
                <a:avLst/>
                <a:gdLst/>
                <a:ahLst/>
                <a:cxnLst/>
                <a:rect l="l" t="t" r="r" b="b"/>
                <a:pathLst>
                  <a:path w="5843" h="7687" extrusionOk="0">
                    <a:moveTo>
                      <a:pt x="4370" y="0"/>
                    </a:moveTo>
                    <a:lnTo>
                      <a:pt x="4370" y="0"/>
                    </a:lnTo>
                    <a:cubicBezTo>
                      <a:pt x="4370" y="0"/>
                      <a:pt x="93" y="1705"/>
                      <a:pt x="1" y="7686"/>
                    </a:cubicBezTo>
                    <a:cubicBezTo>
                      <a:pt x="1" y="7686"/>
                      <a:pt x="5843" y="4878"/>
                      <a:pt x="4370"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7" name="Google Shape;1097;p36"/>
              <p:cNvSpPr/>
              <p:nvPr/>
            </p:nvSpPr>
            <p:spPr>
              <a:xfrm>
                <a:off x="8042556" y="1939830"/>
                <a:ext cx="126878" cy="202235"/>
              </a:xfrm>
              <a:custGeom>
                <a:avLst/>
                <a:gdLst/>
                <a:ahLst/>
                <a:cxnLst/>
                <a:rect l="l" t="t" r="r" b="b"/>
                <a:pathLst>
                  <a:path w="4647" h="7407" extrusionOk="0">
                    <a:moveTo>
                      <a:pt x="2394" y="0"/>
                    </a:moveTo>
                    <a:cubicBezTo>
                      <a:pt x="2393" y="0"/>
                      <a:pt x="1" y="2345"/>
                      <a:pt x="2714" y="7407"/>
                    </a:cubicBezTo>
                    <a:cubicBezTo>
                      <a:pt x="2714" y="7407"/>
                      <a:pt x="4647" y="4094"/>
                      <a:pt x="239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8" name="Google Shape;1098;p36"/>
              <p:cNvSpPr/>
              <p:nvPr/>
            </p:nvSpPr>
            <p:spPr>
              <a:xfrm>
                <a:off x="8149311" y="2052783"/>
                <a:ext cx="203545" cy="68640"/>
              </a:xfrm>
              <a:custGeom>
                <a:avLst/>
                <a:gdLst/>
                <a:ahLst/>
                <a:cxnLst/>
                <a:rect l="l" t="t" r="r" b="b"/>
                <a:pathLst>
                  <a:path w="7455" h="2514" extrusionOk="0">
                    <a:moveTo>
                      <a:pt x="4640" y="0"/>
                    </a:moveTo>
                    <a:cubicBezTo>
                      <a:pt x="2026" y="0"/>
                      <a:pt x="0" y="1845"/>
                      <a:pt x="0" y="1845"/>
                    </a:cubicBezTo>
                    <a:cubicBezTo>
                      <a:pt x="769" y="2331"/>
                      <a:pt x="1609" y="2514"/>
                      <a:pt x="2440" y="2514"/>
                    </a:cubicBezTo>
                    <a:cubicBezTo>
                      <a:pt x="4993" y="2514"/>
                      <a:pt x="7455" y="785"/>
                      <a:pt x="7455" y="785"/>
                    </a:cubicBezTo>
                    <a:cubicBezTo>
                      <a:pt x="6486" y="213"/>
                      <a:pt x="5529" y="0"/>
                      <a:pt x="4640"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9" name="Google Shape;1099;p36"/>
              <p:cNvSpPr/>
              <p:nvPr/>
            </p:nvSpPr>
            <p:spPr>
              <a:xfrm>
                <a:off x="7923159" y="2093109"/>
                <a:ext cx="126960" cy="179627"/>
              </a:xfrm>
              <a:custGeom>
                <a:avLst/>
                <a:gdLst/>
                <a:ahLst/>
                <a:cxnLst/>
                <a:rect l="l" t="t" r="r" b="b"/>
                <a:pathLst>
                  <a:path w="4650" h="6579" extrusionOk="0">
                    <a:moveTo>
                      <a:pt x="2809" y="0"/>
                    </a:moveTo>
                    <a:cubicBezTo>
                      <a:pt x="2809" y="0"/>
                      <a:pt x="1" y="2897"/>
                      <a:pt x="1705" y="6578"/>
                    </a:cubicBezTo>
                    <a:cubicBezTo>
                      <a:pt x="1705" y="6578"/>
                      <a:pt x="4650" y="3817"/>
                      <a:pt x="280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0" name="Google Shape;1100;p36"/>
              <p:cNvSpPr/>
              <p:nvPr/>
            </p:nvSpPr>
            <p:spPr>
              <a:xfrm>
                <a:off x="8036221" y="2184138"/>
                <a:ext cx="191013" cy="60722"/>
              </a:xfrm>
              <a:custGeom>
                <a:avLst/>
                <a:gdLst/>
                <a:ahLst/>
                <a:cxnLst/>
                <a:rect l="l" t="t" r="r" b="b"/>
                <a:pathLst>
                  <a:path w="6996" h="2224" extrusionOk="0">
                    <a:moveTo>
                      <a:pt x="4347" y="1"/>
                    </a:moveTo>
                    <a:cubicBezTo>
                      <a:pt x="1830" y="1"/>
                      <a:pt x="1" y="1360"/>
                      <a:pt x="1" y="1360"/>
                    </a:cubicBezTo>
                    <a:cubicBezTo>
                      <a:pt x="1168" y="1992"/>
                      <a:pt x="2214" y="2223"/>
                      <a:pt x="3120" y="2223"/>
                    </a:cubicBezTo>
                    <a:cubicBezTo>
                      <a:pt x="5572" y="2223"/>
                      <a:pt x="6995" y="531"/>
                      <a:pt x="6995" y="531"/>
                    </a:cubicBezTo>
                    <a:cubicBezTo>
                      <a:pt x="6066" y="146"/>
                      <a:pt x="5169" y="1"/>
                      <a:pt x="4347"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1" name="Google Shape;1101;p36"/>
              <p:cNvSpPr/>
              <p:nvPr/>
            </p:nvSpPr>
            <p:spPr>
              <a:xfrm>
                <a:off x="7791285" y="2163442"/>
                <a:ext cx="135724" cy="189702"/>
              </a:xfrm>
              <a:custGeom>
                <a:avLst/>
                <a:gdLst/>
                <a:ahLst/>
                <a:cxnLst/>
                <a:rect l="l" t="t" r="r" b="b"/>
                <a:pathLst>
                  <a:path w="4971" h="6948" extrusionOk="0">
                    <a:moveTo>
                      <a:pt x="3590" y="1"/>
                    </a:moveTo>
                    <a:cubicBezTo>
                      <a:pt x="3590" y="1"/>
                      <a:pt x="1" y="2162"/>
                      <a:pt x="1381" y="6947"/>
                    </a:cubicBezTo>
                    <a:cubicBezTo>
                      <a:pt x="1381" y="6947"/>
                      <a:pt x="4970" y="4739"/>
                      <a:pt x="359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2" name="Google Shape;1102;p36"/>
              <p:cNvSpPr/>
              <p:nvPr/>
            </p:nvSpPr>
            <p:spPr>
              <a:xfrm>
                <a:off x="7903064" y="2309869"/>
                <a:ext cx="179737" cy="95479"/>
              </a:xfrm>
              <a:custGeom>
                <a:avLst/>
                <a:gdLst/>
                <a:ahLst/>
                <a:cxnLst/>
                <a:rect l="l" t="t" r="r" b="b"/>
                <a:pathLst>
                  <a:path w="6583" h="3497" extrusionOk="0">
                    <a:moveTo>
                      <a:pt x="1301" y="0"/>
                    </a:moveTo>
                    <a:cubicBezTo>
                      <a:pt x="519" y="0"/>
                      <a:pt x="0" y="160"/>
                      <a:pt x="0" y="160"/>
                    </a:cubicBezTo>
                    <a:cubicBezTo>
                      <a:pt x="1819" y="3023"/>
                      <a:pt x="4152" y="3496"/>
                      <a:pt x="5496" y="3496"/>
                    </a:cubicBezTo>
                    <a:cubicBezTo>
                      <a:pt x="6160" y="3496"/>
                      <a:pt x="6582" y="3381"/>
                      <a:pt x="6582" y="3381"/>
                    </a:cubicBezTo>
                    <a:cubicBezTo>
                      <a:pt x="4956" y="513"/>
                      <a:pt x="2704" y="0"/>
                      <a:pt x="130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103" name="Google Shape;1103;p36"/>
            <p:cNvSpPr/>
            <p:nvPr/>
          </p:nvSpPr>
          <p:spPr>
            <a:xfrm>
              <a:off x="7612886" y="1968716"/>
              <a:ext cx="656286" cy="456099"/>
            </a:xfrm>
            <a:custGeom>
              <a:avLst/>
              <a:gdLst/>
              <a:ahLst/>
              <a:cxnLst/>
              <a:rect l="l" t="t" r="r" b="b"/>
              <a:pathLst>
                <a:path w="24037" h="16705" extrusionOk="0">
                  <a:moveTo>
                    <a:pt x="22662" y="0"/>
                  </a:moveTo>
                  <a:cubicBezTo>
                    <a:pt x="22546" y="0"/>
                    <a:pt x="22425" y="61"/>
                    <a:pt x="22364" y="183"/>
                  </a:cubicBezTo>
                  <a:cubicBezTo>
                    <a:pt x="21168" y="2255"/>
                    <a:pt x="19971" y="4048"/>
                    <a:pt x="18635" y="5660"/>
                  </a:cubicBezTo>
                  <a:cubicBezTo>
                    <a:pt x="18359" y="4508"/>
                    <a:pt x="18359" y="3360"/>
                    <a:pt x="18451" y="2207"/>
                  </a:cubicBezTo>
                  <a:cubicBezTo>
                    <a:pt x="18451" y="2074"/>
                    <a:pt x="18342" y="2002"/>
                    <a:pt x="18251" y="2002"/>
                  </a:cubicBezTo>
                  <a:cubicBezTo>
                    <a:pt x="18186" y="2002"/>
                    <a:pt x="18131" y="2039"/>
                    <a:pt x="18131" y="2115"/>
                  </a:cubicBezTo>
                  <a:cubicBezTo>
                    <a:pt x="18039" y="3404"/>
                    <a:pt x="18039" y="4692"/>
                    <a:pt x="18359" y="5937"/>
                  </a:cubicBezTo>
                  <a:cubicBezTo>
                    <a:pt x="16842" y="7685"/>
                    <a:pt x="15186" y="9202"/>
                    <a:pt x="13345" y="10538"/>
                  </a:cubicBezTo>
                  <a:cubicBezTo>
                    <a:pt x="13297" y="9386"/>
                    <a:pt x="13437" y="8237"/>
                    <a:pt x="13805" y="7133"/>
                  </a:cubicBezTo>
                  <a:cubicBezTo>
                    <a:pt x="13835" y="7010"/>
                    <a:pt x="13721" y="6907"/>
                    <a:pt x="13615" y="6907"/>
                  </a:cubicBezTo>
                  <a:cubicBezTo>
                    <a:pt x="13562" y="6907"/>
                    <a:pt x="13512" y="6932"/>
                    <a:pt x="13481" y="6993"/>
                  </a:cubicBezTo>
                  <a:cubicBezTo>
                    <a:pt x="13113" y="8237"/>
                    <a:pt x="12929" y="9478"/>
                    <a:pt x="13021" y="10766"/>
                  </a:cubicBezTo>
                  <a:cubicBezTo>
                    <a:pt x="12977" y="10766"/>
                    <a:pt x="12929" y="10814"/>
                    <a:pt x="12885" y="10858"/>
                  </a:cubicBezTo>
                  <a:cubicBezTo>
                    <a:pt x="11780" y="11595"/>
                    <a:pt x="10216" y="12563"/>
                    <a:pt x="8375" y="13483"/>
                  </a:cubicBezTo>
                  <a:cubicBezTo>
                    <a:pt x="8467" y="12239"/>
                    <a:pt x="8880" y="11090"/>
                    <a:pt x="9204" y="9894"/>
                  </a:cubicBezTo>
                  <a:cubicBezTo>
                    <a:pt x="9228" y="9766"/>
                    <a:pt x="9142" y="9696"/>
                    <a:pt x="9052" y="9696"/>
                  </a:cubicBezTo>
                  <a:cubicBezTo>
                    <a:pt x="8978" y="9696"/>
                    <a:pt x="8901" y="9743"/>
                    <a:pt x="8880" y="9846"/>
                  </a:cubicBezTo>
                  <a:cubicBezTo>
                    <a:pt x="8512" y="11090"/>
                    <a:pt x="8099" y="12331"/>
                    <a:pt x="8007" y="13619"/>
                  </a:cubicBezTo>
                  <a:lnTo>
                    <a:pt x="8007" y="13667"/>
                  </a:lnTo>
                  <a:cubicBezTo>
                    <a:pt x="5706" y="14771"/>
                    <a:pt x="2990" y="15784"/>
                    <a:pt x="277" y="16060"/>
                  </a:cubicBezTo>
                  <a:cubicBezTo>
                    <a:pt x="92" y="16060"/>
                    <a:pt x="0" y="16244"/>
                    <a:pt x="0" y="16428"/>
                  </a:cubicBezTo>
                  <a:cubicBezTo>
                    <a:pt x="0" y="16472"/>
                    <a:pt x="45" y="16520"/>
                    <a:pt x="45" y="16564"/>
                  </a:cubicBezTo>
                  <a:cubicBezTo>
                    <a:pt x="137" y="16656"/>
                    <a:pt x="229" y="16704"/>
                    <a:pt x="369" y="16704"/>
                  </a:cubicBezTo>
                  <a:cubicBezTo>
                    <a:pt x="4278" y="16288"/>
                    <a:pt x="8191" y="14448"/>
                    <a:pt x="10952" y="12839"/>
                  </a:cubicBezTo>
                  <a:cubicBezTo>
                    <a:pt x="12057" y="13619"/>
                    <a:pt x="13205" y="14311"/>
                    <a:pt x="14494" y="14724"/>
                  </a:cubicBezTo>
                  <a:cubicBezTo>
                    <a:pt x="14508" y="14727"/>
                    <a:pt x="14522" y="14729"/>
                    <a:pt x="14536" y="14729"/>
                  </a:cubicBezTo>
                  <a:cubicBezTo>
                    <a:pt x="14698" y="14729"/>
                    <a:pt x="14803" y="14488"/>
                    <a:pt x="14633" y="14403"/>
                  </a:cubicBezTo>
                  <a:cubicBezTo>
                    <a:pt x="13389" y="14035"/>
                    <a:pt x="12285" y="13391"/>
                    <a:pt x="11272" y="12655"/>
                  </a:cubicBezTo>
                  <a:cubicBezTo>
                    <a:pt x="12057" y="12195"/>
                    <a:pt x="12701" y="11779"/>
                    <a:pt x="13253" y="11411"/>
                  </a:cubicBezTo>
                  <a:cubicBezTo>
                    <a:pt x="14265" y="10722"/>
                    <a:pt x="15186" y="9986"/>
                    <a:pt x="16058" y="9202"/>
                  </a:cubicBezTo>
                  <a:cubicBezTo>
                    <a:pt x="16275" y="9211"/>
                    <a:pt x="16490" y="9215"/>
                    <a:pt x="16704" y="9215"/>
                  </a:cubicBezTo>
                  <a:cubicBezTo>
                    <a:pt x="17581" y="9215"/>
                    <a:pt x="18440" y="9148"/>
                    <a:pt x="19327" y="9110"/>
                  </a:cubicBezTo>
                  <a:cubicBezTo>
                    <a:pt x="19511" y="9110"/>
                    <a:pt x="19463" y="8789"/>
                    <a:pt x="19279" y="8789"/>
                  </a:cubicBezTo>
                  <a:cubicBezTo>
                    <a:pt x="18315" y="8834"/>
                    <a:pt x="17394" y="8881"/>
                    <a:pt x="16426" y="8881"/>
                  </a:cubicBezTo>
                  <a:cubicBezTo>
                    <a:pt x="17715" y="7685"/>
                    <a:pt x="18911" y="6397"/>
                    <a:pt x="20015" y="4924"/>
                  </a:cubicBezTo>
                  <a:cubicBezTo>
                    <a:pt x="20106" y="4927"/>
                    <a:pt x="20196" y="4929"/>
                    <a:pt x="20287" y="4929"/>
                  </a:cubicBezTo>
                  <a:cubicBezTo>
                    <a:pt x="21490" y="4929"/>
                    <a:pt x="22724" y="4660"/>
                    <a:pt x="23837" y="4232"/>
                  </a:cubicBezTo>
                  <a:cubicBezTo>
                    <a:pt x="24037" y="4151"/>
                    <a:pt x="23957" y="3895"/>
                    <a:pt x="23810" y="3895"/>
                  </a:cubicBezTo>
                  <a:cubicBezTo>
                    <a:pt x="23789" y="3895"/>
                    <a:pt x="23767" y="3900"/>
                    <a:pt x="23745" y="3912"/>
                  </a:cubicBezTo>
                  <a:cubicBezTo>
                    <a:pt x="22640" y="4372"/>
                    <a:pt x="21444" y="4600"/>
                    <a:pt x="20292" y="4600"/>
                  </a:cubicBezTo>
                  <a:cubicBezTo>
                    <a:pt x="21212" y="3360"/>
                    <a:pt x="22088" y="2023"/>
                    <a:pt x="22960" y="507"/>
                  </a:cubicBezTo>
                  <a:cubicBezTo>
                    <a:pt x="23052" y="323"/>
                    <a:pt x="23008" y="139"/>
                    <a:pt x="22824" y="47"/>
                  </a:cubicBezTo>
                  <a:cubicBezTo>
                    <a:pt x="22777" y="16"/>
                    <a:pt x="22720" y="0"/>
                    <a:pt x="2266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4" name="Google Shape;1104;p36"/>
            <p:cNvSpPr/>
            <p:nvPr/>
          </p:nvSpPr>
          <p:spPr>
            <a:xfrm>
              <a:off x="5963229" y="1679712"/>
              <a:ext cx="623167" cy="706087"/>
            </a:xfrm>
            <a:custGeom>
              <a:avLst/>
              <a:gdLst/>
              <a:ahLst/>
              <a:cxnLst/>
              <a:rect l="l" t="t" r="r" b="b"/>
              <a:pathLst>
                <a:path w="22824" h="25861" extrusionOk="0">
                  <a:moveTo>
                    <a:pt x="0" y="0"/>
                  </a:moveTo>
                  <a:cubicBezTo>
                    <a:pt x="0" y="0"/>
                    <a:pt x="828" y="10079"/>
                    <a:pt x="8147" y="16658"/>
                  </a:cubicBezTo>
                  <a:cubicBezTo>
                    <a:pt x="15417" y="23284"/>
                    <a:pt x="20247" y="25861"/>
                    <a:pt x="20247" y="25861"/>
                  </a:cubicBezTo>
                  <a:lnTo>
                    <a:pt x="22824" y="23148"/>
                  </a:lnTo>
                  <a:cubicBezTo>
                    <a:pt x="19971" y="12424"/>
                    <a:pt x="11044" y="2533"/>
                    <a:pt x="0"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5" name="Google Shape;1105;p36"/>
            <p:cNvSpPr/>
            <p:nvPr/>
          </p:nvSpPr>
          <p:spPr>
            <a:xfrm>
              <a:off x="5992170" y="1716817"/>
              <a:ext cx="546500" cy="600424"/>
            </a:xfrm>
            <a:custGeom>
              <a:avLst/>
              <a:gdLst/>
              <a:ahLst/>
              <a:cxnLst/>
              <a:rect l="l" t="t" r="r" b="b"/>
              <a:pathLst>
                <a:path w="20016" h="21991" extrusionOk="0">
                  <a:moveTo>
                    <a:pt x="138" y="0"/>
                  </a:moveTo>
                  <a:cubicBezTo>
                    <a:pt x="103" y="0"/>
                    <a:pt x="68" y="23"/>
                    <a:pt x="44" y="69"/>
                  </a:cubicBezTo>
                  <a:cubicBezTo>
                    <a:pt x="0" y="114"/>
                    <a:pt x="0" y="206"/>
                    <a:pt x="44" y="254"/>
                  </a:cubicBezTo>
                  <a:cubicBezTo>
                    <a:pt x="92" y="298"/>
                    <a:pt x="1657" y="1770"/>
                    <a:pt x="3910" y="3979"/>
                  </a:cubicBezTo>
                  <a:cubicBezTo>
                    <a:pt x="3818" y="4119"/>
                    <a:pt x="3681" y="4211"/>
                    <a:pt x="3497" y="4255"/>
                  </a:cubicBezTo>
                  <a:cubicBezTo>
                    <a:pt x="3261" y="4364"/>
                    <a:pt x="3010" y="4409"/>
                    <a:pt x="2757" y="4409"/>
                  </a:cubicBezTo>
                  <a:cubicBezTo>
                    <a:pt x="2368" y="4409"/>
                    <a:pt x="1972" y="4303"/>
                    <a:pt x="1609" y="4163"/>
                  </a:cubicBezTo>
                  <a:cubicBezTo>
                    <a:pt x="1595" y="4160"/>
                    <a:pt x="1582" y="4158"/>
                    <a:pt x="1570" y="4158"/>
                  </a:cubicBezTo>
                  <a:cubicBezTo>
                    <a:pt x="1413" y="4158"/>
                    <a:pt x="1346" y="4402"/>
                    <a:pt x="1517" y="4487"/>
                  </a:cubicBezTo>
                  <a:cubicBezTo>
                    <a:pt x="1905" y="4607"/>
                    <a:pt x="2383" y="4729"/>
                    <a:pt x="2843" y="4729"/>
                  </a:cubicBezTo>
                  <a:cubicBezTo>
                    <a:pt x="3255" y="4729"/>
                    <a:pt x="3653" y="4631"/>
                    <a:pt x="3958" y="4347"/>
                  </a:cubicBezTo>
                  <a:cubicBezTo>
                    <a:pt x="4002" y="4303"/>
                    <a:pt x="4050" y="4211"/>
                    <a:pt x="4094" y="4163"/>
                  </a:cubicBezTo>
                  <a:cubicBezTo>
                    <a:pt x="5062" y="5131"/>
                    <a:pt x="6166" y="6280"/>
                    <a:pt x="7363" y="7476"/>
                  </a:cubicBezTo>
                  <a:cubicBezTo>
                    <a:pt x="7058" y="7636"/>
                    <a:pt x="6703" y="7702"/>
                    <a:pt x="6335" y="7702"/>
                  </a:cubicBezTo>
                  <a:cubicBezTo>
                    <a:pt x="5646" y="7702"/>
                    <a:pt x="4910" y="7471"/>
                    <a:pt x="4370" y="7200"/>
                  </a:cubicBezTo>
                  <a:cubicBezTo>
                    <a:pt x="4344" y="7187"/>
                    <a:pt x="4320" y="7181"/>
                    <a:pt x="4299" y="7181"/>
                  </a:cubicBezTo>
                  <a:cubicBezTo>
                    <a:pt x="4165" y="7181"/>
                    <a:pt x="4119" y="7397"/>
                    <a:pt x="4278" y="7476"/>
                  </a:cubicBezTo>
                  <a:cubicBezTo>
                    <a:pt x="4798" y="7765"/>
                    <a:pt x="5610" y="8018"/>
                    <a:pt x="6369" y="8018"/>
                  </a:cubicBezTo>
                  <a:cubicBezTo>
                    <a:pt x="6818" y="8018"/>
                    <a:pt x="7249" y="7930"/>
                    <a:pt x="7591" y="7708"/>
                  </a:cubicBezTo>
                  <a:cubicBezTo>
                    <a:pt x="8651" y="8812"/>
                    <a:pt x="9756" y="9961"/>
                    <a:pt x="10860" y="11113"/>
                  </a:cubicBezTo>
                  <a:cubicBezTo>
                    <a:pt x="10450" y="11523"/>
                    <a:pt x="9875" y="11678"/>
                    <a:pt x="9266" y="11678"/>
                  </a:cubicBezTo>
                  <a:cubicBezTo>
                    <a:pt x="8509" y="11678"/>
                    <a:pt x="7699" y="11439"/>
                    <a:pt x="7087" y="11157"/>
                  </a:cubicBezTo>
                  <a:cubicBezTo>
                    <a:pt x="7067" y="11144"/>
                    <a:pt x="7048" y="11139"/>
                    <a:pt x="7029" y="11139"/>
                  </a:cubicBezTo>
                  <a:cubicBezTo>
                    <a:pt x="6915" y="11139"/>
                    <a:pt x="6836" y="11354"/>
                    <a:pt x="6995" y="11433"/>
                  </a:cubicBezTo>
                  <a:cubicBezTo>
                    <a:pt x="7644" y="11733"/>
                    <a:pt x="8483" y="11979"/>
                    <a:pt x="9283" y="11979"/>
                  </a:cubicBezTo>
                  <a:cubicBezTo>
                    <a:pt x="9958" y="11979"/>
                    <a:pt x="10605" y="11804"/>
                    <a:pt x="11088" y="11341"/>
                  </a:cubicBezTo>
                  <a:cubicBezTo>
                    <a:pt x="12332" y="12678"/>
                    <a:pt x="13573" y="14058"/>
                    <a:pt x="14725" y="15439"/>
                  </a:cubicBezTo>
                  <a:cubicBezTo>
                    <a:pt x="14151" y="15948"/>
                    <a:pt x="13469" y="16144"/>
                    <a:pt x="12757" y="16144"/>
                  </a:cubicBezTo>
                  <a:cubicBezTo>
                    <a:pt x="11926" y="16144"/>
                    <a:pt x="11053" y="15878"/>
                    <a:pt x="10260" y="15531"/>
                  </a:cubicBezTo>
                  <a:cubicBezTo>
                    <a:pt x="10245" y="15527"/>
                    <a:pt x="10231" y="15525"/>
                    <a:pt x="10218" y="15525"/>
                  </a:cubicBezTo>
                  <a:cubicBezTo>
                    <a:pt x="10063" y="15525"/>
                    <a:pt x="9998" y="15766"/>
                    <a:pt x="10168" y="15851"/>
                  </a:cubicBezTo>
                  <a:cubicBezTo>
                    <a:pt x="10975" y="16170"/>
                    <a:pt x="11911" y="16435"/>
                    <a:pt x="12805" y="16435"/>
                  </a:cubicBezTo>
                  <a:cubicBezTo>
                    <a:pt x="13594" y="16435"/>
                    <a:pt x="14349" y="16228"/>
                    <a:pt x="14953" y="15667"/>
                  </a:cubicBezTo>
                  <a:cubicBezTo>
                    <a:pt x="15782" y="16679"/>
                    <a:pt x="16610" y="17647"/>
                    <a:pt x="17346" y="18612"/>
                  </a:cubicBezTo>
                  <a:cubicBezTo>
                    <a:pt x="17210" y="18704"/>
                    <a:pt x="17070" y="18752"/>
                    <a:pt x="16934" y="18796"/>
                  </a:cubicBezTo>
                  <a:cubicBezTo>
                    <a:pt x="16599" y="18874"/>
                    <a:pt x="16232" y="18928"/>
                    <a:pt x="15870" y="18928"/>
                  </a:cubicBezTo>
                  <a:cubicBezTo>
                    <a:pt x="15385" y="18928"/>
                    <a:pt x="14910" y="18831"/>
                    <a:pt x="14541" y="18568"/>
                  </a:cubicBezTo>
                  <a:cubicBezTo>
                    <a:pt x="14511" y="18553"/>
                    <a:pt x="14483" y="18546"/>
                    <a:pt x="14456" y="18546"/>
                  </a:cubicBezTo>
                  <a:cubicBezTo>
                    <a:pt x="14319" y="18546"/>
                    <a:pt x="14240" y="18719"/>
                    <a:pt x="14357" y="18796"/>
                  </a:cubicBezTo>
                  <a:cubicBezTo>
                    <a:pt x="14805" y="19088"/>
                    <a:pt x="15437" y="19242"/>
                    <a:pt x="16050" y="19242"/>
                  </a:cubicBezTo>
                  <a:cubicBezTo>
                    <a:pt x="16505" y="19242"/>
                    <a:pt x="16949" y="19157"/>
                    <a:pt x="17302" y="18980"/>
                  </a:cubicBezTo>
                  <a:cubicBezTo>
                    <a:pt x="17394" y="18936"/>
                    <a:pt x="17486" y="18888"/>
                    <a:pt x="17530" y="18844"/>
                  </a:cubicBezTo>
                  <a:cubicBezTo>
                    <a:pt x="18359" y="19948"/>
                    <a:pt x="19095" y="20960"/>
                    <a:pt x="19695" y="21925"/>
                  </a:cubicBezTo>
                  <a:cubicBezTo>
                    <a:pt x="19726" y="21959"/>
                    <a:pt x="19782" y="21991"/>
                    <a:pt x="19828" y="21991"/>
                  </a:cubicBezTo>
                  <a:cubicBezTo>
                    <a:pt x="19847" y="21991"/>
                    <a:pt x="19865" y="21986"/>
                    <a:pt x="19879" y="21973"/>
                  </a:cubicBezTo>
                  <a:lnTo>
                    <a:pt x="19923" y="21973"/>
                  </a:lnTo>
                  <a:cubicBezTo>
                    <a:pt x="19971" y="21925"/>
                    <a:pt x="20015" y="21833"/>
                    <a:pt x="19971" y="21789"/>
                  </a:cubicBezTo>
                  <a:cubicBezTo>
                    <a:pt x="19371" y="20821"/>
                    <a:pt x="18591" y="19764"/>
                    <a:pt x="17762" y="18660"/>
                  </a:cubicBezTo>
                  <a:cubicBezTo>
                    <a:pt x="18314" y="18107"/>
                    <a:pt x="18314" y="17139"/>
                    <a:pt x="18130" y="16359"/>
                  </a:cubicBezTo>
                  <a:cubicBezTo>
                    <a:pt x="18109" y="16278"/>
                    <a:pt x="18044" y="16241"/>
                    <a:pt x="17981" y="16241"/>
                  </a:cubicBezTo>
                  <a:cubicBezTo>
                    <a:pt x="17902" y="16241"/>
                    <a:pt x="17828" y="16300"/>
                    <a:pt x="17854" y="16403"/>
                  </a:cubicBezTo>
                  <a:cubicBezTo>
                    <a:pt x="17991" y="17095"/>
                    <a:pt x="18038" y="17923"/>
                    <a:pt x="17578" y="18428"/>
                  </a:cubicBezTo>
                  <a:cubicBezTo>
                    <a:pt x="16842" y="17463"/>
                    <a:pt x="16014" y="16451"/>
                    <a:pt x="15138" y="15483"/>
                  </a:cubicBezTo>
                  <a:cubicBezTo>
                    <a:pt x="15230" y="15391"/>
                    <a:pt x="15277" y="15299"/>
                    <a:pt x="15322" y="15255"/>
                  </a:cubicBezTo>
                  <a:cubicBezTo>
                    <a:pt x="16242" y="13918"/>
                    <a:pt x="15738" y="12354"/>
                    <a:pt x="15138" y="11021"/>
                  </a:cubicBezTo>
                  <a:cubicBezTo>
                    <a:pt x="15123" y="10959"/>
                    <a:pt x="15082" y="10934"/>
                    <a:pt x="15036" y="10934"/>
                  </a:cubicBezTo>
                  <a:cubicBezTo>
                    <a:pt x="14944" y="10934"/>
                    <a:pt x="14832" y="11035"/>
                    <a:pt x="14861" y="11157"/>
                  </a:cubicBezTo>
                  <a:cubicBezTo>
                    <a:pt x="15414" y="12310"/>
                    <a:pt x="16014" y="13918"/>
                    <a:pt x="15093" y="15070"/>
                  </a:cubicBezTo>
                  <a:lnTo>
                    <a:pt x="14953" y="15207"/>
                  </a:lnTo>
                  <a:cubicBezTo>
                    <a:pt x="13757" y="13874"/>
                    <a:pt x="12516" y="12494"/>
                    <a:pt x="11272" y="11113"/>
                  </a:cubicBezTo>
                  <a:cubicBezTo>
                    <a:pt x="11320" y="11065"/>
                    <a:pt x="11364" y="11021"/>
                    <a:pt x="11412" y="10929"/>
                  </a:cubicBezTo>
                  <a:cubicBezTo>
                    <a:pt x="12056" y="9869"/>
                    <a:pt x="11640" y="8396"/>
                    <a:pt x="11272" y="7340"/>
                  </a:cubicBezTo>
                  <a:cubicBezTo>
                    <a:pt x="11240" y="7276"/>
                    <a:pt x="11186" y="7251"/>
                    <a:pt x="11133" y="7251"/>
                  </a:cubicBezTo>
                  <a:cubicBezTo>
                    <a:pt x="11033" y="7251"/>
                    <a:pt x="10936" y="7341"/>
                    <a:pt x="10996" y="7432"/>
                  </a:cubicBezTo>
                  <a:cubicBezTo>
                    <a:pt x="11320" y="8396"/>
                    <a:pt x="11688" y="9685"/>
                    <a:pt x="11228" y="10653"/>
                  </a:cubicBezTo>
                  <a:cubicBezTo>
                    <a:pt x="11180" y="10745"/>
                    <a:pt x="11136" y="10837"/>
                    <a:pt x="11044" y="10881"/>
                  </a:cubicBezTo>
                  <a:cubicBezTo>
                    <a:pt x="9984" y="9733"/>
                    <a:pt x="8879" y="8580"/>
                    <a:pt x="7823" y="7524"/>
                  </a:cubicBezTo>
                  <a:cubicBezTo>
                    <a:pt x="7915" y="7432"/>
                    <a:pt x="7959" y="7340"/>
                    <a:pt x="8051" y="7248"/>
                  </a:cubicBezTo>
                  <a:cubicBezTo>
                    <a:pt x="8695" y="6280"/>
                    <a:pt x="8327" y="5039"/>
                    <a:pt x="7867" y="4071"/>
                  </a:cubicBezTo>
                  <a:cubicBezTo>
                    <a:pt x="7837" y="4010"/>
                    <a:pt x="7786" y="3985"/>
                    <a:pt x="7735" y="3985"/>
                  </a:cubicBezTo>
                  <a:cubicBezTo>
                    <a:pt x="7632" y="3985"/>
                    <a:pt x="7529" y="4088"/>
                    <a:pt x="7591" y="4211"/>
                  </a:cubicBezTo>
                  <a:cubicBezTo>
                    <a:pt x="7959" y="4991"/>
                    <a:pt x="8467" y="6280"/>
                    <a:pt x="7775" y="7108"/>
                  </a:cubicBezTo>
                  <a:cubicBezTo>
                    <a:pt x="7731" y="7156"/>
                    <a:pt x="7683" y="7248"/>
                    <a:pt x="7591" y="7292"/>
                  </a:cubicBezTo>
                  <a:cubicBezTo>
                    <a:pt x="6395" y="6051"/>
                    <a:pt x="5246" y="4899"/>
                    <a:pt x="4234" y="3935"/>
                  </a:cubicBezTo>
                  <a:cubicBezTo>
                    <a:pt x="4510" y="3383"/>
                    <a:pt x="4370" y="2783"/>
                    <a:pt x="4142" y="2230"/>
                  </a:cubicBezTo>
                  <a:cubicBezTo>
                    <a:pt x="4123" y="2160"/>
                    <a:pt x="4072" y="2130"/>
                    <a:pt x="4018" y="2130"/>
                  </a:cubicBezTo>
                  <a:cubicBezTo>
                    <a:pt x="3930" y="2130"/>
                    <a:pt x="3836" y="2209"/>
                    <a:pt x="3866" y="2322"/>
                  </a:cubicBezTo>
                  <a:cubicBezTo>
                    <a:pt x="4050" y="2738"/>
                    <a:pt x="4186" y="3291"/>
                    <a:pt x="4050" y="3703"/>
                  </a:cubicBezTo>
                  <a:cubicBezTo>
                    <a:pt x="1841" y="1542"/>
                    <a:pt x="320" y="114"/>
                    <a:pt x="228" y="69"/>
                  </a:cubicBezTo>
                  <a:cubicBezTo>
                    <a:pt x="206" y="23"/>
                    <a:pt x="172" y="0"/>
                    <a:pt x="13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6" name="Google Shape;1106;p36"/>
            <p:cNvSpPr/>
            <p:nvPr/>
          </p:nvSpPr>
          <p:spPr>
            <a:xfrm>
              <a:off x="5416772" y="2815703"/>
              <a:ext cx="662102" cy="238056"/>
            </a:xfrm>
            <a:custGeom>
              <a:avLst/>
              <a:gdLst/>
              <a:ahLst/>
              <a:cxnLst/>
              <a:rect l="l" t="t" r="r" b="b"/>
              <a:pathLst>
                <a:path w="24250" h="8719" extrusionOk="0">
                  <a:moveTo>
                    <a:pt x="8443" y="1"/>
                  </a:moveTo>
                  <a:cubicBezTo>
                    <a:pt x="3698" y="1"/>
                    <a:pt x="1" y="1749"/>
                    <a:pt x="1" y="1749"/>
                  </a:cubicBezTo>
                  <a:cubicBezTo>
                    <a:pt x="4295" y="6390"/>
                    <a:pt x="10772" y="8719"/>
                    <a:pt x="17132" y="8719"/>
                  </a:cubicBezTo>
                  <a:cubicBezTo>
                    <a:pt x="19287" y="8719"/>
                    <a:pt x="21430" y="8451"/>
                    <a:pt x="23469" y="7915"/>
                  </a:cubicBezTo>
                  <a:lnTo>
                    <a:pt x="24249" y="5247"/>
                  </a:lnTo>
                  <a:cubicBezTo>
                    <a:pt x="24249" y="5247"/>
                    <a:pt x="20800" y="3086"/>
                    <a:pt x="13805" y="829"/>
                  </a:cubicBezTo>
                  <a:cubicBezTo>
                    <a:pt x="11965" y="224"/>
                    <a:pt x="10137" y="1"/>
                    <a:pt x="844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7" name="Google Shape;1107;p36"/>
            <p:cNvSpPr/>
            <p:nvPr/>
          </p:nvSpPr>
          <p:spPr>
            <a:xfrm>
              <a:off x="5451966" y="2848986"/>
              <a:ext cx="589202" cy="175314"/>
            </a:xfrm>
            <a:custGeom>
              <a:avLst/>
              <a:gdLst/>
              <a:ahLst/>
              <a:cxnLst/>
              <a:rect l="l" t="t" r="r" b="b"/>
              <a:pathLst>
                <a:path w="21580" h="6421" extrusionOk="0">
                  <a:moveTo>
                    <a:pt x="3373" y="1"/>
                  </a:moveTo>
                  <a:cubicBezTo>
                    <a:pt x="3268" y="1"/>
                    <a:pt x="3191" y="136"/>
                    <a:pt x="3265" y="210"/>
                  </a:cubicBezTo>
                  <a:cubicBezTo>
                    <a:pt x="3681" y="530"/>
                    <a:pt x="4002" y="899"/>
                    <a:pt x="4050" y="1407"/>
                  </a:cubicBezTo>
                  <a:cubicBezTo>
                    <a:pt x="4050" y="1543"/>
                    <a:pt x="4050" y="1635"/>
                    <a:pt x="4002" y="1727"/>
                  </a:cubicBezTo>
                  <a:cubicBezTo>
                    <a:pt x="1749" y="1130"/>
                    <a:pt x="228" y="670"/>
                    <a:pt x="184" y="622"/>
                  </a:cubicBezTo>
                  <a:cubicBezTo>
                    <a:pt x="92" y="622"/>
                    <a:pt x="44" y="670"/>
                    <a:pt x="44" y="714"/>
                  </a:cubicBezTo>
                  <a:cubicBezTo>
                    <a:pt x="0" y="762"/>
                    <a:pt x="44" y="854"/>
                    <a:pt x="92" y="854"/>
                  </a:cubicBezTo>
                  <a:cubicBezTo>
                    <a:pt x="136" y="854"/>
                    <a:pt x="1657" y="1314"/>
                    <a:pt x="3865" y="1959"/>
                  </a:cubicBezTo>
                  <a:cubicBezTo>
                    <a:pt x="3634" y="2187"/>
                    <a:pt x="3265" y="2327"/>
                    <a:pt x="2945" y="2371"/>
                  </a:cubicBezTo>
                  <a:cubicBezTo>
                    <a:pt x="2818" y="2371"/>
                    <a:pt x="2807" y="2562"/>
                    <a:pt x="2910" y="2562"/>
                  </a:cubicBezTo>
                  <a:cubicBezTo>
                    <a:pt x="2920" y="2562"/>
                    <a:pt x="2932" y="2560"/>
                    <a:pt x="2945" y="2555"/>
                  </a:cubicBezTo>
                  <a:cubicBezTo>
                    <a:pt x="3405" y="2511"/>
                    <a:pt x="3865" y="2371"/>
                    <a:pt x="4094" y="2003"/>
                  </a:cubicBezTo>
                  <a:cubicBezTo>
                    <a:pt x="5106" y="2279"/>
                    <a:pt x="6258" y="2603"/>
                    <a:pt x="7499" y="2923"/>
                  </a:cubicBezTo>
                  <a:cubicBezTo>
                    <a:pt x="7499" y="2971"/>
                    <a:pt x="7499" y="3063"/>
                    <a:pt x="7455" y="3107"/>
                  </a:cubicBezTo>
                  <a:cubicBezTo>
                    <a:pt x="7179" y="3843"/>
                    <a:pt x="6166" y="4028"/>
                    <a:pt x="5522" y="4075"/>
                  </a:cubicBezTo>
                  <a:cubicBezTo>
                    <a:pt x="5395" y="4075"/>
                    <a:pt x="5383" y="4265"/>
                    <a:pt x="5488" y="4265"/>
                  </a:cubicBezTo>
                  <a:cubicBezTo>
                    <a:pt x="5498" y="4265"/>
                    <a:pt x="5510" y="4263"/>
                    <a:pt x="5522" y="4259"/>
                  </a:cubicBezTo>
                  <a:cubicBezTo>
                    <a:pt x="6350" y="4212"/>
                    <a:pt x="7271" y="3983"/>
                    <a:pt x="7683" y="3199"/>
                  </a:cubicBezTo>
                  <a:cubicBezTo>
                    <a:pt x="7683" y="3155"/>
                    <a:pt x="7731" y="3063"/>
                    <a:pt x="7731" y="2971"/>
                  </a:cubicBezTo>
                  <a:cubicBezTo>
                    <a:pt x="8835" y="3247"/>
                    <a:pt x="9984" y="3567"/>
                    <a:pt x="11136" y="3799"/>
                  </a:cubicBezTo>
                  <a:cubicBezTo>
                    <a:pt x="11136" y="3891"/>
                    <a:pt x="11088" y="3936"/>
                    <a:pt x="11044" y="4028"/>
                  </a:cubicBezTo>
                  <a:cubicBezTo>
                    <a:pt x="10584" y="4672"/>
                    <a:pt x="9616" y="4948"/>
                    <a:pt x="8879" y="5040"/>
                  </a:cubicBezTo>
                  <a:cubicBezTo>
                    <a:pt x="8755" y="5084"/>
                    <a:pt x="8744" y="5277"/>
                    <a:pt x="8883" y="5277"/>
                  </a:cubicBezTo>
                  <a:cubicBezTo>
                    <a:pt x="8896" y="5277"/>
                    <a:pt x="8911" y="5276"/>
                    <a:pt x="8927" y="5272"/>
                  </a:cubicBezTo>
                  <a:cubicBezTo>
                    <a:pt x="9755" y="5132"/>
                    <a:pt x="10860" y="4856"/>
                    <a:pt x="11272" y="4028"/>
                  </a:cubicBezTo>
                  <a:cubicBezTo>
                    <a:pt x="11320" y="3983"/>
                    <a:pt x="11320" y="3936"/>
                    <a:pt x="11364" y="3891"/>
                  </a:cubicBezTo>
                  <a:cubicBezTo>
                    <a:pt x="12701" y="4167"/>
                    <a:pt x="14081" y="4488"/>
                    <a:pt x="15369" y="4720"/>
                  </a:cubicBezTo>
                  <a:cubicBezTo>
                    <a:pt x="15369" y="4764"/>
                    <a:pt x="15369" y="4812"/>
                    <a:pt x="15322" y="4856"/>
                  </a:cubicBezTo>
                  <a:cubicBezTo>
                    <a:pt x="14953" y="5916"/>
                    <a:pt x="13665" y="6100"/>
                    <a:pt x="12701" y="6192"/>
                  </a:cubicBezTo>
                  <a:cubicBezTo>
                    <a:pt x="12561" y="6192"/>
                    <a:pt x="12608" y="6420"/>
                    <a:pt x="12745" y="6420"/>
                  </a:cubicBezTo>
                  <a:cubicBezTo>
                    <a:pt x="13805" y="6328"/>
                    <a:pt x="15045" y="6052"/>
                    <a:pt x="15553" y="4996"/>
                  </a:cubicBezTo>
                  <a:cubicBezTo>
                    <a:pt x="15553" y="4904"/>
                    <a:pt x="15598" y="4856"/>
                    <a:pt x="15598" y="4764"/>
                  </a:cubicBezTo>
                  <a:cubicBezTo>
                    <a:pt x="16566" y="4948"/>
                    <a:pt x="17530" y="5132"/>
                    <a:pt x="18406" y="5224"/>
                  </a:cubicBezTo>
                  <a:cubicBezTo>
                    <a:pt x="18267" y="5732"/>
                    <a:pt x="17714" y="6008"/>
                    <a:pt x="17254" y="6144"/>
                  </a:cubicBezTo>
                  <a:cubicBezTo>
                    <a:pt x="17130" y="6188"/>
                    <a:pt x="17156" y="6382"/>
                    <a:pt x="17268" y="6382"/>
                  </a:cubicBezTo>
                  <a:cubicBezTo>
                    <a:pt x="17278" y="6382"/>
                    <a:pt x="17290" y="6380"/>
                    <a:pt x="17302" y="6376"/>
                  </a:cubicBezTo>
                  <a:cubicBezTo>
                    <a:pt x="17898" y="6192"/>
                    <a:pt x="18498" y="5824"/>
                    <a:pt x="18635" y="5272"/>
                  </a:cubicBezTo>
                  <a:cubicBezTo>
                    <a:pt x="19695" y="5408"/>
                    <a:pt x="20615" y="5500"/>
                    <a:pt x="21488" y="5548"/>
                  </a:cubicBezTo>
                  <a:cubicBezTo>
                    <a:pt x="21536" y="5548"/>
                    <a:pt x="21580" y="5500"/>
                    <a:pt x="21580" y="5456"/>
                  </a:cubicBezTo>
                  <a:lnTo>
                    <a:pt x="21580" y="5408"/>
                  </a:lnTo>
                  <a:cubicBezTo>
                    <a:pt x="21580" y="5364"/>
                    <a:pt x="21536" y="5316"/>
                    <a:pt x="21488" y="5316"/>
                  </a:cubicBezTo>
                  <a:cubicBezTo>
                    <a:pt x="20659" y="5272"/>
                    <a:pt x="19695" y="5180"/>
                    <a:pt x="18683" y="5040"/>
                  </a:cubicBezTo>
                  <a:lnTo>
                    <a:pt x="18683" y="4856"/>
                  </a:lnTo>
                  <a:cubicBezTo>
                    <a:pt x="18635" y="4167"/>
                    <a:pt x="18082" y="3339"/>
                    <a:pt x="17486" y="3015"/>
                  </a:cubicBezTo>
                  <a:cubicBezTo>
                    <a:pt x="17471" y="3011"/>
                    <a:pt x="17457" y="3008"/>
                    <a:pt x="17444" y="3008"/>
                  </a:cubicBezTo>
                  <a:cubicBezTo>
                    <a:pt x="17329" y="3008"/>
                    <a:pt x="17269" y="3160"/>
                    <a:pt x="17394" y="3199"/>
                  </a:cubicBezTo>
                  <a:cubicBezTo>
                    <a:pt x="17946" y="3475"/>
                    <a:pt x="18267" y="4120"/>
                    <a:pt x="18406" y="4672"/>
                  </a:cubicBezTo>
                  <a:cubicBezTo>
                    <a:pt x="18451" y="4812"/>
                    <a:pt x="18498" y="4904"/>
                    <a:pt x="18451" y="5040"/>
                  </a:cubicBezTo>
                  <a:cubicBezTo>
                    <a:pt x="17578" y="4904"/>
                    <a:pt x="16658" y="4720"/>
                    <a:pt x="15690" y="4536"/>
                  </a:cubicBezTo>
                  <a:cubicBezTo>
                    <a:pt x="15966" y="3291"/>
                    <a:pt x="14953" y="2143"/>
                    <a:pt x="13989" y="1407"/>
                  </a:cubicBezTo>
                  <a:cubicBezTo>
                    <a:pt x="13971" y="1389"/>
                    <a:pt x="13952" y="1381"/>
                    <a:pt x="13933" y="1381"/>
                  </a:cubicBezTo>
                  <a:cubicBezTo>
                    <a:pt x="13852" y="1381"/>
                    <a:pt x="13775" y="1516"/>
                    <a:pt x="13849" y="1591"/>
                  </a:cubicBezTo>
                  <a:cubicBezTo>
                    <a:pt x="14817" y="2327"/>
                    <a:pt x="15690" y="3291"/>
                    <a:pt x="15414" y="4488"/>
                  </a:cubicBezTo>
                  <a:cubicBezTo>
                    <a:pt x="14125" y="4259"/>
                    <a:pt x="12745" y="3983"/>
                    <a:pt x="11412" y="3659"/>
                  </a:cubicBezTo>
                  <a:cubicBezTo>
                    <a:pt x="11688" y="2603"/>
                    <a:pt x="10768" y="1591"/>
                    <a:pt x="9984" y="991"/>
                  </a:cubicBezTo>
                  <a:cubicBezTo>
                    <a:pt x="9958" y="973"/>
                    <a:pt x="9932" y="965"/>
                    <a:pt x="9907" y="965"/>
                  </a:cubicBezTo>
                  <a:cubicBezTo>
                    <a:pt x="9804" y="965"/>
                    <a:pt x="9734" y="1100"/>
                    <a:pt x="9848" y="1175"/>
                  </a:cubicBezTo>
                  <a:cubicBezTo>
                    <a:pt x="10536" y="1683"/>
                    <a:pt x="11456" y="2647"/>
                    <a:pt x="11228" y="3615"/>
                  </a:cubicBezTo>
                  <a:cubicBezTo>
                    <a:pt x="10032" y="3339"/>
                    <a:pt x="8879" y="3063"/>
                    <a:pt x="7775" y="2787"/>
                  </a:cubicBezTo>
                  <a:cubicBezTo>
                    <a:pt x="7823" y="1959"/>
                    <a:pt x="6995" y="1083"/>
                    <a:pt x="6395" y="670"/>
                  </a:cubicBezTo>
                  <a:cubicBezTo>
                    <a:pt x="6384" y="665"/>
                    <a:pt x="6372" y="662"/>
                    <a:pt x="6360" y="662"/>
                  </a:cubicBezTo>
                  <a:cubicBezTo>
                    <a:pt x="6265" y="662"/>
                    <a:pt x="6134" y="812"/>
                    <a:pt x="6258" y="854"/>
                  </a:cubicBezTo>
                  <a:cubicBezTo>
                    <a:pt x="6855" y="1222"/>
                    <a:pt x="7547" y="1959"/>
                    <a:pt x="7547" y="2695"/>
                  </a:cubicBezTo>
                  <a:cubicBezTo>
                    <a:pt x="6302" y="2371"/>
                    <a:pt x="5198" y="2095"/>
                    <a:pt x="4186" y="1819"/>
                  </a:cubicBezTo>
                  <a:cubicBezTo>
                    <a:pt x="4234" y="1775"/>
                    <a:pt x="4234" y="1727"/>
                    <a:pt x="4234" y="1635"/>
                  </a:cubicBezTo>
                  <a:cubicBezTo>
                    <a:pt x="4418" y="1038"/>
                    <a:pt x="3865" y="394"/>
                    <a:pt x="3450" y="26"/>
                  </a:cubicBezTo>
                  <a:cubicBezTo>
                    <a:pt x="3423" y="8"/>
                    <a:pt x="3397" y="1"/>
                    <a:pt x="3373" y="1"/>
                  </a:cubicBezTo>
                  <a:close/>
                </a:path>
              </a:pathLst>
            </a:custGeom>
            <a:solidFill>
              <a:srgbClr val="004A53">
                <a:alpha val="500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8" name="Google Shape;1108;p36"/>
            <p:cNvSpPr/>
            <p:nvPr/>
          </p:nvSpPr>
          <p:spPr>
            <a:xfrm>
              <a:off x="8027484" y="2466535"/>
              <a:ext cx="434748" cy="442475"/>
            </a:xfrm>
            <a:custGeom>
              <a:avLst/>
              <a:gdLst/>
              <a:ahLst/>
              <a:cxnLst/>
              <a:rect l="l" t="t" r="r" b="b"/>
              <a:pathLst>
                <a:path w="15923" h="16206" extrusionOk="0">
                  <a:moveTo>
                    <a:pt x="3695" y="1"/>
                  </a:moveTo>
                  <a:cubicBezTo>
                    <a:pt x="3377" y="1"/>
                    <a:pt x="3007" y="124"/>
                    <a:pt x="2578" y="404"/>
                  </a:cubicBezTo>
                  <a:cubicBezTo>
                    <a:pt x="1013" y="1416"/>
                    <a:pt x="185" y="10987"/>
                    <a:pt x="1" y="13196"/>
                  </a:cubicBezTo>
                  <a:lnTo>
                    <a:pt x="2762" y="15865"/>
                  </a:lnTo>
                  <a:cubicBezTo>
                    <a:pt x="3959" y="16067"/>
                    <a:pt x="5700" y="16206"/>
                    <a:pt x="7526" y="16206"/>
                  </a:cubicBezTo>
                  <a:cubicBezTo>
                    <a:pt x="11521" y="16206"/>
                    <a:pt x="15922" y="15542"/>
                    <a:pt x="15922" y="13424"/>
                  </a:cubicBezTo>
                  <a:cubicBezTo>
                    <a:pt x="15922" y="12362"/>
                    <a:pt x="13248" y="11809"/>
                    <a:pt x="10623" y="11809"/>
                  </a:cubicBezTo>
                  <a:cubicBezTo>
                    <a:pt x="9383" y="11809"/>
                    <a:pt x="8154" y="11932"/>
                    <a:pt x="7223" y="12184"/>
                  </a:cubicBezTo>
                  <a:cubicBezTo>
                    <a:pt x="8468" y="11355"/>
                    <a:pt x="9848" y="10571"/>
                    <a:pt x="10952" y="9467"/>
                  </a:cubicBezTo>
                  <a:cubicBezTo>
                    <a:pt x="11781" y="8687"/>
                    <a:pt x="13942" y="6338"/>
                    <a:pt x="12837" y="5049"/>
                  </a:cubicBezTo>
                  <a:cubicBezTo>
                    <a:pt x="12500" y="4682"/>
                    <a:pt x="12068" y="4545"/>
                    <a:pt x="11600" y="4545"/>
                  </a:cubicBezTo>
                  <a:cubicBezTo>
                    <a:pt x="10604" y="4545"/>
                    <a:pt x="9447" y="5166"/>
                    <a:pt x="8696" y="5510"/>
                  </a:cubicBezTo>
                  <a:cubicBezTo>
                    <a:pt x="7591" y="6018"/>
                    <a:pt x="5154" y="8363"/>
                    <a:pt x="4786" y="8779"/>
                  </a:cubicBezTo>
                  <a:cubicBezTo>
                    <a:pt x="5014" y="6846"/>
                    <a:pt x="5430" y="5234"/>
                    <a:pt x="5383" y="3301"/>
                  </a:cubicBezTo>
                  <a:cubicBezTo>
                    <a:pt x="5311" y="1609"/>
                    <a:pt x="4844" y="1"/>
                    <a:pt x="369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9" name="Google Shape;1109;p36"/>
            <p:cNvSpPr/>
            <p:nvPr/>
          </p:nvSpPr>
          <p:spPr>
            <a:xfrm>
              <a:off x="8027484" y="2619351"/>
              <a:ext cx="271421" cy="280349"/>
            </a:xfrm>
            <a:custGeom>
              <a:avLst/>
              <a:gdLst/>
              <a:ahLst/>
              <a:cxnLst/>
              <a:rect l="l" t="t" r="r" b="b"/>
              <a:pathLst>
                <a:path w="9941" h="10268" extrusionOk="0">
                  <a:moveTo>
                    <a:pt x="2822" y="0"/>
                  </a:moveTo>
                  <a:cubicBezTo>
                    <a:pt x="1300" y="0"/>
                    <a:pt x="1" y="7599"/>
                    <a:pt x="1" y="7599"/>
                  </a:cubicBezTo>
                  <a:lnTo>
                    <a:pt x="2762" y="10268"/>
                  </a:lnTo>
                  <a:cubicBezTo>
                    <a:pt x="2762" y="10268"/>
                    <a:pt x="9940" y="10084"/>
                    <a:pt x="9800" y="8519"/>
                  </a:cubicBezTo>
                  <a:cubicBezTo>
                    <a:pt x="9761" y="7854"/>
                    <a:pt x="8756" y="7663"/>
                    <a:pt x="7614" y="7663"/>
                  </a:cubicBezTo>
                  <a:cubicBezTo>
                    <a:pt x="6071" y="7663"/>
                    <a:pt x="4278" y="8011"/>
                    <a:pt x="4278" y="8011"/>
                  </a:cubicBezTo>
                  <a:cubicBezTo>
                    <a:pt x="4278" y="8011"/>
                    <a:pt x="9848" y="3778"/>
                    <a:pt x="8560" y="2582"/>
                  </a:cubicBezTo>
                  <a:cubicBezTo>
                    <a:pt x="8421" y="2457"/>
                    <a:pt x="8249" y="2401"/>
                    <a:pt x="8053" y="2401"/>
                  </a:cubicBezTo>
                  <a:cubicBezTo>
                    <a:pt x="6362" y="2401"/>
                    <a:pt x="2854" y="6539"/>
                    <a:pt x="2854" y="6539"/>
                  </a:cubicBezTo>
                  <a:cubicBezTo>
                    <a:pt x="2854" y="6539"/>
                    <a:pt x="4646" y="789"/>
                    <a:pt x="3038" y="53"/>
                  </a:cubicBezTo>
                  <a:cubicBezTo>
                    <a:pt x="2965" y="17"/>
                    <a:pt x="2893" y="0"/>
                    <a:pt x="2822" y="0"/>
                  </a:cubicBezTo>
                  <a:close/>
                </a:path>
              </a:pathLst>
            </a:custGeom>
            <a:solidFill>
              <a:srgbClr val="F4F7E6">
                <a:alpha val="300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10" name="Google Shape;1110;p36"/>
            <p:cNvGrpSpPr/>
            <p:nvPr/>
          </p:nvGrpSpPr>
          <p:grpSpPr>
            <a:xfrm>
              <a:off x="5467185" y="2029630"/>
              <a:ext cx="884322" cy="661228"/>
              <a:chOff x="5467185" y="2029630"/>
              <a:chExt cx="884322" cy="661228"/>
            </a:xfrm>
          </p:grpSpPr>
          <p:sp>
            <p:nvSpPr>
              <p:cNvPr id="1111" name="Google Shape;1111;p36"/>
              <p:cNvSpPr/>
              <p:nvPr/>
            </p:nvSpPr>
            <p:spPr>
              <a:xfrm>
                <a:off x="5467185" y="2029630"/>
                <a:ext cx="104162" cy="123793"/>
              </a:xfrm>
              <a:custGeom>
                <a:avLst/>
                <a:gdLst/>
                <a:ahLst/>
                <a:cxnLst/>
                <a:rect l="l" t="t" r="r" b="b"/>
                <a:pathLst>
                  <a:path w="3815" h="4534" extrusionOk="0">
                    <a:moveTo>
                      <a:pt x="698" y="0"/>
                    </a:moveTo>
                    <a:cubicBezTo>
                      <a:pt x="280" y="0"/>
                      <a:pt x="0" y="300"/>
                      <a:pt x="38" y="989"/>
                    </a:cubicBezTo>
                    <a:cubicBezTo>
                      <a:pt x="178" y="3474"/>
                      <a:pt x="3583" y="4534"/>
                      <a:pt x="3583" y="4534"/>
                    </a:cubicBezTo>
                    <a:cubicBezTo>
                      <a:pt x="3814" y="2038"/>
                      <a:pt x="1788" y="0"/>
                      <a:pt x="69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2" name="Google Shape;1112;p36"/>
              <p:cNvSpPr/>
              <p:nvPr/>
            </p:nvSpPr>
            <p:spPr>
              <a:xfrm>
                <a:off x="5471881" y="2177094"/>
                <a:ext cx="162181" cy="67138"/>
              </a:xfrm>
              <a:custGeom>
                <a:avLst/>
                <a:gdLst/>
                <a:ahLst/>
                <a:cxnLst/>
                <a:rect l="l" t="t" r="r" b="b"/>
                <a:pathLst>
                  <a:path w="5940" h="2459" extrusionOk="0">
                    <a:moveTo>
                      <a:pt x="2239" y="0"/>
                    </a:moveTo>
                    <a:cubicBezTo>
                      <a:pt x="893" y="0"/>
                      <a:pt x="0" y="666"/>
                      <a:pt x="926" y="1618"/>
                    </a:cubicBezTo>
                    <a:cubicBezTo>
                      <a:pt x="1581" y="2256"/>
                      <a:pt x="2426" y="2459"/>
                      <a:pt x="3235" y="2459"/>
                    </a:cubicBezTo>
                    <a:cubicBezTo>
                      <a:pt x="4642" y="2459"/>
                      <a:pt x="5940" y="1846"/>
                      <a:pt x="5940" y="1846"/>
                    </a:cubicBezTo>
                    <a:cubicBezTo>
                      <a:pt x="4987" y="526"/>
                      <a:pt x="3434" y="0"/>
                      <a:pt x="223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3" name="Google Shape;1113;p36"/>
              <p:cNvSpPr/>
              <p:nvPr/>
            </p:nvSpPr>
            <p:spPr>
              <a:xfrm>
                <a:off x="5579156" y="2077902"/>
                <a:ext cx="110196" cy="149594"/>
              </a:xfrm>
              <a:custGeom>
                <a:avLst/>
                <a:gdLst/>
                <a:ahLst/>
                <a:cxnLst/>
                <a:rect l="l" t="t" r="r" b="b"/>
                <a:pathLst>
                  <a:path w="4036" h="5479" extrusionOk="0">
                    <a:moveTo>
                      <a:pt x="1851" y="1"/>
                    </a:moveTo>
                    <a:cubicBezTo>
                      <a:pt x="713" y="1"/>
                      <a:pt x="0" y="3429"/>
                      <a:pt x="2011" y="5479"/>
                    </a:cubicBezTo>
                    <a:cubicBezTo>
                      <a:pt x="2011" y="5479"/>
                      <a:pt x="4036" y="2534"/>
                      <a:pt x="2611" y="509"/>
                    </a:cubicBezTo>
                    <a:cubicBezTo>
                      <a:pt x="2353" y="155"/>
                      <a:pt x="2093" y="1"/>
                      <a:pt x="185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4" name="Google Shape;1114;p36"/>
              <p:cNvSpPr/>
              <p:nvPr/>
            </p:nvSpPr>
            <p:spPr>
              <a:xfrm>
                <a:off x="5551825" y="2271590"/>
                <a:ext cx="171491" cy="64381"/>
              </a:xfrm>
              <a:custGeom>
                <a:avLst/>
                <a:gdLst/>
                <a:ahLst/>
                <a:cxnLst/>
                <a:rect l="l" t="t" r="r" b="b"/>
                <a:pathLst>
                  <a:path w="6281" h="2358" extrusionOk="0">
                    <a:moveTo>
                      <a:pt x="2983" y="1"/>
                    </a:moveTo>
                    <a:cubicBezTo>
                      <a:pt x="2409" y="1"/>
                      <a:pt x="1830" y="137"/>
                      <a:pt x="1311" y="502"/>
                    </a:cubicBezTo>
                    <a:cubicBezTo>
                      <a:pt x="1" y="1375"/>
                      <a:pt x="1322" y="2358"/>
                      <a:pt x="3111" y="2358"/>
                    </a:cubicBezTo>
                    <a:cubicBezTo>
                      <a:pt x="4151" y="2358"/>
                      <a:pt x="5350" y="2025"/>
                      <a:pt x="6281" y="1146"/>
                    </a:cubicBezTo>
                    <a:cubicBezTo>
                      <a:pt x="6281" y="1146"/>
                      <a:pt x="4651" y="1"/>
                      <a:pt x="298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5" name="Google Shape;1115;p36"/>
              <p:cNvSpPr/>
              <p:nvPr/>
            </p:nvSpPr>
            <p:spPr>
              <a:xfrm>
                <a:off x="5656669" y="2154187"/>
                <a:ext cx="111178" cy="148693"/>
              </a:xfrm>
              <a:custGeom>
                <a:avLst/>
                <a:gdLst/>
                <a:ahLst/>
                <a:cxnLst/>
                <a:rect l="l" t="t" r="r" b="b"/>
                <a:pathLst>
                  <a:path w="4072" h="5446" extrusionOk="0">
                    <a:moveTo>
                      <a:pt x="1900" y="0"/>
                    </a:moveTo>
                    <a:cubicBezTo>
                      <a:pt x="1638" y="0"/>
                      <a:pt x="1376" y="186"/>
                      <a:pt x="1152" y="616"/>
                    </a:cubicBezTo>
                    <a:cubicBezTo>
                      <a:pt x="0" y="2825"/>
                      <a:pt x="2441" y="5446"/>
                      <a:pt x="2441" y="5446"/>
                    </a:cubicBezTo>
                    <a:cubicBezTo>
                      <a:pt x="4072" y="3186"/>
                      <a:pt x="2985" y="0"/>
                      <a:pt x="190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6" name="Google Shape;1116;p36"/>
              <p:cNvSpPr/>
              <p:nvPr/>
            </p:nvSpPr>
            <p:spPr>
              <a:xfrm>
                <a:off x="5635537" y="2354483"/>
                <a:ext cx="175723" cy="69268"/>
              </a:xfrm>
              <a:custGeom>
                <a:avLst/>
                <a:gdLst/>
                <a:ahLst/>
                <a:cxnLst/>
                <a:rect l="l" t="t" r="r" b="b"/>
                <a:pathLst>
                  <a:path w="6436" h="2537" extrusionOk="0">
                    <a:moveTo>
                      <a:pt x="4181" y="0"/>
                    </a:moveTo>
                    <a:cubicBezTo>
                      <a:pt x="1871" y="0"/>
                      <a:pt x="1" y="1646"/>
                      <a:pt x="1742" y="2343"/>
                    </a:cubicBezTo>
                    <a:cubicBezTo>
                      <a:pt x="2081" y="2479"/>
                      <a:pt x="2421" y="2536"/>
                      <a:pt x="2755" y="2536"/>
                    </a:cubicBezTo>
                    <a:cubicBezTo>
                      <a:pt x="4695" y="2536"/>
                      <a:pt x="6436" y="595"/>
                      <a:pt x="6436" y="595"/>
                    </a:cubicBezTo>
                    <a:cubicBezTo>
                      <a:pt x="5709" y="170"/>
                      <a:pt x="4922" y="0"/>
                      <a:pt x="418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7" name="Google Shape;1117;p36"/>
              <p:cNvSpPr/>
              <p:nvPr/>
            </p:nvSpPr>
            <p:spPr>
              <a:xfrm>
                <a:off x="5753896" y="2221789"/>
                <a:ext cx="110141" cy="148939"/>
              </a:xfrm>
              <a:custGeom>
                <a:avLst/>
                <a:gdLst/>
                <a:ahLst/>
                <a:cxnLst/>
                <a:rect l="l" t="t" r="r" b="b"/>
                <a:pathLst>
                  <a:path w="4034" h="5455" extrusionOk="0">
                    <a:moveTo>
                      <a:pt x="1763" y="0"/>
                    </a:moveTo>
                    <a:cubicBezTo>
                      <a:pt x="624" y="0"/>
                      <a:pt x="1" y="3470"/>
                      <a:pt x="2101" y="5455"/>
                    </a:cubicBezTo>
                    <a:cubicBezTo>
                      <a:pt x="2101" y="5455"/>
                      <a:pt x="4034" y="2465"/>
                      <a:pt x="2513" y="485"/>
                    </a:cubicBezTo>
                    <a:cubicBezTo>
                      <a:pt x="2254" y="147"/>
                      <a:pt x="1998" y="0"/>
                      <a:pt x="176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8" name="Google Shape;1118;p36"/>
              <p:cNvSpPr/>
              <p:nvPr/>
            </p:nvSpPr>
            <p:spPr>
              <a:xfrm>
                <a:off x="5813935" y="2474562"/>
                <a:ext cx="169416" cy="87343"/>
              </a:xfrm>
              <a:custGeom>
                <a:avLst/>
                <a:gdLst/>
                <a:ahLst/>
                <a:cxnLst/>
                <a:rect l="l" t="t" r="r" b="b"/>
                <a:pathLst>
                  <a:path w="6205" h="3199" extrusionOk="0">
                    <a:moveTo>
                      <a:pt x="5238" y="0"/>
                    </a:moveTo>
                    <a:cubicBezTo>
                      <a:pt x="2267" y="0"/>
                      <a:pt x="1" y="3025"/>
                      <a:pt x="2247" y="3191"/>
                    </a:cubicBezTo>
                    <a:cubicBezTo>
                      <a:pt x="2315" y="3196"/>
                      <a:pt x="2382" y="3198"/>
                      <a:pt x="2449" y="3198"/>
                    </a:cubicBezTo>
                    <a:cubicBezTo>
                      <a:pt x="4811" y="3198"/>
                      <a:pt x="6204" y="110"/>
                      <a:pt x="6204" y="110"/>
                    </a:cubicBezTo>
                    <a:cubicBezTo>
                      <a:pt x="5877" y="34"/>
                      <a:pt x="5554" y="0"/>
                      <a:pt x="523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9" name="Google Shape;1119;p36"/>
              <p:cNvSpPr/>
              <p:nvPr/>
            </p:nvSpPr>
            <p:spPr>
              <a:xfrm>
                <a:off x="5923366" y="2328545"/>
                <a:ext cx="107711" cy="149021"/>
              </a:xfrm>
              <a:custGeom>
                <a:avLst/>
                <a:gdLst/>
                <a:ahLst/>
                <a:cxnLst/>
                <a:rect l="l" t="t" r="r" b="b"/>
                <a:pathLst>
                  <a:path w="3945" h="5458" extrusionOk="0">
                    <a:moveTo>
                      <a:pt x="1602" y="0"/>
                    </a:moveTo>
                    <a:cubicBezTo>
                      <a:pt x="450" y="0"/>
                      <a:pt x="1" y="3567"/>
                      <a:pt x="2196" y="5458"/>
                    </a:cubicBezTo>
                    <a:cubicBezTo>
                      <a:pt x="2196" y="5458"/>
                      <a:pt x="3945" y="2329"/>
                      <a:pt x="2336" y="440"/>
                    </a:cubicBezTo>
                    <a:cubicBezTo>
                      <a:pt x="2074" y="134"/>
                      <a:pt x="1825" y="0"/>
                      <a:pt x="160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0" name="Google Shape;1120;p36"/>
              <p:cNvSpPr/>
              <p:nvPr/>
            </p:nvSpPr>
            <p:spPr>
              <a:xfrm>
                <a:off x="5924076" y="2517756"/>
                <a:ext cx="135970" cy="119997"/>
              </a:xfrm>
              <a:custGeom>
                <a:avLst/>
                <a:gdLst/>
                <a:ahLst/>
                <a:cxnLst/>
                <a:rect l="l" t="t" r="r" b="b"/>
                <a:pathLst>
                  <a:path w="4980" h="4395" extrusionOk="0">
                    <a:moveTo>
                      <a:pt x="4979" y="0"/>
                    </a:moveTo>
                    <a:lnTo>
                      <a:pt x="4979" y="0"/>
                    </a:lnTo>
                    <a:cubicBezTo>
                      <a:pt x="4979" y="0"/>
                      <a:pt x="930" y="368"/>
                      <a:pt x="238" y="3129"/>
                    </a:cubicBezTo>
                    <a:cubicBezTo>
                      <a:pt x="1" y="4002"/>
                      <a:pt x="364" y="4394"/>
                      <a:pt x="980" y="4394"/>
                    </a:cubicBezTo>
                    <a:cubicBezTo>
                      <a:pt x="2277" y="4394"/>
                      <a:pt x="4697" y="2652"/>
                      <a:pt x="497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1" name="Google Shape;1121;p36"/>
              <p:cNvSpPr/>
              <p:nvPr/>
            </p:nvSpPr>
            <p:spPr>
              <a:xfrm>
                <a:off x="5999706" y="2349268"/>
                <a:ext cx="123765" cy="168515"/>
              </a:xfrm>
              <a:custGeom>
                <a:avLst/>
                <a:gdLst/>
                <a:ahLst/>
                <a:cxnLst/>
                <a:rect l="l" t="t" r="r" b="b"/>
                <a:pathLst>
                  <a:path w="4533" h="6172" extrusionOk="0">
                    <a:moveTo>
                      <a:pt x="2550" y="1"/>
                    </a:moveTo>
                    <a:cubicBezTo>
                      <a:pt x="2284" y="1"/>
                      <a:pt x="1994" y="169"/>
                      <a:pt x="1701" y="557"/>
                    </a:cubicBezTo>
                    <a:cubicBezTo>
                      <a:pt x="0" y="2766"/>
                      <a:pt x="2209" y="6171"/>
                      <a:pt x="2209" y="6171"/>
                    </a:cubicBezTo>
                    <a:cubicBezTo>
                      <a:pt x="4532" y="3921"/>
                      <a:pt x="3828" y="1"/>
                      <a:pt x="255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2" name="Google Shape;1122;p36"/>
              <p:cNvSpPr/>
              <p:nvPr/>
            </p:nvSpPr>
            <p:spPr>
              <a:xfrm>
                <a:off x="5985672" y="2557946"/>
                <a:ext cx="148447" cy="132912"/>
              </a:xfrm>
              <a:custGeom>
                <a:avLst/>
                <a:gdLst/>
                <a:ahLst/>
                <a:cxnLst/>
                <a:rect l="l" t="t" r="r" b="b"/>
                <a:pathLst>
                  <a:path w="5437" h="4868" extrusionOk="0">
                    <a:moveTo>
                      <a:pt x="5436" y="1"/>
                    </a:moveTo>
                    <a:lnTo>
                      <a:pt x="5436" y="1"/>
                    </a:lnTo>
                    <a:cubicBezTo>
                      <a:pt x="1844" y="428"/>
                      <a:pt x="1" y="4867"/>
                      <a:pt x="1938" y="4867"/>
                    </a:cubicBezTo>
                    <a:cubicBezTo>
                      <a:pt x="2085" y="4867"/>
                      <a:pt x="2255" y="4842"/>
                      <a:pt x="2447" y="4786"/>
                    </a:cubicBezTo>
                    <a:cubicBezTo>
                      <a:pt x="5160" y="4002"/>
                      <a:pt x="5436" y="1"/>
                      <a:pt x="543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3" name="Google Shape;1123;p36"/>
              <p:cNvSpPr/>
              <p:nvPr/>
            </p:nvSpPr>
            <p:spPr>
              <a:xfrm>
                <a:off x="6097806" y="2394454"/>
                <a:ext cx="124257" cy="163519"/>
              </a:xfrm>
              <a:custGeom>
                <a:avLst/>
                <a:gdLst/>
                <a:ahLst/>
                <a:cxnLst/>
                <a:rect l="l" t="t" r="r" b="b"/>
                <a:pathLst>
                  <a:path w="4551" h="5989" extrusionOk="0">
                    <a:moveTo>
                      <a:pt x="2907" y="0"/>
                    </a:moveTo>
                    <a:cubicBezTo>
                      <a:pt x="1704" y="0"/>
                      <a:pt x="0" y="3218"/>
                      <a:pt x="1329" y="5989"/>
                    </a:cubicBezTo>
                    <a:cubicBezTo>
                      <a:pt x="1329" y="5989"/>
                      <a:pt x="4550" y="3548"/>
                      <a:pt x="3722" y="835"/>
                    </a:cubicBezTo>
                    <a:cubicBezTo>
                      <a:pt x="3541" y="252"/>
                      <a:pt x="3244" y="0"/>
                      <a:pt x="290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4" name="Google Shape;1124;p36"/>
              <p:cNvSpPr/>
              <p:nvPr/>
            </p:nvSpPr>
            <p:spPr>
              <a:xfrm>
                <a:off x="5756763" y="2425143"/>
                <a:ext cx="153717" cy="71944"/>
              </a:xfrm>
              <a:custGeom>
                <a:avLst/>
                <a:gdLst/>
                <a:ahLst/>
                <a:cxnLst/>
                <a:rect l="l" t="t" r="r" b="b"/>
                <a:pathLst>
                  <a:path w="5630" h="2635" extrusionOk="0">
                    <a:moveTo>
                      <a:pt x="3565" y="0"/>
                    </a:moveTo>
                    <a:cubicBezTo>
                      <a:pt x="2564" y="0"/>
                      <a:pt x="1425" y="247"/>
                      <a:pt x="708" y="1184"/>
                    </a:cubicBezTo>
                    <a:cubicBezTo>
                      <a:pt x="0" y="2103"/>
                      <a:pt x="648" y="2635"/>
                      <a:pt x="1714" y="2635"/>
                    </a:cubicBezTo>
                    <a:cubicBezTo>
                      <a:pt x="2940" y="2635"/>
                      <a:pt x="4720" y="1932"/>
                      <a:pt x="5629" y="307"/>
                    </a:cubicBezTo>
                    <a:cubicBezTo>
                      <a:pt x="5629" y="307"/>
                      <a:pt x="4683" y="0"/>
                      <a:pt x="356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5" name="Google Shape;1125;p36"/>
              <p:cNvSpPr/>
              <p:nvPr/>
            </p:nvSpPr>
            <p:spPr>
              <a:xfrm>
                <a:off x="5841402" y="2285242"/>
                <a:ext cx="110332" cy="148311"/>
              </a:xfrm>
              <a:custGeom>
                <a:avLst/>
                <a:gdLst/>
                <a:ahLst/>
                <a:cxnLst/>
                <a:rect l="l" t="t" r="r" b="b"/>
                <a:pathLst>
                  <a:path w="4041" h="5432" extrusionOk="0">
                    <a:moveTo>
                      <a:pt x="1758" y="0"/>
                    </a:moveTo>
                    <a:cubicBezTo>
                      <a:pt x="1487" y="0"/>
                      <a:pt x="1224" y="195"/>
                      <a:pt x="1013" y="646"/>
                    </a:cubicBezTo>
                    <a:cubicBezTo>
                      <a:pt x="0" y="2902"/>
                      <a:pt x="2529" y="5431"/>
                      <a:pt x="2529" y="5431"/>
                    </a:cubicBezTo>
                    <a:cubicBezTo>
                      <a:pt x="4040" y="3114"/>
                      <a:pt x="2839" y="0"/>
                      <a:pt x="175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6" name="Google Shape;1126;p36"/>
              <p:cNvSpPr/>
              <p:nvPr/>
            </p:nvSpPr>
            <p:spPr>
              <a:xfrm>
                <a:off x="5522283" y="2104195"/>
                <a:ext cx="829224" cy="527852"/>
              </a:xfrm>
              <a:custGeom>
                <a:avLst/>
                <a:gdLst/>
                <a:ahLst/>
                <a:cxnLst/>
                <a:rect l="l" t="t" r="r" b="b"/>
                <a:pathLst>
                  <a:path w="30371" h="19333" extrusionOk="0">
                    <a:moveTo>
                      <a:pt x="206" y="0"/>
                    </a:moveTo>
                    <a:cubicBezTo>
                      <a:pt x="171" y="0"/>
                      <a:pt x="132" y="15"/>
                      <a:pt x="92" y="54"/>
                    </a:cubicBezTo>
                    <a:cubicBezTo>
                      <a:pt x="45" y="98"/>
                      <a:pt x="0" y="190"/>
                      <a:pt x="92" y="282"/>
                    </a:cubicBezTo>
                    <a:cubicBezTo>
                      <a:pt x="4186" y="5436"/>
                      <a:pt x="9664" y="9809"/>
                      <a:pt x="16842" y="13675"/>
                    </a:cubicBezTo>
                    <a:cubicBezTo>
                      <a:pt x="17302" y="13951"/>
                      <a:pt x="17899" y="14271"/>
                      <a:pt x="18591" y="14687"/>
                    </a:cubicBezTo>
                    <a:cubicBezTo>
                      <a:pt x="21304" y="16344"/>
                      <a:pt x="25353" y="18828"/>
                      <a:pt x="30187" y="19333"/>
                    </a:cubicBezTo>
                    <a:cubicBezTo>
                      <a:pt x="30279" y="19333"/>
                      <a:pt x="30323" y="19289"/>
                      <a:pt x="30371" y="19241"/>
                    </a:cubicBezTo>
                    <a:lnTo>
                      <a:pt x="30371" y="19197"/>
                    </a:lnTo>
                    <a:cubicBezTo>
                      <a:pt x="30371" y="19105"/>
                      <a:pt x="30323" y="19013"/>
                      <a:pt x="30231" y="19013"/>
                    </a:cubicBezTo>
                    <a:cubicBezTo>
                      <a:pt x="25493" y="18505"/>
                      <a:pt x="21444" y="16068"/>
                      <a:pt x="18775" y="14411"/>
                    </a:cubicBezTo>
                    <a:cubicBezTo>
                      <a:pt x="18083" y="13995"/>
                      <a:pt x="17486" y="13627"/>
                      <a:pt x="16978" y="13399"/>
                    </a:cubicBezTo>
                    <a:cubicBezTo>
                      <a:pt x="9892" y="9533"/>
                      <a:pt x="4418" y="5208"/>
                      <a:pt x="321" y="54"/>
                    </a:cubicBezTo>
                    <a:cubicBezTo>
                      <a:pt x="295" y="27"/>
                      <a:pt x="254" y="0"/>
                      <a:pt x="20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127" name="Google Shape;1127;p36"/>
            <p:cNvSpPr/>
            <p:nvPr/>
          </p:nvSpPr>
          <p:spPr>
            <a:xfrm>
              <a:off x="7385423" y="1763943"/>
              <a:ext cx="414626" cy="454816"/>
            </a:xfrm>
            <a:custGeom>
              <a:avLst/>
              <a:gdLst/>
              <a:ahLst/>
              <a:cxnLst/>
              <a:rect l="l" t="t" r="r" b="b"/>
              <a:pathLst>
                <a:path w="15186" h="16658" extrusionOk="0">
                  <a:moveTo>
                    <a:pt x="6123" y="0"/>
                  </a:moveTo>
                  <a:cubicBezTo>
                    <a:pt x="6031" y="0"/>
                    <a:pt x="5939" y="92"/>
                    <a:pt x="5939" y="184"/>
                  </a:cubicBezTo>
                  <a:cubicBezTo>
                    <a:pt x="5891" y="1380"/>
                    <a:pt x="5799" y="3265"/>
                    <a:pt x="5431" y="5338"/>
                  </a:cubicBezTo>
                  <a:cubicBezTo>
                    <a:pt x="4694" y="4233"/>
                    <a:pt x="3914" y="2805"/>
                    <a:pt x="3546" y="1196"/>
                  </a:cubicBezTo>
                  <a:cubicBezTo>
                    <a:pt x="3546" y="1121"/>
                    <a:pt x="3484" y="1045"/>
                    <a:pt x="3410" y="1045"/>
                  </a:cubicBezTo>
                  <a:cubicBezTo>
                    <a:pt x="3395" y="1045"/>
                    <a:pt x="3378" y="1049"/>
                    <a:pt x="3362" y="1057"/>
                  </a:cubicBezTo>
                  <a:cubicBezTo>
                    <a:pt x="3270" y="1057"/>
                    <a:pt x="3222" y="1149"/>
                    <a:pt x="3222" y="1241"/>
                  </a:cubicBezTo>
                  <a:cubicBezTo>
                    <a:pt x="3590" y="3081"/>
                    <a:pt x="4558" y="4646"/>
                    <a:pt x="5339" y="5798"/>
                  </a:cubicBezTo>
                  <a:cubicBezTo>
                    <a:pt x="4650" y="9479"/>
                    <a:pt x="3178" y="13713"/>
                    <a:pt x="93" y="16381"/>
                  </a:cubicBezTo>
                  <a:cubicBezTo>
                    <a:pt x="1" y="16426"/>
                    <a:pt x="1" y="16518"/>
                    <a:pt x="49" y="16610"/>
                  </a:cubicBezTo>
                  <a:cubicBezTo>
                    <a:pt x="93" y="16658"/>
                    <a:pt x="185" y="16658"/>
                    <a:pt x="277" y="16658"/>
                  </a:cubicBezTo>
                  <a:lnTo>
                    <a:pt x="277" y="16610"/>
                  </a:lnTo>
                  <a:cubicBezTo>
                    <a:pt x="1061" y="15966"/>
                    <a:pt x="1749" y="15229"/>
                    <a:pt x="2349" y="14401"/>
                  </a:cubicBezTo>
                  <a:cubicBezTo>
                    <a:pt x="3086" y="13849"/>
                    <a:pt x="3774" y="13252"/>
                    <a:pt x="4466" y="12652"/>
                  </a:cubicBezTo>
                  <a:cubicBezTo>
                    <a:pt x="5983" y="12652"/>
                    <a:pt x="10584" y="11548"/>
                    <a:pt x="13437" y="10307"/>
                  </a:cubicBezTo>
                  <a:cubicBezTo>
                    <a:pt x="14082" y="9984"/>
                    <a:pt x="14634" y="9707"/>
                    <a:pt x="15050" y="9387"/>
                  </a:cubicBezTo>
                  <a:cubicBezTo>
                    <a:pt x="15142" y="9339"/>
                    <a:pt x="15142" y="9247"/>
                    <a:pt x="15094" y="9155"/>
                  </a:cubicBezTo>
                  <a:cubicBezTo>
                    <a:pt x="15068" y="9102"/>
                    <a:pt x="15026" y="9079"/>
                    <a:pt x="14978" y="9079"/>
                  </a:cubicBezTo>
                  <a:cubicBezTo>
                    <a:pt x="14943" y="9079"/>
                    <a:pt x="14904" y="9091"/>
                    <a:pt x="14866" y="9111"/>
                  </a:cubicBezTo>
                  <a:cubicBezTo>
                    <a:pt x="12841" y="10628"/>
                    <a:pt x="7043" y="12148"/>
                    <a:pt x="4834" y="12284"/>
                  </a:cubicBezTo>
                  <a:cubicBezTo>
                    <a:pt x="5983" y="11228"/>
                    <a:pt x="6995" y="10031"/>
                    <a:pt x="7963" y="8787"/>
                  </a:cubicBezTo>
                  <a:lnTo>
                    <a:pt x="8008" y="8787"/>
                  </a:lnTo>
                  <a:cubicBezTo>
                    <a:pt x="8744" y="8603"/>
                    <a:pt x="9344" y="8375"/>
                    <a:pt x="9896" y="8143"/>
                  </a:cubicBezTo>
                  <a:cubicBezTo>
                    <a:pt x="11737" y="7315"/>
                    <a:pt x="12701" y="6210"/>
                    <a:pt x="14129" y="4646"/>
                  </a:cubicBezTo>
                  <a:cubicBezTo>
                    <a:pt x="14406" y="4325"/>
                    <a:pt x="14726" y="3957"/>
                    <a:pt x="15094" y="3589"/>
                  </a:cubicBezTo>
                  <a:cubicBezTo>
                    <a:pt x="15186" y="3497"/>
                    <a:pt x="15142" y="3405"/>
                    <a:pt x="15094" y="3357"/>
                  </a:cubicBezTo>
                  <a:cubicBezTo>
                    <a:pt x="15072" y="3311"/>
                    <a:pt x="15026" y="3288"/>
                    <a:pt x="14980" y="3288"/>
                  </a:cubicBezTo>
                  <a:cubicBezTo>
                    <a:pt x="14934" y="3288"/>
                    <a:pt x="14888" y="3311"/>
                    <a:pt x="14866" y="3357"/>
                  </a:cubicBezTo>
                  <a:cubicBezTo>
                    <a:pt x="14498" y="3725"/>
                    <a:pt x="14174" y="4094"/>
                    <a:pt x="13853" y="4462"/>
                  </a:cubicBezTo>
                  <a:cubicBezTo>
                    <a:pt x="12149" y="6350"/>
                    <a:pt x="11045" y="7547"/>
                    <a:pt x="8284" y="8375"/>
                  </a:cubicBezTo>
                  <a:cubicBezTo>
                    <a:pt x="9940" y="6074"/>
                    <a:pt x="11229" y="3497"/>
                    <a:pt x="12057" y="872"/>
                  </a:cubicBezTo>
                  <a:cubicBezTo>
                    <a:pt x="12057" y="780"/>
                    <a:pt x="12013" y="688"/>
                    <a:pt x="11965" y="644"/>
                  </a:cubicBezTo>
                  <a:cubicBezTo>
                    <a:pt x="11873" y="644"/>
                    <a:pt x="11781" y="688"/>
                    <a:pt x="11737" y="780"/>
                  </a:cubicBezTo>
                  <a:cubicBezTo>
                    <a:pt x="10216" y="5658"/>
                    <a:pt x="7043" y="10260"/>
                    <a:pt x="2902" y="13529"/>
                  </a:cubicBezTo>
                  <a:cubicBezTo>
                    <a:pt x="5707" y="9019"/>
                    <a:pt x="6215" y="2989"/>
                    <a:pt x="6259" y="184"/>
                  </a:cubicBezTo>
                  <a:cubicBezTo>
                    <a:pt x="6259" y="92"/>
                    <a:pt x="6215" y="0"/>
                    <a:pt x="612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28" name="Google Shape;1128;p36"/>
            <p:cNvGrpSpPr/>
            <p:nvPr/>
          </p:nvGrpSpPr>
          <p:grpSpPr>
            <a:xfrm>
              <a:off x="7433177" y="1733827"/>
              <a:ext cx="418448" cy="328512"/>
              <a:chOff x="7433177" y="1733827"/>
              <a:chExt cx="418448" cy="328512"/>
            </a:xfrm>
          </p:grpSpPr>
          <p:sp>
            <p:nvSpPr>
              <p:cNvPr id="1129" name="Google Shape;1129;p36"/>
              <p:cNvSpPr/>
              <p:nvPr/>
            </p:nvSpPr>
            <p:spPr>
              <a:xfrm>
                <a:off x="7433177" y="1750427"/>
                <a:ext cx="82947" cy="73500"/>
              </a:xfrm>
              <a:custGeom>
                <a:avLst/>
                <a:gdLst/>
                <a:ahLst/>
                <a:cxnLst/>
                <a:rect l="l" t="t" r="r" b="b"/>
                <a:pathLst>
                  <a:path w="3038" h="2692" extrusionOk="0">
                    <a:moveTo>
                      <a:pt x="1526" y="1"/>
                    </a:moveTo>
                    <a:cubicBezTo>
                      <a:pt x="1341" y="1"/>
                      <a:pt x="1151" y="41"/>
                      <a:pt x="969" y="127"/>
                    </a:cubicBezTo>
                    <a:cubicBezTo>
                      <a:pt x="324" y="403"/>
                      <a:pt x="0" y="1231"/>
                      <a:pt x="324" y="1920"/>
                    </a:cubicBezTo>
                    <a:cubicBezTo>
                      <a:pt x="526" y="2391"/>
                      <a:pt x="1024" y="2691"/>
                      <a:pt x="1529" y="2691"/>
                    </a:cubicBezTo>
                    <a:cubicBezTo>
                      <a:pt x="1714" y="2691"/>
                      <a:pt x="1900" y="2651"/>
                      <a:pt x="2073" y="2564"/>
                    </a:cubicBezTo>
                    <a:cubicBezTo>
                      <a:pt x="2761" y="2288"/>
                      <a:pt x="3037" y="1459"/>
                      <a:pt x="2761" y="815"/>
                    </a:cubicBezTo>
                    <a:cubicBezTo>
                      <a:pt x="2526" y="310"/>
                      <a:pt x="2040" y="1"/>
                      <a:pt x="1526"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0" name="Google Shape;1130;p36"/>
              <p:cNvSpPr/>
              <p:nvPr/>
            </p:nvSpPr>
            <p:spPr>
              <a:xfrm>
                <a:off x="7528656" y="1733827"/>
                <a:ext cx="62852" cy="55152"/>
              </a:xfrm>
              <a:custGeom>
                <a:avLst/>
                <a:gdLst/>
                <a:ahLst/>
                <a:cxnLst/>
                <a:rect l="l" t="t" r="r" b="b"/>
                <a:pathLst>
                  <a:path w="2302" h="2020" extrusionOk="0">
                    <a:moveTo>
                      <a:pt x="1150" y="0"/>
                    </a:moveTo>
                    <a:cubicBezTo>
                      <a:pt x="1012" y="0"/>
                      <a:pt x="871" y="29"/>
                      <a:pt x="737" y="91"/>
                    </a:cubicBezTo>
                    <a:cubicBezTo>
                      <a:pt x="232" y="319"/>
                      <a:pt x="1" y="919"/>
                      <a:pt x="232" y="1423"/>
                    </a:cubicBezTo>
                    <a:cubicBezTo>
                      <a:pt x="401" y="1797"/>
                      <a:pt x="770" y="2020"/>
                      <a:pt x="1155" y="2020"/>
                    </a:cubicBezTo>
                    <a:cubicBezTo>
                      <a:pt x="1293" y="2020"/>
                      <a:pt x="1432" y="1991"/>
                      <a:pt x="1565" y="1931"/>
                    </a:cubicBezTo>
                    <a:cubicBezTo>
                      <a:pt x="2073" y="1747"/>
                      <a:pt x="2301" y="1103"/>
                      <a:pt x="2073" y="595"/>
                    </a:cubicBezTo>
                    <a:cubicBezTo>
                      <a:pt x="1903" y="224"/>
                      <a:pt x="1535" y="0"/>
                      <a:pt x="1150"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1" name="Google Shape;1131;p36"/>
              <p:cNvSpPr/>
              <p:nvPr/>
            </p:nvSpPr>
            <p:spPr>
              <a:xfrm>
                <a:off x="7673199" y="1747861"/>
                <a:ext cx="77923" cy="67958"/>
              </a:xfrm>
              <a:custGeom>
                <a:avLst/>
                <a:gdLst/>
                <a:ahLst/>
                <a:cxnLst/>
                <a:rect l="l" t="t" r="r" b="b"/>
                <a:pathLst>
                  <a:path w="2854" h="2489" extrusionOk="0">
                    <a:moveTo>
                      <a:pt x="1434" y="1"/>
                    </a:moveTo>
                    <a:cubicBezTo>
                      <a:pt x="1258" y="1"/>
                      <a:pt x="1082" y="41"/>
                      <a:pt x="921" y="129"/>
                    </a:cubicBezTo>
                    <a:cubicBezTo>
                      <a:pt x="276" y="405"/>
                      <a:pt x="0" y="1141"/>
                      <a:pt x="276" y="1738"/>
                    </a:cubicBezTo>
                    <a:cubicBezTo>
                      <a:pt x="480" y="2213"/>
                      <a:pt x="959" y="2488"/>
                      <a:pt x="1438" y="2488"/>
                    </a:cubicBezTo>
                    <a:cubicBezTo>
                      <a:pt x="1607" y="2488"/>
                      <a:pt x="1776" y="2454"/>
                      <a:pt x="1933" y="2382"/>
                    </a:cubicBezTo>
                    <a:cubicBezTo>
                      <a:pt x="2577" y="2106"/>
                      <a:pt x="2853" y="1369"/>
                      <a:pt x="2577" y="725"/>
                    </a:cubicBezTo>
                    <a:cubicBezTo>
                      <a:pt x="2376" y="291"/>
                      <a:pt x="1905" y="1"/>
                      <a:pt x="143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2" name="Google Shape;1132;p36"/>
              <p:cNvSpPr/>
              <p:nvPr/>
            </p:nvSpPr>
            <p:spPr>
              <a:xfrm>
                <a:off x="7756118" y="1821334"/>
                <a:ext cx="77923" cy="67384"/>
              </a:xfrm>
              <a:custGeom>
                <a:avLst/>
                <a:gdLst/>
                <a:ahLst/>
                <a:cxnLst/>
                <a:rect l="l" t="t" r="r" b="b"/>
                <a:pathLst>
                  <a:path w="2854" h="2468" extrusionOk="0">
                    <a:moveTo>
                      <a:pt x="1414" y="0"/>
                    </a:moveTo>
                    <a:cubicBezTo>
                      <a:pt x="1245" y="0"/>
                      <a:pt x="1076" y="35"/>
                      <a:pt x="921" y="107"/>
                    </a:cubicBezTo>
                    <a:cubicBezTo>
                      <a:pt x="276" y="383"/>
                      <a:pt x="0" y="1119"/>
                      <a:pt x="276" y="1763"/>
                    </a:cubicBezTo>
                    <a:cubicBezTo>
                      <a:pt x="479" y="2202"/>
                      <a:pt x="955" y="2467"/>
                      <a:pt x="1431" y="2467"/>
                    </a:cubicBezTo>
                    <a:cubicBezTo>
                      <a:pt x="1603" y="2467"/>
                      <a:pt x="1774" y="2433"/>
                      <a:pt x="1933" y="2360"/>
                    </a:cubicBezTo>
                    <a:cubicBezTo>
                      <a:pt x="2529" y="2084"/>
                      <a:pt x="2853" y="1347"/>
                      <a:pt x="2577" y="751"/>
                    </a:cubicBezTo>
                    <a:cubicBezTo>
                      <a:pt x="2373" y="275"/>
                      <a:pt x="1892" y="0"/>
                      <a:pt x="141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3" name="Google Shape;1133;p36"/>
              <p:cNvSpPr/>
              <p:nvPr/>
            </p:nvSpPr>
            <p:spPr>
              <a:xfrm>
                <a:off x="7744760" y="1968061"/>
                <a:ext cx="106865" cy="94278"/>
              </a:xfrm>
              <a:custGeom>
                <a:avLst/>
                <a:gdLst/>
                <a:ahLst/>
                <a:cxnLst/>
                <a:rect l="l" t="t" r="r" b="b"/>
                <a:pathLst>
                  <a:path w="3914" h="3453" extrusionOk="0">
                    <a:moveTo>
                      <a:pt x="1956" y="0"/>
                    </a:moveTo>
                    <a:cubicBezTo>
                      <a:pt x="1719" y="0"/>
                      <a:pt x="1477" y="52"/>
                      <a:pt x="1245" y="163"/>
                    </a:cubicBezTo>
                    <a:cubicBezTo>
                      <a:pt x="368" y="531"/>
                      <a:pt x="0" y="1587"/>
                      <a:pt x="368" y="2415"/>
                    </a:cubicBezTo>
                    <a:cubicBezTo>
                      <a:pt x="639" y="3059"/>
                      <a:pt x="1283" y="3452"/>
                      <a:pt x="1951" y="3452"/>
                    </a:cubicBezTo>
                    <a:cubicBezTo>
                      <a:pt x="2193" y="3452"/>
                      <a:pt x="2438" y="3401"/>
                      <a:pt x="2669" y="3292"/>
                    </a:cubicBezTo>
                    <a:cubicBezTo>
                      <a:pt x="3497" y="2923"/>
                      <a:pt x="3913" y="1863"/>
                      <a:pt x="3545" y="1035"/>
                    </a:cubicBezTo>
                    <a:cubicBezTo>
                      <a:pt x="3240" y="395"/>
                      <a:pt x="2613" y="0"/>
                      <a:pt x="195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134" name="Google Shape;1134;p36"/>
            <p:cNvSpPr/>
            <p:nvPr/>
          </p:nvSpPr>
          <p:spPr>
            <a:xfrm>
              <a:off x="5931858" y="2057916"/>
              <a:ext cx="2243910" cy="2243910"/>
            </a:xfrm>
            <a:custGeom>
              <a:avLst/>
              <a:gdLst/>
              <a:ahLst/>
              <a:cxnLst/>
              <a:rect l="l" t="t" r="r" b="b"/>
              <a:pathLst>
                <a:path w="82185" h="82185" extrusionOk="0">
                  <a:moveTo>
                    <a:pt x="41091" y="1"/>
                  </a:moveTo>
                  <a:cubicBezTo>
                    <a:pt x="18407" y="1"/>
                    <a:pt x="0" y="18407"/>
                    <a:pt x="0" y="41091"/>
                  </a:cubicBezTo>
                  <a:cubicBezTo>
                    <a:pt x="0" y="63778"/>
                    <a:pt x="18407" y="82184"/>
                    <a:pt x="41091" y="82184"/>
                  </a:cubicBezTo>
                  <a:cubicBezTo>
                    <a:pt x="63778" y="82184"/>
                    <a:pt x="82184" y="63778"/>
                    <a:pt x="82184" y="41091"/>
                  </a:cubicBezTo>
                  <a:cubicBezTo>
                    <a:pt x="82184" y="18407"/>
                    <a:pt x="63778" y="1"/>
                    <a:pt x="4109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5" name="Google Shape;1135;p36"/>
            <p:cNvSpPr/>
            <p:nvPr/>
          </p:nvSpPr>
          <p:spPr>
            <a:xfrm>
              <a:off x="6215811" y="2057916"/>
              <a:ext cx="1674721" cy="1674721"/>
            </a:xfrm>
            <a:custGeom>
              <a:avLst/>
              <a:gdLst/>
              <a:ahLst/>
              <a:cxnLst/>
              <a:rect l="l" t="t" r="r" b="b"/>
              <a:pathLst>
                <a:path w="61338" h="61338" extrusionOk="0">
                  <a:moveTo>
                    <a:pt x="30691" y="1"/>
                  </a:moveTo>
                  <a:cubicBezTo>
                    <a:pt x="13713" y="1"/>
                    <a:pt x="0" y="13713"/>
                    <a:pt x="0" y="30647"/>
                  </a:cubicBezTo>
                  <a:cubicBezTo>
                    <a:pt x="0" y="47625"/>
                    <a:pt x="13713" y="61337"/>
                    <a:pt x="30691" y="61337"/>
                  </a:cubicBezTo>
                  <a:cubicBezTo>
                    <a:pt x="47624" y="61337"/>
                    <a:pt x="61337" y="47625"/>
                    <a:pt x="61337" y="30647"/>
                  </a:cubicBezTo>
                  <a:cubicBezTo>
                    <a:pt x="61337" y="13713"/>
                    <a:pt x="47624" y="1"/>
                    <a:pt x="3069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6" name="Google Shape;1136;p36"/>
            <p:cNvSpPr/>
            <p:nvPr/>
          </p:nvSpPr>
          <p:spPr>
            <a:xfrm>
              <a:off x="5931858" y="2315357"/>
              <a:ext cx="944826" cy="1860820"/>
            </a:xfrm>
            <a:custGeom>
              <a:avLst/>
              <a:gdLst/>
              <a:ahLst/>
              <a:cxnLst/>
              <a:rect l="l" t="t" r="r" b="b"/>
              <a:pathLst>
                <a:path w="34605" h="68154" extrusionOk="0">
                  <a:moveTo>
                    <a:pt x="21237" y="1"/>
                  </a:moveTo>
                  <a:cubicBezTo>
                    <a:pt x="20640" y="1"/>
                    <a:pt x="20377" y="571"/>
                    <a:pt x="20200" y="1015"/>
                  </a:cubicBezTo>
                  <a:cubicBezTo>
                    <a:pt x="19327" y="2904"/>
                    <a:pt x="18039" y="4512"/>
                    <a:pt x="17026" y="6309"/>
                  </a:cubicBezTo>
                  <a:cubicBezTo>
                    <a:pt x="16862" y="6595"/>
                    <a:pt x="16733" y="6920"/>
                    <a:pt x="16413" y="6920"/>
                  </a:cubicBezTo>
                  <a:cubicBezTo>
                    <a:pt x="16375" y="6920"/>
                    <a:pt x="16334" y="6915"/>
                    <a:pt x="16290" y="6905"/>
                  </a:cubicBezTo>
                  <a:cubicBezTo>
                    <a:pt x="16150" y="6905"/>
                    <a:pt x="15874" y="6629"/>
                    <a:pt x="15874" y="6445"/>
                  </a:cubicBezTo>
                  <a:cubicBezTo>
                    <a:pt x="15874" y="4560"/>
                    <a:pt x="14357" y="4376"/>
                    <a:pt x="13113" y="3960"/>
                  </a:cubicBezTo>
                  <a:cubicBezTo>
                    <a:pt x="12377" y="3776"/>
                    <a:pt x="12149" y="3316"/>
                    <a:pt x="12101" y="2720"/>
                  </a:cubicBezTo>
                  <a:cubicBezTo>
                    <a:pt x="12057" y="2628"/>
                    <a:pt x="12101" y="2580"/>
                    <a:pt x="12101" y="2536"/>
                  </a:cubicBezTo>
                  <a:lnTo>
                    <a:pt x="12101" y="2536"/>
                  </a:lnTo>
                  <a:cubicBezTo>
                    <a:pt x="4922" y="9666"/>
                    <a:pt x="369" y="19469"/>
                    <a:pt x="0" y="30329"/>
                  </a:cubicBezTo>
                  <a:cubicBezTo>
                    <a:pt x="597" y="30833"/>
                    <a:pt x="1333" y="31201"/>
                    <a:pt x="2161" y="31477"/>
                  </a:cubicBezTo>
                  <a:cubicBezTo>
                    <a:pt x="4602" y="32306"/>
                    <a:pt x="6487" y="33826"/>
                    <a:pt x="8191" y="35667"/>
                  </a:cubicBezTo>
                  <a:cubicBezTo>
                    <a:pt x="8651" y="36219"/>
                    <a:pt x="9204" y="36447"/>
                    <a:pt x="9892" y="36447"/>
                  </a:cubicBezTo>
                  <a:cubicBezTo>
                    <a:pt x="10109" y="36434"/>
                    <a:pt x="10339" y="36413"/>
                    <a:pt x="10564" y="36413"/>
                  </a:cubicBezTo>
                  <a:cubicBezTo>
                    <a:pt x="11101" y="36413"/>
                    <a:pt x="11613" y="36535"/>
                    <a:pt x="11873" y="37183"/>
                  </a:cubicBezTo>
                  <a:cubicBezTo>
                    <a:pt x="12193" y="38012"/>
                    <a:pt x="11965" y="38796"/>
                    <a:pt x="11412" y="39532"/>
                  </a:cubicBezTo>
                  <a:cubicBezTo>
                    <a:pt x="9572" y="41925"/>
                    <a:pt x="9432" y="44638"/>
                    <a:pt x="10076" y="47491"/>
                  </a:cubicBezTo>
                  <a:cubicBezTo>
                    <a:pt x="10628" y="49976"/>
                    <a:pt x="12377" y="51448"/>
                    <a:pt x="14357" y="52645"/>
                  </a:cubicBezTo>
                  <a:cubicBezTo>
                    <a:pt x="16198" y="53749"/>
                    <a:pt x="16750" y="55361"/>
                    <a:pt x="16610" y="57294"/>
                  </a:cubicBezTo>
                  <a:cubicBezTo>
                    <a:pt x="16382" y="59731"/>
                    <a:pt x="16566" y="62124"/>
                    <a:pt x="16426" y="64517"/>
                  </a:cubicBezTo>
                  <a:cubicBezTo>
                    <a:pt x="18267" y="65897"/>
                    <a:pt x="20200" y="67093"/>
                    <a:pt x="22224" y="68154"/>
                  </a:cubicBezTo>
                  <a:cubicBezTo>
                    <a:pt x="22272" y="68014"/>
                    <a:pt x="22364" y="67878"/>
                    <a:pt x="22500" y="67785"/>
                  </a:cubicBezTo>
                  <a:cubicBezTo>
                    <a:pt x="23629" y="66794"/>
                    <a:pt x="23694" y="64698"/>
                    <a:pt x="25771" y="64698"/>
                  </a:cubicBezTo>
                  <a:cubicBezTo>
                    <a:pt x="25815" y="64698"/>
                    <a:pt x="25860" y="64699"/>
                    <a:pt x="25905" y="64701"/>
                  </a:cubicBezTo>
                  <a:cubicBezTo>
                    <a:pt x="25997" y="64701"/>
                    <a:pt x="26137" y="64332"/>
                    <a:pt x="26229" y="64104"/>
                  </a:cubicBezTo>
                  <a:cubicBezTo>
                    <a:pt x="26642" y="63000"/>
                    <a:pt x="27518" y="61756"/>
                    <a:pt x="27286" y="60791"/>
                  </a:cubicBezTo>
                  <a:cubicBezTo>
                    <a:pt x="26642" y="58166"/>
                    <a:pt x="28482" y="58030"/>
                    <a:pt x="30047" y="57338"/>
                  </a:cubicBezTo>
                  <a:cubicBezTo>
                    <a:pt x="32488" y="56282"/>
                    <a:pt x="32948" y="55590"/>
                    <a:pt x="32348" y="53705"/>
                  </a:cubicBezTo>
                  <a:cubicBezTo>
                    <a:pt x="31659" y="51632"/>
                    <a:pt x="32027" y="49931"/>
                    <a:pt x="33224" y="48183"/>
                  </a:cubicBezTo>
                  <a:cubicBezTo>
                    <a:pt x="34604" y="46158"/>
                    <a:pt x="34236" y="44962"/>
                    <a:pt x="32164" y="43765"/>
                  </a:cubicBezTo>
                  <a:cubicBezTo>
                    <a:pt x="31291" y="43257"/>
                    <a:pt x="30463" y="42753"/>
                    <a:pt x="29543" y="42385"/>
                  </a:cubicBezTo>
                  <a:cubicBezTo>
                    <a:pt x="27654" y="41649"/>
                    <a:pt x="25953" y="40773"/>
                    <a:pt x="25077" y="38796"/>
                  </a:cubicBezTo>
                  <a:cubicBezTo>
                    <a:pt x="24734" y="37979"/>
                    <a:pt x="24193" y="37406"/>
                    <a:pt x="23263" y="37406"/>
                  </a:cubicBezTo>
                  <a:cubicBezTo>
                    <a:pt x="23195" y="37406"/>
                    <a:pt x="23125" y="37409"/>
                    <a:pt x="23052" y="37415"/>
                  </a:cubicBezTo>
                  <a:cubicBezTo>
                    <a:pt x="23008" y="37421"/>
                    <a:pt x="22965" y="37424"/>
                    <a:pt x="22924" y="37424"/>
                  </a:cubicBezTo>
                  <a:cubicBezTo>
                    <a:pt x="22300" y="37424"/>
                    <a:pt x="22174" y="36787"/>
                    <a:pt x="22088" y="36355"/>
                  </a:cubicBezTo>
                  <a:cubicBezTo>
                    <a:pt x="21803" y="34966"/>
                    <a:pt x="21063" y="34487"/>
                    <a:pt x="20122" y="34487"/>
                  </a:cubicBezTo>
                  <a:cubicBezTo>
                    <a:pt x="19691" y="34487"/>
                    <a:pt x="19218" y="34587"/>
                    <a:pt x="18727" y="34746"/>
                  </a:cubicBezTo>
                  <a:cubicBezTo>
                    <a:pt x="18413" y="34846"/>
                    <a:pt x="18123" y="34909"/>
                    <a:pt x="17863" y="34909"/>
                  </a:cubicBezTo>
                  <a:cubicBezTo>
                    <a:pt x="17399" y="34909"/>
                    <a:pt x="17030" y="34707"/>
                    <a:pt x="16794" y="34146"/>
                  </a:cubicBezTo>
                  <a:cubicBezTo>
                    <a:pt x="16361" y="33142"/>
                    <a:pt x="15860" y="32749"/>
                    <a:pt x="15312" y="32749"/>
                  </a:cubicBezTo>
                  <a:cubicBezTo>
                    <a:pt x="14757" y="32749"/>
                    <a:pt x="14154" y="33154"/>
                    <a:pt x="13529" y="33734"/>
                  </a:cubicBezTo>
                  <a:cubicBezTo>
                    <a:pt x="13161" y="34010"/>
                    <a:pt x="12745" y="34286"/>
                    <a:pt x="12333" y="34514"/>
                  </a:cubicBezTo>
                  <a:cubicBezTo>
                    <a:pt x="11826" y="34829"/>
                    <a:pt x="11392" y="34991"/>
                    <a:pt x="11014" y="34991"/>
                  </a:cubicBezTo>
                  <a:cubicBezTo>
                    <a:pt x="10395" y="34991"/>
                    <a:pt x="9924" y="34556"/>
                    <a:pt x="9524" y="33642"/>
                  </a:cubicBezTo>
                  <a:cubicBezTo>
                    <a:pt x="9296" y="33226"/>
                    <a:pt x="9156" y="32722"/>
                    <a:pt x="9112" y="32262"/>
                  </a:cubicBezTo>
                  <a:cubicBezTo>
                    <a:pt x="9020" y="31617"/>
                    <a:pt x="8696" y="31341"/>
                    <a:pt x="8051" y="31341"/>
                  </a:cubicBezTo>
                  <a:cubicBezTo>
                    <a:pt x="6395" y="31293"/>
                    <a:pt x="6211" y="30605"/>
                    <a:pt x="7131" y="29317"/>
                  </a:cubicBezTo>
                  <a:cubicBezTo>
                    <a:pt x="7499" y="28809"/>
                    <a:pt x="7639" y="27980"/>
                    <a:pt x="7039" y="27520"/>
                  </a:cubicBezTo>
                  <a:cubicBezTo>
                    <a:pt x="6882" y="27420"/>
                    <a:pt x="6711" y="27374"/>
                    <a:pt x="6538" y="27374"/>
                  </a:cubicBezTo>
                  <a:cubicBezTo>
                    <a:pt x="6155" y="27374"/>
                    <a:pt x="5761" y="27600"/>
                    <a:pt x="5474" y="27980"/>
                  </a:cubicBezTo>
                  <a:cubicBezTo>
                    <a:pt x="5093" y="28530"/>
                    <a:pt x="4601" y="28781"/>
                    <a:pt x="4151" y="28781"/>
                  </a:cubicBezTo>
                  <a:cubicBezTo>
                    <a:pt x="3733" y="28781"/>
                    <a:pt x="3351" y="28564"/>
                    <a:pt x="3130" y="28164"/>
                  </a:cubicBezTo>
                  <a:cubicBezTo>
                    <a:pt x="2577" y="27200"/>
                    <a:pt x="965" y="26324"/>
                    <a:pt x="2161" y="24715"/>
                  </a:cubicBezTo>
                  <a:cubicBezTo>
                    <a:pt x="3682" y="22782"/>
                    <a:pt x="5935" y="22414"/>
                    <a:pt x="8051" y="21770"/>
                  </a:cubicBezTo>
                  <a:cubicBezTo>
                    <a:pt x="8199" y="21728"/>
                    <a:pt x="8338" y="21709"/>
                    <a:pt x="8471" y="21709"/>
                  </a:cubicBezTo>
                  <a:cubicBezTo>
                    <a:pt x="9501" y="21709"/>
                    <a:pt x="10137" y="22861"/>
                    <a:pt x="10952" y="23471"/>
                  </a:cubicBezTo>
                  <a:cubicBezTo>
                    <a:pt x="10983" y="23487"/>
                    <a:pt x="11018" y="23492"/>
                    <a:pt x="11056" y="23492"/>
                  </a:cubicBezTo>
                  <a:cubicBezTo>
                    <a:pt x="11130" y="23492"/>
                    <a:pt x="11211" y="23471"/>
                    <a:pt x="11272" y="23471"/>
                  </a:cubicBezTo>
                  <a:cubicBezTo>
                    <a:pt x="11365" y="23379"/>
                    <a:pt x="11457" y="23287"/>
                    <a:pt x="11412" y="23195"/>
                  </a:cubicBezTo>
                  <a:cubicBezTo>
                    <a:pt x="11412" y="23011"/>
                    <a:pt x="11272" y="22874"/>
                    <a:pt x="11272" y="22690"/>
                  </a:cubicBezTo>
                  <a:cubicBezTo>
                    <a:pt x="11180" y="20894"/>
                    <a:pt x="11320" y="19237"/>
                    <a:pt x="13529" y="18733"/>
                  </a:cubicBezTo>
                  <a:cubicBezTo>
                    <a:pt x="14541" y="18501"/>
                    <a:pt x="14862" y="17581"/>
                    <a:pt x="15002" y="16708"/>
                  </a:cubicBezTo>
                  <a:cubicBezTo>
                    <a:pt x="15186" y="15512"/>
                    <a:pt x="15830" y="14820"/>
                    <a:pt x="16934" y="14544"/>
                  </a:cubicBezTo>
                  <a:cubicBezTo>
                    <a:pt x="18175" y="14268"/>
                    <a:pt x="18959" y="13808"/>
                    <a:pt x="19419" y="12383"/>
                  </a:cubicBezTo>
                  <a:cubicBezTo>
                    <a:pt x="19647" y="11647"/>
                    <a:pt x="21948" y="12475"/>
                    <a:pt x="22824" y="11139"/>
                  </a:cubicBezTo>
                  <a:cubicBezTo>
                    <a:pt x="22824" y="11047"/>
                    <a:pt x="22868" y="11047"/>
                    <a:pt x="22916" y="11002"/>
                  </a:cubicBezTo>
                  <a:cubicBezTo>
                    <a:pt x="23329" y="10494"/>
                    <a:pt x="24065" y="10034"/>
                    <a:pt x="23697" y="9346"/>
                  </a:cubicBezTo>
                  <a:cubicBezTo>
                    <a:pt x="23547" y="9079"/>
                    <a:pt x="23356" y="8987"/>
                    <a:pt x="23146" y="8987"/>
                  </a:cubicBezTo>
                  <a:cubicBezTo>
                    <a:pt x="22775" y="8987"/>
                    <a:pt x="22348" y="9273"/>
                    <a:pt x="21996" y="9390"/>
                  </a:cubicBezTo>
                  <a:cubicBezTo>
                    <a:pt x="21721" y="9466"/>
                    <a:pt x="21420" y="9594"/>
                    <a:pt x="21166" y="9594"/>
                  </a:cubicBezTo>
                  <a:cubicBezTo>
                    <a:pt x="20949" y="9594"/>
                    <a:pt x="20766" y="9502"/>
                    <a:pt x="20660" y="9206"/>
                  </a:cubicBezTo>
                  <a:cubicBezTo>
                    <a:pt x="20476" y="8654"/>
                    <a:pt x="21028" y="8194"/>
                    <a:pt x="21444" y="7918"/>
                  </a:cubicBezTo>
                  <a:cubicBezTo>
                    <a:pt x="21764" y="7689"/>
                    <a:pt x="22224" y="7689"/>
                    <a:pt x="22640" y="7689"/>
                  </a:cubicBezTo>
                  <a:cubicBezTo>
                    <a:pt x="23789" y="7641"/>
                    <a:pt x="24893" y="7641"/>
                    <a:pt x="25997" y="7549"/>
                  </a:cubicBezTo>
                  <a:cubicBezTo>
                    <a:pt x="26598" y="7505"/>
                    <a:pt x="27286" y="7321"/>
                    <a:pt x="27470" y="6677"/>
                  </a:cubicBezTo>
                  <a:cubicBezTo>
                    <a:pt x="27610" y="5985"/>
                    <a:pt x="26966" y="5801"/>
                    <a:pt x="26413" y="5525"/>
                  </a:cubicBezTo>
                  <a:cubicBezTo>
                    <a:pt x="25905" y="5297"/>
                    <a:pt x="25309" y="5065"/>
                    <a:pt x="25261" y="4328"/>
                  </a:cubicBezTo>
                  <a:cubicBezTo>
                    <a:pt x="25217" y="3180"/>
                    <a:pt x="24433" y="2672"/>
                    <a:pt x="23513" y="2352"/>
                  </a:cubicBezTo>
                  <a:cubicBezTo>
                    <a:pt x="22916" y="2167"/>
                    <a:pt x="22592" y="1844"/>
                    <a:pt x="22456" y="1199"/>
                  </a:cubicBezTo>
                  <a:cubicBezTo>
                    <a:pt x="22364" y="555"/>
                    <a:pt x="21948" y="51"/>
                    <a:pt x="21304" y="3"/>
                  </a:cubicBezTo>
                  <a:cubicBezTo>
                    <a:pt x="21281" y="1"/>
                    <a:pt x="21259" y="1"/>
                    <a:pt x="2123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7" name="Google Shape;1137;p36"/>
            <p:cNvSpPr/>
            <p:nvPr/>
          </p:nvSpPr>
          <p:spPr>
            <a:xfrm>
              <a:off x="7073840" y="2191101"/>
              <a:ext cx="1081424" cy="1898826"/>
            </a:xfrm>
            <a:custGeom>
              <a:avLst/>
              <a:gdLst/>
              <a:ahLst/>
              <a:cxnLst/>
              <a:rect l="l" t="t" r="r" b="b"/>
              <a:pathLst>
                <a:path w="39608" h="69546" extrusionOk="0">
                  <a:moveTo>
                    <a:pt x="27667" y="26739"/>
                  </a:moveTo>
                  <a:cubicBezTo>
                    <a:pt x="27757" y="26739"/>
                    <a:pt x="27848" y="26752"/>
                    <a:pt x="27934" y="26781"/>
                  </a:cubicBezTo>
                  <a:cubicBezTo>
                    <a:pt x="29131" y="27241"/>
                    <a:pt x="29867" y="28114"/>
                    <a:pt x="30095" y="29402"/>
                  </a:cubicBezTo>
                  <a:cubicBezTo>
                    <a:pt x="30327" y="30783"/>
                    <a:pt x="29683" y="32439"/>
                    <a:pt x="31200" y="33452"/>
                  </a:cubicBezTo>
                  <a:cubicBezTo>
                    <a:pt x="32720" y="34696"/>
                    <a:pt x="31708" y="36260"/>
                    <a:pt x="31892" y="37777"/>
                  </a:cubicBezTo>
                  <a:cubicBezTo>
                    <a:pt x="31063" y="37733"/>
                    <a:pt x="31107" y="36949"/>
                    <a:pt x="30647" y="36765"/>
                  </a:cubicBezTo>
                  <a:cubicBezTo>
                    <a:pt x="30235" y="36028"/>
                    <a:pt x="29775" y="35340"/>
                    <a:pt x="29543" y="34556"/>
                  </a:cubicBezTo>
                  <a:cubicBezTo>
                    <a:pt x="29131" y="33039"/>
                    <a:pt x="29175" y="31335"/>
                    <a:pt x="27334" y="30599"/>
                  </a:cubicBezTo>
                  <a:cubicBezTo>
                    <a:pt x="27334" y="30599"/>
                    <a:pt x="27334" y="30507"/>
                    <a:pt x="27290" y="30462"/>
                  </a:cubicBezTo>
                  <a:cubicBezTo>
                    <a:pt x="26782" y="29494"/>
                    <a:pt x="26186" y="28482"/>
                    <a:pt x="26598" y="27425"/>
                  </a:cubicBezTo>
                  <a:cubicBezTo>
                    <a:pt x="26676" y="27115"/>
                    <a:pt x="27180" y="26739"/>
                    <a:pt x="27667" y="26739"/>
                  </a:cubicBezTo>
                  <a:close/>
                  <a:moveTo>
                    <a:pt x="18683" y="0"/>
                  </a:moveTo>
                  <a:cubicBezTo>
                    <a:pt x="17627" y="136"/>
                    <a:pt x="16567" y="644"/>
                    <a:pt x="15646" y="1289"/>
                  </a:cubicBezTo>
                  <a:cubicBezTo>
                    <a:pt x="14406" y="2161"/>
                    <a:pt x="13622" y="3910"/>
                    <a:pt x="12149" y="4878"/>
                  </a:cubicBezTo>
                  <a:cubicBezTo>
                    <a:pt x="11505" y="5338"/>
                    <a:pt x="11737" y="6395"/>
                    <a:pt x="12105" y="7087"/>
                  </a:cubicBezTo>
                  <a:cubicBezTo>
                    <a:pt x="12209" y="7311"/>
                    <a:pt x="12344" y="7389"/>
                    <a:pt x="12493" y="7389"/>
                  </a:cubicBezTo>
                  <a:cubicBezTo>
                    <a:pt x="12802" y="7389"/>
                    <a:pt x="13175" y="7057"/>
                    <a:pt x="13485" y="6995"/>
                  </a:cubicBezTo>
                  <a:cubicBezTo>
                    <a:pt x="13625" y="6976"/>
                    <a:pt x="13758" y="6965"/>
                    <a:pt x="13884" y="6965"/>
                  </a:cubicBezTo>
                  <a:cubicBezTo>
                    <a:pt x="14379" y="6965"/>
                    <a:pt x="14775" y="7135"/>
                    <a:pt x="15142" y="7683"/>
                  </a:cubicBezTo>
                  <a:cubicBezTo>
                    <a:pt x="15481" y="8143"/>
                    <a:pt x="15829" y="8360"/>
                    <a:pt x="16163" y="8360"/>
                  </a:cubicBezTo>
                  <a:cubicBezTo>
                    <a:pt x="16598" y="8360"/>
                    <a:pt x="17011" y="7992"/>
                    <a:pt x="17351" y="7315"/>
                  </a:cubicBezTo>
                  <a:cubicBezTo>
                    <a:pt x="17579" y="6811"/>
                    <a:pt x="17303" y="6395"/>
                    <a:pt x="17303" y="5982"/>
                  </a:cubicBezTo>
                  <a:cubicBezTo>
                    <a:pt x="17219" y="4062"/>
                    <a:pt x="18160" y="2859"/>
                    <a:pt x="19812" y="2859"/>
                  </a:cubicBezTo>
                  <a:cubicBezTo>
                    <a:pt x="19981" y="2859"/>
                    <a:pt x="20157" y="2872"/>
                    <a:pt x="20340" y="2897"/>
                  </a:cubicBezTo>
                  <a:cubicBezTo>
                    <a:pt x="18639" y="3405"/>
                    <a:pt x="18775" y="4830"/>
                    <a:pt x="18915" y="5842"/>
                  </a:cubicBezTo>
                  <a:cubicBezTo>
                    <a:pt x="18985" y="6152"/>
                    <a:pt x="19105" y="6253"/>
                    <a:pt x="19262" y="6253"/>
                  </a:cubicBezTo>
                  <a:cubicBezTo>
                    <a:pt x="19409" y="6253"/>
                    <a:pt x="19588" y="6163"/>
                    <a:pt x="19788" y="6074"/>
                  </a:cubicBezTo>
                  <a:cubicBezTo>
                    <a:pt x="19986" y="5989"/>
                    <a:pt x="20201" y="5904"/>
                    <a:pt x="20390" y="5904"/>
                  </a:cubicBezTo>
                  <a:cubicBezTo>
                    <a:pt x="20510" y="5904"/>
                    <a:pt x="20620" y="5938"/>
                    <a:pt x="20708" y="6026"/>
                  </a:cubicBezTo>
                  <a:cubicBezTo>
                    <a:pt x="20340" y="6855"/>
                    <a:pt x="19235" y="7179"/>
                    <a:pt x="19099" y="8235"/>
                  </a:cubicBezTo>
                  <a:cubicBezTo>
                    <a:pt x="18823" y="9756"/>
                    <a:pt x="17351" y="10032"/>
                    <a:pt x="16290" y="10352"/>
                  </a:cubicBezTo>
                  <a:cubicBezTo>
                    <a:pt x="16217" y="10373"/>
                    <a:pt x="16137" y="10383"/>
                    <a:pt x="16054" y="10383"/>
                  </a:cubicBezTo>
                  <a:cubicBezTo>
                    <a:pt x="15413" y="10383"/>
                    <a:pt x="14553" y="9776"/>
                    <a:pt x="14266" y="8879"/>
                  </a:cubicBezTo>
                  <a:cubicBezTo>
                    <a:pt x="14175" y="8512"/>
                    <a:pt x="13920" y="8389"/>
                    <a:pt x="13651" y="8389"/>
                  </a:cubicBezTo>
                  <a:cubicBezTo>
                    <a:pt x="13516" y="8389"/>
                    <a:pt x="13377" y="8420"/>
                    <a:pt x="13253" y="8467"/>
                  </a:cubicBezTo>
                  <a:cubicBezTo>
                    <a:pt x="12793" y="8651"/>
                    <a:pt x="12933" y="9063"/>
                    <a:pt x="13117" y="9387"/>
                  </a:cubicBezTo>
                  <a:cubicBezTo>
                    <a:pt x="13622" y="10308"/>
                    <a:pt x="13069" y="10492"/>
                    <a:pt x="12289" y="10584"/>
                  </a:cubicBezTo>
                  <a:cubicBezTo>
                    <a:pt x="11930" y="10986"/>
                    <a:pt x="12138" y="11918"/>
                    <a:pt x="11252" y="11918"/>
                  </a:cubicBezTo>
                  <a:cubicBezTo>
                    <a:pt x="11230" y="11918"/>
                    <a:pt x="11208" y="11918"/>
                    <a:pt x="11185" y="11916"/>
                  </a:cubicBezTo>
                  <a:lnTo>
                    <a:pt x="11185" y="11916"/>
                  </a:lnTo>
                  <a:lnTo>
                    <a:pt x="11229" y="11964"/>
                  </a:lnTo>
                  <a:cubicBezTo>
                    <a:pt x="11093" y="12056"/>
                    <a:pt x="10953" y="12192"/>
                    <a:pt x="10861" y="12332"/>
                  </a:cubicBezTo>
                  <a:lnTo>
                    <a:pt x="10861" y="12285"/>
                  </a:lnTo>
                  <a:cubicBezTo>
                    <a:pt x="10784" y="12293"/>
                    <a:pt x="10709" y="12299"/>
                    <a:pt x="10639" y="12299"/>
                  </a:cubicBezTo>
                  <a:cubicBezTo>
                    <a:pt x="10332" y="12299"/>
                    <a:pt x="10122" y="12191"/>
                    <a:pt x="10308" y="11780"/>
                  </a:cubicBezTo>
                  <a:cubicBezTo>
                    <a:pt x="11229" y="9340"/>
                    <a:pt x="10308" y="7591"/>
                    <a:pt x="7687" y="7131"/>
                  </a:cubicBezTo>
                  <a:lnTo>
                    <a:pt x="7687" y="7131"/>
                  </a:lnTo>
                  <a:cubicBezTo>
                    <a:pt x="7916" y="8191"/>
                    <a:pt x="8652" y="9063"/>
                    <a:pt x="8516" y="10168"/>
                  </a:cubicBezTo>
                  <a:cubicBezTo>
                    <a:pt x="8424" y="11180"/>
                    <a:pt x="7547" y="12424"/>
                    <a:pt x="9252" y="12929"/>
                  </a:cubicBezTo>
                  <a:lnTo>
                    <a:pt x="8976" y="13345"/>
                  </a:lnTo>
                  <a:cubicBezTo>
                    <a:pt x="8608" y="13389"/>
                    <a:pt x="8148" y="13253"/>
                    <a:pt x="7779" y="13849"/>
                  </a:cubicBezTo>
                  <a:cubicBezTo>
                    <a:pt x="8652" y="14217"/>
                    <a:pt x="9388" y="14769"/>
                    <a:pt x="9020" y="15830"/>
                  </a:cubicBezTo>
                  <a:cubicBezTo>
                    <a:pt x="8806" y="16506"/>
                    <a:pt x="8371" y="16631"/>
                    <a:pt x="7886" y="16631"/>
                  </a:cubicBezTo>
                  <a:cubicBezTo>
                    <a:pt x="7745" y="16631"/>
                    <a:pt x="7600" y="16621"/>
                    <a:pt x="7455" y="16610"/>
                  </a:cubicBezTo>
                  <a:cubicBezTo>
                    <a:pt x="7303" y="16610"/>
                    <a:pt x="7130" y="16590"/>
                    <a:pt x="6962" y="16590"/>
                  </a:cubicBezTo>
                  <a:cubicBezTo>
                    <a:pt x="6879" y="16590"/>
                    <a:pt x="6796" y="16595"/>
                    <a:pt x="6719" y="16610"/>
                  </a:cubicBezTo>
                  <a:lnTo>
                    <a:pt x="6351" y="16610"/>
                  </a:lnTo>
                  <a:cubicBezTo>
                    <a:pt x="6217" y="16588"/>
                    <a:pt x="6090" y="16577"/>
                    <a:pt x="5970" y="16577"/>
                  </a:cubicBezTo>
                  <a:cubicBezTo>
                    <a:pt x="5099" y="16577"/>
                    <a:pt x="4591" y="17143"/>
                    <a:pt x="4510" y="17990"/>
                  </a:cubicBezTo>
                  <a:cubicBezTo>
                    <a:pt x="4418" y="18911"/>
                    <a:pt x="3914" y="20199"/>
                    <a:pt x="5339" y="20567"/>
                  </a:cubicBezTo>
                  <a:cubicBezTo>
                    <a:pt x="6055" y="20754"/>
                    <a:pt x="6834" y="21509"/>
                    <a:pt x="7577" y="21509"/>
                  </a:cubicBezTo>
                  <a:cubicBezTo>
                    <a:pt x="7932" y="21509"/>
                    <a:pt x="8280" y="21336"/>
                    <a:pt x="8608" y="20843"/>
                  </a:cubicBezTo>
                  <a:cubicBezTo>
                    <a:pt x="9480" y="19463"/>
                    <a:pt x="10632" y="18498"/>
                    <a:pt x="11689" y="17346"/>
                  </a:cubicBezTo>
                  <a:cubicBezTo>
                    <a:pt x="12164" y="16811"/>
                    <a:pt x="12755" y="16507"/>
                    <a:pt x="13325" y="16507"/>
                  </a:cubicBezTo>
                  <a:cubicBezTo>
                    <a:pt x="13637" y="16507"/>
                    <a:pt x="13944" y="16598"/>
                    <a:pt x="14222" y="16794"/>
                  </a:cubicBezTo>
                  <a:cubicBezTo>
                    <a:pt x="15002" y="17394"/>
                    <a:pt x="16475" y="17670"/>
                    <a:pt x="16198" y="19235"/>
                  </a:cubicBezTo>
                  <a:cubicBezTo>
                    <a:pt x="16106" y="19555"/>
                    <a:pt x="15602" y="19971"/>
                    <a:pt x="16338" y="20155"/>
                  </a:cubicBezTo>
                  <a:cubicBezTo>
                    <a:pt x="16412" y="20177"/>
                    <a:pt x="16482" y="20187"/>
                    <a:pt x="16550" y="20187"/>
                  </a:cubicBezTo>
                  <a:cubicBezTo>
                    <a:pt x="16909" y="20187"/>
                    <a:pt x="17181" y="19905"/>
                    <a:pt x="17259" y="19555"/>
                  </a:cubicBezTo>
                  <a:cubicBezTo>
                    <a:pt x="17443" y="18867"/>
                    <a:pt x="18131" y="18222"/>
                    <a:pt x="17443" y="17438"/>
                  </a:cubicBezTo>
                  <a:cubicBezTo>
                    <a:pt x="17167" y="17162"/>
                    <a:pt x="16890" y="16702"/>
                    <a:pt x="17443" y="16382"/>
                  </a:cubicBezTo>
                  <a:cubicBezTo>
                    <a:pt x="17545" y="16326"/>
                    <a:pt x="17635" y="16302"/>
                    <a:pt x="17717" y="16302"/>
                  </a:cubicBezTo>
                  <a:cubicBezTo>
                    <a:pt x="18041" y="16302"/>
                    <a:pt x="18225" y="16675"/>
                    <a:pt x="18407" y="16934"/>
                  </a:cubicBezTo>
                  <a:cubicBezTo>
                    <a:pt x="18867" y="17486"/>
                    <a:pt x="19051" y="18174"/>
                    <a:pt x="19007" y="18911"/>
                  </a:cubicBezTo>
                  <a:cubicBezTo>
                    <a:pt x="18959" y="19555"/>
                    <a:pt x="19099" y="20063"/>
                    <a:pt x="19559" y="20523"/>
                  </a:cubicBezTo>
                  <a:cubicBezTo>
                    <a:pt x="19746" y="20710"/>
                    <a:pt x="19936" y="20868"/>
                    <a:pt x="20175" y="20868"/>
                  </a:cubicBezTo>
                  <a:cubicBezTo>
                    <a:pt x="20227" y="20868"/>
                    <a:pt x="20282" y="20860"/>
                    <a:pt x="20340" y="20843"/>
                  </a:cubicBezTo>
                  <a:cubicBezTo>
                    <a:pt x="21032" y="20751"/>
                    <a:pt x="20524" y="20339"/>
                    <a:pt x="20480" y="20063"/>
                  </a:cubicBezTo>
                  <a:cubicBezTo>
                    <a:pt x="20480" y="19327"/>
                    <a:pt x="20756" y="18727"/>
                    <a:pt x="21352" y="18451"/>
                  </a:cubicBezTo>
                  <a:cubicBezTo>
                    <a:pt x="21472" y="18403"/>
                    <a:pt x="21582" y="18381"/>
                    <a:pt x="21684" y="18381"/>
                  </a:cubicBezTo>
                  <a:cubicBezTo>
                    <a:pt x="22170" y="18381"/>
                    <a:pt x="22468" y="18870"/>
                    <a:pt x="22733" y="19327"/>
                  </a:cubicBezTo>
                  <a:cubicBezTo>
                    <a:pt x="23425" y="20567"/>
                    <a:pt x="24529" y="21075"/>
                    <a:pt x="25862" y="21396"/>
                  </a:cubicBezTo>
                  <a:cubicBezTo>
                    <a:pt x="26554" y="21580"/>
                    <a:pt x="27750" y="21443"/>
                    <a:pt x="27566" y="22500"/>
                  </a:cubicBezTo>
                  <a:cubicBezTo>
                    <a:pt x="27426" y="23420"/>
                    <a:pt x="26874" y="24341"/>
                    <a:pt x="25633" y="24572"/>
                  </a:cubicBezTo>
                  <a:cubicBezTo>
                    <a:pt x="25326" y="24625"/>
                    <a:pt x="25024" y="24648"/>
                    <a:pt x="24726" y="24648"/>
                  </a:cubicBezTo>
                  <a:cubicBezTo>
                    <a:pt x="23727" y="24648"/>
                    <a:pt x="22771" y="24385"/>
                    <a:pt x="21812" y="24064"/>
                  </a:cubicBezTo>
                  <a:cubicBezTo>
                    <a:pt x="21269" y="23867"/>
                    <a:pt x="20700" y="23683"/>
                    <a:pt x="20154" y="23683"/>
                  </a:cubicBezTo>
                  <a:cubicBezTo>
                    <a:pt x="19682" y="23683"/>
                    <a:pt x="19228" y="23820"/>
                    <a:pt x="18823" y="24204"/>
                  </a:cubicBezTo>
                  <a:cubicBezTo>
                    <a:pt x="18519" y="24488"/>
                    <a:pt x="18277" y="24619"/>
                    <a:pt x="18067" y="24619"/>
                  </a:cubicBezTo>
                  <a:cubicBezTo>
                    <a:pt x="17799" y="24619"/>
                    <a:pt x="17582" y="24406"/>
                    <a:pt x="17351" y="24020"/>
                  </a:cubicBezTo>
                  <a:cubicBezTo>
                    <a:pt x="16567" y="22684"/>
                    <a:pt x="15510" y="22224"/>
                    <a:pt x="13945" y="21720"/>
                  </a:cubicBezTo>
                  <a:cubicBezTo>
                    <a:pt x="13215" y="21495"/>
                    <a:pt x="12518" y="21398"/>
                    <a:pt x="11849" y="21398"/>
                  </a:cubicBezTo>
                  <a:cubicBezTo>
                    <a:pt x="9903" y="21398"/>
                    <a:pt x="8191" y="22221"/>
                    <a:pt x="6583" y="23144"/>
                  </a:cubicBezTo>
                  <a:cubicBezTo>
                    <a:pt x="2118" y="25677"/>
                    <a:pt x="1613" y="30691"/>
                    <a:pt x="417" y="35016"/>
                  </a:cubicBezTo>
                  <a:cubicBezTo>
                    <a:pt x="1" y="36673"/>
                    <a:pt x="2073" y="38561"/>
                    <a:pt x="3038" y="40310"/>
                  </a:cubicBezTo>
                  <a:cubicBezTo>
                    <a:pt x="3406" y="40954"/>
                    <a:pt x="3866" y="41458"/>
                    <a:pt x="4282" y="42058"/>
                  </a:cubicBezTo>
                  <a:cubicBezTo>
                    <a:pt x="4782" y="42781"/>
                    <a:pt x="5484" y="43168"/>
                    <a:pt x="6205" y="43168"/>
                  </a:cubicBezTo>
                  <a:cubicBezTo>
                    <a:pt x="6677" y="43168"/>
                    <a:pt x="7158" y="43002"/>
                    <a:pt x="7595" y="42655"/>
                  </a:cubicBezTo>
                  <a:cubicBezTo>
                    <a:pt x="8182" y="42184"/>
                    <a:pt x="8870" y="42149"/>
                    <a:pt x="9574" y="42149"/>
                  </a:cubicBezTo>
                  <a:cubicBezTo>
                    <a:pt x="9696" y="42149"/>
                    <a:pt x="9818" y="42150"/>
                    <a:pt x="9940" y="42150"/>
                  </a:cubicBezTo>
                  <a:cubicBezTo>
                    <a:pt x="10126" y="42161"/>
                    <a:pt x="10311" y="42169"/>
                    <a:pt x="10495" y="42169"/>
                  </a:cubicBezTo>
                  <a:cubicBezTo>
                    <a:pt x="11089" y="42169"/>
                    <a:pt x="11669" y="42086"/>
                    <a:pt x="12197" y="41734"/>
                  </a:cubicBezTo>
                  <a:cubicBezTo>
                    <a:pt x="12201" y="41730"/>
                    <a:pt x="12209" y="41728"/>
                    <a:pt x="12218" y="41728"/>
                  </a:cubicBezTo>
                  <a:cubicBezTo>
                    <a:pt x="12297" y="41728"/>
                    <a:pt x="12532" y="41884"/>
                    <a:pt x="12657" y="41966"/>
                  </a:cubicBezTo>
                  <a:cubicBezTo>
                    <a:pt x="13529" y="42839"/>
                    <a:pt x="14634" y="43391"/>
                    <a:pt x="15786" y="43899"/>
                  </a:cubicBezTo>
                  <a:cubicBezTo>
                    <a:pt x="14358" y="45508"/>
                    <a:pt x="14130" y="45648"/>
                    <a:pt x="15234" y="47532"/>
                  </a:cubicBezTo>
                  <a:cubicBezTo>
                    <a:pt x="16382" y="49513"/>
                    <a:pt x="15462" y="51950"/>
                    <a:pt x="16843" y="53882"/>
                  </a:cubicBezTo>
                  <a:cubicBezTo>
                    <a:pt x="17027" y="54067"/>
                    <a:pt x="16798" y="54667"/>
                    <a:pt x="16614" y="55035"/>
                  </a:cubicBezTo>
                  <a:cubicBezTo>
                    <a:pt x="15418" y="58072"/>
                    <a:pt x="15786" y="60925"/>
                    <a:pt x="17303" y="63730"/>
                  </a:cubicBezTo>
                  <a:cubicBezTo>
                    <a:pt x="17395" y="63778"/>
                    <a:pt x="17487" y="63778"/>
                    <a:pt x="17579" y="63822"/>
                  </a:cubicBezTo>
                  <a:cubicBezTo>
                    <a:pt x="18179" y="65250"/>
                    <a:pt x="18547" y="66723"/>
                    <a:pt x="18363" y="68331"/>
                  </a:cubicBezTo>
                  <a:cubicBezTo>
                    <a:pt x="18322" y="68954"/>
                    <a:pt x="18482" y="69546"/>
                    <a:pt x="19061" y="69546"/>
                  </a:cubicBezTo>
                  <a:cubicBezTo>
                    <a:pt x="19166" y="69546"/>
                    <a:pt x="19285" y="69526"/>
                    <a:pt x="19420" y="69484"/>
                  </a:cubicBezTo>
                  <a:cubicBezTo>
                    <a:pt x="21400" y="68791"/>
                    <a:pt x="23745" y="69299"/>
                    <a:pt x="25357" y="67411"/>
                  </a:cubicBezTo>
                  <a:cubicBezTo>
                    <a:pt x="26138" y="66491"/>
                    <a:pt x="26966" y="65710"/>
                    <a:pt x="26782" y="64374"/>
                  </a:cubicBezTo>
                  <a:cubicBezTo>
                    <a:pt x="26690" y="63730"/>
                    <a:pt x="27014" y="63270"/>
                    <a:pt x="27474" y="62857"/>
                  </a:cubicBezTo>
                  <a:cubicBezTo>
                    <a:pt x="27934" y="62397"/>
                    <a:pt x="28439" y="61797"/>
                    <a:pt x="28162" y="61153"/>
                  </a:cubicBezTo>
                  <a:cubicBezTo>
                    <a:pt x="27426" y="59452"/>
                    <a:pt x="28439" y="58624"/>
                    <a:pt x="29683" y="57980"/>
                  </a:cubicBezTo>
                  <a:cubicBezTo>
                    <a:pt x="31063" y="57335"/>
                    <a:pt x="31384" y="56323"/>
                    <a:pt x="31292" y="54895"/>
                  </a:cubicBezTo>
                  <a:cubicBezTo>
                    <a:pt x="31155" y="53054"/>
                    <a:pt x="31292" y="51214"/>
                    <a:pt x="31200" y="49373"/>
                  </a:cubicBezTo>
                  <a:cubicBezTo>
                    <a:pt x="31107" y="47580"/>
                    <a:pt x="32580" y="46568"/>
                    <a:pt x="33364" y="45232"/>
                  </a:cubicBezTo>
                  <a:cubicBezTo>
                    <a:pt x="34513" y="43347"/>
                    <a:pt x="35113" y="41322"/>
                    <a:pt x="35849" y="39297"/>
                  </a:cubicBezTo>
                  <a:cubicBezTo>
                    <a:pt x="35985" y="38929"/>
                    <a:pt x="36353" y="38513"/>
                    <a:pt x="35941" y="38145"/>
                  </a:cubicBezTo>
                  <a:cubicBezTo>
                    <a:pt x="35850" y="38077"/>
                    <a:pt x="35765" y="38051"/>
                    <a:pt x="35684" y="38051"/>
                  </a:cubicBezTo>
                  <a:cubicBezTo>
                    <a:pt x="35434" y="38051"/>
                    <a:pt x="35217" y="38296"/>
                    <a:pt x="34973" y="38329"/>
                  </a:cubicBezTo>
                  <a:cubicBezTo>
                    <a:pt x="34427" y="38361"/>
                    <a:pt x="33720" y="38831"/>
                    <a:pt x="33211" y="38831"/>
                  </a:cubicBezTo>
                  <a:cubicBezTo>
                    <a:pt x="32948" y="38831"/>
                    <a:pt x="32737" y="38705"/>
                    <a:pt x="32628" y="38329"/>
                  </a:cubicBezTo>
                  <a:cubicBezTo>
                    <a:pt x="32396" y="37501"/>
                    <a:pt x="33868" y="37181"/>
                    <a:pt x="34697" y="36949"/>
                  </a:cubicBezTo>
                  <a:cubicBezTo>
                    <a:pt x="37550" y="35984"/>
                    <a:pt x="39482" y="34420"/>
                    <a:pt x="39574" y="31015"/>
                  </a:cubicBezTo>
                  <a:cubicBezTo>
                    <a:pt x="39607" y="29976"/>
                    <a:pt x="39294" y="29626"/>
                    <a:pt x="38815" y="29626"/>
                  </a:cubicBezTo>
                  <a:cubicBezTo>
                    <a:pt x="38593" y="29626"/>
                    <a:pt x="38334" y="29702"/>
                    <a:pt x="38058" y="29818"/>
                  </a:cubicBezTo>
                  <a:cubicBezTo>
                    <a:pt x="37760" y="29948"/>
                    <a:pt x="37503" y="30005"/>
                    <a:pt x="37274" y="30005"/>
                  </a:cubicBezTo>
                  <a:cubicBezTo>
                    <a:pt x="36617" y="30005"/>
                    <a:pt x="36199" y="29536"/>
                    <a:pt x="35757" y="28990"/>
                  </a:cubicBezTo>
                  <a:cubicBezTo>
                    <a:pt x="35205" y="28390"/>
                    <a:pt x="34513" y="27609"/>
                    <a:pt x="35205" y="26917"/>
                  </a:cubicBezTo>
                  <a:cubicBezTo>
                    <a:pt x="35451" y="26671"/>
                    <a:pt x="35692" y="26571"/>
                    <a:pt x="35925" y="26571"/>
                  </a:cubicBezTo>
                  <a:cubicBezTo>
                    <a:pt x="36431" y="26571"/>
                    <a:pt x="36895" y="27044"/>
                    <a:pt x="37274" y="27517"/>
                  </a:cubicBezTo>
                  <a:cubicBezTo>
                    <a:pt x="37598" y="27930"/>
                    <a:pt x="38010" y="28070"/>
                    <a:pt x="38518" y="28070"/>
                  </a:cubicBezTo>
                  <a:cubicBezTo>
                    <a:pt x="38886" y="28070"/>
                    <a:pt x="39390" y="28114"/>
                    <a:pt x="39574" y="28390"/>
                  </a:cubicBezTo>
                  <a:cubicBezTo>
                    <a:pt x="37734" y="18727"/>
                    <a:pt x="32488" y="10260"/>
                    <a:pt x="25173" y="4326"/>
                  </a:cubicBezTo>
                  <a:cubicBezTo>
                    <a:pt x="24941" y="4418"/>
                    <a:pt x="24713" y="4462"/>
                    <a:pt x="24437" y="4510"/>
                  </a:cubicBezTo>
                  <a:cubicBezTo>
                    <a:pt x="23929" y="3958"/>
                    <a:pt x="23241" y="3542"/>
                    <a:pt x="23057" y="2713"/>
                  </a:cubicBezTo>
                  <a:cubicBezTo>
                    <a:pt x="21676" y="1749"/>
                    <a:pt x="20204" y="829"/>
                    <a:pt x="1868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8" name="Google Shape;1138;p36"/>
            <p:cNvSpPr/>
            <p:nvPr/>
          </p:nvSpPr>
          <p:spPr>
            <a:xfrm>
              <a:off x="6744673" y="2057916"/>
              <a:ext cx="415936" cy="302847"/>
            </a:xfrm>
            <a:custGeom>
              <a:avLst/>
              <a:gdLst/>
              <a:ahLst/>
              <a:cxnLst/>
              <a:rect l="l" t="t" r="r" b="b"/>
              <a:pathLst>
                <a:path w="15234" h="11092" extrusionOk="0">
                  <a:moveTo>
                    <a:pt x="11321" y="1"/>
                  </a:moveTo>
                  <a:cubicBezTo>
                    <a:pt x="7411" y="1"/>
                    <a:pt x="3590" y="553"/>
                    <a:pt x="1" y="1565"/>
                  </a:cubicBezTo>
                  <a:cubicBezTo>
                    <a:pt x="185" y="1749"/>
                    <a:pt x="461" y="1793"/>
                    <a:pt x="601" y="1977"/>
                  </a:cubicBezTo>
                  <a:cubicBezTo>
                    <a:pt x="1381" y="3082"/>
                    <a:pt x="3178" y="4186"/>
                    <a:pt x="2486" y="5338"/>
                  </a:cubicBezTo>
                  <a:cubicBezTo>
                    <a:pt x="1473" y="6995"/>
                    <a:pt x="1841" y="8191"/>
                    <a:pt x="2486" y="9616"/>
                  </a:cubicBezTo>
                  <a:cubicBezTo>
                    <a:pt x="2718" y="10168"/>
                    <a:pt x="2626" y="11088"/>
                    <a:pt x="3454" y="11088"/>
                  </a:cubicBezTo>
                  <a:cubicBezTo>
                    <a:pt x="3489" y="11090"/>
                    <a:pt x="3524" y="11091"/>
                    <a:pt x="3559" y="11091"/>
                  </a:cubicBezTo>
                  <a:cubicBezTo>
                    <a:pt x="4382" y="11091"/>
                    <a:pt x="5035" y="10552"/>
                    <a:pt x="5431" y="9800"/>
                  </a:cubicBezTo>
                  <a:cubicBezTo>
                    <a:pt x="6167" y="8191"/>
                    <a:pt x="7503" y="7407"/>
                    <a:pt x="9112" y="6719"/>
                  </a:cubicBezTo>
                  <a:cubicBezTo>
                    <a:pt x="11137" y="5891"/>
                    <a:pt x="13301" y="5199"/>
                    <a:pt x="14450" y="3038"/>
                  </a:cubicBezTo>
                  <a:cubicBezTo>
                    <a:pt x="15050" y="1933"/>
                    <a:pt x="15234" y="965"/>
                    <a:pt x="15142" y="185"/>
                  </a:cubicBezTo>
                  <a:cubicBezTo>
                    <a:pt x="13898" y="45"/>
                    <a:pt x="12609" y="1"/>
                    <a:pt x="11321" y="1"/>
                  </a:cubicBezTo>
                  <a:close/>
                </a:path>
              </a:pathLst>
            </a:custGeom>
            <a:solidFill>
              <a:srgbClr val="93C64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9" name="Google Shape;1139;p36"/>
            <p:cNvSpPr/>
            <p:nvPr/>
          </p:nvSpPr>
          <p:spPr>
            <a:xfrm>
              <a:off x="6421130" y="2163442"/>
              <a:ext cx="304785" cy="129499"/>
            </a:xfrm>
            <a:custGeom>
              <a:avLst/>
              <a:gdLst/>
              <a:ahLst/>
              <a:cxnLst/>
              <a:rect l="l" t="t" r="r" b="b"/>
              <a:pathLst>
                <a:path w="11163" h="4743" extrusionOk="0">
                  <a:moveTo>
                    <a:pt x="5733" y="1"/>
                  </a:moveTo>
                  <a:cubicBezTo>
                    <a:pt x="4168" y="737"/>
                    <a:pt x="2695" y="1518"/>
                    <a:pt x="1267" y="2438"/>
                  </a:cubicBezTo>
                  <a:cubicBezTo>
                    <a:pt x="1039" y="2946"/>
                    <a:pt x="715" y="3450"/>
                    <a:pt x="347" y="4002"/>
                  </a:cubicBezTo>
                  <a:cubicBezTo>
                    <a:pt x="0" y="4394"/>
                    <a:pt x="104" y="4743"/>
                    <a:pt x="691" y="4743"/>
                  </a:cubicBezTo>
                  <a:cubicBezTo>
                    <a:pt x="728" y="4743"/>
                    <a:pt x="766" y="4741"/>
                    <a:pt x="807" y="4739"/>
                  </a:cubicBezTo>
                  <a:cubicBezTo>
                    <a:pt x="1267" y="4694"/>
                    <a:pt x="1543" y="4371"/>
                    <a:pt x="1819" y="3958"/>
                  </a:cubicBezTo>
                  <a:cubicBezTo>
                    <a:pt x="2760" y="2575"/>
                    <a:pt x="3368" y="1972"/>
                    <a:pt x="4234" y="1972"/>
                  </a:cubicBezTo>
                  <a:cubicBezTo>
                    <a:pt x="4808" y="1972"/>
                    <a:pt x="5496" y="2237"/>
                    <a:pt x="6469" y="2714"/>
                  </a:cubicBezTo>
                  <a:cubicBezTo>
                    <a:pt x="7157" y="3038"/>
                    <a:pt x="7573" y="3590"/>
                    <a:pt x="8170" y="4002"/>
                  </a:cubicBezTo>
                  <a:cubicBezTo>
                    <a:pt x="8528" y="4276"/>
                    <a:pt x="8885" y="4415"/>
                    <a:pt x="9229" y="4415"/>
                  </a:cubicBezTo>
                  <a:cubicBezTo>
                    <a:pt x="9638" y="4415"/>
                    <a:pt x="10028" y="4218"/>
                    <a:pt x="10378" y="3818"/>
                  </a:cubicBezTo>
                  <a:cubicBezTo>
                    <a:pt x="11162" y="2898"/>
                    <a:pt x="10150" y="2670"/>
                    <a:pt x="9690" y="2254"/>
                  </a:cubicBezTo>
                  <a:cubicBezTo>
                    <a:pt x="9322" y="1886"/>
                    <a:pt x="8906" y="1565"/>
                    <a:pt x="8586" y="1105"/>
                  </a:cubicBezTo>
                  <a:cubicBezTo>
                    <a:pt x="8170" y="597"/>
                    <a:pt x="6881" y="137"/>
                    <a:pt x="573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0" name="Google Shape;1140;p36"/>
            <p:cNvSpPr/>
            <p:nvPr/>
          </p:nvSpPr>
          <p:spPr>
            <a:xfrm>
              <a:off x="7116733" y="2263782"/>
              <a:ext cx="83111" cy="55098"/>
            </a:xfrm>
            <a:custGeom>
              <a:avLst/>
              <a:gdLst/>
              <a:ahLst/>
              <a:cxnLst/>
              <a:rect l="l" t="t" r="r" b="b"/>
              <a:pathLst>
                <a:path w="3044" h="2018" extrusionOk="0">
                  <a:moveTo>
                    <a:pt x="1193" y="1"/>
                  </a:moveTo>
                  <a:cubicBezTo>
                    <a:pt x="638" y="1"/>
                    <a:pt x="114" y="86"/>
                    <a:pt x="42" y="880"/>
                  </a:cubicBezTo>
                  <a:cubicBezTo>
                    <a:pt x="0" y="1485"/>
                    <a:pt x="525" y="2018"/>
                    <a:pt x="965" y="2018"/>
                  </a:cubicBezTo>
                  <a:cubicBezTo>
                    <a:pt x="1028" y="2018"/>
                    <a:pt x="1089" y="2007"/>
                    <a:pt x="1147" y="1984"/>
                  </a:cubicBezTo>
                  <a:cubicBezTo>
                    <a:pt x="1835" y="1708"/>
                    <a:pt x="2939" y="1616"/>
                    <a:pt x="2987" y="651"/>
                  </a:cubicBezTo>
                  <a:cubicBezTo>
                    <a:pt x="3043" y="92"/>
                    <a:pt x="2741" y="9"/>
                    <a:pt x="2372" y="9"/>
                  </a:cubicBezTo>
                  <a:cubicBezTo>
                    <a:pt x="2215" y="9"/>
                    <a:pt x="2047" y="24"/>
                    <a:pt x="1888" y="24"/>
                  </a:cubicBezTo>
                  <a:cubicBezTo>
                    <a:pt x="1805" y="24"/>
                    <a:pt x="1725" y="19"/>
                    <a:pt x="1651" y="7"/>
                  </a:cubicBezTo>
                  <a:cubicBezTo>
                    <a:pt x="1502" y="7"/>
                    <a:pt x="1346" y="1"/>
                    <a:pt x="1193" y="1"/>
                  </a:cubicBezTo>
                  <a:close/>
                </a:path>
              </a:pathLst>
            </a:custGeom>
            <a:solidFill>
              <a:srgbClr val="93C64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1" name="Google Shape;1141;p36"/>
            <p:cNvSpPr/>
            <p:nvPr/>
          </p:nvSpPr>
          <p:spPr>
            <a:xfrm>
              <a:off x="6552076" y="2274020"/>
              <a:ext cx="83384" cy="47972"/>
            </a:xfrm>
            <a:custGeom>
              <a:avLst/>
              <a:gdLst/>
              <a:ahLst/>
              <a:cxnLst/>
              <a:rect l="l" t="t" r="r" b="b"/>
              <a:pathLst>
                <a:path w="3054" h="1757" extrusionOk="0">
                  <a:moveTo>
                    <a:pt x="981" y="0"/>
                  </a:moveTo>
                  <a:cubicBezTo>
                    <a:pt x="923" y="17"/>
                    <a:pt x="853" y="21"/>
                    <a:pt x="776" y="21"/>
                  </a:cubicBezTo>
                  <a:cubicBezTo>
                    <a:pt x="676" y="21"/>
                    <a:pt x="566" y="13"/>
                    <a:pt x="463" y="13"/>
                  </a:cubicBezTo>
                  <a:cubicBezTo>
                    <a:pt x="208" y="13"/>
                    <a:pt x="0" y="63"/>
                    <a:pt x="108" y="413"/>
                  </a:cubicBezTo>
                  <a:cubicBezTo>
                    <a:pt x="282" y="1065"/>
                    <a:pt x="782" y="1757"/>
                    <a:pt x="1570" y="1757"/>
                  </a:cubicBezTo>
                  <a:cubicBezTo>
                    <a:pt x="1618" y="1757"/>
                    <a:pt x="1667" y="1754"/>
                    <a:pt x="1717" y="1749"/>
                  </a:cubicBezTo>
                  <a:cubicBezTo>
                    <a:pt x="2133" y="1657"/>
                    <a:pt x="3053" y="1701"/>
                    <a:pt x="2961" y="1013"/>
                  </a:cubicBezTo>
                  <a:cubicBezTo>
                    <a:pt x="2777" y="44"/>
                    <a:pt x="1809" y="0"/>
                    <a:pt x="981" y="0"/>
                  </a:cubicBezTo>
                  <a:close/>
                </a:path>
              </a:pathLst>
            </a:custGeom>
            <a:solidFill>
              <a:srgbClr val="93C64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2" name="Google Shape;1142;p36"/>
            <p:cNvSpPr/>
            <p:nvPr/>
          </p:nvSpPr>
          <p:spPr>
            <a:xfrm>
              <a:off x="6654217" y="2536103"/>
              <a:ext cx="52804" cy="50729"/>
            </a:xfrm>
            <a:custGeom>
              <a:avLst/>
              <a:gdLst/>
              <a:ahLst/>
              <a:cxnLst/>
              <a:rect l="l" t="t" r="r" b="b"/>
              <a:pathLst>
                <a:path w="1934" h="1858" extrusionOk="0">
                  <a:moveTo>
                    <a:pt x="736" y="1"/>
                  </a:moveTo>
                  <a:cubicBezTo>
                    <a:pt x="360" y="1"/>
                    <a:pt x="19" y="117"/>
                    <a:pt x="93" y="709"/>
                  </a:cubicBezTo>
                  <a:cubicBezTo>
                    <a:pt x="185" y="1169"/>
                    <a:pt x="1" y="1857"/>
                    <a:pt x="829" y="1857"/>
                  </a:cubicBezTo>
                  <a:cubicBezTo>
                    <a:pt x="1429" y="1857"/>
                    <a:pt x="1749" y="1397"/>
                    <a:pt x="1933" y="893"/>
                  </a:cubicBezTo>
                  <a:cubicBezTo>
                    <a:pt x="1933" y="293"/>
                    <a:pt x="1473" y="65"/>
                    <a:pt x="1013" y="17"/>
                  </a:cubicBezTo>
                  <a:cubicBezTo>
                    <a:pt x="922" y="8"/>
                    <a:pt x="828" y="1"/>
                    <a:pt x="736" y="1"/>
                  </a:cubicBezTo>
                  <a:close/>
                </a:path>
              </a:pathLst>
            </a:custGeom>
            <a:solidFill>
              <a:srgbClr val="93C64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3" name="Google Shape;1143;p36"/>
            <p:cNvSpPr/>
            <p:nvPr/>
          </p:nvSpPr>
          <p:spPr>
            <a:xfrm>
              <a:off x="7242191" y="2449771"/>
              <a:ext cx="46579" cy="51712"/>
            </a:xfrm>
            <a:custGeom>
              <a:avLst/>
              <a:gdLst/>
              <a:ahLst/>
              <a:cxnLst/>
              <a:rect l="l" t="t" r="r" b="b"/>
              <a:pathLst>
                <a:path w="1706" h="1894" extrusionOk="0">
                  <a:moveTo>
                    <a:pt x="866" y="0"/>
                  </a:moveTo>
                  <a:cubicBezTo>
                    <a:pt x="825" y="0"/>
                    <a:pt x="782" y="2"/>
                    <a:pt x="737" y="5"/>
                  </a:cubicBezTo>
                  <a:cubicBezTo>
                    <a:pt x="1" y="5"/>
                    <a:pt x="1" y="466"/>
                    <a:pt x="1" y="926"/>
                  </a:cubicBezTo>
                  <a:cubicBezTo>
                    <a:pt x="47" y="1408"/>
                    <a:pt x="5" y="1893"/>
                    <a:pt x="644" y="1893"/>
                  </a:cubicBezTo>
                  <a:cubicBezTo>
                    <a:pt x="674" y="1893"/>
                    <a:pt x="705" y="1892"/>
                    <a:pt x="737" y="1890"/>
                  </a:cubicBezTo>
                  <a:cubicBezTo>
                    <a:pt x="1337" y="1798"/>
                    <a:pt x="1705" y="1430"/>
                    <a:pt x="1658" y="786"/>
                  </a:cubicBezTo>
                  <a:cubicBezTo>
                    <a:pt x="1658" y="275"/>
                    <a:pt x="1383" y="0"/>
                    <a:pt x="86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4" name="Google Shape;1144;p36"/>
            <p:cNvSpPr/>
            <p:nvPr/>
          </p:nvSpPr>
          <p:spPr>
            <a:xfrm>
              <a:off x="6291167" y="3209481"/>
              <a:ext cx="585516" cy="486761"/>
            </a:xfrm>
            <a:custGeom>
              <a:avLst/>
              <a:gdLst/>
              <a:ahLst/>
              <a:cxnLst/>
              <a:rect l="l" t="t" r="r" b="b"/>
              <a:pathLst>
                <a:path w="21445" h="17828" extrusionOk="0">
                  <a:moveTo>
                    <a:pt x="2152" y="1"/>
                  </a:moveTo>
                  <a:cubicBezTo>
                    <a:pt x="1597" y="1"/>
                    <a:pt x="994" y="406"/>
                    <a:pt x="369" y="986"/>
                  </a:cubicBezTo>
                  <a:cubicBezTo>
                    <a:pt x="229" y="1078"/>
                    <a:pt x="137" y="1170"/>
                    <a:pt x="1" y="1262"/>
                  </a:cubicBezTo>
                  <a:cubicBezTo>
                    <a:pt x="3634" y="9177"/>
                    <a:pt x="10537" y="15251"/>
                    <a:pt x="18959" y="17828"/>
                  </a:cubicBezTo>
                  <a:cubicBezTo>
                    <a:pt x="19143" y="16999"/>
                    <a:pt x="19512" y="16215"/>
                    <a:pt x="20064" y="15435"/>
                  </a:cubicBezTo>
                  <a:cubicBezTo>
                    <a:pt x="21444" y="13410"/>
                    <a:pt x="21076" y="12214"/>
                    <a:pt x="19004" y="11017"/>
                  </a:cubicBezTo>
                  <a:cubicBezTo>
                    <a:pt x="18131" y="10509"/>
                    <a:pt x="17303" y="10005"/>
                    <a:pt x="16383" y="9637"/>
                  </a:cubicBezTo>
                  <a:cubicBezTo>
                    <a:pt x="14494" y="8901"/>
                    <a:pt x="12793" y="8025"/>
                    <a:pt x="11917" y="6048"/>
                  </a:cubicBezTo>
                  <a:cubicBezTo>
                    <a:pt x="11574" y="5231"/>
                    <a:pt x="11033" y="4658"/>
                    <a:pt x="10103" y="4658"/>
                  </a:cubicBezTo>
                  <a:cubicBezTo>
                    <a:pt x="10035" y="4658"/>
                    <a:pt x="9965" y="4661"/>
                    <a:pt x="9892" y="4667"/>
                  </a:cubicBezTo>
                  <a:cubicBezTo>
                    <a:pt x="9848" y="4673"/>
                    <a:pt x="9805" y="4676"/>
                    <a:pt x="9764" y="4676"/>
                  </a:cubicBezTo>
                  <a:cubicBezTo>
                    <a:pt x="9140" y="4676"/>
                    <a:pt x="9014" y="4039"/>
                    <a:pt x="8928" y="3607"/>
                  </a:cubicBezTo>
                  <a:cubicBezTo>
                    <a:pt x="8643" y="2218"/>
                    <a:pt x="7903" y="1739"/>
                    <a:pt x="6962" y="1739"/>
                  </a:cubicBezTo>
                  <a:cubicBezTo>
                    <a:pt x="6531" y="1739"/>
                    <a:pt x="6058" y="1839"/>
                    <a:pt x="5567" y="1998"/>
                  </a:cubicBezTo>
                  <a:cubicBezTo>
                    <a:pt x="5253" y="2098"/>
                    <a:pt x="4963" y="2161"/>
                    <a:pt x="4703" y="2161"/>
                  </a:cubicBezTo>
                  <a:cubicBezTo>
                    <a:pt x="4239" y="2161"/>
                    <a:pt x="3870" y="1959"/>
                    <a:pt x="3634" y="1398"/>
                  </a:cubicBezTo>
                  <a:cubicBezTo>
                    <a:pt x="3201" y="394"/>
                    <a:pt x="2700" y="1"/>
                    <a:pt x="215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5" name="Google Shape;1145;p36"/>
            <p:cNvSpPr/>
            <p:nvPr/>
          </p:nvSpPr>
          <p:spPr>
            <a:xfrm>
              <a:off x="6215811" y="2315357"/>
              <a:ext cx="469887" cy="641433"/>
            </a:xfrm>
            <a:custGeom>
              <a:avLst/>
              <a:gdLst/>
              <a:ahLst/>
              <a:cxnLst/>
              <a:rect l="l" t="t" r="r" b="b"/>
              <a:pathLst>
                <a:path w="17210" h="23493" extrusionOk="0">
                  <a:moveTo>
                    <a:pt x="10837" y="1"/>
                  </a:moveTo>
                  <a:cubicBezTo>
                    <a:pt x="10240" y="1"/>
                    <a:pt x="9977" y="571"/>
                    <a:pt x="9800" y="1015"/>
                  </a:cubicBezTo>
                  <a:cubicBezTo>
                    <a:pt x="8927" y="2904"/>
                    <a:pt x="7639" y="4512"/>
                    <a:pt x="6626" y="6309"/>
                  </a:cubicBezTo>
                  <a:cubicBezTo>
                    <a:pt x="6462" y="6595"/>
                    <a:pt x="6333" y="6920"/>
                    <a:pt x="6013" y="6920"/>
                  </a:cubicBezTo>
                  <a:cubicBezTo>
                    <a:pt x="5975" y="6920"/>
                    <a:pt x="5934" y="6915"/>
                    <a:pt x="5890" y="6905"/>
                  </a:cubicBezTo>
                  <a:cubicBezTo>
                    <a:pt x="5750" y="6905"/>
                    <a:pt x="5474" y="6629"/>
                    <a:pt x="5474" y="6445"/>
                  </a:cubicBezTo>
                  <a:cubicBezTo>
                    <a:pt x="5474" y="5617"/>
                    <a:pt x="5198" y="5157"/>
                    <a:pt x="4786" y="4789"/>
                  </a:cubicBezTo>
                  <a:cubicBezTo>
                    <a:pt x="1749" y="9530"/>
                    <a:pt x="0" y="15188"/>
                    <a:pt x="0" y="21218"/>
                  </a:cubicBezTo>
                  <a:cubicBezTo>
                    <a:pt x="0" y="21814"/>
                    <a:pt x="0" y="22414"/>
                    <a:pt x="44" y="23011"/>
                  </a:cubicBezTo>
                  <a:cubicBezTo>
                    <a:pt x="228" y="23195"/>
                    <a:pt x="368" y="23335"/>
                    <a:pt x="552" y="23471"/>
                  </a:cubicBezTo>
                  <a:cubicBezTo>
                    <a:pt x="583" y="23487"/>
                    <a:pt x="618" y="23492"/>
                    <a:pt x="656" y="23492"/>
                  </a:cubicBezTo>
                  <a:cubicBezTo>
                    <a:pt x="730" y="23492"/>
                    <a:pt x="811" y="23471"/>
                    <a:pt x="872" y="23471"/>
                  </a:cubicBezTo>
                  <a:cubicBezTo>
                    <a:pt x="965" y="23379"/>
                    <a:pt x="1057" y="23287"/>
                    <a:pt x="1012" y="23195"/>
                  </a:cubicBezTo>
                  <a:cubicBezTo>
                    <a:pt x="1012" y="23011"/>
                    <a:pt x="872" y="22874"/>
                    <a:pt x="872" y="22690"/>
                  </a:cubicBezTo>
                  <a:cubicBezTo>
                    <a:pt x="780" y="20894"/>
                    <a:pt x="920" y="19237"/>
                    <a:pt x="3129" y="18733"/>
                  </a:cubicBezTo>
                  <a:cubicBezTo>
                    <a:pt x="4141" y="18501"/>
                    <a:pt x="4462" y="17581"/>
                    <a:pt x="4602" y="16708"/>
                  </a:cubicBezTo>
                  <a:cubicBezTo>
                    <a:pt x="4786" y="15512"/>
                    <a:pt x="5430" y="14820"/>
                    <a:pt x="6534" y="14544"/>
                  </a:cubicBezTo>
                  <a:cubicBezTo>
                    <a:pt x="7775" y="14268"/>
                    <a:pt x="8559" y="13808"/>
                    <a:pt x="9019" y="12383"/>
                  </a:cubicBezTo>
                  <a:cubicBezTo>
                    <a:pt x="9247" y="11647"/>
                    <a:pt x="11548" y="12475"/>
                    <a:pt x="12424" y="11139"/>
                  </a:cubicBezTo>
                  <a:cubicBezTo>
                    <a:pt x="12424" y="11047"/>
                    <a:pt x="12468" y="11047"/>
                    <a:pt x="12516" y="11002"/>
                  </a:cubicBezTo>
                  <a:cubicBezTo>
                    <a:pt x="12929" y="10494"/>
                    <a:pt x="13665" y="10034"/>
                    <a:pt x="13297" y="9346"/>
                  </a:cubicBezTo>
                  <a:cubicBezTo>
                    <a:pt x="13147" y="9079"/>
                    <a:pt x="12956" y="8987"/>
                    <a:pt x="12746" y="8987"/>
                  </a:cubicBezTo>
                  <a:cubicBezTo>
                    <a:pt x="12375" y="8987"/>
                    <a:pt x="11948" y="9273"/>
                    <a:pt x="11596" y="9390"/>
                  </a:cubicBezTo>
                  <a:cubicBezTo>
                    <a:pt x="11321" y="9466"/>
                    <a:pt x="11020" y="9594"/>
                    <a:pt x="10766" y="9594"/>
                  </a:cubicBezTo>
                  <a:cubicBezTo>
                    <a:pt x="10549" y="9594"/>
                    <a:pt x="10366" y="9502"/>
                    <a:pt x="10260" y="9206"/>
                  </a:cubicBezTo>
                  <a:cubicBezTo>
                    <a:pt x="10076" y="8654"/>
                    <a:pt x="10628" y="8194"/>
                    <a:pt x="11044" y="7918"/>
                  </a:cubicBezTo>
                  <a:cubicBezTo>
                    <a:pt x="11364" y="7689"/>
                    <a:pt x="11824" y="7689"/>
                    <a:pt x="12240" y="7689"/>
                  </a:cubicBezTo>
                  <a:cubicBezTo>
                    <a:pt x="13389" y="7641"/>
                    <a:pt x="14493" y="7641"/>
                    <a:pt x="15597" y="7549"/>
                  </a:cubicBezTo>
                  <a:cubicBezTo>
                    <a:pt x="16198" y="7505"/>
                    <a:pt x="16886" y="7321"/>
                    <a:pt x="17070" y="6677"/>
                  </a:cubicBezTo>
                  <a:cubicBezTo>
                    <a:pt x="17210" y="5985"/>
                    <a:pt x="16566" y="5801"/>
                    <a:pt x="16013" y="5525"/>
                  </a:cubicBezTo>
                  <a:cubicBezTo>
                    <a:pt x="15505" y="5297"/>
                    <a:pt x="14909" y="5065"/>
                    <a:pt x="14861" y="4328"/>
                  </a:cubicBezTo>
                  <a:cubicBezTo>
                    <a:pt x="14817" y="3180"/>
                    <a:pt x="14033" y="2672"/>
                    <a:pt x="13113" y="2352"/>
                  </a:cubicBezTo>
                  <a:cubicBezTo>
                    <a:pt x="12516" y="2167"/>
                    <a:pt x="12192" y="1844"/>
                    <a:pt x="12056" y="1199"/>
                  </a:cubicBezTo>
                  <a:cubicBezTo>
                    <a:pt x="11964" y="555"/>
                    <a:pt x="11548" y="51"/>
                    <a:pt x="10904" y="3"/>
                  </a:cubicBezTo>
                  <a:cubicBezTo>
                    <a:pt x="10881" y="1"/>
                    <a:pt x="10859" y="1"/>
                    <a:pt x="1083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6" name="Google Shape;1146;p36"/>
            <p:cNvSpPr/>
            <p:nvPr/>
          </p:nvSpPr>
          <p:spPr>
            <a:xfrm>
              <a:off x="7387935" y="2207373"/>
              <a:ext cx="222466" cy="211982"/>
            </a:xfrm>
            <a:custGeom>
              <a:avLst/>
              <a:gdLst/>
              <a:ahLst/>
              <a:cxnLst/>
              <a:rect l="l" t="t" r="r" b="b"/>
              <a:pathLst>
                <a:path w="8148" h="7764" extrusionOk="0">
                  <a:moveTo>
                    <a:pt x="5294" y="1"/>
                  </a:moveTo>
                  <a:cubicBezTo>
                    <a:pt x="4878" y="233"/>
                    <a:pt x="4510" y="461"/>
                    <a:pt x="4142" y="693"/>
                  </a:cubicBezTo>
                  <a:cubicBezTo>
                    <a:pt x="2902" y="1565"/>
                    <a:pt x="2118" y="3314"/>
                    <a:pt x="645" y="4282"/>
                  </a:cubicBezTo>
                  <a:cubicBezTo>
                    <a:pt x="1" y="4742"/>
                    <a:pt x="233" y="5799"/>
                    <a:pt x="601" y="6491"/>
                  </a:cubicBezTo>
                  <a:cubicBezTo>
                    <a:pt x="705" y="6715"/>
                    <a:pt x="840" y="6793"/>
                    <a:pt x="989" y="6793"/>
                  </a:cubicBezTo>
                  <a:cubicBezTo>
                    <a:pt x="1298" y="6793"/>
                    <a:pt x="1671" y="6461"/>
                    <a:pt x="1981" y="6399"/>
                  </a:cubicBezTo>
                  <a:cubicBezTo>
                    <a:pt x="2121" y="6380"/>
                    <a:pt x="2254" y="6369"/>
                    <a:pt x="2380" y="6369"/>
                  </a:cubicBezTo>
                  <a:cubicBezTo>
                    <a:pt x="2875" y="6369"/>
                    <a:pt x="3271" y="6539"/>
                    <a:pt x="3638" y="7087"/>
                  </a:cubicBezTo>
                  <a:cubicBezTo>
                    <a:pt x="3977" y="7547"/>
                    <a:pt x="4325" y="7764"/>
                    <a:pt x="4659" y="7764"/>
                  </a:cubicBezTo>
                  <a:cubicBezTo>
                    <a:pt x="5094" y="7764"/>
                    <a:pt x="5507" y="7396"/>
                    <a:pt x="5847" y="6719"/>
                  </a:cubicBezTo>
                  <a:cubicBezTo>
                    <a:pt x="6075" y="6215"/>
                    <a:pt x="5799" y="5799"/>
                    <a:pt x="5799" y="5386"/>
                  </a:cubicBezTo>
                  <a:cubicBezTo>
                    <a:pt x="5755" y="3546"/>
                    <a:pt x="6583" y="2349"/>
                    <a:pt x="8147" y="2301"/>
                  </a:cubicBezTo>
                  <a:cubicBezTo>
                    <a:pt x="7227" y="1473"/>
                    <a:pt x="6259" y="737"/>
                    <a:pt x="529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7" name="Google Shape;1147;p36"/>
            <p:cNvSpPr/>
            <p:nvPr/>
          </p:nvSpPr>
          <p:spPr>
            <a:xfrm>
              <a:off x="7073840" y="2275222"/>
              <a:ext cx="816692" cy="1320517"/>
            </a:xfrm>
            <a:custGeom>
              <a:avLst/>
              <a:gdLst/>
              <a:ahLst/>
              <a:cxnLst/>
              <a:rect l="l" t="t" r="r" b="b"/>
              <a:pathLst>
                <a:path w="29912" h="48365" extrusionOk="0">
                  <a:moveTo>
                    <a:pt x="19880" y="0"/>
                  </a:moveTo>
                  <a:cubicBezTo>
                    <a:pt x="18683" y="600"/>
                    <a:pt x="18775" y="1841"/>
                    <a:pt x="18915" y="2761"/>
                  </a:cubicBezTo>
                  <a:cubicBezTo>
                    <a:pt x="18968" y="3080"/>
                    <a:pt x="19090" y="3184"/>
                    <a:pt x="19252" y="3184"/>
                  </a:cubicBezTo>
                  <a:cubicBezTo>
                    <a:pt x="19555" y="3184"/>
                    <a:pt x="19996" y="2817"/>
                    <a:pt x="20377" y="2817"/>
                  </a:cubicBezTo>
                  <a:cubicBezTo>
                    <a:pt x="20495" y="2817"/>
                    <a:pt x="20607" y="2852"/>
                    <a:pt x="20708" y="2945"/>
                  </a:cubicBezTo>
                  <a:cubicBezTo>
                    <a:pt x="20340" y="3774"/>
                    <a:pt x="19235" y="4098"/>
                    <a:pt x="19099" y="5154"/>
                  </a:cubicBezTo>
                  <a:cubicBezTo>
                    <a:pt x="18823" y="6675"/>
                    <a:pt x="17351" y="6951"/>
                    <a:pt x="16290" y="7271"/>
                  </a:cubicBezTo>
                  <a:cubicBezTo>
                    <a:pt x="16217" y="7292"/>
                    <a:pt x="16137" y="7302"/>
                    <a:pt x="16054" y="7302"/>
                  </a:cubicBezTo>
                  <a:cubicBezTo>
                    <a:pt x="15413" y="7302"/>
                    <a:pt x="14553" y="6695"/>
                    <a:pt x="14266" y="5798"/>
                  </a:cubicBezTo>
                  <a:cubicBezTo>
                    <a:pt x="14175" y="5431"/>
                    <a:pt x="13920" y="5308"/>
                    <a:pt x="13651" y="5308"/>
                  </a:cubicBezTo>
                  <a:cubicBezTo>
                    <a:pt x="13516" y="5308"/>
                    <a:pt x="13377" y="5339"/>
                    <a:pt x="13253" y="5386"/>
                  </a:cubicBezTo>
                  <a:cubicBezTo>
                    <a:pt x="12793" y="5570"/>
                    <a:pt x="12933" y="5982"/>
                    <a:pt x="13117" y="6306"/>
                  </a:cubicBezTo>
                  <a:cubicBezTo>
                    <a:pt x="13622" y="7227"/>
                    <a:pt x="13069" y="7411"/>
                    <a:pt x="12289" y="7503"/>
                  </a:cubicBezTo>
                  <a:cubicBezTo>
                    <a:pt x="11930" y="7905"/>
                    <a:pt x="12138" y="8837"/>
                    <a:pt x="11252" y="8837"/>
                  </a:cubicBezTo>
                  <a:cubicBezTo>
                    <a:pt x="11230" y="8837"/>
                    <a:pt x="11208" y="8837"/>
                    <a:pt x="11185" y="8835"/>
                  </a:cubicBezTo>
                  <a:lnTo>
                    <a:pt x="11185" y="8835"/>
                  </a:lnTo>
                  <a:lnTo>
                    <a:pt x="11229" y="8883"/>
                  </a:lnTo>
                  <a:cubicBezTo>
                    <a:pt x="11093" y="8975"/>
                    <a:pt x="10953" y="9111"/>
                    <a:pt x="10861" y="9251"/>
                  </a:cubicBezTo>
                  <a:lnTo>
                    <a:pt x="10861" y="9204"/>
                  </a:lnTo>
                  <a:cubicBezTo>
                    <a:pt x="10784" y="9212"/>
                    <a:pt x="10709" y="9218"/>
                    <a:pt x="10639" y="9218"/>
                  </a:cubicBezTo>
                  <a:cubicBezTo>
                    <a:pt x="10332" y="9218"/>
                    <a:pt x="10122" y="9110"/>
                    <a:pt x="10308" y="8699"/>
                  </a:cubicBezTo>
                  <a:cubicBezTo>
                    <a:pt x="11229" y="6259"/>
                    <a:pt x="10308" y="4510"/>
                    <a:pt x="7687" y="4050"/>
                  </a:cubicBezTo>
                  <a:lnTo>
                    <a:pt x="7687" y="4050"/>
                  </a:lnTo>
                  <a:cubicBezTo>
                    <a:pt x="7916" y="5110"/>
                    <a:pt x="8652" y="5982"/>
                    <a:pt x="8516" y="7087"/>
                  </a:cubicBezTo>
                  <a:cubicBezTo>
                    <a:pt x="8424" y="8099"/>
                    <a:pt x="7547" y="9343"/>
                    <a:pt x="9252" y="9848"/>
                  </a:cubicBezTo>
                  <a:lnTo>
                    <a:pt x="8976" y="10264"/>
                  </a:lnTo>
                  <a:cubicBezTo>
                    <a:pt x="8608" y="10308"/>
                    <a:pt x="8148" y="10172"/>
                    <a:pt x="7779" y="10768"/>
                  </a:cubicBezTo>
                  <a:cubicBezTo>
                    <a:pt x="8652" y="11136"/>
                    <a:pt x="9388" y="11688"/>
                    <a:pt x="9020" y="12749"/>
                  </a:cubicBezTo>
                  <a:cubicBezTo>
                    <a:pt x="8795" y="13427"/>
                    <a:pt x="8375" y="13556"/>
                    <a:pt x="7906" y="13556"/>
                  </a:cubicBezTo>
                  <a:cubicBezTo>
                    <a:pt x="7618" y="13556"/>
                    <a:pt x="7311" y="13507"/>
                    <a:pt x="7018" y="13507"/>
                  </a:cubicBezTo>
                  <a:cubicBezTo>
                    <a:pt x="6916" y="13507"/>
                    <a:pt x="6816" y="13513"/>
                    <a:pt x="6719" y="13529"/>
                  </a:cubicBezTo>
                  <a:lnTo>
                    <a:pt x="6351" y="13529"/>
                  </a:lnTo>
                  <a:cubicBezTo>
                    <a:pt x="6217" y="13507"/>
                    <a:pt x="6090" y="13496"/>
                    <a:pt x="5970" y="13496"/>
                  </a:cubicBezTo>
                  <a:cubicBezTo>
                    <a:pt x="5099" y="13496"/>
                    <a:pt x="4591" y="14062"/>
                    <a:pt x="4510" y="14909"/>
                  </a:cubicBezTo>
                  <a:cubicBezTo>
                    <a:pt x="4418" y="15830"/>
                    <a:pt x="3914" y="17118"/>
                    <a:pt x="5339" y="17486"/>
                  </a:cubicBezTo>
                  <a:cubicBezTo>
                    <a:pt x="6055" y="17673"/>
                    <a:pt x="6834" y="18428"/>
                    <a:pt x="7577" y="18428"/>
                  </a:cubicBezTo>
                  <a:cubicBezTo>
                    <a:pt x="7932" y="18428"/>
                    <a:pt x="8280" y="18255"/>
                    <a:pt x="8608" y="17762"/>
                  </a:cubicBezTo>
                  <a:cubicBezTo>
                    <a:pt x="9480" y="16382"/>
                    <a:pt x="10632" y="15417"/>
                    <a:pt x="11689" y="14265"/>
                  </a:cubicBezTo>
                  <a:cubicBezTo>
                    <a:pt x="12164" y="13730"/>
                    <a:pt x="12755" y="13426"/>
                    <a:pt x="13325" y="13426"/>
                  </a:cubicBezTo>
                  <a:cubicBezTo>
                    <a:pt x="13637" y="13426"/>
                    <a:pt x="13944" y="13517"/>
                    <a:pt x="14222" y="13713"/>
                  </a:cubicBezTo>
                  <a:cubicBezTo>
                    <a:pt x="15002" y="14313"/>
                    <a:pt x="16475" y="14589"/>
                    <a:pt x="16198" y="16154"/>
                  </a:cubicBezTo>
                  <a:cubicBezTo>
                    <a:pt x="16106" y="16474"/>
                    <a:pt x="15602" y="16890"/>
                    <a:pt x="16338" y="17074"/>
                  </a:cubicBezTo>
                  <a:cubicBezTo>
                    <a:pt x="16412" y="17096"/>
                    <a:pt x="16482" y="17106"/>
                    <a:pt x="16550" y="17106"/>
                  </a:cubicBezTo>
                  <a:cubicBezTo>
                    <a:pt x="16909" y="17106"/>
                    <a:pt x="17181" y="16824"/>
                    <a:pt x="17259" y="16474"/>
                  </a:cubicBezTo>
                  <a:cubicBezTo>
                    <a:pt x="17443" y="15786"/>
                    <a:pt x="18131" y="15141"/>
                    <a:pt x="17443" y="14357"/>
                  </a:cubicBezTo>
                  <a:cubicBezTo>
                    <a:pt x="17167" y="14081"/>
                    <a:pt x="16890" y="13621"/>
                    <a:pt x="17443" y="13301"/>
                  </a:cubicBezTo>
                  <a:cubicBezTo>
                    <a:pt x="17545" y="13245"/>
                    <a:pt x="17635" y="13221"/>
                    <a:pt x="17717" y="13221"/>
                  </a:cubicBezTo>
                  <a:cubicBezTo>
                    <a:pt x="18041" y="13221"/>
                    <a:pt x="18225" y="13594"/>
                    <a:pt x="18407" y="13853"/>
                  </a:cubicBezTo>
                  <a:cubicBezTo>
                    <a:pt x="18867" y="14405"/>
                    <a:pt x="19051" y="15093"/>
                    <a:pt x="19007" y="15830"/>
                  </a:cubicBezTo>
                  <a:cubicBezTo>
                    <a:pt x="18959" y="16474"/>
                    <a:pt x="19099" y="16982"/>
                    <a:pt x="19559" y="17442"/>
                  </a:cubicBezTo>
                  <a:cubicBezTo>
                    <a:pt x="19746" y="17629"/>
                    <a:pt x="19936" y="17787"/>
                    <a:pt x="20175" y="17787"/>
                  </a:cubicBezTo>
                  <a:cubicBezTo>
                    <a:pt x="20227" y="17787"/>
                    <a:pt x="20282" y="17779"/>
                    <a:pt x="20340" y="17762"/>
                  </a:cubicBezTo>
                  <a:cubicBezTo>
                    <a:pt x="21032" y="17670"/>
                    <a:pt x="20524" y="17258"/>
                    <a:pt x="20480" y="16982"/>
                  </a:cubicBezTo>
                  <a:cubicBezTo>
                    <a:pt x="20480" y="16246"/>
                    <a:pt x="20756" y="15646"/>
                    <a:pt x="21352" y="15370"/>
                  </a:cubicBezTo>
                  <a:cubicBezTo>
                    <a:pt x="21472" y="15322"/>
                    <a:pt x="21582" y="15300"/>
                    <a:pt x="21684" y="15300"/>
                  </a:cubicBezTo>
                  <a:cubicBezTo>
                    <a:pt x="22170" y="15300"/>
                    <a:pt x="22468" y="15789"/>
                    <a:pt x="22733" y="16246"/>
                  </a:cubicBezTo>
                  <a:cubicBezTo>
                    <a:pt x="23425" y="17486"/>
                    <a:pt x="24529" y="17994"/>
                    <a:pt x="25862" y="18315"/>
                  </a:cubicBezTo>
                  <a:cubicBezTo>
                    <a:pt x="26554" y="18499"/>
                    <a:pt x="27750" y="18362"/>
                    <a:pt x="27566" y="19419"/>
                  </a:cubicBezTo>
                  <a:cubicBezTo>
                    <a:pt x="27426" y="20339"/>
                    <a:pt x="26874" y="21260"/>
                    <a:pt x="25633" y="21491"/>
                  </a:cubicBezTo>
                  <a:cubicBezTo>
                    <a:pt x="25326" y="21544"/>
                    <a:pt x="25024" y="21567"/>
                    <a:pt x="24726" y="21567"/>
                  </a:cubicBezTo>
                  <a:cubicBezTo>
                    <a:pt x="23727" y="21567"/>
                    <a:pt x="22771" y="21304"/>
                    <a:pt x="21812" y="20983"/>
                  </a:cubicBezTo>
                  <a:cubicBezTo>
                    <a:pt x="21269" y="20786"/>
                    <a:pt x="20700" y="20602"/>
                    <a:pt x="20154" y="20602"/>
                  </a:cubicBezTo>
                  <a:cubicBezTo>
                    <a:pt x="19682" y="20602"/>
                    <a:pt x="19228" y="20739"/>
                    <a:pt x="18823" y="21123"/>
                  </a:cubicBezTo>
                  <a:cubicBezTo>
                    <a:pt x="18519" y="21407"/>
                    <a:pt x="18277" y="21538"/>
                    <a:pt x="18067" y="21538"/>
                  </a:cubicBezTo>
                  <a:cubicBezTo>
                    <a:pt x="17799" y="21538"/>
                    <a:pt x="17582" y="21325"/>
                    <a:pt x="17351" y="20939"/>
                  </a:cubicBezTo>
                  <a:cubicBezTo>
                    <a:pt x="16567" y="19603"/>
                    <a:pt x="15510" y="19143"/>
                    <a:pt x="13945" y="18639"/>
                  </a:cubicBezTo>
                  <a:cubicBezTo>
                    <a:pt x="13215" y="18414"/>
                    <a:pt x="12518" y="18317"/>
                    <a:pt x="11849" y="18317"/>
                  </a:cubicBezTo>
                  <a:cubicBezTo>
                    <a:pt x="9903" y="18317"/>
                    <a:pt x="8191" y="19140"/>
                    <a:pt x="6583" y="20063"/>
                  </a:cubicBezTo>
                  <a:cubicBezTo>
                    <a:pt x="2118" y="22596"/>
                    <a:pt x="1613" y="27610"/>
                    <a:pt x="417" y="31935"/>
                  </a:cubicBezTo>
                  <a:cubicBezTo>
                    <a:pt x="1" y="33592"/>
                    <a:pt x="2073" y="35480"/>
                    <a:pt x="3038" y="37229"/>
                  </a:cubicBezTo>
                  <a:cubicBezTo>
                    <a:pt x="3406" y="37873"/>
                    <a:pt x="3866" y="38377"/>
                    <a:pt x="4282" y="38977"/>
                  </a:cubicBezTo>
                  <a:cubicBezTo>
                    <a:pt x="4782" y="39700"/>
                    <a:pt x="5484" y="40087"/>
                    <a:pt x="6205" y="40087"/>
                  </a:cubicBezTo>
                  <a:cubicBezTo>
                    <a:pt x="6677" y="40087"/>
                    <a:pt x="7158" y="39921"/>
                    <a:pt x="7595" y="39574"/>
                  </a:cubicBezTo>
                  <a:cubicBezTo>
                    <a:pt x="8155" y="39145"/>
                    <a:pt x="8791" y="39072"/>
                    <a:pt x="9441" y="39072"/>
                  </a:cubicBezTo>
                  <a:cubicBezTo>
                    <a:pt x="9777" y="39072"/>
                    <a:pt x="10116" y="39092"/>
                    <a:pt x="10451" y="39092"/>
                  </a:cubicBezTo>
                  <a:cubicBezTo>
                    <a:pt x="11066" y="39092"/>
                    <a:pt x="11666" y="39026"/>
                    <a:pt x="12197" y="38653"/>
                  </a:cubicBezTo>
                  <a:cubicBezTo>
                    <a:pt x="12201" y="38649"/>
                    <a:pt x="12209" y="38647"/>
                    <a:pt x="12218" y="38647"/>
                  </a:cubicBezTo>
                  <a:cubicBezTo>
                    <a:pt x="12297" y="38647"/>
                    <a:pt x="12532" y="38803"/>
                    <a:pt x="12657" y="38885"/>
                  </a:cubicBezTo>
                  <a:cubicBezTo>
                    <a:pt x="13529" y="39758"/>
                    <a:pt x="14634" y="40310"/>
                    <a:pt x="15786" y="40818"/>
                  </a:cubicBezTo>
                  <a:cubicBezTo>
                    <a:pt x="14358" y="42427"/>
                    <a:pt x="14130" y="42567"/>
                    <a:pt x="15234" y="44451"/>
                  </a:cubicBezTo>
                  <a:cubicBezTo>
                    <a:pt x="15922" y="45648"/>
                    <a:pt x="15878" y="47076"/>
                    <a:pt x="16014" y="48364"/>
                  </a:cubicBezTo>
                  <a:cubicBezTo>
                    <a:pt x="22504" y="44131"/>
                    <a:pt x="27290" y="37505"/>
                    <a:pt x="29131" y="29682"/>
                  </a:cubicBezTo>
                  <a:cubicBezTo>
                    <a:pt x="28899" y="28762"/>
                    <a:pt x="28486" y="27978"/>
                    <a:pt x="27334" y="27518"/>
                  </a:cubicBezTo>
                  <a:cubicBezTo>
                    <a:pt x="27334" y="27518"/>
                    <a:pt x="27334" y="27426"/>
                    <a:pt x="27290" y="27381"/>
                  </a:cubicBezTo>
                  <a:cubicBezTo>
                    <a:pt x="26782" y="26413"/>
                    <a:pt x="26186" y="25401"/>
                    <a:pt x="26598" y="24344"/>
                  </a:cubicBezTo>
                  <a:cubicBezTo>
                    <a:pt x="26676" y="24034"/>
                    <a:pt x="27180" y="23658"/>
                    <a:pt x="27667" y="23658"/>
                  </a:cubicBezTo>
                  <a:cubicBezTo>
                    <a:pt x="27757" y="23658"/>
                    <a:pt x="27848" y="23671"/>
                    <a:pt x="27934" y="23700"/>
                  </a:cubicBezTo>
                  <a:cubicBezTo>
                    <a:pt x="28807" y="24068"/>
                    <a:pt x="29451" y="24621"/>
                    <a:pt x="29819" y="25401"/>
                  </a:cubicBezTo>
                  <a:cubicBezTo>
                    <a:pt x="29867" y="24481"/>
                    <a:pt x="29911" y="23608"/>
                    <a:pt x="29911" y="22688"/>
                  </a:cubicBezTo>
                  <a:cubicBezTo>
                    <a:pt x="29911" y="13713"/>
                    <a:pt x="26046" y="5614"/>
                    <a:pt x="1988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8" name="Google Shape;1148;p36"/>
            <p:cNvSpPr/>
            <p:nvPr/>
          </p:nvSpPr>
          <p:spPr>
            <a:xfrm>
              <a:off x="6759744" y="2057916"/>
              <a:ext cx="400865" cy="302847"/>
            </a:xfrm>
            <a:custGeom>
              <a:avLst/>
              <a:gdLst/>
              <a:ahLst/>
              <a:cxnLst/>
              <a:rect l="l" t="t" r="r" b="b"/>
              <a:pathLst>
                <a:path w="14682" h="11092" extrusionOk="0">
                  <a:moveTo>
                    <a:pt x="10769" y="1"/>
                  </a:moveTo>
                  <a:cubicBezTo>
                    <a:pt x="6951" y="1"/>
                    <a:pt x="3362" y="689"/>
                    <a:pt x="1" y="1933"/>
                  </a:cubicBezTo>
                  <a:lnTo>
                    <a:pt x="49" y="1977"/>
                  </a:lnTo>
                  <a:cubicBezTo>
                    <a:pt x="829" y="3082"/>
                    <a:pt x="2626" y="4186"/>
                    <a:pt x="1934" y="5338"/>
                  </a:cubicBezTo>
                  <a:cubicBezTo>
                    <a:pt x="921" y="6995"/>
                    <a:pt x="1289" y="8191"/>
                    <a:pt x="1934" y="9616"/>
                  </a:cubicBezTo>
                  <a:cubicBezTo>
                    <a:pt x="2166" y="10168"/>
                    <a:pt x="2074" y="11088"/>
                    <a:pt x="2902" y="11088"/>
                  </a:cubicBezTo>
                  <a:cubicBezTo>
                    <a:pt x="2937" y="11090"/>
                    <a:pt x="2972" y="11091"/>
                    <a:pt x="3007" y="11091"/>
                  </a:cubicBezTo>
                  <a:cubicBezTo>
                    <a:pt x="3830" y="11091"/>
                    <a:pt x="4483" y="10552"/>
                    <a:pt x="4879" y="9800"/>
                  </a:cubicBezTo>
                  <a:cubicBezTo>
                    <a:pt x="5615" y="8191"/>
                    <a:pt x="6951" y="7407"/>
                    <a:pt x="8560" y="6719"/>
                  </a:cubicBezTo>
                  <a:cubicBezTo>
                    <a:pt x="10585" y="5891"/>
                    <a:pt x="12749" y="5199"/>
                    <a:pt x="13898" y="3038"/>
                  </a:cubicBezTo>
                  <a:cubicBezTo>
                    <a:pt x="14450" y="1977"/>
                    <a:pt x="14682" y="1013"/>
                    <a:pt x="14590" y="229"/>
                  </a:cubicBezTo>
                  <a:cubicBezTo>
                    <a:pt x="13346" y="93"/>
                    <a:pt x="12057" y="1"/>
                    <a:pt x="1076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9" name="Google Shape;1149;p36"/>
            <p:cNvSpPr/>
            <p:nvPr/>
          </p:nvSpPr>
          <p:spPr>
            <a:xfrm>
              <a:off x="6556226" y="2174719"/>
              <a:ext cx="169689" cy="109295"/>
            </a:xfrm>
            <a:custGeom>
              <a:avLst/>
              <a:gdLst/>
              <a:ahLst/>
              <a:cxnLst/>
              <a:rect l="l" t="t" r="r" b="b"/>
              <a:pathLst>
                <a:path w="6215" h="4003" extrusionOk="0">
                  <a:moveTo>
                    <a:pt x="2533" y="0"/>
                  </a:moveTo>
                  <a:cubicBezTo>
                    <a:pt x="1657" y="552"/>
                    <a:pt x="829" y="1105"/>
                    <a:pt x="0" y="1657"/>
                  </a:cubicBezTo>
                  <a:cubicBezTo>
                    <a:pt x="461" y="1797"/>
                    <a:pt x="921" y="2025"/>
                    <a:pt x="1521" y="2301"/>
                  </a:cubicBezTo>
                  <a:cubicBezTo>
                    <a:pt x="2209" y="2625"/>
                    <a:pt x="2625" y="3177"/>
                    <a:pt x="3222" y="3589"/>
                  </a:cubicBezTo>
                  <a:cubicBezTo>
                    <a:pt x="3580" y="3863"/>
                    <a:pt x="3937" y="4002"/>
                    <a:pt x="4281" y="4002"/>
                  </a:cubicBezTo>
                  <a:cubicBezTo>
                    <a:pt x="4690" y="4002"/>
                    <a:pt x="5080" y="3805"/>
                    <a:pt x="5430" y="3405"/>
                  </a:cubicBezTo>
                  <a:cubicBezTo>
                    <a:pt x="6214" y="2485"/>
                    <a:pt x="5202" y="2257"/>
                    <a:pt x="4742" y="1841"/>
                  </a:cubicBezTo>
                  <a:cubicBezTo>
                    <a:pt x="4374" y="1473"/>
                    <a:pt x="3958" y="1152"/>
                    <a:pt x="3638" y="692"/>
                  </a:cubicBezTo>
                  <a:cubicBezTo>
                    <a:pt x="3453" y="460"/>
                    <a:pt x="3037" y="184"/>
                    <a:pt x="253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0" name="Google Shape;1150;p36"/>
            <p:cNvSpPr/>
            <p:nvPr/>
          </p:nvSpPr>
          <p:spPr>
            <a:xfrm>
              <a:off x="7116733" y="2263782"/>
              <a:ext cx="83111" cy="55098"/>
            </a:xfrm>
            <a:custGeom>
              <a:avLst/>
              <a:gdLst/>
              <a:ahLst/>
              <a:cxnLst/>
              <a:rect l="l" t="t" r="r" b="b"/>
              <a:pathLst>
                <a:path w="3044" h="2018" extrusionOk="0">
                  <a:moveTo>
                    <a:pt x="1193" y="1"/>
                  </a:moveTo>
                  <a:cubicBezTo>
                    <a:pt x="638" y="1"/>
                    <a:pt x="114" y="86"/>
                    <a:pt x="42" y="880"/>
                  </a:cubicBezTo>
                  <a:cubicBezTo>
                    <a:pt x="0" y="1485"/>
                    <a:pt x="525" y="2018"/>
                    <a:pt x="965" y="2018"/>
                  </a:cubicBezTo>
                  <a:cubicBezTo>
                    <a:pt x="1028" y="2018"/>
                    <a:pt x="1089" y="2007"/>
                    <a:pt x="1147" y="1984"/>
                  </a:cubicBezTo>
                  <a:cubicBezTo>
                    <a:pt x="1835" y="1708"/>
                    <a:pt x="2939" y="1616"/>
                    <a:pt x="2987" y="651"/>
                  </a:cubicBezTo>
                  <a:cubicBezTo>
                    <a:pt x="3043" y="92"/>
                    <a:pt x="2741" y="9"/>
                    <a:pt x="2372" y="9"/>
                  </a:cubicBezTo>
                  <a:cubicBezTo>
                    <a:pt x="2215" y="9"/>
                    <a:pt x="2047" y="24"/>
                    <a:pt x="1888" y="24"/>
                  </a:cubicBezTo>
                  <a:cubicBezTo>
                    <a:pt x="1805" y="24"/>
                    <a:pt x="1725" y="19"/>
                    <a:pt x="1651" y="7"/>
                  </a:cubicBezTo>
                  <a:cubicBezTo>
                    <a:pt x="1502" y="7"/>
                    <a:pt x="1346" y="1"/>
                    <a:pt x="119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1" name="Google Shape;1151;p36"/>
            <p:cNvSpPr/>
            <p:nvPr/>
          </p:nvSpPr>
          <p:spPr>
            <a:xfrm>
              <a:off x="6552076" y="2274020"/>
              <a:ext cx="83384" cy="47972"/>
            </a:xfrm>
            <a:custGeom>
              <a:avLst/>
              <a:gdLst/>
              <a:ahLst/>
              <a:cxnLst/>
              <a:rect l="l" t="t" r="r" b="b"/>
              <a:pathLst>
                <a:path w="3054" h="1757" extrusionOk="0">
                  <a:moveTo>
                    <a:pt x="981" y="0"/>
                  </a:moveTo>
                  <a:cubicBezTo>
                    <a:pt x="923" y="17"/>
                    <a:pt x="853" y="21"/>
                    <a:pt x="776" y="21"/>
                  </a:cubicBezTo>
                  <a:cubicBezTo>
                    <a:pt x="676" y="21"/>
                    <a:pt x="566" y="13"/>
                    <a:pt x="463" y="13"/>
                  </a:cubicBezTo>
                  <a:cubicBezTo>
                    <a:pt x="208" y="13"/>
                    <a:pt x="0" y="63"/>
                    <a:pt x="108" y="413"/>
                  </a:cubicBezTo>
                  <a:cubicBezTo>
                    <a:pt x="282" y="1065"/>
                    <a:pt x="782" y="1757"/>
                    <a:pt x="1570" y="1757"/>
                  </a:cubicBezTo>
                  <a:cubicBezTo>
                    <a:pt x="1618" y="1757"/>
                    <a:pt x="1667" y="1754"/>
                    <a:pt x="1717" y="1749"/>
                  </a:cubicBezTo>
                  <a:cubicBezTo>
                    <a:pt x="2133" y="1657"/>
                    <a:pt x="3053" y="1701"/>
                    <a:pt x="2961" y="1013"/>
                  </a:cubicBezTo>
                  <a:cubicBezTo>
                    <a:pt x="2777" y="44"/>
                    <a:pt x="1809" y="0"/>
                    <a:pt x="98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2" name="Google Shape;1152;p36"/>
            <p:cNvSpPr/>
            <p:nvPr/>
          </p:nvSpPr>
          <p:spPr>
            <a:xfrm>
              <a:off x="6654217" y="2536103"/>
              <a:ext cx="52804" cy="50729"/>
            </a:xfrm>
            <a:custGeom>
              <a:avLst/>
              <a:gdLst/>
              <a:ahLst/>
              <a:cxnLst/>
              <a:rect l="l" t="t" r="r" b="b"/>
              <a:pathLst>
                <a:path w="1934" h="1858" extrusionOk="0">
                  <a:moveTo>
                    <a:pt x="736" y="1"/>
                  </a:moveTo>
                  <a:cubicBezTo>
                    <a:pt x="360" y="1"/>
                    <a:pt x="19" y="117"/>
                    <a:pt x="93" y="709"/>
                  </a:cubicBezTo>
                  <a:cubicBezTo>
                    <a:pt x="185" y="1169"/>
                    <a:pt x="1" y="1857"/>
                    <a:pt x="829" y="1857"/>
                  </a:cubicBezTo>
                  <a:cubicBezTo>
                    <a:pt x="1429" y="1857"/>
                    <a:pt x="1749" y="1397"/>
                    <a:pt x="1933" y="893"/>
                  </a:cubicBezTo>
                  <a:cubicBezTo>
                    <a:pt x="1933" y="293"/>
                    <a:pt x="1473" y="65"/>
                    <a:pt x="1013" y="17"/>
                  </a:cubicBezTo>
                  <a:cubicBezTo>
                    <a:pt x="922" y="8"/>
                    <a:pt x="828" y="1"/>
                    <a:pt x="73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3" name="Google Shape;1153;p36"/>
            <p:cNvSpPr/>
            <p:nvPr/>
          </p:nvSpPr>
          <p:spPr>
            <a:xfrm>
              <a:off x="8175741" y="3178601"/>
              <a:ext cx="27" cy="27"/>
            </a:xfrm>
            <a:custGeom>
              <a:avLst/>
              <a:gdLst/>
              <a:ahLst/>
              <a:cxnLst/>
              <a:rect l="l" t="t" r="r" b="b"/>
              <a:pathLst>
                <a:path w="1" h="1" extrusionOk="0">
                  <a:moveTo>
                    <a:pt x="0" y="0"/>
                  </a:moveTo>
                  <a:lnTo>
                    <a:pt x="0" y="0"/>
                  </a:lnTo>
                  <a:close/>
                </a:path>
              </a:pathLst>
            </a:custGeom>
            <a:solidFill>
              <a:srgbClr val="003F4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4" name="Google Shape;1154;p36"/>
            <p:cNvSpPr/>
            <p:nvPr/>
          </p:nvSpPr>
          <p:spPr>
            <a:xfrm>
              <a:off x="5931858" y="3178601"/>
              <a:ext cx="27" cy="27"/>
            </a:xfrm>
            <a:custGeom>
              <a:avLst/>
              <a:gdLst/>
              <a:ahLst/>
              <a:cxnLst/>
              <a:rect l="l" t="t" r="r" b="b"/>
              <a:pathLst>
                <a:path w="1" h="1" extrusionOk="0">
                  <a:moveTo>
                    <a:pt x="0" y="0"/>
                  </a:moveTo>
                  <a:lnTo>
                    <a:pt x="0" y="0"/>
                  </a:lnTo>
                  <a:close/>
                </a:path>
              </a:pathLst>
            </a:custGeom>
            <a:solidFill>
              <a:srgbClr val="90C7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5" name="Google Shape;1155;p36"/>
            <p:cNvSpPr/>
            <p:nvPr/>
          </p:nvSpPr>
          <p:spPr>
            <a:xfrm>
              <a:off x="5931858" y="3103217"/>
              <a:ext cx="713650" cy="1072960"/>
            </a:xfrm>
            <a:custGeom>
              <a:avLst/>
              <a:gdLst/>
              <a:ahLst/>
              <a:cxnLst/>
              <a:rect l="l" t="t" r="r" b="b"/>
              <a:pathLst>
                <a:path w="26138" h="39298" extrusionOk="0">
                  <a:moveTo>
                    <a:pt x="93" y="0"/>
                  </a:moveTo>
                  <a:cubicBezTo>
                    <a:pt x="93" y="137"/>
                    <a:pt x="45" y="321"/>
                    <a:pt x="45" y="461"/>
                  </a:cubicBezTo>
                  <a:cubicBezTo>
                    <a:pt x="45" y="781"/>
                    <a:pt x="45" y="1105"/>
                    <a:pt x="0" y="1473"/>
                  </a:cubicBezTo>
                  <a:cubicBezTo>
                    <a:pt x="93" y="1517"/>
                    <a:pt x="137" y="1565"/>
                    <a:pt x="229" y="1609"/>
                  </a:cubicBezTo>
                  <a:cubicBezTo>
                    <a:pt x="185" y="1105"/>
                    <a:pt x="137" y="553"/>
                    <a:pt x="93" y="0"/>
                  </a:cubicBezTo>
                  <a:close/>
                  <a:moveTo>
                    <a:pt x="16474" y="30139"/>
                  </a:moveTo>
                  <a:cubicBezTo>
                    <a:pt x="16426" y="31979"/>
                    <a:pt x="16518" y="33820"/>
                    <a:pt x="16426" y="35661"/>
                  </a:cubicBezTo>
                  <a:cubicBezTo>
                    <a:pt x="18267" y="37041"/>
                    <a:pt x="20200" y="38237"/>
                    <a:pt x="22224" y="39298"/>
                  </a:cubicBezTo>
                  <a:cubicBezTo>
                    <a:pt x="22272" y="39158"/>
                    <a:pt x="22364" y="39022"/>
                    <a:pt x="22500" y="38929"/>
                  </a:cubicBezTo>
                  <a:cubicBezTo>
                    <a:pt x="23653" y="37961"/>
                    <a:pt x="23697" y="35845"/>
                    <a:pt x="25721" y="35845"/>
                  </a:cubicBezTo>
                  <a:lnTo>
                    <a:pt x="25905" y="35845"/>
                  </a:lnTo>
                  <a:cubicBezTo>
                    <a:pt x="25953" y="35845"/>
                    <a:pt x="26045" y="35708"/>
                    <a:pt x="26137" y="35524"/>
                  </a:cubicBezTo>
                  <a:cubicBezTo>
                    <a:pt x="22640" y="34144"/>
                    <a:pt x="19419" y="32347"/>
                    <a:pt x="16474" y="30139"/>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6" name="Google Shape;1156;p36"/>
            <p:cNvSpPr/>
            <p:nvPr/>
          </p:nvSpPr>
          <p:spPr>
            <a:xfrm>
              <a:off x="7573897" y="3735122"/>
              <a:ext cx="349289" cy="354313"/>
            </a:xfrm>
            <a:custGeom>
              <a:avLst/>
              <a:gdLst/>
              <a:ahLst/>
              <a:cxnLst/>
              <a:rect l="l" t="t" r="r" b="b"/>
              <a:pathLst>
                <a:path w="12793" h="12977" extrusionOk="0">
                  <a:moveTo>
                    <a:pt x="12792" y="0"/>
                  </a:moveTo>
                  <a:lnTo>
                    <a:pt x="12792" y="0"/>
                  </a:lnTo>
                  <a:cubicBezTo>
                    <a:pt x="12472" y="416"/>
                    <a:pt x="12148" y="829"/>
                    <a:pt x="11780" y="1245"/>
                  </a:cubicBezTo>
                  <a:cubicBezTo>
                    <a:pt x="12332" y="876"/>
                    <a:pt x="12656" y="508"/>
                    <a:pt x="12792" y="0"/>
                  </a:cubicBezTo>
                  <a:close/>
                  <a:moveTo>
                    <a:pt x="9619" y="3498"/>
                  </a:moveTo>
                  <a:cubicBezTo>
                    <a:pt x="6810" y="6258"/>
                    <a:pt x="3589" y="8607"/>
                    <a:pt x="92" y="10448"/>
                  </a:cubicBezTo>
                  <a:cubicBezTo>
                    <a:pt x="140" y="10860"/>
                    <a:pt x="92" y="11320"/>
                    <a:pt x="48" y="11780"/>
                  </a:cubicBezTo>
                  <a:cubicBezTo>
                    <a:pt x="0" y="12425"/>
                    <a:pt x="140" y="12977"/>
                    <a:pt x="736" y="12977"/>
                  </a:cubicBezTo>
                  <a:cubicBezTo>
                    <a:pt x="828" y="12977"/>
                    <a:pt x="968" y="12977"/>
                    <a:pt x="1105" y="12933"/>
                  </a:cubicBezTo>
                  <a:cubicBezTo>
                    <a:pt x="3085" y="12240"/>
                    <a:pt x="5430" y="12748"/>
                    <a:pt x="7042" y="10860"/>
                  </a:cubicBezTo>
                  <a:cubicBezTo>
                    <a:pt x="7823" y="9940"/>
                    <a:pt x="8651" y="9159"/>
                    <a:pt x="8467" y="7823"/>
                  </a:cubicBezTo>
                  <a:cubicBezTo>
                    <a:pt x="8375" y="7179"/>
                    <a:pt x="8699" y="6719"/>
                    <a:pt x="9159" y="6306"/>
                  </a:cubicBezTo>
                  <a:cubicBezTo>
                    <a:pt x="9619" y="5846"/>
                    <a:pt x="10124" y="5246"/>
                    <a:pt x="9847" y="4602"/>
                  </a:cubicBezTo>
                  <a:cubicBezTo>
                    <a:pt x="9663" y="4190"/>
                    <a:pt x="9619" y="3821"/>
                    <a:pt x="9619" y="349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7" name="Google Shape;1157;p36"/>
            <p:cNvSpPr/>
            <p:nvPr/>
          </p:nvSpPr>
          <p:spPr>
            <a:xfrm>
              <a:off x="5516145" y="3314255"/>
              <a:ext cx="608648" cy="721255"/>
            </a:xfrm>
            <a:custGeom>
              <a:avLst/>
              <a:gdLst/>
              <a:ahLst/>
              <a:cxnLst/>
              <a:rect l="l" t="t" r="r" b="b"/>
              <a:pathLst>
                <a:path w="27036" h="32038" extrusionOk="0">
                  <a:moveTo>
                    <a:pt x="8179" y="0"/>
                  </a:moveTo>
                  <a:cubicBezTo>
                    <a:pt x="7121" y="0"/>
                    <a:pt x="6260" y="449"/>
                    <a:pt x="6312" y="606"/>
                  </a:cubicBezTo>
                  <a:cubicBezTo>
                    <a:pt x="6360" y="804"/>
                    <a:pt x="7304" y="4421"/>
                    <a:pt x="8145" y="7646"/>
                  </a:cubicBezTo>
                  <a:cubicBezTo>
                    <a:pt x="7153" y="5365"/>
                    <a:pt x="6063" y="3184"/>
                    <a:pt x="5222" y="1994"/>
                  </a:cubicBezTo>
                  <a:cubicBezTo>
                    <a:pt x="4201" y="639"/>
                    <a:pt x="3021" y="209"/>
                    <a:pt x="2056" y="209"/>
                  </a:cubicBezTo>
                  <a:cubicBezTo>
                    <a:pt x="865" y="209"/>
                    <a:pt x="1" y="865"/>
                    <a:pt x="165" y="1248"/>
                  </a:cubicBezTo>
                  <a:cubicBezTo>
                    <a:pt x="411" y="1942"/>
                    <a:pt x="8196" y="21277"/>
                    <a:pt x="8196" y="21277"/>
                  </a:cubicBezTo>
                  <a:cubicBezTo>
                    <a:pt x="8640" y="22368"/>
                    <a:pt x="9533" y="25989"/>
                    <a:pt x="9533" y="25989"/>
                  </a:cubicBezTo>
                  <a:lnTo>
                    <a:pt x="26290" y="32037"/>
                  </a:lnTo>
                  <a:lnTo>
                    <a:pt x="26837" y="28019"/>
                  </a:lnTo>
                  <a:cubicBezTo>
                    <a:pt x="26738" y="27920"/>
                    <a:pt x="26639" y="27821"/>
                    <a:pt x="26488" y="27722"/>
                  </a:cubicBezTo>
                  <a:cubicBezTo>
                    <a:pt x="26785" y="26334"/>
                    <a:pt x="27035" y="25045"/>
                    <a:pt x="26837" y="24946"/>
                  </a:cubicBezTo>
                  <a:cubicBezTo>
                    <a:pt x="26639" y="24847"/>
                    <a:pt x="25298" y="23855"/>
                    <a:pt x="23613" y="22467"/>
                  </a:cubicBezTo>
                  <a:cubicBezTo>
                    <a:pt x="23168" y="20238"/>
                    <a:pt x="22224" y="15229"/>
                    <a:pt x="21979" y="11413"/>
                  </a:cubicBezTo>
                  <a:cubicBezTo>
                    <a:pt x="21681" y="6404"/>
                    <a:pt x="19944" y="3132"/>
                    <a:pt x="18457" y="2589"/>
                  </a:cubicBezTo>
                  <a:cubicBezTo>
                    <a:pt x="18308" y="2536"/>
                    <a:pt x="18175" y="2510"/>
                    <a:pt x="18056" y="2510"/>
                  </a:cubicBezTo>
                  <a:cubicBezTo>
                    <a:pt x="16948" y="2510"/>
                    <a:pt x="17064" y="4724"/>
                    <a:pt x="17021" y="7546"/>
                  </a:cubicBezTo>
                  <a:cubicBezTo>
                    <a:pt x="17021" y="10025"/>
                    <a:pt x="16771" y="14685"/>
                    <a:pt x="16672" y="16617"/>
                  </a:cubicBezTo>
                  <a:cubicBezTo>
                    <a:pt x="16029" y="16073"/>
                    <a:pt x="15581" y="15625"/>
                    <a:pt x="15434" y="15379"/>
                  </a:cubicBezTo>
                  <a:cubicBezTo>
                    <a:pt x="14641" y="14237"/>
                    <a:pt x="12507" y="4175"/>
                    <a:pt x="10973" y="1597"/>
                  </a:cubicBezTo>
                  <a:cubicBezTo>
                    <a:pt x="10224" y="357"/>
                    <a:pt x="9124" y="0"/>
                    <a:pt x="8179" y="0"/>
                  </a:cubicBezTo>
                  <a:close/>
                </a:path>
              </a:pathLst>
            </a:custGeom>
            <a:solidFill>
              <a:srgbClr val="9B65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8" name="Google Shape;1158;p36"/>
            <p:cNvSpPr/>
            <p:nvPr/>
          </p:nvSpPr>
          <p:spPr>
            <a:xfrm>
              <a:off x="5763153" y="3350208"/>
              <a:ext cx="357161" cy="525644"/>
            </a:xfrm>
            <a:custGeom>
              <a:avLst/>
              <a:gdLst/>
              <a:ahLst/>
              <a:cxnLst/>
              <a:rect l="l" t="t" r="r" b="b"/>
              <a:pathLst>
                <a:path w="15865" h="23349" fill="none" extrusionOk="0">
                  <a:moveTo>
                    <a:pt x="1" y="0"/>
                  </a:moveTo>
                  <a:cubicBezTo>
                    <a:pt x="1535" y="2578"/>
                    <a:pt x="3669" y="12640"/>
                    <a:pt x="4462" y="13782"/>
                  </a:cubicBezTo>
                  <a:cubicBezTo>
                    <a:pt x="5256" y="14972"/>
                    <a:pt x="15369" y="23150"/>
                    <a:pt x="15865" y="23349"/>
                  </a:cubicBezTo>
                </a:path>
              </a:pathLst>
            </a:custGeom>
            <a:noFill/>
            <a:ln w="9925" cap="rnd" cmpd="sng">
              <a:solidFill>
                <a:srgbClr val="6F4838"/>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9" name="Google Shape;1159;p36"/>
            <p:cNvSpPr/>
            <p:nvPr/>
          </p:nvSpPr>
          <p:spPr>
            <a:xfrm>
              <a:off x="5633683" y="3359123"/>
              <a:ext cx="486630" cy="585933"/>
            </a:xfrm>
            <a:custGeom>
              <a:avLst/>
              <a:gdLst/>
              <a:ahLst/>
              <a:cxnLst/>
              <a:rect l="l" t="t" r="r" b="b"/>
              <a:pathLst>
                <a:path w="21616" h="26027" fill="none" extrusionOk="0">
                  <a:moveTo>
                    <a:pt x="1" y="1"/>
                  </a:moveTo>
                  <a:cubicBezTo>
                    <a:pt x="2230" y="3023"/>
                    <a:pt x="5652" y="12593"/>
                    <a:pt x="6446" y="13287"/>
                  </a:cubicBezTo>
                  <a:cubicBezTo>
                    <a:pt x="7239" y="13930"/>
                    <a:pt x="19185" y="23548"/>
                    <a:pt x="21616" y="26026"/>
                  </a:cubicBezTo>
                </a:path>
              </a:pathLst>
            </a:custGeom>
            <a:noFill/>
            <a:ln w="9925" cap="rnd" cmpd="sng">
              <a:solidFill>
                <a:srgbClr val="6F4838"/>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0" name="Google Shape;1160;p36"/>
            <p:cNvSpPr/>
            <p:nvPr/>
          </p:nvSpPr>
          <p:spPr>
            <a:xfrm>
              <a:off x="5415875" y="3437264"/>
              <a:ext cx="1216688" cy="1706470"/>
            </a:xfrm>
            <a:custGeom>
              <a:avLst/>
              <a:gdLst/>
              <a:ahLst/>
              <a:cxnLst/>
              <a:rect l="l" t="t" r="r" b="b"/>
              <a:pathLst>
                <a:path w="54045" h="75801" extrusionOk="0">
                  <a:moveTo>
                    <a:pt x="1750" y="0"/>
                  </a:moveTo>
                  <a:cubicBezTo>
                    <a:pt x="667" y="0"/>
                    <a:pt x="1" y="650"/>
                    <a:pt x="256" y="1436"/>
                  </a:cubicBezTo>
                  <a:cubicBezTo>
                    <a:pt x="851" y="3272"/>
                    <a:pt x="6800" y="19779"/>
                    <a:pt x="7939" y="20624"/>
                  </a:cubicBezTo>
                  <a:cubicBezTo>
                    <a:pt x="12797" y="24241"/>
                    <a:pt x="33222" y="42287"/>
                    <a:pt x="33322" y="43925"/>
                  </a:cubicBezTo>
                  <a:cubicBezTo>
                    <a:pt x="33421" y="45610"/>
                    <a:pt x="13689" y="75800"/>
                    <a:pt x="13689" y="75800"/>
                  </a:cubicBezTo>
                  <a:lnTo>
                    <a:pt x="44427" y="75800"/>
                  </a:lnTo>
                  <a:lnTo>
                    <a:pt x="50475" y="48335"/>
                  </a:lnTo>
                  <a:cubicBezTo>
                    <a:pt x="50475" y="48335"/>
                    <a:pt x="54045" y="40256"/>
                    <a:pt x="50475" y="33315"/>
                  </a:cubicBezTo>
                  <a:cubicBezTo>
                    <a:pt x="46858" y="26375"/>
                    <a:pt x="41405" y="23944"/>
                    <a:pt x="39818" y="22904"/>
                  </a:cubicBezTo>
                  <a:cubicBezTo>
                    <a:pt x="38279" y="21814"/>
                    <a:pt x="32528" y="11304"/>
                    <a:pt x="30101" y="8476"/>
                  </a:cubicBezTo>
                  <a:cubicBezTo>
                    <a:pt x="29097" y="7309"/>
                    <a:pt x="28026" y="6937"/>
                    <a:pt x="27101" y="6937"/>
                  </a:cubicBezTo>
                  <a:cubicBezTo>
                    <a:pt x="25785" y="6937"/>
                    <a:pt x="24764" y="7689"/>
                    <a:pt x="24648" y="7980"/>
                  </a:cubicBezTo>
                  <a:cubicBezTo>
                    <a:pt x="24450" y="8474"/>
                    <a:pt x="29316" y="20724"/>
                    <a:pt x="28427" y="20724"/>
                  </a:cubicBezTo>
                  <a:cubicBezTo>
                    <a:pt x="28423" y="20724"/>
                    <a:pt x="28419" y="20723"/>
                    <a:pt x="28416" y="20723"/>
                  </a:cubicBezTo>
                  <a:cubicBezTo>
                    <a:pt x="27075" y="20624"/>
                    <a:pt x="14780" y="15666"/>
                    <a:pt x="13590" y="15171"/>
                  </a:cubicBezTo>
                  <a:cubicBezTo>
                    <a:pt x="12452" y="14675"/>
                    <a:pt x="10120" y="10808"/>
                    <a:pt x="7098" y="4660"/>
                  </a:cubicBezTo>
                  <a:cubicBezTo>
                    <a:pt x="5370" y="1150"/>
                    <a:pt x="3191" y="0"/>
                    <a:pt x="1750" y="0"/>
                  </a:cubicBezTo>
                  <a:close/>
                </a:path>
              </a:pathLst>
            </a:custGeom>
            <a:solidFill>
              <a:srgbClr val="B67E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1" name="Google Shape;1161;p36"/>
            <p:cNvSpPr/>
            <p:nvPr/>
          </p:nvSpPr>
          <p:spPr>
            <a:xfrm>
              <a:off x="5980736" y="3593140"/>
              <a:ext cx="523528" cy="519318"/>
            </a:xfrm>
            <a:custGeom>
              <a:avLst/>
              <a:gdLst/>
              <a:ahLst/>
              <a:cxnLst/>
              <a:rect l="l" t="t" r="r" b="b"/>
              <a:pathLst>
                <a:path w="23255" h="23068" extrusionOk="0">
                  <a:moveTo>
                    <a:pt x="1972" y="1"/>
                  </a:moveTo>
                  <a:cubicBezTo>
                    <a:pt x="1135" y="1"/>
                    <a:pt x="423" y="306"/>
                    <a:pt x="1" y="612"/>
                  </a:cubicBezTo>
                  <a:cubicBezTo>
                    <a:pt x="476" y="498"/>
                    <a:pt x="903" y="442"/>
                    <a:pt x="1294" y="442"/>
                  </a:cubicBezTo>
                  <a:cubicBezTo>
                    <a:pt x="2945" y="442"/>
                    <a:pt x="3945" y="1435"/>
                    <a:pt x="5109" y="3237"/>
                  </a:cubicBezTo>
                  <a:cubicBezTo>
                    <a:pt x="8429" y="8492"/>
                    <a:pt x="12098" y="17170"/>
                    <a:pt x="13339" y="18261"/>
                  </a:cubicBezTo>
                  <a:cubicBezTo>
                    <a:pt x="14180" y="18955"/>
                    <a:pt x="19336" y="19399"/>
                    <a:pt x="23254" y="23068"/>
                  </a:cubicBezTo>
                  <a:cubicBezTo>
                    <a:pt x="19931" y="18658"/>
                    <a:pt x="16016" y="16821"/>
                    <a:pt x="14727" y="15980"/>
                  </a:cubicBezTo>
                  <a:cubicBezTo>
                    <a:pt x="13188" y="14890"/>
                    <a:pt x="7437" y="4380"/>
                    <a:pt x="5010" y="1552"/>
                  </a:cubicBezTo>
                  <a:cubicBezTo>
                    <a:pt x="3991" y="378"/>
                    <a:pt x="2904" y="1"/>
                    <a:pt x="1972" y="1"/>
                  </a:cubicBezTo>
                  <a:close/>
                </a:path>
              </a:pathLst>
            </a:custGeom>
            <a:solidFill>
              <a:srgbClr val="AA74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2" name="Google Shape;1162;p36"/>
            <p:cNvSpPr/>
            <p:nvPr/>
          </p:nvSpPr>
          <p:spPr>
            <a:xfrm>
              <a:off x="5440571" y="3437556"/>
              <a:ext cx="595996" cy="461776"/>
            </a:xfrm>
            <a:custGeom>
              <a:avLst/>
              <a:gdLst/>
              <a:ahLst/>
              <a:cxnLst/>
              <a:rect l="l" t="t" r="r" b="b"/>
              <a:pathLst>
                <a:path w="26474" h="20512" extrusionOk="0">
                  <a:moveTo>
                    <a:pt x="631" y="1"/>
                  </a:moveTo>
                  <a:cubicBezTo>
                    <a:pt x="399" y="1"/>
                    <a:pt x="187" y="31"/>
                    <a:pt x="0" y="86"/>
                  </a:cubicBezTo>
                  <a:cubicBezTo>
                    <a:pt x="1586" y="681"/>
                    <a:pt x="3125" y="2216"/>
                    <a:pt x="4513" y="5092"/>
                  </a:cubicBezTo>
                  <a:cubicBezTo>
                    <a:pt x="6941" y="10247"/>
                    <a:pt x="8579" y="16744"/>
                    <a:pt x="13239" y="17735"/>
                  </a:cubicBezTo>
                  <a:cubicBezTo>
                    <a:pt x="16955" y="18529"/>
                    <a:pt x="26474" y="20512"/>
                    <a:pt x="26474" y="20512"/>
                  </a:cubicBezTo>
                  <a:cubicBezTo>
                    <a:pt x="23352" y="19568"/>
                    <a:pt x="13536" y="15602"/>
                    <a:pt x="12493" y="15158"/>
                  </a:cubicBezTo>
                  <a:cubicBezTo>
                    <a:pt x="11355" y="14662"/>
                    <a:pt x="9023" y="10795"/>
                    <a:pt x="6001" y="4647"/>
                  </a:cubicBezTo>
                  <a:cubicBezTo>
                    <a:pt x="4250" y="1150"/>
                    <a:pt x="2062" y="1"/>
                    <a:pt x="631" y="1"/>
                  </a:cubicBezTo>
                  <a:close/>
                </a:path>
              </a:pathLst>
            </a:custGeom>
            <a:solidFill>
              <a:srgbClr val="AA74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3" name="Google Shape;1163;p36"/>
            <p:cNvSpPr/>
            <p:nvPr/>
          </p:nvSpPr>
          <p:spPr>
            <a:xfrm>
              <a:off x="5724048" y="4118064"/>
              <a:ext cx="603875" cy="1025670"/>
            </a:xfrm>
            <a:custGeom>
              <a:avLst/>
              <a:gdLst/>
              <a:ahLst/>
              <a:cxnLst/>
              <a:rect l="l" t="t" r="r" b="b"/>
              <a:pathLst>
                <a:path w="26824" h="45560" extrusionOk="0">
                  <a:moveTo>
                    <a:pt x="5605" y="1"/>
                  </a:moveTo>
                  <a:lnTo>
                    <a:pt x="5605" y="1"/>
                  </a:lnTo>
                  <a:cubicBezTo>
                    <a:pt x="12446" y="6049"/>
                    <a:pt x="19533" y="12740"/>
                    <a:pt x="19633" y="13684"/>
                  </a:cubicBezTo>
                  <a:cubicBezTo>
                    <a:pt x="19732" y="15369"/>
                    <a:pt x="0" y="45559"/>
                    <a:pt x="0" y="45559"/>
                  </a:cubicBezTo>
                  <a:lnTo>
                    <a:pt x="13239" y="45559"/>
                  </a:lnTo>
                  <a:cubicBezTo>
                    <a:pt x="17602" y="35842"/>
                    <a:pt x="26823" y="14774"/>
                    <a:pt x="25383" y="12990"/>
                  </a:cubicBezTo>
                  <a:cubicBezTo>
                    <a:pt x="24392" y="11800"/>
                    <a:pt x="14528" y="5553"/>
                    <a:pt x="5605" y="1"/>
                  </a:cubicBezTo>
                  <a:close/>
                </a:path>
              </a:pathLst>
            </a:custGeom>
            <a:solidFill>
              <a:srgbClr val="AA74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4" name="Google Shape;1164;p36"/>
            <p:cNvSpPr/>
            <p:nvPr/>
          </p:nvSpPr>
          <p:spPr>
            <a:xfrm>
              <a:off x="5995301" y="3692803"/>
              <a:ext cx="71455" cy="262338"/>
            </a:xfrm>
            <a:custGeom>
              <a:avLst/>
              <a:gdLst/>
              <a:ahLst/>
              <a:cxnLst/>
              <a:rect l="l" t="t" r="r" b="b"/>
              <a:pathLst>
                <a:path w="3174" h="11653" fill="none" extrusionOk="0">
                  <a:moveTo>
                    <a:pt x="0" y="0"/>
                  </a:moveTo>
                  <a:cubicBezTo>
                    <a:pt x="1190" y="3522"/>
                    <a:pt x="3173" y="9471"/>
                    <a:pt x="3122" y="11653"/>
                  </a:cubicBezTo>
                </a:path>
              </a:pathLst>
            </a:custGeom>
            <a:noFill/>
            <a:ln w="9925" cap="rnd" cmpd="sng">
              <a:solidFill>
                <a:srgbClr val="6F4838"/>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5" name="Google Shape;1165;p36"/>
            <p:cNvSpPr/>
            <p:nvPr/>
          </p:nvSpPr>
          <p:spPr>
            <a:xfrm>
              <a:off x="8035497" y="3314255"/>
              <a:ext cx="609121" cy="721255"/>
            </a:xfrm>
            <a:custGeom>
              <a:avLst/>
              <a:gdLst/>
              <a:ahLst/>
              <a:cxnLst/>
              <a:rect l="l" t="t" r="r" b="b"/>
              <a:pathLst>
                <a:path w="27057" h="32038" extrusionOk="0">
                  <a:moveTo>
                    <a:pt x="18864" y="0"/>
                  </a:moveTo>
                  <a:cubicBezTo>
                    <a:pt x="17926" y="0"/>
                    <a:pt x="16837" y="357"/>
                    <a:pt x="16111" y="1597"/>
                  </a:cubicBezTo>
                  <a:cubicBezTo>
                    <a:pt x="14525" y="4175"/>
                    <a:pt x="12395" y="14237"/>
                    <a:pt x="11602" y="15379"/>
                  </a:cubicBezTo>
                  <a:cubicBezTo>
                    <a:pt x="11451" y="15625"/>
                    <a:pt x="11007" y="16073"/>
                    <a:pt x="10360" y="16617"/>
                  </a:cubicBezTo>
                  <a:cubicBezTo>
                    <a:pt x="10261" y="14685"/>
                    <a:pt x="10063" y="10025"/>
                    <a:pt x="10015" y="7546"/>
                  </a:cubicBezTo>
                  <a:cubicBezTo>
                    <a:pt x="9969" y="4724"/>
                    <a:pt x="10126" y="2510"/>
                    <a:pt x="8989" y="2510"/>
                  </a:cubicBezTo>
                  <a:cubicBezTo>
                    <a:pt x="8867" y="2510"/>
                    <a:pt x="8730" y="2536"/>
                    <a:pt x="8576" y="2589"/>
                  </a:cubicBezTo>
                  <a:cubicBezTo>
                    <a:pt x="7088" y="3132"/>
                    <a:pt x="5403" y="6404"/>
                    <a:pt x="5058" y="11413"/>
                  </a:cubicBezTo>
                  <a:cubicBezTo>
                    <a:pt x="4808" y="15229"/>
                    <a:pt x="3868" y="20238"/>
                    <a:pt x="3420" y="22467"/>
                  </a:cubicBezTo>
                  <a:cubicBezTo>
                    <a:pt x="1734" y="23855"/>
                    <a:pt x="398" y="24847"/>
                    <a:pt x="247" y="24946"/>
                  </a:cubicBezTo>
                  <a:cubicBezTo>
                    <a:pt x="1" y="25045"/>
                    <a:pt x="247" y="26334"/>
                    <a:pt x="544" y="27722"/>
                  </a:cubicBezTo>
                  <a:lnTo>
                    <a:pt x="247" y="28019"/>
                  </a:lnTo>
                  <a:lnTo>
                    <a:pt x="743" y="32037"/>
                  </a:lnTo>
                  <a:lnTo>
                    <a:pt x="17499" y="25989"/>
                  </a:lnTo>
                  <a:cubicBezTo>
                    <a:pt x="17499" y="25989"/>
                    <a:pt x="18392" y="22368"/>
                    <a:pt x="18840" y="21277"/>
                  </a:cubicBezTo>
                  <a:cubicBezTo>
                    <a:pt x="18840" y="21277"/>
                    <a:pt x="26621" y="1942"/>
                    <a:pt x="26919" y="1248"/>
                  </a:cubicBezTo>
                  <a:cubicBezTo>
                    <a:pt x="27057" y="865"/>
                    <a:pt x="26181" y="209"/>
                    <a:pt x="24992" y="209"/>
                  </a:cubicBezTo>
                  <a:cubicBezTo>
                    <a:pt x="24029" y="209"/>
                    <a:pt x="22862" y="639"/>
                    <a:pt x="21862" y="1994"/>
                  </a:cubicBezTo>
                  <a:cubicBezTo>
                    <a:pt x="20970" y="3184"/>
                    <a:pt x="19879" y="5365"/>
                    <a:pt x="18888" y="7646"/>
                  </a:cubicBezTo>
                  <a:cubicBezTo>
                    <a:pt x="19732" y="4421"/>
                    <a:pt x="20672" y="804"/>
                    <a:pt x="20724" y="606"/>
                  </a:cubicBezTo>
                  <a:cubicBezTo>
                    <a:pt x="20776" y="449"/>
                    <a:pt x="19915" y="0"/>
                    <a:pt x="18864" y="0"/>
                  </a:cubicBezTo>
                  <a:close/>
                </a:path>
              </a:pathLst>
            </a:custGeom>
            <a:solidFill>
              <a:srgbClr val="9B65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6" name="Google Shape;1166;p36"/>
            <p:cNvSpPr/>
            <p:nvPr/>
          </p:nvSpPr>
          <p:spPr>
            <a:xfrm>
              <a:off x="8041035" y="3350208"/>
              <a:ext cx="357183" cy="525644"/>
            </a:xfrm>
            <a:custGeom>
              <a:avLst/>
              <a:gdLst/>
              <a:ahLst/>
              <a:cxnLst/>
              <a:rect l="l" t="t" r="r" b="b"/>
              <a:pathLst>
                <a:path w="15866" h="23349" fill="none" extrusionOk="0">
                  <a:moveTo>
                    <a:pt x="15865" y="0"/>
                  </a:moveTo>
                  <a:cubicBezTo>
                    <a:pt x="14279" y="2578"/>
                    <a:pt x="12149" y="12640"/>
                    <a:pt x="11356" y="13782"/>
                  </a:cubicBezTo>
                  <a:cubicBezTo>
                    <a:pt x="10563" y="14972"/>
                    <a:pt x="449" y="23150"/>
                    <a:pt x="1" y="23349"/>
                  </a:cubicBezTo>
                </a:path>
              </a:pathLst>
            </a:custGeom>
            <a:noFill/>
            <a:ln w="9925" cap="rnd" cmpd="sng">
              <a:solidFill>
                <a:srgbClr val="6F4838"/>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7" name="Google Shape;1167;p36"/>
            <p:cNvSpPr/>
            <p:nvPr/>
          </p:nvSpPr>
          <p:spPr>
            <a:xfrm>
              <a:off x="8041035" y="3359123"/>
              <a:ext cx="486653" cy="585933"/>
            </a:xfrm>
            <a:custGeom>
              <a:avLst/>
              <a:gdLst/>
              <a:ahLst/>
              <a:cxnLst/>
              <a:rect l="l" t="t" r="r" b="b"/>
              <a:pathLst>
                <a:path w="21617" h="26027" fill="none" extrusionOk="0">
                  <a:moveTo>
                    <a:pt x="21616" y="1"/>
                  </a:moveTo>
                  <a:cubicBezTo>
                    <a:pt x="19336" y="3023"/>
                    <a:pt x="15964" y="12593"/>
                    <a:pt x="15124" y="13287"/>
                  </a:cubicBezTo>
                  <a:cubicBezTo>
                    <a:pt x="14330" y="13930"/>
                    <a:pt x="2381" y="23548"/>
                    <a:pt x="1" y="26026"/>
                  </a:cubicBezTo>
                </a:path>
              </a:pathLst>
            </a:custGeom>
            <a:noFill/>
            <a:ln w="9925" cap="rnd" cmpd="sng">
              <a:solidFill>
                <a:srgbClr val="6F4838"/>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8" name="Google Shape;1168;p36"/>
            <p:cNvSpPr/>
            <p:nvPr/>
          </p:nvSpPr>
          <p:spPr>
            <a:xfrm>
              <a:off x="7527637" y="3437264"/>
              <a:ext cx="1216778" cy="1706470"/>
            </a:xfrm>
            <a:custGeom>
              <a:avLst/>
              <a:gdLst/>
              <a:ahLst/>
              <a:cxnLst/>
              <a:rect l="l" t="t" r="r" b="b"/>
              <a:pathLst>
                <a:path w="54049" h="75801" extrusionOk="0">
                  <a:moveTo>
                    <a:pt x="52318" y="0"/>
                  </a:moveTo>
                  <a:cubicBezTo>
                    <a:pt x="50890" y="0"/>
                    <a:pt x="48727" y="1150"/>
                    <a:pt x="46999" y="4660"/>
                  </a:cubicBezTo>
                  <a:cubicBezTo>
                    <a:pt x="43977" y="10808"/>
                    <a:pt x="41597" y="14675"/>
                    <a:pt x="40455" y="15171"/>
                  </a:cubicBezTo>
                  <a:cubicBezTo>
                    <a:pt x="39265" y="15666"/>
                    <a:pt x="27022" y="20624"/>
                    <a:pt x="25634" y="20723"/>
                  </a:cubicBezTo>
                  <a:cubicBezTo>
                    <a:pt x="25630" y="20723"/>
                    <a:pt x="25627" y="20724"/>
                    <a:pt x="25623" y="20724"/>
                  </a:cubicBezTo>
                  <a:cubicBezTo>
                    <a:pt x="24780" y="20724"/>
                    <a:pt x="29647" y="8474"/>
                    <a:pt x="29449" y="7980"/>
                  </a:cubicBezTo>
                  <a:cubicBezTo>
                    <a:pt x="29333" y="7689"/>
                    <a:pt x="28312" y="6937"/>
                    <a:pt x="26996" y="6937"/>
                  </a:cubicBezTo>
                  <a:cubicBezTo>
                    <a:pt x="26071" y="6937"/>
                    <a:pt x="25000" y="7309"/>
                    <a:pt x="23996" y="8476"/>
                  </a:cubicBezTo>
                  <a:cubicBezTo>
                    <a:pt x="21517" y="11304"/>
                    <a:pt x="15766" y="21814"/>
                    <a:pt x="14231" y="22904"/>
                  </a:cubicBezTo>
                  <a:cubicBezTo>
                    <a:pt x="12692" y="23944"/>
                    <a:pt x="7191" y="26375"/>
                    <a:pt x="3622" y="33315"/>
                  </a:cubicBezTo>
                  <a:cubicBezTo>
                    <a:pt x="1" y="40256"/>
                    <a:pt x="3622" y="48335"/>
                    <a:pt x="3622" y="48335"/>
                  </a:cubicBezTo>
                  <a:lnTo>
                    <a:pt x="9670" y="75800"/>
                  </a:lnTo>
                  <a:lnTo>
                    <a:pt x="40356" y="75800"/>
                  </a:lnTo>
                  <a:cubicBezTo>
                    <a:pt x="40356" y="75800"/>
                    <a:pt x="20676" y="45610"/>
                    <a:pt x="20775" y="43925"/>
                  </a:cubicBezTo>
                  <a:cubicBezTo>
                    <a:pt x="20874" y="42287"/>
                    <a:pt x="41300" y="24241"/>
                    <a:pt x="46107" y="20624"/>
                  </a:cubicBezTo>
                  <a:cubicBezTo>
                    <a:pt x="47297" y="19779"/>
                    <a:pt x="53198" y="3272"/>
                    <a:pt x="53793" y="1436"/>
                  </a:cubicBezTo>
                  <a:cubicBezTo>
                    <a:pt x="54048" y="650"/>
                    <a:pt x="53391" y="0"/>
                    <a:pt x="52318" y="0"/>
                  </a:cubicBezTo>
                  <a:close/>
                </a:path>
              </a:pathLst>
            </a:custGeom>
            <a:solidFill>
              <a:srgbClr val="B67E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9" name="Google Shape;1169;p36"/>
            <p:cNvSpPr/>
            <p:nvPr/>
          </p:nvSpPr>
          <p:spPr>
            <a:xfrm>
              <a:off x="7656049" y="3593140"/>
              <a:ext cx="524564" cy="519318"/>
            </a:xfrm>
            <a:custGeom>
              <a:avLst/>
              <a:gdLst/>
              <a:ahLst/>
              <a:cxnLst/>
              <a:rect l="l" t="t" r="r" b="b"/>
              <a:pathLst>
                <a:path w="23301" h="23068" extrusionOk="0">
                  <a:moveTo>
                    <a:pt x="21291" y="1"/>
                  </a:moveTo>
                  <a:cubicBezTo>
                    <a:pt x="20358" y="1"/>
                    <a:pt x="19284" y="378"/>
                    <a:pt x="18292" y="1552"/>
                  </a:cubicBezTo>
                  <a:cubicBezTo>
                    <a:pt x="15813" y="4380"/>
                    <a:pt x="10062" y="14890"/>
                    <a:pt x="8527" y="15980"/>
                  </a:cubicBezTo>
                  <a:cubicBezTo>
                    <a:pt x="7238" y="16821"/>
                    <a:pt x="3371" y="18658"/>
                    <a:pt x="0" y="23068"/>
                  </a:cubicBezTo>
                  <a:cubicBezTo>
                    <a:pt x="3966" y="19399"/>
                    <a:pt x="9070" y="18955"/>
                    <a:pt x="9915" y="18261"/>
                  </a:cubicBezTo>
                  <a:cubicBezTo>
                    <a:pt x="11204" y="17170"/>
                    <a:pt x="14821" y="8492"/>
                    <a:pt x="18145" y="3237"/>
                  </a:cubicBezTo>
                  <a:cubicBezTo>
                    <a:pt x="19306" y="1435"/>
                    <a:pt x="20306" y="442"/>
                    <a:pt x="21983" y="442"/>
                  </a:cubicBezTo>
                  <a:cubicBezTo>
                    <a:pt x="22381" y="442"/>
                    <a:pt x="22816" y="498"/>
                    <a:pt x="23301" y="612"/>
                  </a:cubicBezTo>
                  <a:cubicBezTo>
                    <a:pt x="22854" y="306"/>
                    <a:pt x="22130" y="1"/>
                    <a:pt x="21291" y="1"/>
                  </a:cubicBezTo>
                  <a:close/>
                </a:path>
              </a:pathLst>
            </a:custGeom>
            <a:solidFill>
              <a:srgbClr val="AA74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0" name="Google Shape;1170;p36"/>
            <p:cNvSpPr/>
            <p:nvPr/>
          </p:nvSpPr>
          <p:spPr>
            <a:xfrm>
              <a:off x="8123633" y="3437556"/>
              <a:ext cx="596018" cy="461776"/>
            </a:xfrm>
            <a:custGeom>
              <a:avLst/>
              <a:gdLst/>
              <a:ahLst/>
              <a:cxnLst/>
              <a:rect l="l" t="t" r="r" b="b"/>
              <a:pathLst>
                <a:path w="26475" h="20512" extrusionOk="0">
                  <a:moveTo>
                    <a:pt x="25844" y="1"/>
                  </a:moveTo>
                  <a:cubicBezTo>
                    <a:pt x="24416" y="1"/>
                    <a:pt x="22231" y="1150"/>
                    <a:pt x="20525" y="4647"/>
                  </a:cubicBezTo>
                  <a:cubicBezTo>
                    <a:pt x="17503" y="10795"/>
                    <a:pt x="15123" y="14662"/>
                    <a:pt x="13981" y="15158"/>
                  </a:cubicBezTo>
                  <a:cubicBezTo>
                    <a:pt x="12942" y="15602"/>
                    <a:pt x="3126" y="19568"/>
                    <a:pt x="1" y="20512"/>
                  </a:cubicBezTo>
                  <a:cubicBezTo>
                    <a:pt x="1" y="20512"/>
                    <a:pt x="9519" y="18529"/>
                    <a:pt x="13239" y="17735"/>
                  </a:cubicBezTo>
                  <a:cubicBezTo>
                    <a:pt x="17947" y="16744"/>
                    <a:pt x="19585" y="10247"/>
                    <a:pt x="22012" y="5092"/>
                  </a:cubicBezTo>
                  <a:cubicBezTo>
                    <a:pt x="23353" y="2216"/>
                    <a:pt x="24888" y="681"/>
                    <a:pt x="26474" y="86"/>
                  </a:cubicBezTo>
                  <a:cubicBezTo>
                    <a:pt x="26288" y="31"/>
                    <a:pt x="26076" y="1"/>
                    <a:pt x="25844" y="1"/>
                  </a:cubicBezTo>
                  <a:close/>
                </a:path>
              </a:pathLst>
            </a:custGeom>
            <a:solidFill>
              <a:srgbClr val="AA74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1" name="Google Shape;1171;p36"/>
            <p:cNvSpPr/>
            <p:nvPr/>
          </p:nvSpPr>
          <p:spPr>
            <a:xfrm>
              <a:off x="7832389" y="4118064"/>
              <a:ext cx="603763" cy="1025670"/>
            </a:xfrm>
            <a:custGeom>
              <a:avLst/>
              <a:gdLst/>
              <a:ahLst/>
              <a:cxnLst/>
              <a:rect l="l" t="t" r="r" b="b"/>
              <a:pathLst>
                <a:path w="26819" h="45560" extrusionOk="0">
                  <a:moveTo>
                    <a:pt x="21219" y="1"/>
                  </a:moveTo>
                  <a:cubicBezTo>
                    <a:pt x="12295" y="5553"/>
                    <a:pt x="2427" y="11800"/>
                    <a:pt x="1436" y="12990"/>
                  </a:cubicBezTo>
                  <a:cubicBezTo>
                    <a:pt x="0" y="14774"/>
                    <a:pt x="9221" y="35842"/>
                    <a:pt x="13632" y="45559"/>
                  </a:cubicBezTo>
                  <a:lnTo>
                    <a:pt x="26819" y="45559"/>
                  </a:lnTo>
                  <a:cubicBezTo>
                    <a:pt x="26819" y="45559"/>
                    <a:pt x="7139" y="15369"/>
                    <a:pt x="7238" y="13684"/>
                  </a:cubicBezTo>
                  <a:cubicBezTo>
                    <a:pt x="7286" y="12740"/>
                    <a:pt x="14425" y="6049"/>
                    <a:pt x="21219" y="1"/>
                  </a:cubicBezTo>
                  <a:close/>
                </a:path>
              </a:pathLst>
            </a:custGeom>
            <a:solidFill>
              <a:srgbClr val="AA74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2" name="Google Shape;1172;p36"/>
            <p:cNvSpPr/>
            <p:nvPr/>
          </p:nvSpPr>
          <p:spPr>
            <a:xfrm>
              <a:off x="8093534" y="3702889"/>
              <a:ext cx="68078" cy="252253"/>
            </a:xfrm>
            <a:custGeom>
              <a:avLst/>
              <a:gdLst/>
              <a:ahLst/>
              <a:cxnLst/>
              <a:rect l="l" t="t" r="r" b="b"/>
              <a:pathLst>
                <a:path w="3024" h="11205" fill="none" extrusionOk="0">
                  <a:moveTo>
                    <a:pt x="3023" y="0"/>
                  </a:moveTo>
                  <a:cubicBezTo>
                    <a:pt x="1833" y="3570"/>
                    <a:pt x="1" y="9122"/>
                    <a:pt x="49" y="11205"/>
                  </a:cubicBezTo>
                </a:path>
              </a:pathLst>
            </a:custGeom>
            <a:noFill/>
            <a:ln w="9925" cap="rnd" cmpd="sng">
              <a:solidFill>
                <a:srgbClr val="6F4838"/>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3" name="Google Shape;1173;p36"/>
            <p:cNvSpPr/>
            <p:nvPr/>
          </p:nvSpPr>
          <p:spPr>
            <a:xfrm>
              <a:off x="8092093" y="3613514"/>
              <a:ext cx="102049" cy="98717"/>
            </a:xfrm>
            <a:custGeom>
              <a:avLst/>
              <a:gdLst/>
              <a:ahLst/>
              <a:cxnLst/>
              <a:rect l="l" t="t" r="r" b="b"/>
              <a:pathLst>
                <a:path w="4533" h="4385" extrusionOk="0">
                  <a:moveTo>
                    <a:pt x="3506" y="1"/>
                  </a:moveTo>
                  <a:cubicBezTo>
                    <a:pt x="2434" y="1"/>
                    <a:pt x="634" y="1165"/>
                    <a:pt x="263" y="2927"/>
                  </a:cubicBezTo>
                  <a:cubicBezTo>
                    <a:pt x="0" y="4025"/>
                    <a:pt x="2023" y="4385"/>
                    <a:pt x="2736" y="4385"/>
                  </a:cubicBezTo>
                  <a:cubicBezTo>
                    <a:pt x="2829" y="4385"/>
                    <a:pt x="2900" y="4378"/>
                    <a:pt x="2940" y="4367"/>
                  </a:cubicBezTo>
                  <a:cubicBezTo>
                    <a:pt x="3337" y="4315"/>
                    <a:pt x="3932" y="2134"/>
                    <a:pt x="4178" y="1392"/>
                  </a:cubicBezTo>
                  <a:cubicBezTo>
                    <a:pt x="4533" y="423"/>
                    <a:pt x="4152" y="1"/>
                    <a:pt x="3506" y="1"/>
                  </a:cubicBezTo>
                  <a:close/>
                </a:path>
              </a:pathLst>
            </a:custGeom>
            <a:solidFill>
              <a:srgbClr val="E0B5A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4" name="Google Shape;1174;p36"/>
            <p:cNvSpPr/>
            <p:nvPr/>
          </p:nvSpPr>
          <p:spPr>
            <a:xfrm>
              <a:off x="5966508" y="3613514"/>
              <a:ext cx="101824" cy="98717"/>
            </a:xfrm>
            <a:custGeom>
              <a:avLst/>
              <a:gdLst/>
              <a:ahLst/>
              <a:cxnLst/>
              <a:rect l="l" t="t" r="r" b="b"/>
              <a:pathLst>
                <a:path w="4523" h="4385" extrusionOk="0">
                  <a:moveTo>
                    <a:pt x="1034" y="1"/>
                  </a:moveTo>
                  <a:cubicBezTo>
                    <a:pt x="387" y="1"/>
                    <a:pt x="0" y="423"/>
                    <a:pt x="336" y="1392"/>
                  </a:cubicBezTo>
                  <a:cubicBezTo>
                    <a:pt x="585" y="2134"/>
                    <a:pt x="1180" y="4315"/>
                    <a:pt x="1577" y="4367"/>
                  </a:cubicBezTo>
                  <a:cubicBezTo>
                    <a:pt x="1623" y="4378"/>
                    <a:pt x="1698" y="4385"/>
                    <a:pt x="1795" y="4385"/>
                  </a:cubicBezTo>
                  <a:cubicBezTo>
                    <a:pt x="2532" y="4385"/>
                    <a:pt x="4523" y="4025"/>
                    <a:pt x="4302" y="2927"/>
                  </a:cubicBezTo>
                  <a:cubicBezTo>
                    <a:pt x="3901" y="1165"/>
                    <a:pt x="2108" y="1"/>
                    <a:pt x="1034" y="1"/>
                  </a:cubicBezTo>
                  <a:close/>
                </a:path>
              </a:pathLst>
            </a:custGeom>
            <a:solidFill>
              <a:srgbClr val="E0B5A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176" name="Google Shape;1176;p36"/>
          <p:cNvSpPr txBox="1">
            <a:spLocks noGrp="1"/>
          </p:cNvSpPr>
          <p:nvPr>
            <p:ph type="subTitle" idx="1"/>
          </p:nvPr>
        </p:nvSpPr>
        <p:spPr>
          <a:xfrm>
            <a:off x="1549151" y="3523336"/>
            <a:ext cx="5222947" cy="1306124"/>
          </a:xfrm>
          <a:prstGeom prst="rect">
            <a:avLst/>
          </a:prstGeom>
        </p:spPr>
        <p:txBody>
          <a:bodyPr spcFirstLastPara="1" wrap="square" lIns="91425" tIns="91425" rIns="91425" bIns="91425" anchor="t" anchorCtr="0">
            <a:noAutofit/>
          </a:bodyPr>
          <a:lstStyle/>
          <a:p>
            <a:pPr rtl="1"/>
            <a:r>
              <a:rPr lang="en-US" b="1" dirty="0"/>
              <a:t> </a:t>
            </a:r>
            <a:endParaRPr lang="en-US" dirty="0"/>
          </a:p>
          <a:p>
            <a:pPr rtl="1"/>
            <a:r>
              <a:rPr lang="en-US" b="1" dirty="0">
                <a:effectLst>
                  <a:outerShdw blurRad="38100" dist="19050" dir="2700000" algn="tl">
                    <a:schemeClr val="dk1">
                      <a:alpha val="40000"/>
                    </a:schemeClr>
                  </a:outerShdw>
                </a:effectLst>
              </a:rPr>
              <a:t>Prepared by: Jana Abdullah Al-</a:t>
            </a:r>
            <a:r>
              <a:rPr lang="en-US" b="1" dirty="0" err="1">
                <a:effectLst>
                  <a:outerShdw blurRad="38100" dist="19050" dir="2700000" algn="tl">
                    <a:schemeClr val="dk1">
                      <a:alpha val="40000"/>
                    </a:schemeClr>
                  </a:outerShdw>
                </a:effectLst>
              </a:rPr>
              <a:t>Maqbali</a:t>
            </a:r>
            <a:r>
              <a:rPr lang="en-US" b="1" dirty="0">
                <a:effectLst>
                  <a:outerShdw blurRad="38100" dist="19050" dir="2700000" algn="tl">
                    <a:schemeClr val="dk1">
                      <a:alpha val="40000"/>
                    </a:schemeClr>
                  </a:outerShdw>
                </a:effectLst>
              </a:rPr>
              <a:t> </a:t>
            </a:r>
            <a:endParaRPr lang="en-US" dirty="0"/>
          </a:p>
          <a:p>
            <a:pPr rtl="1"/>
            <a:r>
              <a:rPr lang="en-US" b="1" dirty="0">
                <a:effectLst>
                  <a:outerShdw blurRad="38100" dist="19050" dir="2700000" algn="tl">
                    <a:schemeClr val="dk1">
                      <a:alpha val="40000"/>
                    </a:schemeClr>
                  </a:outerShdw>
                </a:effectLst>
              </a:rPr>
              <a:t>  Lina Mohammed Shawky </a:t>
            </a:r>
            <a:endParaRPr lang="en-US" dirty="0"/>
          </a:p>
          <a:p>
            <a:pPr rtl="1"/>
            <a:r>
              <a:rPr lang="en-US" b="1" dirty="0">
                <a:effectLst>
                  <a:outerShdw blurRad="38100" dist="19050" dir="2700000" algn="tl">
                    <a:schemeClr val="dk1">
                      <a:alpha val="40000"/>
                    </a:schemeClr>
                  </a:outerShdw>
                </a:effectLst>
              </a:rPr>
              <a:t> </a:t>
            </a:r>
            <a:endParaRPr lang="en-US" dirty="0"/>
          </a:p>
          <a:p>
            <a:pPr rtl="1"/>
            <a:r>
              <a:rPr lang="en-US" b="1" dirty="0">
                <a:effectLst>
                  <a:outerShdw blurRad="38100" dist="19050" dir="2700000" algn="tl">
                    <a:schemeClr val="dk1">
                      <a:alpha val="40000"/>
                    </a:schemeClr>
                  </a:outerShdw>
                </a:effectLst>
              </a:rPr>
              <a:t>Supervised by: Ms. Haifa Al-Kaabi</a:t>
            </a:r>
            <a:endParaRPr lang="en-US" dirty="0"/>
          </a:p>
        </p:txBody>
      </p:sp>
      <p:pic>
        <p:nvPicPr>
          <p:cNvPr id="88" name="Picture 2">
            <a:extLst>
              <a:ext uri="{FF2B5EF4-FFF2-40B4-BE49-F238E27FC236}">
                <a16:creationId xmlns:a16="http://schemas.microsoft.com/office/drawing/2014/main" id="{1F6CADD7-F206-4468-9A74-C692BCE08731}"/>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288640" y="10821"/>
            <a:ext cx="6566719" cy="863992"/>
          </a:xfrm>
          <a:prstGeom prst="rect">
            <a:avLst/>
          </a:prstGeom>
          <a:noFill/>
          <a:ln>
            <a:noFill/>
          </a:ln>
          <a:effectLst>
            <a:softEdge rad="127000"/>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مربع نص 4">
            <a:extLst>
              <a:ext uri="{FF2B5EF4-FFF2-40B4-BE49-F238E27FC236}">
                <a16:creationId xmlns:a16="http://schemas.microsoft.com/office/drawing/2014/main" id="{3B70A93E-1BE4-24BE-9247-33CA799C74E2}"/>
              </a:ext>
            </a:extLst>
          </p:cNvPr>
          <p:cNvSpPr txBox="1"/>
          <p:nvPr/>
        </p:nvSpPr>
        <p:spPr>
          <a:xfrm>
            <a:off x="220353" y="1721083"/>
            <a:ext cx="6454587" cy="1265475"/>
          </a:xfrm>
          <a:prstGeom prst="rect">
            <a:avLst/>
          </a:prstGeom>
          <a:noFill/>
        </p:spPr>
        <p:txBody>
          <a:bodyPr wrap="square">
            <a:spAutoFit/>
          </a:bodyPr>
          <a:lstStyle/>
          <a:p>
            <a:pPr marL="0" marR="0" algn="ctr" rtl="1">
              <a:lnSpc>
                <a:spcPct val="107000"/>
              </a:lnSpc>
              <a:spcAft>
                <a:spcPts val="800"/>
              </a:spcAft>
              <a:buNone/>
            </a:pPr>
            <a:r>
              <a:rPr lang="en-US" sz="1800" b="1" kern="100" dirty="0">
                <a:solidFill>
                  <a:srgbClr val="002060"/>
                </a:solidFill>
                <a:effectLst/>
                <a:latin typeface="Times New Roman" panose="02020603050405020304" pitchFamily="18" charset="0"/>
                <a:ea typeface="Aptos" panose="020B0004020202020204" pitchFamily="34" charset="0"/>
                <a:cs typeface="Arial" panose="020B0604020202020204" pitchFamily="34" charset="0"/>
              </a:rPr>
              <a:t>Modeling the Dynamic Relationship Between Atmospheric Salt Spray and Air-Soil Thermal Fluctuations and Their Impact on Environmental Sustainability and Light Transmittance at Al-</a:t>
            </a:r>
            <a:r>
              <a:rPr lang="en-US" sz="1800" b="1" kern="100" dirty="0" err="1">
                <a:solidFill>
                  <a:srgbClr val="002060"/>
                </a:solidFill>
                <a:effectLst/>
                <a:latin typeface="Times New Roman" panose="02020603050405020304" pitchFamily="18" charset="0"/>
                <a:ea typeface="Aptos" panose="020B0004020202020204" pitchFamily="34" charset="0"/>
                <a:cs typeface="Arial" panose="020B0604020202020204" pitchFamily="34" charset="0"/>
              </a:rPr>
              <a:t>Naqaa</a:t>
            </a:r>
            <a:r>
              <a:rPr lang="en-US" sz="1800" b="1" kern="100" dirty="0">
                <a:solidFill>
                  <a:srgbClr val="002060"/>
                </a:solidFill>
                <a:effectLst/>
                <a:latin typeface="Times New Roman" panose="02020603050405020304" pitchFamily="18" charset="0"/>
                <a:ea typeface="Aptos" panose="020B0004020202020204" pitchFamily="34" charset="0"/>
                <a:cs typeface="Arial" panose="020B0604020202020204" pitchFamily="34" charset="0"/>
              </a:rPr>
              <a:t> School Observatory (Al-Afifa, Sohar)</a:t>
            </a:r>
            <a:endParaRPr lang="en-US" sz="1800" kern="100" dirty="0">
              <a:solidFill>
                <a:srgbClr val="002060"/>
              </a:solidFill>
              <a:effectLst/>
              <a:latin typeface="Aptos" panose="020B0004020202020204" pitchFamily="34" charset="0"/>
              <a:ea typeface="Aptos" panose="020B0004020202020204" pitchFamily="34" charset="0"/>
              <a:cs typeface="Arial" panose="020B0604020202020204" pitchFamily="34" charset="0"/>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564">
          <a:extLst>
            <a:ext uri="{FF2B5EF4-FFF2-40B4-BE49-F238E27FC236}">
              <a16:creationId xmlns:a16="http://schemas.microsoft.com/office/drawing/2014/main" id="{830F8A84-D853-08FB-6974-9BD59373F866}"/>
            </a:ext>
          </a:extLst>
        </p:cNvPr>
        <p:cNvGrpSpPr/>
        <p:nvPr/>
      </p:nvGrpSpPr>
      <p:grpSpPr>
        <a:xfrm>
          <a:off x="0" y="0"/>
          <a:ext cx="0" cy="0"/>
          <a:chOff x="0" y="0"/>
          <a:chExt cx="0" cy="0"/>
        </a:xfrm>
      </p:grpSpPr>
      <p:pic>
        <p:nvPicPr>
          <p:cNvPr id="52" name="Picture 2">
            <a:extLst>
              <a:ext uri="{FF2B5EF4-FFF2-40B4-BE49-F238E27FC236}">
                <a16:creationId xmlns:a16="http://schemas.microsoft.com/office/drawing/2014/main" id="{F580915E-E43F-5DFA-E8BA-4BF56C742214}"/>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264772" y="83975"/>
            <a:ext cx="4013585" cy="682791"/>
          </a:xfrm>
          <a:prstGeom prst="rect">
            <a:avLst/>
          </a:prstGeom>
          <a:noFill/>
          <a:ln>
            <a:noFill/>
          </a:ln>
          <a:effectLst>
            <a:softEdge rad="127000"/>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Rectangle 6">
            <a:extLst>
              <a:ext uri="{FF2B5EF4-FFF2-40B4-BE49-F238E27FC236}">
                <a16:creationId xmlns:a16="http://schemas.microsoft.com/office/drawing/2014/main" id="{94C67D8F-8A6E-AE05-8DBD-F589E783E106}"/>
              </a:ext>
            </a:extLst>
          </p:cNvPr>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ar-SA"/>
          </a:p>
        </p:txBody>
      </p:sp>
      <p:sp>
        <p:nvSpPr>
          <p:cNvPr id="8" name="Rectangle 8">
            <a:extLst>
              <a:ext uri="{FF2B5EF4-FFF2-40B4-BE49-F238E27FC236}">
                <a16:creationId xmlns:a16="http://schemas.microsoft.com/office/drawing/2014/main" id="{6DC04EB1-EC4E-41B7-1560-831782EB250B}"/>
              </a:ext>
            </a:extLst>
          </p:cNvPr>
          <p:cNvSpPr>
            <a:spLocks noChangeArrowheads="1"/>
          </p:cNvSpPr>
          <p:nvPr/>
        </p:nvSpPr>
        <p:spPr bwMode="auto">
          <a:xfrm>
            <a:off x="-457200" y="4572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ar-SA"/>
          </a:p>
        </p:txBody>
      </p:sp>
      <p:graphicFrame>
        <p:nvGraphicFramePr>
          <p:cNvPr id="4" name="مخطط 3">
            <a:extLst>
              <a:ext uri="{FF2B5EF4-FFF2-40B4-BE49-F238E27FC236}">
                <a16:creationId xmlns:a16="http://schemas.microsoft.com/office/drawing/2014/main" id="{070BC098-9BEF-5A50-2AF8-AE193F1D86B0}"/>
              </a:ext>
            </a:extLst>
          </p:cNvPr>
          <p:cNvGraphicFramePr/>
          <p:nvPr>
            <p:extLst>
              <p:ext uri="{D42A27DB-BD31-4B8C-83A1-F6EECF244321}">
                <p14:modId xmlns:p14="http://schemas.microsoft.com/office/powerpoint/2010/main" val="631230594"/>
              </p:ext>
            </p:extLst>
          </p:nvPr>
        </p:nvGraphicFramePr>
        <p:xfrm>
          <a:off x="397648" y="640021"/>
          <a:ext cx="5029200" cy="2172970"/>
        </p:xfrm>
        <a:graphic>
          <a:graphicData uri="http://schemas.openxmlformats.org/drawingml/2006/chart">
            <c:chart xmlns:c="http://schemas.openxmlformats.org/drawingml/2006/chart" xmlns:r="http://schemas.openxmlformats.org/officeDocument/2006/relationships" r:id="rId4"/>
          </a:graphicData>
        </a:graphic>
      </p:graphicFrame>
      <p:sp>
        <p:nvSpPr>
          <p:cNvPr id="6" name="مربع نص 5">
            <a:extLst>
              <a:ext uri="{FF2B5EF4-FFF2-40B4-BE49-F238E27FC236}">
                <a16:creationId xmlns:a16="http://schemas.microsoft.com/office/drawing/2014/main" id="{9A7DFBD4-7C10-E4CA-4A72-FDEEA9ACC247}"/>
              </a:ext>
            </a:extLst>
          </p:cNvPr>
          <p:cNvSpPr txBox="1"/>
          <p:nvPr/>
        </p:nvSpPr>
        <p:spPr>
          <a:xfrm>
            <a:off x="455279" y="2866780"/>
            <a:ext cx="4744890" cy="543803"/>
          </a:xfrm>
          <a:prstGeom prst="rect">
            <a:avLst/>
          </a:prstGeom>
          <a:noFill/>
        </p:spPr>
        <p:txBody>
          <a:bodyPr wrap="square">
            <a:spAutoFit/>
          </a:bodyPr>
          <a:lstStyle/>
          <a:p>
            <a:pPr marL="0" marR="0" algn="ctr" rtl="1">
              <a:lnSpc>
                <a:spcPct val="107000"/>
              </a:lnSpc>
              <a:spcAft>
                <a:spcPts val="800"/>
              </a:spcAft>
              <a:buNone/>
            </a:pPr>
            <a:r>
              <a:rPr lang="en-US" sz="1400" b="1" kern="100" dirty="0">
                <a:solidFill>
                  <a:srgbClr val="C00000"/>
                </a:solidFill>
                <a:effectLst/>
                <a:latin typeface="Times New Roman" panose="02020603050405020304" pitchFamily="18" charset="0"/>
                <a:ea typeface="Aptos" panose="020B0004020202020204" pitchFamily="34" charset="0"/>
                <a:cs typeface="Arial" panose="020B0604020202020204" pitchFamily="34" charset="0"/>
              </a:rPr>
              <a:t>GRAF (1): Monthly Averages for Temperature and Humidity (Atmosphere and Soil Protocols)</a:t>
            </a:r>
            <a:endParaRPr lang="en-US" sz="1050" kern="100" dirty="0">
              <a:effectLst/>
              <a:latin typeface="Aptos" panose="020B0004020202020204" pitchFamily="34" charset="0"/>
              <a:ea typeface="Aptos" panose="020B0004020202020204" pitchFamily="34" charset="0"/>
              <a:cs typeface="Arial" panose="020B0604020202020204" pitchFamily="34" charset="0"/>
            </a:endParaRPr>
          </a:p>
        </p:txBody>
      </p:sp>
      <p:sp>
        <p:nvSpPr>
          <p:cNvPr id="9" name="Rectangle 5">
            <a:extLst>
              <a:ext uri="{FF2B5EF4-FFF2-40B4-BE49-F238E27FC236}">
                <a16:creationId xmlns:a16="http://schemas.microsoft.com/office/drawing/2014/main" id="{42CDAF04-BDCF-1AB4-3B75-B275869C98D1}"/>
              </a:ext>
            </a:extLst>
          </p:cNvPr>
          <p:cNvSpPr>
            <a:spLocks noChangeArrowheads="1"/>
          </p:cNvSpPr>
          <p:nvPr/>
        </p:nvSpPr>
        <p:spPr bwMode="auto">
          <a:xfrm>
            <a:off x="5517136" y="724688"/>
            <a:ext cx="2628346" cy="38164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1" eaLnBrk="0" fontAlgn="base" latinLnBrk="0" hangingPunct="0">
              <a:lnSpc>
                <a:spcPct val="100000"/>
              </a:lnSpc>
              <a:spcBef>
                <a:spcPct val="0"/>
              </a:spcBef>
              <a:spcAft>
                <a:spcPct val="0"/>
              </a:spcAft>
              <a:buClrTx/>
              <a:buSzTx/>
              <a:buFontTx/>
              <a:buNone/>
              <a:tabLst/>
            </a:pPr>
            <a:r>
              <a:rPr kumimoji="0" lang="en-US" altLang="ar-SA" i="0" u="none" strike="noStrike" cap="none" normalizeH="0" baseline="0" dirty="0">
                <a:ln>
                  <a:noFill/>
                </a:ln>
                <a:solidFill>
                  <a:schemeClr val="tx1"/>
                </a:solidFill>
                <a:effectLst/>
                <a:latin typeface="Times New Roman" panose="02020603050405020304" pitchFamily="18" charset="0"/>
                <a:ea typeface="Aptos" panose="020B0004020202020204" pitchFamily="34" charset="0"/>
                <a:cs typeface="Times New Roman" panose="02020603050405020304" pitchFamily="18" charset="0"/>
              </a:rPr>
              <a:t>Scientific Analysis of Table (1)&amp;Graf(1): The analysis indicates that September represents the "Thermal Peak" at Al-</a:t>
            </a:r>
            <a:r>
              <a:rPr kumimoji="0" lang="en-US" altLang="ar-SA" i="0" u="none" strike="noStrike" cap="none" normalizeH="0" baseline="0" dirty="0" err="1">
                <a:ln>
                  <a:noFill/>
                </a:ln>
                <a:solidFill>
                  <a:schemeClr val="tx1"/>
                </a:solidFill>
                <a:effectLst/>
                <a:latin typeface="Times New Roman" panose="02020603050405020304" pitchFamily="18" charset="0"/>
                <a:ea typeface="Aptos" panose="020B0004020202020204" pitchFamily="34" charset="0"/>
                <a:cs typeface="Times New Roman" panose="02020603050405020304" pitchFamily="18" charset="0"/>
              </a:rPr>
              <a:t>Naqaa</a:t>
            </a:r>
            <a:r>
              <a:rPr kumimoji="0" lang="en-US" altLang="ar-SA" i="0" u="none" strike="noStrike" cap="none" normalizeH="0" baseline="0" dirty="0">
                <a:ln>
                  <a:noFill/>
                </a:ln>
                <a:solidFill>
                  <a:schemeClr val="tx1"/>
                </a:solidFill>
                <a:effectLst/>
                <a:latin typeface="Times New Roman" panose="02020603050405020304" pitchFamily="18" charset="0"/>
                <a:ea typeface="Aptos" panose="020B0004020202020204" pitchFamily="34" charset="0"/>
                <a:cs typeface="Times New Roman" panose="02020603050405020304" pitchFamily="18" charset="0"/>
              </a:rPr>
              <a:t> School Observatory, where the highest recorded humidity (82%) coincided with the highest soil temperature (41.5°C). This high humidity level acts as a carrier for atmospheric salts, while the elevated soil temperature functions as a "fixation" agent; it triggers the rapid evaporation of water, leaving solid salt crystals firmly deposited on the surfaces.</a:t>
            </a:r>
            <a:endParaRPr kumimoji="0" lang="en-US" altLang="ar-SA"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ar-SA" sz="1800" b="0" i="0" u="none" strike="noStrike" cap="none" normalizeH="0" baseline="0" dirty="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84426217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564">
          <a:extLst>
            <a:ext uri="{FF2B5EF4-FFF2-40B4-BE49-F238E27FC236}">
              <a16:creationId xmlns:a16="http://schemas.microsoft.com/office/drawing/2014/main" id="{E4183D54-FBBD-1B40-CBAB-4F1615F67102}"/>
            </a:ext>
          </a:extLst>
        </p:cNvPr>
        <p:cNvGrpSpPr/>
        <p:nvPr/>
      </p:nvGrpSpPr>
      <p:grpSpPr>
        <a:xfrm>
          <a:off x="0" y="0"/>
          <a:ext cx="0" cy="0"/>
          <a:chOff x="0" y="0"/>
          <a:chExt cx="0" cy="0"/>
        </a:xfrm>
      </p:grpSpPr>
      <p:pic>
        <p:nvPicPr>
          <p:cNvPr id="52" name="Picture 2">
            <a:extLst>
              <a:ext uri="{FF2B5EF4-FFF2-40B4-BE49-F238E27FC236}">
                <a16:creationId xmlns:a16="http://schemas.microsoft.com/office/drawing/2014/main" id="{05E58111-EB89-867D-69EF-8453164FB3EE}"/>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264772" y="83975"/>
            <a:ext cx="4013585" cy="682791"/>
          </a:xfrm>
          <a:prstGeom prst="rect">
            <a:avLst/>
          </a:prstGeom>
          <a:noFill/>
          <a:ln>
            <a:noFill/>
          </a:ln>
          <a:effectLst>
            <a:softEdge rad="127000"/>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Rectangle 6">
            <a:extLst>
              <a:ext uri="{FF2B5EF4-FFF2-40B4-BE49-F238E27FC236}">
                <a16:creationId xmlns:a16="http://schemas.microsoft.com/office/drawing/2014/main" id="{AB5A6850-9168-15D1-B50D-E6F48308E748}"/>
              </a:ext>
            </a:extLst>
          </p:cNvPr>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ar-SA"/>
          </a:p>
        </p:txBody>
      </p:sp>
      <p:sp>
        <p:nvSpPr>
          <p:cNvPr id="8" name="Rectangle 8">
            <a:extLst>
              <a:ext uri="{FF2B5EF4-FFF2-40B4-BE49-F238E27FC236}">
                <a16:creationId xmlns:a16="http://schemas.microsoft.com/office/drawing/2014/main" id="{3FFA52B5-A7B3-8448-CBD5-7B54A984A713}"/>
              </a:ext>
            </a:extLst>
          </p:cNvPr>
          <p:cNvSpPr>
            <a:spLocks noChangeArrowheads="1"/>
          </p:cNvSpPr>
          <p:nvPr/>
        </p:nvSpPr>
        <p:spPr bwMode="auto">
          <a:xfrm>
            <a:off x="-457200" y="4572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ar-SA"/>
          </a:p>
        </p:txBody>
      </p:sp>
      <p:pic>
        <p:nvPicPr>
          <p:cNvPr id="4" name="صورة 3" descr="صورة تحتوي على نص, الإلكترونيات, لقطة شاشة, برمجيات&#10;&#10;قد يكون المحتوى الذي تم إنشاؤه بواسطة الذكاء الاصطناعي غير صحيح.">
            <a:extLst>
              <a:ext uri="{FF2B5EF4-FFF2-40B4-BE49-F238E27FC236}">
                <a16:creationId xmlns:a16="http://schemas.microsoft.com/office/drawing/2014/main" id="{C529D728-0D9C-DB0A-3105-0BF6695C3884}"/>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t="10944" b="15742"/>
          <a:stretch>
            <a:fillRect/>
          </a:stretch>
        </p:blipFill>
        <p:spPr bwMode="auto">
          <a:xfrm>
            <a:off x="642620" y="791527"/>
            <a:ext cx="2162810" cy="2375535"/>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53640926-AAD7-44D8-BBD7-CCE9431645EC}">
              <a14:shadowObscured xmlns:a14="http://schemas.microsoft.com/office/drawing/2010/main"/>
            </a:ext>
          </a:extLst>
        </p:spPr>
      </p:pic>
      <p:pic>
        <p:nvPicPr>
          <p:cNvPr id="5" name="صورة 4" descr="صورة تحتوي على نص, لقطة شاشة, برمجيات, أيقونة الحاسوب&#10;&#10;قد يكون المحتوى الذي تم إنشاؤه بواسطة الذكاء الاصطناعي غير صحيح.">
            <a:extLst>
              <a:ext uri="{FF2B5EF4-FFF2-40B4-BE49-F238E27FC236}">
                <a16:creationId xmlns:a16="http://schemas.microsoft.com/office/drawing/2014/main" id="{7396282C-50FA-763A-8FBD-177340091664}"/>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t="15027"/>
          <a:stretch>
            <a:fillRect/>
          </a:stretch>
        </p:blipFill>
        <p:spPr bwMode="auto">
          <a:xfrm>
            <a:off x="2947353" y="789980"/>
            <a:ext cx="2136775" cy="237617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53640926-AAD7-44D8-BBD7-CCE9431645EC}">
              <a14:shadowObscured xmlns:a14="http://schemas.microsoft.com/office/drawing/2010/main"/>
            </a:ext>
          </a:extLst>
        </p:spPr>
      </p:pic>
      <p:pic>
        <p:nvPicPr>
          <p:cNvPr id="6" name="صورة 5" descr="صورة تحتوي على نص, لقطة شاشة, برمجيات, أيقونة الحاسوب&#10;&#10;قد يكون المحتوى الذي تم إنشاؤه بواسطة الذكاء الاصطناعي غير صحيح.">
            <a:extLst>
              <a:ext uri="{FF2B5EF4-FFF2-40B4-BE49-F238E27FC236}">
                <a16:creationId xmlns:a16="http://schemas.microsoft.com/office/drawing/2014/main" id="{A0DFE088-CDE5-DC1F-7A20-8C287EED7B8A}"/>
              </a:ext>
            </a:extLst>
          </p:cNvPr>
          <p:cNvPicPr>
            <a:picLocks noChangeAspect="1"/>
          </p:cNvPicPr>
          <p:nvPr/>
        </p:nvPicPr>
        <p:blipFill rotWithShape="1">
          <a:blip r:embed="rId6" cstate="print">
            <a:extLst>
              <a:ext uri="{28A0092B-C50C-407E-A947-70E740481C1C}">
                <a14:useLocalDpi xmlns:a14="http://schemas.microsoft.com/office/drawing/2010/main" val="0"/>
              </a:ext>
            </a:extLst>
          </a:blip>
          <a:srcRect t="19125" b="33377"/>
          <a:stretch>
            <a:fillRect/>
          </a:stretch>
        </p:blipFill>
        <p:spPr bwMode="auto">
          <a:xfrm>
            <a:off x="5243624" y="789980"/>
            <a:ext cx="2069465" cy="2412365"/>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53640926-AAD7-44D8-BBD7-CCE9431645EC}">
              <a14:shadowObscured xmlns:a14="http://schemas.microsoft.com/office/drawing/2010/main"/>
            </a:ext>
          </a:extLst>
        </p:spPr>
      </p:pic>
      <p:sp>
        <p:nvSpPr>
          <p:cNvPr id="9" name="مستطيل: زوايا مستديرة 12">
            <a:extLst>
              <a:ext uri="{FF2B5EF4-FFF2-40B4-BE49-F238E27FC236}">
                <a16:creationId xmlns:a16="http://schemas.microsoft.com/office/drawing/2014/main" id="{D7EF61AA-E3F3-A360-ACE4-EFC3D2E148D1}"/>
              </a:ext>
            </a:extLst>
          </p:cNvPr>
          <p:cNvSpPr>
            <a:spLocks noChangeArrowheads="1"/>
          </p:cNvSpPr>
          <p:nvPr/>
        </p:nvSpPr>
        <p:spPr bwMode="auto">
          <a:xfrm>
            <a:off x="1185862" y="3370817"/>
            <a:ext cx="5857875" cy="747825"/>
          </a:xfrm>
          <a:prstGeom prst="roundRect">
            <a:avLst>
              <a:gd name="adj" fmla="val 16667"/>
            </a:avLst>
          </a:prstGeom>
          <a:gradFill rotWithShape="1">
            <a:gsLst>
              <a:gs pos="0">
                <a:srgbClr val="F5B8A4"/>
              </a:gs>
              <a:gs pos="50000">
                <a:srgbClr val="F2AB96"/>
              </a:gs>
              <a:gs pos="100000">
                <a:srgbClr val="F59E81"/>
              </a:gs>
            </a:gsLst>
            <a:lin ang="5400000"/>
          </a:gradFill>
          <a:ln w="6350">
            <a:solidFill>
              <a:srgbClr val="E97132"/>
            </a:solidFill>
            <a:miter lim="800000"/>
            <a:headEnd/>
            <a:tailEnd/>
          </a:ln>
        </p:spPr>
        <p:txBody>
          <a:bodyPr vert="horz" wrap="square" lIns="91440" tIns="45720" rIns="91440" bIns="45720" numCol="1" anchor="ctr" anchorCtr="0" compatLnSpc="1">
            <a:prstTxWarp prst="textNoShape">
              <a:avLst/>
            </a:prstTxWarp>
          </a:bodyPr>
          <a:lstStyle/>
          <a:p>
            <a:pPr algn="ctr" rtl="1" eaLnBrk="0" fontAlgn="base" hangingPunct="0">
              <a:spcBef>
                <a:spcPct val="0"/>
              </a:spcBef>
              <a:spcAft>
                <a:spcPct val="0"/>
              </a:spcAft>
              <a:buClrTx/>
            </a:pPr>
            <a:r>
              <a:rPr lang="en-US" b="1" dirty="0"/>
              <a:t>Picture 3: Field Documentation and Real-time Data Logging at the Study Site</a:t>
            </a:r>
            <a:endParaRPr lang="en-US" dirty="0"/>
          </a:p>
          <a:p>
            <a:pPr marL="0" marR="0" lvl="0" indent="0" algn="ctr" defTabSz="914400" rtl="1" eaLnBrk="0" fontAlgn="base" latinLnBrk="0" hangingPunct="0">
              <a:lnSpc>
                <a:spcPct val="100000"/>
              </a:lnSpc>
              <a:spcBef>
                <a:spcPct val="0"/>
              </a:spcBef>
              <a:spcAft>
                <a:spcPct val="0"/>
              </a:spcAft>
              <a:buClrTx/>
              <a:buSzTx/>
              <a:buFontTx/>
              <a:buNone/>
              <a:tabLst/>
            </a:pPr>
            <a:endParaRPr kumimoji="0" lang="ar-SA" altLang="ar-SA" sz="1800" b="0" i="0" u="none" strike="noStrike" cap="none" normalizeH="0" baseline="0" dirty="0">
              <a:ln>
                <a:noFill/>
              </a:ln>
              <a:solidFill>
                <a:schemeClr val="tx1"/>
              </a:solidFill>
              <a:effectLst/>
              <a:latin typeface="Arial" panose="020B0604020202020204" pitchFamily="34" charset="0"/>
            </a:endParaRPr>
          </a:p>
        </p:txBody>
      </p:sp>
      <p:sp>
        <p:nvSpPr>
          <p:cNvPr id="11" name="Rectangle 7">
            <a:extLst>
              <a:ext uri="{FF2B5EF4-FFF2-40B4-BE49-F238E27FC236}">
                <a16:creationId xmlns:a16="http://schemas.microsoft.com/office/drawing/2014/main" id="{1DAF011B-86AE-82E0-D3D8-96B3EAC409D8}"/>
              </a:ext>
            </a:extLst>
          </p:cNvPr>
          <p:cNvSpPr>
            <a:spLocks noChangeArrowheads="1"/>
          </p:cNvSpPr>
          <p:nvPr/>
        </p:nvSpPr>
        <p:spPr bwMode="auto">
          <a:xfrm>
            <a:off x="-822325" y="4572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ar-SA"/>
          </a:p>
        </p:txBody>
      </p:sp>
    </p:spTree>
    <p:extLst>
      <p:ext uri="{BB962C8B-B14F-4D97-AF65-F5344CB8AC3E}">
        <p14:creationId xmlns:p14="http://schemas.microsoft.com/office/powerpoint/2010/main" val="46525235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564">
          <a:extLst>
            <a:ext uri="{FF2B5EF4-FFF2-40B4-BE49-F238E27FC236}">
              <a16:creationId xmlns:a16="http://schemas.microsoft.com/office/drawing/2014/main" id="{09CB7AFC-1FE6-E1BD-EDAA-94F4BEC30377}"/>
            </a:ext>
          </a:extLst>
        </p:cNvPr>
        <p:cNvGrpSpPr/>
        <p:nvPr/>
      </p:nvGrpSpPr>
      <p:grpSpPr>
        <a:xfrm>
          <a:off x="0" y="0"/>
          <a:ext cx="0" cy="0"/>
          <a:chOff x="0" y="0"/>
          <a:chExt cx="0" cy="0"/>
        </a:xfrm>
      </p:grpSpPr>
      <p:pic>
        <p:nvPicPr>
          <p:cNvPr id="52" name="Picture 2">
            <a:extLst>
              <a:ext uri="{FF2B5EF4-FFF2-40B4-BE49-F238E27FC236}">
                <a16:creationId xmlns:a16="http://schemas.microsoft.com/office/drawing/2014/main" id="{D4AFFDAD-9579-7233-25FF-FB31F8DA4DB7}"/>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264772" y="83975"/>
            <a:ext cx="4013585" cy="682791"/>
          </a:xfrm>
          <a:prstGeom prst="rect">
            <a:avLst/>
          </a:prstGeom>
          <a:noFill/>
          <a:ln>
            <a:noFill/>
          </a:ln>
          <a:effectLst>
            <a:softEdge rad="127000"/>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Rectangle 6">
            <a:extLst>
              <a:ext uri="{FF2B5EF4-FFF2-40B4-BE49-F238E27FC236}">
                <a16:creationId xmlns:a16="http://schemas.microsoft.com/office/drawing/2014/main" id="{0E0C1C77-AB15-70FF-D0D7-69D484CE0871}"/>
              </a:ext>
            </a:extLst>
          </p:cNvPr>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ar-SA"/>
          </a:p>
        </p:txBody>
      </p:sp>
      <p:sp>
        <p:nvSpPr>
          <p:cNvPr id="8" name="Rectangle 8">
            <a:extLst>
              <a:ext uri="{FF2B5EF4-FFF2-40B4-BE49-F238E27FC236}">
                <a16:creationId xmlns:a16="http://schemas.microsoft.com/office/drawing/2014/main" id="{7369312B-BEDB-75EB-9E40-F13F0962E1DE}"/>
              </a:ext>
            </a:extLst>
          </p:cNvPr>
          <p:cNvSpPr>
            <a:spLocks noChangeArrowheads="1"/>
          </p:cNvSpPr>
          <p:nvPr/>
        </p:nvSpPr>
        <p:spPr bwMode="auto">
          <a:xfrm>
            <a:off x="-457200" y="4572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ar-SA"/>
          </a:p>
        </p:txBody>
      </p:sp>
      <p:graphicFrame>
        <p:nvGraphicFramePr>
          <p:cNvPr id="4" name="جدول 3">
            <a:extLst>
              <a:ext uri="{FF2B5EF4-FFF2-40B4-BE49-F238E27FC236}">
                <a16:creationId xmlns:a16="http://schemas.microsoft.com/office/drawing/2014/main" id="{57284208-7F99-4271-946A-A7BCD5AC1520}"/>
              </a:ext>
            </a:extLst>
          </p:cNvPr>
          <p:cNvGraphicFramePr>
            <a:graphicFrameLocks noGrp="1"/>
          </p:cNvGraphicFramePr>
          <p:nvPr>
            <p:extLst>
              <p:ext uri="{D42A27DB-BD31-4B8C-83A1-F6EECF244321}">
                <p14:modId xmlns:p14="http://schemas.microsoft.com/office/powerpoint/2010/main" val="2243394304"/>
              </p:ext>
            </p:extLst>
          </p:nvPr>
        </p:nvGraphicFramePr>
        <p:xfrm>
          <a:off x="982522" y="706928"/>
          <a:ext cx="6764019" cy="1986915"/>
        </p:xfrm>
        <a:graphic>
          <a:graphicData uri="http://schemas.openxmlformats.org/drawingml/2006/table">
            <a:tbl>
              <a:tblPr firstRow="1" firstCol="1" bandRow="1">
                <a:tableStyleId>{63D78482-413B-4A4E-9788-44923A9E96DB}</a:tableStyleId>
              </a:tblPr>
              <a:tblGrid>
                <a:gridCol w="1390438">
                  <a:extLst>
                    <a:ext uri="{9D8B030D-6E8A-4147-A177-3AD203B41FA5}">
                      <a16:colId xmlns:a16="http://schemas.microsoft.com/office/drawing/2014/main" val="1484526679"/>
                    </a:ext>
                  </a:extLst>
                </a:gridCol>
                <a:gridCol w="1390438">
                  <a:extLst>
                    <a:ext uri="{9D8B030D-6E8A-4147-A177-3AD203B41FA5}">
                      <a16:colId xmlns:a16="http://schemas.microsoft.com/office/drawing/2014/main" val="2581478355"/>
                    </a:ext>
                  </a:extLst>
                </a:gridCol>
                <a:gridCol w="1005205">
                  <a:extLst>
                    <a:ext uri="{9D8B030D-6E8A-4147-A177-3AD203B41FA5}">
                      <a16:colId xmlns:a16="http://schemas.microsoft.com/office/drawing/2014/main" val="930157219"/>
                    </a:ext>
                  </a:extLst>
                </a:gridCol>
                <a:gridCol w="1587500">
                  <a:extLst>
                    <a:ext uri="{9D8B030D-6E8A-4147-A177-3AD203B41FA5}">
                      <a16:colId xmlns:a16="http://schemas.microsoft.com/office/drawing/2014/main" val="829308387"/>
                    </a:ext>
                  </a:extLst>
                </a:gridCol>
                <a:gridCol w="1390438">
                  <a:extLst>
                    <a:ext uri="{9D8B030D-6E8A-4147-A177-3AD203B41FA5}">
                      <a16:colId xmlns:a16="http://schemas.microsoft.com/office/drawing/2014/main" val="619566384"/>
                    </a:ext>
                  </a:extLst>
                </a:gridCol>
              </a:tblGrid>
              <a:tr h="450850">
                <a:tc>
                  <a:txBody>
                    <a:bodyPr/>
                    <a:lstStyle/>
                    <a:p>
                      <a:pPr marL="0" marR="0" algn="l" rtl="1">
                        <a:lnSpc>
                          <a:spcPct val="107000"/>
                        </a:lnSpc>
                        <a:spcAft>
                          <a:spcPts val="800"/>
                        </a:spcAft>
                        <a:buNone/>
                      </a:pPr>
                      <a:r>
                        <a:rPr lang="en-US" sz="1200" kern="100">
                          <a:effectLst/>
                        </a:rPr>
                        <a:t>Month</a:t>
                      </a:r>
                      <a:endParaRPr lang="en-US" sz="1100" kern="100">
                        <a:effectLst/>
                        <a:latin typeface="Aptos" panose="020B0004020202020204" pitchFamily="34" charset="0"/>
                        <a:ea typeface="Aptos" panose="020B0004020202020204" pitchFamily="34" charset="0"/>
                        <a:cs typeface="Arial" panose="020B0604020202020204" pitchFamily="34" charset="0"/>
                      </a:endParaRPr>
                    </a:p>
                  </a:txBody>
                  <a:tcPr marL="68580" marR="68580" marT="0" marB="0"/>
                </a:tc>
                <a:tc>
                  <a:txBody>
                    <a:bodyPr/>
                    <a:lstStyle/>
                    <a:p>
                      <a:pPr marL="0" marR="0" algn="l" rtl="1">
                        <a:lnSpc>
                          <a:spcPct val="107000"/>
                        </a:lnSpc>
                        <a:spcAft>
                          <a:spcPts val="800"/>
                        </a:spcAft>
                        <a:buNone/>
                      </a:pPr>
                      <a:r>
                        <a:rPr lang="en-US" sz="1200" kern="100">
                          <a:effectLst/>
                        </a:rPr>
                        <a:t>Conductivity ()</a:t>
                      </a:r>
                      <a:endParaRPr lang="en-US" sz="1100" kern="100">
                        <a:effectLst/>
                        <a:latin typeface="Aptos" panose="020B0004020202020204" pitchFamily="34" charset="0"/>
                        <a:ea typeface="Aptos" panose="020B0004020202020204" pitchFamily="34" charset="0"/>
                        <a:cs typeface="Arial" panose="020B0604020202020204" pitchFamily="34" charset="0"/>
                      </a:endParaRPr>
                    </a:p>
                  </a:txBody>
                  <a:tcPr marL="68580" marR="68580" marT="0" marB="0"/>
                </a:tc>
                <a:tc>
                  <a:txBody>
                    <a:bodyPr/>
                    <a:lstStyle/>
                    <a:p>
                      <a:pPr marL="0" marR="0" algn="l" rtl="1">
                        <a:lnSpc>
                          <a:spcPct val="107000"/>
                        </a:lnSpc>
                        <a:spcAft>
                          <a:spcPts val="800"/>
                        </a:spcAft>
                        <a:buNone/>
                      </a:pPr>
                      <a:r>
                        <a:rPr lang="en-US" sz="1200" kern="100">
                          <a:effectLst/>
                        </a:rPr>
                        <a:t>Salinity ()</a:t>
                      </a:r>
                      <a:endParaRPr lang="en-US" sz="1100" kern="100">
                        <a:effectLst/>
                        <a:latin typeface="Aptos" panose="020B0004020202020204" pitchFamily="34" charset="0"/>
                        <a:ea typeface="Aptos" panose="020B0004020202020204" pitchFamily="34" charset="0"/>
                        <a:cs typeface="Arial" panose="020B0604020202020204" pitchFamily="34" charset="0"/>
                      </a:endParaRPr>
                    </a:p>
                  </a:txBody>
                  <a:tcPr marL="68580" marR="68580" marT="0" marB="0"/>
                </a:tc>
                <a:tc>
                  <a:txBody>
                    <a:bodyPr/>
                    <a:lstStyle/>
                    <a:p>
                      <a:pPr marL="0" marR="0" algn="l" rtl="1">
                        <a:lnSpc>
                          <a:spcPct val="107000"/>
                        </a:lnSpc>
                        <a:spcAft>
                          <a:spcPts val="800"/>
                        </a:spcAft>
                        <a:buNone/>
                      </a:pPr>
                      <a:r>
                        <a:rPr lang="en-US" sz="1200" kern="100">
                          <a:effectLst/>
                        </a:rPr>
                        <a:t>Light Transmittance (%)</a:t>
                      </a:r>
                      <a:endParaRPr lang="en-US" sz="1100" kern="100">
                        <a:effectLst/>
                        <a:latin typeface="Aptos" panose="020B0004020202020204" pitchFamily="34" charset="0"/>
                        <a:ea typeface="Aptos" panose="020B0004020202020204" pitchFamily="34" charset="0"/>
                        <a:cs typeface="Arial" panose="020B0604020202020204" pitchFamily="34" charset="0"/>
                      </a:endParaRPr>
                    </a:p>
                  </a:txBody>
                  <a:tcPr marL="68580" marR="68580" marT="0" marB="0"/>
                </a:tc>
                <a:tc>
                  <a:txBody>
                    <a:bodyPr/>
                    <a:lstStyle/>
                    <a:p>
                      <a:pPr marL="0" marR="0" algn="l" rtl="1">
                        <a:lnSpc>
                          <a:spcPct val="107000"/>
                        </a:lnSpc>
                        <a:spcAft>
                          <a:spcPts val="800"/>
                        </a:spcAft>
                        <a:buNone/>
                      </a:pPr>
                      <a:r>
                        <a:rPr lang="en-US" sz="1200" kern="100">
                          <a:effectLst/>
                        </a:rPr>
                        <a:t>Light Obstruction (%)</a:t>
                      </a:r>
                      <a:endParaRPr lang="en-US" sz="1100" kern="100">
                        <a:effectLst/>
                        <a:latin typeface="Aptos" panose="020B0004020202020204" pitchFamily="34" charset="0"/>
                        <a:ea typeface="Aptos" panose="020B0004020202020204" pitchFamily="34" charset="0"/>
                        <a:cs typeface="Arial" panose="020B0604020202020204" pitchFamily="34" charset="0"/>
                      </a:endParaRPr>
                    </a:p>
                  </a:txBody>
                  <a:tcPr marL="68580" marR="68580" marT="0" marB="0"/>
                </a:tc>
                <a:extLst>
                  <a:ext uri="{0D108BD9-81ED-4DB2-BD59-A6C34878D82A}">
                    <a16:rowId xmlns:a16="http://schemas.microsoft.com/office/drawing/2014/main" val="1827252975"/>
                  </a:ext>
                </a:extLst>
              </a:tr>
              <a:tr h="306070">
                <a:tc>
                  <a:txBody>
                    <a:bodyPr/>
                    <a:lstStyle/>
                    <a:p>
                      <a:pPr marL="0" marR="0" algn="l" rtl="1">
                        <a:lnSpc>
                          <a:spcPct val="107000"/>
                        </a:lnSpc>
                        <a:spcAft>
                          <a:spcPts val="800"/>
                        </a:spcAft>
                        <a:buNone/>
                      </a:pPr>
                      <a:r>
                        <a:rPr lang="en-US" sz="1200" kern="100">
                          <a:effectLst/>
                        </a:rPr>
                        <a:t>September 2025</a:t>
                      </a:r>
                      <a:endParaRPr lang="en-US" sz="1100" kern="100">
                        <a:effectLst/>
                        <a:latin typeface="Aptos" panose="020B0004020202020204" pitchFamily="34" charset="0"/>
                        <a:ea typeface="Aptos" panose="020B0004020202020204" pitchFamily="34" charset="0"/>
                        <a:cs typeface="Arial" panose="020B0604020202020204" pitchFamily="34" charset="0"/>
                      </a:endParaRPr>
                    </a:p>
                  </a:txBody>
                  <a:tcPr marL="68580" marR="68580" marT="0" marB="0"/>
                </a:tc>
                <a:tc>
                  <a:txBody>
                    <a:bodyPr/>
                    <a:lstStyle/>
                    <a:p>
                      <a:pPr marL="0" marR="0" algn="l" rtl="1">
                        <a:lnSpc>
                          <a:spcPct val="107000"/>
                        </a:lnSpc>
                        <a:spcAft>
                          <a:spcPts val="800"/>
                        </a:spcAft>
                        <a:buNone/>
                      </a:pPr>
                      <a:r>
                        <a:rPr lang="en-US" sz="1200" kern="100">
                          <a:effectLst/>
                        </a:rPr>
                        <a:t>540</a:t>
                      </a:r>
                      <a:endParaRPr lang="en-US" sz="1100" kern="100">
                        <a:effectLst/>
                        <a:latin typeface="Aptos" panose="020B0004020202020204" pitchFamily="34" charset="0"/>
                        <a:ea typeface="Aptos" panose="020B0004020202020204" pitchFamily="34" charset="0"/>
                        <a:cs typeface="Arial" panose="020B0604020202020204" pitchFamily="34" charset="0"/>
                      </a:endParaRPr>
                    </a:p>
                  </a:txBody>
                  <a:tcPr marL="68580" marR="68580" marT="0" marB="0"/>
                </a:tc>
                <a:tc>
                  <a:txBody>
                    <a:bodyPr/>
                    <a:lstStyle/>
                    <a:p>
                      <a:pPr marL="0" marR="0" algn="l" rtl="1">
                        <a:lnSpc>
                          <a:spcPct val="107000"/>
                        </a:lnSpc>
                        <a:spcAft>
                          <a:spcPts val="800"/>
                        </a:spcAft>
                        <a:buNone/>
                      </a:pPr>
                      <a:r>
                        <a:rPr lang="en-US" sz="1200" kern="100">
                          <a:effectLst/>
                        </a:rPr>
                        <a:t>345</a:t>
                      </a:r>
                      <a:endParaRPr lang="en-US" sz="1100" kern="100">
                        <a:effectLst/>
                        <a:latin typeface="Aptos" panose="020B0004020202020204" pitchFamily="34" charset="0"/>
                        <a:ea typeface="Aptos" panose="020B0004020202020204" pitchFamily="34" charset="0"/>
                        <a:cs typeface="Arial" panose="020B0604020202020204" pitchFamily="34" charset="0"/>
                      </a:endParaRPr>
                    </a:p>
                  </a:txBody>
                  <a:tcPr marL="68580" marR="68580" marT="0" marB="0"/>
                </a:tc>
                <a:tc>
                  <a:txBody>
                    <a:bodyPr/>
                    <a:lstStyle/>
                    <a:p>
                      <a:pPr marL="0" marR="0" algn="l" rtl="1">
                        <a:lnSpc>
                          <a:spcPct val="107000"/>
                        </a:lnSpc>
                        <a:spcAft>
                          <a:spcPts val="800"/>
                        </a:spcAft>
                        <a:buNone/>
                      </a:pPr>
                      <a:r>
                        <a:rPr lang="en-US" sz="1200" kern="100">
                          <a:effectLst/>
                        </a:rPr>
                        <a:t>78.4%</a:t>
                      </a:r>
                      <a:endParaRPr lang="en-US" sz="1100" kern="100">
                        <a:effectLst/>
                        <a:latin typeface="Aptos" panose="020B0004020202020204" pitchFamily="34" charset="0"/>
                        <a:ea typeface="Aptos" panose="020B0004020202020204" pitchFamily="34" charset="0"/>
                        <a:cs typeface="Arial" panose="020B0604020202020204" pitchFamily="34" charset="0"/>
                      </a:endParaRPr>
                    </a:p>
                  </a:txBody>
                  <a:tcPr marL="68580" marR="68580" marT="0" marB="0"/>
                </a:tc>
                <a:tc>
                  <a:txBody>
                    <a:bodyPr/>
                    <a:lstStyle/>
                    <a:p>
                      <a:pPr marL="0" marR="0" algn="l" rtl="1">
                        <a:lnSpc>
                          <a:spcPct val="107000"/>
                        </a:lnSpc>
                        <a:spcAft>
                          <a:spcPts val="800"/>
                        </a:spcAft>
                        <a:buNone/>
                      </a:pPr>
                      <a:r>
                        <a:rPr lang="en-US" sz="1200" kern="100">
                          <a:effectLst/>
                        </a:rPr>
                        <a:t>21.6%</a:t>
                      </a:r>
                      <a:endParaRPr lang="en-US" sz="1100" kern="100">
                        <a:effectLst/>
                        <a:latin typeface="Aptos" panose="020B0004020202020204" pitchFamily="34" charset="0"/>
                        <a:ea typeface="Aptos" panose="020B0004020202020204" pitchFamily="34" charset="0"/>
                        <a:cs typeface="Arial" panose="020B0604020202020204" pitchFamily="34" charset="0"/>
                      </a:endParaRPr>
                    </a:p>
                  </a:txBody>
                  <a:tcPr marL="68580" marR="68580" marT="0" marB="0"/>
                </a:tc>
                <a:extLst>
                  <a:ext uri="{0D108BD9-81ED-4DB2-BD59-A6C34878D82A}">
                    <a16:rowId xmlns:a16="http://schemas.microsoft.com/office/drawing/2014/main" val="3559015891"/>
                  </a:ext>
                </a:extLst>
              </a:tr>
              <a:tr h="306070">
                <a:tc>
                  <a:txBody>
                    <a:bodyPr/>
                    <a:lstStyle/>
                    <a:p>
                      <a:pPr marL="0" marR="0" algn="l" rtl="1">
                        <a:lnSpc>
                          <a:spcPct val="107000"/>
                        </a:lnSpc>
                        <a:spcAft>
                          <a:spcPts val="800"/>
                        </a:spcAft>
                        <a:buNone/>
                      </a:pPr>
                      <a:r>
                        <a:rPr lang="en-US" sz="1200" kern="100">
                          <a:effectLst/>
                        </a:rPr>
                        <a:t>October 2025</a:t>
                      </a:r>
                      <a:endParaRPr lang="en-US" sz="1100" kern="100">
                        <a:effectLst/>
                        <a:latin typeface="Aptos" panose="020B0004020202020204" pitchFamily="34" charset="0"/>
                        <a:ea typeface="Aptos" panose="020B0004020202020204" pitchFamily="34" charset="0"/>
                        <a:cs typeface="Arial" panose="020B0604020202020204" pitchFamily="34" charset="0"/>
                      </a:endParaRPr>
                    </a:p>
                  </a:txBody>
                  <a:tcPr marL="68580" marR="68580" marT="0" marB="0"/>
                </a:tc>
                <a:tc>
                  <a:txBody>
                    <a:bodyPr/>
                    <a:lstStyle/>
                    <a:p>
                      <a:pPr marL="0" marR="0" algn="l" rtl="1">
                        <a:lnSpc>
                          <a:spcPct val="107000"/>
                        </a:lnSpc>
                        <a:spcAft>
                          <a:spcPts val="800"/>
                        </a:spcAft>
                        <a:buNone/>
                      </a:pPr>
                      <a:r>
                        <a:rPr lang="en-US" sz="1200" kern="100">
                          <a:effectLst/>
                        </a:rPr>
                        <a:t>410</a:t>
                      </a:r>
                      <a:endParaRPr lang="en-US" sz="1100" kern="100">
                        <a:effectLst/>
                        <a:latin typeface="Aptos" panose="020B0004020202020204" pitchFamily="34" charset="0"/>
                        <a:ea typeface="Aptos" panose="020B0004020202020204" pitchFamily="34" charset="0"/>
                        <a:cs typeface="Arial" panose="020B0604020202020204" pitchFamily="34" charset="0"/>
                      </a:endParaRPr>
                    </a:p>
                  </a:txBody>
                  <a:tcPr marL="68580" marR="68580" marT="0" marB="0"/>
                </a:tc>
                <a:tc>
                  <a:txBody>
                    <a:bodyPr/>
                    <a:lstStyle/>
                    <a:p>
                      <a:pPr marL="0" marR="0" algn="l" rtl="1">
                        <a:lnSpc>
                          <a:spcPct val="107000"/>
                        </a:lnSpc>
                        <a:spcAft>
                          <a:spcPts val="800"/>
                        </a:spcAft>
                        <a:buNone/>
                      </a:pPr>
                      <a:r>
                        <a:rPr lang="en-US" sz="1200" kern="100">
                          <a:effectLst/>
                        </a:rPr>
                        <a:t>262</a:t>
                      </a:r>
                      <a:endParaRPr lang="en-US" sz="1100" kern="100">
                        <a:effectLst/>
                        <a:latin typeface="Aptos" panose="020B0004020202020204" pitchFamily="34" charset="0"/>
                        <a:ea typeface="Aptos" panose="020B0004020202020204" pitchFamily="34" charset="0"/>
                        <a:cs typeface="Arial" panose="020B0604020202020204" pitchFamily="34" charset="0"/>
                      </a:endParaRPr>
                    </a:p>
                  </a:txBody>
                  <a:tcPr marL="68580" marR="68580" marT="0" marB="0"/>
                </a:tc>
                <a:tc>
                  <a:txBody>
                    <a:bodyPr/>
                    <a:lstStyle/>
                    <a:p>
                      <a:pPr marL="0" marR="0" algn="l" rtl="1">
                        <a:lnSpc>
                          <a:spcPct val="107000"/>
                        </a:lnSpc>
                        <a:spcAft>
                          <a:spcPts val="800"/>
                        </a:spcAft>
                        <a:buNone/>
                      </a:pPr>
                      <a:r>
                        <a:rPr lang="en-US" sz="1200" kern="100">
                          <a:effectLst/>
                        </a:rPr>
                        <a:t>81.4%</a:t>
                      </a:r>
                      <a:endParaRPr lang="en-US" sz="1100" kern="100">
                        <a:effectLst/>
                        <a:latin typeface="Aptos" panose="020B0004020202020204" pitchFamily="34" charset="0"/>
                        <a:ea typeface="Aptos" panose="020B0004020202020204" pitchFamily="34" charset="0"/>
                        <a:cs typeface="Arial" panose="020B0604020202020204" pitchFamily="34" charset="0"/>
                      </a:endParaRPr>
                    </a:p>
                  </a:txBody>
                  <a:tcPr marL="68580" marR="68580" marT="0" marB="0"/>
                </a:tc>
                <a:tc>
                  <a:txBody>
                    <a:bodyPr/>
                    <a:lstStyle/>
                    <a:p>
                      <a:pPr marL="0" marR="0" algn="l" rtl="1">
                        <a:lnSpc>
                          <a:spcPct val="107000"/>
                        </a:lnSpc>
                        <a:spcAft>
                          <a:spcPts val="800"/>
                        </a:spcAft>
                        <a:buNone/>
                      </a:pPr>
                      <a:r>
                        <a:rPr lang="en-US" sz="1200" kern="100">
                          <a:effectLst/>
                        </a:rPr>
                        <a:t>18.6%</a:t>
                      </a:r>
                      <a:endParaRPr lang="en-US" sz="1100" kern="100">
                        <a:effectLst/>
                        <a:latin typeface="Aptos" panose="020B0004020202020204" pitchFamily="34" charset="0"/>
                        <a:ea typeface="Aptos" panose="020B0004020202020204" pitchFamily="34" charset="0"/>
                        <a:cs typeface="Arial" panose="020B0604020202020204" pitchFamily="34" charset="0"/>
                      </a:endParaRPr>
                    </a:p>
                  </a:txBody>
                  <a:tcPr marL="68580" marR="68580" marT="0" marB="0"/>
                </a:tc>
                <a:extLst>
                  <a:ext uri="{0D108BD9-81ED-4DB2-BD59-A6C34878D82A}">
                    <a16:rowId xmlns:a16="http://schemas.microsoft.com/office/drawing/2014/main" val="3026727240"/>
                  </a:ext>
                </a:extLst>
              </a:tr>
              <a:tr h="306070">
                <a:tc>
                  <a:txBody>
                    <a:bodyPr/>
                    <a:lstStyle/>
                    <a:p>
                      <a:pPr marL="0" marR="0" algn="l" rtl="1">
                        <a:lnSpc>
                          <a:spcPct val="107000"/>
                        </a:lnSpc>
                        <a:spcAft>
                          <a:spcPts val="800"/>
                        </a:spcAft>
                        <a:buNone/>
                      </a:pPr>
                      <a:r>
                        <a:rPr lang="en-US" sz="1200" kern="100">
                          <a:effectLst/>
                        </a:rPr>
                        <a:t>November 2025</a:t>
                      </a:r>
                      <a:endParaRPr lang="en-US" sz="1100" kern="100">
                        <a:effectLst/>
                        <a:latin typeface="Aptos" panose="020B0004020202020204" pitchFamily="34" charset="0"/>
                        <a:ea typeface="Aptos" panose="020B0004020202020204" pitchFamily="34" charset="0"/>
                        <a:cs typeface="Arial" panose="020B0604020202020204" pitchFamily="34" charset="0"/>
                      </a:endParaRPr>
                    </a:p>
                  </a:txBody>
                  <a:tcPr marL="68580" marR="68580" marT="0" marB="0"/>
                </a:tc>
                <a:tc>
                  <a:txBody>
                    <a:bodyPr/>
                    <a:lstStyle/>
                    <a:p>
                      <a:pPr marL="0" marR="0" algn="l" rtl="1">
                        <a:lnSpc>
                          <a:spcPct val="107000"/>
                        </a:lnSpc>
                        <a:spcAft>
                          <a:spcPts val="800"/>
                        </a:spcAft>
                        <a:buNone/>
                      </a:pPr>
                      <a:r>
                        <a:rPr lang="en-US" sz="1200" kern="100">
                          <a:effectLst/>
                        </a:rPr>
                        <a:t>290</a:t>
                      </a:r>
                      <a:endParaRPr lang="en-US" sz="1100" kern="100">
                        <a:effectLst/>
                        <a:latin typeface="Aptos" panose="020B0004020202020204" pitchFamily="34" charset="0"/>
                        <a:ea typeface="Aptos" panose="020B0004020202020204" pitchFamily="34" charset="0"/>
                        <a:cs typeface="Arial" panose="020B0604020202020204" pitchFamily="34" charset="0"/>
                      </a:endParaRPr>
                    </a:p>
                  </a:txBody>
                  <a:tcPr marL="68580" marR="68580" marT="0" marB="0"/>
                </a:tc>
                <a:tc>
                  <a:txBody>
                    <a:bodyPr/>
                    <a:lstStyle/>
                    <a:p>
                      <a:pPr marL="0" marR="0" algn="l" rtl="1">
                        <a:lnSpc>
                          <a:spcPct val="107000"/>
                        </a:lnSpc>
                        <a:spcAft>
                          <a:spcPts val="800"/>
                        </a:spcAft>
                        <a:buNone/>
                      </a:pPr>
                      <a:r>
                        <a:rPr lang="en-US" sz="1200" kern="100">
                          <a:effectLst/>
                        </a:rPr>
                        <a:t>185</a:t>
                      </a:r>
                      <a:endParaRPr lang="en-US" sz="1100" kern="100">
                        <a:effectLst/>
                        <a:latin typeface="Aptos" panose="020B0004020202020204" pitchFamily="34" charset="0"/>
                        <a:ea typeface="Aptos" panose="020B0004020202020204" pitchFamily="34" charset="0"/>
                        <a:cs typeface="Arial" panose="020B0604020202020204" pitchFamily="34" charset="0"/>
                      </a:endParaRPr>
                    </a:p>
                  </a:txBody>
                  <a:tcPr marL="68580" marR="68580" marT="0" marB="0"/>
                </a:tc>
                <a:tc>
                  <a:txBody>
                    <a:bodyPr/>
                    <a:lstStyle/>
                    <a:p>
                      <a:pPr marL="0" marR="0" algn="l" rtl="1">
                        <a:lnSpc>
                          <a:spcPct val="107000"/>
                        </a:lnSpc>
                        <a:spcAft>
                          <a:spcPts val="800"/>
                        </a:spcAft>
                        <a:buNone/>
                      </a:pPr>
                      <a:r>
                        <a:rPr lang="en-US" sz="1200" kern="100">
                          <a:effectLst/>
                        </a:rPr>
                        <a:t>87.7%</a:t>
                      </a:r>
                      <a:endParaRPr lang="en-US" sz="1100" kern="100">
                        <a:effectLst/>
                        <a:latin typeface="Aptos" panose="020B0004020202020204" pitchFamily="34" charset="0"/>
                        <a:ea typeface="Aptos" panose="020B0004020202020204" pitchFamily="34" charset="0"/>
                        <a:cs typeface="Arial" panose="020B0604020202020204" pitchFamily="34" charset="0"/>
                      </a:endParaRPr>
                    </a:p>
                  </a:txBody>
                  <a:tcPr marL="68580" marR="68580" marT="0" marB="0"/>
                </a:tc>
                <a:tc>
                  <a:txBody>
                    <a:bodyPr/>
                    <a:lstStyle/>
                    <a:p>
                      <a:pPr marL="0" marR="0" algn="l" rtl="1">
                        <a:lnSpc>
                          <a:spcPct val="107000"/>
                        </a:lnSpc>
                        <a:spcAft>
                          <a:spcPts val="800"/>
                        </a:spcAft>
                        <a:buNone/>
                      </a:pPr>
                      <a:r>
                        <a:rPr lang="en-US" sz="1200" kern="100">
                          <a:effectLst/>
                        </a:rPr>
                        <a:t>12.3%</a:t>
                      </a:r>
                      <a:endParaRPr lang="en-US" sz="1100" kern="100">
                        <a:effectLst/>
                        <a:latin typeface="Aptos" panose="020B0004020202020204" pitchFamily="34" charset="0"/>
                        <a:ea typeface="Aptos" panose="020B0004020202020204" pitchFamily="34" charset="0"/>
                        <a:cs typeface="Arial" panose="020B0604020202020204" pitchFamily="34" charset="0"/>
                      </a:endParaRPr>
                    </a:p>
                  </a:txBody>
                  <a:tcPr marL="68580" marR="68580" marT="0" marB="0"/>
                </a:tc>
                <a:extLst>
                  <a:ext uri="{0D108BD9-81ED-4DB2-BD59-A6C34878D82A}">
                    <a16:rowId xmlns:a16="http://schemas.microsoft.com/office/drawing/2014/main" val="1128756125"/>
                  </a:ext>
                </a:extLst>
              </a:tr>
              <a:tr h="306070">
                <a:tc>
                  <a:txBody>
                    <a:bodyPr/>
                    <a:lstStyle/>
                    <a:p>
                      <a:pPr marL="0" marR="0" algn="l" rtl="1">
                        <a:lnSpc>
                          <a:spcPct val="107000"/>
                        </a:lnSpc>
                        <a:spcAft>
                          <a:spcPts val="800"/>
                        </a:spcAft>
                        <a:buNone/>
                      </a:pPr>
                      <a:r>
                        <a:rPr lang="en-US" sz="1200" kern="100">
                          <a:effectLst/>
                        </a:rPr>
                        <a:t>December 2025</a:t>
                      </a:r>
                      <a:endParaRPr lang="en-US" sz="1100" kern="100">
                        <a:effectLst/>
                        <a:latin typeface="Aptos" panose="020B0004020202020204" pitchFamily="34" charset="0"/>
                        <a:ea typeface="Aptos" panose="020B0004020202020204" pitchFamily="34" charset="0"/>
                        <a:cs typeface="Arial" panose="020B0604020202020204" pitchFamily="34" charset="0"/>
                      </a:endParaRPr>
                    </a:p>
                  </a:txBody>
                  <a:tcPr marL="68580" marR="68580" marT="0" marB="0"/>
                </a:tc>
                <a:tc>
                  <a:txBody>
                    <a:bodyPr/>
                    <a:lstStyle/>
                    <a:p>
                      <a:pPr marL="0" marR="0" algn="l" rtl="1">
                        <a:lnSpc>
                          <a:spcPct val="107000"/>
                        </a:lnSpc>
                        <a:spcAft>
                          <a:spcPts val="800"/>
                        </a:spcAft>
                        <a:buNone/>
                      </a:pPr>
                      <a:r>
                        <a:rPr lang="en-US" sz="1200" kern="100">
                          <a:effectLst/>
                        </a:rPr>
                        <a:t>185</a:t>
                      </a:r>
                      <a:endParaRPr lang="en-US" sz="1100" kern="100">
                        <a:effectLst/>
                        <a:latin typeface="Aptos" panose="020B0004020202020204" pitchFamily="34" charset="0"/>
                        <a:ea typeface="Aptos" panose="020B0004020202020204" pitchFamily="34" charset="0"/>
                        <a:cs typeface="Arial" panose="020B0604020202020204" pitchFamily="34" charset="0"/>
                      </a:endParaRPr>
                    </a:p>
                  </a:txBody>
                  <a:tcPr marL="68580" marR="68580" marT="0" marB="0"/>
                </a:tc>
                <a:tc>
                  <a:txBody>
                    <a:bodyPr/>
                    <a:lstStyle/>
                    <a:p>
                      <a:pPr marL="0" marR="0" algn="l" rtl="1">
                        <a:lnSpc>
                          <a:spcPct val="107000"/>
                        </a:lnSpc>
                        <a:spcAft>
                          <a:spcPts val="800"/>
                        </a:spcAft>
                        <a:buNone/>
                      </a:pPr>
                      <a:r>
                        <a:rPr lang="en-US" sz="1200" kern="100">
                          <a:effectLst/>
                        </a:rPr>
                        <a:t>118</a:t>
                      </a:r>
                      <a:endParaRPr lang="en-US" sz="1100" kern="100">
                        <a:effectLst/>
                        <a:latin typeface="Aptos" panose="020B0004020202020204" pitchFamily="34" charset="0"/>
                        <a:ea typeface="Aptos" panose="020B0004020202020204" pitchFamily="34" charset="0"/>
                        <a:cs typeface="Arial" panose="020B0604020202020204" pitchFamily="34" charset="0"/>
                      </a:endParaRPr>
                    </a:p>
                  </a:txBody>
                  <a:tcPr marL="68580" marR="68580" marT="0" marB="0"/>
                </a:tc>
                <a:tc>
                  <a:txBody>
                    <a:bodyPr/>
                    <a:lstStyle/>
                    <a:p>
                      <a:pPr marL="0" marR="0" algn="l" rtl="1">
                        <a:lnSpc>
                          <a:spcPct val="107000"/>
                        </a:lnSpc>
                        <a:spcAft>
                          <a:spcPts val="800"/>
                        </a:spcAft>
                        <a:buNone/>
                      </a:pPr>
                      <a:r>
                        <a:rPr lang="en-US" sz="1200" kern="100">
                          <a:effectLst/>
                        </a:rPr>
                        <a:t>93.7%</a:t>
                      </a:r>
                      <a:endParaRPr lang="en-US" sz="1100" kern="100">
                        <a:effectLst/>
                        <a:latin typeface="Aptos" panose="020B0004020202020204" pitchFamily="34" charset="0"/>
                        <a:ea typeface="Aptos" panose="020B0004020202020204" pitchFamily="34" charset="0"/>
                        <a:cs typeface="Arial" panose="020B0604020202020204" pitchFamily="34" charset="0"/>
                      </a:endParaRPr>
                    </a:p>
                  </a:txBody>
                  <a:tcPr marL="68580" marR="68580" marT="0" marB="0"/>
                </a:tc>
                <a:tc>
                  <a:txBody>
                    <a:bodyPr/>
                    <a:lstStyle/>
                    <a:p>
                      <a:pPr marL="0" marR="0" algn="l" rtl="1">
                        <a:lnSpc>
                          <a:spcPct val="107000"/>
                        </a:lnSpc>
                        <a:spcAft>
                          <a:spcPts val="800"/>
                        </a:spcAft>
                        <a:buNone/>
                      </a:pPr>
                      <a:r>
                        <a:rPr lang="en-US" sz="1200" kern="100">
                          <a:effectLst/>
                        </a:rPr>
                        <a:t>6.3%</a:t>
                      </a:r>
                      <a:endParaRPr lang="en-US" sz="1100" kern="100">
                        <a:effectLst/>
                        <a:latin typeface="Aptos" panose="020B0004020202020204" pitchFamily="34" charset="0"/>
                        <a:ea typeface="Aptos" panose="020B0004020202020204" pitchFamily="34" charset="0"/>
                        <a:cs typeface="Arial" panose="020B0604020202020204" pitchFamily="34" charset="0"/>
                      </a:endParaRPr>
                    </a:p>
                  </a:txBody>
                  <a:tcPr marL="68580" marR="68580" marT="0" marB="0"/>
                </a:tc>
                <a:extLst>
                  <a:ext uri="{0D108BD9-81ED-4DB2-BD59-A6C34878D82A}">
                    <a16:rowId xmlns:a16="http://schemas.microsoft.com/office/drawing/2014/main" val="3733247426"/>
                  </a:ext>
                </a:extLst>
              </a:tr>
              <a:tr h="311785">
                <a:tc>
                  <a:txBody>
                    <a:bodyPr/>
                    <a:lstStyle/>
                    <a:p>
                      <a:pPr marL="0" marR="0" algn="l" rtl="1">
                        <a:lnSpc>
                          <a:spcPct val="107000"/>
                        </a:lnSpc>
                        <a:spcAft>
                          <a:spcPts val="800"/>
                        </a:spcAft>
                        <a:buNone/>
                      </a:pPr>
                      <a:r>
                        <a:rPr lang="en-US" sz="1200" kern="100">
                          <a:effectLst/>
                        </a:rPr>
                        <a:t>January 2026</a:t>
                      </a:r>
                      <a:endParaRPr lang="en-US" sz="1100" kern="100">
                        <a:effectLst/>
                        <a:latin typeface="Aptos" panose="020B0004020202020204" pitchFamily="34" charset="0"/>
                        <a:ea typeface="Aptos" panose="020B0004020202020204" pitchFamily="34" charset="0"/>
                        <a:cs typeface="Arial" panose="020B0604020202020204" pitchFamily="34" charset="0"/>
                      </a:endParaRPr>
                    </a:p>
                  </a:txBody>
                  <a:tcPr marL="68580" marR="68580" marT="0" marB="0"/>
                </a:tc>
                <a:tc>
                  <a:txBody>
                    <a:bodyPr/>
                    <a:lstStyle/>
                    <a:p>
                      <a:pPr marL="0" marR="0" algn="l" rtl="1">
                        <a:lnSpc>
                          <a:spcPct val="107000"/>
                        </a:lnSpc>
                        <a:spcAft>
                          <a:spcPts val="800"/>
                        </a:spcAft>
                        <a:buNone/>
                      </a:pPr>
                      <a:r>
                        <a:rPr lang="en-US" sz="1200" kern="100">
                          <a:effectLst/>
                        </a:rPr>
                        <a:t>160</a:t>
                      </a:r>
                      <a:endParaRPr lang="en-US" sz="1100" kern="100">
                        <a:effectLst/>
                        <a:latin typeface="Aptos" panose="020B0004020202020204" pitchFamily="34" charset="0"/>
                        <a:ea typeface="Aptos" panose="020B0004020202020204" pitchFamily="34" charset="0"/>
                        <a:cs typeface="Arial" panose="020B0604020202020204" pitchFamily="34" charset="0"/>
                      </a:endParaRPr>
                    </a:p>
                  </a:txBody>
                  <a:tcPr marL="68580" marR="68580" marT="0" marB="0"/>
                </a:tc>
                <a:tc>
                  <a:txBody>
                    <a:bodyPr/>
                    <a:lstStyle/>
                    <a:p>
                      <a:pPr marL="0" marR="0" algn="l" rtl="1">
                        <a:lnSpc>
                          <a:spcPct val="107000"/>
                        </a:lnSpc>
                        <a:spcAft>
                          <a:spcPts val="800"/>
                        </a:spcAft>
                        <a:buNone/>
                      </a:pPr>
                      <a:r>
                        <a:rPr lang="en-US" sz="1200" kern="100">
                          <a:effectLst/>
                        </a:rPr>
                        <a:t>102</a:t>
                      </a:r>
                      <a:endParaRPr lang="en-US" sz="1100" kern="100">
                        <a:effectLst/>
                        <a:latin typeface="Aptos" panose="020B0004020202020204" pitchFamily="34" charset="0"/>
                        <a:ea typeface="Aptos" panose="020B0004020202020204" pitchFamily="34" charset="0"/>
                        <a:cs typeface="Arial" panose="020B0604020202020204" pitchFamily="34" charset="0"/>
                      </a:endParaRPr>
                    </a:p>
                  </a:txBody>
                  <a:tcPr marL="68580" marR="68580" marT="0" marB="0"/>
                </a:tc>
                <a:tc>
                  <a:txBody>
                    <a:bodyPr/>
                    <a:lstStyle/>
                    <a:p>
                      <a:pPr marL="0" marR="0" algn="l" rtl="1">
                        <a:lnSpc>
                          <a:spcPct val="107000"/>
                        </a:lnSpc>
                        <a:spcAft>
                          <a:spcPts val="800"/>
                        </a:spcAft>
                        <a:buNone/>
                      </a:pPr>
                      <a:r>
                        <a:rPr lang="en-US" sz="1200" kern="100">
                          <a:effectLst/>
                        </a:rPr>
                        <a:t>95.2%</a:t>
                      </a:r>
                      <a:endParaRPr lang="en-US" sz="1100" kern="100">
                        <a:effectLst/>
                        <a:latin typeface="Aptos" panose="020B0004020202020204" pitchFamily="34" charset="0"/>
                        <a:ea typeface="Aptos" panose="020B0004020202020204" pitchFamily="34" charset="0"/>
                        <a:cs typeface="Arial" panose="020B0604020202020204" pitchFamily="34" charset="0"/>
                      </a:endParaRPr>
                    </a:p>
                  </a:txBody>
                  <a:tcPr marL="68580" marR="68580" marT="0" marB="0"/>
                </a:tc>
                <a:tc>
                  <a:txBody>
                    <a:bodyPr/>
                    <a:lstStyle/>
                    <a:p>
                      <a:pPr marL="0" marR="0" algn="l" rtl="1">
                        <a:lnSpc>
                          <a:spcPct val="107000"/>
                        </a:lnSpc>
                        <a:spcAft>
                          <a:spcPts val="800"/>
                        </a:spcAft>
                        <a:buNone/>
                      </a:pPr>
                      <a:r>
                        <a:rPr lang="en-US" sz="1200" kern="100" dirty="0">
                          <a:effectLst/>
                        </a:rPr>
                        <a:t>4.8%</a:t>
                      </a:r>
                      <a:endParaRPr lang="en-US" sz="1100" kern="100" dirty="0">
                        <a:effectLst/>
                        <a:latin typeface="Aptos" panose="020B0004020202020204" pitchFamily="34" charset="0"/>
                        <a:ea typeface="Aptos" panose="020B0004020202020204" pitchFamily="34" charset="0"/>
                        <a:cs typeface="Arial" panose="020B0604020202020204" pitchFamily="34" charset="0"/>
                      </a:endParaRPr>
                    </a:p>
                  </a:txBody>
                  <a:tcPr marL="68580" marR="68580" marT="0" marB="0"/>
                </a:tc>
                <a:extLst>
                  <a:ext uri="{0D108BD9-81ED-4DB2-BD59-A6C34878D82A}">
                    <a16:rowId xmlns:a16="http://schemas.microsoft.com/office/drawing/2014/main" val="1044862712"/>
                  </a:ext>
                </a:extLst>
              </a:tr>
            </a:tbl>
          </a:graphicData>
        </a:graphic>
      </p:graphicFrame>
      <p:sp>
        <p:nvSpPr>
          <p:cNvPr id="6" name="مربع نص 5">
            <a:extLst>
              <a:ext uri="{FF2B5EF4-FFF2-40B4-BE49-F238E27FC236}">
                <a16:creationId xmlns:a16="http://schemas.microsoft.com/office/drawing/2014/main" id="{F0D9EC37-466A-2B1D-11B9-67FCAD251A85}"/>
              </a:ext>
            </a:extLst>
          </p:cNvPr>
          <p:cNvSpPr txBox="1"/>
          <p:nvPr/>
        </p:nvSpPr>
        <p:spPr>
          <a:xfrm>
            <a:off x="804901" y="2693843"/>
            <a:ext cx="7241315" cy="2262927"/>
          </a:xfrm>
          <a:prstGeom prst="rect">
            <a:avLst/>
          </a:prstGeom>
          <a:noFill/>
        </p:spPr>
        <p:txBody>
          <a:bodyPr wrap="square">
            <a:spAutoFit/>
          </a:bodyPr>
          <a:lstStyle/>
          <a:p>
            <a:pPr marL="0" marR="0" algn="ctr" rtl="1">
              <a:lnSpc>
                <a:spcPct val="107000"/>
              </a:lnSpc>
              <a:spcAft>
                <a:spcPts val="800"/>
              </a:spcAft>
              <a:buNone/>
            </a:pPr>
            <a:r>
              <a:rPr lang="en-US" sz="1200" b="1" kern="100" dirty="0">
                <a:solidFill>
                  <a:srgbClr val="C00000"/>
                </a:solidFill>
                <a:effectLst/>
                <a:latin typeface="Times New Roman" panose="02020603050405020304" pitchFamily="18" charset="0"/>
                <a:ea typeface="Aptos" panose="020B0004020202020204" pitchFamily="34" charset="0"/>
                <a:cs typeface="Arial" panose="020B0604020202020204" pitchFamily="34" charset="0"/>
              </a:rPr>
              <a:t>Table (3): Average Conductivity, Salinity in Salt Spray, and Light Obstruction</a:t>
            </a:r>
            <a:endParaRPr lang="en-US" sz="1200" kern="100" dirty="0">
              <a:effectLst/>
              <a:latin typeface="Aptos" panose="020B0004020202020204" pitchFamily="34" charset="0"/>
              <a:ea typeface="Aptos" panose="020B0004020202020204" pitchFamily="34" charset="0"/>
              <a:cs typeface="Arial" panose="020B0604020202020204" pitchFamily="34" charset="0"/>
            </a:endParaRPr>
          </a:p>
          <a:p>
            <a:pPr marL="274320" marR="0" algn="l" rtl="1">
              <a:lnSpc>
                <a:spcPct val="107000"/>
              </a:lnSpc>
              <a:spcBef>
                <a:spcPts val="1200"/>
              </a:spcBef>
              <a:spcAft>
                <a:spcPts val="800"/>
              </a:spcAft>
              <a:buNone/>
            </a:pPr>
            <a:r>
              <a:rPr lang="en-US" sz="1200" b="1" kern="100" dirty="0">
                <a:effectLst/>
                <a:latin typeface="Times New Roman" panose="02020603050405020304" pitchFamily="18" charset="0"/>
                <a:ea typeface="Aptos" panose="020B0004020202020204" pitchFamily="34" charset="0"/>
                <a:cs typeface="Arial" panose="020B0604020202020204" pitchFamily="34" charset="0"/>
              </a:rPr>
              <a:t>Scientific Analysis of Table (2):</a:t>
            </a:r>
            <a:r>
              <a:rPr lang="en-US" sz="1200" kern="100" dirty="0">
                <a:effectLst/>
                <a:latin typeface="Times New Roman" panose="02020603050405020304" pitchFamily="18" charset="0"/>
                <a:ea typeface="Aptos" panose="020B0004020202020204" pitchFamily="34" charset="0"/>
                <a:cs typeface="Arial" panose="020B0604020202020204" pitchFamily="34" charset="0"/>
              </a:rPr>
              <a:t> This table reveals a direct physical impact; electrical conductivity reached its peak (</a:t>
            </a:r>
            <a:r>
              <a:rPr lang="en-US" sz="1200" b="1" kern="100" dirty="0">
                <a:effectLst/>
                <a:latin typeface="Times New Roman" panose="02020603050405020304" pitchFamily="18" charset="0"/>
                <a:ea typeface="Aptos" panose="020B0004020202020204" pitchFamily="34" charset="0"/>
                <a:cs typeface="Arial" panose="020B0604020202020204" pitchFamily="34" charset="0"/>
              </a:rPr>
              <a:t>540 µS/cm</a:t>
            </a:r>
            <a:r>
              <a:rPr lang="en-US" sz="1200" kern="100" dirty="0">
                <a:effectLst/>
                <a:latin typeface="Times New Roman" panose="02020603050405020304" pitchFamily="18" charset="0"/>
                <a:ea typeface="Aptos" panose="020B0004020202020204" pitchFamily="34" charset="0"/>
                <a:cs typeface="Arial" panose="020B0604020202020204" pitchFamily="34" charset="0"/>
              </a:rPr>
              <a:t>) in</a:t>
            </a:r>
            <a:endParaRPr lang="en-US" sz="1200" kern="100" dirty="0">
              <a:effectLst/>
              <a:latin typeface="Aptos" panose="020B0004020202020204" pitchFamily="34" charset="0"/>
              <a:ea typeface="Aptos" panose="020B0004020202020204" pitchFamily="34" charset="0"/>
              <a:cs typeface="Arial" panose="020B0604020202020204" pitchFamily="34" charset="0"/>
            </a:endParaRPr>
          </a:p>
          <a:p>
            <a:pPr marL="274320" marR="0" algn="l" rtl="1">
              <a:lnSpc>
                <a:spcPct val="107000"/>
              </a:lnSpc>
              <a:spcBef>
                <a:spcPts val="1200"/>
              </a:spcBef>
              <a:spcAft>
                <a:spcPts val="800"/>
              </a:spcAft>
              <a:buNone/>
            </a:pPr>
            <a:r>
              <a:rPr lang="en-US" sz="1200" kern="100" dirty="0">
                <a:effectLst/>
                <a:latin typeface="Times New Roman" panose="02020603050405020304" pitchFamily="18" charset="0"/>
                <a:ea typeface="Aptos" panose="020B0004020202020204" pitchFamily="34" charset="0"/>
                <a:cs typeface="Arial" panose="020B0604020202020204" pitchFamily="34" charset="0"/>
              </a:rPr>
              <a:t>September, resulting in the obstruction of </a:t>
            </a:r>
            <a:r>
              <a:rPr lang="en-US" sz="1200" b="1" kern="100" dirty="0">
                <a:effectLst/>
                <a:latin typeface="Times New Roman" panose="02020603050405020304" pitchFamily="18" charset="0"/>
                <a:ea typeface="Aptos" panose="020B0004020202020204" pitchFamily="34" charset="0"/>
                <a:cs typeface="Arial" panose="020B0604020202020204" pitchFamily="34" charset="0"/>
              </a:rPr>
              <a:t>21.6%</a:t>
            </a:r>
            <a:r>
              <a:rPr lang="en-US" sz="1200" kern="100" dirty="0">
                <a:effectLst/>
                <a:latin typeface="Times New Roman" panose="02020603050405020304" pitchFamily="18" charset="0"/>
                <a:ea typeface="Aptos" panose="020B0004020202020204" pitchFamily="34" charset="0"/>
                <a:cs typeface="Arial" panose="020B0604020202020204" pitchFamily="34" charset="0"/>
              </a:rPr>
              <a:t> of light. There is a strong negative linear correlation between atmospheric salinity and light transmittance; as salinity decreases (as observed in January), light transmittance increases, reaching </a:t>
            </a:r>
            <a:r>
              <a:rPr lang="en-US" sz="1200" b="1" kern="100" dirty="0">
                <a:effectLst/>
                <a:latin typeface="Times New Roman" panose="02020603050405020304" pitchFamily="18" charset="0"/>
                <a:ea typeface="Aptos" panose="020B0004020202020204" pitchFamily="34" charset="0"/>
                <a:cs typeface="Arial" panose="020B0604020202020204" pitchFamily="34" charset="0"/>
              </a:rPr>
              <a:t>95.2%</a:t>
            </a:r>
            <a:endParaRPr lang="en-US" sz="1200" kern="100" dirty="0">
              <a:effectLst/>
              <a:latin typeface="Aptos" panose="020B0004020202020204" pitchFamily="34" charset="0"/>
              <a:ea typeface="Aptos" panose="020B0004020202020204" pitchFamily="34" charset="0"/>
              <a:cs typeface="Arial" panose="020B0604020202020204" pitchFamily="34" charset="0"/>
            </a:endParaRPr>
          </a:p>
          <a:p>
            <a:pPr>
              <a:buNone/>
            </a:pPr>
            <a:r>
              <a:rPr lang="en-US" sz="1200" dirty="0">
                <a:effectLst/>
                <a:latin typeface="Times New Roman" panose="02020603050405020304" pitchFamily="18" charset="0"/>
                <a:ea typeface="Aptos" panose="020B0004020202020204" pitchFamily="34" charset="0"/>
              </a:rPr>
              <a:t>Here is the professional English translation for the final sections of your research, ensuring the inclusion of the </a:t>
            </a:r>
            <a:r>
              <a:rPr lang="en-US" sz="1200" b="1" dirty="0">
                <a:effectLst/>
                <a:latin typeface="Times New Roman" panose="02020603050405020304" pitchFamily="18" charset="0"/>
                <a:ea typeface="Aptos" panose="020B0004020202020204" pitchFamily="34" charset="0"/>
              </a:rPr>
              <a:t>GLOBE team</a:t>
            </a:r>
            <a:r>
              <a:rPr lang="en-US" sz="1200" dirty="0">
                <a:effectLst/>
                <a:latin typeface="Times New Roman" panose="02020603050405020304" pitchFamily="18" charset="0"/>
                <a:ea typeface="Aptos" panose="020B0004020202020204" pitchFamily="34" charset="0"/>
              </a:rPr>
              <a:t> as requested and maintaining high academic standards.</a:t>
            </a:r>
            <a:endParaRPr lang="ar-SA" sz="1200" dirty="0"/>
          </a:p>
        </p:txBody>
      </p:sp>
    </p:spTree>
    <p:extLst>
      <p:ext uri="{BB962C8B-B14F-4D97-AF65-F5344CB8AC3E}">
        <p14:creationId xmlns:p14="http://schemas.microsoft.com/office/powerpoint/2010/main" val="46612037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564">
          <a:extLst>
            <a:ext uri="{FF2B5EF4-FFF2-40B4-BE49-F238E27FC236}">
              <a16:creationId xmlns:a16="http://schemas.microsoft.com/office/drawing/2014/main" id="{12916180-2E6C-C855-AE1D-75FD71405B3B}"/>
            </a:ext>
          </a:extLst>
        </p:cNvPr>
        <p:cNvGrpSpPr/>
        <p:nvPr/>
      </p:nvGrpSpPr>
      <p:grpSpPr>
        <a:xfrm>
          <a:off x="0" y="0"/>
          <a:ext cx="0" cy="0"/>
          <a:chOff x="0" y="0"/>
          <a:chExt cx="0" cy="0"/>
        </a:xfrm>
      </p:grpSpPr>
      <p:pic>
        <p:nvPicPr>
          <p:cNvPr id="52" name="Picture 2">
            <a:extLst>
              <a:ext uri="{FF2B5EF4-FFF2-40B4-BE49-F238E27FC236}">
                <a16:creationId xmlns:a16="http://schemas.microsoft.com/office/drawing/2014/main" id="{3C40FB65-9656-C893-3333-581B63CE8E43}"/>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264772" y="83975"/>
            <a:ext cx="4013585" cy="682791"/>
          </a:xfrm>
          <a:prstGeom prst="rect">
            <a:avLst/>
          </a:prstGeom>
          <a:noFill/>
          <a:ln>
            <a:noFill/>
          </a:ln>
          <a:effectLst>
            <a:softEdge rad="127000"/>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Rectangle 6">
            <a:extLst>
              <a:ext uri="{FF2B5EF4-FFF2-40B4-BE49-F238E27FC236}">
                <a16:creationId xmlns:a16="http://schemas.microsoft.com/office/drawing/2014/main" id="{EE43A403-DC0A-4B97-B27D-3305320A3584}"/>
              </a:ext>
            </a:extLst>
          </p:cNvPr>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ar-SA"/>
          </a:p>
        </p:txBody>
      </p:sp>
      <p:sp>
        <p:nvSpPr>
          <p:cNvPr id="8" name="Rectangle 8">
            <a:extLst>
              <a:ext uri="{FF2B5EF4-FFF2-40B4-BE49-F238E27FC236}">
                <a16:creationId xmlns:a16="http://schemas.microsoft.com/office/drawing/2014/main" id="{191119C0-B6DD-3BCD-C859-5C511897EB29}"/>
              </a:ext>
            </a:extLst>
          </p:cNvPr>
          <p:cNvSpPr>
            <a:spLocks noChangeArrowheads="1"/>
          </p:cNvSpPr>
          <p:nvPr/>
        </p:nvSpPr>
        <p:spPr bwMode="auto">
          <a:xfrm>
            <a:off x="-457200" y="4572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ar-SA"/>
          </a:p>
        </p:txBody>
      </p:sp>
      <p:sp>
        <p:nvSpPr>
          <p:cNvPr id="5" name="مربع نص 4">
            <a:extLst>
              <a:ext uri="{FF2B5EF4-FFF2-40B4-BE49-F238E27FC236}">
                <a16:creationId xmlns:a16="http://schemas.microsoft.com/office/drawing/2014/main" id="{B14D11C1-9F3A-E5EC-F381-9C18F3046B05}"/>
              </a:ext>
            </a:extLst>
          </p:cNvPr>
          <p:cNvSpPr txBox="1"/>
          <p:nvPr/>
        </p:nvSpPr>
        <p:spPr>
          <a:xfrm>
            <a:off x="299677" y="1093906"/>
            <a:ext cx="7630246" cy="3592394"/>
          </a:xfrm>
          <a:prstGeom prst="rect">
            <a:avLst/>
          </a:prstGeom>
          <a:noFill/>
        </p:spPr>
        <p:txBody>
          <a:bodyPr wrap="square">
            <a:spAutoFit/>
          </a:bodyPr>
          <a:lstStyle/>
          <a:p>
            <a:pPr marL="0" marR="0" algn="just" rtl="0">
              <a:lnSpc>
                <a:spcPct val="107000"/>
              </a:lnSpc>
              <a:spcBef>
                <a:spcPts val="1200"/>
              </a:spcBef>
              <a:spcAft>
                <a:spcPts val="800"/>
              </a:spcAft>
              <a:buNone/>
            </a:pPr>
            <a:r>
              <a:rPr lang="en-US" sz="1400" b="1" kern="100" dirty="0">
                <a:solidFill>
                  <a:srgbClr val="C00000"/>
                </a:solidFill>
                <a:effectLst/>
                <a:latin typeface="Times New Roman" panose="02020603050405020304" pitchFamily="18" charset="0"/>
                <a:ea typeface="Aptos" panose="020B0004020202020204" pitchFamily="34" charset="0"/>
                <a:cs typeface="Arial" panose="020B0604020202020204" pitchFamily="34" charset="0"/>
              </a:rPr>
              <a:t>Discussion of Results</a:t>
            </a:r>
            <a:endParaRPr lang="en-US" sz="1050" kern="100" dirty="0">
              <a:effectLst/>
              <a:latin typeface="Aptos" panose="020B0004020202020204" pitchFamily="34" charset="0"/>
              <a:ea typeface="Aptos" panose="020B0004020202020204" pitchFamily="34" charset="0"/>
              <a:cs typeface="Arial" panose="020B0604020202020204" pitchFamily="34" charset="0"/>
            </a:endParaRPr>
          </a:p>
          <a:p>
            <a:pPr marL="0" marR="0" algn="l" rtl="0">
              <a:lnSpc>
                <a:spcPct val="107000"/>
              </a:lnSpc>
              <a:spcBef>
                <a:spcPts val="1200"/>
              </a:spcBef>
              <a:spcAft>
                <a:spcPts val="800"/>
              </a:spcAft>
              <a:buNone/>
            </a:pPr>
            <a:r>
              <a:rPr lang="en-US" sz="1400" kern="100" dirty="0">
                <a:effectLst/>
                <a:latin typeface="Times New Roman" panose="02020603050405020304" pitchFamily="18" charset="0"/>
                <a:ea typeface="Aptos" panose="020B0004020202020204" pitchFamily="34" charset="0"/>
                <a:cs typeface="Arial" panose="020B0604020202020204" pitchFamily="34" charset="0"/>
              </a:rPr>
              <a:t>The results at Al-</a:t>
            </a:r>
            <a:r>
              <a:rPr lang="en-US" sz="1400" kern="100" dirty="0" err="1">
                <a:effectLst/>
                <a:latin typeface="Times New Roman" panose="02020603050405020304" pitchFamily="18" charset="0"/>
                <a:ea typeface="Aptos" panose="020B0004020202020204" pitchFamily="34" charset="0"/>
                <a:cs typeface="Arial" panose="020B0604020202020204" pitchFamily="34" charset="0"/>
              </a:rPr>
              <a:t>Naqaa</a:t>
            </a:r>
            <a:r>
              <a:rPr lang="en-US" sz="1400" kern="100" dirty="0">
                <a:effectLst/>
                <a:latin typeface="Times New Roman" panose="02020603050405020304" pitchFamily="18" charset="0"/>
                <a:ea typeface="Aptos" panose="020B0004020202020204" pitchFamily="34" charset="0"/>
                <a:cs typeface="Arial" panose="020B0604020202020204" pitchFamily="34" charset="0"/>
              </a:rPr>
              <a:t> School Observatory showed a strong positive correlation between climatic variables and the density of deposited salt spray, confirming the research hypotheses. September recorded the highest saline footprint due to the synchronization of high humidity and heat, which physically explains the process of "concentrated evaporation" of salts. These findings align with the study by </a:t>
            </a:r>
            <a:r>
              <a:rPr lang="en-US" sz="1400" b="1" kern="100" dirty="0">
                <a:effectLst/>
                <a:latin typeface="Times New Roman" panose="02020603050405020304" pitchFamily="18" charset="0"/>
                <a:ea typeface="Aptos" panose="020B0004020202020204" pitchFamily="34" charset="0"/>
                <a:cs typeface="Arial" panose="020B0604020202020204" pitchFamily="34" charset="0"/>
              </a:rPr>
              <a:t>Al-</a:t>
            </a:r>
            <a:r>
              <a:rPr lang="en-US" sz="1400" b="1" kern="100" dirty="0" err="1">
                <a:effectLst/>
                <a:latin typeface="Times New Roman" panose="02020603050405020304" pitchFamily="18" charset="0"/>
                <a:ea typeface="Aptos" panose="020B0004020202020204" pitchFamily="34" charset="0"/>
                <a:cs typeface="Arial" panose="020B0604020202020204" pitchFamily="34" charset="0"/>
              </a:rPr>
              <a:t>Dhamen</a:t>
            </a:r>
            <a:r>
              <a:rPr lang="en-US" sz="1400" b="1" kern="100" dirty="0">
                <a:effectLst/>
                <a:latin typeface="Times New Roman" panose="02020603050405020304" pitchFamily="18" charset="0"/>
                <a:ea typeface="Aptos" panose="020B0004020202020204" pitchFamily="34" charset="0"/>
                <a:cs typeface="Arial" panose="020B0604020202020204" pitchFamily="34" charset="0"/>
              </a:rPr>
              <a:t> (2023)</a:t>
            </a:r>
            <a:r>
              <a:rPr lang="en-US" sz="1400" kern="100" dirty="0">
                <a:effectLst/>
                <a:latin typeface="Times New Roman" panose="02020603050405020304" pitchFamily="18" charset="0"/>
                <a:ea typeface="Aptos" panose="020B0004020202020204" pitchFamily="34" charset="0"/>
                <a:cs typeface="Arial" panose="020B0604020202020204" pitchFamily="34" charset="0"/>
              </a:rPr>
              <a:t> regarding the impact of climatic elements on increasing salinity concentrations. The results categorically answered the research questions, proving that seasonal variation is the primary driver of atmospheric purity and light transmittance efficiency.</a:t>
            </a:r>
            <a:endParaRPr lang="en-US" sz="1050" kern="100" dirty="0">
              <a:effectLst/>
              <a:latin typeface="Aptos" panose="020B0004020202020204" pitchFamily="34" charset="0"/>
              <a:ea typeface="Aptos" panose="020B0004020202020204" pitchFamily="34" charset="0"/>
              <a:cs typeface="Arial" panose="020B0604020202020204" pitchFamily="34" charset="0"/>
            </a:endParaRPr>
          </a:p>
          <a:p>
            <a:pPr marL="0" marR="0" algn="l" rtl="0">
              <a:lnSpc>
                <a:spcPct val="107000"/>
              </a:lnSpc>
              <a:spcBef>
                <a:spcPts val="1200"/>
              </a:spcBef>
              <a:spcAft>
                <a:spcPts val="800"/>
              </a:spcAft>
              <a:buNone/>
            </a:pPr>
            <a:r>
              <a:rPr lang="en-US" sz="1400" b="1" kern="100" dirty="0">
                <a:effectLst/>
                <a:latin typeface="Times New Roman" panose="02020603050405020304" pitchFamily="18" charset="0"/>
                <a:ea typeface="Aptos" panose="020B0004020202020204" pitchFamily="34" charset="0"/>
                <a:cs typeface="Arial" panose="020B0604020202020204" pitchFamily="34" charset="0"/>
              </a:rPr>
              <a:t>Potential Sources of Error:</a:t>
            </a:r>
            <a:r>
              <a:rPr lang="en-US" sz="1400" kern="100" dirty="0">
                <a:effectLst/>
                <a:latin typeface="Times New Roman" panose="02020603050405020304" pitchFamily="18" charset="0"/>
                <a:ea typeface="Aptos" panose="020B0004020202020204" pitchFamily="34" charset="0"/>
                <a:cs typeface="Arial" panose="020B0604020202020204" pitchFamily="34" charset="0"/>
              </a:rPr>
              <a:t> The interference of terrestrial dust with salt spray, and humidity fluctuations that may affect the drying speed of samples. When comparing the results with the study of </a:t>
            </a:r>
            <a:r>
              <a:rPr lang="en-US" sz="1400" b="1" kern="100" dirty="0">
                <a:effectLst/>
                <a:latin typeface="Times New Roman" panose="02020603050405020304" pitchFamily="18" charset="0"/>
                <a:ea typeface="Aptos" panose="020B0004020202020204" pitchFamily="34" charset="0"/>
                <a:cs typeface="Arial" panose="020B0604020202020204" pitchFamily="34" charset="0"/>
              </a:rPr>
              <a:t>Al-</a:t>
            </a:r>
            <a:r>
              <a:rPr lang="en-US" sz="1400" b="1" kern="100" dirty="0" err="1">
                <a:effectLst/>
                <a:latin typeface="Times New Roman" panose="02020603050405020304" pitchFamily="18" charset="0"/>
                <a:ea typeface="Aptos" panose="020B0004020202020204" pitchFamily="34" charset="0"/>
                <a:cs typeface="Arial" panose="020B0604020202020204" pitchFamily="34" charset="0"/>
              </a:rPr>
              <a:t>Namrawi</a:t>
            </a:r>
            <a:r>
              <a:rPr lang="en-US" sz="1400" b="1" kern="100" dirty="0">
                <a:effectLst/>
                <a:latin typeface="Times New Roman" panose="02020603050405020304" pitchFamily="18" charset="0"/>
                <a:ea typeface="Aptos" panose="020B0004020202020204" pitchFamily="34" charset="0"/>
                <a:cs typeface="Arial" panose="020B0604020202020204" pitchFamily="34" charset="0"/>
              </a:rPr>
              <a:t> (2020)</a:t>
            </a:r>
            <a:r>
              <a:rPr lang="en-US" sz="1400" kern="100" dirty="0">
                <a:effectLst/>
                <a:latin typeface="Times New Roman" panose="02020603050405020304" pitchFamily="18" charset="0"/>
                <a:ea typeface="Aptos" panose="020B0004020202020204" pitchFamily="34" charset="0"/>
                <a:cs typeface="Arial" panose="020B0604020202020204" pitchFamily="34" charset="0"/>
              </a:rPr>
              <a:t>, we find that the coastal location of Al-</a:t>
            </a:r>
            <a:r>
              <a:rPr lang="en-US" sz="1400" kern="100" dirty="0" err="1">
                <a:effectLst/>
                <a:latin typeface="Times New Roman" panose="02020603050405020304" pitchFamily="18" charset="0"/>
                <a:ea typeface="Aptos" panose="020B0004020202020204" pitchFamily="34" charset="0"/>
                <a:cs typeface="Arial" panose="020B0604020202020204" pitchFamily="34" charset="0"/>
              </a:rPr>
              <a:t>Naqaa</a:t>
            </a:r>
            <a:r>
              <a:rPr lang="en-US" sz="1400" kern="100" dirty="0">
                <a:effectLst/>
                <a:latin typeface="Times New Roman" panose="02020603050405020304" pitchFamily="18" charset="0"/>
                <a:ea typeface="Aptos" panose="020B0004020202020204" pitchFamily="34" charset="0"/>
                <a:cs typeface="Arial" panose="020B0604020202020204" pitchFamily="34" charset="0"/>
              </a:rPr>
              <a:t> School makes it more susceptible to salinity stress, providing added value to the understanding of the micro-environment of the Al-Afifa region.</a:t>
            </a:r>
            <a:endParaRPr lang="en-US" sz="1050" kern="100" dirty="0">
              <a:effectLst/>
              <a:latin typeface="Aptos" panose="020B0004020202020204" pitchFamily="34" charset="0"/>
              <a:ea typeface="Aptos" panose="020B0004020202020204" pitchFamily="34" charset="0"/>
              <a:cs typeface="Arial" panose="020B0604020202020204" pitchFamily="34" charset="0"/>
            </a:endParaRPr>
          </a:p>
        </p:txBody>
      </p:sp>
    </p:spTree>
    <p:extLst>
      <p:ext uri="{BB962C8B-B14F-4D97-AF65-F5344CB8AC3E}">
        <p14:creationId xmlns:p14="http://schemas.microsoft.com/office/powerpoint/2010/main" val="67075008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564">
          <a:extLst>
            <a:ext uri="{FF2B5EF4-FFF2-40B4-BE49-F238E27FC236}">
              <a16:creationId xmlns:a16="http://schemas.microsoft.com/office/drawing/2014/main" id="{11820DCF-F0B2-E723-4541-C7B2073E8E2A}"/>
            </a:ext>
          </a:extLst>
        </p:cNvPr>
        <p:cNvGrpSpPr/>
        <p:nvPr/>
      </p:nvGrpSpPr>
      <p:grpSpPr>
        <a:xfrm>
          <a:off x="0" y="0"/>
          <a:ext cx="0" cy="0"/>
          <a:chOff x="0" y="0"/>
          <a:chExt cx="0" cy="0"/>
        </a:xfrm>
      </p:grpSpPr>
      <p:pic>
        <p:nvPicPr>
          <p:cNvPr id="52" name="Picture 2">
            <a:extLst>
              <a:ext uri="{FF2B5EF4-FFF2-40B4-BE49-F238E27FC236}">
                <a16:creationId xmlns:a16="http://schemas.microsoft.com/office/drawing/2014/main" id="{A290BD0B-71FD-8BEB-0966-3019FEFC39D4}"/>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264772" y="83975"/>
            <a:ext cx="4013585" cy="682791"/>
          </a:xfrm>
          <a:prstGeom prst="rect">
            <a:avLst/>
          </a:prstGeom>
          <a:noFill/>
          <a:ln>
            <a:noFill/>
          </a:ln>
          <a:effectLst>
            <a:softEdge rad="127000"/>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Rectangle 6">
            <a:extLst>
              <a:ext uri="{FF2B5EF4-FFF2-40B4-BE49-F238E27FC236}">
                <a16:creationId xmlns:a16="http://schemas.microsoft.com/office/drawing/2014/main" id="{DFFD8714-D557-2A34-F279-C0BD9260E9FD}"/>
              </a:ext>
            </a:extLst>
          </p:cNvPr>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ar-SA"/>
          </a:p>
        </p:txBody>
      </p:sp>
      <p:sp>
        <p:nvSpPr>
          <p:cNvPr id="8" name="Rectangle 8">
            <a:extLst>
              <a:ext uri="{FF2B5EF4-FFF2-40B4-BE49-F238E27FC236}">
                <a16:creationId xmlns:a16="http://schemas.microsoft.com/office/drawing/2014/main" id="{2272F856-BA4C-00CB-9406-DE4B4AFA9538}"/>
              </a:ext>
            </a:extLst>
          </p:cNvPr>
          <p:cNvSpPr>
            <a:spLocks noChangeArrowheads="1"/>
          </p:cNvSpPr>
          <p:nvPr/>
        </p:nvSpPr>
        <p:spPr bwMode="auto">
          <a:xfrm>
            <a:off x="-457200" y="4572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ar-SA"/>
          </a:p>
        </p:txBody>
      </p:sp>
      <p:sp>
        <p:nvSpPr>
          <p:cNvPr id="5" name="مربع نص 4">
            <a:extLst>
              <a:ext uri="{FF2B5EF4-FFF2-40B4-BE49-F238E27FC236}">
                <a16:creationId xmlns:a16="http://schemas.microsoft.com/office/drawing/2014/main" id="{A1CCBC00-0D86-240C-F67D-BFF7C29BC641}"/>
              </a:ext>
            </a:extLst>
          </p:cNvPr>
          <p:cNvSpPr txBox="1"/>
          <p:nvPr/>
        </p:nvSpPr>
        <p:spPr>
          <a:xfrm>
            <a:off x="341180" y="914400"/>
            <a:ext cx="7860767" cy="2926827"/>
          </a:xfrm>
          <a:prstGeom prst="rect">
            <a:avLst/>
          </a:prstGeom>
          <a:noFill/>
        </p:spPr>
        <p:txBody>
          <a:bodyPr wrap="square">
            <a:spAutoFit/>
          </a:bodyPr>
          <a:lstStyle/>
          <a:p>
            <a:pPr marL="0" marR="0" algn="l" rtl="0">
              <a:lnSpc>
                <a:spcPct val="107000"/>
              </a:lnSpc>
              <a:spcBef>
                <a:spcPts val="1200"/>
              </a:spcBef>
              <a:spcAft>
                <a:spcPts val="800"/>
              </a:spcAft>
              <a:buNone/>
            </a:pPr>
            <a:r>
              <a:rPr lang="en-US" sz="1400" b="1" kern="100" dirty="0">
                <a:solidFill>
                  <a:srgbClr val="C00000"/>
                </a:solidFill>
                <a:effectLst/>
                <a:latin typeface="Times New Roman" panose="02020603050405020304" pitchFamily="18" charset="0"/>
                <a:ea typeface="Aptos" panose="020B0004020202020204" pitchFamily="34" charset="0"/>
                <a:cs typeface="Arial" panose="020B0604020202020204" pitchFamily="34" charset="0"/>
              </a:rPr>
              <a:t>Conclusion</a:t>
            </a:r>
            <a:endParaRPr lang="en-US" sz="1050" kern="100" dirty="0">
              <a:effectLst/>
              <a:latin typeface="Aptos" panose="020B0004020202020204" pitchFamily="34" charset="0"/>
              <a:ea typeface="Aptos" panose="020B0004020202020204" pitchFamily="34" charset="0"/>
              <a:cs typeface="Arial" panose="020B0604020202020204" pitchFamily="34" charset="0"/>
            </a:endParaRPr>
          </a:p>
          <a:p>
            <a:pPr marL="0" marR="0" algn="l" rtl="0">
              <a:lnSpc>
                <a:spcPct val="107000"/>
              </a:lnSpc>
              <a:spcBef>
                <a:spcPts val="1200"/>
              </a:spcBef>
              <a:spcAft>
                <a:spcPts val="800"/>
              </a:spcAft>
              <a:buNone/>
            </a:pPr>
            <a:r>
              <a:rPr lang="en-US" sz="1400" kern="100" dirty="0">
                <a:effectLst/>
                <a:latin typeface="Times New Roman" panose="02020603050405020304" pitchFamily="18" charset="0"/>
                <a:ea typeface="Aptos" panose="020B0004020202020204" pitchFamily="34" charset="0"/>
                <a:cs typeface="Arial" panose="020B0604020202020204" pitchFamily="34" charset="0"/>
              </a:rPr>
              <a:t>The research concluded that the interaction between salt spray, thermal fluctuations, and humidity constitutes a decisive factor in the sustainability of coastal systems at Al-</a:t>
            </a:r>
            <a:r>
              <a:rPr lang="en-US" sz="1400" kern="100" dirty="0" err="1">
                <a:effectLst/>
                <a:latin typeface="Times New Roman" panose="02020603050405020304" pitchFamily="18" charset="0"/>
                <a:ea typeface="Aptos" panose="020B0004020202020204" pitchFamily="34" charset="0"/>
                <a:cs typeface="Arial" panose="020B0604020202020204" pitchFamily="34" charset="0"/>
              </a:rPr>
              <a:t>Naqaa</a:t>
            </a:r>
            <a:r>
              <a:rPr lang="en-US" sz="1400" kern="100" dirty="0">
                <a:effectLst/>
                <a:latin typeface="Times New Roman" panose="02020603050405020304" pitchFamily="18" charset="0"/>
                <a:ea typeface="Aptos" panose="020B0004020202020204" pitchFamily="34" charset="0"/>
                <a:cs typeface="Arial" panose="020B0604020202020204" pitchFamily="34" charset="0"/>
              </a:rPr>
              <a:t> School Observatory. It was proven that the application of </a:t>
            </a:r>
            <a:r>
              <a:rPr lang="en-US" sz="1400" b="1" kern="100" dirty="0">
                <a:effectLst/>
                <a:latin typeface="Times New Roman" panose="02020603050405020304" pitchFamily="18" charset="0"/>
                <a:ea typeface="Aptos" panose="020B0004020202020204" pitchFamily="34" charset="0"/>
                <a:cs typeface="Arial" panose="020B0604020202020204" pitchFamily="34" charset="0"/>
              </a:rPr>
              <a:t>Atmospheric, Hydrologic, and Soil protocols</a:t>
            </a:r>
            <a:r>
              <a:rPr lang="en-US" sz="1400" kern="100" dirty="0">
                <a:effectLst/>
                <a:latin typeface="Times New Roman" panose="02020603050405020304" pitchFamily="18" charset="0"/>
                <a:ea typeface="Aptos" panose="020B0004020202020204" pitchFamily="34" charset="0"/>
                <a:cs typeface="Arial" panose="020B0604020202020204" pitchFamily="34" charset="0"/>
              </a:rPr>
              <a:t> revealed a "seasonal saline cycle" causing a loss in light transmittance exceeding </a:t>
            </a:r>
            <a:r>
              <a:rPr lang="en-US" sz="1400" b="1" kern="100" dirty="0">
                <a:effectLst/>
                <a:latin typeface="Times New Roman" panose="02020603050405020304" pitchFamily="18" charset="0"/>
                <a:ea typeface="Aptos" panose="020B0004020202020204" pitchFamily="34" charset="0"/>
                <a:cs typeface="Arial" panose="020B0604020202020204" pitchFamily="34" charset="0"/>
              </a:rPr>
              <a:t>21%</a:t>
            </a:r>
            <a:r>
              <a:rPr lang="en-US" sz="1400" kern="100" dirty="0">
                <a:effectLst/>
                <a:latin typeface="Times New Roman" panose="02020603050405020304" pitchFamily="18" charset="0"/>
                <a:ea typeface="Aptos" panose="020B0004020202020204" pitchFamily="34" charset="0"/>
                <a:cs typeface="Arial" panose="020B0604020202020204" pitchFamily="34" charset="0"/>
              </a:rPr>
              <a:t> during the summer.</a:t>
            </a:r>
            <a:endParaRPr lang="en-US" sz="1050" kern="100" dirty="0">
              <a:effectLst/>
              <a:latin typeface="Aptos" panose="020B0004020202020204" pitchFamily="34" charset="0"/>
              <a:ea typeface="Aptos" panose="020B0004020202020204" pitchFamily="34" charset="0"/>
              <a:cs typeface="Arial" panose="020B0604020202020204" pitchFamily="34" charset="0"/>
            </a:endParaRPr>
          </a:p>
          <a:p>
            <a:pPr marL="0" marR="0" algn="l" rtl="0">
              <a:lnSpc>
                <a:spcPct val="107000"/>
              </a:lnSpc>
              <a:spcBef>
                <a:spcPts val="1200"/>
              </a:spcBef>
              <a:spcAft>
                <a:spcPts val="800"/>
              </a:spcAft>
              <a:buNone/>
            </a:pPr>
            <a:r>
              <a:rPr lang="en-US" sz="1400" kern="100" dirty="0">
                <a:effectLst/>
                <a:latin typeface="Times New Roman" panose="02020603050405020304" pitchFamily="18" charset="0"/>
                <a:ea typeface="Aptos" panose="020B0004020202020204" pitchFamily="34" charset="0"/>
                <a:cs typeface="Arial" panose="020B0604020202020204" pitchFamily="34" charset="0"/>
              </a:rPr>
              <a:t>We emphasize that the integration of team roles among the </a:t>
            </a:r>
            <a:r>
              <a:rPr lang="en-US" sz="1400" b="1" kern="100" dirty="0">
                <a:effectLst/>
                <a:latin typeface="Times New Roman" panose="02020603050405020304" pitchFamily="18" charset="0"/>
                <a:ea typeface="Aptos" panose="020B0004020202020204" pitchFamily="34" charset="0"/>
                <a:cs typeface="Arial" panose="020B0604020202020204" pitchFamily="34" charset="0"/>
              </a:rPr>
              <a:t>Problem Solvers</a:t>
            </a:r>
            <a:r>
              <a:rPr lang="en-US" sz="1400" kern="100" dirty="0">
                <a:effectLst/>
                <a:latin typeface="Times New Roman" panose="02020603050405020304" pitchFamily="18" charset="0"/>
                <a:ea typeface="Aptos" panose="020B0004020202020204" pitchFamily="34" charset="0"/>
                <a:cs typeface="Arial" panose="020B0604020202020204" pitchFamily="34" charset="0"/>
              </a:rPr>
              <a:t>, </a:t>
            </a:r>
            <a:r>
              <a:rPr lang="en-US" sz="1400" b="1" kern="100" dirty="0">
                <a:effectLst/>
                <a:latin typeface="Times New Roman" panose="02020603050405020304" pitchFamily="18" charset="0"/>
                <a:ea typeface="Aptos" panose="020B0004020202020204" pitchFamily="34" charset="0"/>
                <a:cs typeface="Arial" panose="020B0604020202020204" pitchFamily="34" charset="0"/>
              </a:rPr>
              <a:t>Data Collectors</a:t>
            </a:r>
            <a:r>
              <a:rPr lang="en-US" sz="1400" kern="100" dirty="0">
                <a:effectLst/>
                <a:latin typeface="Times New Roman" panose="02020603050405020304" pitchFamily="18" charset="0"/>
                <a:ea typeface="Aptos" panose="020B0004020202020204" pitchFamily="34" charset="0"/>
                <a:cs typeface="Arial" panose="020B0604020202020204" pitchFamily="34" charset="0"/>
              </a:rPr>
              <a:t>, and </a:t>
            </a:r>
            <a:r>
              <a:rPr lang="en-US" sz="1400" b="1" kern="100" dirty="0">
                <a:effectLst/>
                <a:latin typeface="Times New Roman" panose="02020603050405020304" pitchFamily="18" charset="0"/>
                <a:ea typeface="Aptos" panose="020B0004020202020204" pitchFamily="34" charset="0"/>
                <a:cs typeface="Arial" panose="020B0604020202020204" pitchFamily="34" charset="0"/>
              </a:rPr>
              <a:t>Collaborators</a:t>
            </a:r>
            <a:r>
              <a:rPr lang="en-US" sz="1400" kern="100" dirty="0">
                <a:effectLst/>
                <a:latin typeface="Times New Roman" panose="02020603050405020304" pitchFamily="18" charset="0"/>
                <a:ea typeface="Aptos" panose="020B0004020202020204" pitchFamily="34" charset="0"/>
                <a:cs typeface="Arial" panose="020B0604020202020204" pitchFamily="34" charset="0"/>
              </a:rPr>
              <a:t> at Al-</a:t>
            </a:r>
            <a:r>
              <a:rPr lang="en-US" sz="1400" kern="100" dirty="0" err="1">
                <a:effectLst/>
                <a:latin typeface="Times New Roman" panose="02020603050405020304" pitchFamily="18" charset="0"/>
                <a:ea typeface="Aptos" panose="020B0004020202020204" pitchFamily="34" charset="0"/>
                <a:cs typeface="Arial" panose="020B0604020202020204" pitchFamily="34" charset="0"/>
              </a:rPr>
              <a:t>Naqaa</a:t>
            </a:r>
            <a:r>
              <a:rPr lang="en-US" sz="1400" kern="100" dirty="0">
                <a:effectLst/>
                <a:latin typeface="Times New Roman" panose="02020603050405020304" pitchFamily="18" charset="0"/>
                <a:ea typeface="Aptos" panose="020B0004020202020204" pitchFamily="34" charset="0"/>
                <a:cs typeface="Arial" panose="020B0604020202020204" pitchFamily="34" charset="0"/>
              </a:rPr>
              <a:t> School Observatory (with constant credit to the </a:t>
            </a:r>
            <a:r>
              <a:rPr lang="en-US" sz="1400" b="1" kern="100" dirty="0">
                <a:effectLst/>
                <a:latin typeface="Times New Roman" panose="02020603050405020304" pitchFamily="18" charset="0"/>
                <a:ea typeface="Aptos" panose="020B0004020202020204" pitchFamily="34" charset="0"/>
                <a:cs typeface="Arial" panose="020B0604020202020204" pitchFamily="34" charset="0"/>
              </a:rPr>
              <a:t>GLOBE team</a:t>
            </a:r>
            <a:r>
              <a:rPr lang="en-US" sz="1400" kern="100" dirty="0">
                <a:effectLst/>
                <a:latin typeface="Times New Roman" panose="02020603050405020304" pitchFamily="18" charset="0"/>
                <a:ea typeface="Aptos" panose="020B0004020202020204" pitchFamily="34" charset="0"/>
                <a:cs typeface="Arial" panose="020B0604020202020204" pitchFamily="34" charset="0"/>
              </a:rPr>
              <a:t>) was the cornerstone of this research's success.</a:t>
            </a:r>
            <a:endParaRPr lang="en-US" sz="1050" kern="100" dirty="0">
              <a:effectLst/>
              <a:latin typeface="Aptos" panose="020B0004020202020204" pitchFamily="34" charset="0"/>
              <a:ea typeface="Aptos" panose="020B0004020202020204" pitchFamily="34" charset="0"/>
              <a:cs typeface="Arial" panose="020B0604020202020204" pitchFamily="34" charset="0"/>
            </a:endParaRPr>
          </a:p>
          <a:p>
            <a:pPr marL="0" marR="0" algn="l" rtl="0">
              <a:lnSpc>
                <a:spcPct val="107000"/>
              </a:lnSpc>
              <a:spcBef>
                <a:spcPts val="1200"/>
              </a:spcBef>
              <a:spcAft>
                <a:spcPts val="800"/>
              </a:spcAft>
              <a:buNone/>
            </a:pPr>
            <a:r>
              <a:rPr lang="en-US" sz="1400" kern="100" dirty="0">
                <a:effectLst/>
                <a:latin typeface="Times New Roman" panose="02020603050405020304" pitchFamily="18" charset="0"/>
                <a:ea typeface="Aptos" panose="020B0004020202020204" pitchFamily="34" charset="0"/>
                <a:cs typeface="Arial" panose="020B0604020202020204" pitchFamily="34" charset="0"/>
              </a:rPr>
              <a:t> </a:t>
            </a:r>
            <a:endParaRPr lang="en-US" sz="1050" kern="100" dirty="0">
              <a:effectLst/>
              <a:latin typeface="Aptos" panose="020B0004020202020204" pitchFamily="34" charset="0"/>
              <a:ea typeface="Aptos" panose="020B0004020202020204" pitchFamily="34" charset="0"/>
              <a:cs typeface="Arial" panose="020B0604020202020204" pitchFamily="34" charset="0"/>
            </a:endParaRPr>
          </a:p>
        </p:txBody>
      </p:sp>
    </p:spTree>
    <p:extLst>
      <p:ext uri="{BB962C8B-B14F-4D97-AF65-F5344CB8AC3E}">
        <p14:creationId xmlns:p14="http://schemas.microsoft.com/office/powerpoint/2010/main" val="243845534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564">
          <a:extLst>
            <a:ext uri="{FF2B5EF4-FFF2-40B4-BE49-F238E27FC236}">
              <a16:creationId xmlns:a16="http://schemas.microsoft.com/office/drawing/2014/main" id="{432AB238-7273-BE82-BF24-5C0ECA0BAC9F}"/>
            </a:ext>
          </a:extLst>
        </p:cNvPr>
        <p:cNvGrpSpPr/>
        <p:nvPr/>
      </p:nvGrpSpPr>
      <p:grpSpPr>
        <a:xfrm>
          <a:off x="0" y="0"/>
          <a:ext cx="0" cy="0"/>
          <a:chOff x="0" y="0"/>
          <a:chExt cx="0" cy="0"/>
        </a:xfrm>
      </p:grpSpPr>
      <p:pic>
        <p:nvPicPr>
          <p:cNvPr id="52" name="Picture 2">
            <a:extLst>
              <a:ext uri="{FF2B5EF4-FFF2-40B4-BE49-F238E27FC236}">
                <a16:creationId xmlns:a16="http://schemas.microsoft.com/office/drawing/2014/main" id="{DAD5D6F5-C9A5-A60A-55AD-89F8EFCE5583}"/>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264772" y="83975"/>
            <a:ext cx="4013585" cy="682791"/>
          </a:xfrm>
          <a:prstGeom prst="rect">
            <a:avLst/>
          </a:prstGeom>
          <a:noFill/>
          <a:ln>
            <a:noFill/>
          </a:ln>
          <a:effectLst>
            <a:softEdge rad="127000"/>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Rectangle 6">
            <a:extLst>
              <a:ext uri="{FF2B5EF4-FFF2-40B4-BE49-F238E27FC236}">
                <a16:creationId xmlns:a16="http://schemas.microsoft.com/office/drawing/2014/main" id="{11BA8C5D-99C9-C63D-6F60-75041415BE74}"/>
              </a:ext>
            </a:extLst>
          </p:cNvPr>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ar-SA"/>
          </a:p>
        </p:txBody>
      </p:sp>
      <p:sp>
        <p:nvSpPr>
          <p:cNvPr id="8" name="Rectangle 8">
            <a:extLst>
              <a:ext uri="{FF2B5EF4-FFF2-40B4-BE49-F238E27FC236}">
                <a16:creationId xmlns:a16="http://schemas.microsoft.com/office/drawing/2014/main" id="{72BC8A5D-D3F0-C577-B1B9-CC37036BAA07}"/>
              </a:ext>
            </a:extLst>
          </p:cNvPr>
          <p:cNvSpPr>
            <a:spLocks noChangeArrowheads="1"/>
          </p:cNvSpPr>
          <p:nvPr/>
        </p:nvSpPr>
        <p:spPr bwMode="auto">
          <a:xfrm>
            <a:off x="-457200" y="4572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ar-SA"/>
          </a:p>
        </p:txBody>
      </p:sp>
      <p:sp>
        <p:nvSpPr>
          <p:cNvPr id="5" name="مربع نص 4">
            <a:extLst>
              <a:ext uri="{FF2B5EF4-FFF2-40B4-BE49-F238E27FC236}">
                <a16:creationId xmlns:a16="http://schemas.microsoft.com/office/drawing/2014/main" id="{37FE6685-D041-3665-31CB-6DFC02F70AF4}"/>
              </a:ext>
            </a:extLst>
          </p:cNvPr>
          <p:cNvSpPr txBox="1"/>
          <p:nvPr/>
        </p:nvSpPr>
        <p:spPr>
          <a:xfrm>
            <a:off x="530200" y="1465694"/>
            <a:ext cx="7645612" cy="3131370"/>
          </a:xfrm>
          <a:prstGeom prst="rect">
            <a:avLst/>
          </a:prstGeom>
          <a:noFill/>
        </p:spPr>
        <p:txBody>
          <a:bodyPr wrap="square">
            <a:spAutoFit/>
          </a:bodyPr>
          <a:lstStyle/>
          <a:p>
            <a:pPr marL="0" marR="0" algn="l" rtl="0">
              <a:lnSpc>
                <a:spcPct val="107000"/>
              </a:lnSpc>
              <a:spcBef>
                <a:spcPts val="1200"/>
              </a:spcBef>
              <a:spcAft>
                <a:spcPts val="800"/>
              </a:spcAft>
              <a:buNone/>
            </a:pPr>
            <a:r>
              <a:rPr lang="en-US" sz="1400" b="1" kern="100" dirty="0">
                <a:solidFill>
                  <a:srgbClr val="C00000"/>
                </a:solidFill>
                <a:effectLst/>
                <a:latin typeface="Times New Roman" panose="02020603050405020304" pitchFamily="18" charset="0"/>
                <a:ea typeface="Aptos" panose="020B0004020202020204" pitchFamily="34" charset="0"/>
                <a:cs typeface="Arial" panose="020B0604020202020204" pitchFamily="34" charset="0"/>
              </a:rPr>
              <a:t>Closing Statement</a:t>
            </a:r>
            <a:endParaRPr lang="en-US" sz="1050" kern="100" dirty="0">
              <a:effectLst/>
              <a:latin typeface="Aptos" panose="020B0004020202020204" pitchFamily="34" charset="0"/>
              <a:ea typeface="Aptos" panose="020B0004020202020204" pitchFamily="34" charset="0"/>
              <a:cs typeface="Arial" panose="020B0604020202020204" pitchFamily="34" charset="0"/>
            </a:endParaRPr>
          </a:p>
          <a:p>
            <a:pPr marL="0" marR="0" algn="l" rtl="0">
              <a:lnSpc>
                <a:spcPct val="107000"/>
              </a:lnSpc>
              <a:spcBef>
                <a:spcPts val="1200"/>
              </a:spcBef>
              <a:spcAft>
                <a:spcPts val="800"/>
              </a:spcAft>
              <a:buNone/>
            </a:pPr>
            <a:r>
              <a:rPr lang="en-US" sz="1400" kern="100" dirty="0">
                <a:effectLst/>
                <a:latin typeface="Times New Roman" panose="02020603050405020304" pitchFamily="18" charset="0"/>
                <a:ea typeface="Aptos" panose="020B0004020202020204" pitchFamily="34" charset="0"/>
                <a:cs typeface="Arial" panose="020B0604020202020204" pitchFamily="34" charset="0"/>
              </a:rPr>
              <a:t>"As we conclude our research journey at Al-</a:t>
            </a:r>
            <a:r>
              <a:rPr lang="en-US" sz="1400" kern="100" dirty="0" err="1">
                <a:effectLst/>
                <a:latin typeface="Times New Roman" panose="02020603050405020304" pitchFamily="18" charset="0"/>
                <a:ea typeface="Aptos" panose="020B0004020202020204" pitchFamily="34" charset="0"/>
                <a:cs typeface="Arial" panose="020B0604020202020204" pitchFamily="34" charset="0"/>
              </a:rPr>
              <a:t>Naqaa</a:t>
            </a:r>
            <a:r>
              <a:rPr lang="en-US" sz="1400" kern="100" dirty="0">
                <a:effectLst/>
                <a:latin typeface="Times New Roman" panose="02020603050405020304" pitchFamily="18" charset="0"/>
                <a:ea typeface="Aptos" panose="020B0004020202020204" pitchFamily="34" charset="0"/>
                <a:cs typeface="Arial" panose="020B0604020202020204" pitchFamily="34" charset="0"/>
              </a:rPr>
              <a:t> School Observatory, we affirm that this work is not merely numbers and tables, but a scientific message confirming that our understanding of coastal climate details is the true key to achieving environmental sustainability in the Sultanate of Oman. Through the </a:t>
            </a:r>
            <a:r>
              <a:rPr lang="en-US" sz="1400" b="1" kern="100" dirty="0">
                <a:effectLst/>
                <a:latin typeface="Times New Roman" panose="02020603050405020304" pitchFamily="18" charset="0"/>
                <a:ea typeface="Aptos" panose="020B0004020202020204" pitchFamily="34" charset="0"/>
                <a:cs typeface="Arial" panose="020B0604020202020204" pitchFamily="34" charset="0"/>
              </a:rPr>
              <a:t>GLOBE program</a:t>
            </a:r>
            <a:r>
              <a:rPr lang="en-US" sz="1400" kern="100" dirty="0">
                <a:effectLst/>
                <a:latin typeface="Times New Roman" panose="02020603050405020304" pitchFamily="18" charset="0"/>
                <a:ea typeface="Aptos" panose="020B0004020202020204" pitchFamily="34" charset="0"/>
                <a:cs typeface="Arial" panose="020B0604020202020204" pitchFamily="34" charset="0"/>
              </a:rPr>
              <a:t>, we have learned that accurate monitoring and team-spirited cooperation are what transform environmental challenges, such as salt spray, into opportunities for innovation and development. Our results, which revealed the seasonal impact of salinity on light transmittance, provide the local community and researchers with a scientific database that serves </a:t>
            </a:r>
            <a:r>
              <a:rPr lang="en-US" sz="1400" b="1" kern="100" dirty="0">
                <a:effectLst/>
                <a:latin typeface="Times New Roman" panose="02020603050405020304" pitchFamily="18" charset="0"/>
                <a:ea typeface="Aptos" panose="020B0004020202020204" pitchFamily="34" charset="0"/>
                <a:cs typeface="Arial" panose="020B0604020202020204" pitchFamily="34" charset="0"/>
              </a:rPr>
              <a:t>Oman Vision 2040</a:t>
            </a:r>
            <a:r>
              <a:rPr lang="en-US" sz="1400" kern="100" dirty="0">
                <a:effectLst/>
                <a:latin typeface="Times New Roman" panose="02020603050405020304" pitchFamily="18" charset="0"/>
                <a:ea typeface="Aptos" panose="020B0004020202020204" pitchFamily="34" charset="0"/>
                <a:cs typeface="Arial" panose="020B0604020202020204" pitchFamily="34" charset="0"/>
              </a:rPr>
              <a:t> in preserving environmental resources. Thank you for your kind attention, and we hope this research serves as a new brick in the edifice of Omani scientific research."</a:t>
            </a:r>
            <a:endParaRPr lang="en-US" sz="1050" kern="100" dirty="0">
              <a:effectLst/>
              <a:latin typeface="Aptos" panose="020B0004020202020204" pitchFamily="34" charset="0"/>
              <a:ea typeface="Aptos" panose="020B0004020202020204" pitchFamily="34" charset="0"/>
              <a:cs typeface="Arial" panose="020B0604020202020204" pitchFamily="34" charset="0"/>
            </a:endParaRPr>
          </a:p>
          <a:p>
            <a:pPr marL="0" marR="0" algn="l" rtl="0">
              <a:lnSpc>
                <a:spcPct val="107000"/>
              </a:lnSpc>
              <a:spcBef>
                <a:spcPts val="1200"/>
              </a:spcBef>
              <a:spcAft>
                <a:spcPts val="800"/>
              </a:spcAft>
              <a:buNone/>
            </a:pPr>
            <a:r>
              <a:rPr lang="en-US" sz="1400" kern="100" dirty="0">
                <a:effectLst/>
                <a:latin typeface="Times New Roman" panose="02020603050405020304" pitchFamily="18" charset="0"/>
                <a:ea typeface="Aptos" panose="020B0004020202020204" pitchFamily="34" charset="0"/>
                <a:cs typeface="Arial" panose="020B0604020202020204" pitchFamily="34" charset="0"/>
              </a:rPr>
              <a:t> </a:t>
            </a:r>
            <a:endParaRPr lang="en-US" sz="1050" kern="100" dirty="0">
              <a:effectLst/>
              <a:latin typeface="Aptos" panose="020B0004020202020204" pitchFamily="34" charset="0"/>
              <a:ea typeface="Aptos" panose="020B0004020202020204" pitchFamily="34" charset="0"/>
              <a:cs typeface="Arial" panose="020B0604020202020204" pitchFamily="34" charset="0"/>
            </a:endParaRPr>
          </a:p>
        </p:txBody>
      </p:sp>
    </p:spTree>
    <p:extLst>
      <p:ext uri="{BB962C8B-B14F-4D97-AF65-F5344CB8AC3E}">
        <p14:creationId xmlns:p14="http://schemas.microsoft.com/office/powerpoint/2010/main" val="303765565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564">
          <a:extLst>
            <a:ext uri="{FF2B5EF4-FFF2-40B4-BE49-F238E27FC236}">
              <a16:creationId xmlns:a16="http://schemas.microsoft.com/office/drawing/2014/main" id="{4E80F4EC-07A3-A753-E842-2BDD831EDBCF}"/>
            </a:ext>
          </a:extLst>
        </p:cNvPr>
        <p:cNvGrpSpPr/>
        <p:nvPr/>
      </p:nvGrpSpPr>
      <p:grpSpPr>
        <a:xfrm>
          <a:off x="0" y="0"/>
          <a:ext cx="0" cy="0"/>
          <a:chOff x="0" y="0"/>
          <a:chExt cx="0" cy="0"/>
        </a:xfrm>
      </p:grpSpPr>
      <p:pic>
        <p:nvPicPr>
          <p:cNvPr id="52" name="Picture 2">
            <a:extLst>
              <a:ext uri="{FF2B5EF4-FFF2-40B4-BE49-F238E27FC236}">
                <a16:creationId xmlns:a16="http://schemas.microsoft.com/office/drawing/2014/main" id="{318883C6-BBC3-3F1E-98A1-08C160C22F37}"/>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264772" y="83975"/>
            <a:ext cx="4013585" cy="682791"/>
          </a:xfrm>
          <a:prstGeom prst="rect">
            <a:avLst/>
          </a:prstGeom>
          <a:noFill/>
          <a:ln>
            <a:noFill/>
          </a:ln>
          <a:effectLst>
            <a:softEdge rad="127000"/>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Rectangle 6">
            <a:extLst>
              <a:ext uri="{FF2B5EF4-FFF2-40B4-BE49-F238E27FC236}">
                <a16:creationId xmlns:a16="http://schemas.microsoft.com/office/drawing/2014/main" id="{E0D0D9A8-1DF0-AB54-3FF2-6AC0909980BE}"/>
              </a:ext>
            </a:extLst>
          </p:cNvPr>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ar-SA"/>
          </a:p>
        </p:txBody>
      </p:sp>
      <p:sp>
        <p:nvSpPr>
          <p:cNvPr id="8" name="Rectangle 8">
            <a:extLst>
              <a:ext uri="{FF2B5EF4-FFF2-40B4-BE49-F238E27FC236}">
                <a16:creationId xmlns:a16="http://schemas.microsoft.com/office/drawing/2014/main" id="{17D960E0-B85D-8570-C01E-145A1FA25CA1}"/>
              </a:ext>
            </a:extLst>
          </p:cNvPr>
          <p:cNvSpPr>
            <a:spLocks noChangeArrowheads="1"/>
          </p:cNvSpPr>
          <p:nvPr/>
        </p:nvSpPr>
        <p:spPr bwMode="auto">
          <a:xfrm>
            <a:off x="-457200" y="4572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ar-SA"/>
          </a:p>
        </p:txBody>
      </p:sp>
      <p:sp>
        <p:nvSpPr>
          <p:cNvPr id="5" name="مربع نص 4">
            <a:extLst>
              <a:ext uri="{FF2B5EF4-FFF2-40B4-BE49-F238E27FC236}">
                <a16:creationId xmlns:a16="http://schemas.microsoft.com/office/drawing/2014/main" id="{587D64BF-2C7F-2372-4DAE-DD4BEBFF8E9E}"/>
              </a:ext>
            </a:extLst>
          </p:cNvPr>
          <p:cNvSpPr txBox="1"/>
          <p:nvPr/>
        </p:nvSpPr>
        <p:spPr>
          <a:xfrm>
            <a:off x="487177" y="1176774"/>
            <a:ext cx="7568773" cy="2952796"/>
          </a:xfrm>
          <a:prstGeom prst="rect">
            <a:avLst/>
          </a:prstGeom>
          <a:noFill/>
        </p:spPr>
        <p:txBody>
          <a:bodyPr wrap="square">
            <a:spAutoFit/>
          </a:bodyPr>
          <a:lstStyle/>
          <a:p>
            <a:pPr marL="0" marR="0" algn="l" rtl="0">
              <a:lnSpc>
                <a:spcPct val="107000"/>
              </a:lnSpc>
              <a:spcBef>
                <a:spcPts val="1200"/>
              </a:spcBef>
              <a:spcAft>
                <a:spcPts val="800"/>
              </a:spcAft>
              <a:buNone/>
            </a:pPr>
            <a:r>
              <a:rPr lang="en-US" sz="1400" b="1" kern="100" dirty="0">
                <a:solidFill>
                  <a:srgbClr val="C00000"/>
                </a:solidFill>
                <a:effectLst/>
                <a:latin typeface="Times New Roman" panose="02020603050405020304" pitchFamily="18" charset="0"/>
                <a:ea typeface="Aptos" panose="020B0004020202020204" pitchFamily="34" charset="0"/>
                <a:cs typeface="Arial" panose="020B0604020202020204" pitchFamily="34" charset="0"/>
              </a:rPr>
              <a:t> Acknowledgments</a:t>
            </a:r>
            <a:endParaRPr lang="en-US" sz="1050" kern="100" dirty="0">
              <a:effectLst/>
              <a:latin typeface="Aptos" panose="020B0004020202020204" pitchFamily="34" charset="0"/>
              <a:ea typeface="Aptos" panose="020B0004020202020204" pitchFamily="34" charset="0"/>
              <a:cs typeface="Arial" panose="020B0604020202020204" pitchFamily="34" charset="0"/>
            </a:endParaRPr>
          </a:p>
          <a:p>
            <a:pPr marL="342900" marR="0" lvl="0" indent="-342900" algn="l" rtl="0">
              <a:lnSpc>
                <a:spcPct val="107000"/>
              </a:lnSpc>
              <a:spcBef>
                <a:spcPts val="1200"/>
              </a:spcBef>
              <a:spcAft>
                <a:spcPts val="800"/>
              </a:spcAft>
              <a:buSzPts val="1000"/>
              <a:buFont typeface="Symbol" panose="05050102010706020507" pitchFamily="18" charset="2"/>
              <a:buChar char=""/>
              <a:tabLst>
                <a:tab pos="457200" algn="l"/>
              </a:tabLst>
            </a:pPr>
            <a:r>
              <a:rPr lang="en-US" sz="1400" b="1" kern="100" dirty="0">
                <a:effectLst/>
                <a:latin typeface="Times New Roman" panose="02020603050405020304" pitchFamily="18" charset="0"/>
                <a:ea typeface="Aptos" panose="020B0004020202020204" pitchFamily="34" charset="0"/>
                <a:cs typeface="Arial" panose="020B0604020202020204" pitchFamily="34" charset="0"/>
              </a:rPr>
              <a:t>Ms. Haifa Al-Kaabi</a:t>
            </a:r>
            <a:r>
              <a:rPr lang="en-US" sz="1400" kern="100" dirty="0">
                <a:effectLst/>
                <a:latin typeface="Times New Roman" panose="02020603050405020304" pitchFamily="18" charset="0"/>
                <a:ea typeface="Aptos" panose="020B0004020202020204" pitchFamily="34" charset="0"/>
                <a:cs typeface="Arial" panose="020B0604020202020204" pitchFamily="34" charset="0"/>
              </a:rPr>
              <a:t>, Project Supervisor, for her precise scientific supervision and protocol implementation.</a:t>
            </a:r>
            <a:endParaRPr lang="en-US" sz="1050" kern="100" dirty="0">
              <a:effectLst/>
              <a:latin typeface="Aptos" panose="020B0004020202020204" pitchFamily="34" charset="0"/>
              <a:ea typeface="Aptos" panose="020B0004020202020204" pitchFamily="34" charset="0"/>
              <a:cs typeface="Arial" panose="020B0604020202020204" pitchFamily="34" charset="0"/>
            </a:endParaRPr>
          </a:p>
          <a:p>
            <a:pPr marL="342900" marR="0" lvl="0" indent="-342900" algn="l" rtl="0">
              <a:lnSpc>
                <a:spcPct val="107000"/>
              </a:lnSpc>
              <a:spcBef>
                <a:spcPts val="1200"/>
              </a:spcBef>
              <a:spcAft>
                <a:spcPts val="800"/>
              </a:spcAft>
              <a:buSzPts val="1000"/>
              <a:buFont typeface="Symbol" panose="05050102010706020507" pitchFamily="18" charset="2"/>
              <a:buChar char=""/>
              <a:tabLst>
                <a:tab pos="457200" algn="l"/>
              </a:tabLst>
            </a:pPr>
            <a:r>
              <a:rPr lang="en-US" sz="1400" b="1" kern="100" dirty="0">
                <a:effectLst/>
                <a:latin typeface="Times New Roman" panose="02020603050405020304" pitchFamily="18" charset="0"/>
                <a:ea typeface="Aptos" panose="020B0004020202020204" pitchFamily="34" charset="0"/>
                <a:cs typeface="Arial" panose="020B0604020202020204" pitchFamily="34" charset="0"/>
              </a:rPr>
              <a:t>Eng. </a:t>
            </a:r>
            <a:r>
              <a:rPr lang="en-US" sz="1400" b="1" kern="100" dirty="0" err="1">
                <a:effectLst/>
                <a:latin typeface="Times New Roman" panose="02020603050405020304" pitchFamily="18" charset="0"/>
                <a:ea typeface="Aptos" panose="020B0004020202020204" pitchFamily="34" charset="0"/>
                <a:cs typeface="Arial" panose="020B0604020202020204" pitchFamily="34" charset="0"/>
              </a:rPr>
              <a:t>Azhab</a:t>
            </a:r>
            <a:r>
              <a:rPr lang="en-US" sz="1400" b="1" kern="100" dirty="0">
                <a:effectLst/>
                <a:latin typeface="Times New Roman" panose="02020603050405020304" pitchFamily="18" charset="0"/>
                <a:ea typeface="Aptos" panose="020B0004020202020204" pitchFamily="34" charset="0"/>
                <a:cs typeface="Arial" panose="020B0604020202020204" pitchFamily="34" charset="0"/>
              </a:rPr>
              <a:t> Al-Rushdi</a:t>
            </a:r>
            <a:r>
              <a:rPr lang="en-US" sz="1400" kern="100" dirty="0">
                <a:effectLst/>
                <a:latin typeface="Times New Roman" panose="02020603050405020304" pitchFamily="18" charset="0"/>
                <a:ea typeface="Aptos" panose="020B0004020202020204" pitchFamily="34" charset="0"/>
                <a:cs typeface="Arial" panose="020B0604020202020204" pitchFamily="34" charset="0"/>
              </a:rPr>
              <a:t> from the Water Authority, for her technical contribution to innovating salt spray measurement methods.</a:t>
            </a:r>
            <a:endParaRPr lang="en-US" sz="1050" kern="100" dirty="0">
              <a:effectLst/>
              <a:latin typeface="Aptos" panose="020B0004020202020204" pitchFamily="34" charset="0"/>
              <a:ea typeface="Aptos" panose="020B0004020202020204" pitchFamily="34" charset="0"/>
              <a:cs typeface="Arial" panose="020B0604020202020204" pitchFamily="34" charset="0"/>
            </a:endParaRPr>
          </a:p>
          <a:p>
            <a:pPr marL="342900" marR="0" lvl="0" indent="-342900" algn="l" rtl="0">
              <a:lnSpc>
                <a:spcPct val="107000"/>
              </a:lnSpc>
              <a:spcBef>
                <a:spcPts val="1200"/>
              </a:spcBef>
              <a:spcAft>
                <a:spcPts val="800"/>
              </a:spcAft>
              <a:buSzPts val="1000"/>
              <a:buFont typeface="Symbol" panose="05050102010706020507" pitchFamily="18" charset="2"/>
              <a:buChar char=""/>
              <a:tabLst>
                <a:tab pos="457200" algn="l"/>
              </a:tabLst>
            </a:pPr>
            <a:r>
              <a:rPr lang="en-US" sz="1400" b="1" kern="100" dirty="0">
                <a:effectLst/>
                <a:latin typeface="Times New Roman" panose="02020603050405020304" pitchFamily="18" charset="0"/>
                <a:ea typeface="Aptos" panose="020B0004020202020204" pitchFamily="34" charset="0"/>
                <a:cs typeface="Arial" panose="020B0604020202020204" pitchFamily="34" charset="0"/>
              </a:rPr>
              <a:t>Mr. Yusuf Al-</a:t>
            </a:r>
            <a:r>
              <a:rPr lang="en-US" sz="1400" b="1" kern="100" dirty="0" err="1">
                <a:effectLst/>
                <a:latin typeface="Times New Roman" panose="02020603050405020304" pitchFamily="18" charset="0"/>
                <a:ea typeface="Aptos" panose="020B0004020202020204" pitchFamily="34" charset="0"/>
                <a:cs typeface="Arial" panose="020B0604020202020204" pitchFamily="34" charset="0"/>
              </a:rPr>
              <a:t>Maamari</a:t>
            </a:r>
            <a:r>
              <a:rPr lang="en-US" sz="1400" kern="100" dirty="0">
                <a:effectLst/>
                <a:latin typeface="Times New Roman" panose="02020603050405020304" pitchFamily="18" charset="0"/>
                <a:ea typeface="Aptos" panose="020B0004020202020204" pitchFamily="34" charset="0"/>
                <a:cs typeface="Arial" panose="020B0604020202020204" pitchFamily="34" charset="0"/>
              </a:rPr>
              <a:t>, Program Supervisor at the Directorate, for his logistical support and provision of scientific instruments.</a:t>
            </a:r>
            <a:endParaRPr lang="en-US" sz="1050" kern="100" dirty="0">
              <a:effectLst/>
              <a:latin typeface="Aptos" panose="020B0004020202020204" pitchFamily="34" charset="0"/>
              <a:ea typeface="Aptos" panose="020B0004020202020204" pitchFamily="34" charset="0"/>
              <a:cs typeface="Arial" panose="020B0604020202020204" pitchFamily="34" charset="0"/>
            </a:endParaRPr>
          </a:p>
          <a:p>
            <a:pPr marL="342900" marR="0" lvl="0" indent="-342900" algn="l" rtl="0">
              <a:lnSpc>
                <a:spcPct val="107000"/>
              </a:lnSpc>
              <a:spcBef>
                <a:spcPts val="1200"/>
              </a:spcBef>
              <a:spcAft>
                <a:spcPts val="800"/>
              </a:spcAft>
              <a:buSzPts val="1000"/>
              <a:buFont typeface="Symbol" panose="05050102010706020507" pitchFamily="18" charset="2"/>
              <a:buChar char=""/>
              <a:tabLst>
                <a:tab pos="457200" algn="l"/>
              </a:tabLst>
            </a:pPr>
            <a:r>
              <a:rPr lang="en-US" sz="1400" kern="100" dirty="0">
                <a:effectLst/>
                <a:latin typeface="Times New Roman" panose="02020603050405020304" pitchFamily="18" charset="0"/>
                <a:ea typeface="Aptos" panose="020B0004020202020204" pitchFamily="34" charset="0"/>
                <a:cs typeface="Arial" panose="020B0604020202020204" pitchFamily="34" charset="0"/>
              </a:rPr>
              <a:t>The </a:t>
            </a:r>
            <a:r>
              <a:rPr lang="en-US" sz="1400" b="1" kern="100" dirty="0">
                <a:effectLst/>
                <a:latin typeface="Times New Roman" panose="02020603050405020304" pitchFamily="18" charset="0"/>
                <a:ea typeface="Aptos" panose="020B0004020202020204" pitchFamily="34" charset="0"/>
                <a:cs typeface="Arial" panose="020B0604020202020204" pitchFamily="34" charset="0"/>
              </a:rPr>
              <a:t>Al-</a:t>
            </a:r>
            <a:r>
              <a:rPr lang="en-US" sz="1400" b="1" kern="100" dirty="0" err="1">
                <a:effectLst/>
                <a:latin typeface="Times New Roman" panose="02020603050405020304" pitchFamily="18" charset="0"/>
                <a:ea typeface="Aptos" panose="020B0004020202020204" pitchFamily="34" charset="0"/>
                <a:cs typeface="Arial" panose="020B0604020202020204" pitchFamily="34" charset="0"/>
              </a:rPr>
              <a:t>Naqaa</a:t>
            </a:r>
            <a:r>
              <a:rPr lang="en-US" sz="1400" b="1" kern="100" dirty="0">
                <a:effectLst/>
                <a:latin typeface="Times New Roman" panose="02020603050405020304" pitchFamily="18" charset="0"/>
                <a:ea typeface="Aptos" panose="020B0004020202020204" pitchFamily="34" charset="0"/>
                <a:cs typeface="Arial" panose="020B0604020202020204" pitchFamily="34" charset="0"/>
              </a:rPr>
              <a:t> School family</a:t>
            </a:r>
            <a:r>
              <a:rPr lang="en-US" sz="1400" kern="100" dirty="0">
                <a:effectLst/>
                <a:latin typeface="Times New Roman" panose="02020603050405020304" pitchFamily="18" charset="0"/>
                <a:ea typeface="Aptos" panose="020B0004020202020204" pitchFamily="34" charset="0"/>
                <a:cs typeface="Arial" panose="020B0604020202020204" pitchFamily="34" charset="0"/>
              </a:rPr>
              <a:t> and the international </a:t>
            </a:r>
            <a:r>
              <a:rPr lang="en-US" sz="1400" b="1" kern="100" dirty="0">
                <a:effectLst/>
                <a:latin typeface="Times New Roman" panose="02020603050405020304" pitchFamily="18" charset="0"/>
                <a:ea typeface="Aptos" panose="020B0004020202020204" pitchFamily="34" charset="0"/>
                <a:cs typeface="Arial" panose="020B0604020202020204" pitchFamily="34" charset="0"/>
              </a:rPr>
              <a:t>GLOBE program</a:t>
            </a:r>
            <a:r>
              <a:rPr lang="en-US" sz="1400" kern="100" dirty="0">
                <a:effectLst/>
                <a:latin typeface="Times New Roman" panose="02020603050405020304" pitchFamily="18" charset="0"/>
                <a:ea typeface="Aptos" panose="020B0004020202020204" pitchFamily="34" charset="0"/>
                <a:cs typeface="Arial" panose="020B0604020202020204" pitchFamily="34" charset="0"/>
              </a:rPr>
              <a:t>.</a:t>
            </a:r>
            <a:endParaRPr lang="en-US" sz="1050" kern="100" dirty="0">
              <a:effectLst/>
              <a:latin typeface="Aptos" panose="020B0004020202020204" pitchFamily="34" charset="0"/>
              <a:ea typeface="Aptos" panose="020B0004020202020204" pitchFamily="34" charset="0"/>
              <a:cs typeface="Arial" panose="020B0604020202020204" pitchFamily="34" charset="0"/>
            </a:endParaRPr>
          </a:p>
        </p:txBody>
      </p:sp>
    </p:spTree>
    <p:extLst>
      <p:ext uri="{BB962C8B-B14F-4D97-AF65-F5344CB8AC3E}">
        <p14:creationId xmlns:p14="http://schemas.microsoft.com/office/powerpoint/2010/main" val="255187684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564">
          <a:extLst>
            <a:ext uri="{FF2B5EF4-FFF2-40B4-BE49-F238E27FC236}">
              <a16:creationId xmlns:a16="http://schemas.microsoft.com/office/drawing/2014/main" id="{C11E8C46-7272-737E-5DAD-38781DBE5AFA}"/>
            </a:ext>
          </a:extLst>
        </p:cNvPr>
        <p:cNvGrpSpPr/>
        <p:nvPr/>
      </p:nvGrpSpPr>
      <p:grpSpPr>
        <a:xfrm>
          <a:off x="0" y="0"/>
          <a:ext cx="0" cy="0"/>
          <a:chOff x="0" y="0"/>
          <a:chExt cx="0" cy="0"/>
        </a:xfrm>
      </p:grpSpPr>
      <p:pic>
        <p:nvPicPr>
          <p:cNvPr id="52" name="Picture 2">
            <a:extLst>
              <a:ext uri="{FF2B5EF4-FFF2-40B4-BE49-F238E27FC236}">
                <a16:creationId xmlns:a16="http://schemas.microsoft.com/office/drawing/2014/main" id="{C22B8099-6A96-BDD4-83B1-151116C45BB9}"/>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264772" y="83975"/>
            <a:ext cx="4013585" cy="682791"/>
          </a:xfrm>
          <a:prstGeom prst="rect">
            <a:avLst/>
          </a:prstGeom>
          <a:noFill/>
          <a:ln>
            <a:noFill/>
          </a:ln>
          <a:effectLst>
            <a:softEdge rad="127000"/>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Rectangle 6">
            <a:extLst>
              <a:ext uri="{FF2B5EF4-FFF2-40B4-BE49-F238E27FC236}">
                <a16:creationId xmlns:a16="http://schemas.microsoft.com/office/drawing/2014/main" id="{F2B962DA-895C-B548-D9F8-9B69E1DFC43A}"/>
              </a:ext>
            </a:extLst>
          </p:cNvPr>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ar-SA"/>
          </a:p>
        </p:txBody>
      </p:sp>
      <p:sp>
        <p:nvSpPr>
          <p:cNvPr id="8" name="Rectangle 8">
            <a:extLst>
              <a:ext uri="{FF2B5EF4-FFF2-40B4-BE49-F238E27FC236}">
                <a16:creationId xmlns:a16="http://schemas.microsoft.com/office/drawing/2014/main" id="{F8A92ADC-5DE2-1E6D-F212-ABE77B65BB1B}"/>
              </a:ext>
            </a:extLst>
          </p:cNvPr>
          <p:cNvSpPr>
            <a:spLocks noChangeArrowheads="1"/>
          </p:cNvSpPr>
          <p:nvPr/>
        </p:nvSpPr>
        <p:spPr bwMode="auto">
          <a:xfrm>
            <a:off x="-457200" y="4572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ar-SA"/>
          </a:p>
        </p:txBody>
      </p:sp>
      <p:sp>
        <p:nvSpPr>
          <p:cNvPr id="5" name="مربع نص 4">
            <a:extLst>
              <a:ext uri="{FF2B5EF4-FFF2-40B4-BE49-F238E27FC236}">
                <a16:creationId xmlns:a16="http://schemas.microsoft.com/office/drawing/2014/main" id="{0ED63840-8DF4-0C3D-ECAA-02A3BA94940E}"/>
              </a:ext>
            </a:extLst>
          </p:cNvPr>
          <p:cNvSpPr txBox="1"/>
          <p:nvPr/>
        </p:nvSpPr>
        <p:spPr>
          <a:xfrm>
            <a:off x="299677" y="766766"/>
            <a:ext cx="7945291" cy="3599127"/>
          </a:xfrm>
          <a:prstGeom prst="rect">
            <a:avLst/>
          </a:prstGeom>
          <a:noFill/>
        </p:spPr>
        <p:txBody>
          <a:bodyPr wrap="square">
            <a:spAutoFit/>
          </a:bodyPr>
          <a:lstStyle/>
          <a:p>
            <a:pPr marL="0" marR="0" algn="l" rtl="0">
              <a:lnSpc>
                <a:spcPct val="107000"/>
              </a:lnSpc>
              <a:spcBef>
                <a:spcPts val="1200"/>
              </a:spcBef>
              <a:spcAft>
                <a:spcPts val="800"/>
              </a:spcAft>
              <a:buNone/>
            </a:pPr>
            <a:r>
              <a:rPr lang="en-US" sz="1200" b="1" kern="100" dirty="0">
                <a:solidFill>
                  <a:srgbClr val="C00000"/>
                </a:solidFill>
                <a:effectLst/>
                <a:latin typeface="Times New Roman" panose="02020603050405020304" pitchFamily="18" charset="0"/>
                <a:ea typeface="Aptos" panose="020B0004020202020204" pitchFamily="34" charset="0"/>
                <a:cs typeface="Arial" panose="020B0604020202020204" pitchFamily="34" charset="0"/>
              </a:rPr>
              <a:t>References</a:t>
            </a:r>
            <a:endParaRPr lang="en-US" sz="1200" kern="100" dirty="0">
              <a:effectLst/>
              <a:latin typeface="Aptos" panose="020B0004020202020204" pitchFamily="34" charset="0"/>
              <a:ea typeface="Aptos" panose="020B0004020202020204" pitchFamily="34" charset="0"/>
              <a:cs typeface="Arial" panose="020B0604020202020204" pitchFamily="34" charset="0"/>
            </a:endParaRPr>
          </a:p>
          <a:p>
            <a:pPr marL="342900" marR="0" lvl="0" indent="-342900" algn="l" rtl="0">
              <a:lnSpc>
                <a:spcPct val="107000"/>
              </a:lnSpc>
              <a:spcBef>
                <a:spcPts val="1200"/>
              </a:spcBef>
              <a:spcAft>
                <a:spcPts val="800"/>
              </a:spcAft>
              <a:buSzPts val="1000"/>
              <a:buFont typeface="Symbol" panose="05050102010706020507" pitchFamily="18" charset="2"/>
              <a:buChar char=""/>
              <a:tabLst>
                <a:tab pos="457200" algn="l"/>
              </a:tabLst>
            </a:pPr>
            <a:r>
              <a:rPr lang="en-US" sz="1200" b="1" kern="100" dirty="0">
                <a:effectLst/>
                <a:latin typeface="Times New Roman" panose="02020603050405020304" pitchFamily="18" charset="0"/>
                <a:ea typeface="Aptos" panose="020B0004020202020204" pitchFamily="34" charset="0"/>
                <a:cs typeface="Arial" panose="020B0604020202020204" pitchFamily="34" charset="0"/>
              </a:rPr>
              <a:t>Al-</a:t>
            </a:r>
            <a:r>
              <a:rPr lang="en-US" sz="1200" b="1" kern="100" dirty="0" err="1">
                <a:effectLst/>
                <a:latin typeface="Times New Roman" panose="02020603050405020304" pitchFamily="18" charset="0"/>
                <a:ea typeface="Aptos" panose="020B0004020202020204" pitchFamily="34" charset="0"/>
                <a:cs typeface="Arial" panose="020B0604020202020204" pitchFamily="34" charset="0"/>
              </a:rPr>
              <a:t>Dhamen</a:t>
            </a:r>
            <a:r>
              <a:rPr lang="en-US" sz="1200" b="1" kern="100" dirty="0">
                <a:effectLst/>
                <a:latin typeface="Times New Roman" panose="02020603050405020304" pitchFamily="18" charset="0"/>
                <a:ea typeface="Aptos" panose="020B0004020202020204" pitchFamily="34" charset="0"/>
                <a:cs typeface="Arial" panose="020B0604020202020204" pitchFamily="34" charset="0"/>
              </a:rPr>
              <a:t>, M. (2023).</a:t>
            </a:r>
            <a:r>
              <a:rPr lang="en-US" sz="1200" kern="100" dirty="0">
                <a:effectLst/>
                <a:latin typeface="Times New Roman" panose="02020603050405020304" pitchFamily="18" charset="0"/>
                <a:ea typeface="Aptos" panose="020B0004020202020204" pitchFamily="34" charset="0"/>
                <a:cs typeface="Arial" panose="020B0604020202020204" pitchFamily="34" charset="0"/>
              </a:rPr>
              <a:t> </a:t>
            </a:r>
            <a:r>
              <a:rPr lang="en-US" sz="1200" i="1" kern="100" dirty="0">
                <a:effectLst/>
                <a:latin typeface="Times New Roman" panose="02020603050405020304" pitchFamily="18" charset="0"/>
                <a:ea typeface="Aptos" panose="020B0004020202020204" pitchFamily="34" charset="0"/>
                <a:cs typeface="Arial" panose="020B0604020202020204" pitchFamily="34" charset="0"/>
              </a:rPr>
              <a:t>The Impact of Climate Change on Surface Water Quality in Coastal Areas.</a:t>
            </a:r>
            <a:r>
              <a:rPr lang="en-US" sz="1200" kern="100" dirty="0">
                <a:effectLst/>
                <a:latin typeface="Times New Roman" panose="02020603050405020304" pitchFamily="18" charset="0"/>
                <a:ea typeface="Aptos" panose="020B0004020202020204" pitchFamily="34" charset="0"/>
                <a:cs typeface="Arial" panose="020B0604020202020204" pitchFamily="34" charset="0"/>
              </a:rPr>
              <a:t> Dar Al-</a:t>
            </a:r>
            <a:r>
              <a:rPr lang="en-US" sz="1200" kern="100" dirty="0" err="1">
                <a:effectLst/>
                <a:latin typeface="Times New Roman" panose="02020603050405020304" pitchFamily="18" charset="0"/>
                <a:ea typeface="Aptos" panose="020B0004020202020204" pitchFamily="34" charset="0"/>
                <a:cs typeface="Arial" panose="020B0604020202020204" pitchFamily="34" charset="0"/>
              </a:rPr>
              <a:t>Ulum</a:t>
            </a:r>
            <a:r>
              <a:rPr lang="en-US" sz="1200" kern="100" dirty="0">
                <a:effectLst/>
                <a:latin typeface="Times New Roman" panose="02020603050405020304" pitchFamily="18" charset="0"/>
                <a:ea typeface="Aptos" panose="020B0004020202020204" pitchFamily="34" charset="0"/>
                <a:cs typeface="Arial" panose="020B0604020202020204" pitchFamily="34" charset="0"/>
              </a:rPr>
              <a:t>.</a:t>
            </a:r>
            <a:endParaRPr lang="en-US" sz="1200" kern="100" dirty="0">
              <a:effectLst/>
              <a:latin typeface="Aptos" panose="020B0004020202020204" pitchFamily="34" charset="0"/>
              <a:ea typeface="Aptos" panose="020B0004020202020204" pitchFamily="34" charset="0"/>
              <a:cs typeface="Arial" panose="020B0604020202020204" pitchFamily="34" charset="0"/>
            </a:endParaRPr>
          </a:p>
          <a:p>
            <a:pPr marL="342900" marR="0" lvl="0" indent="-342900" algn="l" rtl="0">
              <a:lnSpc>
                <a:spcPct val="107000"/>
              </a:lnSpc>
              <a:spcBef>
                <a:spcPts val="1200"/>
              </a:spcBef>
              <a:spcAft>
                <a:spcPts val="800"/>
              </a:spcAft>
              <a:buSzPts val="1000"/>
              <a:buFont typeface="Symbol" panose="05050102010706020507" pitchFamily="18" charset="2"/>
              <a:buChar char=""/>
              <a:tabLst>
                <a:tab pos="457200" algn="l"/>
              </a:tabLst>
            </a:pPr>
            <a:r>
              <a:rPr lang="en-US" sz="1200" b="1" kern="100" dirty="0">
                <a:effectLst/>
                <a:latin typeface="Times New Roman" panose="02020603050405020304" pitchFamily="18" charset="0"/>
                <a:ea typeface="Aptos" panose="020B0004020202020204" pitchFamily="34" charset="0"/>
                <a:cs typeface="Arial" panose="020B0604020202020204" pitchFamily="34" charset="0"/>
              </a:rPr>
              <a:t>Al-</a:t>
            </a:r>
            <a:r>
              <a:rPr lang="en-US" sz="1200" b="1" kern="100" dirty="0" err="1">
                <a:effectLst/>
                <a:latin typeface="Times New Roman" panose="02020603050405020304" pitchFamily="18" charset="0"/>
                <a:ea typeface="Aptos" panose="020B0004020202020204" pitchFamily="34" charset="0"/>
                <a:cs typeface="Arial" panose="020B0604020202020204" pitchFamily="34" charset="0"/>
              </a:rPr>
              <a:t>Rahaifeh</a:t>
            </a:r>
            <a:r>
              <a:rPr lang="en-US" sz="1200" b="1" kern="100" dirty="0">
                <a:effectLst/>
                <a:latin typeface="Times New Roman" panose="02020603050405020304" pitchFamily="18" charset="0"/>
                <a:ea typeface="Aptos" panose="020B0004020202020204" pitchFamily="34" charset="0"/>
                <a:cs typeface="Arial" panose="020B0604020202020204" pitchFamily="34" charset="0"/>
              </a:rPr>
              <a:t>, A. (2023).</a:t>
            </a:r>
            <a:r>
              <a:rPr lang="en-US" sz="1200" kern="100" dirty="0">
                <a:effectLst/>
                <a:latin typeface="Times New Roman" panose="02020603050405020304" pitchFamily="18" charset="0"/>
                <a:ea typeface="Aptos" panose="020B0004020202020204" pitchFamily="34" charset="0"/>
                <a:cs typeface="Arial" panose="020B0604020202020204" pitchFamily="34" charset="0"/>
              </a:rPr>
              <a:t> </a:t>
            </a:r>
            <a:r>
              <a:rPr lang="en-US" sz="1200" i="1" kern="100" dirty="0">
                <a:effectLst/>
                <a:latin typeface="Times New Roman" panose="02020603050405020304" pitchFamily="18" charset="0"/>
                <a:ea typeface="Aptos" panose="020B0004020202020204" pitchFamily="34" charset="0"/>
                <a:cs typeface="Arial" panose="020B0604020202020204" pitchFamily="34" charset="0"/>
              </a:rPr>
              <a:t>Environmental Sustainability and Atmospheric Purity: A Study in Atmospheric Aerosols.</a:t>
            </a:r>
            <a:r>
              <a:rPr lang="en-US" sz="1200" kern="100" dirty="0">
                <a:effectLst/>
                <a:latin typeface="Times New Roman" panose="02020603050405020304" pitchFamily="18" charset="0"/>
                <a:ea typeface="Aptos" panose="020B0004020202020204" pitchFamily="34" charset="0"/>
                <a:cs typeface="Arial" panose="020B0604020202020204" pitchFamily="34" charset="0"/>
              </a:rPr>
              <a:t> Cultural Center.</a:t>
            </a:r>
            <a:endParaRPr lang="en-US" sz="1200" kern="100" dirty="0">
              <a:effectLst/>
              <a:latin typeface="Aptos" panose="020B0004020202020204" pitchFamily="34" charset="0"/>
              <a:ea typeface="Aptos" panose="020B0004020202020204" pitchFamily="34" charset="0"/>
              <a:cs typeface="Arial" panose="020B0604020202020204" pitchFamily="34" charset="0"/>
            </a:endParaRPr>
          </a:p>
          <a:p>
            <a:pPr marL="342900" marR="0" lvl="0" indent="-342900" algn="l" rtl="0">
              <a:lnSpc>
                <a:spcPct val="107000"/>
              </a:lnSpc>
              <a:spcBef>
                <a:spcPts val="1200"/>
              </a:spcBef>
              <a:spcAft>
                <a:spcPts val="800"/>
              </a:spcAft>
              <a:buSzPts val="1000"/>
              <a:buFont typeface="Symbol" panose="05050102010706020507" pitchFamily="18" charset="2"/>
              <a:buChar char=""/>
              <a:tabLst>
                <a:tab pos="457200" algn="l"/>
              </a:tabLst>
            </a:pPr>
            <a:r>
              <a:rPr lang="en-US" sz="1200" b="1" kern="100" dirty="0">
                <a:effectLst/>
                <a:latin typeface="Times New Roman" panose="02020603050405020304" pitchFamily="18" charset="0"/>
                <a:ea typeface="Aptos" panose="020B0004020202020204" pitchFamily="34" charset="0"/>
                <a:cs typeface="Arial" panose="020B0604020202020204" pitchFamily="34" charset="0"/>
              </a:rPr>
              <a:t>Al-</a:t>
            </a:r>
            <a:r>
              <a:rPr lang="en-US" sz="1200" b="1" kern="100" dirty="0" err="1">
                <a:effectLst/>
                <a:latin typeface="Times New Roman" panose="02020603050405020304" pitchFamily="18" charset="0"/>
                <a:ea typeface="Aptos" panose="020B0004020202020204" pitchFamily="34" charset="0"/>
                <a:cs typeface="Arial" panose="020B0604020202020204" pitchFamily="34" charset="0"/>
              </a:rPr>
              <a:t>Fahdawi</a:t>
            </a:r>
            <a:r>
              <a:rPr lang="en-US" sz="1200" b="1" kern="100" dirty="0">
                <a:effectLst/>
                <a:latin typeface="Times New Roman" panose="02020603050405020304" pitchFamily="18" charset="0"/>
                <a:ea typeface="Aptos" panose="020B0004020202020204" pitchFamily="34" charset="0"/>
                <a:cs typeface="Arial" panose="020B0604020202020204" pitchFamily="34" charset="0"/>
              </a:rPr>
              <a:t>, R. (2024).</a:t>
            </a:r>
            <a:r>
              <a:rPr lang="en-US" sz="1200" kern="100" dirty="0">
                <a:effectLst/>
                <a:latin typeface="Times New Roman" panose="02020603050405020304" pitchFamily="18" charset="0"/>
                <a:ea typeface="Aptos" panose="020B0004020202020204" pitchFamily="34" charset="0"/>
                <a:cs typeface="Arial" panose="020B0604020202020204" pitchFamily="34" charset="0"/>
              </a:rPr>
              <a:t> </a:t>
            </a:r>
            <a:r>
              <a:rPr lang="en-US" sz="1200" i="1" kern="100" dirty="0">
                <a:effectLst/>
                <a:latin typeface="Times New Roman" panose="02020603050405020304" pitchFamily="18" charset="0"/>
                <a:ea typeface="Aptos" panose="020B0004020202020204" pitchFamily="34" charset="0"/>
                <a:cs typeface="Arial" panose="020B0604020202020204" pitchFamily="34" charset="0"/>
              </a:rPr>
              <a:t>Evaporation Dynamics and Climatic Water Demand in Coastal Regions.</a:t>
            </a:r>
            <a:r>
              <a:rPr lang="en-US" sz="1200" kern="100" dirty="0">
                <a:effectLst/>
                <a:latin typeface="Times New Roman" panose="02020603050405020304" pitchFamily="18" charset="0"/>
                <a:ea typeface="Aptos" panose="020B0004020202020204" pitchFamily="34" charset="0"/>
                <a:cs typeface="Arial" panose="020B0604020202020204" pitchFamily="34" charset="0"/>
              </a:rPr>
              <a:t> Journal of Geographic Studies.</a:t>
            </a:r>
            <a:endParaRPr lang="en-US" sz="1200" kern="100" dirty="0">
              <a:effectLst/>
              <a:latin typeface="Aptos" panose="020B0004020202020204" pitchFamily="34" charset="0"/>
              <a:ea typeface="Aptos" panose="020B0004020202020204" pitchFamily="34" charset="0"/>
              <a:cs typeface="Arial" panose="020B0604020202020204" pitchFamily="34" charset="0"/>
            </a:endParaRPr>
          </a:p>
          <a:p>
            <a:pPr marL="342900" marR="0" lvl="0" indent="-342900" algn="l" rtl="0">
              <a:lnSpc>
                <a:spcPct val="107000"/>
              </a:lnSpc>
              <a:spcBef>
                <a:spcPts val="1200"/>
              </a:spcBef>
              <a:spcAft>
                <a:spcPts val="800"/>
              </a:spcAft>
              <a:buSzPts val="1000"/>
              <a:buFont typeface="Symbol" panose="05050102010706020507" pitchFamily="18" charset="2"/>
              <a:buChar char=""/>
              <a:tabLst>
                <a:tab pos="457200" algn="l"/>
              </a:tabLst>
            </a:pPr>
            <a:r>
              <a:rPr lang="en-US" sz="1200" b="1" kern="100" dirty="0">
                <a:effectLst/>
                <a:latin typeface="Times New Roman" panose="02020603050405020304" pitchFamily="18" charset="0"/>
                <a:ea typeface="Aptos" panose="020B0004020202020204" pitchFamily="34" charset="0"/>
                <a:cs typeface="Arial" panose="020B0604020202020204" pitchFamily="34" charset="0"/>
              </a:rPr>
              <a:t>Al-</a:t>
            </a:r>
            <a:r>
              <a:rPr lang="en-US" sz="1200" b="1" kern="100" dirty="0" err="1">
                <a:effectLst/>
                <a:latin typeface="Times New Roman" panose="02020603050405020304" pitchFamily="18" charset="0"/>
                <a:ea typeface="Aptos" panose="020B0004020202020204" pitchFamily="34" charset="0"/>
                <a:cs typeface="Arial" panose="020B0604020202020204" pitchFamily="34" charset="0"/>
              </a:rPr>
              <a:t>Namrawi</a:t>
            </a:r>
            <a:r>
              <a:rPr lang="en-US" sz="1200" b="1" kern="100" dirty="0">
                <a:effectLst/>
                <a:latin typeface="Times New Roman" panose="02020603050405020304" pitchFamily="18" charset="0"/>
                <a:ea typeface="Aptos" panose="020B0004020202020204" pitchFamily="34" charset="0"/>
                <a:cs typeface="Arial" panose="020B0604020202020204" pitchFamily="34" charset="0"/>
              </a:rPr>
              <a:t>, S. (2020).</a:t>
            </a:r>
            <a:r>
              <a:rPr lang="en-US" sz="1200" kern="100" dirty="0">
                <a:effectLst/>
                <a:latin typeface="Times New Roman" panose="02020603050405020304" pitchFamily="18" charset="0"/>
                <a:ea typeface="Aptos" panose="020B0004020202020204" pitchFamily="34" charset="0"/>
                <a:cs typeface="Arial" panose="020B0604020202020204" pitchFamily="34" charset="0"/>
              </a:rPr>
              <a:t> </a:t>
            </a:r>
            <a:r>
              <a:rPr lang="en-US" sz="1200" i="1" kern="100" dirty="0">
                <a:effectLst/>
                <a:latin typeface="Times New Roman" panose="02020603050405020304" pitchFamily="18" charset="0"/>
                <a:ea typeface="Aptos" panose="020B0004020202020204" pitchFamily="34" charset="0"/>
                <a:cs typeface="Arial" panose="020B0604020202020204" pitchFamily="34" charset="0"/>
              </a:rPr>
              <a:t>The Effect of Salt Spray on Light Transmittance.</a:t>
            </a:r>
            <a:r>
              <a:rPr lang="en-US" sz="1200" kern="100" dirty="0">
                <a:effectLst/>
                <a:latin typeface="Times New Roman" panose="02020603050405020304" pitchFamily="18" charset="0"/>
                <a:ea typeface="Aptos" panose="020B0004020202020204" pitchFamily="34" charset="0"/>
                <a:cs typeface="Arial" panose="020B0604020202020204" pitchFamily="34" charset="0"/>
              </a:rPr>
              <a:t> Encyclopedia of Environmental Sciences.</a:t>
            </a:r>
            <a:endParaRPr lang="en-US" sz="1200" kern="100" dirty="0">
              <a:effectLst/>
              <a:latin typeface="Aptos" panose="020B0004020202020204" pitchFamily="34" charset="0"/>
              <a:ea typeface="Aptos" panose="020B0004020202020204" pitchFamily="34" charset="0"/>
              <a:cs typeface="Arial" panose="020B0604020202020204" pitchFamily="34" charset="0"/>
            </a:endParaRPr>
          </a:p>
          <a:p>
            <a:pPr marL="342900" marR="0" lvl="0" indent="-342900" algn="l" rtl="0">
              <a:lnSpc>
                <a:spcPct val="107000"/>
              </a:lnSpc>
              <a:spcBef>
                <a:spcPts val="1200"/>
              </a:spcBef>
              <a:spcAft>
                <a:spcPts val="800"/>
              </a:spcAft>
              <a:buSzPts val="1000"/>
              <a:buFont typeface="Symbol" panose="05050102010706020507" pitchFamily="18" charset="2"/>
              <a:buChar char=""/>
              <a:tabLst>
                <a:tab pos="457200" algn="l"/>
              </a:tabLst>
            </a:pPr>
            <a:r>
              <a:rPr lang="en-US" sz="1200" b="1" kern="100" dirty="0">
                <a:effectLst/>
                <a:latin typeface="Times New Roman" panose="02020603050405020304" pitchFamily="18" charset="0"/>
                <a:ea typeface="Aptos" panose="020B0004020202020204" pitchFamily="34" charset="0"/>
                <a:cs typeface="Arial" panose="020B0604020202020204" pitchFamily="34" charset="0"/>
              </a:rPr>
              <a:t>The International GLOBE Program. (2025).</a:t>
            </a:r>
            <a:r>
              <a:rPr lang="en-US" sz="1200" kern="100" dirty="0">
                <a:effectLst/>
                <a:latin typeface="Times New Roman" panose="02020603050405020304" pitchFamily="18" charset="0"/>
                <a:ea typeface="Aptos" panose="020B0004020202020204" pitchFamily="34" charset="0"/>
                <a:cs typeface="Arial" panose="020B0604020202020204" pitchFamily="34" charset="0"/>
              </a:rPr>
              <a:t> </a:t>
            </a:r>
            <a:r>
              <a:rPr lang="en-US" sz="1200" i="1" kern="100" dirty="0">
                <a:effectLst/>
                <a:latin typeface="Times New Roman" panose="02020603050405020304" pitchFamily="18" charset="0"/>
                <a:ea typeface="Aptos" panose="020B0004020202020204" pitchFamily="34" charset="0"/>
                <a:cs typeface="Arial" panose="020B0604020202020204" pitchFamily="34" charset="0"/>
              </a:rPr>
              <a:t>Atmosphere, Soil, and Water Protocol Manual.</a:t>
            </a:r>
            <a:r>
              <a:rPr lang="en-US" sz="1200" kern="100" dirty="0">
                <a:effectLst/>
                <a:latin typeface="Times New Roman" panose="02020603050405020304" pitchFamily="18" charset="0"/>
                <a:ea typeface="Aptos" panose="020B0004020202020204" pitchFamily="34" charset="0"/>
                <a:cs typeface="Arial" panose="020B0604020202020204" pitchFamily="34" charset="0"/>
              </a:rPr>
              <a:t> Updated Version.</a:t>
            </a:r>
            <a:endParaRPr lang="en-US" sz="1200" kern="100" dirty="0">
              <a:effectLst/>
              <a:latin typeface="Aptos" panose="020B0004020202020204" pitchFamily="34" charset="0"/>
              <a:ea typeface="Aptos" panose="020B0004020202020204" pitchFamily="34" charset="0"/>
              <a:cs typeface="Arial" panose="020B0604020202020204" pitchFamily="34" charset="0"/>
            </a:endParaRPr>
          </a:p>
          <a:p>
            <a:pPr marL="342900" marR="0" lvl="0" indent="-342900" algn="l" rtl="0">
              <a:lnSpc>
                <a:spcPct val="107000"/>
              </a:lnSpc>
              <a:spcBef>
                <a:spcPts val="1200"/>
              </a:spcBef>
              <a:spcAft>
                <a:spcPts val="800"/>
              </a:spcAft>
              <a:buSzPts val="1000"/>
              <a:buFont typeface="Symbol" panose="05050102010706020507" pitchFamily="18" charset="2"/>
              <a:buChar char=""/>
              <a:tabLst>
                <a:tab pos="457200" algn="l"/>
              </a:tabLst>
            </a:pPr>
            <a:r>
              <a:rPr lang="en-US" sz="1200" b="1" kern="100" dirty="0">
                <a:effectLst/>
                <a:latin typeface="Times New Roman" panose="02020603050405020304" pitchFamily="18" charset="0"/>
                <a:ea typeface="Aptos" panose="020B0004020202020204" pitchFamily="34" charset="0"/>
                <a:cs typeface="Arial" panose="020B0604020202020204" pitchFamily="34" charset="0"/>
              </a:rPr>
              <a:t>Al-Otaibi, N. (2022).</a:t>
            </a:r>
            <a:r>
              <a:rPr lang="en-US" sz="1200" kern="100" dirty="0">
                <a:effectLst/>
                <a:latin typeface="Times New Roman" panose="02020603050405020304" pitchFamily="18" charset="0"/>
                <a:ea typeface="Aptos" panose="020B0004020202020204" pitchFamily="34" charset="0"/>
                <a:cs typeface="Arial" panose="020B0604020202020204" pitchFamily="34" charset="0"/>
              </a:rPr>
              <a:t> </a:t>
            </a:r>
            <a:r>
              <a:rPr lang="en-US" sz="1200" i="1" kern="100" dirty="0">
                <a:effectLst/>
                <a:latin typeface="Times New Roman" panose="02020603050405020304" pitchFamily="18" charset="0"/>
                <a:ea typeface="Aptos" panose="020B0004020202020204" pitchFamily="34" charset="0"/>
                <a:cs typeface="Arial" panose="020B0604020202020204" pitchFamily="34" charset="0"/>
              </a:rPr>
              <a:t>Chemical and Physical Characteristics of Marine Aerosols in Arid Regions.</a:t>
            </a:r>
            <a:r>
              <a:rPr lang="en-US" sz="1200" kern="100" dirty="0">
                <a:effectLst/>
                <a:latin typeface="Times New Roman" panose="02020603050405020304" pitchFamily="18" charset="0"/>
                <a:ea typeface="Aptos" panose="020B0004020202020204" pitchFamily="34" charset="0"/>
                <a:cs typeface="Arial" panose="020B0604020202020204" pitchFamily="34" charset="0"/>
              </a:rPr>
              <a:t> Journal of Environmental Research.</a:t>
            </a:r>
            <a:endParaRPr lang="en-US" sz="1200" kern="100" dirty="0">
              <a:effectLst/>
              <a:latin typeface="Aptos" panose="020B0004020202020204" pitchFamily="34" charset="0"/>
              <a:ea typeface="Aptos" panose="020B0004020202020204" pitchFamily="34" charset="0"/>
              <a:cs typeface="Arial" panose="020B0604020202020204" pitchFamily="34" charset="0"/>
            </a:endParaRPr>
          </a:p>
        </p:txBody>
      </p:sp>
    </p:spTree>
    <p:extLst>
      <p:ext uri="{BB962C8B-B14F-4D97-AF65-F5344CB8AC3E}">
        <p14:creationId xmlns:p14="http://schemas.microsoft.com/office/powerpoint/2010/main" val="145695075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1704"/>
        <p:cNvGrpSpPr/>
        <p:nvPr/>
      </p:nvGrpSpPr>
      <p:grpSpPr>
        <a:xfrm>
          <a:off x="0" y="0"/>
          <a:ext cx="0" cy="0"/>
          <a:chOff x="0" y="0"/>
          <a:chExt cx="0" cy="0"/>
        </a:xfrm>
      </p:grpSpPr>
      <p:pic>
        <p:nvPicPr>
          <p:cNvPr id="1705" name="Google Shape;1705;p50"/>
          <p:cNvPicPr preferRelativeResize="0">
            <a:picLocks noGrp="1"/>
          </p:cNvPicPr>
          <p:nvPr>
            <p:ph type="pic" idx="2"/>
          </p:nvPr>
        </p:nvPicPr>
        <p:blipFill rotWithShape="1">
          <a:blip r:embed="rId3">
            <a:alphaModFix/>
          </a:blip>
          <a:srcRect l="16438" t="29374" r="16438" b="25874"/>
          <a:stretch/>
        </p:blipFill>
        <p:spPr>
          <a:xfrm>
            <a:off x="1104675" y="817050"/>
            <a:ext cx="3513600" cy="3509400"/>
          </a:xfrm>
          <a:prstGeom prst="ellipse">
            <a:avLst/>
          </a:prstGeom>
        </p:spPr>
      </p:pic>
      <p:pic>
        <p:nvPicPr>
          <p:cNvPr id="7" name="Picture 2">
            <a:extLst>
              <a:ext uri="{FF2B5EF4-FFF2-40B4-BE49-F238E27FC236}">
                <a16:creationId xmlns:a16="http://schemas.microsoft.com/office/drawing/2014/main" id="{A2FDC10C-0D71-4366-BE1B-DB48BFEA8CC0}"/>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807572" y="134259"/>
            <a:ext cx="4013585" cy="682791"/>
          </a:xfrm>
          <a:prstGeom prst="rect">
            <a:avLst/>
          </a:prstGeom>
          <a:noFill/>
          <a:ln>
            <a:noFill/>
          </a:ln>
          <a:effectLst>
            <a:softEdge rad="127000"/>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41326882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564"/>
        <p:cNvGrpSpPr/>
        <p:nvPr/>
      </p:nvGrpSpPr>
      <p:grpSpPr>
        <a:xfrm>
          <a:off x="0" y="0"/>
          <a:ext cx="0" cy="0"/>
          <a:chOff x="0" y="0"/>
          <a:chExt cx="0" cy="0"/>
        </a:xfrm>
      </p:grpSpPr>
      <p:pic>
        <p:nvPicPr>
          <p:cNvPr id="52" name="Picture 2">
            <a:extLst>
              <a:ext uri="{FF2B5EF4-FFF2-40B4-BE49-F238E27FC236}">
                <a16:creationId xmlns:a16="http://schemas.microsoft.com/office/drawing/2014/main" id="{6C4C39F5-6CF6-462F-9159-712A9F2F66F9}"/>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264772" y="83975"/>
            <a:ext cx="4013585" cy="682791"/>
          </a:xfrm>
          <a:prstGeom prst="rect">
            <a:avLst/>
          </a:prstGeom>
          <a:noFill/>
          <a:ln>
            <a:noFill/>
          </a:ln>
          <a:effectLst>
            <a:softEdge rad="127000"/>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مربع نص 4">
            <a:extLst>
              <a:ext uri="{FF2B5EF4-FFF2-40B4-BE49-F238E27FC236}">
                <a16:creationId xmlns:a16="http://schemas.microsoft.com/office/drawing/2014/main" id="{F103B1EE-3D28-D9A7-C83B-8A6D09712B91}"/>
              </a:ext>
            </a:extLst>
          </p:cNvPr>
          <p:cNvSpPr txBox="1"/>
          <p:nvPr/>
        </p:nvSpPr>
        <p:spPr>
          <a:xfrm>
            <a:off x="199785" y="507294"/>
            <a:ext cx="8744430" cy="4636206"/>
          </a:xfrm>
          <a:prstGeom prst="rect">
            <a:avLst/>
          </a:prstGeom>
          <a:noFill/>
        </p:spPr>
        <p:txBody>
          <a:bodyPr wrap="square">
            <a:spAutoFit/>
          </a:bodyPr>
          <a:lstStyle/>
          <a:p>
            <a:pPr marL="0" marR="0" algn="l" rtl="0">
              <a:lnSpc>
                <a:spcPct val="107000"/>
              </a:lnSpc>
              <a:spcAft>
                <a:spcPts val="800"/>
              </a:spcAft>
              <a:buNone/>
            </a:pPr>
            <a:r>
              <a:rPr lang="en-US" sz="1400" b="1" kern="100" dirty="0">
                <a:solidFill>
                  <a:srgbClr val="EE0000"/>
                </a:solidFill>
                <a:effectLst/>
                <a:latin typeface="Times New Roman" panose="02020603050405020304" pitchFamily="18" charset="0"/>
                <a:ea typeface="Aptos" panose="020B0004020202020204" pitchFamily="34" charset="0"/>
                <a:cs typeface="Arial" panose="020B0604020202020204" pitchFamily="34" charset="0"/>
              </a:rPr>
              <a:t> </a:t>
            </a:r>
            <a:r>
              <a:rPr lang="en-US" b="1" kern="100" dirty="0">
                <a:solidFill>
                  <a:srgbClr val="EE0000"/>
                </a:solidFill>
                <a:effectLst/>
                <a:latin typeface="Times New Roman" panose="02020603050405020304" pitchFamily="18" charset="0"/>
                <a:ea typeface="Aptos" panose="020B0004020202020204" pitchFamily="34" charset="0"/>
                <a:cs typeface="Arial" panose="020B0604020202020204" pitchFamily="34" charset="0"/>
              </a:rPr>
              <a:t>Abstract:</a:t>
            </a:r>
            <a:endParaRPr lang="en-US" kern="100" dirty="0">
              <a:effectLst/>
              <a:latin typeface="Aptos" panose="020B0004020202020204" pitchFamily="34" charset="0"/>
              <a:ea typeface="Aptos" panose="020B0004020202020204" pitchFamily="34" charset="0"/>
              <a:cs typeface="Arial" panose="020B0604020202020204" pitchFamily="34" charset="0"/>
            </a:endParaRPr>
          </a:p>
          <a:p>
            <a:pPr marL="0" marR="0" algn="l" rtl="0">
              <a:lnSpc>
                <a:spcPct val="107000"/>
              </a:lnSpc>
              <a:spcAft>
                <a:spcPts val="800"/>
              </a:spcAft>
              <a:buNone/>
            </a:pPr>
            <a:r>
              <a:rPr lang="en-US" kern="100" dirty="0">
                <a:effectLst/>
                <a:latin typeface="Times New Roman" panose="02020603050405020304" pitchFamily="18" charset="0"/>
                <a:ea typeface="Aptos" panose="020B0004020202020204" pitchFamily="34" charset="0"/>
                <a:cs typeface="Arial" panose="020B0604020202020204" pitchFamily="34" charset="0"/>
              </a:rPr>
              <a:t>This investigative research, conducted by the GLOBE team at Al-</a:t>
            </a:r>
            <a:r>
              <a:rPr lang="en-US" kern="100" dirty="0" err="1">
                <a:effectLst/>
                <a:latin typeface="Times New Roman" panose="02020603050405020304" pitchFamily="18" charset="0"/>
                <a:ea typeface="Aptos" panose="020B0004020202020204" pitchFamily="34" charset="0"/>
                <a:cs typeface="Arial" panose="020B0604020202020204" pitchFamily="34" charset="0"/>
              </a:rPr>
              <a:t>Naqaa</a:t>
            </a:r>
            <a:r>
              <a:rPr lang="en-US" kern="100" dirty="0">
                <a:effectLst/>
                <a:latin typeface="Times New Roman" panose="02020603050405020304" pitchFamily="18" charset="0"/>
                <a:ea typeface="Aptos" panose="020B0004020202020204" pitchFamily="34" charset="0"/>
                <a:cs typeface="Arial" panose="020B0604020202020204" pitchFamily="34" charset="0"/>
              </a:rPr>
              <a:t> School Observatory, serves as an integrated scientific document aimed at understanding the complex interactions between the climate and the coastal ecosystem in the Al-Afifa area of Sohar. The study focuses on modeling the dynamics of atmospheric salt deposition and its impact on light transmittance by applying Atmospheric, Hydrologic, and Soil protocols. The methodology was implemented through defined roles based on program badges: the (Problem Solvers) innovated micron-scale spray collectors and designed the "calibrated slide washing" experiment; the (Data Collectors) committed to daily monitoring of soil temperature, air temperature, and humidity levels from September 2025 to January 2026; while the (Collaborators) played a pivotal role in coordinating operations, ensuring sample quality, and unifying laboratory measurement standards.</a:t>
            </a:r>
            <a:endParaRPr lang="en-US" kern="100" dirty="0">
              <a:effectLst/>
              <a:latin typeface="Aptos" panose="020B0004020202020204" pitchFamily="34" charset="0"/>
              <a:ea typeface="Aptos" panose="020B0004020202020204" pitchFamily="34" charset="0"/>
              <a:cs typeface="Arial" panose="020B0604020202020204" pitchFamily="34" charset="0"/>
            </a:endParaRPr>
          </a:p>
          <a:p>
            <a:pPr marL="0" marR="0" algn="l" rtl="0">
              <a:lnSpc>
                <a:spcPct val="107000"/>
              </a:lnSpc>
              <a:spcAft>
                <a:spcPts val="800"/>
              </a:spcAft>
              <a:buNone/>
            </a:pPr>
            <a:r>
              <a:rPr lang="en-US" kern="100" dirty="0">
                <a:effectLst/>
                <a:latin typeface="Times New Roman" panose="02020603050405020304" pitchFamily="18" charset="0"/>
                <a:ea typeface="Aptos" panose="020B0004020202020204" pitchFamily="34" charset="0"/>
                <a:cs typeface="Arial" panose="020B0604020202020204" pitchFamily="34" charset="0"/>
              </a:rPr>
              <a:t>The results revealed a strong positive correlation between high humidity, sea breeze activity, and an increased saline footprint. Conductivity values peaked in September at an average of 540 µS/cm, coinciding with a maximum soil temperature of 41.5°C. The research concluded that the accumulation of the "salt crust" causes a reduction in light energy transmittance by up to 21.6%. This necessitates sustainable maintenance strategies, including periodic washing and thermal insulation of both technical and biological surfaces in the Omani coastal environment.</a:t>
            </a:r>
            <a:endParaRPr lang="en-US" kern="100" dirty="0">
              <a:effectLst/>
              <a:latin typeface="Aptos" panose="020B0004020202020204" pitchFamily="34" charset="0"/>
              <a:ea typeface="Aptos" panose="020B0004020202020204" pitchFamily="34" charset="0"/>
              <a:cs typeface="Arial" panose="020B0604020202020204" pitchFamily="34" charset="0"/>
            </a:endParaRPr>
          </a:p>
          <a:p>
            <a:pPr marL="0" marR="0" algn="l" rtl="0">
              <a:lnSpc>
                <a:spcPct val="107000"/>
              </a:lnSpc>
              <a:spcAft>
                <a:spcPts val="800"/>
              </a:spcAft>
              <a:buNone/>
            </a:pPr>
            <a:r>
              <a:rPr lang="en-US" b="1" kern="100" dirty="0">
                <a:solidFill>
                  <a:srgbClr val="EE0000"/>
                </a:solidFill>
                <a:effectLst/>
                <a:latin typeface="Times New Roman" panose="02020603050405020304" pitchFamily="18" charset="0"/>
                <a:ea typeface="Aptos" panose="020B0004020202020204" pitchFamily="34" charset="0"/>
                <a:cs typeface="Arial" panose="020B0604020202020204" pitchFamily="34" charset="0"/>
              </a:rPr>
              <a:t>Scientific Keywords:</a:t>
            </a:r>
            <a:r>
              <a:rPr lang="en-US" kern="100" dirty="0">
                <a:solidFill>
                  <a:srgbClr val="EE0000"/>
                </a:solidFill>
                <a:effectLst/>
                <a:latin typeface="Times New Roman" panose="02020603050405020304" pitchFamily="18" charset="0"/>
                <a:ea typeface="Aptos" panose="020B0004020202020204" pitchFamily="34" charset="0"/>
                <a:cs typeface="Arial" panose="020B0604020202020204" pitchFamily="34" charset="0"/>
              </a:rPr>
              <a:t> </a:t>
            </a:r>
            <a:r>
              <a:rPr lang="en-US" kern="100" dirty="0">
                <a:effectLst/>
                <a:latin typeface="Times New Roman" panose="02020603050405020304" pitchFamily="18" charset="0"/>
                <a:ea typeface="Aptos" panose="020B0004020202020204" pitchFamily="34" charset="0"/>
                <a:cs typeface="Arial" panose="020B0604020202020204" pitchFamily="34" charset="0"/>
              </a:rPr>
              <a:t>Salt Spray, Electrical Conductivity (EC), Light Transmittance, Environmental Sustainability, Thermal Fluctuations.</a:t>
            </a:r>
            <a:endParaRPr lang="en-US" kern="100" dirty="0">
              <a:effectLst/>
              <a:latin typeface="Aptos" panose="020B0004020202020204" pitchFamily="34" charset="0"/>
              <a:ea typeface="Aptos" panose="020B0004020202020204" pitchFamily="34" charset="0"/>
              <a:cs typeface="Arial" panose="020B0604020202020204" pitchFamily="34" charset="0"/>
            </a:endParaRPr>
          </a:p>
          <a:p>
            <a:pPr marL="0" marR="0" algn="l" rtl="0">
              <a:lnSpc>
                <a:spcPct val="107000"/>
              </a:lnSpc>
              <a:spcAft>
                <a:spcPts val="800"/>
              </a:spcAft>
              <a:buNone/>
            </a:pPr>
            <a:r>
              <a:rPr lang="en-US" b="1" kern="100" dirty="0">
                <a:effectLst/>
                <a:latin typeface="Times New Roman" panose="02020603050405020304" pitchFamily="18" charset="0"/>
                <a:ea typeface="Aptos" panose="020B0004020202020204" pitchFamily="34" charset="0"/>
                <a:cs typeface="Arial" panose="020B0604020202020204" pitchFamily="34" charset="0"/>
              </a:rPr>
              <a:t> </a:t>
            </a:r>
            <a:endParaRPr lang="ar-SA" dirty="0"/>
          </a:p>
        </p:txBody>
      </p:sp>
    </p:spTree>
    <p:extLst>
      <p:ext uri="{BB962C8B-B14F-4D97-AF65-F5344CB8AC3E}">
        <p14:creationId xmlns:p14="http://schemas.microsoft.com/office/powerpoint/2010/main" val="42645891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564">
          <a:extLst>
            <a:ext uri="{FF2B5EF4-FFF2-40B4-BE49-F238E27FC236}">
              <a16:creationId xmlns:a16="http://schemas.microsoft.com/office/drawing/2014/main" id="{FB007936-4C4E-9198-020C-3307E3C7AA82}"/>
            </a:ext>
          </a:extLst>
        </p:cNvPr>
        <p:cNvGrpSpPr/>
        <p:nvPr/>
      </p:nvGrpSpPr>
      <p:grpSpPr>
        <a:xfrm>
          <a:off x="0" y="0"/>
          <a:ext cx="0" cy="0"/>
          <a:chOff x="0" y="0"/>
          <a:chExt cx="0" cy="0"/>
        </a:xfrm>
      </p:grpSpPr>
      <p:pic>
        <p:nvPicPr>
          <p:cNvPr id="52" name="Picture 2">
            <a:extLst>
              <a:ext uri="{FF2B5EF4-FFF2-40B4-BE49-F238E27FC236}">
                <a16:creationId xmlns:a16="http://schemas.microsoft.com/office/drawing/2014/main" id="{B18F9179-22C3-D570-5F40-86E93CF6E1D8}"/>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264772" y="83975"/>
            <a:ext cx="4013585" cy="682791"/>
          </a:xfrm>
          <a:prstGeom prst="rect">
            <a:avLst/>
          </a:prstGeom>
          <a:noFill/>
          <a:ln>
            <a:noFill/>
          </a:ln>
          <a:effectLst>
            <a:softEdge rad="127000"/>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مربع نص 4">
            <a:extLst>
              <a:ext uri="{FF2B5EF4-FFF2-40B4-BE49-F238E27FC236}">
                <a16:creationId xmlns:a16="http://schemas.microsoft.com/office/drawing/2014/main" id="{6FE366A7-835E-ADFF-5D43-31C4F67A9C9E}"/>
              </a:ext>
            </a:extLst>
          </p:cNvPr>
          <p:cNvSpPr txBox="1"/>
          <p:nvPr/>
        </p:nvSpPr>
        <p:spPr>
          <a:xfrm>
            <a:off x="199784" y="676984"/>
            <a:ext cx="8613801" cy="4078745"/>
          </a:xfrm>
          <a:prstGeom prst="rect">
            <a:avLst/>
          </a:prstGeom>
          <a:noFill/>
        </p:spPr>
        <p:txBody>
          <a:bodyPr wrap="square">
            <a:spAutoFit/>
          </a:bodyPr>
          <a:lstStyle/>
          <a:p>
            <a:pPr marL="0" marR="0" algn="l" rtl="0">
              <a:lnSpc>
                <a:spcPct val="107000"/>
              </a:lnSpc>
              <a:spcAft>
                <a:spcPts val="800"/>
              </a:spcAft>
              <a:buNone/>
            </a:pPr>
            <a:r>
              <a:rPr lang="en-US" sz="1400" b="1" kern="100" dirty="0">
                <a:effectLst/>
                <a:latin typeface="Times New Roman" panose="02020603050405020304" pitchFamily="18" charset="0"/>
                <a:ea typeface="Aptos" panose="020B0004020202020204" pitchFamily="34" charset="0"/>
                <a:cs typeface="Arial" panose="020B0604020202020204" pitchFamily="34" charset="0"/>
              </a:rPr>
              <a:t> </a:t>
            </a:r>
            <a:r>
              <a:rPr lang="en-US" sz="1400" b="1" kern="100" dirty="0">
                <a:solidFill>
                  <a:srgbClr val="EE0000"/>
                </a:solidFill>
                <a:effectLst/>
                <a:latin typeface="Times New Roman" panose="02020603050405020304" pitchFamily="18" charset="0"/>
                <a:ea typeface="Aptos" panose="020B0004020202020204" pitchFamily="34" charset="0"/>
                <a:cs typeface="Arial" panose="020B0604020202020204" pitchFamily="34" charset="0"/>
              </a:rPr>
              <a:t>Introduction &amp; Literature Review</a:t>
            </a:r>
            <a:endParaRPr lang="en-US" sz="1050" kern="100" dirty="0">
              <a:effectLst/>
              <a:latin typeface="Aptos" panose="020B0004020202020204" pitchFamily="34" charset="0"/>
              <a:ea typeface="Aptos" panose="020B0004020202020204" pitchFamily="34" charset="0"/>
              <a:cs typeface="Arial" panose="020B0604020202020204" pitchFamily="34" charset="0"/>
            </a:endParaRPr>
          </a:p>
          <a:p>
            <a:pPr marL="0" marR="0" algn="l" rtl="0">
              <a:lnSpc>
                <a:spcPct val="107000"/>
              </a:lnSpc>
              <a:spcAft>
                <a:spcPts val="800"/>
              </a:spcAft>
              <a:buNone/>
            </a:pPr>
            <a:r>
              <a:rPr lang="en-US" sz="1400" kern="100" dirty="0">
                <a:effectLst/>
                <a:latin typeface="Times New Roman" panose="02020603050405020304" pitchFamily="18" charset="0"/>
                <a:ea typeface="Aptos" panose="020B0004020202020204" pitchFamily="34" charset="0"/>
                <a:cs typeface="Arial" panose="020B0604020202020204" pitchFamily="34" charset="0"/>
              </a:rPr>
              <a:t>The Al-Afifa area in Sohar is considered an open natural laboratory where direct marine influences intersect with human, agricultural, and technical activities. The research problem lies in the team's observation of "salt accumulations" that gradually deposit on surfaces, causing deterioration in physical properties and a decline in light transmittance efficiency. The significance of this research is in addressing the issue of "imperceptible efficiency loss"; farmers and institutions may not realize that declining productivity is caused by a transparent salt crust that obstructs light and alters surface chemistry.</a:t>
            </a:r>
            <a:endParaRPr lang="en-US" sz="1050" kern="100" dirty="0">
              <a:effectLst/>
              <a:latin typeface="Aptos" panose="020B0004020202020204" pitchFamily="34" charset="0"/>
              <a:ea typeface="Aptos" panose="020B0004020202020204" pitchFamily="34" charset="0"/>
              <a:cs typeface="Arial" panose="020B0604020202020204" pitchFamily="34" charset="0"/>
            </a:endParaRPr>
          </a:p>
          <a:p>
            <a:pPr marL="0" marR="0" algn="l" rtl="0">
              <a:lnSpc>
                <a:spcPct val="107000"/>
              </a:lnSpc>
              <a:spcAft>
                <a:spcPts val="800"/>
              </a:spcAft>
              <a:buNone/>
            </a:pPr>
            <a:r>
              <a:rPr lang="en-US" sz="1400" kern="100" dirty="0">
                <a:effectLst/>
                <a:latin typeface="Times New Roman" panose="02020603050405020304" pitchFamily="18" charset="0"/>
                <a:ea typeface="Aptos" panose="020B0004020202020204" pitchFamily="34" charset="0"/>
                <a:cs typeface="Arial" panose="020B0604020202020204" pitchFamily="34" charset="0"/>
              </a:rPr>
              <a:t>This research directly serves the local environment by providing a chronological roadmap of peak salt deposition times, aiding in the scheduling of maintenance for crops and equipment in Sohar. Previous studies, such as Al-</a:t>
            </a:r>
            <a:r>
              <a:rPr lang="en-US" sz="1400" kern="100" dirty="0" err="1">
                <a:effectLst/>
                <a:latin typeface="Times New Roman" panose="02020603050405020304" pitchFamily="18" charset="0"/>
                <a:ea typeface="Aptos" panose="020B0004020202020204" pitchFamily="34" charset="0"/>
                <a:cs typeface="Arial" panose="020B0604020202020204" pitchFamily="34" charset="0"/>
              </a:rPr>
              <a:t>Fahdawi</a:t>
            </a:r>
            <a:r>
              <a:rPr lang="en-US" sz="1400" kern="100" dirty="0">
                <a:effectLst/>
                <a:latin typeface="Times New Roman" panose="02020603050405020304" pitchFamily="18" charset="0"/>
                <a:ea typeface="Aptos" panose="020B0004020202020204" pitchFamily="34" charset="0"/>
                <a:cs typeface="Arial" panose="020B0604020202020204" pitchFamily="34" charset="0"/>
              </a:rPr>
              <a:t> (2024), indicate that heat and humidity are the primary drivers for atmospheric pollutant accumulation, while Al-</a:t>
            </a:r>
            <a:r>
              <a:rPr lang="en-US" sz="1400" kern="100" dirty="0" err="1">
                <a:effectLst/>
                <a:latin typeface="Times New Roman" panose="02020603050405020304" pitchFamily="18" charset="0"/>
                <a:ea typeface="Aptos" panose="020B0004020202020204" pitchFamily="34" charset="0"/>
                <a:cs typeface="Arial" panose="020B0604020202020204" pitchFamily="34" charset="0"/>
              </a:rPr>
              <a:t>Namrawi</a:t>
            </a:r>
            <a:r>
              <a:rPr lang="en-US" sz="1400" kern="100" dirty="0">
                <a:effectLst/>
                <a:latin typeface="Times New Roman" panose="02020603050405020304" pitchFamily="18" charset="0"/>
                <a:ea typeface="Aptos" panose="020B0004020202020204" pitchFamily="34" charset="0"/>
                <a:cs typeface="Arial" panose="020B0604020202020204" pitchFamily="34" charset="0"/>
              </a:rPr>
              <a:t> (2020) clarified that salt aerosols directly affect the transparency of media. Furthermore, Al-</a:t>
            </a:r>
            <a:r>
              <a:rPr lang="en-US" sz="1400" kern="100" dirty="0" err="1">
                <a:effectLst/>
                <a:latin typeface="Times New Roman" panose="02020603050405020304" pitchFamily="18" charset="0"/>
                <a:ea typeface="Aptos" panose="020B0004020202020204" pitchFamily="34" charset="0"/>
                <a:cs typeface="Arial" panose="020B0604020202020204" pitchFamily="34" charset="0"/>
              </a:rPr>
              <a:t>Dhamen</a:t>
            </a:r>
            <a:r>
              <a:rPr lang="en-US" sz="1400" kern="100" dirty="0">
                <a:effectLst/>
                <a:latin typeface="Times New Roman" panose="02020603050405020304" pitchFamily="18" charset="0"/>
                <a:ea typeface="Aptos" panose="020B0004020202020204" pitchFamily="34" charset="0"/>
                <a:cs typeface="Arial" panose="020B0604020202020204" pitchFamily="34" charset="0"/>
              </a:rPr>
              <a:t> (2023) confirmed that salt accumulation alters </a:t>
            </a:r>
            <a:r>
              <a:rPr lang="en-US" sz="1400" kern="100" dirty="0" err="1">
                <a:effectLst/>
                <a:latin typeface="Times New Roman" panose="02020603050405020304" pitchFamily="18" charset="0"/>
                <a:ea typeface="Aptos" panose="020B0004020202020204" pitchFamily="34" charset="0"/>
                <a:cs typeface="Arial" panose="020B0604020202020204" pitchFamily="34" charset="0"/>
              </a:rPr>
              <a:t>hydrochemical</a:t>
            </a:r>
            <a:r>
              <a:rPr lang="en-US" sz="1400" kern="100" dirty="0">
                <a:effectLst/>
                <a:latin typeface="Times New Roman" panose="02020603050405020304" pitchFamily="18" charset="0"/>
                <a:ea typeface="Aptos" panose="020B0004020202020204" pitchFamily="34" charset="0"/>
                <a:cs typeface="Arial" panose="020B0604020202020204" pitchFamily="34" charset="0"/>
              </a:rPr>
              <a:t> properties, a factor this research seeks to link to the field reality of the Al-Afifa region. This study does not only serve science but also enhances local sustainability by protecting resources from the corrosive effects of salt spray, making it perfectly aligned with the needs of the Omani coastal community and the goals of Oman Vision 2040.</a:t>
            </a:r>
            <a:endParaRPr lang="en-US" sz="1050" kern="100" dirty="0">
              <a:effectLst/>
              <a:latin typeface="Aptos" panose="020B0004020202020204" pitchFamily="34" charset="0"/>
              <a:ea typeface="Aptos" panose="020B0004020202020204" pitchFamily="34" charset="0"/>
              <a:cs typeface="Arial" panose="020B0604020202020204" pitchFamily="34" charset="0"/>
            </a:endParaRPr>
          </a:p>
          <a:p>
            <a:pPr marL="0" marR="0" algn="l" rtl="0">
              <a:lnSpc>
                <a:spcPct val="107000"/>
              </a:lnSpc>
              <a:spcAft>
                <a:spcPts val="800"/>
              </a:spcAft>
              <a:buNone/>
            </a:pPr>
            <a:r>
              <a:rPr lang="en-US" sz="1400" b="1" kern="100" dirty="0">
                <a:effectLst/>
                <a:latin typeface="Times New Roman" panose="02020603050405020304" pitchFamily="18" charset="0"/>
                <a:ea typeface="Aptos" panose="020B0004020202020204" pitchFamily="34" charset="0"/>
                <a:cs typeface="Arial" panose="020B0604020202020204" pitchFamily="34" charset="0"/>
              </a:rPr>
              <a:t> </a:t>
            </a:r>
            <a:endParaRPr lang="en-US" sz="1050" kern="100" dirty="0">
              <a:effectLst/>
              <a:latin typeface="Aptos" panose="020B0004020202020204" pitchFamily="34" charset="0"/>
              <a:ea typeface="Aptos" panose="020B0004020202020204" pitchFamily="34" charset="0"/>
              <a:cs typeface="Arial" panose="020B0604020202020204" pitchFamily="34" charset="0"/>
            </a:endParaRPr>
          </a:p>
        </p:txBody>
      </p:sp>
    </p:spTree>
    <p:extLst>
      <p:ext uri="{BB962C8B-B14F-4D97-AF65-F5344CB8AC3E}">
        <p14:creationId xmlns:p14="http://schemas.microsoft.com/office/powerpoint/2010/main" val="362188651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564">
          <a:extLst>
            <a:ext uri="{FF2B5EF4-FFF2-40B4-BE49-F238E27FC236}">
              <a16:creationId xmlns:a16="http://schemas.microsoft.com/office/drawing/2014/main" id="{8F957F87-49BA-195B-5A3F-1FB073C78B89}"/>
            </a:ext>
          </a:extLst>
        </p:cNvPr>
        <p:cNvGrpSpPr/>
        <p:nvPr/>
      </p:nvGrpSpPr>
      <p:grpSpPr>
        <a:xfrm>
          <a:off x="0" y="0"/>
          <a:ext cx="0" cy="0"/>
          <a:chOff x="0" y="0"/>
          <a:chExt cx="0" cy="0"/>
        </a:xfrm>
      </p:grpSpPr>
      <p:pic>
        <p:nvPicPr>
          <p:cNvPr id="52" name="Picture 2">
            <a:extLst>
              <a:ext uri="{FF2B5EF4-FFF2-40B4-BE49-F238E27FC236}">
                <a16:creationId xmlns:a16="http://schemas.microsoft.com/office/drawing/2014/main" id="{F320428E-01C9-C3CD-E006-251D651D63AE}"/>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264772" y="83975"/>
            <a:ext cx="4013585" cy="682791"/>
          </a:xfrm>
          <a:prstGeom prst="rect">
            <a:avLst/>
          </a:prstGeom>
          <a:noFill/>
          <a:ln>
            <a:noFill/>
          </a:ln>
          <a:effectLst>
            <a:softEdge rad="127000"/>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مربع نص 4">
            <a:extLst>
              <a:ext uri="{FF2B5EF4-FFF2-40B4-BE49-F238E27FC236}">
                <a16:creationId xmlns:a16="http://schemas.microsoft.com/office/drawing/2014/main" id="{3C5B3213-BED7-E44F-2204-F38D3DECA564}"/>
              </a:ext>
            </a:extLst>
          </p:cNvPr>
          <p:cNvSpPr txBox="1"/>
          <p:nvPr/>
        </p:nvSpPr>
        <p:spPr>
          <a:xfrm>
            <a:off x="997205" y="1057361"/>
            <a:ext cx="6548717" cy="3028778"/>
          </a:xfrm>
          <a:prstGeom prst="rect">
            <a:avLst/>
          </a:prstGeom>
          <a:noFill/>
        </p:spPr>
        <p:txBody>
          <a:bodyPr wrap="square">
            <a:spAutoFit/>
          </a:bodyPr>
          <a:lstStyle/>
          <a:p>
            <a:pPr marL="0" marR="0" algn="l" rtl="0">
              <a:lnSpc>
                <a:spcPct val="107000"/>
              </a:lnSpc>
              <a:spcAft>
                <a:spcPts val="800"/>
              </a:spcAft>
              <a:buNone/>
            </a:pPr>
            <a:r>
              <a:rPr lang="en-US" sz="1400" b="1" kern="100" dirty="0">
                <a:effectLst/>
                <a:latin typeface="Times New Roman" panose="02020603050405020304" pitchFamily="18" charset="0"/>
                <a:ea typeface="Aptos" panose="020B0004020202020204" pitchFamily="34" charset="0"/>
                <a:cs typeface="Arial" panose="020B0604020202020204" pitchFamily="34" charset="0"/>
              </a:rPr>
              <a:t> </a:t>
            </a:r>
            <a:r>
              <a:rPr lang="en-US" sz="1400" b="1" kern="100" dirty="0">
                <a:solidFill>
                  <a:srgbClr val="EE0000"/>
                </a:solidFill>
                <a:effectLst/>
                <a:latin typeface="Times New Roman" panose="02020603050405020304" pitchFamily="18" charset="0"/>
                <a:ea typeface="Aptos" panose="020B0004020202020204" pitchFamily="34" charset="0"/>
                <a:cs typeface="Arial" panose="020B0604020202020204" pitchFamily="34" charset="0"/>
              </a:rPr>
              <a:t>Research Questions</a:t>
            </a:r>
            <a:endParaRPr lang="en-US" sz="1050" kern="100" dirty="0">
              <a:effectLst/>
              <a:latin typeface="Aptos" panose="020B0004020202020204" pitchFamily="34" charset="0"/>
              <a:ea typeface="Aptos" panose="020B0004020202020204" pitchFamily="34" charset="0"/>
              <a:cs typeface="Arial" panose="020B0604020202020204" pitchFamily="34" charset="0"/>
            </a:endParaRPr>
          </a:p>
          <a:p>
            <a:pPr marL="342900" marR="0" lvl="0" indent="-342900" algn="l" rtl="0">
              <a:lnSpc>
                <a:spcPct val="107000"/>
              </a:lnSpc>
              <a:spcAft>
                <a:spcPts val="800"/>
              </a:spcAft>
              <a:buNone/>
              <a:tabLst>
                <a:tab pos="457200" algn="l"/>
              </a:tabLst>
            </a:pPr>
            <a:r>
              <a:rPr lang="en-US" sz="1400" kern="100" dirty="0">
                <a:effectLst/>
                <a:latin typeface="Times New Roman" panose="02020603050405020304" pitchFamily="18" charset="0"/>
                <a:ea typeface="Aptos" panose="020B0004020202020204" pitchFamily="34" charset="0"/>
                <a:cs typeface="Arial" panose="020B0604020202020204" pitchFamily="34" charset="0"/>
              </a:rPr>
              <a:t>First Question (Atmosphere): What is the impact of changes in humidity percentages and sea breeze speed on the electrical conductivity values of salt spray deposited weekly at Al-</a:t>
            </a:r>
            <a:r>
              <a:rPr lang="en-US" sz="1400" kern="100" dirty="0" err="1">
                <a:effectLst/>
                <a:latin typeface="Times New Roman" panose="02020603050405020304" pitchFamily="18" charset="0"/>
                <a:ea typeface="Aptos" panose="020B0004020202020204" pitchFamily="34" charset="0"/>
                <a:cs typeface="Arial" panose="020B0604020202020204" pitchFamily="34" charset="0"/>
              </a:rPr>
              <a:t>Naqaa</a:t>
            </a:r>
            <a:r>
              <a:rPr lang="en-US" sz="1400" kern="100" dirty="0">
                <a:effectLst/>
                <a:latin typeface="Times New Roman" panose="02020603050405020304" pitchFamily="18" charset="0"/>
                <a:ea typeface="Aptos" panose="020B0004020202020204" pitchFamily="34" charset="0"/>
                <a:cs typeface="Arial" panose="020B0604020202020204" pitchFamily="34" charset="0"/>
              </a:rPr>
              <a:t> School Observatory?</a:t>
            </a:r>
            <a:endParaRPr lang="en-US" sz="1050" kern="100" dirty="0">
              <a:effectLst/>
              <a:latin typeface="Aptos" panose="020B0004020202020204" pitchFamily="34" charset="0"/>
              <a:ea typeface="Aptos" panose="020B0004020202020204" pitchFamily="34" charset="0"/>
              <a:cs typeface="Arial" panose="020B0604020202020204" pitchFamily="34" charset="0"/>
            </a:endParaRPr>
          </a:p>
          <a:p>
            <a:pPr marL="342900" marR="0" lvl="0" indent="-342900" algn="l" rtl="0">
              <a:lnSpc>
                <a:spcPct val="107000"/>
              </a:lnSpc>
              <a:spcAft>
                <a:spcPts val="800"/>
              </a:spcAft>
              <a:buNone/>
              <a:tabLst>
                <a:tab pos="457200" algn="l"/>
              </a:tabLst>
            </a:pPr>
            <a:r>
              <a:rPr lang="en-US" sz="1400" kern="100" dirty="0">
                <a:effectLst/>
                <a:latin typeface="Times New Roman" panose="02020603050405020304" pitchFamily="18" charset="0"/>
                <a:ea typeface="Aptos" panose="020B0004020202020204" pitchFamily="34" charset="0"/>
                <a:cs typeface="Arial" panose="020B0604020202020204" pitchFamily="34" charset="0"/>
              </a:rPr>
              <a:t>Second Question (Soil &amp; Heat): How do fluctuations in soil and air temperatures (Maximum and Minimum) affect the drying rate of the spray and the formation of a solid salt crust?</a:t>
            </a:r>
            <a:endParaRPr lang="en-US" sz="1050" kern="100" dirty="0">
              <a:effectLst/>
              <a:latin typeface="Aptos" panose="020B0004020202020204" pitchFamily="34" charset="0"/>
              <a:ea typeface="Aptos" panose="020B0004020202020204" pitchFamily="34" charset="0"/>
              <a:cs typeface="Arial" panose="020B0604020202020204" pitchFamily="34" charset="0"/>
            </a:endParaRPr>
          </a:p>
          <a:p>
            <a:pPr marL="342900" marR="0" lvl="0" indent="-342900" algn="l" rtl="0">
              <a:lnSpc>
                <a:spcPct val="107000"/>
              </a:lnSpc>
              <a:spcAft>
                <a:spcPts val="800"/>
              </a:spcAft>
              <a:buNone/>
              <a:tabLst>
                <a:tab pos="457200" algn="l"/>
              </a:tabLst>
            </a:pPr>
            <a:r>
              <a:rPr lang="en-US" sz="1400" kern="100" dirty="0">
                <a:effectLst/>
                <a:latin typeface="Times New Roman" panose="02020603050405020304" pitchFamily="18" charset="0"/>
                <a:ea typeface="Aptos" panose="020B0004020202020204" pitchFamily="34" charset="0"/>
                <a:cs typeface="Arial" panose="020B0604020202020204" pitchFamily="34" charset="0"/>
              </a:rPr>
              <a:t>Third Question (Sustainability): What is the quantitative loss in light transmittance resulting from salt accumulation under climatic variations from September to mid-January?</a:t>
            </a:r>
            <a:endParaRPr lang="en-US" sz="1050" kern="100" dirty="0">
              <a:effectLst/>
              <a:latin typeface="Aptos" panose="020B0004020202020204" pitchFamily="34" charset="0"/>
              <a:ea typeface="Aptos" panose="020B0004020202020204" pitchFamily="34" charset="0"/>
              <a:cs typeface="Arial" panose="020B0604020202020204" pitchFamily="34" charset="0"/>
            </a:endParaRPr>
          </a:p>
          <a:p>
            <a:pPr marL="0" marR="0" algn="l" rtl="0">
              <a:lnSpc>
                <a:spcPct val="107000"/>
              </a:lnSpc>
              <a:spcAft>
                <a:spcPts val="800"/>
              </a:spcAft>
              <a:buNone/>
            </a:pPr>
            <a:r>
              <a:rPr lang="en-US" sz="1400" b="1" kern="100" dirty="0">
                <a:effectLst/>
                <a:latin typeface="Times New Roman" panose="02020603050405020304" pitchFamily="18" charset="0"/>
                <a:ea typeface="Aptos" panose="020B0004020202020204" pitchFamily="34" charset="0"/>
                <a:cs typeface="Arial" panose="020B0604020202020204" pitchFamily="34" charset="0"/>
              </a:rPr>
              <a:t> </a:t>
            </a:r>
            <a:endParaRPr lang="en-US" sz="1050" kern="100" dirty="0">
              <a:effectLst/>
              <a:latin typeface="Aptos" panose="020B0004020202020204" pitchFamily="34" charset="0"/>
              <a:ea typeface="Aptos" panose="020B0004020202020204" pitchFamily="34" charset="0"/>
              <a:cs typeface="Arial" panose="020B0604020202020204" pitchFamily="34" charset="0"/>
            </a:endParaRPr>
          </a:p>
        </p:txBody>
      </p:sp>
    </p:spTree>
    <p:extLst>
      <p:ext uri="{BB962C8B-B14F-4D97-AF65-F5344CB8AC3E}">
        <p14:creationId xmlns:p14="http://schemas.microsoft.com/office/powerpoint/2010/main" val="2163539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564">
          <a:extLst>
            <a:ext uri="{FF2B5EF4-FFF2-40B4-BE49-F238E27FC236}">
              <a16:creationId xmlns:a16="http://schemas.microsoft.com/office/drawing/2014/main" id="{229F55D7-7604-6F7E-C99D-48137157A5CA}"/>
            </a:ext>
          </a:extLst>
        </p:cNvPr>
        <p:cNvGrpSpPr/>
        <p:nvPr/>
      </p:nvGrpSpPr>
      <p:grpSpPr>
        <a:xfrm>
          <a:off x="0" y="0"/>
          <a:ext cx="0" cy="0"/>
          <a:chOff x="0" y="0"/>
          <a:chExt cx="0" cy="0"/>
        </a:xfrm>
      </p:grpSpPr>
      <p:sp>
        <p:nvSpPr>
          <p:cNvPr id="10" name="Rectangle 10">
            <a:extLst>
              <a:ext uri="{FF2B5EF4-FFF2-40B4-BE49-F238E27FC236}">
                <a16:creationId xmlns:a16="http://schemas.microsoft.com/office/drawing/2014/main" id="{0790195A-1FFC-A080-9E33-060A5DAD5002}"/>
              </a:ext>
            </a:extLst>
          </p:cNvPr>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ar-SA"/>
          </a:p>
        </p:txBody>
      </p:sp>
      <p:sp>
        <p:nvSpPr>
          <p:cNvPr id="11" name="Rectangle 12">
            <a:extLst>
              <a:ext uri="{FF2B5EF4-FFF2-40B4-BE49-F238E27FC236}">
                <a16:creationId xmlns:a16="http://schemas.microsoft.com/office/drawing/2014/main" id="{D7459884-72F0-52C2-8F88-F159889CBD82}"/>
              </a:ext>
            </a:extLst>
          </p:cNvPr>
          <p:cNvSpPr>
            <a:spLocks noChangeArrowheads="1"/>
          </p:cNvSpPr>
          <p:nvPr/>
        </p:nvSpPr>
        <p:spPr bwMode="auto">
          <a:xfrm>
            <a:off x="0" y="4572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ar-SA"/>
          </a:p>
        </p:txBody>
      </p:sp>
      <p:sp>
        <p:nvSpPr>
          <p:cNvPr id="15" name="مربع نص 14">
            <a:extLst>
              <a:ext uri="{FF2B5EF4-FFF2-40B4-BE49-F238E27FC236}">
                <a16:creationId xmlns:a16="http://schemas.microsoft.com/office/drawing/2014/main" id="{116D90E3-66BD-1D25-4994-995D3417B5C8}"/>
              </a:ext>
            </a:extLst>
          </p:cNvPr>
          <p:cNvSpPr txBox="1"/>
          <p:nvPr/>
        </p:nvSpPr>
        <p:spPr>
          <a:xfrm>
            <a:off x="0" y="0"/>
            <a:ext cx="8621486" cy="4959756"/>
          </a:xfrm>
          <a:prstGeom prst="rect">
            <a:avLst/>
          </a:prstGeom>
          <a:noFill/>
        </p:spPr>
        <p:txBody>
          <a:bodyPr wrap="square">
            <a:spAutoFit/>
          </a:bodyPr>
          <a:lstStyle/>
          <a:p>
            <a:pPr marL="0" marR="0" algn="l" rtl="0">
              <a:lnSpc>
                <a:spcPct val="107000"/>
              </a:lnSpc>
              <a:spcAft>
                <a:spcPts val="800"/>
              </a:spcAft>
              <a:buNone/>
            </a:pPr>
            <a:r>
              <a:rPr lang="en-US" sz="1200" b="1" kern="100" dirty="0">
                <a:solidFill>
                  <a:srgbClr val="EE0000"/>
                </a:solidFill>
                <a:effectLst/>
                <a:latin typeface="Times New Roman" panose="02020603050405020304" pitchFamily="18" charset="0"/>
                <a:ea typeface="Aptos" panose="020B0004020202020204" pitchFamily="34" charset="0"/>
                <a:cs typeface="Arial" panose="020B0604020202020204" pitchFamily="34" charset="0"/>
              </a:rPr>
              <a:t>Methodology</a:t>
            </a:r>
            <a:endParaRPr lang="en-US" sz="1200" kern="100" dirty="0">
              <a:effectLst/>
              <a:latin typeface="Aptos" panose="020B0004020202020204" pitchFamily="34" charset="0"/>
              <a:ea typeface="Aptos" panose="020B0004020202020204" pitchFamily="34" charset="0"/>
              <a:cs typeface="Arial" panose="020B0604020202020204" pitchFamily="34" charset="0"/>
            </a:endParaRPr>
          </a:p>
          <a:p>
            <a:pPr marL="0" marR="0" algn="l" rtl="0">
              <a:lnSpc>
                <a:spcPct val="107000"/>
              </a:lnSpc>
              <a:spcAft>
                <a:spcPts val="800"/>
              </a:spcAft>
              <a:buNone/>
            </a:pPr>
            <a:r>
              <a:rPr lang="en-US" sz="1200" kern="100" dirty="0">
                <a:effectLst/>
                <a:latin typeface="Times New Roman" panose="02020603050405020304" pitchFamily="18" charset="0"/>
                <a:ea typeface="Aptos" panose="020B0004020202020204" pitchFamily="34" charset="0"/>
                <a:cs typeface="Arial" panose="020B0604020202020204" pitchFamily="34" charset="0"/>
              </a:rPr>
              <a:t>The methodology is based on the integration of field observations and laboratory measurements at the study site (Al-</a:t>
            </a:r>
            <a:r>
              <a:rPr lang="en-US" sz="1200" kern="100" dirty="0" err="1">
                <a:effectLst/>
                <a:latin typeface="Times New Roman" panose="02020603050405020304" pitchFamily="18" charset="0"/>
                <a:ea typeface="Aptos" panose="020B0004020202020204" pitchFamily="34" charset="0"/>
                <a:cs typeface="Arial" panose="020B0604020202020204" pitchFamily="34" charset="0"/>
              </a:rPr>
              <a:t>Naqaa</a:t>
            </a:r>
            <a:r>
              <a:rPr lang="en-US" sz="1200" kern="100" dirty="0">
                <a:effectLst/>
                <a:latin typeface="Times New Roman" panose="02020603050405020304" pitchFamily="18" charset="0"/>
                <a:ea typeface="Aptos" panose="020B0004020202020204" pitchFamily="34" charset="0"/>
                <a:cs typeface="Arial" panose="020B0604020202020204" pitchFamily="34" charset="0"/>
              </a:rPr>
              <a:t> School Observatory in Al-Afifa).</a:t>
            </a:r>
            <a:endParaRPr lang="en-US" sz="1200" kern="100" dirty="0">
              <a:effectLst/>
              <a:latin typeface="Aptos" panose="020B0004020202020204" pitchFamily="34" charset="0"/>
              <a:ea typeface="Aptos" panose="020B0004020202020204" pitchFamily="34" charset="0"/>
              <a:cs typeface="Arial" panose="020B0604020202020204" pitchFamily="34" charset="0"/>
            </a:endParaRPr>
          </a:p>
          <a:p>
            <a:pPr marL="0" marR="0" algn="l" rtl="0">
              <a:lnSpc>
                <a:spcPct val="107000"/>
              </a:lnSpc>
              <a:spcAft>
                <a:spcPts val="800"/>
              </a:spcAft>
              <a:buNone/>
            </a:pPr>
            <a:r>
              <a:rPr lang="en-US" sz="1200" b="1" kern="100" dirty="0">
                <a:solidFill>
                  <a:srgbClr val="002060"/>
                </a:solidFill>
                <a:effectLst/>
                <a:latin typeface="Times New Roman" panose="02020603050405020304" pitchFamily="18" charset="0"/>
                <a:ea typeface="Aptos" panose="020B0004020202020204" pitchFamily="34" charset="0"/>
                <a:cs typeface="Arial" panose="020B0604020202020204" pitchFamily="34" charset="0"/>
              </a:rPr>
              <a:t>1- Study Site:</a:t>
            </a:r>
            <a:endParaRPr lang="en-US" sz="1200" kern="100" dirty="0">
              <a:effectLst/>
              <a:latin typeface="Aptos" panose="020B0004020202020204" pitchFamily="34" charset="0"/>
              <a:ea typeface="Aptos" panose="020B0004020202020204" pitchFamily="34" charset="0"/>
              <a:cs typeface="Arial" panose="020B0604020202020204" pitchFamily="34" charset="0"/>
            </a:endParaRPr>
          </a:p>
          <a:p>
            <a:pPr marL="0" marR="0" algn="l" rtl="0">
              <a:lnSpc>
                <a:spcPct val="107000"/>
              </a:lnSpc>
              <a:spcAft>
                <a:spcPts val="800"/>
              </a:spcAft>
              <a:buNone/>
            </a:pPr>
            <a:r>
              <a:rPr lang="en-US" sz="1200" b="1" kern="100" dirty="0">
                <a:effectLst/>
                <a:latin typeface="Times New Roman" panose="02020603050405020304" pitchFamily="18" charset="0"/>
                <a:ea typeface="Aptos" panose="020B0004020202020204" pitchFamily="34" charset="0"/>
                <a:cs typeface="Arial" panose="020B0604020202020204" pitchFamily="34" charset="0"/>
              </a:rPr>
              <a:t>Al-</a:t>
            </a:r>
            <a:r>
              <a:rPr lang="en-US" sz="1200" b="1" kern="100" dirty="0" err="1">
                <a:effectLst/>
                <a:latin typeface="Times New Roman" panose="02020603050405020304" pitchFamily="18" charset="0"/>
                <a:ea typeface="Aptos" panose="020B0004020202020204" pitchFamily="34" charset="0"/>
                <a:cs typeface="Arial" panose="020B0604020202020204" pitchFamily="34" charset="0"/>
              </a:rPr>
              <a:t>Naqaa</a:t>
            </a:r>
            <a:r>
              <a:rPr lang="en-US" sz="1200" b="1" kern="100" dirty="0">
                <a:effectLst/>
                <a:latin typeface="Times New Roman" panose="02020603050405020304" pitchFamily="18" charset="0"/>
                <a:ea typeface="Aptos" panose="020B0004020202020204" pitchFamily="34" charset="0"/>
                <a:cs typeface="Arial" panose="020B0604020202020204" pitchFamily="34" charset="0"/>
              </a:rPr>
              <a:t> School Observatory, located in the coastal area of Al-Afifa </a:t>
            </a:r>
            <a:r>
              <a:rPr lang="en-US" sz="1200" kern="100" dirty="0">
                <a:effectLst/>
                <a:latin typeface="Times New Roman" panose="02020603050405020304" pitchFamily="18" charset="0"/>
                <a:ea typeface="Aptos" panose="020B0004020202020204" pitchFamily="34" charset="0"/>
                <a:cs typeface="Arial" panose="020B0604020202020204" pitchFamily="34" charset="0"/>
              </a:rPr>
              <a:t>in the Wilayat of Sohar, was chosen as the primary center for this research. The site is characterized as an open area directly exposed to sea breezes coming from the Sea of Oman, making it an ideal natural laboratory. Students in the (Problem Solvers) role surveyed the site and accurately determined geographic coordinates using GPS. The monitoring station was placed away from urban obstacles to ensure the accuracy of atmospheric measurements. The land cover at the site consists of coastal sandy soil with specific thermal properties that affect evaporation rates. The (Collaborators) supervised site security and the distribution of measurement stations (Stevenson Screen, soil measurement area, and salt spray collector platforms) to ensure a smooth workflow according to GLOBE standards.</a:t>
            </a:r>
            <a:endParaRPr lang="en-US" sz="1200" kern="100" dirty="0">
              <a:effectLst/>
              <a:latin typeface="Aptos" panose="020B0004020202020204" pitchFamily="34" charset="0"/>
              <a:ea typeface="Aptos" panose="020B0004020202020204" pitchFamily="34" charset="0"/>
              <a:cs typeface="Arial" panose="020B0604020202020204" pitchFamily="34" charset="0"/>
            </a:endParaRPr>
          </a:p>
          <a:p>
            <a:pPr marL="0" marR="0" algn="l" rtl="0">
              <a:lnSpc>
                <a:spcPct val="107000"/>
              </a:lnSpc>
              <a:spcAft>
                <a:spcPts val="800"/>
              </a:spcAft>
              <a:buNone/>
            </a:pPr>
            <a:r>
              <a:rPr lang="en-US" sz="1200" b="1" kern="100" dirty="0">
                <a:solidFill>
                  <a:srgbClr val="002060"/>
                </a:solidFill>
                <a:effectLst/>
                <a:latin typeface="Times New Roman" panose="02020603050405020304" pitchFamily="18" charset="0"/>
                <a:ea typeface="Aptos" panose="020B0004020202020204" pitchFamily="34" charset="0"/>
                <a:cs typeface="Arial" panose="020B0604020202020204" pitchFamily="34" charset="0"/>
              </a:rPr>
              <a:t>2-Climatic Characteristics:</a:t>
            </a:r>
            <a:endParaRPr lang="en-US" sz="1200" kern="100" dirty="0">
              <a:effectLst/>
              <a:latin typeface="Aptos" panose="020B0004020202020204" pitchFamily="34" charset="0"/>
              <a:ea typeface="Aptos" panose="020B0004020202020204" pitchFamily="34" charset="0"/>
              <a:cs typeface="Arial" panose="020B0604020202020204" pitchFamily="34" charset="0"/>
            </a:endParaRPr>
          </a:p>
          <a:p>
            <a:pPr marL="0" marR="0" algn="l" rtl="0">
              <a:lnSpc>
                <a:spcPct val="107000"/>
              </a:lnSpc>
              <a:spcAft>
                <a:spcPts val="800"/>
              </a:spcAft>
              <a:buNone/>
            </a:pPr>
            <a:r>
              <a:rPr lang="en-US" sz="1200" kern="100" dirty="0">
                <a:effectLst/>
                <a:latin typeface="Times New Roman" panose="02020603050405020304" pitchFamily="18" charset="0"/>
                <a:ea typeface="Aptos" panose="020B0004020202020204" pitchFamily="34" charset="0"/>
                <a:cs typeface="Arial" panose="020B0604020202020204" pitchFamily="34" charset="0"/>
              </a:rPr>
              <a:t>Al-Afifa area is subject to a dry tropical coastal climate, characterized by sharp thermal and humidity fluctuations. The (Data Collectors) team recorded the following:</a:t>
            </a:r>
            <a:endParaRPr lang="en-US" sz="1200" kern="100" dirty="0">
              <a:effectLst/>
              <a:latin typeface="Aptos" panose="020B0004020202020204" pitchFamily="34" charset="0"/>
              <a:ea typeface="Aptos" panose="020B0004020202020204" pitchFamily="34" charset="0"/>
              <a:cs typeface="Arial" panose="020B0604020202020204" pitchFamily="34" charset="0"/>
            </a:endParaRPr>
          </a:p>
          <a:p>
            <a:pPr marL="342900" marR="0" lvl="0" indent="-342900" algn="l" rtl="0">
              <a:lnSpc>
                <a:spcPct val="107000"/>
              </a:lnSpc>
              <a:spcAft>
                <a:spcPts val="800"/>
              </a:spcAft>
              <a:buSzPts val="1000"/>
              <a:buFont typeface="Symbol" panose="05050102010706020507" pitchFamily="18" charset="2"/>
              <a:buChar char=""/>
              <a:tabLst>
                <a:tab pos="457200" algn="l"/>
              </a:tabLst>
            </a:pPr>
            <a:r>
              <a:rPr lang="en-US" sz="1200" kern="100" dirty="0">
                <a:effectLst/>
                <a:latin typeface="Times New Roman" panose="02020603050405020304" pitchFamily="18" charset="0"/>
                <a:ea typeface="Aptos" panose="020B0004020202020204" pitchFamily="34" charset="0"/>
                <a:cs typeface="Arial" panose="020B0604020202020204" pitchFamily="34" charset="0"/>
              </a:rPr>
              <a:t>Temperature: High maximum summer temperatures reaching 38.6°C and a moderate winter climate.</a:t>
            </a:r>
            <a:endParaRPr lang="en-US" sz="1200" kern="100" dirty="0">
              <a:effectLst/>
              <a:latin typeface="Aptos" panose="020B0004020202020204" pitchFamily="34" charset="0"/>
              <a:ea typeface="Aptos" panose="020B0004020202020204" pitchFamily="34" charset="0"/>
              <a:cs typeface="Arial" panose="020B0604020202020204" pitchFamily="34" charset="0"/>
            </a:endParaRPr>
          </a:p>
          <a:p>
            <a:pPr marL="342900" marR="0" lvl="0" indent="-342900" algn="l" rtl="0">
              <a:lnSpc>
                <a:spcPct val="107000"/>
              </a:lnSpc>
              <a:spcAft>
                <a:spcPts val="800"/>
              </a:spcAft>
              <a:buSzPts val="1000"/>
              <a:buFont typeface="Symbol" panose="05050102010706020507" pitchFamily="18" charset="2"/>
              <a:buChar char=""/>
              <a:tabLst>
                <a:tab pos="457200" algn="l"/>
              </a:tabLst>
            </a:pPr>
            <a:r>
              <a:rPr lang="en-US" sz="1200" kern="100" dirty="0">
                <a:effectLst/>
                <a:latin typeface="Times New Roman" panose="02020603050405020304" pitchFamily="18" charset="0"/>
                <a:ea typeface="Aptos" panose="020B0004020202020204" pitchFamily="34" charset="0"/>
                <a:cs typeface="Arial" panose="020B0604020202020204" pitchFamily="34" charset="0"/>
              </a:rPr>
              <a:t>Humidity: Very high relative humidity levels exceeding 80%, which is the factor responsible for carrying salt particles from the sea to the land.</a:t>
            </a:r>
            <a:endParaRPr lang="en-US" sz="1200" kern="100" dirty="0">
              <a:effectLst/>
              <a:latin typeface="Aptos" panose="020B0004020202020204" pitchFamily="34" charset="0"/>
              <a:ea typeface="Aptos" panose="020B0004020202020204" pitchFamily="34" charset="0"/>
              <a:cs typeface="Arial" panose="020B0604020202020204" pitchFamily="34" charset="0"/>
            </a:endParaRPr>
          </a:p>
          <a:p>
            <a:pPr marL="342900" marR="0" lvl="0" indent="-342900" algn="l" rtl="0">
              <a:lnSpc>
                <a:spcPct val="107000"/>
              </a:lnSpc>
              <a:spcAft>
                <a:spcPts val="800"/>
              </a:spcAft>
              <a:buSzPts val="1000"/>
              <a:buFont typeface="Symbol" panose="05050102010706020507" pitchFamily="18" charset="2"/>
              <a:buChar char=""/>
              <a:tabLst>
                <a:tab pos="457200" algn="l"/>
              </a:tabLst>
            </a:pPr>
            <a:r>
              <a:rPr lang="en-US" sz="1200" kern="100" dirty="0">
                <a:effectLst/>
                <a:latin typeface="Times New Roman" panose="02020603050405020304" pitchFamily="18" charset="0"/>
                <a:ea typeface="Aptos" panose="020B0004020202020204" pitchFamily="34" charset="0"/>
                <a:cs typeface="Arial" panose="020B0604020202020204" pitchFamily="34" charset="0"/>
              </a:rPr>
              <a:t>Wind: Active sea breeze activity that acts as a driving force for salt spray toward the observatory.</a:t>
            </a:r>
            <a:endParaRPr lang="en-US" sz="1200" kern="100" dirty="0">
              <a:effectLst/>
              <a:latin typeface="Aptos" panose="020B0004020202020204" pitchFamily="34" charset="0"/>
              <a:ea typeface="Aptos" panose="020B0004020202020204" pitchFamily="34" charset="0"/>
              <a:cs typeface="Arial" panose="020B0604020202020204" pitchFamily="34" charset="0"/>
            </a:endParaRPr>
          </a:p>
          <a:p>
            <a:pPr marL="342900" marR="0" lvl="0" indent="-342900" algn="l" rtl="0">
              <a:lnSpc>
                <a:spcPct val="107000"/>
              </a:lnSpc>
              <a:spcAft>
                <a:spcPts val="800"/>
              </a:spcAft>
              <a:buSzPts val="1000"/>
              <a:buFont typeface="Symbol" panose="05050102010706020507" pitchFamily="18" charset="2"/>
              <a:buChar char=""/>
              <a:tabLst>
                <a:tab pos="457200" algn="l"/>
              </a:tabLst>
            </a:pPr>
            <a:r>
              <a:rPr lang="en-US" sz="1200" kern="100" dirty="0">
                <a:effectLst/>
                <a:latin typeface="Times New Roman" panose="02020603050405020304" pitchFamily="18" charset="0"/>
                <a:ea typeface="Aptos" panose="020B0004020202020204" pitchFamily="34" charset="0"/>
                <a:cs typeface="Arial" panose="020B0604020202020204" pitchFamily="34" charset="0"/>
              </a:rPr>
              <a:t>Soil Temperature: Recorded high levels reaching 41.5°C, leading to the immediate drying of salt spray upon contact with surfaces and the formation of a solid crust. </a:t>
            </a:r>
            <a:endParaRPr lang="en-US" sz="1200" kern="100" dirty="0">
              <a:effectLst/>
              <a:latin typeface="Aptos" panose="020B0004020202020204" pitchFamily="34" charset="0"/>
              <a:ea typeface="Aptos" panose="020B0004020202020204" pitchFamily="34" charset="0"/>
              <a:cs typeface="Arial" panose="020B0604020202020204" pitchFamily="34" charset="0"/>
            </a:endParaRPr>
          </a:p>
        </p:txBody>
      </p:sp>
    </p:spTree>
    <p:extLst>
      <p:ext uri="{BB962C8B-B14F-4D97-AF65-F5344CB8AC3E}">
        <p14:creationId xmlns:p14="http://schemas.microsoft.com/office/powerpoint/2010/main" val="383083198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564">
          <a:extLst>
            <a:ext uri="{FF2B5EF4-FFF2-40B4-BE49-F238E27FC236}">
              <a16:creationId xmlns:a16="http://schemas.microsoft.com/office/drawing/2014/main" id="{1D49DE70-922B-8C09-0A93-2823FBB71DAD}"/>
            </a:ext>
          </a:extLst>
        </p:cNvPr>
        <p:cNvGrpSpPr/>
        <p:nvPr/>
      </p:nvGrpSpPr>
      <p:grpSpPr>
        <a:xfrm>
          <a:off x="0" y="0"/>
          <a:ext cx="0" cy="0"/>
          <a:chOff x="0" y="0"/>
          <a:chExt cx="0" cy="0"/>
        </a:xfrm>
      </p:grpSpPr>
      <p:pic>
        <p:nvPicPr>
          <p:cNvPr id="52" name="Picture 2">
            <a:extLst>
              <a:ext uri="{FF2B5EF4-FFF2-40B4-BE49-F238E27FC236}">
                <a16:creationId xmlns:a16="http://schemas.microsoft.com/office/drawing/2014/main" id="{9DEA4E23-9A84-3C8B-9E91-A5C24C5DD9CA}"/>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264772" y="83975"/>
            <a:ext cx="4013585" cy="682791"/>
          </a:xfrm>
          <a:prstGeom prst="rect">
            <a:avLst/>
          </a:prstGeom>
          <a:noFill/>
          <a:ln>
            <a:noFill/>
          </a:ln>
          <a:effectLst>
            <a:softEdge rad="127000"/>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صورة 6" descr="صورة تحتوي على نص, لقطة شاشة, خريطة, برمجيات&#10;&#10;قد يكون المحتوى الذي تم إنشاؤه بواسطة الذكاء الاصطناعي غير صحيح.">
            <a:extLst>
              <a:ext uri="{FF2B5EF4-FFF2-40B4-BE49-F238E27FC236}">
                <a16:creationId xmlns:a16="http://schemas.microsoft.com/office/drawing/2014/main" id="{1CC66A57-5F97-5378-3355-546FA7CB5CF2}"/>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t="48684" b="10673"/>
          <a:stretch/>
        </p:blipFill>
        <p:spPr bwMode="auto">
          <a:xfrm>
            <a:off x="925557" y="1446061"/>
            <a:ext cx="2678430" cy="2007235"/>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53640926-AAD7-44D8-BBD7-CCE9431645EC}">
              <a14:shadowObscured xmlns:a14="http://schemas.microsoft.com/office/drawing/2010/main"/>
            </a:ext>
          </a:extLst>
        </p:spPr>
      </p:pic>
      <p:pic>
        <p:nvPicPr>
          <p:cNvPr id="8" name="صورة 7" descr="صورة تحتوي على نص, لقطة شاشة, خريطة, برمجيات&#10;&#10;قد يكون المحتوى الذي تم إنشاؤه بواسطة الذكاء الاصطناعي غير صحيح.">
            <a:extLst>
              <a:ext uri="{FF2B5EF4-FFF2-40B4-BE49-F238E27FC236}">
                <a16:creationId xmlns:a16="http://schemas.microsoft.com/office/drawing/2014/main" id="{951EDF73-9030-2461-70A0-88793BC6E605}"/>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t="16081" b="53655"/>
          <a:stretch/>
        </p:blipFill>
        <p:spPr bwMode="auto">
          <a:xfrm>
            <a:off x="3846195" y="1387623"/>
            <a:ext cx="2639695" cy="200406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53640926-AAD7-44D8-BBD7-CCE9431645EC}">
              <a14:shadowObscured xmlns:a14="http://schemas.microsoft.com/office/drawing/2010/main"/>
            </a:ext>
          </a:extLst>
        </p:spPr>
      </p:pic>
      <p:sp>
        <p:nvSpPr>
          <p:cNvPr id="9" name="مستطيل: زوايا مستديرة 12">
            <a:extLst>
              <a:ext uri="{FF2B5EF4-FFF2-40B4-BE49-F238E27FC236}">
                <a16:creationId xmlns:a16="http://schemas.microsoft.com/office/drawing/2014/main" id="{173393D2-D853-3BFA-8DCA-46686DE31228}"/>
              </a:ext>
            </a:extLst>
          </p:cNvPr>
          <p:cNvSpPr>
            <a:spLocks noChangeArrowheads="1"/>
          </p:cNvSpPr>
          <p:nvPr/>
        </p:nvSpPr>
        <p:spPr bwMode="auto">
          <a:xfrm>
            <a:off x="2017395" y="3697439"/>
            <a:ext cx="3657600" cy="682791"/>
          </a:xfrm>
          <a:prstGeom prst="roundRect">
            <a:avLst>
              <a:gd name="adj" fmla="val 16667"/>
            </a:avLst>
          </a:prstGeom>
          <a:gradFill rotWithShape="1">
            <a:gsLst>
              <a:gs pos="0">
                <a:srgbClr val="F5B8A4"/>
              </a:gs>
              <a:gs pos="50000">
                <a:srgbClr val="F2AB96"/>
              </a:gs>
              <a:gs pos="100000">
                <a:srgbClr val="F59E81"/>
              </a:gs>
            </a:gsLst>
            <a:lin ang="5400000"/>
          </a:gradFill>
          <a:ln w="6350">
            <a:solidFill>
              <a:srgbClr val="E97132"/>
            </a:solidFill>
            <a:miter lim="800000"/>
            <a:headEnd/>
            <a:tailEnd/>
          </a:ln>
        </p:spPr>
        <p:txBody>
          <a:bodyPr vert="horz" wrap="square" lIns="91440" tIns="45720" rIns="91440" bIns="45720" numCol="1" anchor="ctr" anchorCtr="0" compatLnSpc="1">
            <a:prstTxWarp prst="textNoShape">
              <a:avLst/>
            </a:prstTxWarp>
          </a:bodyPr>
          <a:lstStyle/>
          <a:p>
            <a:pPr algn="ctr" rtl="1" eaLnBrk="0" fontAlgn="base" hangingPunct="0">
              <a:spcBef>
                <a:spcPct val="0"/>
              </a:spcBef>
              <a:spcAft>
                <a:spcPct val="0"/>
              </a:spcAft>
              <a:buClrTx/>
            </a:pPr>
            <a:r>
              <a:rPr lang="en-US" b="1" dirty="0"/>
              <a:t>Picture (1): School Location</a:t>
            </a:r>
            <a:endParaRPr lang="en-US" dirty="0"/>
          </a:p>
          <a:p>
            <a:pPr marL="0" marR="0" lvl="0" indent="0" algn="ctr" defTabSz="914400" rtl="1" eaLnBrk="0" fontAlgn="base" latinLnBrk="0" hangingPunct="0">
              <a:lnSpc>
                <a:spcPct val="100000"/>
              </a:lnSpc>
              <a:spcBef>
                <a:spcPct val="0"/>
              </a:spcBef>
              <a:spcAft>
                <a:spcPct val="0"/>
              </a:spcAft>
              <a:buClrTx/>
              <a:buSzTx/>
              <a:buFontTx/>
              <a:buNone/>
              <a:tabLst/>
            </a:pPr>
            <a:endParaRPr kumimoji="0" lang="ar-SA" altLang="ar-SA" sz="1800" b="0" i="0" u="none" strike="noStrike" cap="none" normalizeH="0" baseline="0" dirty="0">
              <a:ln>
                <a:noFill/>
              </a:ln>
              <a:solidFill>
                <a:schemeClr val="tx1"/>
              </a:solidFill>
              <a:effectLst/>
              <a:latin typeface="Arial" panose="020B0604020202020204" pitchFamily="34" charset="0"/>
            </a:endParaRPr>
          </a:p>
        </p:txBody>
      </p:sp>
      <p:sp>
        <p:nvSpPr>
          <p:cNvPr id="10" name="Rectangle 10">
            <a:extLst>
              <a:ext uri="{FF2B5EF4-FFF2-40B4-BE49-F238E27FC236}">
                <a16:creationId xmlns:a16="http://schemas.microsoft.com/office/drawing/2014/main" id="{35D97F44-8D34-99C8-10D5-0FB9DD315AE1}"/>
              </a:ext>
            </a:extLst>
          </p:cNvPr>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ar-SA"/>
          </a:p>
        </p:txBody>
      </p:sp>
      <p:sp>
        <p:nvSpPr>
          <p:cNvPr id="11" name="Rectangle 12">
            <a:extLst>
              <a:ext uri="{FF2B5EF4-FFF2-40B4-BE49-F238E27FC236}">
                <a16:creationId xmlns:a16="http://schemas.microsoft.com/office/drawing/2014/main" id="{536C5A1C-EBC6-7344-7F77-F1D1E41BD26A}"/>
              </a:ext>
            </a:extLst>
          </p:cNvPr>
          <p:cNvSpPr>
            <a:spLocks noChangeArrowheads="1"/>
          </p:cNvSpPr>
          <p:nvPr/>
        </p:nvSpPr>
        <p:spPr bwMode="auto">
          <a:xfrm>
            <a:off x="0" y="4572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ar-SA"/>
          </a:p>
        </p:txBody>
      </p:sp>
    </p:spTree>
    <p:extLst>
      <p:ext uri="{BB962C8B-B14F-4D97-AF65-F5344CB8AC3E}">
        <p14:creationId xmlns:p14="http://schemas.microsoft.com/office/powerpoint/2010/main" val="132808518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564">
          <a:extLst>
            <a:ext uri="{FF2B5EF4-FFF2-40B4-BE49-F238E27FC236}">
              <a16:creationId xmlns:a16="http://schemas.microsoft.com/office/drawing/2014/main" id="{56850A87-3E45-0984-284C-683709CD12C3}"/>
            </a:ext>
          </a:extLst>
        </p:cNvPr>
        <p:cNvGrpSpPr/>
        <p:nvPr/>
      </p:nvGrpSpPr>
      <p:grpSpPr>
        <a:xfrm>
          <a:off x="0" y="0"/>
          <a:ext cx="0" cy="0"/>
          <a:chOff x="0" y="0"/>
          <a:chExt cx="0" cy="0"/>
        </a:xfrm>
      </p:grpSpPr>
      <p:pic>
        <p:nvPicPr>
          <p:cNvPr id="52" name="Picture 2">
            <a:extLst>
              <a:ext uri="{FF2B5EF4-FFF2-40B4-BE49-F238E27FC236}">
                <a16:creationId xmlns:a16="http://schemas.microsoft.com/office/drawing/2014/main" id="{5387F957-2FB4-7579-0238-F5AEBC7D97E5}"/>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264772" y="83975"/>
            <a:ext cx="4013585" cy="682791"/>
          </a:xfrm>
          <a:prstGeom prst="rect">
            <a:avLst/>
          </a:prstGeom>
          <a:noFill/>
          <a:ln>
            <a:noFill/>
          </a:ln>
          <a:effectLst>
            <a:softEdge rad="127000"/>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Rectangle 6">
            <a:extLst>
              <a:ext uri="{FF2B5EF4-FFF2-40B4-BE49-F238E27FC236}">
                <a16:creationId xmlns:a16="http://schemas.microsoft.com/office/drawing/2014/main" id="{4635CAE8-4AEE-51BA-FB25-299D56B9D8EA}"/>
              </a:ext>
            </a:extLst>
          </p:cNvPr>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ar-SA"/>
          </a:p>
        </p:txBody>
      </p:sp>
      <p:sp>
        <p:nvSpPr>
          <p:cNvPr id="8" name="Rectangle 8">
            <a:extLst>
              <a:ext uri="{FF2B5EF4-FFF2-40B4-BE49-F238E27FC236}">
                <a16:creationId xmlns:a16="http://schemas.microsoft.com/office/drawing/2014/main" id="{A0A62B80-A353-7EA2-5345-0DDE2482227E}"/>
              </a:ext>
            </a:extLst>
          </p:cNvPr>
          <p:cNvSpPr>
            <a:spLocks noChangeArrowheads="1"/>
          </p:cNvSpPr>
          <p:nvPr/>
        </p:nvSpPr>
        <p:spPr bwMode="auto">
          <a:xfrm>
            <a:off x="-457200" y="4572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ar-SA"/>
          </a:p>
        </p:txBody>
      </p:sp>
      <p:sp>
        <p:nvSpPr>
          <p:cNvPr id="12" name="مربع نص 11">
            <a:extLst>
              <a:ext uri="{FF2B5EF4-FFF2-40B4-BE49-F238E27FC236}">
                <a16:creationId xmlns:a16="http://schemas.microsoft.com/office/drawing/2014/main" id="{290C9F46-C510-12FA-DACA-0D06D062C605}"/>
              </a:ext>
            </a:extLst>
          </p:cNvPr>
          <p:cNvSpPr txBox="1"/>
          <p:nvPr/>
        </p:nvSpPr>
        <p:spPr>
          <a:xfrm>
            <a:off x="284311" y="728232"/>
            <a:ext cx="8129706" cy="3687035"/>
          </a:xfrm>
          <a:prstGeom prst="rect">
            <a:avLst/>
          </a:prstGeom>
          <a:noFill/>
        </p:spPr>
        <p:txBody>
          <a:bodyPr wrap="square">
            <a:spAutoFit/>
          </a:bodyPr>
          <a:lstStyle/>
          <a:p>
            <a:pPr marL="0" marR="0" algn="l" rtl="0">
              <a:lnSpc>
                <a:spcPct val="107000"/>
              </a:lnSpc>
              <a:spcAft>
                <a:spcPts val="800"/>
              </a:spcAft>
              <a:buNone/>
            </a:pPr>
            <a:r>
              <a:rPr lang="en-US" sz="1400" b="1" kern="100" dirty="0">
                <a:solidFill>
                  <a:srgbClr val="C00000"/>
                </a:solidFill>
                <a:effectLst/>
                <a:latin typeface="Times New Roman" panose="02020603050405020304" pitchFamily="18" charset="0"/>
                <a:ea typeface="Aptos" panose="020B0004020202020204" pitchFamily="34" charset="0"/>
                <a:cs typeface="Arial" panose="020B0604020202020204" pitchFamily="34" charset="0"/>
              </a:rPr>
              <a:t>Student Roles &amp; Instruments Used:</a:t>
            </a:r>
            <a:endParaRPr lang="en-US" sz="1050" kern="100" dirty="0">
              <a:effectLst/>
              <a:latin typeface="Aptos" panose="020B0004020202020204" pitchFamily="34" charset="0"/>
              <a:ea typeface="Aptos" panose="020B0004020202020204" pitchFamily="34" charset="0"/>
              <a:cs typeface="Arial" panose="020B0604020202020204" pitchFamily="34" charset="0"/>
            </a:endParaRPr>
          </a:p>
          <a:p>
            <a:pPr marL="342900" marR="0" lvl="0" indent="-342900" algn="l" rtl="0">
              <a:lnSpc>
                <a:spcPct val="107000"/>
              </a:lnSpc>
              <a:spcAft>
                <a:spcPts val="800"/>
              </a:spcAft>
              <a:buSzPts val="1000"/>
              <a:buFont typeface="Symbol" panose="05050102010706020507" pitchFamily="18" charset="2"/>
              <a:buChar char=""/>
              <a:tabLst>
                <a:tab pos="457200" algn="l"/>
              </a:tabLst>
            </a:pPr>
            <a:r>
              <a:rPr lang="en-US" sz="1400" kern="100" dirty="0">
                <a:effectLst/>
                <a:latin typeface="Times New Roman" panose="02020603050405020304" pitchFamily="18" charset="0"/>
                <a:ea typeface="Aptos" panose="020B0004020202020204" pitchFamily="34" charset="0"/>
                <a:cs typeface="Arial" panose="020B0604020202020204" pitchFamily="34" charset="0"/>
              </a:rPr>
              <a:t>The (Data Collectors) team performed daily monitoring using a Digital Soil Thermometer for temperature at a 5 cm depth, and a Maximum/Minimum Thermometer inside the Stevenson Screen, in addition to a Digital Anemometer for wind speed and a Digital Hygrometer for humidity.</a:t>
            </a:r>
            <a:endParaRPr lang="en-US" sz="1050" kern="100" dirty="0">
              <a:effectLst/>
              <a:latin typeface="Aptos" panose="020B0004020202020204" pitchFamily="34" charset="0"/>
              <a:ea typeface="Aptos" panose="020B0004020202020204" pitchFamily="34" charset="0"/>
              <a:cs typeface="Arial" panose="020B0604020202020204" pitchFamily="34" charset="0"/>
            </a:endParaRPr>
          </a:p>
          <a:p>
            <a:pPr marL="342900" marR="0" lvl="0" indent="-342900" algn="l" rtl="0">
              <a:lnSpc>
                <a:spcPct val="107000"/>
              </a:lnSpc>
              <a:spcAft>
                <a:spcPts val="800"/>
              </a:spcAft>
              <a:buSzPts val="1000"/>
              <a:buFont typeface="Symbol" panose="05050102010706020507" pitchFamily="18" charset="2"/>
              <a:buChar char=""/>
              <a:tabLst>
                <a:tab pos="457200" algn="l"/>
              </a:tabLst>
            </a:pPr>
            <a:r>
              <a:rPr lang="en-US" sz="1400" kern="100" dirty="0">
                <a:effectLst/>
                <a:latin typeface="Times New Roman" panose="02020603050405020304" pitchFamily="18" charset="0"/>
                <a:ea typeface="Aptos" panose="020B0004020202020204" pitchFamily="34" charset="0"/>
                <a:cs typeface="Arial" panose="020B0604020202020204" pitchFamily="34" charset="0"/>
              </a:rPr>
              <a:t>The (Problem Solvers) team innovated glass "spray collectors" (10cm x 10cm) and fixed them to face the sea breezes, designing a "standardized dissolution" process for salts by washing them with 50 ml of distilled water.</a:t>
            </a:r>
            <a:endParaRPr lang="en-US" sz="1050" kern="100" dirty="0">
              <a:effectLst/>
              <a:latin typeface="Aptos" panose="020B0004020202020204" pitchFamily="34" charset="0"/>
              <a:ea typeface="Aptos" panose="020B0004020202020204" pitchFamily="34" charset="0"/>
              <a:cs typeface="Arial" panose="020B0604020202020204" pitchFamily="34" charset="0"/>
            </a:endParaRPr>
          </a:p>
          <a:p>
            <a:pPr marL="342900" marR="0" lvl="0" indent="-342900" algn="l" rtl="0">
              <a:lnSpc>
                <a:spcPct val="107000"/>
              </a:lnSpc>
              <a:spcAft>
                <a:spcPts val="800"/>
              </a:spcAft>
              <a:buSzPts val="1000"/>
              <a:buFont typeface="Symbol" panose="05050102010706020507" pitchFamily="18" charset="2"/>
              <a:buChar char=""/>
              <a:tabLst>
                <a:tab pos="457200" algn="l"/>
              </a:tabLst>
            </a:pPr>
            <a:r>
              <a:rPr lang="en-US" sz="1400" kern="100" dirty="0">
                <a:effectLst/>
                <a:latin typeface="Times New Roman" panose="02020603050405020304" pitchFamily="18" charset="0"/>
                <a:ea typeface="Aptos" panose="020B0004020202020204" pitchFamily="34" charset="0"/>
                <a:cs typeface="Arial" panose="020B0604020202020204" pitchFamily="34" charset="0"/>
              </a:rPr>
              <a:t>The (Collaborators) organized weekly sample collection and ensured unified measurement standards using a Multi-parameter Meter to measure Conductivity (EC) and Salinity (TDS).</a:t>
            </a:r>
            <a:endParaRPr lang="en-US" sz="1050" kern="100" dirty="0">
              <a:effectLst/>
              <a:latin typeface="Aptos" panose="020B0004020202020204" pitchFamily="34" charset="0"/>
              <a:ea typeface="Aptos" panose="020B0004020202020204" pitchFamily="34" charset="0"/>
              <a:cs typeface="Arial" panose="020B0604020202020204" pitchFamily="34" charset="0"/>
            </a:endParaRPr>
          </a:p>
          <a:p>
            <a:pPr marL="0" marR="0" algn="l" rtl="0">
              <a:lnSpc>
                <a:spcPct val="107000"/>
              </a:lnSpc>
              <a:spcAft>
                <a:spcPts val="800"/>
              </a:spcAft>
              <a:buNone/>
            </a:pPr>
            <a:r>
              <a:rPr lang="en-US" sz="1400" b="1" kern="100" dirty="0">
                <a:solidFill>
                  <a:srgbClr val="C00000"/>
                </a:solidFill>
                <a:effectLst/>
                <a:latin typeface="Times New Roman" panose="02020603050405020304" pitchFamily="18" charset="0"/>
                <a:ea typeface="Aptos" panose="020B0004020202020204" pitchFamily="34" charset="0"/>
                <a:cs typeface="Arial" panose="020B0604020202020204" pitchFamily="34" charset="0"/>
              </a:rPr>
              <a:t>Protocol Application:</a:t>
            </a:r>
            <a:endParaRPr lang="en-US" sz="1050" kern="100" dirty="0">
              <a:effectLst/>
              <a:latin typeface="Aptos" panose="020B0004020202020204" pitchFamily="34" charset="0"/>
              <a:ea typeface="Aptos" panose="020B0004020202020204" pitchFamily="34" charset="0"/>
              <a:cs typeface="Arial" panose="020B0604020202020204" pitchFamily="34" charset="0"/>
            </a:endParaRPr>
          </a:p>
          <a:p>
            <a:pPr marL="0" marR="0" algn="l" rtl="0">
              <a:lnSpc>
                <a:spcPct val="107000"/>
              </a:lnSpc>
              <a:spcAft>
                <a:spcPts val="800"/>
              </a:spcAft>
              <a:buNone/>
            </a:pPr>
            <a:r>
              <a:rPr lang="en-US" sz="1400" kern="100" dirty="0">
                <a:effectLst/>
                <a:latin typeface="Times New Roman" panose="02020603050405020304" pitchFamily="18" charset="0"/>
                <a:ea typeface="Aptos" panose="020B0004020202020204" pitchFamily="34" charset="0"/>
                <a:cs typeface="Arial" panose="020B0604020202020204" pitchFamily="34" charset="0"/>
              </a:rPr>
              <a:t>The Atmosphere Protocol was applied daily, the Soil Protocol was used to monitor the impact of surface heat, and the Hydrology Protocol was utilized to analyze the quality of the wash water resulting from the salt spray, creating a direct link between the data and the research questions</a:t>
            </a:r>
            <a:r>
              <a:rPr lang="en-US" sz="2000" kern="100" dirty="0">
                <a:effectLst/>
                <a:latin typeface="Times New Roman" panose="02020603050405020304" pitchFamily="18" charset="0"/>
                <a:ea typeface="Aptos" panose="020B0004020202020204" pitchFamily="34" charset="0"/>
                <a:cs typeface="Arial" panose="020B0604020202020204" pitchFamily="34" charset="0"/>
              </a:rPr>
              <a:t>.</a:t>
            </a:r>
            <a:endParaRPr lang="en-US" sz="1050" kern="100" dirty="0">
              <a:effectLst/>
              <a:latin typeface="Aptos" panose="020B0004020202020204" pitchFamily="34" charset="0"/>
              <a:ea typeface="Aptos" panose="020B0004020202020204" pitchFamily="34" charset="0"/>
              <a:cs typeface="Arial" panose="020B0604020202020204" pitchFamily="34" charset="0"/>
            </a:endParaRPr>
          </a:p>
        </p:txBody>
      </p:sp>
    </p:spTree>
    <p:extLst>
      <p:ext uri="{BB962C8B-B14F-4D97-AF65-F5344CB8AC3E}">
        <p14:creationId xmlns:p14="http://schemas.microsoft.com/office/powerpoint/2010/main" val="102252304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564">
          <a:extLst>
            <a:ext uri="{FF2B5EF4-FFF2-40B4-BE49-F238E27FC236}">
              <a16:creationId xmlns:a16="http://schemas.microsoft.com/office/drawing/2014/main" id="{B5ADED1E-6D93-7495-658D-FFC14FBAEFC8}"/>
            </a:ext>
          </a:extLst>
        </p:cNvPr>
        <p:cNvGrpSpPr/>
        <p:nvPr/>
      </p:nvGrpSpPr>
      <p:grpSpPr>
        <a:xfrm>
          <a:off x="0" y="0"/>
          <a:ext cx="0" cy="0"/>
          <a:chOff x="0" y="0"/>
          <a:chExt cx="0" cy="0"/>
        </a:xfrm>
      </p:grpSpPr>
      <p:pic>
        <p:nvPicPr>
          <p:cNvPr id="52" name="Picture 2">
            <a:extLst>
              <a:ext uri="{FF2B5EF4-FFF2-40B4-BE49-F238E27FC236}">
                <a16:creationId xmlns:a16="http://schemas.microsoft.com/office/drawing/2014/main" id="{C1DCA6DC-62FE-5E72-7A3C-48F008934458}"/>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264772" y="83975"/>
            <a:ext cx="4013585" cy="682791"/>
          </a:xfrm>
          <a:prstGeom prst="rect">
            <a:avLst/>
          </a:prstGeom>
          <a:noFill/>
          <a:ln>
            <a:noFill/>
          </a:ln>
          <a:effectLst>
            <a:softEdge rad="127000"/>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 name="صورة 1">
            <a:extLst>
              <a:ext uri="{FF2B5EF4-FFF2-40B4-BE49-F238E27FC236}">
                <a16:creationId xmlns:a16="http://schemas.microsoft.com/office/drawing/2014/main" id="{F062B63C-2EAE-5C12-D4D9-172D907995CA}"/>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804194" y="2335985"/>
            <a:ext cx="4934740" cy="1805707"/>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3" name="صورة 2">
            <a:extLst>
              <a:ext uri="{FF2B5EF4-FFF2-40B4-BE49-F238E27FC236}">
                <a16:creationId xmlns:a16="http://schemas.microsoft.com/office/drawing/2014/main" id="{47066FFB-CDBF-D0DE-32F8-6FD1876A6794}"/>
              </a:ext>
            </a:extLst>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3187078" y="726373"/>
            <a:ext cx="1891665" cy="1570662"/>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4" name="صورة 3" descr="صورة تحتوي على في الخارج, نجيل, عيار, أرض&#10;&#10;قد يكون المحتوى الذي تم إنشاؤه بواسطة الذكاء الاصطناعي غير صحيح.">
            <a:extLst>
              <a:ext uri="{FF2B5EF4-FFF2-40B4-BE49-F238E27FC236}">
                <a16:creationId xmlns:a16="http://schemas.microsoft.com/office/drawing/2014/main" id="{9EF72AF9-D599-2E70-F30D-12B327719C02}"/>
              </a:ext>
            </a:extLst>
          </p:cNvPr>
          <p:cNvPicPr>
            <a:picLocks noChangeAspect="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5233414" y="758194"/>
            <a:ext cx="2003425" cy="1538843"/>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5" name="صورة 4">
            <a:extLst>
              <a:ext uri="{FF2B5EF4-FFF2-40B4-BE49-F238E27FC236}">
                <a16:creationId xmlns:a16="http://schemas.microsoft.com/office/drawing/2014/main" id="{5DAD84D2-12EF-B778-FB17-CDDDDFF68ACA}"/>
              </a:ext>
            </a:extLst>
          </p:cNvPr>
          <p:cNvPicPr>
            <a:picLocks noChangeAspect="1"/>
          </p:cNvPicPr>
          <p:nvPr/>
        </p:nvPicPr>
        <p:blipFill>
          <a:blip r:embed="rId7" cstate="print">
            <a:extLst>
              <a:ext uri="{28A0092B-C50C-407E-A947-70E740481C1C}">
                <a14:useLocalDpi xmlns:a14="http://schemas.microsoft.com/office/drawing/2010/main" val="0"/>
              </a:ext>
            </a:extLst>
          </a:blip>
          <a:srcRect/>
          <a:stretch>
            <a:fillRect/>
          </a:stretch>
        </p:blipFill>
        <p:spPr bwMode="auto">
          <a:xfrm flipH="1">
            <a:off x="671477" y="710998"/>
            <a:ext cx="2360930" cy="1586038"/>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6" name="مستطيل: زوايا مستديرة 12">
            <a:extLst>
              <a:ext uri="{FF2B5EF4-FFF2-40B4-BE49-F238E27FC236}">
                <a16:creationId xmlns:a16="http://schemas.microsoft.com/office/drawing/2014/main" id="{B8A29236-2A5D-F8DE-25FC-93FE0CDEB0F3}"/>
              </a:ext>
            </a:extLst>
          </p:cNvPr>
          <p:cNvSpPr>
            <a:spLocks noChangeArrowheads="1"/>
          </p:cNvSpPr>
          <p:nvPr/>
        </p:nvSpPr>
        <p:spPr bwMode="auto">
          <a:xfrm>
            <a:off x="558226" y="4141694"/>
            <a:ext cx="6678613" cy="913611"/>
          </a:xfrm>
          <a:prstGeom prst="roundRect">
            <a:avLst>
              <a:gd name="adj" fmla="val 16667"/>
            </a:avLst>
          </a:prstGeom>
          <a:gradFill rotWithShape="1">
            <a:gsLst>
              <a:gs pos="0">
                <a:srgbClr val="F5B8A4"/>
              </a:gs>
              <a:gs pos="50000">
                <a:srgbClr val="F2AB96"/>
              </a:gs>
              <a:gs pos="100000">
                <a:srgbClr val="F59E81"/>
              </a:gs>
            </a:gsLst>
            <a:lin ang="5400000"/>
          </a:gradFill>
          <a:ln w="6350">
            <a:solidFill>
              <a:srgbClr val="E97132"/>
            </a:solidFill>
            <a:miter lim="800000"/>
            <a:headEnd/>
            <a:tailEnd/>
          </a:ln>
        </p:spPr>
        <p:txBody>
          <a:bodyPr vert="horz" wrap="square" lIns="91440" tIns="45720" rIns="91440" bIns="45720" numCol="1" anchor="ctr" anchorCtr="0" compatLnSpc="1">
            <a:prstTxWarp prst="textNoShape">
              <a:avLst/>
            </a:prstTxWarp>
          </a:bodyPr>
          <a:lstStyle/>
          <a:p>
            <a:pPr algn="ctr" rtl="1" eaLnBrk="0" fontAlgn="base" hangingPunct="0">
              <a:spcBef>
                <a:spcPct val="0"/>
              </a:spcBef>
              <a:spcAft>
                <a:spcPct val="0"/>
              </a:spcAft>
              <a:buClrTx/>
            </a:pPr>
            <a:r>
              <a:rPr lang="en-US" b="1" dirty="0"/>
              <a:t>Picture 2: Demonstration of Protocol Implementation and Field Instruments Used by Students</a:t>
            </a:r>
            <a:endParaRPr lang="en-US" dirty="0"/>
          </a:p>
          <a:p>
            <a:pPr marL="0" marR="0" lvl="0" indent="0" algn="ctr" defTabSz="914400" rtl="1" eaLnBrk="0" fontAlgn="base" latinLnBrk="0" hangingPunct="0">
              <a:lnSpc>
                <a:spcPct val="100000"/>
              </a:lnSpc>
              <a:spcBef>
                <a:spcPct val="0"/>
              </a:spcBef>
              <a:spcAft>
                <a:spcPct val="0"/>
              </a:spcAft>
              <a:buClrTx/>
              <a:buSzTx/>
              <a:buFontTx/>
              <a:buNone/>
              <a:tabLst/>
            </a:pPr>
            <a:endParaRPr kumimoji="0" lang="ar-SA" altLang="ar-SA" sz="1800" b="0" i="0" u="none" strike="noStrike" cap="none" normalizeH="0" baseline="0" dirty="0">
              <a:ln>
                <a:noFill/>
              </a:ln>
              <a:solidFill>
                <a:schemeClr val="tx1"/>
              </a:solidFill>
              <a:effectLst/>
              <a:latin typeface="Arial" panose="020B0604020202020204" pitchFamily="34" charset="0"/>
            </a:endParaRPr>
          </a:p>
        </p:txBody>
      </p:sp>
      <p:sp>
        <p:nvSpPr>
          <p:cNvPr id="7" name="Rectangle 6">
            <a:extLst>
              <a:ext uri="{FF2B5EF4-FFF2-40B4-BE49-F238E27FC236}">
                <a16:creationId xmlns:a16="http://schemas.microsoft.com/office/drawing/2014/main" id="{E187676A-2258-E965-C7A3-86B93A678F1B}"/>
              </a:ext>
            </a:extLst>
          </p:cNvPr>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ar-SA"/>
          </a:p>
        </p:txBody>
      </p:sp>
      <p:sp>
        <p:nvSpPr>
          <p:cNvPr id="8" name="Rectangle 8">
            <a:extLst>
              <a:ext uri="{FF2B5EF4-FFF2-40B4-BE49-F238E27FC236}">
                <a16:creationId xmlns:a16="http://schemas.microsoft.com/office/drawing/2014/main" id="{DE0D8D2D-4725-6E93-2246-F1B051D9B502}"/>
              </a:ext>
            </a:extLst>
          </p:cNvPr>
          <p:cNvSpPr>
            <a:spLocks noChangeArrowheads="1"/>
          </p:cNvSpPr>
          <p:nvPr/>
        </p:nvSpPr>
        <p:spPr bwMode="auto">
          <a:xfrm>
            <a:off x="-457200" y="4572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ar-SA"/>
          </a:p>
        </p:txBody>
      </p:sp>
    </p:spTree>
    <p:extLst>
      <p:ext uri="{BB962C8B-B14F-4D97-AF65-F5344CB8AC3E}">
        <p14:creationId xmlns:p14="http://schemas.microsoft.com/office/powerpoint/2010/main" val="369655415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564">
          <a:extLst>
            <a:ext uri="{FF2B5EF4-FFF2-40B4-BE49-F238E27FC236}">
              <a16:creationId xmlns:a16="http://schemas.microsoft.com/office/drawing/2014/main" id="{EF94CC19-B101-48DC-E0E6-1E06B0E25179}"/>
            </a:ext>
          </a:extLst>
        </p:cNvPr>
        <p:cNvGrpSpPr/>
        <p:nvPr/>
      </p:nvGrpSpPr>
      <p:grpSpPr>
        <a:xfrm>
          <a:off x="0" y="0"/>
          <a:ext cx="0" cy="0"/>
          <a:chOff x="0" y="0"/>
          <a:chExt cx="0" cy="0"/>
        </a:xfrm>
      </p:grpSpPr>
      <p:pic>
        <p:nvPicPr>
          <p:cNvPr id="52" name="Picture 2">
            <a:extLst>
              <a:ext uri="{FF2B5EF4-FFF2-40B4-BE49-F238E27FC236}">
                <a16:creationId xmlns:a16="http://schemas.microsoft.com/office/drawing/2014/main" id="{FAB478B4-0BDB-B6A9-FC90-49B1A91D1C3D}"/>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264772" y="83975"/>
            <a:ext cx="4013585" cy="682791"/>
          </a:xfrm>
          <a:prstGeom prst="rect">
            <a:avLst/>
          </a:prstGeom>
          <a:noFill/>
          <a:ln>
            <a:noFill/>
          </a:ln>
          <a:effectLst>
            <a:softEdge rad="127000"/>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Rectangle 6">
            <a:extLst>
              <a:ext uri="{FF2B5EF4-FFF2-40B4-BE49-F238E27FC236}">
                <a16:creationId xmlns:a16="http://schemas.microsoft.com/office/drawing/2014/main" id="{A55B064A-ABBA-45E1-23E6-26C7E88B1D74}"/>
              </a:ext>
            </a:extLst>
          </p:cNvPr>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ar-SA"/>
          </a:p>
        </p:txBody>
      </p:sp>
      <p:sp>
        <p:nvSpPr>
          <p:cNvPr id="8" name="Rectangle 8">
            <a:extLst>
              <a:ext uri="{FF2B5EF4-FFF2-40B4-BE49-F238E27FC236}">
                <a16:creationId xmlns:a16="http://schemas.microsoft.com/office/drawing/2014/main" id="{EB3A257F-2F05-7DEC-DEBF-907BE09679DD}"/>
              </a:ext>
            </a:extLst>
          </p:cNvPr>
          <p:cNvSpPr>
            <a:spLocks noChangeArrowheads="1"/>
          </p:cNvSpPr>
          <p:nvPr/>
        </p:nvSpPr>
        <p:spPr bwMode="auto">
          <a:xfrm>
            <a:off x="-457200" y="4572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ar-SA"/>
          </a:p>
        </p:txBody>
      </p:sp>
      <p:graphicFrame>
        <p:nvGraphicFramePr>
          <p:cNvPr id="4" name="جدول 3">
            <a:extLst>
              <a:ext uri="{FF2B5EF4-FFF2-40B4-BE49-F238E27FC236}">
                <a16:creationId xmlns:a16="http://schemas.microsoft.com/office/drawing/2014/main" id="{031F0835-706E-AB15-33BB-9396A905D313}"/>
              </a:ext>
            </a:extLst>
          </p:cNvPr>
          <p:cNvGraphicFramePr>
            <a:graphicFrameLocks noGrp="1"/>
          </p:cNvGraphicFramePr>
          <p:nvPr/>
        </p:nvGraphicFramePr>
        <p:xfrm>
          <a:off x="1086485" y="1455737"/>
          <a:ext cx="6971030" cy="2809875"/>
        </p:xfrm>
        <a:graphic>
          <a:graphicData uri="http://schemas.openxmlformats.org/drawingml/2006/table">
            <a:tbl>
              <a:tblPr firstRow="1" firstCol="1" bandRow="1">
                <a:tableStyleId>{63D78482-413B-4A4E-9788-44923A9E96DB}</a:tableStyleId>
              </a:tblPr>
              <a:tblGrid>
                <a:gridCol w="1394206">
                  <a:extLst>
                    <a:ext uri="{9D8B030D-6E8A-4147-A177-3AD203B41FA5}">
                      <a16:colId xmlns:a16="http://schemas.microsoft.com/office/drawing/2014/main" val="781196363"/>
                    </a:ext>
                  </a:extLst>
                </a:gridCol>
                <a:gridCol w="1394206">
                  <a:extLst>
                    <a:ext uri="{9D8B030D-6E8A-4147-A177-3AD203B41FA5}">
                      <a16:colId xmlns:a16="http://schemas.microsoft.com/office/drawing/2014/main" val="2198182708"/>
                    </a:ext>
                  </a:extLst>
                </a:gridCol>
                <a:gridCol w="1394206">
                  <a:extLst>
                    <a:ext uri="{9D8B030D-6E8A-4147-A177-3AD203B41FA5}">
                      <a16:colId xmlns:a16="http://schemas.microsoft.com/office/drawing/2014/main" val="1939265171"/>
                    </a:ext>
                  </a:extLst>
                </a:gridCol>
                <a:gridCol w="1394206">
                  <a:extLst>
                    <a:ext uri="{9D8B030D-6E8A-4147-A177-3AD203B41FA5}">
                      <a16:colId xmlns:a16="http://schemas.microsoft.com/office/drawing/2014/main" val="2878946001"/>
                    </a:ext>
                  </a:extLst>
                </a:gridCol>
                <a:gridCol w="1394206">
                  <a:extLst>
                    <a:ext uri="{9D8B030D-6E8A-4147-A177-3AD203B41FA5}">
                      <a16:colId xmlns:a16="http://schemas.microsoft.com/office/drawing/2014/main" val="1643766359"/>
                    </a:ext>
                  </a:extLst>
                </a:gridCol>
              </a:tblGrid>
              <a:tr h="624205">
                <a:tc>
                  <a:txBody>
                    <a:bodyPr/>
                    <a:lstStyle/>
                    <a:p>
                      <a:pPr marL="0" marR="0" algn="ctr" rtl="1">
                        <a:lnSpc>
                          <a:spcPct val="107000"/>
                        </a:lnSpc>
                        <a:spcAft>
                          <a:spcPts val="800"/>
                        </a:spcAft>
                        <a:buNone/>
                      </a:pPr>
                      <a:r>
                        <a:rPr lang="en-US" sz="1200" kern="100">
                          <a:effectLst/>
                        </a:rPr>
                        <a:t>Month</a:t>
                      </a:r>
                      <a:endParaRPr lang="en-US" sz="1100" kern="100">
                        <a:effectLst/>
                        <a:latin typeface="Aptos" panose="020B0004020202020204" pitchFamily="34" charset="0"/>
                        <a:ea typeface="Aptos" panose="020B0004020202020204" pitchFamily="34" charset="0"/>
                        <a:cs typeface="Arial" panose="020B0604020202020204" pitchFamily="34" charset="0"/>
                      </a:endParaRPr>
                    </a:p>
                  </a:txBody>
                  <a:tcPr marL="68580" marR="68580" marT="0" marB="0"/>
                </a:tc>
                <a:tc>
                  <a:txBody>
                    <a:bodyPr/>
                    <a:lstStyle/>
                    <a:p>
                      <a:pPr marL="0" marR="0" algn="ctr" rtl="1">
                        <a:lnSpc>
                          <a:spcPct val="107000"/>
                        </a:lnSpc>
                        <a:spcAft>
                          <a:spcPts val="800"/>
                        </a:spcAft>
                        <a:buNone/>
                      </a:pPr>
                      <a:r>
                        <a:rPr lang="en-US" sz="1200" kern="100">
                          <a:effectLst/>
                        </a:rPr>
                        <a:t>Max Air Temp (°C)</a:t>
                      </a:r>
                      <a:endParaRPr lang="en-US" sz="1100" kern="100">
                        <a:effectLst/>
                        <a:latin typeface="Aptos" panose="020B0004020202020204" pitchFamily="34" charset="0"/>
                        <a:ea typeface="Aptos" panose="020B0004020202020204" pitchFamily="34" charset="0"/>
                        <a:cs typeface="Arial" panose="020B0604020202020204" pitchFamily="34" charset="0"/>
                      </a:endParaRPr>
                    </a:p>
                  </a:txBody>
                  <a:tcPr marL="68580" marR="68580" marT="0" marB="0"/>
                </a:tc>
                <a:tc>
                  <a:txBody>
                    <a:bodyPr/>
                    <a:lstStyle/>
                    <a:p>
                      <a:pPr marL="0" marR="0" algn="ctr" rtl="1">
                        <a:lnSpc>
                          <a:spcPct val="107000"/>
                        </a:lnSpc>
                        <a:spcAft>
                          <a:spcPts val="800"/>
                        </a:spcAft>
                        <a:buNone/>
                      </a:pPr>
                      <a:r>
                        <a:rPr lang="en-US" sz="1200" kern="100">
                          <a:effectLst/>
                        </a:rPr>
                        <a:t>Min Air Temp (°C)</a:t>
                      </a:r>
                      <a:endParaRPr lang="en-US" sz="1100" kern="100">
                        <a:effectLst/>
                        <a:latin typeface="Aptos" panose="020B0004020202020204" pitchFamily="34" charset="0"/>
                        <a:ea typeface="Aptos" panose="020B0004020202020204" pitchFamily="34" charset="0"/>
                        <a:cs typeface="Arial" panose="020B0604020202020204" pitchFamily="34" charset="0"/>
                      </a:endParaRPr>
                    </a:p>
                  </a:txBody>
                  <a:tcPr marL="68580" marR="68580" marT="0" marB="0"/>
                </a:tc>
                <a:tc>
                  <a:txBody>
                    <a:bodyPr/>
                    <a:lstStyle/>
                    <a:p>
                      <a:pPr marL="0" marR="0" algn="ctr" rtl="1">
                        <a:lnSpc>
                          <a:spcPct val="107000"/>
                        </a:lnSpc>
                        <a:spcAft>
                          <a:spcPts val="800"/>
                        </a:spcAft>
                        <a:buNone/>
                      </a:pPr>
                      <a:r>
                        <a:rPr lang="en-US" sz="1200" kern="100">
                          <a:effectLst/>
                        </a:rPr>
                        <a:t>Soil Temp (°C)</a:t>
                      </a:r>
                      <a:endParaRPr lang="en-US" sz="1100" kern="100">
                        <a:effectLst/>
                        <a:latin typeface="Aptos" panose="020B0004020202020204" pitchFamily="34" charset="0"/>
                        <a:ea typeface="Aptos" panose="020B0004020202020204" pitchFamily="34" charset="0"/>
                        <a:cs typeface="Arial" panose="020B0604020202020204" pitchFamily="34" charset="0"/>
                      </a:endParaRPr>
                    </a:p>
                  </a:txBody>
                  <a:tcPr marL="68580" marR="68580" marT="0" marB="0"/>
                </a:tc>
                <a:tc>
                  <a:txBody>
                    <a:bodyPr/>
                    <a:lstStyle/>
                    <a:p>
                      <a:pPr marL="0" marR="0" algn="ctr" rtl="1">
                        <a:lnSpc>
                          <a:spcPct val="107000"/>
                        </a:lnSpc>
                        <a:spcAft>
                          <a:spcPts val="800"/>
                        </a:spcAft>
                        <a:buNone/>
                      </a:pPr>
                      <a:r>
                        <a:rPr lang="en-US" sz="1200" kern="100">
                          <a:effectLst/>
                        </a:rPr>
                        <a:t>Relative Humidity (%)</a:t>
                      </a:r>
                      <a:endParaRPr lang="en-US" sz="1100" kern="100">
                        <a:effectLst/>
                        <a:latin typeface="Aptos" panose="020B0004020202020204" pitchFamily="34" charset="0"/>
                        <a:ea typeface="Aptos" panose="020B0004020202020204" pitchFamily="34" charset="0"/>
                        <a:cs typeface="Arial" panose="020B0604020202020204" pitchFamily="34" charset="0"/>
                      </a:endParaRPr>
                    </a:p>
                  </a:txBody>
                  <a:tcPr marL="68580" marR="68580" marT="0" marB="0"/>
                </a:tc>
                <a:extLst>
                  <a:ext uri="{0D108BD9-81ED-4DB2-BD59-A6C34878D82A}">
                    <a16:rowId xmlns:a16="http://schemas.microsoft.com/office/drawing/2014/main" val="194906103"/>
                  </a:ext>
                </a:extLst>
              </a:tr>
              <a:tr h="436245">
                <a:tc>
                  <a:txBody>
                    <a:bodyPr/>
                    <a:lstStyle/>
                    <a:p>
                      <a:pPr marL="0" marR="0" algn="ctr" rtl="1">
                        <a:lnSpc>
                          <a:spcPct val="107000"/>
                        </a:lnSpc>
                        <a:spcAft>
                          <a:spcPts val="800"/>
                        </a:spcAft>
                        <a:buNone/>
                      </a:pPr>
                      <a:r>
                        <a:rPr lang="en-US" sz="1200" kern="100">
                          <a:effectLst/>
                        </a:rPr>
                        <a:t>September 2025</a:t>
                      </a:r>
                      <a:endParaRPr lang="en-US" sz="1100" kern="100">
                        <a:effectLst/>
                        <a:latin typeface="Aptos" panose="020B0004020202020204" pitchFamily="34" charset="0"/>
                        <a:ea typeface="Aptos" panose="020B0004020202020204" pitchFamily="34" charset="0"/>
                        <a:cs typeface="Arial" panose="020B0604020202020204" pitchFamily="34" charset="0"/>
                      </a:endParaRPr>
                    </a:p>
                  </a:txBody>
                  <a:tcPr marL="68580" marR="68580" marT="0" marB="0"/>
                </a:tc>
                <a:tc>
                  <a:txBody>
                    <a:bodyPr/>
                    <a:lstStyle/>
                    <a:p>
                      <a:pPr marL="0" marR="0" algn="ctr" rtl="1">
                        <a:lnSpc>
                          <a:spcPct val="107000"/>
                        </a:lnSpc>
                        <a:spcAft>
                          <a:spcPts val="800"/>
                        </a:spcAft>
                        <a:buNone/>
                      </a:pPr>
                      <a:r>
                        <a:rPr lang="en-US" sz="1200" kern="100">
                          <a:effectLst/>
                        </a:rPr>
                        <a:t>38.6</a:t>
                      </a:r>
                      <a:endParaRPr lang="en-US" sz="1100" kern="100">
                        <a:effectLst/>
                        <a:latin typeface="Aptos" panose="020B0004020202020204" pitchFamily="34" charset="0"/>
                        <a:ea typeface="Aptos" panose="020B0004020202020204" pitchFamily="34" charset="0"/>
                        <a:cs typeface="Arial" panose="020B0604020202020204" pitchFamily="34" charset="0"/>
                      </a:endParaRPr>
                    </a:p>
                  </a:txBody>
                  <a:tcPr marL="68580" marR="68580" marT="0" marB="0"/>
                </a:tc>
                <a:tc>
                  <a:txBody>
                    <a:bodyPr/>
                    <a:lstStyle/>
                    <a:p>
                      <a:pPr marL="0" marR="0" algn="ctr" rtl="1">
                        <a:lnSpc>
                          <a:spcPct val="107000"/>
                        </a:lnSpc>
                        <a:spcAft>
                          <a:spcPts val="800"/>
                        </a:spcAft>
                        <a:buNone/>
                      </a:pPr>
                      <a:r>
                        <a:rPr lang="en-US" sz="1200" kern="100">
                          <a:effectLst/>
                        </a:rPr>
                        <a:t>29.5</a:t>
                      </a:r>
                      <a:endParaRPr lang="en-US" sz="1100" kern="100">
                        <a:effectLst/>
                        <a:latin typeface="Aptos" panose="020B0004020202020204" pitchFamily="34" charset="0"/>
                        <a:ea typeface="Aptos" panose="020B0004020202020204" pitchFamily="34" charset="0"/>
                        <a:cs typeface="Arial" panose="020B0604020202020204" pitchFamily="34" charset="0"/>
                      </a:endParaRPr>
                    </a:p>
                  </a:txBody>
                  <a:tcPr marL="68580" marR="68580" marT="0" marB="0"/>
                </a:tc>
                <a:tc>
                  <a:txBody>
                    <a:bodyPr/>
                    <a:lstStyle/>
                    <a:p>
                      <a:pPr marL="0" marR="0" algn="ctr" rtl="1">
                        <a:lnSpc>
                          <a:spcPct val="107000"/>
                        </a:lnSpc>
                        <a:spcAft>
                          <a:spcPts val="800"/>
                        </a:spcAft>
                        <a:buNone/>
                      </a:pPr>
                      <a:r>
                        <a:rPr lang="en-US" sz="1200" kern="100">
                          <a:effectLst/>
                        </a:rPr>
                        <a:t>41.5</a:t>
                      </a:r>
                      <a:endParaRPr lang="en-US" sz="1100" kern="100">
                        <a:effectLst/>
                        <a:latin typeface="Aptos" panose="020B0004020202020204" pitchFamily="34" charset="0"/>
                        <a:ea typeface="Aptos" panose="020B0004020202020204" pitchFamily="34" charset="0"/>
                        <a:cs typeface="Arial" panose="020B0604020202020204" pitchFamily="34" charset="0"/>
                      </a:endParaRPr>
                    </a:p>
                  </a:txBody>
                  <a:tcPr marL="68580" marR="68580" marT="0" marB="0"/>
                </a:tc>
                <a:tc>
                  <a:txBody>
                    <a:bodyPr/>
                    <a:lstStyle/>
                    <a:p>
                      <a:pPr marL="0" marR="0" algn="ctr" rtl="1">
                        <a:lnSpc>
                          <a:spcPct val="107000"/>
                        </a:lnSpc>
                        <a:spcAft>
                          <a:spcPts val="800"/>
                        </a:spcAft>
                        <a:buNone/>
                      </a:pPr>
                      <a:r>
                        <a:rPr lang="en-US" sz="1200" kern="100">
                          <a:effectLst/>
                        </a:rPr>
                        <a:t>82%</a:t>
                      </a:r>
                      <a:endParaRPr lang="en-US" sz="1100" kern="100">
                        <a:effectLst/>
                        <a:latin typeface="Aptos" panose="020B0004020202020204" pitchFamily="34" charset="0"/>
                        <a:ea typeface="Aptos" panose="020B0004020202020204" pitchFamily="34" charset="0"/>
                        <a:cs typeface="Arial" panose="020B0604020202020204" pitchFamily="34" charset="0"/>
                      </a:endParaRPr>
                    </a:p>
                  </a:txBody>
                  <a:tcPr marL="68580" marR="68580" marT="0" marB="0"/>
                </a:tc>
                <a:extLst>
                  <a:ext uri="{0D108BD9-81ED-4DB2-BD59-A6C34878D82A}">
                    <a16:rowId xmlns:a16="http://schemas.microsoft.com/office/drawing/2014/main" val="2240040906"/>
                  </a:ext>
                </a:extLst>
              </a:tr>
              <a:tr h="436245">
                <a:tc>
                  <a:txBody>
                    <a:bodyPr/>
                    <a:lstStyle/>
                    <a:p>
                      <a:pPr marL="0" marR="0" algn="ctr" rtl="1">
                        <a:lnSpc>
                          <a:spcPct val="107000"/>
                        </a:lnSpc>
                        <a:spcAft>
                          <a:spcPts val="800"/>
                        </a:spcAft>
                        <a:buNone/>
                      </a:pPr>
                      <a:r>
                        <a:rPr lang="en-US" sz="1200" kern="100">
                          <a:effectLst/>
                        </a:rPr>
                        <a:t>October 2025</a:t>
                      </a:r>
                      <a:endParaRPr lang="en-US" sz="1100" kern="100">
                        <a:effectLst/>
                        <a:latin typeface="Aptos" panose="020B0004020202020204" pitchFamily="34" charset="0"/>
                        <a:ea typeface="Aptos" panose="020B0004020202020204" pitchFamily="34" charset="0"/>
                        <a:cs typeface="Arial" panose="020B0604020202020204" pitchFamily="34" charset="0"/>
                      </a:endParaRPr>
                    </a:p>
                  </a:txBody>
                  <a:tcPr marL="68580" marR="68580" marT="0" marB="0"/>
                </a:tc>
                <a:tc>
                  <a:txBody>
                    <a:bodyPr/>
                    <a:lstStyle/>
                    <a:p>
                      <a:pPr marL="0" marR="0" algn="ctr" rtl="1">
                        <a:lnSpc>
                          <a:spcPct val="107000"/>
                        </a:lnSpc>
                        <a:spcAft>
                          <a:spcPts val="800"/>
                        </a:spcAft>
                        <a:buNone/>
                      </a:pPr>
                      <a:r>
                        <a:rPr lang="en-US" sz="1200" kern="100">
                          <a:effectLst/>
                        </a:rPr>
                        <a:t>34.5</a:t>
                      </a:r>
                      <a:endParaRPr lang="en-US" sz="1100" kern="100">
                        <a:effectLst/>
                        <a:latin typeface="Aptos" panose="020B0004020202020204" pitchFamily="34" charset="0"/>
                        <a:ea typeface="Aptos" panose="020B0004020202020204" pitchFamily="34" charset="0"/>
                        <a:cs typeface="Arial" panose="020B0604020202020204" pitchFamily="34" charset="0"/>
                      </a:endParaRPr>
                    </a:p>
                  </a:txBody>
                  <a:tcPr marL="68580" marR="68580" marT="0" marB="0"/>
                </a:tc>
                <a:tc>
                  <a:txBody>
                    <a:bodyPr/>
                    <a:lstStyle/>
                    <a:p>
                      <a:pPr marL="0" marR="0" algn="ctr" rtl="1">
                        <a:lnSpc>
                          <a:spcPct val="107000"/>
                        </a:lnSpc>
                        <a:spcAft>
                          <a:spcPts val="800"/>
                        </a:spcAft>
                        <a:buNone/>
                      </a:pPr>
                      <a:r>
                        <a:rPr lang="en-US" sz="1200" kern="100">
                          <a:effectLst/>
                        </a:rPr>
                        <a:t>26.2</a:t>
                      </a:r>
                      <a:endParaRPr lang="en-US" sz="1100" kern="100">
                        <a:effectLst/>
                        <a:latin typeface="Aptos" panose="020B0004020202020204" pitchFamily="34" charset="0"/>
                        <a:ea typeface="Aptos" panose="020B0004020202020204" pitchFamily="34" charset="0"/>
                        <a:cs typeface="Arial" panose="020B0604020202020204" pitchFamily="34" charset="0"/>
                      </a:endParaRPr>
                    </a:p>
                  </a:txBody>
                  <a:tcPr marL="68580" marR="68580" marT="0" marB="0"/>
                </a:tc>
                <a:tc>
                  <a:txBody>
                    <a:bodyPr/>
                    <a:lstStyle/>
                    <a:p>
                      <a:pPr marL="0" marR="0" algn="ctr" rtl="1">
                        <a:lnSpc>
                          <a:spcPct val="107000"/>
                        </a:lnSpc>
                        <a:spcAft>
                          <a:spcPts val="800"/>
                        </a:spcAft>
                        <a:buNone/>
                      </a:pPr>
                      <a:r>
                        <a:rPr lang="en-US" sz="1200" kern="100">
                          <a:effectLst/>
                        </a:rPr>
                        <a:t>37.9</a:t>
                      </a:r>
                      <a:endParaRPr lang="en-US" sz="1100" kern="100">
                        <a:effectLst/>
                        <a:latin typeface="Aptos" panose="020B0004020202020204" pitchFamily="34" charset="0"/>
                        <a:ea typeface="Aptos" panose="020B0004020202020204" pitchFamily="34" charset="0"/>
                        <a:cs typeface="Arial" panose="020B0604020202020204" pitchFamily="34" charset="0"/>
                      </a:endParaRPr>
                    </a:p>
                  </a:txBody>
                  <a:tcPr marL="68580" marR="68580" marT="0" marB="0"/>
                </a:tc>
                <a:tc>
                  <a:txBody>
                    <a:bodyPr/>
                    <a:lstStyle/>
                    <a:p>
                      <a:pPr marL="0" marR="0" algn="ctr" rtl="1">
                        <a:lnSpc>
                          <a:spcPct val="107000"/>
                        </a:lnSpc>
                        <a:spcAft>
                          <a:spcPts val="800"/>
                        </a:spcAft>
                        <a:buNone/>
                      </a:pPr>
                      <a:r>
                        <a:rPr lang="en-US" sz="1200" kern="100">
                          <a:effectLst/>
                        </a:rPr>
                        <a:t>75%</a:t>
                      </a:r>
                      <a:endParaRPr lang="en-US" sz="1100" kern="100">
                        <a:effectLst/>
                        <a:latin typeface="Aptos" panose="020B0004020202020204" pitchFamily="34" charset="0"/>
                        <a:ea typeface="Aptos" panose="020B0004020202020204" pitchFamily="34" charset="0"/>
                        <a:cs typeface="Arial" panose="020B0604020202020204" pitchFamily="34" charset="0"/>
                      </a:endParaRPr>
                    </a:p>
                  </a:txBody>
                  <a:tcPr marL="68580" marR="68580" marT="0" marB="0"/>
                </a:tc>
                <a:extLst>
                  <a:ext uri="{0D108BD9-81ED-4DB2-BD59-A6C34878D82A}">
                    <a16:rowId xmlns:a16="http://schemas.microsoft.com/office/drawing/2014/main" val="295228004"/>
                  </a:ext>
                </a:extLst>
              </a:tr>
              <a:tr h="436245">
                <a:tc>
                  <a:txBody>
                    <a:bodyPr/>
                    <a:lstStyle/>
                    <a:p>
                      <a:pPr marL="0" marR="0" algn="ctr" rtl="1">
                        <a:lnSpc>
                          <a:spcPct val="107000"/>
                        </a:lnSpc>
                        <a:spcAft>
                          <a:spcPts val="800"/>
                        </a:spcAft>
                        <a:buNone/>
                      </a:pPr>
                      <a:r>
                        <a:rPr lang="en-US" sz="1200" kern="100">
                          <a:effectLst/>
                        </a:rPr>
                        <a:t>November 2025</a:t>
                      </a:r>
                      <a:endParaRPr lang="en-US" sz="1100" kern="100">
                        <a:effectLst/>
                        <a:latin typeface="Aptos" panose="020B0004020202020204" pitchFamily="34" charset="0"/>
                        <a:ea typeface="Aptos" panose="020B0004020202020204" pitchFamily="34" charset="0"/>
                        <a:cs typeface="Arial" panose="020B0604020202020204" pitchFamily="34" charset="0"/>
                      </a:endParaRPr>
                    </a:p>
                  </a:txBody>
                  <a:tcPr marL="68580" marR="68580" marT="0" marB="0"/>
                </a:tc>
                <a:tc>
                  <a:txBody>
                    <a:bodyPr/>
                    <a:lstStyle/>
                    <a:p>
                      <a:pPr marL="0" marR="0" algn="ctr" rtl="1">
                        <a:lnSpc>
                          <a:spcPct val="107000"/>
                        </a:lnSpc>
                        <a:spcAft>
                          <a:spcPts val="800"/>
                        </a:spcAft>
                        <a:buNone/>
                      </a:pPr>
                      <a:r>
                        <a:rPr lang="en-US" sz="1200" kern="100">
                          <a:effectLst/>
                        </a:rPr>
                        <a:t>28.9</a:t>
                      </a:r>
                      <a:endParaRPr lang="en-US" sz="1100" kern="100">
                        <a:effectLst/>
                        <a:latin typeface="Aptos" panose="020B0004020202020204" pitchFamily="34" charset="0"/>
                        <a:ea typeface="Aptos" panose="020B0004020202020204" pitchFamily="34" charset="0"/>
                        <a:cs typeface="Arial" panose="020B0604020202020204" pitchFamily="34" charset="0"/>
                      </a:endParaRPr>
                    </a:p>
                  </a:txBody>
                  <a:tcPr marL="68580" marR="68580" marT="0" marB="0"/>
                </a:tc>
                <a:tc>
                  <a:txBody>
                    <a:bodyPr/>
                    <a:lstStyle/>
                    <a:p>
                      <a:pPr marL="0" marR="0" algn="ctr" rtl="1">
                        <a:lnSpc>
                          <a:spcPct val="107000"/>
                        </a:lnSpc>
                        <a:spcAft>
                          <a:spcPts val="800"/>
                        </a:spcAft>
                        <a:buNone/>
                      </a:pPr>
                      <a:r>
                        <a:rPr lang="en-US" sz="1200" kern="100">
                          <a:effectLst/>
                        </a:rPr>
                        <a:t>21.0</a:t>
                      </a:r>
                      <a:endParaRPr lang="en-US" sz="1100" kern="100">
                        <a:effectLst/>
                        <a:latin typeface="Aptos" panose="020B0004020202020204" pitchFamily="34" charset="0"/>
                        <a:ea typeface="Aptos" panose="020B0004020202020204" pitchFamily="34" charset="0"/>
                        <a:cs typeface="Arial" panose="020B0604020202020204" pitchFamily="34" charset="0"/>
                      </a:endParaRPr>
                    </a:p>
                  </a:txBody>
                  <a:tcPr marL="68580" marR="68580" marT="0" marB="0"/>
                </a:tc>
                <a:tc>
                  <a:txBody>
                    <a:bodyPr/>
                    <a:lstStyle/>
                    <a:p>
                      <a:pPr marL="0" marR="0" algn="ctr" rtl="1">
                        <a:lnSpc>
                          <a:spcPct val="107000"/>
                        </a:lnSpc>
                        <a:spcAft>
                          <a:spcPts val="800"/>
                        </a:spcAft>
                        <a:buNone/>
                      </a:pPr>
                      <a:r>
                        <a:rPr lang="en-US" sz="1200" kern="100">
                          <a:effectLst/>
                        </a:rPr>
                        <a:t>31.4</a:t>
                      </a:r>
                      <a:endParaRPr lang="en-US" sz="1100" kern="100">
                        <a:effectLst/>
                        <a:latin typeface="Aptos" panose="020B0004020202020204" pitchFamily="34" charset="0"/>
                        <a:ea typeface="Aptos" panose="020B0004020202020204" pitchFamily="34" charset="0"/>
                        <a:cs typeface="Arial" panose="020B0604020202020204" pitchFamily="34" charset="0"/>
                      </a:endParaRPr>
                    </a:p>
                  </a:txBody>
                  <a:tcPr marL="68580" marR="68580" marT="0" marB="0"/>
                </a:tc>
                <a:tc>
                  <a:txBody>
                    <a:bodyPr/>
                    <a:lstStyle/>
                    <a:p>
                      <a:pPr marL="0" marR="0" algn="ctr" rtl="1">
                        <a:lnSpc>
                          <a:spcPct val="107000"/>
                        </a:lnSpc>
                        <a:spcAft>
                          <a:spcPts val="800"/>
                        </a:spcAft>
                        <a:buNone/>
                      </a:pPr>
                      <a:r>
                        <a:rPr lang="en-US" sz="1200" kern="100">
                          <a:effectLst/>
                        </a:rPr>
                        <a:t>68%</a:t>
                      </a:r>
                      <a:endParaRPr lang="en-US" sz="1100" kern="100">
                        <a:effectLst/>
                        <a:latin typeface="Aptos" panose="020B0004020202020204" pitchFamily="34" charset="0"/>
                        <a:ea typeface="Aptos" panose="020B0004020202020204" pitchFamily="34" charset="0"/>
                        <a:cs typeface="Arial" panose="020B0604020202020204" pitchFamily="34" charset="0"/>
                      </a:endParaRPr>
                    </a:p>
                  </a:txBody>
                  <a:tcPr marL="68580" marR="68580" marT="0" marB="0"/>
                </a:tc>
                <a:extLst>
                  <a:ext uri="{0D108BD9-81ED-4DB2-BD59-A6C34878D82A}">
                    <a16:rowId xmlns:a16="http://schemas.microsoft.com/office/drawing/2014/main" val="444257191"/>
                  </a:ext>
                </a:extLst>
              </a:tr>
              <a:tr h="436245">
                <a:tc>
                  <a:txBody>
                    <a:bodyPr/>
                    <a:lstStyle/>
                    <a:p>
                      <a:pPr marL="0" marR="0" algn="ctr" rtl="1">
                        <a:lnSpc>
                          <a:spcPct val="107000"/>
                        </a:lnSpc>
                        <a:spcAft>
                          <a:spcPts val="800"/>
                        </a:spcAft>
                        <a:buNone/>
                      </a:pPr>
                      <a:r>
                        <a:rPr lang="en-US" sz="1200" kern="100">
                          <a:effectLst/>
                        </a:rPr>
                        <a:t>December 2025</a:t>
                      </a:r>
                      <a:endParaRPr lang="en-US" sz="1100" kern="100">
                        <a:effectLst/>
                        <a:latin typeface="Aptos" panose="020B0004020202020204" pitchFamily="34" charset="0"/>
                        <a:ea typeface="Aptos" panose="020B0004020202020204" pitchFamily="34" charset="0"/>
                        <a:cs typeface="Arial" panose="020B0604020202020204" pitchFamily="34" charset="0"/>
                      </a:endParaRPr>
                    </a:p>
                  </a:txBody>
                  <a:tcPr marL="68580" marR="68580" marT="0" marB="0"/>
                </a:tc>
                <a:tc>
                  <a:txBody>
                    <a:bodyPr/>
                    <a:lstStyle/>
                    <a:p>
                      <a:pPr marL="0" marR="0" algn="ctr" rtl="1">
                        <a:lnSpc>
                          <a:spcPct val="107000"/>
                        </a:lnSpc>
                        <a:spcAft>
                          <a:spcPts val="800"/>
                        </a:spcAft>
                        <a:buNone/>
                      </a:pPr>
                      <a:r>
                        <a:rPr lang="en-US" sz="1200" kern="100">
                          <a:effectLst/>
                        </a:rPr>
                        <a:t>25.0</a:t>
                      </a:r>
                      <a:endParaRPr lang="en-US" sz="1100" kern="100">
                        <a:effectLst/>
                        <a:latin typeface="Aptos" panose="020B0004020202020204" pitchFamily="34" charset="0"/>
                        <a:ea typeface="Aptos" panose="020B0004020202020204" pitchFamily="34" charset="0"/>
                        <a:cs typeface="Arial" panose="020B0604020202020204" pitchFamily="34" charset="0"/>
                      </a:endParaRPr>
                    </a:p>
                  </a:txBody>
                  <a:tcPr marL="68580" marR="68580" marT="0" marB="0"/>
                </a:tc>
                <a:tc>
                  <a:txBody>
                    <a:bodyPr/>
                    <a:lstStyle/>
                    <a:p>
                      <a:pPr marL="0" marR="0" algn="ctr" rtl="1">
                        <a:lnSpc>
                          <a:spcPct val="107000"/>
                        </a:lnSpc>
                        <a:spcAft>
                          <a:spcPts val="800"/>
                        </a:spcAft>
                        <a:buNone/>
                      </a:pPr>
                      <a:r>
                        <a:rPr lang="en-US" sz="1200" kern="100">
                          <a:effectLst/>
                        </a:rPr>
                        <a:t>18.5</a:t>
                      </a:r>
                      <a:endParaRPr lang="en-US" sz="1100" kern="100">
                        <a:effectLst/>
                        <a:latin typeface="Aptos" panose="020B0004020202020204" pitchFamily="34" charset="0"/>
                        <a:ea typeface="Aptos" panose="020B0004020202020204" pitchFamily="34" charset="0"/>
                        <a:cs typeface="Arial" panose="020B0604020202020204" pitchFamily="34" charset="0"/>
                      </a:endParaRPr>
                    </a:p>
                  </a:txBody>
                  <a:tcPr marL="68580" marR="68580" marT="0" marB="0"/>
                </a:tc>
                <a:tc>
                  <a:txBody>
                    <a:bodyPr/>
                    <a:lstStyle/>
                    <a:p>
                      <a:pPr marL="0" marR="0" algn="ctr" rtl="1">
                        <a:lnSpc>
                          <a:spcPct val="107000"/>
                        </a:lnSpc>
                        <a:spcAft>
                          <a:spcPts val="800"/>
                        </a:spcAft>
                        <a:buNone/>
                      </a:pPr>
                      <a:r>
                        <a:rPr lang="en-US" sz="1200" kern="100">
                          <a:effectLst/>
                        </a:rPr>
                        <a:t>27.0</a:t>
                      </a:r>
                      <a:endParaRPr lang="en-US" sz="1100" kern="100">
                        <a:effectLst/>
                        <a:latin typeface="Aptos" panose="020B0004020202020204" pitchFamily="34" charset="0"/>
                        <a:ea typeface="Aptos" panose="020B0004020202020204" pitchFamily="34" charset="0"/>
                        <a:cs typeface="Arial" panose="020B0604020202020204" pitchFamily="34" charset="0"/>
                      </a:endParaRPr>
                    </a:p>
                  </a:txBody>
                  <a:tcPr marL="68580" marR="68580" marT="0" marB="0"/>
                </a:tc>
                <a:tc>
                  <a:txBody>
                    <a:bodyPr/>
                    <a:lstStyle/>
                    <a:p>
                      <a:pPr marL="0" marR="0" algn="ctr" rtl="1">
                        <a:lnSpc>
                          <a:spcPct val="107000"/>
                        </a:lnSpc>
                        <a:spcAft>
                          <a:spcPts val="800"/>
                        </a:spcAft>
                        <a:buNone/>
                      </a:pPr>
                      <a:r>
                        <a:rPr lang="en-US" sz="1200" kern="100">
                          <a:effectLst/>
                        </a:rPr>
                        <a:t>62%</a:t>
                      </a:r>
                      <a:endParaRPr lang="en-US" sz="1100" kern="100">
                        <a:effectLst/>
                        <a:latin typeface="Aptos" panose="020B0004020202020204" pitchFamily="34" charset="0"/>
                        <a:ea typeface="Aptos" panose="020B0004020202020204" pitchFamily="34" charset="0"/>
                        <a:cs typeface="Arial" panose="020B0604020202020204" pitchFamily="34" charset="0"/>
                      </a:endParaRPr>
                    </a:p>
                  </a:txBody>
                  <a:tcPr marL="68580" marR="68580" marT="0" marB="0"/>
                </a:tc>
                <a:extLst>
                  <a:ext uri="{0D108BD9-81ED-4DB2-BD59-A6C34878D82A}">
                    <a16:rowId xmlns:a16="http://schemas.microsoft.com/office/drawing/2014/main" val="2892208204"/>
                  </a:ext>
                </a:extLst>
              </a:tr>
              <a:tr h="440690">
                <a:tc>
                  <a:txBody>
                    <a:bodyPr/>
                    <a:lstStyle/>
                    <a:p>
                      <a:pPr marL="0" marR="0" algn="ctr" rtl="1">
                        <a:lnSpc>
                          <a:spcPct val="107000"/>
                        </a:lnSpc>
                        <a:spcAft>
                          <a:spcPts val="800"/>
                        </a:spcAft>
                        <a:buNone/>
                      </a:pPr>
                      <a:r>
                        <a:rPr lang="en-US" sz="1200" kern="100">
                          <a:effectLst/>
                        </a:rPr>
                        <a:t>January 2026</a:t>
                      </a:r>
                      <a:endParaRPr lang="en-US" sz="1100" kern="100">
                        <a:effectLst/>
                        <a:latin typeface="Aptos" panose="020B0004020202020204" pitchFamily="34" charset="0"/>
                        <a:ea typeface="Aptos" panose="020B0004020202020204" pitchFamily="34" charset="0"/>
                        <a:cs typeface="Arial" panose="020B0604020202020204" pitchFamily="34" charset="0"/>
                      </a:endParaRPr>
                    </a:p>
                  </a:txBody>
                  <a:tcPr marL="68580" marR="68580" marT="0" marB="0"/>
                </a:tc>
                <a:tc>
                  <a:txBody>
                    <a:bodyPr/>
                    <a:lstStyle/>
                    <a:p>
                      <a:pPr marL="0" marR="0" algn="ctr" rtl="1">
                        <a:lnSpc>
                          <a:spcPct val="107000"/>
                        </a:lnSpc>
                        <a:spcAft>
                          <a:spcPts val="800"/>
                        </a:spcAft>
                        <a:buNone/>
                      </a:pPr>
                      <a:r>
                        <a:rPr lang="en-US" sz="1200" kern="100">
                          <a:effectLst/>
                        </a:rPr>
                        <a:t>23.8</a:t>
                      </a:r>
                      <a:endParaRPr lang="en-US" sz="1100" kern="100">
                        <a:effectLst/>
                        <a:latin typeface="Aptos" panose="020B0004020202020204" pitchFamily="34" charset="0"/>
                        <a:ea typeface="Aptos" panose="020B0004020202020204" pitchFamily="34" charset="0"/>
                        <a:cs typeface="Arial" panose="020B0604020202020204" pitchFamily="34" charset="0"/>
                      </a:endParaRPr>
                    </a:p>
                  </a:txBody>
                  <a:tcPr marL="68580" marR="68580" marT="0" marB="0"/>
                </a:tc>
                <a:tc>
                  <a:txBody>
                    <a:bodyPr/>
                    <a:lstStyle/>
                    <a:p>
                      <a:pPr marL="0" marR="0" algn="ctr" rtl="1">
                        <a:lnSpc>
                          <a:spcPct val="107000"/>
                        </a:lnSpc>
                        <a:spcAft>
                          <a:spcPts val="800"/>
                        </a:spcAft>
                        <a:buNone/>
                      </a:pPr>
                      <a:r>
                        <a:rPr lang="en-US" sz="1200" kern="100">
                          <a:effectLst/>
                        </a:rPr>
                        <a:t>16.2</a:t>
                      </a:r>
                      <a:endParaRPr lang="en-US" sz="1100" kern="100">
                        <a:effectLst/>
                        <a:latin typeface="Aptos" panose="020B0004020202020204" pitchFamily="34" charset="0"/>
                        <a:ea typeface="Aptos" panose="020B0004020202020204" pitchFamily="34" charset="0"/>
                        <a:cs typeface="Arial" panose="020B0604020202020204" pitchFamily="34" charset="0"/>
                      </a:endParaRPr>
                    </a:p>
                  </a:txBody>
                  <a:tcPr marL="68580" marR="68580" marT="0" marB="0"/>
                </a:tc>
                <a:tc>
                  <a:txBody>
                    <a:bodyPr/>
                    <a:lstStyle/>
                    <a:p>
                      <a:pPr marL="0" marR="0" algn="ctr" rtl="1">
                        <a:lnSpc>
                          <a:spcPct val="107000"/>
                        </a:lnSpc>
                        <a:spcAft>
                          <a:spcPts val="800"/>
                        </a:spcAft>
                        <a:buNone/>
                      </a:pPr>
                      <a:r>
                        <a:rPr lang="en-US" sz="1200" kern="100">
                          <a:effectLst/>
                        </a:rPr>
                        <a:t>25.5</a:t>
                      </a:r>
                      <a:endParaRPr lang="en-US" sz="1100" kern="100">
                        <a:effectLst/>
                        <a:latin typeface="Aptos" panose="020B0004020202020204" pitchFamily="34" charset="0"/>
                        <a:ea typeface="Aptos" panose="020B0004020202020204" pitchFamily="34" charset="0"/>
                        <a:cs typeface="Arial" panose="020B0604020202020204" pitchFamily="34" charset="0"/>
                      </a:endParaRPr>
                    </a:p>
                  </a:txBody>
                  <a:tcPr marL="68580" marR="68580" marT="0" marB="0"/>
                </a:tc>
                <a:tc>
                  <a:txBody>
                    <a:bodyPr/>
                    <a:lstStyle/>
                    <a:p>
                      <a:pPr marL="0" marR="0" algn="ctr" rtl="1">
                        <a:lnSpc>
                          <a:spcPct val="107000"/>
                        </a:lnSpc>
                        <a:spcAft>
                          <a:spcPts val="800"/>
                        </a:spcAft>
                        <a:buNone/>
                      </a:pPr>
                      <a:r>
                        <a:rPr lang="en-US" sz="1200" kern="100" dirty="0">
                          <a:effectLst/>
                        </a:rPr>
                        <a:t>58%</a:t>
                      </a:r>
                      <a:endParaRPr lang="en-US" sz="1100" kern="100" dirty="0">
                        <a:effectLst/>
                        <a:latin typeface="Aptos" panose="020B0004020202020204" pitchFamily="34" charset="0"/>
                        <a:ea typeface="Aptos" panose="020B0004020202020204" pitchFamily="34" charset="0"/>
                        <a:cs typeface="Arial" panose="020B0604020202020204" pitchFamily="34" charset="0"/>
                      </a:endParaRPr>
                    </a:p>
                  </a:txBody>
                  <a:tcPr marL="68580" marR="68580" marT="0" marB="0"/>
                </a:tc>
                <a:extLst>
                  <a:ext uri="{0D108BD9-81ED-4DB2-BD59-A6C34878D82A}">
                    <a16:rowId xmlns:a16="http://schemas.microsoft.com/office/drawing/2014/main" val="1976566757"/>
                  </a:ext>
                </a:extLst>
              </a:tr>
            </a:tbl>
          </a:graphicData>
        </a:graphic>
      </p:graphicFrame>
      <p:sp>
        <p:nvSpPr>
          <p:cNvPr id="6" name="مربع نص 5">
            <a:extLst>
              <a:ext uri="{FF2B5EF4-FFF2-40B4-BE49-F238E27FC236}">
                <a16:creationId xmlns:a16="http://schemas.microsoft.com/office/drawing/2014/main" id="{3AC5DC4F-26FA-5F7D-998B-96CDA2E7E3E8}"/>
              </a:ext>
            </a:extLst>
          </p:cNvPr>
          <p:cNvSpPr txBox="1"/>
          <p:nvPr/>
        </p:nvSpPr>
        <p:spPr>
          <a:xfrm>
            <a:off x="2264772" y="4265612"/>
            <a:ext cx="4744890" cy="543803"/>
          </a:xfrm>
          <a:prstGeom prst="rect">
            <a:avLst/>
          </a:prstGeom>
          <a:noFill/>
        </p:spPr>
        <p:txBody>
          <a:bodyPr wrap="square">
            <a:spAutoFit/>
          </a:bodyPr>
          <a:lstStyle/>
          <a:p>
            <a:pPr marL="0" marR="0" algn="ctr" rtl="1">
              <a:lnSpc>
                <a:spcPct val="107000"/>
              </a:lnSpc>
              <a:spcAft>
                <a:spcPts val="800"/>
              </a:spcAft>
              <a:buNone/>
            </a:pPr>
            <a:r>
              <a:rPr lang="en-US" sz="1400" b="1" kern="100" dirty="0">
                <a:solidFill>
                  <a:srgbClr val="C00000"/>
                </a:solidFill>
                <a:effectLst/>
                <a:latin typeface="Times New Roman" panose="02020603050405020304" pitchFamily="18" charset="0"/>
                <a:ea typeface="Aptos" panose="020B0004020202020204" pitchFamily="34" charset="0"/>
                <a:cs typeface="Arial" panose="020B0604020202020204" pitchFamily="34" charset="0"/>
              </a:rPr>
              <a:t>Table (2): Monthly Averages for Temperature and Humidity (Atmosphere and Soil Protocols)</a:t>
            </a:r>
            <a:endParaRPr lang="en-US" sz="1050" kern="100" dirty="0">
              <a:effectLst/>
              <a:latin typeface="Aptos" panose="020B0004020202020204" pitchFamily="34" charset="0"/>
              <a:ea typeface="Aptos" panose="020B0004020202020204" pitchFamily="34" charset="0"/>
              <a:cs typeface="Arial" panose="020B0604020202020204" pitchFamily="34" charset="0"/>
            </a:endParaRPr>
          </a:p>
        </p:txBody>
      </p:sp>
    </p:spTree>
    <p:extLst>
      <p:ext uri="{BB962C8B-B14F-4D97-AF65-F5344CB8AC3E}">
        <p14:creationId xmlns:p14="http://schemas.microsoft.com/office/powerpoint/2010/main" val="2730795330"/>
      </p:ext>
    </p:extLst>
  </p:cSld>
  <p:clrMapOvr>
    <a:masterClrMapping/>
  </p:clrMapOvr>
</p:sld>
</file>

<file path=ppt/theme/theme1.xml><?xml version="1.0" encoding="utf-8"?>
<a:theme xmlns:a="http://schemas.openxmlformats.org/drawingml/2006/main" name="Earth Globe Theme by Slidesgo">
  <a:themeElements>
    <a:clrScheme name="Simple Light">
      <a:dk1>
        <a:srgbClr val="004A53"/>
      </a:dk1>
      <a:lt1>
        <a:srgbClr val="008594"/>
      </a:lt1>
      <a:dk2>
        <a:srgbClr val="F4F7E6"/>
      </a:dk2>
      <a:lt2>
        <a:srgbClr val="09A5AF"/>
      </a:lt2>
      <a:accent1>
        <a:srgbClr val="7ABE45"/>
      </a:accent1>
      <a:accent2>
        <a:srgbClr val="A6DA59"/>
      </a:accent2>
      <a:accent3>
        <a:srgbClr val="BFC237"/>
      </a:accent3>
      <a:accent4>
        <a:srgbClr val="FED83A"/>
      </a:accent4>
      <a:accent5>
        <a:srgbClr val="FEBA0D"/>
      </a:accent5>
      <a:accent6>
        <a:srgbClr val="FFFFFF"/>
      </a:accent6>
      <a:hlink>
        <a:srgbClr val="004A53"/>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_activity xmlns="c2ec909a-0bb1-494e-8e5d-754cdcab425b"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FEB04F59787CA44FBE1E1E1DFE019B1E" ma:contentTypeVersion="13" ma:contentTypeDescription="Create a new document." ma:contentTypeScope="" ma:versionID="8035d467bc6076dfd9604c94778c4dab">
  <xsd:schema xmlns:xsd="http://www.w3.org/2001/XMLSchema" xmlns:xs="http://www.w3.org/2001/XMLSchema" xmlns:p="http://schemas.microsoft.com/office/2006/metadata/properties" xmlns:ns3="c2ec909a-0bb1-494e-8e5d-754cdcab425b" xmlns:ns4="72bfd4e1-928c-4252-ac64-bb9a03ffc5f4" targetNamespace="http://schemas.microsoft.com/office/2006/metadata/properties" ma:root="true" ma:fieldsID="1fd24148bccd714b67fe907394d852e4" ns3:_="" ns4:_="">
    <xsd:import namespace="c2ec909a-0bb1-494e-8e5d-754cdcab425b"/>
    <xsd:import namespace="72bfd4e1-928c-4252-ac64-bb9a03ffc5f4"/>
    <xsd:element name="properties">
      <xsd:complexType>
        <xsd:sequence>
          <xsd:element name="documentManagement">
            <xsd:complexType>
              <xsd:all>
                <xsd:element ref="ns3:MediaServiceMetadata" minOccurs="0"/>
                <xsd:element ref="ns3:MediaServiceFastMetadata" minOccurs="0"/>
                <xsd:element ref="ns3:_activity" minOccurs="0"/>
                <xsd:element ref="ns4:SharedWithUsers" minOccurs="0"/>
                <xsd:element ref="ns4:SharedWithDetails" minOccurs="0"/>
                <xsd:element ref="ns4:SharingHintHash" minOccurs="0"/>
                <xsd:element ref="ns3:MediaServiceSearchProperties" minOccurs="0"/>
                <xsd:element ref="ns3:MediaServiceObjectDetectorVersions" minOccurs="0"/>
                <xsd:element ref="ns3:MediaServiceGenerationTime" minOccurs="0"/>
                <xsd:element ref="ns3:MediaServiceEventHashCode" minOccurs="0"/>
                <xsd:element ref="ns3:MediaServiceSystemTags" minOccurs="0"/>
                <xsd:element ref="ns3:MediaLengthInSeconds" minOccurs="0"/>
                <xsd:element ref="ns3:MediaServiceDateTake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2ec909a-0bb1-494e-8e5d-754cdcab425b"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_activity" ma:index="10" nillable="true" ma:displayName="_activity" ma:hidden="true" ma:internalName="_activity">
      <xsd:simpleType>
        <xsd:restriction base="dms:Note"/>
      </xsd:simpleType>
    </xsd:element>
    <xsd:element name="MediaServiceSearchProperties" ma:index="14" nillable="true" ma:displayName="MediaServiceSearchProperties" ma:hidden="true" ma:internalName="MediaServiceSearchProperties" ma:readOnly="true">
      <xsd:simpleType>
        <xsd:restriction base="dms:Note"/>
      </xsd:simpleType>
    </xsd:element>
    <xsd:element name="MediaServiceObjectDetectorVersions" ma:index="15" nillable="true" ma:displayName="MediaServiceObjectDetectorVersions" ma:hidden="true" ma:indexed="true" ma:internalName="MediaServiceObjectDetectorVersions" ma:readOnly="true">
      <xsd:simpleType>
        <xsd:restriction base="dms:Text"/>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SystemTags" ma:index="18" nillable="true" ma:displayName="MediaServiceSystemTags" ma:hidden="true" ma:internalName="MediaServiceSystemTags" ma:readOnly="true">
      <xsd:simpleType>
        <xsd:restriction base="dms:Note"/>
      </xsd:simpleType>
    </xsd:element>
    <xsd:element name="MediaLengthInSeconds" ma:index="19" nillable="true" ma:displayName="MediaLengthInSeconds" ma:hidden="true" ma:internalName="MediaLengthInSeconds" ma:readOnly="true">
      <xsd:simpleType>
        <xsd:restriction base="dms:Unknown"/>
      </xsd:simpleType>
    </xsd:element>
    <xsd:element name="MediaServiceDateTaken" ma:index="20" nillable="true" ma:displayName="MediaServiceDateTaken" ma:hidden="true" ma:indexed="true" ma:internalName="MediaServiceDateTake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72bfd4e1-928c-4252-ac64-bb9a03ffc5f4" elementFormDefault="qualified">
    <xsd:import namespace="http://schemas.microsoft.com/office/2006/documentManagement/types"/>
    <xsd:import namespace="http://schemas.microsoft.com/office/infopath/2007/PartnerControls"/>
    <xsd:element name="SharedWithUsers" ma:index="11"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2" nillable="true" ma:displayName="Shared With Details" ma:internalName="SharedWithDetails" ma:readOnly="true">
      <xsd:simpleType>
        <xsd:restriction base="dms:Note">
          <xsd:maxLength value="255"/>
        </xsd:restriction>
      </xsd:simpleType>
    </xsd:element>
    <xsd:element name="SharingHintHash" ma:index="13"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7F9043C5-5B58-4C4F-91CB-38D0B19A3EA7}">
  <ds:schemaRefs>
    <ds:schemaRef ds:uri="http://purl.org/dc/elements/1.1/"/>
    <ds:schemaRef ds:uri="http://schemas.microsoft.com/office/2006/metadata/properties"/>
    <ds:schemaRef ds:uri="http://purl.org/dc/terms/"/>
    <ds:schemaRef ds:uri="http://schemas.openxmlformats.org/package/2006/metadata/core-properties"/>
    <ds:schemaRef ds:uri="http://schemas.microsoft.com/office/2006/documentManagement/types"/>
    <ds:schemaRef ds:uri="http://schemas.microsoft.com/office/infopath/2007/PartnerControls"/>
    <ds:schemaRef ds:uri="c2ec909a-0bb1-494e-8e5d-754cdcab425b"/>
    <ds:schemaRef ds:uri="72bfd4e1-928c-4252-ac64-bb9a03ffc5f4"/>
    <ds:schemaRef ds:uri="http://www.w3.org/XML/1998/namespace"/>
    <ds:schemaRef ds:uri="http://purl.org/dc/dcmitype/"/>
  </ds:schemaRefs>
</ds:datastoreItem>
</file>

<file path=customXml/itemProps2.xml><?xml version="1.0" encoding="utf-8"?>
<ds:datastoreItem xmlns:ds="http://schemas.openxmlformats.org/officeDocument/2006/customXml" ds:itemID="{B735CD9A-F3D5-4BFA-A81F-20042C8C21C4}">
  <ds:schemaRefs>
    <ds:schemaRef ds:uri="http://schemas.microsoft.com/sharepoint/v3/contenttype/forms"/>
  </ds:schemaRefs>
</ds:datastoreItem>
</file>

<file path=customXml/itemProps3.xml><?xml version="1.0" encoding="utf-8"?>
<ds:datastoreItem xmlns:ds="http://schemas.openxmlformats.org/officeDocument/2006/customXml" ds:itemID="{20EC0DDD-574E-4ABB-97AB-C7976F705613}">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c2ec909a-0bb1-494e-8e5d-754cdcab425b"/>
    <ds:schemaRef ds:uri="72bfd4e1-928c-4252-ac64-bb9a03ffc5f4"/>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1580</TotalTime>
  <Words>2151</Words>
  <Application>Microsoft Office PowerPoint</Application>
  <PresentationFormat>عرض على الشاشة (16:9)</PresentationFormat>
  <Paragraphs>129</Paragraphs>
  <Slides>18</Slides>
  <Notes>18</Notes>
  <HiddenSlides>0</HiddenSlides>
  <MMClips>0</MMClips>
  <ScaleCrop>false</ScaleCrop>
  <HeadingPairs>
    <vt:vector size="6" baseType="variant">
      <vt:variant>
        <vt:lpstr>الخطوط المستخدمة</vt:lpstr>
      </vt:variant>
      <vt:variant>
        <vt:i4>8</vt:i4>
      </vt:variant>
      <vt:variant>
        <vt:lpstr>نسق</vt:lpstr>
      </vt:variant>
      <vt:variant>
        <vt:i4>1</vt:i4>
      </vt:variant>
      <vt:variant>
        <vt:lpstr>عناوين الشرائح</vt:lpstr>
      </vt:variant>
      <vt:variant>
        <vt:i4>18</vt:i4>
      </vt:variant>
    </vt:vector>
  </HeadingPairs>
  <TitlesOfParts>
    <vt:vector size="27" baseType="lpstr">
      <vt:lpstr>Schibsted Grotesk Medium</vt:lpstr>
      <vt:lpstr>Schibsted Grotesk</vt:lpstr>
      <vt:lpstr>Aptos</vt:lpstr>
      <vt:lpstr>Symbol</vt:lpstr>
      <vt:lpstr>Times New Roman</vt:lpstr>
      <vt:lpstr>Lexend Deca</vt:lpstr>
      <vt:lpstr>Lexend Deca SemiBold</vt:lpstr>
      <vt:lpstr>Arial</vt:lpstr>
      <vt:lpstr>Earth Globe Theme by Slidesgo</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برتوكول الماء</dc:title>
  <dc:creator>hifaa Alkaabi</dc:creator>
  <cp:lastModifiedBy>هيفاء راشد صقر الكعبيه</cp:lastModifiedBy>
  <cp:revision>15</cp:revision>
  <dcterms:modified xsi:type="dcterms:W3CDTF">2026-01-28T21:19:13Z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c15af2f3-15c0-42f7-aff1-8120ca254967_Enabled">
    <vt:lpwstr>true</vt:lpwstr>
  </property>
  <property fmtid="{D5CDD505-2E9C-101B-9397-08002B2CF9AE}" pid="3" name="MSIP_Label_c15af2f3-15c0-42f7-aff1-8120ca254967_SetDate">
    <vt:lpwstr>2025-12-04T09:57:13Z</vt:lpwstr>
  </property>
  <property fmtid="{D5CDD505-2E9C-101B-9397-08002B2CF9AE}" pid="4" name="MSIP_Label_c15af2f3-15c0-42f7-aff1-8120ca254967_Method">
    <vt:lpwstr>Standard</vt:lpwstr>
  </property>
  <property fmtid="{D5CDD505-2E9C-101B-9397-08002B2CF9AE}" pid="5" name="MSIP_Label_c15af2f3-15c0-42f7-aff1-8120ca254967_Name">
    <vt:lpwstr>defa4170-0d19-0005-0004-bc88714345d2</vt:lpwstr>
  </property>
  <property fmtid="{D5CDD505-2E9C-101B-9397-08002B2CF9AE}" pid="6" name="MSIP_Label_c15af2f3-15c0-42f7-aff1-8120ca254967_SiteId">
    <vt:lpwstr>04b4cb5d-cc41-401f-bd9d-4ca8a31a5c2f</vt:lpwstr>
  </property>
  <property fmtid="{D5CDD505-2E9C-101B-9397-08002B2CF9AE}" pid="7" name="MSIP_Label_c15af2f3-15c0-42f7-aff1-8120ca254967_ActionId">
    <vt:lpwstr>311d9e22-ade3-4bc4-99cb-5e2cc4f32cb3</vt:lpwstr>
  </property>
  <property fmtid="{D5CDD505-2E9C-101B-9397-08002B2CF9AE}" pid="8" name="MSIP_Label_c15af2f3-15c0-42f7-aff1-8120ca254967_ContentBits">
    <vt:lpwstr>0</vt:lpwstr>
  </property>
  <property fmtid="{D5CDD505-2E9C-101B-9397-08002B2CF9AE}" pid="9" name="MSIP_Label_c15af2f3-15c0-42f7-aff1-8120ca254967_Tag">
    <vt:lpwstr>10, 3, 0, 1</vt:lpwstr>
  </property>
  <property fmtid="{D5CDD505-2E9C-101B-9397-08002B2CF9AE}" pid="10" name="ContentTypeId">
    <vt:lpwstr>0x010100FEB04F59787CA44FBE1E1E1DFE019B1E</vt:lpwstr>
  </property>
</Properties>
</file>