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1" r:id="rId4"/>
    <p:sldId id="262" r:id="rId5"/>
    <p:sldId id="263" r:id="rId6"/>
    <p:sldId id="264" r:id="rId7"/>
    <p:sldId id="258" r:id="rId8"/>
    <p:sldId id="266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DDC74-0273-BDC1-2F16-B4E5960D3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58955BE-0A5E-53BC-FEF9-8362597A7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7AA21A-C754-8324-0796-707081F9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0D90A5-D76D-C84B-ECE9-DC1530CF6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D9DE77-90C2-6DDE-7CDC-9ED3F1029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664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4760C0-6689-7DC2-9665-F189DE51E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9676764-2EF5-4A0C-C200-B7F9E5628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1E41E7-D093-29EB-6EC8-C5BCB41A9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E8B936-40BB-53EE-4D44-0292057AC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8177C8-4046-6DD5-8AB4-3A7772442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623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54BB675-304A-750B-35EA-AAA1F436D7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130B952-B184-6534-2277-978D420E49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7099C2-AFF5-6589-7714-5C68EDBEF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2EAB96-607B-52C6-8D28-B79D14CED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3889E3-87F6-7E2A-019E-BFE463171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927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4B1A2-E846-7B0F-D819-A494CD750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39E30F-5245-4245-CCF0-180B2020B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B4C23-DEB8-D713-554D-D584D4D4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74B9C3-30CC-DD22-9E8D-E2D36F83D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9727D3-B91F-BAF7-44B8-089E4062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57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AD7F6A-24FC-CEB3-FDCF-BD6E93C14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C084A7D-2B85-4E4A-A140-8117C100B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32B693-8804-500C-6204-8E6BF17F4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10F33B-65EC-E997-BE99-505354E0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9D240D-DA8C-42F8-7E53-7641232D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93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829B5-F71A-B7C1-70B4-E4E019C87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08D9F4-0CE3-7A7C-A6CA-374E45B0DB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69B912-F975-790B-AA55-F01A64C53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52B6530-FBDD-E636-9A63-2459CE240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6D8052-6656-E72A-8316-E575454D2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A5DAACE-EFB0-8200-31DF-877636C1C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7250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F1B352-0013-E825-3545-BC55172E7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C583C7-DE26-3E95-E552-7EB93575E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EB23B0A-770D-A7EF-95E3-92B224B9B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865F69E-2C4C-EC20-6130-239BDA794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10A46A0-072D-DC81-BA34-C6B925B54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74A8843-21EE-6D60-0584-4BC4DF134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69F9D05-157F-7799-42AD-75126C965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7004979-2D8A-A024-7B37-BC5908059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91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14265-E04D-741A-D43D-687647FC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8F3ACD3-F251-01D3-FBB4-829509FB2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8A41AAA-7D26-435A-2ED4-615DCC0E4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26160FC-3A57-6030-9379-B935183BF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3789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2360600-54AB-EFA6-1A89-891846F55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33A7CBB-6403-4D06-70A3-93D61062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9C29B17-A56E-EA15-93BF-FFA0D778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1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4A646-DB05-9633-EAEF-0DB9BA30C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016490-ABD3-7FCB-7F1D-542420165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DFBFE74-8A77-3852-0EE3-CAAE1FF84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8D391BF-C172-1E45-7199-EC33BB8F8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348B08A-714E-F746-E58A-443751437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932B67-0122-CBAB-632B-7DF3F7878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221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6D2F77-5A1C-1209-A539-8F3ED6DD4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3EC7955-81D5-2D57-CB84-AD497D4141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E660959-B0EB-E475-D753-8DC022656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7A0D6F-77AC-C6DA-FD07-AB3645C6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4A49E9-0DFF-7966-9266-FE94331D5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1DA874D-1B08-C50E-66F8-C5DE7912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909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089872A-D6A8-D3E3-8484-9F64686F9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BE837DE-8318-F181-1128-264B9B134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DADAD5-0833-8D72-371B-E5425B38CF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F84FC9-D490-4756-83A9-5E57BC6EFEB2}" type="datetimeFigureOut">
              <a:rPr lang="pt-BR" smtClean="0"/>
              <a:t>06/03/2024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6D6FFB-9F9D-4D29-3490-2A4918A11E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9A4CBB-A6DC-C078-67DC-2AAF533AE5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CB0789-2B72-45EB-9615-645E5AD883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48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m 2" descr="Árvore com folhas verdes&#10;&#10;Descrição gerada automaticamente">
            <a:extLst>
              <a:ext uri="{FF2B5EF4-FFF2-40B4-BE49-F238E27FC236}">
                <a16:creationId xmlns:a16="http://schemas.microsoft.com/office/drawing/2014/main" id="{90F05905-26EA-C1F6-08D3-A8B635B64C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46" b="5368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A4ED58B4-C6FB-B162-5CD7-338D44C954CF}"/>
              </a:ext>
            </a:extLst>
          </p:cNvPr>
          <p:cNvSpPr txBox="1"/>
          <p:nvPr/>
        </p:nvSpPr>
        <p:spPr>
          <a:xfrm>
            <a:off x="762000" y="0"/>
            <a:ext cx="8466666" cy="772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Investigations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Understanding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Earth as a System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TREES." </a:t>
            </a:r>
            <a:endParaRPr lang="pt-BR" sz="1600" b="1" kern="100" dirty="0">
              <a:effectLst/>
              <a:highlight>
                <a:srgbClr val="00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for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Falls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Globe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Observer</a:t>
            </a:r>
            <a:r>
              <a:rPr lang="pt-BR" sz="1800" b="1" kern="100" dirty="0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kern="100" dirty="0" err="1">
                <a:effectLst/>
                <a:highlight>
                  <a:srgbClr val="00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endParaRPr lang="pt-BR" sz="1600" b="1" kern="100" dirty="0">
              <a:effectLst/>
              <a:highlight>
                <a:srgbClr val="00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901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18CAD1C-1121-FA99-7C78-E3822FC1EEB7}"/>
              </a:ext>
            </a:extLst>
          </p:cNvPr>
          <p:cNvSpPr txBox="1"/>
          <p:nvPr/>
        </p:nvSpPr>
        <p:spPr>
          <a:xfrm>
            <a:off x="1134533" y="609601"/>
            <a:ext cx="9465734" cy="491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Cocoa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Ilhéus:</a:t>
            </a:r>
            <a:endParaRPr lang="pt-B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Ilhéus,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located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Brazilian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Bahia,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renowned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its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historic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cocoa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plantations. Cocoa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Theobroma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cacao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are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native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Americas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cocoa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beans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produce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chocolate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cocoa-based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Ilhéus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once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major center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cocoa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production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shaping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region's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economy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cultural </a:t>
            </a:r>
            <a:r>
              <a:rPr lang="pt-BR" sz="3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identity</a:t>
            </a:r>
            <a:r>
              <a:rPr lang="pt-BR" sz="3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336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m 2" descr="Mão segurando banana descascada&#10;&#10;Descrição gerada automaticamente">
            <a:extLst>
              <a:ext uri="{FF2B5EF4-FFF2-40B4-BE49-F238E27FC236}">
                <a16:creationId xmlns:a16="http://schemas.microsoft.com/office/drawing/2014/main" id="{92CCB856-440F-2E9C-945C-AC5B7EE39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362" y="457200"/>
            <a:ext cx="3343275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85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B0CFA34-55BD-38E0-B595-6EB926BE0CF7}"/>
              </a:ext>
            </a:extLst>
          </p:cNvPr>
          <p:cNvSpPr txBox="1"/>
          <p:nvPr/>
        </p:nvSpPr>
        <p:spPr>
          <a:xfrm>
            <a:off x="270933" y="819247"/>
            <a:ext cx="11362267" cy="4936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critical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role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play in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mitigating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environmental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resilience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iconic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worldwide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raise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awareness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resilience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initiative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encompasses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several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iconic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renowned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historical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cultural,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ecological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significance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Isaac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Newton's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legendary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majestic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baobabs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Africa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symbolizes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unique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natural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cultural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heritage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Through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utilization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Globe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Observer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platform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engage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citizen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scientists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communities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in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monitoring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process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Participants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collect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valuable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data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tree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health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growth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patterns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environmental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conditions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contributing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scientific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research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conservation</a:t>
            </a:r>
            <a: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efforts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17498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607AF21-9F30-AFA5-149A-3EDCDF5D3717}"/>
              </a:ext>
            </a:extLst>
          </p:cNvPr>
          <p:cNvSpPr txBox="1"/>
          <p:nvPr/>
        </p:nvSpPr>
        <p:spPr>
          <a:xfrm>
            <a:off x="304799" y="768624"/>
            <a:ext cx="11446933" cy="5019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iconic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 serve as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essential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carbon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sinks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sequestering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carbon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dioxide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atmosphere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mitigate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Additionally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play crucial roles in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habitats for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ecosystems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highlighting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significance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fostering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involvement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inspire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stewardship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natural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collective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efforts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safeguard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invaluable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assets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future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generations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build a more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resilient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world.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monitor, conserve,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celebrate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remarkable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diversity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iconic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combating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fostering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environmental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stewardship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Together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make a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health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planet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brighter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future for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742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6BC950B-7080-F0FE-2653-A7431B3544E7}"/>
              </a:ext>
            </a:extLst>
          </p:cNvPr>
          <p:cNvSpPr txBox="1"/>
          <p:nvPr/>
        </p:nvSpPr>
        <p:spPr>
          <a:xfrm>
            <a:off x="524933" y="1657714"/>
            <a:ext cx="10922000" cy="4884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Here's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help in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Carbon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Sequestration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absorb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carbon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dioxide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(CO2)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atmosphere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photosynthesis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helping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amount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greenhouse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responsible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global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warming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Carbon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stored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aiding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mitigating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Oxygen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Production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photosynthesis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release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oxygen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atmosphere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providing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vital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animal,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living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organism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respiration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helps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maintain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balance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oxygen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atmosphere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crucial for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life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pt-BR" sz="2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Earth.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521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E57F28F-2EB7-150E-22D8-839B0A07CD48}"/>
              </a:ext>
            </a:extLst>
          </p:cNvPr>
          <p:cNvSpPr txBox="1"/>
          <p:nvPr/>
        </p:nvSpPr>
        <p:spPr>
          <a:xfrm>
            <a:off x="829733" y="124602"/>
            <a:ext cx="11040534" cy="6702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Urban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Heat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Island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urban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presence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help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urban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island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temperatures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significantly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surrounding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absorption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retention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urban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shade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evaporation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leaves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help cool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Humidity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release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called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transpiration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contributing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humidity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cloud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transpiration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influence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precipitation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patterns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certain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Conservation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roots help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erosion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stable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sedimentation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watercourses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Additionally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help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hydrological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cycle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absorbing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releasing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gradually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helps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maintain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rivers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streams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groundwater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Microclimates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Forests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wooded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favorable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microclimates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offering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shelter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protection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against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extreme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temperatures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habitats for a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diversity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animal </a:t>
            </a:r>
            <a:r>
              <a:rPr lang="pt-BR" sz="24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life</a:t>
            </a:r>
            <a:r>
              <a:rPr lang="pt-BR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308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788E1B7-3777-4A77-B730-D99E6C9F3C4A}"/>
              </a:ext>
            </a:extLst>
          </p:cNvPr>
          <p:cNvSpPr txBox="1"/>
          <p:nvPr/>
        </p:nvSpPr>
        <p:spPr>
          <a:xfrm>
            <a:off x="626533" y="1397675"/>
            <a:ext cx="1132839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use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Globe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Observer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Trees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as a tool for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monitoring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tree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falls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due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heavy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rain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allows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for a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collaborative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community-based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approach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identifying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mitigating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risks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By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empowering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citizens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actively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participate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in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monitoring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trees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in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their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communities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can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improve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safety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resilience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in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face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extreme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weather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events</a:t>
            </a:r>
            <a:r>
              <a:rPr lang="pt-BR" sz="3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7155016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715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Jeane de Fátima</dc:creator>
  <cp:lastModifiedBy>Jeane de Fátima</cp:lastModifiedBy>
  <cp:revision>3</cp:revision>
  <dcterms:created xsi:type="dcterms:W3CDTF">2024-03-07T00:54:18Z</dcterms:created>
  <dcterms:modified xsi:type="dcterms:W3CDTF">2024-03-07T01:17:51Z</dcterms:modified>
</cp:coreProperties>
</file>